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8"/>
  </p:notesMasterIdLst>
  <p:sldIdLst>
    <p:sldId id="321" r:id="rId3"/>
    <p:sldId id="320" r:id="rId4"/>
    <p:sldId id="337" r:id="rId5"/>
    <p:sldId id="458" r:id="rId6"/>
    <p:sldId id="483" r:id="rId7"/>
    <p:sldId id="459" r:id="rId8"/>
    <p:sldId id="335" r:id="rId9"/>
    <p:sldId id="460" r:id="rId10"/>
    <p:sldId id="487" r:id="rId11"/>
    <p:sldId id="461" r:id="rId12"/>
    <p:sldId id="489" r:id="rId13"/>
    <p:sldId id="462" r:id="rId14"/>
    <p:sldId id="479" r:id="rId15"/>
    <p:sldId id="480" r:id="rId16"/>
    <p:sldId id="383" r:id="rId17"/>
    <p:sldId id="367" r:id="rId18"/>
    <p:sldId id="457" r:id="rId19"/>
    <p:sldId id="334" r:id="rId20"/>
    <p:sldId id="359" r:id="rId21"/>
    <p:sldId id="401" r:id="rId22"/>
    <p:sldId id="493" r:id="rId23"/>
    <p:sldId id="404" r:id="rId24"/>
    <p:sldId id="476" r:id="rId25"/>
    <p:sldId id="455" r:id="rId26"/>
    <p:sldId id="384" r:id="rId27"/>
    <p:sldId id="381" r:id="rId28"/>
    <p:sldId id="376" r:id="rId29"/>
    <p:sldId id="364" r:id="rId30"/>
    <p:sldId id="450" r:id="rId31"/>
    <p:sldId id="363" r:id="rId32"/>
    <p:sldId id="393" r:id="rId33"/>
    <p:sldId id="409" r:id="rId34"/>
    <p:sldId id="477" r:id="rId35"/>
    <p:sldId id="397" r:id="rId36"/>
    <p:sldId id="448" r:id="rId37"/>
    <p:sldId id="473" r:id="rId38"/>
    <p:sldId id="382" r:id="rId39"/>
    <p:sldId id="469" r:id="rId40"/>
    <p:sldId id="485" r:id="rId41"/>
    <p:sldId id="434" r:id="rId42"/>
    <p:sldId id="399" r:id="rId43"/>
    <p:sldId id="388" r:id="rId44"/>
    <p:sldId id="354" r:id="rId45"/>
    <p:sldId id="484" r:id="rId46"/>
    <p:sldId id="356" r:id="rId47"/>
    <p:sldId id="471" r:id="rId48"/>
    <p:sldId id="474" r:id="rId49"/>
    <p:sldId id="464" r:id="rId50"/>
    <p:sldId id="358" r:id="rId51"/>
    <p:sldId id="385" r:id="rId52"/>
    <p:sldId id="357" r:id="rId53"/>
    <p:sldId id="396" r:id="rId54"/>
    <p:sldId id="481" r:id="rId55"/>
    <p:sldId id="456" r:id="rId56"/>
    <p:sldId id="486" r:id="rId57"/>
    <p:sldId id="338" r:id="rId58"/>
    <p:sldId id="488" r:id="rId59"/>
    <p:sldId id="445" r:id="rId60"/>
    <p:sldId id="454" r:id="rId61"/>
    <p:sldId id="470" r:id="rId62"/>
    <p:sldId id="472" r:id="rId63"/>
    <p:sldId id="443" r:id="rId64"/>
    <p:sldId id="355" r:id="rId65"/>
    <p:sldId id="452" r:id="rId66"/>
    <p:sldId id="449" r:id="rId67"/>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WPi4u1RmplRUoTSxn6Gbkw==" hashData="7WjJym/CLYiuvIr658CZlrxavYw="/>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6CCFF"/>
    <a:srgbClr val="00CC99"/>
    <a:srgbClr val="604251"/>
    <a:srgbClr val="FF3300"/>
    <a:srgbClr val="FF6600"/>
    <a:srgbClr val="0E23EA"/>
    <a:srgbClr val="0099FF"/>
    <a:srgbClr val="FC8004"/>
    <a:srgbClr val="FFCD2F"/>
    <a:srgbClr val="336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497" autoAdjust="0"/>
    <p:restoredTop sz="93773" autoAdjust="0"/>
  </p:normalViewPr>
  <p:slideViewPr>
    <p:cSldViewPr>
      <p:cViewPr>
        <p:scale>
          <a:sx n="58" d="100"/>
          <a:sy n="58" d="100"/>
        </p:scale>
        <p:origin x="-1404" y="-1278"/>
      </p:cViewPr>
      <p:guideLst>
        <p:guide orient="horz" pos="1620"/>
        <p:guide pos="2880"/>
      </p:guideLst>
    </p:cSldViewPr>
  </p:slideViewPr>
  <p:notesTextViewPr>
    <p:cViewPr>
      <p:scale>
        <a:sx n="1" d="1"/>
        <a:sy n="1" d="1"/>
      </p:scale>
      <p:origin x="0" y="0"/>
    </p:cViewPr>
  </p:notesTextViewPr>
  <p:sorterViewPr>
    <p:cViewPr>
      <p:scale>
        <a:sx n="38" d="100"/>
        <a:sy n="38"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notesMaster" Target="notesMasters/notesMaster1.xml"/><Relationship Id="rId7" Type="http://schemas.openxmlformats.org/officeDocument/2006/relationships/slide" Target="slides/slide5.xml"/><Relationship Id="rId71"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DBA327DE-628D-4B18-8D62-2415B0A3B308}" type="datetimeFigureOut">
              <a:rPr lang="es-ES" smtClean="0"/>
              <a:t>04/11/2018</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EFEC24AC-4617-4259-803D-AFC276E04AB1}" type="slidenum">
              <a:rPr lang="es-ES" smtClean="0"/>
              <a:t>‹Nº›</a:t>
            </a:fld>
            <a:endParaRPr lang="es-ES"/>
          </a:p>
        </p:txBody>
      </p:sp>
    </p:spTree>
    <p:extLst>
      <p:ext uri="{BB962C8B-B14F-4D97-AF65-F5344CB8AC3E}">
        <p14:creationId xmlns:p14="http://schemas.microsoft.com/office/powerpoint/2010/main" val="29671403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a:p>
        </p:txBody>
      </p:sp>
      <p:sp>
        <p:nvSpPr>
          <p:cNvPr id="4" name="3 Marcador de número de diapositiva"/>
          <p:cNvSpPr>
            <a:spLocks noGrp="1"/>
          </p:cNvSpPr>
          <p:nvPr>
            <p:ph type="sldNum" sz="quarter" idx="10"/>
          </p:nvPr>
        </p:nvSpPr>
        <p:spPr/>
        <p:txBody>
          <a:bodyPr/>
          <a:lstStyle/>
          <a:p>
            <a:fld id="{EFEC24AC-4617-4259-803D-AFC276E04AB1}" type="slidenum">
              <a:rPr lang="es-ES" smtClean="0"/>
              <a:t>1</a:t>
            </a:fld>
            <a:endParaRPr lang="es-ES"/>
          </a:p>
        </p:txBody>
      </p:sp>
    </p:spTree>
    <p:extLst>
      <p:ext uri="{BB962C8B-B14F-4D97-AF65-F5344CB8AC3E}">
        <p14:creationId xmlns:p14="http://schemas.microsoft.com/office/powerpoint/2010/main" val="327258428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9A1EAAC7-E18F-4EE0-B8B7-C2A88B6475DB}" type="slidenum">
              <a:rPr lang="es-ES" smtClean="0"/>
              <a:t>3</a:t>
            </a:fld>
            <a:endParaRPr lang="es-ES"/>
          </a:p>
        </p:txBody>
      </p:sp>
    </p:spTree>
    <p:extLst>
      <p:ext uri="{BB962C8B-B14F-4D97-AF65-F5344CB8AC3E}">
        <p14:creationId xmlns:p14="http://schemas.microsoft.com/office/powerpoint/2010/main" val="149955728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EC24AC-4617-4259-803D-AFC276E04AB1}" type="slidenum">
              <a:rPr lang="es-ES" smtClean="0"/>
              <a:t>5</a:t>
            </a:fld>
            <a:endParaRPr lang="es-ES"/>
          </a:p>
        </p:txBody>
      </p:sp>
    </p:spTree>
    <p:extLst>
      <p:ext uri="{BB962C8B-B14F-4D97-AF65-F5344CB8AC3E}">
        <p14:creationId xmlns:p14="http://schemas.microsoft.com/office/powerpoint/2010/main" val="5716496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11</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69F70B32-D9A5-4481-9826-09A054E168D1}" type="slidenum">
              <a:rPr lang="es-ES" smtClean="0"/>
              <a:pPr/>
              <a:t>13</a:t>
            </a:fld>
            <a:endParaRPr lang="es-ES"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15</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pPr>
              <a:defRPr/>
            </a:pPr>
            <a:fld id="{02F4EDA6-172C-40E2-8BD5-1B02CABD798E}" type="slidenum">
              <a:rPr lang="es-ES" smtClean="0"/>
              <a:pPr>
                <a:defRPr/>
              </a:pPr>
              <a:t>16</a:t>
            </a:fld>
            <a:endParaRPr lang="es-ES"/>
          </a:p>
        </p:txBody>
      </p:sp>
    </p:spTree>
    <p:extLst>
      <p:ext uri="{BB962C8B-B14F-4D97-AF65-F5344CB8AC3E}">
        <p14:creationId xmlns:p14="http://schemas.microsoft.com/office/powerpoint/2010/main" val="74759914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EC24AC-4617-4259-803D-AFC276E04AB1}" type="slidenum">
              <a:rPr lang="es-ES" smtClean="0"/>
              <a:t>18</a:t>
            </a:fld>
            <a:endParaRPr lang="es-ES"/>
          </a:p>
        </p:txBody>
      </p:sp>
    </p:spTree>
    <p:extLst>
      <p:ext uri="{BB962C8B-B14F-4D97-AF65-F5344CB8AC3E}">
        <p14:creationId xmlns:p14="http://schemas.microsoft.com/office/powerpoint/2010/main" val="8536658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pPr>
              <a:defRPr/>
            </a:pPr>
            <a:fld id="{02F4EDA6-172C-40E2-8BD5-1B02CABD798E}" type="slidenum">
              <a:rPr lang="es-ES" smtClean="0"/>
              <a:pPr>
                <a:defRPr/>
              </a:pPr>
              <a:t>20</a:t>
            </a:fld>
            <a:endParaRPr lang="es-ES"/>
          </a:p>
        </p:txBody>
      </p:sp>
    </p:spTree>
    <p:extLst>
      <p:ext uri="{BB962C8B-B14F-4D97-AF65-F5344CB8AC3E}">
        <p14:creationId xmlns:p14="http://schemas.microsoft.com/office/powerpoint/2010/main" val="74759914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9A1EAAC7-E18F-4EE0-B8B7-C2A88B6475DB}" type="slidenum">
              <a:rPr lang="es-ES" smtClean="0"/>
              <a:t>21</a:t>
            </a:fld>
            <a:endParaRPr lang="es-ES"/>
          </a:p>
        </p:txBody>
      </p:sp>
    </p:spTree>
    <p:extLst>
      <p:ext uri="{BB962C8B-B14F-4D97-AF65-F5344CB8AC3E}">
        <p14:creationId xmlns:p14="http://schemas.microsoft.com/office/powerpoint/2010/main" val="149955728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82CFE3F-DF58-4494-866D-A9C7E764054A}" type="slidenum">
              <a:rPr lang="es-ES" smtClean="0"/>
              <a:t>22</a:t>
            </a:fld>
            <a:endParaRPr lang="es-ES"/>
          </a:p>
        </p:txBody>
      </p:sp>
    </p:spTree>
    <p:extLst>
      <p:ext uri="{BB962C8B-B14F-4D97-AF65-F5344CB8AC3E}">
        <p14:creationId xmlns:p14="http://schemas.microsoft.com/office/powerpoint/2010/main" val="19302725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EC24AC-4617-4259-803D-AFC276E04AB1}" type="slidenum">
              <a:rPr lang="es-ES" smtClean="0"/>
              <a:t>23</a:t>
            </a:fld>
            <a:endParaRPr lang="es-ES"/>
          </a:p>
        </p:txBody>
      </p:sp>
    </p:spTree>
    <p:extLst>
      <p:ext uri="{BB962C8B-B14F-4D97-AF65-F5344CB8AC3E}">
        <p14:creationId xmlns:p14="http://schemas.microsoft.com/office/powerpoint/2010/main" val="28915443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27</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30</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31</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34</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37</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pPr>
              <a:defRPr/>
            </a:pPr>
            <a:fld id="{02F4EDA6-172C-40E2-8BD5-1B02CABD798E}" type="slidenum">
              <a:rPr lang="es-ES" smtClean="0"/>
              <a:pPr>
                <a:defRPr/>
              </a:pPr>
              <a:t>38</a:t>
            </a:fld>
            <a:endParaRPr lang="es-ES"/>
          </a:p>
        </p:txBody>
      </p:sp>
    </p:spTree>
    <p:extLst>
      <p:ext uri="{BB962C8B-B14F-4D97-AF65-F5344CB8AC3E}">
        <p14:creationId xmlns:p14="http://schemas.microsoft.com/office/powerpoint/2010/main" val="74759914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82CFE3F-DF58-4494-866D-A9C7E764054A}" type="slidenum">
              <a:rPr lang="es-ES" smtClean="0"/>
              <a:t>42</a:t>
            </a:fld>
            <a:endParaRPr lang="es-ES"/>
          </a:p>
        </p:txBody>
      </p:sp>
    </p:spTree>
    <p:extLst>
      <p:ext uri="{BB962C8B-B14F-4D97-AF65-F5344CB8AC3E}">
        <p14:creationId xmlns:p14="http://schemas.microsoft.com/office/powerpoint/2010/main" val="193027256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45</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EC24AC-4617-4259-803D-AFC276E04AB1}" type="slidenum">
              <a:rPr lang="es-ES" smtClean="0"/>
              <a:t>48</a:t>
            </a:fld>
            <a:endParaRPr lang="es-ES"/>
          </a:p>
        </p:txBody>
      </p:sp>
    </p:spTree>
    <p:extLst>
      <p:ext uri="{BB962C8B-B14F-4D97-AF65-F5344CB8AC3E}">
        <p14:creationId xmlns:p14="http://schemas.microsoft.com/office/powerpoint/2010/main" val="145784813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69F70B32-D9A5-4481-9826-09A054E168D1}" type="slidenum">
              <a:rPr lang="es-ES" smtClean="0"/>
              <a:pPr/>
              <a:t>49</a:t>
            </a:fld>
            <a:endParaRPr lang="es-ES" dirty="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9A1EAAC7-E18F-4EE0-B8B7-C2A88B6475DB}" type="slidenum">
              <a:rPr lang="es-ES" smtClean="0"/>
              <a:t>51</a:t>
            </a:fld>
            <a:endParaRPr lang="es-ES"/>
          </a:p>
        </p:txBody>
      </p:sp>
    </p:spTree>
    <p:extLst>
      <p:ext uri="{BB962C8B-B14F-4D97-AF65-F5344CB8AC3E}">
        <p14:creationId xmlns:p14="http://schemas.microsoft.com/office/powerpoint/2010/main" val="149955728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52</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56</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82CFE3F-DF58-4494-866D-A9C7E764054A}" type="slidenum">
              <a:rPr lang="es-ES" smtClean="0"/>
              <a:t>58</a:t>
            </a:fld>
            <a:endParaRPr lang="es-ES"/>
          </a:p>
        </p:txBody>
      </p:sp>
    </p:spTree>
    <p:extLst>
      <p:ext uri="{BB962C8B-B14F-4D97-AF65-F5344CB8AC3E}">
        <p14:creationId xmlns:p14="http://schemas.microsoft.com/office/powerpoint/2010/main" val="193027256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pPr>
              <a:defRPr/>
            </a:pPr>
            <a:fld id="{02F4EDA6-172C-40E2-8BD5-1B02CABD798E}" type="slidenum">
              <a:rPr lang="es-ES" smtClean="0"/>
              <a:pPr>
                <a:defRPr/>
              </a:pPr>
              <a:t>60</a:t>
            </a:fld>
            <a:endParaRPr lang="es-ES"/>
          </a:p>
        </p:txBody>
      </p:sp>
    </p:spTree>
    <p:extLst>
      <p:ext uri="{BB962C8B-B14F-4D97-AF65-F5344CB8AC3E}">
        <p14:creationId xmlns:p14="http://schemas.microsoft.com/office/powerpoint/2010/main" val="74759914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9A1EAAC7-E18F-4EE0-B8B7-C2A88B6475DB}" type="slidenum">
              <a:rPr lang="es-ES" smtClean="0"/>
              <a:t>62</a:t>
            </a:fld>
            <a:endParaRPr lang="es-ES"/>
          </a:p>
        </p:txBody>
      </p:sp>
    </p:spTree>
    <p:extLst>
      <p:ext uri="{BB962C8B-B14F-4D97-AF65-F5344CB8AC3E}">
        <p14:creationId xmlns:p14="http://schemas.microsoft.com/office/powerpoint/2010/main" val="14995572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37468240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171638213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132036814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143907101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231452454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45443560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411621396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404425183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323510765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93971407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467B7433-B90C-4733-B3D7-EDC4C325C639}" type="datetimeFigureOut">
              <a:rPr lang="es-ES" smtClean="0"/>
              <a:t>04/11/2018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196029B8-FB17-4AD9-8783-A43768304CF9}" type="slidenum">
              <a:rPr lang="es-ES" smtClean="0"/>
              <a:t>‹Nº›</a:t>
            </a:fld>
            <a:endParaRPr lang="es-ES"/>
          </a:p>
        </p:txBody>
      </p:sp>
    </p:spTree>
    <p:extLst>
      <p:ext uri="{BB962C8B-B14F-4D97-AF65-F5344CB8AC3E}">
        <p14:creationId xmlns:p14="http://schemas.microsoft.com/office/powerpoint/2010/main" val="150835804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385495174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467B7433-B90C-4733-B3D7-EDC4C325C639}" type="datetimeFigureOut">
              <a:rPr lang="es-ES" smtClean="0"/>
              <a:t>04/11/2018</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196029B8-FB17-4AD9-8783-A43768304CF9}" type="slidenum">
              <a:rPr lang="es-ES" smtClean="0"/>
              <a:t>‹Nº›</a:t>
            </a:fld>
            <a:endParaRPr lang="es-ES"/>
          </a:p>
        </p:txBody>
      </p:sp>
    </p:spTree>
    <p:extLst>
      <p:ext uri="{BB962C8B-B14F-4D97-AF65-F5344CB8AC3E}">
        <p14:creationId xmlns:p14="http://schemas.microsoft.com/office/powerpoint/2010/main" val="552062306"/>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image" Target="../media/image1.jpg"/></Relationships>
</file>

<file path=ppt/slides/_rels/slide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34.JP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47.JP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52.jpg"/><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55.JP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57.JP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58.JP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image" Target="../media/image59.JPG"/><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jpg"/><Relationship Id="rId1" Type="http://schemas.openxmlformats.org/officeDocument/2006/relationships/slideLayout" Target="../slideLayouts/slideLayout7.xml"/><Relationship Id="rId4" Type="http://schemas.openxmlformats.org/officeDocument/2006/relationships/image" Target="../media/image62.png"/></Relationships>
</file>

<file path=ppt/slides/_rels/slide65.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68.png"/><Relationship Id="rId18" Type="http://schemas.openxmlformats.org/officeDocument/2006/relationships/image" Target="../media/image71.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0.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64.png"/><Relationship Id="rId11" Type="http://schemas.openxmlformats.org/officeDocument/2006/relationships/image" Target="../media/image67.png"/><Relationship Id="rId5" Type="http://schemas.openxmlformats.org/officeDocument/2006/relationships/hyperlink" Target="http://www.mispps.com/" TargetMode="External"/><Relationship Id="rId15" Type="http://schemas.openxmlformats.org/officeDocument/2006/relationships/image" Target="../media/image69.png"/><Relationship Id="rId10" Type="http://schemas.openxmlformats.org/officeDocument/2006/relationships/hyperlink" Target="https://www.facebook.com/mispps" TargetMode="External"/><Relationship Id="rId4" Type="http://schemas.openxmlformats.org/officeDocument/2006/relationships/image" Target="../media/image63.png"/><Relationship Id="rId9" Type="http://schemas.openxmlformats.org/officeDocument/2006/relationships/image" Target="../media/image66.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CuadroTexto"/>
          <p:cNvSpPr txBox="1"/>
          <p:nvPr/>
        </p:nvSpPr>
        <p:spPr>
          <a:xfrm>
            <a:off x="7407998" y="4806361"/>
            <a:ext cx="1736002" cy="346249"/>
          </a:xfrm>
          <a:prstGeom prst="rect">
            <a:avLst/>
          </a:prstGeom>
          <a:noFill/>
        </p:spPr>
        <p:txBody>
          <a:bodyPr wrap="square" lIns="68580" tIns="34290" rIns="68580" bIns="34290">
            <a:spAutoFit/>
            <a:scene3d>
              <a:camera prst="obliqueBottomLeft"/>
              <a:lightRig rig="threePt" dir="t"/>
            </a:scene3d>
            <a:sp3d extrusionH="31750">
              <a:extrusionClr>
                <a:schemeClr val="bg2">
                  <a:lumMod val="20000"/>
                  <a:lumOff val="80000"/>
                </a:schemeClr>
              </a:extrusionClr>
            </a:sp3d>
          </a:bodyPr>
          <a:lstStyle/>
          <a:p>
            <a:pPr algn="ctr" fontAlgn="auto">
              <a:spcBef>
                <a:spcPts val="0"/>
              </a:spcBef>
              <a:spcAft>
                <a:spcPts val="0"/>
              </a:spcAft>
              <a:defRPr/>
            </a:pPr>
            <a:r>
              <a:rPr lang="es-ES" sz="900" b="1" i="1" dirty="0">
                <a:ln w="0">
                  <a:noFill/>
                </a:ln>
                <a:gradFill>
                  <a:gsLst>
                    <a:gs pos="0">
                      <a:schemeClr val="accent1">
                        <a:tint val="66000"/>
                        <a:satMod val="160000"/>
                      </a:schemeClr>
                    </a:gs>
                    <a:gs pos="27000">
                      <a:srgbClr val="39497A"/>
                    </a:gs>
                    <a:gs pos="92000">
                      <a:srgbClr val="172355"/>
                    </a:gs>
                  </a:gsLst>
                  <a:lin ang="5400000" scaled="0"/>
                </a:gra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i="1" dirty="0">
                <a:ln w="0">
                  <a:noFill/>
                </a:ln>
                <a:gradFill>
                  <a:gsLst>
                    <a:gs pos="0">
                      <a:schemeClr val="accent1">
                        <a:tint val="66000"/>
                        <a:satMod val="160000"/>
                      </a:schemeClr>
                    </a:gs>
                    <a:gs pos="27000">
                      <a:srgbClr val="39497A"/>
                    </a:gs>
                    <a:gs pos="92000">
                      <a:srgbClr val="172355"/>
                    </a:gs>
                  </a:gsLst>
                  <a:lin ang="5400000" scaled="0"/>
                </a:gradFill>
                <a:latin typeface="Arial Black" panose="020B0A04020102020204" pitchFamily="34" charset="0"/>
                <a:ea typeface="Adobe Gothic Std B" pitchFamily="34" charset="-128"/>
                <a:cs typeface="Aharoni" pitchFamily="2" charset="-79"/>
              </a:rPr>
              <a:t> MANUAL Y MÚSICA </a:t>
            </a:r>
          </a:p>
        </p:txBody>
      </p:sp>
      <p:grpSp>
        <p:nvGrpSpPr>
          <p:cNvPr id="14" name="13 Grupo"/>
          <p:cNvGrpSpPr/>
          <p:nvPr/>
        </p:nvGrpSpPr>
        <p:grpSpPr>
          <a:xfrm>
            <a:off x="-45631" y="0"/>
            <a:ext cx="9189631" cy="5256583"/>
            <a:chOff x="-72447" y="-43819"/>
            <a:chExt cx="9246535" cy="5309215"/>
          </a:xfrm>
          <a:solidFill>
            <a:schemeClr val="accent2"/>
          </a:solidFill>
        </p:grpSpPr>
        <p:sp>
          <p:nvSpPr>
            <p:cNvPr id="15" name="14 Triángulo isósceles"/>
            <p:cNvSpPr/>
            <p:nvPr/>
          </p:nvSpPr>
          <p:spPr>
            <a:xfrm rot="16200000" flipH="1">
              <a:off x="4247314" y="368711"/>
              <a:ext cx="5265397" cy="4527973"/>
            </a:xfrm>
            <a:prstGeom prst="triangle">
              <a:avLst/>
            </a:prstGeom>
            <a:gradFill>
              <a:gsLst>
                <a:gs pos="3000">
                  <a:srgbClr val="5CD4EF">
                    <a:lumMod val="0"/>
                    <a:lumOff val="100000"/>
                  </a:srgbClr>
                </a:gs>
                <a:gs pos="77498">
                  <a:srgbClr val="002060"/>
                </a:gs>
                <a:gs pos="57000">
                  <a:srgbClr val="21A6FD">
                    <a:lumMod val="47000"/>
                  </a:srgbClr>
                </a:gs>
                <a:gs pos="37000">
                  <a:schemeClr val="accent1">
                    <a:lumMod val="95000"/>
                    <a:lumOff val="5000"/>
                  </a:schemeClr>
                </a:gs>
                <a:gs pos="98000">
                  <a:srgbClr val="002060">
                    <a:lumMod val="47000"/>
                  </a:srgb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a:off x="-72447" y="2520000"/>
              <a:ext cx="9236844" cy="2643758"/>
            </a:xfrm>
            <a:prstGeom prst="triangle">
              <a:avLst/>
            </a:prstGeom>
            <a:gradFill>
              <a:gsLst>
                <a:gs pos="3000">
                  <a:srgbClr val="5CD4EF">
                    <a:lumMod val="0"/>
                    <a:lumOff val="100000"/>
                  </a:srgbClr>
                </a:gs>
                <a:gs pos="77498">
                  <a:srgbClr val="002060"/>
                </a:gs>
                <a:gs pos="57000">
                  <a:srgbClr val="21A6FD">
                    <a:lumMod val="47000"/>
                  </a:srgbClr>
                </a:gs>
                <a:gs pos="37000">
                  <a:schemeClr val="accent1">
                    <a:lumMod val="95000"/>
                    <a:lumOff val="5000"/>
                  </a:schemeClr>
                </a:gs>
                <a:gs pos="98000">
                  <a:srgbClr val="002060">
                    <a:lumMod val="47000"/>
                  </a:srgb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flipV="1">
              <a:off x="30088" y="0"/>
              <a:ext cx="9144000" cy="2643758"/>
            </a:xfrm>
            <a:prstGeom prst="triangle">
              <a:avLst/>
            </a:prstGeom>
            <a:gradFill>
              <a:gsLst>
                <a:gs pos="3000">
                  <a:srgbClr val="5CD4EF">
                    <a:lumMod val="0"/>
                    <a:lumOff val="100000"/>
                  </a:srgbClr>
                </a:gs>
                <a:gs pos="77498">
                  <a:srgbClr val="002060"/>
                </a:gs>
                <a:gs pos="57000">
                  <a:srgbClr val="21A6FD">
                    <a:lumMod val="47000"/>
                  </a:srgbClr>
                </a:gs>
                <a:gs pos="37000">
                  <a:schemeClr val="accent1">
                    <a:lumMod val="95000"/>
                    <a:lumOff val="5000"/>
                  </a:schemeClr>
                </a:gs>
                <a:gs pos="98000">
                  <a:srgbClr val="002060">
                    <a:lumMod val="47000"/>
                  </a:srgb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5400000">
              <a:off x="-364379" y="320559"/>
              <a:ext cx="5216229" cy="4487473"/>
            </a:xfrm>
            <a:prstGeom prst="triangle">
              <a:avLst/>
            </a:prstGeom>
            <a:gradFill>
              <a:gsLst>
                <a:gs pos="3000">
                  <a:srgbClr val="5CD4EF">
                    <a:lumMod val="0"/>
                    <a:lumOff val="100000"/>
                  </a:srgbClr>
                </a:gs>
                <a:gs pos="77498">
                  <a:srgbClr val="002060"/>
                </a:gs>
                <a:gs pos="57000">
                  <a:srgbClr val="21A6FD">
                    <a:lumMod val="47000"/>
                  </a:srgbClr>
                </a:gs>
                <a:gs pos="37000">
                  <a:schemeClr val="accent1">
                    <a:lumMod val="95000"/>
                    <a:lumOff val="5000"/>
                  </a:schemeClr>
                </a:gs>
                <a:gs pos="98000">
                  <a:srgbClr val="002060">
                    <a:lumMod val="47000"/>
                  </a:srgb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 name="18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6532"/>
            <a:ext cx="9144000" cy="5143500"/>
          </a:xfrm>
          <a:prstGeom prst="rect">
            <a:avLst/>
          </a:prstGeom>
        </p:spPr>
      </p:pic>
      <p:sp>
        <p:nvSpPr>
          <p:cNvPr id="20" name="19 Triángulo isósceles"/>
          <p:cNvSpPr/>
          <p:nvPr/>
        </p:nvSpPr>
        <p:spPr>
          <a:xfrm rot="5400000">
            <a:off x="1387621" y="-855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5400000">
            <a:off x="1540021" y="1684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5400000">
            <a:off x="1692421" y="3208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5400000">
            <a:off x="1844821" y="4732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5400000">
            <a:off x="1997221" y="6256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5400000">
            <a:off x="2149621" y="7780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5400000">
            <a:off x="2302021" y="9304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5400000">
            <a:off x="2454421" y="10828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5400000">
            <a:off x="2606821" y="12352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5400000">
            <a:off x="2759221" y="13876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5400000">
            <a:off x="2911621" y="15400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5400000">
            <a:off x="3064021" y="16924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5400000">
            <a:off x="3216421" y="1844827"/>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flipH="1">
            <a:off x="7130005" y="628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flipH="1">
            <a:off x="6977605" y="2152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flipH="1">
            <a:off x="6825205" y="3676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flipH="1">
            <a:off x="6672805" y="5200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flipH="1">
            <a:off x="6520405" y="6724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flipH="1">
            <a:off x="6368005" y="8248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flipH="1">
            <a:off x="6215605" y="9772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flipH="1">
            <a:off x="6063205" y="11296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flipH="1">
            <a:off x="5910805" y="12820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flipH="1">
            <a:off x="5758405" y="14344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flipH="1">
            <a:off x="5606005" y="15868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flipH="1">
            <a:off x="5453605" y="17392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flipH="1">
            <a:off x="5301205" y="18916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a:off x="7105997" y="45308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a:off x="6953597" y="43784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a:off x="6801197" y="42260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a:off x="6648797" y="40736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16200000">
            <a:off x="6496397" y="39212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16200000">
            <a:off x="6343997" y="37688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16200000">
            <a:off x="6191597" y="36164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16200000">
            <a:off x="6039197" y="34640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16200000">
            <a:off x="5886797" y="33116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a:off x="5734397" y="31592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a:off x="5581997" y="30068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a:off x="5429597" y="28544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a:off x="5277197" y="27020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5400000" flipH="1">
            <a:off x="1291605" y="44839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5400000" flipH="1">
            <a:off x="1444005" y="43315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5400000" flipH="1">
            <a:off x="1596405" y="41791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5400000" flipH="1">
            <a:off x="1748805" y="40267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5400000" flipH="1">
            <a:off x="1901205" y="38743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5400000" flipH="1">
            <a:off x="2053605" y="37219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5400000" flipH="1">
            <a:off x="2206005" y="35695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5400000" flipH="1">
            <a:off x="2358405" y="34171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5400000" flipH="1">
            <a:off x="2510805" y="32647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flipH="1">
            <a:off x="2663205" y="31123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flipH="1">
            <a:off x="2815605" y="29599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flipH="1">
            <a:off x="2968005" y="28075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flipH="1">
            <a:off x="3120405" y="2655193"/>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16200000" flipH="1">
            <a:off x="9012557" y="-58291"/>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16200000" flipH="1">
            <a:off x="8860157" y="941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16200000" flipH="1">
            <a:off x="8707757" y="2465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16200000" flipH="1">
            <a:off x="8555357" y="3989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16200000" flipH="1">
            <a:off x="8402957" y="5513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16200000" flipH="1">
            <a:off x="8250557" y="7037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16200000" flipH="1">
            <a:off x="8098157" y="8561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16200000" flipH="1">
            <a:off x="7945757" y="10085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16200000" flipH="1">
            <a:off x="7793357" y="11609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16200000" flipH="1">
            <a:off x="7640957" y="13133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16200000" flipH="1">
            <a:off x="7488557" y="14657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16200000" flipH="1">
            <a:off x="7336157" y="1618109"/>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16200000" flipH="1">
            <a:off x="7130005" y="1891683"/>
            <a:ext cx="651526"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5400000">
            <a:off x="-441179" y="1354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5400000">
            <a:off x="-288779" y="2878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5400000">
            <a:off x="-136379" y="4402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5400000">
            <a:off x="16021" y="5926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5400000">
            <a:off x="168421" y="7450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5400000">
            <a:off x="320821" y="8974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5400000">
            <a:off x="473221" y="10498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5400000">
            <a:off x="625621" y="12022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5400000">
            <a:off x="778021" y="13546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5400000">
            <a:off x="930421" y="15070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5400000">
            <a:off x="1082821" y="16594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5400000">
            <a:off x="1235221" y="18118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5400000">
            <a:off x="1387621" y="1964259"/>
            <a:ext cx="579518"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16200000">
            <a:off x="8988549" y="45308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16200000">
            <a:off x="8836149" y="43784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16200000">
            <a:off x="8683749" y="42260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16200000">
            <a:off x="8531349" y="40736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16200000">
            <a:off x="8378949" y="39212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16200000">
            <a:off x="8226549" y="37688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16200000">
            <a:off x="8074149" y="36164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16200000">
            <a:off x="7921749" y="34640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16200000">
            <a:off x="7769349" y="33116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Triángulo isósceles"/>
          <p:cNvSpPr/>
          <p:nvPr/>
        </p:nvSpPr>
        <p:spPr>
          <a:xfrm rot="16200000">
            <a:off x="7616949" y="31592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Triángulo isósceles"/>
          <p:cNvSpPr/>
          <p:nvPr/>
        </p:nvSpPr>
        <p:spPr>
          <a:xfrm rot="16200000">
            <a:off x="7464549" y="30068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Triángulo isósceles"/>
          <p:cNvSpPr/>
          <p:nvPr/>
        </p:nvSpPr>
        <p:spPr>
          <a:xfrm rot="16200000">
            <a:off x="7312149" y="28544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Triángulo isósceles"/>
          <p:cNvSpPr/>
          <p:nvPr/>
        </p:nvSpPr>
        <p:spPr>
          <a:xfrm rot="16200000">
            <a:off x="7159749" y="2702049"/>
            <a:ext cx="699542" cy="525760"/>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Triángulo isósceles"/>
          <p:cNvSpPr/>
          <p:nvPr/>
        </p:nvSpPr>
        <p:spPr>
          <a:xfrm rot="5400000" flipH="1">
            <a:off x="-537195" y="45846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Triángulo isósceles"/>
          <p:cNvSpPr/>
          <p:nvPr/>
        </p:nvSpPr>
        <p:spPr>
          <a:xfrm rot="5400000" flipH="1">
            <a:off x="-384795" y="44322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Triángulo isósceles"/>
          <p:cNvSpPr/>
          <p:nvPr/>
        </p:nvSpPr>
        <p:spPr>
          <a:xfrm rot="5400000" flipH="1">
            <a:off x="-232395" y="42798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Triángulo isósceles"/>
          <p:cNvSpPr/>
          <p:nvPr/>
        </p:nvSpPr>
        <p:spPr>
          <a:xfrm rot="5400000" flipH="1">
            <a:off x="-79995" y="41274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Triángulo isósceles"/>
          <p:cNvSpPr/>
          <p:nvPr/>
        </p:nvSpPr>
        <p:spPr>
          <a:xfrm rot="5400000" flipH="1">
            <a:off x="72405" y="39750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Triángulo isósceles"/>
          <p:cNvSpPr/>
          <p:nvPr/>
        </p:nvSpPr>
        <p:spPr>
          <a:xfrm rot="5400000" flipH="1">
            <a:off x="224805" y="38226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Triángulo isósceles"/>
          <p:cNvSpPr/>
          <p:nvPr/>
        </p:nvSpPr>
        <p:spPr>
          <a:xfrm rot="5400000" flipH="1">
            <a:off x="377205" y="36702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Triángulo isósceles"/>
          <p:cNvSpPr/>
          <p:nvPr/>
        </p:nvSpPr>
        <p:spPr>
          <a:xfrm rot="5400000" flipH="1">
            <a:off x="529605" y="35178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Triángulo isósceles"/>
          <p:cNvSpPr/>
          <p:nvPr/>
        </p:nvSpPr>
        <p:spPr>
          <a:xfrm rot="5400000" flipH="1">
            <a:off x="682005" y="33654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Triángulo isósceles"/>
          <p:cNvSpPr/>
          <p:nvPr/>
        </p:nvSpPr>
        <p:spPr>
          <a:xfrm rot="5400000" flipH="1">
            <a:off x="834405" y="32130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Triángulo isósceles"/>
          <p:cNvSpPr/>
          <p:nvPr/>
        </p:nvSpPr>
        <p:spPr>
          <a:xfrm rot="5400000" flipH="1">
            <a:off x="986805" y="30606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Triángulo isósceles"/>
          <p:cNvSpPr/>
          <p:nvPr/>
        </p:nvSpPr>
        <p:spPr>
          <a:xfrm rot="5400000" flipH="1">
            <a:off x="1139205" y="29082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Triángulo isósceles"/>
          <p:cNvSpPr/>
          <p:nvPr/>
        </p:nvSpPr>
        <p:spPr>
          <a:xfrm rot="5400000" flipH="1">
            <a:off x="1291605" y="2755801"/>
            <a:ext cx="771550" cy="547464"/>
          </a:xfrm>
          <a:prstGeom prst="triangle">
            <a:avLst/>
          </a:prstGeom>
          <a:gradFill flip="none" rotWithShape="1">
            <a:gsLst>
              <a:gs pos="19000">
                <a:srgbClr val="FBA305">
                  <a:alpha val="0"/>
                </a:srgbClr>
              </a:gs>
              <a:gs pos="10000">
                <a:srgbClr val="FFC000">
                  <a:lumMod val="0"/>
                  <a:lumOff val="100000"/>
                </a:srgbClr>
              </a:gs>
            </a:gsLst>
            <a:path path="shape">
              <a:fillToRect l="50000" t="50000" r="50000" b="50000"/>
            </a:path>
            <a:tileRect/>
          </a:gradFill>
          <a:ln w="28575" cap="sq">
            <a:gradFill>
              <a:gsLst>
                <a:gs pos="0">
                  <a:srgbClr val="03D4A8">
                    <a:lumMod val="24000"/>
                    <a:lumOff val="76000"/>
                  </a:srgbClr>
                </a:gs>
                <a:gs pos="25000">
                  <a:srgbClr val="21D6E0"/>
                </a:gs>
                <a:gs pos="75000">
                  <a:srgbClr val="0087E6"/>
                </a:gs>
                <a:gs pos="100000">
                  <a:srgbClr val="005CBF"/>
                </a:gs>
              </a:gsLst>
              <a:lin ang="5400000" scaled="0"/>
            </a:gradFill>
            <a:prstDash val="sysDot"/>
          </a:ln>
          <a:effectLst>
            <a:outerShdw dist="50800" dir="5400000" sx="200000" sy="200000" algn="ctr" rotWithShape="0">
              <a:schemeClr val="tx1">
                <a:alpha val="31000"/>
              </a:scheme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4" name="123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92546"/>
            <a:ext cx="9144000" cy="5236046"/>
          </a:xfrm>
          <a:prstGeom prst="rect">
            <a:avLst/>
          </a:prstGeom>
        </p:spPr>
      </p:pic>
      <p:pic>
        <p:nvPicPr>
          <p:cNvPr id="125"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l="8336" r="9195" b="17106"/>
          <a:stretch/>
        </p:blipFill>
        <p:spPr bwMode="auto">
          <a:xfrm>
            <a:off x="827584" y="627534"/>
            <a:ext cx="5852161" cy="2160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6" name="125 CuadroTexto"/>
          <p:cNvSpPr txBox="1"/>
          <p:nvPr/>
        </p:nvSpPr>
        <p:spPr>
          <a:xfrm>
            <a:off x="7407998" y="4797251"/>
            <a:ext cx="1736002" cy="346249"/>
          </a:xfrm>
          <a:prstGeom prst="rect">
            <a:avLst/>
          </a:prstGeom>
          <a:noFill/>
        </p:spPr>
        <p:txBody>
          <a:bodyPr wrap="square" lIns="68580" tIns="34290" rIns="68580" bIns="34290">
            <a:spAutoFit/>
            <a:scene3d>
              <a:camera prst="obliqueBottomLeft"/>
              <a:lightRig rig="threePt" dir="t"/>
            </a:scene3d>
            <a:sp3d extrusionH="50800">
              <a:extrusionClr>
                <a:srgbClr val="663300"/>
              </a:extrusionClr>
            </a:sp3d>
          </a:bodyPr>
          <a:lstStyle/>
          <a:p>
            <a:pPr algn="ctr" fontAlgn="auto">
              <a:spcBef>
                <a:spcPts val="0"/>
              </a:spcBef>
              <a:spcAft>
                <a:spcPts val="0"/>
              </a:spcAft>
              <a:defRPr/>
            </a:pPr>
            <a:r>
              <a:rPr lang="es-ES" sz="900" b="1" i="1" dirty="0">
                <a:ln w="0">
                  <a:noFill/>
                </a:ln>
                <a:solidFill>
                  <a:schemeClr val="bg2">
                    <a:lumMod val="60000"/>
                    <a:lumOff val="40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i="1" dirty="0">
                <a:ln w="0">
                  <a:noFill/>
                </a:ln>
                <a:solidFill>
                  <a:schemeClr val="bg2">
                    <a:lumMod val="60000"/>
                    <a:lumOff val="40000"/>
                  </a:schemeClr>
                </a:solidFill>
                <a:latin typeface="Arial Black" panose="020B0A04020102020204" pitchFamily="34" charset="0"/>
                <a:ea typeface="Adobe Gothic Std B" pitchFamily="34" charset="-128"/>
                <a:cs typeface="Aharoni" pitchFamily="2" charset="-79"/>
              </a:rPr>
              <a:t> MANUAL Y MÚSICA </a:t>
            </a:r>
          </a:p>
        </p:txBody>
      </p:sp>
    </p:spTree>
    <p:extLst>
      <p:ext uri="{BB962C8B-B14F-4D97-AF65-F5344CB8AC3E}">
        <p14:creationId xmlns:p14="http://schemas.microsoft.com/office/powerpoint/2010/main" val="3866477394"/>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3" name="GRABACION CUATRO.wav"/>
          </p:stSnd>
        </p:sndAc>
      </p:transition>
    </mc:Choice>
    <mc:Fallback xmlns="">
      <p:transition spd="slow">
        <p:sndAc>
          <p:stSnd loop="1">
            <p:snd r:embed="rId7" name="GRABACION CUATRO.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3500" fill="hold"/>
                                        <p:tgtEl>
                                          <p:spTgt spid="21"/>
                                        </p:tgtEl>
                                        <p:attrNameLst>
                                          <p:attrName>ppt_w</p:attrName>
                                        </p:attrNameLst>
                                      </p:cBhvr>
                                      <p:tavLst>
                                        <p:tav tm="0">
                                          <p:val>
                                            <p:strVal val="#ppt_w"/>
                                          </p:val>
                                        </p:tav>
                                        <p:tav tm="100000">
                                          <p:val>
                                            <p:strVal val="#ppt_w"/>
                                          </p:val>
                                        </p:tav>
                                      </p:tavLst>
                                    </p:anim>
                                    <p:anim calcmode="lin" valueType="num">
                                      <p:cBhvr>
                                        <p:cTn id="8" dur="3500" fill="hold"/>
                                        <p:tgtEl>
                                          <p:spTgt spid="21"/>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21"/>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21"/>
                                        </p:tgtEl>
                                        <p:attrNameLst>
                                          <p:attrName>ppt_x</p:attrName>
                                        </p:attrNameLst>
                                      </p:cBhvr>
                                      <p:tavLst>
                                        <p:tav tm="0">
                                          <p:val>
                                            <p:strVal val="ppt_x"/>
                                          </p:val>
                                        </p:tav>
                                        <p:tav tm="100000">
                                          <p:val>
                                            <p:strVal val="1+ppt_w/2"/>
                                          </p:val>
                                        </p:tav>
                                      </p:tavLst>
                                    </p:anim>
                                    <p:anim calcmode="lin" valueType="num">
                                      <p:cBhvr additive="base">
                                        <p:cTn id="13" dur="3500"/>
                                        <p:tgtEl>
                                          <p:spTgt spid="21"/>
                                        </p:tgtEl>
                                        <p:attrNameLst>
                                          <p:attrName>ppt_y</p:attrName>
                                        </p:attrNameLst>
                                      </p:cBhvr>
                                      <p:tavLst>
                                        <p:tav tm="0">
                                          <p:val>
                                            <p:strVal val="ppt_y"/>
                                          </p:val>
                                        </p:tav>
                                        <p:tav tm="100000">
                                          <p:val>
                                            <p:strVal val="1+ppt_h/2"/>
                                          </p:val>
                                        </p:tav>
                                      </p:tavLst>
                                    </p:anim>
                                    <p:set>
                                      <p:cBhvr>
                                        <p:cTn id="14" dur="1" fill="hold">
                                          <p:stCondLst>
                                            <p:cond delay="3499"/>
                                          </p:stCondLst>
                                        </p:cTn>
                                        <p:tgtEl>
                                          <p:spTgt spid="21"/>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anim calcmode="lin" valueType="num">
                                      <p:cBhvr>
                                        <p:cTn id="17" dur="3500" fill="hold"/>
                                        <p:tgtEl>
                                          <p:spTgt spid="20"/>
                                        </p:tgtEl>
                                        <p:attrNameLst>
                                          <p:attrName>ppt_w</p:attrName>
                                        </p:attrNameLst>
                                      </p:cBhvr>
                                      <p:tavLst>
                                        <p:tav tm="0">
                                          <p:val>
                                            <p:strVal val="#ppt_w"/>
                                          </p:val>
                                        </p:tav>
                                        <p:tav tm="100000">
                                          <p:val>
                                            <p:strVal val="#ppt_w"/>
                                          </p:val>
                                        </p:tav>
                                      </p:tavLst>
                                    </p:anim>
                                    <p:anim calcmode="lin" valueType="num">
                                      <p:cBhvr>
                                        <p:cTn id="18" dur="3500" fill="hold"/>
                                        <p:tgtEl>
                                          <p:spTgt spid="20"/>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20"/>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20"/>
                                        </p:tgtEl>
                                        <p:attrNameLst>
                                          <p:attrName>ppt_x</p:attrName>
                                        </p:attrNameLst>
                                      </p:cBhvr>
                                      <p:tavLst>
                                        <p:tav tm="0">
                                          <p:val>
                                            <p:strVal val="ppt_x"/>
                                          </p:val>
                                        </p:tav>
                                        <p:tav tm="100000">
                                          <p:val>
                                            <p:strVal val="1+ppt_w/2"/>
                                          </p:val>
                                        </p:tav>
                                      </p:tavLst>
                                    </p:anim>
                                    <p:anim calcmode="lin" valueType="num">
                                      <p:cBhvr additive="base">
                                        <p:cTn id="23" dur="3500"/>
                                        <p:tgtEl>
                                          <p:spTgt spid="20"/>
                                        </p:tgtEl>
                                        <p:attrNameLst>
                                          <p:attrName>ppt_y</p:attrName>
                                        </p:attrNameLst>
                                      </p:cBhvr>
                                      <p:tavLst>
                                        <p:tav tm="0">
                                          <p:val>
                                            <p:strVal val="ppt_y"/>
                                          </p:val>
                                        </p:tav>
                                        <p:tav tm="100000">
                                          <p:val>
                                            <p:strVal val="1+ppt_h/2"/>
                                          </p:val>
                                        </p:tav>
                                      </p:tavLst>
                                    </p:anim>
                                    <p:set>
                                      <p:cBhvr>
                                        <p:cTn id="24" dur="1" fill="hold">
                                          <p:stCondLst>
                                            <p:cond delay="3499"/>
                                          </p:stCondLst>
                                        </p:cTn>
                                        <p:tgtEl>
                                          <p:spTgt spid="20"/>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p:cTn id="27" dur="3500" fill="hold"/>
                                        <p:tgtEl>
                                          <p:spTgt spid="22"/>
                                        </p:tgtEl>
                                        <p:attrNameLst>
                                          <p:attrName>ppt_w</p:attrName>
                                        </p:attrNameLst>
                                      </p:cBhvr>
                                      <p:tavLst>
                                        <p:tav tm="0">
                                          <p:val>
                                            <p:strVal val="#ppt_w"/>
                                          </p:val>
                                        </p:tav>
                                        <p:tav tm="100000">
                                          <p:val>
                                            <p:strVal val="#ppt_w"/>
                                          </p:val>
                                        </p:tav>
                                      </p:tavLst>
                                    </p:anim>
                                    <p:anim calcmode="lin" valueType="num">
                                      <p:cBhvr>
                                        <p:cTn id="28" dur="3500" fill="hold"/>
                                        <p:tgtEl>
                                          <p:spTgt spid="22"/>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22"/>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22"/>
                                        </p:tgtEl>
                                        <p:attrNameLst>
                                          <p:attrName>ppt_x</p:attrName>
                                        </p:attrNameLst>
                                      </p:cBhvr>
                                      <p:tavLst>
                                        <p:tav tm="0">
                                          <p:val>
                                            <p:strVal val="ppt_x"/>
                                          </p:val>
                                        </p:tav>
                                        <p:tav tm="100000">
                                          <p:val>
                                            <p:strVal val="1+ppt_w/2"/>
                                          </p:val>
                                        </p:tav>
                                      </p:tavLst>
                                    </p:anim>
                                    <p:anim calcmode="lin" valueType="num">
                                      <p:cBhvr additive="base">
                                        <p:cTn id="33" dur="3500"/>
                                        <p:tgtEl>
                                          <p:spTgt spid="22"/>
                                        </p:tgtEl>
                                        <p:attrNameLst>
                                          <p:attrName>ppt_y</p:attrName>
                                        </p:attrNameLst>
                                      </p:cBhvr>
                                      <p:tavLst>
                                        <p:tav tm="0">
                                          <p:val>
                                            <p:strVal val="ppt_y"/>
                                          </p:val>
                                        </p:tav>
                                        <p:tav tm="100000">
                                          <p:val>
                                            <p:strVal val="1+ppt_h/2"/>
                                          </p:val>
                                        </p:tav>
                                      </p:tavLst>
                                    </p:anim>
                                    <p:set>
                                      <p:cBhvr>
                                        <p:cTn id="34" dur="1" fill="hold">
                                          <p:stCondLst>
                                            <p:cond delay="3499"/>
                                          </p:stCondLst>
                                        </p:cTn>
                                        <p:tgtEl>
                                          <p:spTgt spid="22"/>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3500" fill="hold"/>
                                        <p:tgtEl>
                                          <p:spTgt spid="23"/>
                                        </p:tgtEl>
                                        <p:attrNameLst>
                                          <p:attrName>ppt_w</p:attrName>
                                        </p:attrNameLst>
                                      </p:cBhvr>
                                      <p:tavLst>
                                        <p:tav tm="0">
                                          <p:val>
                                            <p:strVal val="#ppt_w"/>
                                          </p:val>
                                        </p:tav>
                                        <p:tav tm="100000">
                                          <p:val>
                                            <p:strVal val="#ppt_w"/>
                                          </p:val>
                                        </p:tav>
                                      </p:tavLst>
                                    </p:anim>
                                    <p:anim calcmode="lin" valueType="num">
                                      <p:cBhvr>
                                        <p:cTn id="38" dur="3500" fill="hold"/>
                                        <p:tgtEl>
                                          <p:spTgt spid="23"/>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23"/>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23"/>
                                        </p:tgtEl>
                                        <p:attrNameLst>
                                          <p:attrName>ppt_x</p:attrName>
                                        </p:attrNameLst>
                                      </p:cBhvr>
                                      <p:tavLst>
                                        <p:tav tm="0">
                                          <p:val>
                                            <p:strVal val="ppt_x"/>
                                          </p:val>
                                        </p:tav>
                                        <p:tav tm="100000">
                                          <p:val>
                                            <p:strVal val="1+ppt_w/2"/>
                                          </p:val>
                                        </p:tav>
                                      </p:tavLst>
                                    </p:anim>
                                    <p:anim calcmode="lin" valueType="num">
                                      <p:cBhvr additive="base">
                                        <p:cTn id="43" dur="3500"/>
                                        <p:tgtEl>
                                          <p:spTgt spid="23"/>
                                        </p:tgtEl>
                                        <p:attrNameLst>
                                          <p:attrName>ppt_y</p:attrName>
                                        </p:attrNameLst>
                                      </p:cBhvr>
                                      <p:tavLst>
                                        <p:tav tm="0">
                                          <p:val>
                                            <p:strVal val="ppt_y"/>
                                          </p:val>
                                        </p:tav>
                                        <p:tav tm="100000">
                                          <p:val>
                                            <p:strVal val="1+ppt_h/2"/>
                                          </p:val>
                                        </p:tav>
                                      </p:tavLst>
                                    </p:anim>
                                    <p:set>
                                      <p:cBhvr>
                                        <p:cTn id="44" dur="1" fill="hold">
                                          <p:stCondLst>
                                            <p:cond delay="3499"/>
                                          </p:stCondLst>
                                        </p:cTn>
                                        <p:tgtEl>
                                          <p:spTgt spid="23"/>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p:cTn id="47" dur="3500" fill="hold"/>
                                        <p:tgtEl>
                                          <p:spTgt spid="24"/>
                                        </p:tgtEl>
                                        <p:attrNameLst>
                                          <p:attrName>ppt_w</p:attrName>
                                        </p:attrNameLst>
                                      </p:cBhvr>
                                      <p:tavLst>
                                        <p:tav tm="0">
                                          <p:val>
                                            <p:strVal val="#ppt_w"/>
                                          </p:val>
                                        </p:tav>
                                        <p:tav tm="100000">
                                          <p:val>
                                            <p:strVal val="#ppt_w"/>
                                          </p:val>
                                        </p:tav>
                                      </p:tavLst>
                                    </p:anim>
                                    <p:anim calcmode="lin" valueType="num">
                                      <p:cBhvr>
                                        <p:cTn id="48" dur="3500" fill="hold"/>
                                        <p:tgtEl>
                                          <p:spTgt spid="24"/>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24"/>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24"/>
                                        </p:tgtEl>
                                        <p:attrNameLst>
                                          <p:attrName>ppt_x</p:attrName>
                                        </p:attrNameLst>
                                      </p:cBhvr>
                                      <p:tavLst>
                                        <p:tav tm="0">
                                          <p:val>
                                            <p:strVal val="ppt_x"/>
                                          </p:val>
                                        </p:tav>
                                        <p:tav tm="100000">
                                          <p:val>
                                            <p:strVal val="1+ppt_w/2"/>
                                          </p:val>
                                        </p:tav>
                                      </p:tavLst>
                                    </p:anim>
                                    <p:anim calcmode="lin" valueType="num">
                                      <p:cBhvr additive="base">
                                        <p:cTn id="53" dur="3500"/>
                                        <p:tgtEl>
                                          <p:spTgt spid="24"/>
                                        </p:tgtEl>
                                        <p:attrNameLst>
                                          <p:attrName>ppt_y</p:attrName>
                                        </p:attrNameLst>
                                      </p:cBhvr>
                                      <p:tavLst>
                                        <p:tav tm="0">
                                          <p:val>
                                            <p:strVal val="ppt_y"/>
                                          </p:val>
                                        </p:tav>
                                        <p:tav tm="100000">
                                          <p:val>
                                            <p:strVal val="1+ppt_h/2"/>
                                          </p:val>
                                        </p:tav>
                                      </p:tavLst>
                                    </p:anim>
                                    <p:set>
                                      <p:cBhvr>
                                        <p:cTn id="54" dur="1" fill="hold">
                                          <p:stCondLst>
                                            <p:cond delay="3499"/>
                                          </p:stCondLst>
                                        </p:cTn>
                                        <p:tgtEl>
                                          <p:spTgt spid="24"/>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25"/>
                                        </p:tgtEl>
                                        <p:attrNameLst>
                                          <p:attrName>style.visibility</p:attrName>
                                        </p:attrNameLst>
                                      </p:cBhvr>
                                      <p:to>
                                        <p:strVal val="visible"/>
                                      </p:to>
                                    </p:set>
                                    <p:anim calcmode="lin" valueType="num">
                                      <p:cBhvr>
                                        <p:cTn id="57" dur="3500" fill="hold"/>
                                        <p:tgtEl>
                                          <p:spTgt spid="25"/>
                                        </p:tgtEl>
                                        <p:attrNameLst>
                                          <p:attrName>ppt_w</p:attrName>
                                        </p:attrNameLst>
                                      </p:cBhvr>
                                      <p:tavLst>
                                        <p:tav tm="0">
                                          <p:val>
                                            <p:strVal val="#ppt_w"/>
                                          </p:val>
                                        </p:tav>
                                        <p:tav tm="100000">
                                          <p:val>
                                            <p:strVal val="#ppt_w"/>
                                          </p:val>
                                        </p:tav>
                                      </p:tavLst>
                                    </p:anim>
                                    <p:anim calcmode="lin" valueType="num">
                                      <p:cBhvr>
                                        <p:cTn id="58" dur="3500" fill="hold"/>
                                        <p:tgtEl>
                                          <p:spTgt spid="25"/>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25"/>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25"/>
                                        </p:tgtEl>
                                        <p:attrNameLst>
                                          <p:attrName>ppt_x</p:attrName>
                                        </p:attrNameLst>
                                      </p:cBhvr>
                                      <p:tavLst>
                                        <p:tav tm="0">
                                          <p:val>
                                            <p:strVal val="ppt_x"/>
                                          </p:val>
                                        </p:tav>
                                        <p:tav tm="100000">
                                          <p:val>
                                            <p:strVal val="1+ppt_w/2"/>
                                          </p:val>
                                        </p:tav>
                                      </p:tavLst>
                                    </p:anim>
                                    <p:anim calcmode="lin" valueType="num">
                                      <p:cBhvr additive="base">
                                        <p:cTn id="63" dur="3500"/>
                                        <p:tgtEl>
                                          <p:spTgt spid="25"/>
                                        </p:tgtEl>
                                        <p:attrNameLst>
                                          <p:attrName>ppt_y</p:attrName>
                                        </p:attrNameLst>
                                      </p:cBhvr>
                                      <p:tavLst>
                                        <p:tav tm="0">
                                          <p:val>
                                            <p:strVal val="ppt_y"/>
                                          </p:val>
                                        </p:tav>
                                        <p:tav tm="100000">
                                          <p:val>
                                            <p:strVal val="1+ppt_h/2"/>
                                          </p:val>
                                        </p:tav>
                                      </p:tavLst>
                                    </p:anim>
                                    <p:set>
                                      <p:cBhvr>
                                        <p:cTn id="64" dur="1" fill="hold">
                                          <p:stCondLst>
                                            <p:cond delay="3499"/>
                                          </p:stCondLst>
                                        </p:cTn>
                                        <p:tgtEl>
                                          <p:spTgt spid="25"/>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26"/>
                                        </p:tgtEl>
                                        <p:attrNameLst>
                                          <p:attrName>style.visibility</p:attrName>
                                        </p:attrNameLst>
                                      </p:cBhvr>
                                      <p:to>
                                        <p:strVal val="visible"/>
                                      </p:to>
                                    </p:set>
                                    <p:anim calcmode="lin" valueType="num">
                                      <p:cBhvr>
                                        <p:cTn id="67" dur="3500" fill="hold"/>
                                        <p:tgtEl>
                                          <p:spTgt spid="26"/>
                                        </p:tgtEl>
                                        <p:attrNameLst>
                                          <p:attrName>ppt_w</p:attrName>
                                        </p:attrNameLst>
                                      </p:cBhvr>
                                      <p:tavLst>
                                        <p:tav tm="0">
                                          <p:val>
                                            <p:strVal val="#ppt_w"/>
                                          </p:val>
                                        </p:tav>
                                        <p:tav tm="100000">
                                          <p:val>
                                            <p:strVal val="#ppt_w"/>
                                          </p:val>
                                        </p:tav>
                                      </p:tavLst>
                                    </p:anim>
                                    <p:anim calcmode="lin" valueType="num">
                                      <p:cBhvr>
                                        <p:cTn id="68" dur="3500" fill="hold"/>
                                        <p:tgtEl>
                                          <p:spTgt spid="26"/>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26"/>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26"/>
                                        </p:tgtEl>
                                        <p:attrNameLst>
                                          <p:attrName>ppt_x</p:attrName>
                                        </p:attrNameLst>
                                      </p:cBhvr>
                                      <p:tavLst>
                                        <p:tav tm="0">
                                          <p:val>
                                            <p:strVal val="ppt_x"/>
                                          </p:val>
                                        </p:tav>
                                        <p:tav tm="100000">
                                          <p:val>
                                            <p:strVal val="1+ppt_w/2"/>
                                          </p:val>
                                        </p:tav>
                                      </p:tavLst>
                                    </p:anim>
                                    <p:anim calcmode="lin" valueType="num">
                                      <p:cBhvr additive="base">
                                        <p:cTn id="73" dur="3500"/>
                                        <p:tgtEl>
                                          <p:spTgt spid="26"/>
                                        </p:tgtEl>
                                        <p:attrNameLst>
                                          <p:attrName>ppt_y</p:attrName>
                                        </p:attrNameLst>
                                      </p:cBhvr>
                                      <p:tavLst>
                                        <p:tav tm="0">
                                          <p:val>
                                            <p:strVal val="ppt_y"/>
                                          </p:val>
                                        </p:tav>
                                        <p:tav tm="100000">
                                          <p:val>
                                            <p:strVal val="1+ppt_h/2"/>
                                          </p:val>
                                        </p:tav>
                                      </p:tavLst>
                                    </p:anim>
                                    <p:set>
                                      <p:cBhvr>
                                        <p:cTn id="74" dur="1" fill="hold">
                                          <p:stCondLst>
                                            <p:cond delay="3499"/>
                                          </p:stCondLst>
                                        </p:cTn>
                                        <p:tgtEl>
                                          <p:spTgt spid="26"/>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 calcmode="lin" valueType="num">
                                      <p:cBhvr>
                                        <p:cTn id="77" dur="3500" fill="hold"/>
                                        <p:tgtEl>
                                          <p:spTgt spid="27"/>
                                        </p:tgtEl>
                                        <p:attrNameLst>
                                          <p:attrName>ppt_w</p:attrName>
                                        </p:attrNameLst>
                                      </p:cBhvr>
                                      <p:tavLst>
                                        <p:tav tm="0">
                                          <p:val>
                                            <p:strVal val="#ppt_w"/>
                                          </p:val>
                                        </p:tav>
                                        <p:tav tm="100000">
                                          <p:val>
                                            <p:strVal val="#ppt_w"/>
                                          </p:val>
                                        </p:tav>
                                      </p:tavLst>
                                    </p:anim>
                                    <p:anim calcmode="lin" valueType="num">
                                      <p:cBhvr>
                                        <p:cTn id="78" dur="3500" fill="hold"/>
                                        <p:tgtEl>
                                          <p:spTgt spid="27"/>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27"/>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27"/>
                                        </p:tgtEl>
                                        <p:attrNameLst>
                                          <p:attrName>ppt_x</p:attrName>
                                        </p:attrNameLst>
                                      </p:cBhvr>
                                      <p:tavLst>
                                        <p:tav tm="0">
                                          <p:val>
                                            <p:strVal val="ppt_x"/>
                                          </p:val>
                                        </p:tav>
                                        <p:tav tm="100000">
                                          <p:val>
                                            <p:strVal val="1+ppt_w/2"/>
                                          </p:val>
                                        </p:tav>
                                      </p:tavLst>
                                    </p:anim>
                                    <p:anim calcmode="lin" valueType="num">
                                      <p:cBhvr additive="base">
                                        <p:cTn id="83" dur="3500"/>
                                        <p:tgtEl>
                                          <p:spTgt spid="27"/>
                                        </p:tgtEl>
                                        <p:attrNameLst>
                                          <p:attrName>ppt_y</p:attrName>
                                        </p:attrNameLst>
                                      </p:cBhvr>
                                      <p:tavLst>
                                        <p:tav tm="0">
                                          <p:val>
                                            <p:strVal val="ppt_y"/>
                                          </p:val>
                                        </p:tav>
                                        <p:tav tm="100000">
                                          <p:val>
                                            <p:strVal val="1+ppt_h/2"/>
                                          </p:val>
                                        </p:tav>
                                      </p:tavLst>
                                    </p:anim>
                                    <p:set>
                                      <p:cBhvr>
                                        <p:cTn id="84" dur="1" fill="hold">
                                          <p:stCondLst>
                                            <p:cond delay="3499"/>
                                          </p:stCondLst>
                                        </p:cTn>
                                        <p:tgtEl>
                                          <p:spTgt spid="27"/>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28"/>
                                        </p:tgtEl>
                                        <p:attrNameLst>
                                          <p:attrName>style.visibility</p:attrName>
                                        </p:attrNameLst>
                                      </p:cBhvr>
                                      <p:to>
                                        <p:strVal val="visible"/>
                                      </p:to>
                                    </p:set>
                                    <p:anim calcmode="lin" valueType="num">
                                      <p:cBhvr>
                                        <p:cTn id="87" dur="3500" fill="hold"/>
                                        <p:tgtEl>
                                          <p:spTgt spid="28"/>
                                        </p:tgtEl>
                                        <p:attrNameLst>
                                          <p:attrName>ppt_w</p:attrName>
                                        </p:attrNameLst>
                                      </p:cBhvr>
                                      <p:tavLst>
                                        <p:tav tm="0">
                                          <p:val>
                                            <p:strVal val="#ppt_w"/>
                                          </p:val>
                                        </p:tav>
                                        <p:tav tm="100000">
                                          <p:val>
                                            <p:strVal val="#ppt_w"/>
                                          </p:val>
                                        </p:tav>
                                      </p:tavLst>
                                    </p:anim>
                                    <p:anim calcmode="lin" valueType="num">
                                      <p:cBhvr>
                                        <p:cTn id="88" dur="3500" fill="hold"/>
                                        <p:tgtEl>
                                          <p:spTgt spid="28"/>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28"/>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28"/>
                                        </p:tgtEl>
                                        <p:attrNameLst>
                                          <p:attrName>ppt_x</p:attrName>
                                        </p:attrNameLst>
                                      </p:cBhvr>
                                      <p:tavLst>
                                        <p:tav tm="0">
                                          <p:val>
                                            <p:strVal val="ppt_x"/>
                                          </p:val>
                                        </p:tav>
                                        <p:tav tm="100000">
                                          <p:val>
                                            <p:strVal val="1+ppt_w/2"/>
                                          </p:val>
                                        </p:tav>
                                      </p:tavLst>
                                    </p:anim>
                                    <p:anim calcmode="lin" valueType="num">
                                      <p:cBhvr additive="base">
                                        <p:cTn id="93" dur="3500"/>
                                        <p:tgtEl>
                                          <p:spTgt spid="28"/>
                                        </p:tgtEl>
                                        <p:attrNameLst>
                                          <p:attrName>ppt_y</p:attrName>
                                        </p:attrNameLst>
                                      </p:cBhvr>
                                      <p:tavLst>
                                        <p:tav tm="0">
                                          <p:val>
                                            <p:strVal val="ppt_y"/>
                                          </p:val>
                                        </p:tav>
                                        <p:tav tm="100000">
                                          <p:val>
                                            <p:strVal val="1+ppt_h/2"/>
                                          </p:val>
                                        </p:tav>
                                      </p:tavLst>
                                    </p:anim>
                                    <p:set>
                                      <p:cBhvr>
                                        <p:cTn id="94" dur="1" fill="hold">
                                          <p:stCondLst>
                                            <p:cond delay="3499"/>
                                          </p:stCondLst>
                                        </p:cTn>
                                        <p:tgtEl>
                                          <p:spTgt spid="28"/>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29"/>
                                        </p:tgtEl>
                                        <p:attrNameLst>
                                          <p:attrName>style.visibility</p:attrName>
                                        </p:attrNameLst>
                                      </p:cBhvr>
                                      <p:to>
                                        <p:strVal val="visible"/>
                                      </p:to>
                                    </p:set>
                                    <p:anim calcmode="lin" valueType="num">
                                      <p:cBhvr>
                                        <p:cTn id="97" dur="3500" fill="hold"/>
                                        <p:tgtEl>
                                          <p:spTgt spid="29"/>
                                        </p:tgtEl>
                                        <p:attrNameLst>
                                          <p:attrName>ppt_w</p:attrName>
                                        </p:attrNameLst>
                                      </p:cBhvr>
                                      <p:tavLst>
                                        <p:tav tm="0">
                                          <p:val>
                                            <p:strVal val="#ppt_w"/>
                                          </p:val>
                                        </p:tav>
                                        <p:tav tm="100000">
                                          <p:val>
                                            <p:strVal val="#ppt_w"/>
                                          </p:val>
                                        </p:tav>
                                      </p:tavLst>
                                    </p:anim>
                                    <p:anim calcmode="lin" valueType="num">
                                      <p:cBhvr>
                                        <p:cTn id="98" dur="3500" fill="hold"/>
                                        <p:tgtEl>
                                          <p:spTgt spid="29"/>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29"/>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29"/>
                                        </p:tgtEl>
                                        <p:attrNameLst>
                                          <p:attrName>ppt_x</p:attrName>
                                        </p:attrNameLst>
                                      </p:cBhvr>
                                      <p:tavLst>
                                        <p:tav tm="0">
                                          <p:val>
                                            <p:strVal val="ppt_x"/>
                                          </p:val>
                                        </p:tav>
                                        <p:tav tm="100000">
                                          <p:val>
                                            <p:strVal val="1+ppt_w/2"/>
                                          </p:val>
                                        </p:tav>
                                      </p:tavLst>
                                    </p:anim>
                                    <p:anim calcmode="lin" valueType="num">
                                      <p:cBhvr additive="base">
                                        <p:cTn id="103" dur="3500"/>
                                        <p:tgtEl>
                                          <p:spTgt spid="29"/>
                                        </p:tgtEl>
                                        <p:attrNameLst>
                                          <p:attrName>ppt_y</p:attrName>
                                        </p:attrNameLst>
                                      </p:cBhvr>
                                      <p:tavLst>
                                        <p:tav tm="0">
                                          <p:val>
                                            <p:strVal val="ppt_y"/>
                                          </p:val>
                                        </p:tav>
                                        <p:tav tm="100000">
                                          <p:val>
                                            <p:strVal val="1+ppt_h/2"/>
                                          </p:val>
                                        </p:tav>
                                      </p:tavLst>
                                    </p:anim>
                                    <p:set>
                                      <p:cBhvr>
                                        <p:cTn id="104" dur="1" fill="hold">
                                          <p:stCondLst>
                                            <p:cond delay="3499"/>
                                          </p:stCondLst>
                                        </p:cTn>
                                        <p:tgtEl>
                                          <p:spTgt spid="29"/>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30"/>
                                        </p:tgtEl>
                                        <p:attrNameLst>
                                          <p:attrName>style.visibility</p:attrName>
                                        </p:attrNameLst>
                                      </p:cBhvr>
                                      <p:to>
                                        <p:strVal val="visible"/>
                                      </p:to>
                                    </p:set>
                                    <p:anim calcmode="lin" valueType="num">
                                      <p:cBhvr>
                                        <p:cTn id="107" dur="3500" fill="hold"/>
                                        <p:tgtEl>
                                          <p:spTgt spid="30"/>
                                        </p:tgtEl>
                                        <p:attrNameLst>
                                          <p:attrName>ppt_w</p:attrName>
                                        </p:attrNameLst>
                                      </p:cBhvr>
                                      <p:tavLst>
                                        <p:tav tm="0">
                                          <p:val>
                                            <p:strVal val="#ppt_w"/>
                                          </p:val>
                                        </p:tav>
                                        <p:tav tm="100000">
                                          <p:val>
                                            <p:strVal val="#ppt_w"/>
                                          </p:val>
                                        </p:tav>
                                      </p:tavLst>
                                    </p:anim>
                                    <p:anim calcmode="lin" valueType="num">
                                      <p:cBhvr>
                                        <p:cTn id="108" dur="3500" fill="hold"/>
                                        <p:tgtEl>
                                          <p:spTgt spid="30"/>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30"/>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30"/>
                                        </p:tgtEl>
                                        <p:attrNameLst>
                                          <p:attrName>ppt_x</p:attrName>
                                        </p:attrNameLst>
                                      </p:cBhvr>
                                      <p:tavLst>
                                        <p:tav tm="0">
                                          <p:val>
                                            <p:strVal val="ppt_x"/>
                                          </p:val>
                                        </p:tav>
                                        <p:tav tm="100000">
                                          <p:val>
                                            <p:strVal val="1+ppt_w/2"/>
                                          </p:val>
                                        </p:tav>
                                      </p:tavLst>
                                    </p:anim>
                                    <p:anim calcmode="lin" valueType="num">
                                      <p:cBhvr additive="base">
                                        <p:cTn id="113" dur="3500"/>
                                        <p:tgtEl>
                                          <p:spTgt spid="30"/>
                                        </p:tgtEl>
                                        <p:attrNameLst>
                                          <p:attrName>ppt_y</p:attrName>
                                        </p:attrNameLst>
                                      </p:cBhvr>
                                      <p:tavLst>
                                        <p:tav tm="0">
                                          <p:val>
                                            <p:strVal val="ppt_y"/>
                                          </p:val>
                                        </p:tav>
                                        <p:tav tm="100000">
                                          <p:val>
                                            <p:strVal val="1+ppt_h/2"/>
                                          </p:val>
                                        </p:tav>
                                      </p:tavLst>
                                    </p:anim>
                                    <p:set>
                                      <p:cBhvr>
                                        <p:cTn id="114" dur="1" fill="hold">
                                          <p:stCondLst>
                                            <p:cond delay="3499"/>
                                          </p:stCondLst>
                                        </p:cTn>
                                        <p:tgtEl>
                                          <p:spTgt spid="30"/>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p:cTn id="117" dur="3500" fill="hold"/>
                                        <p:tgtEl>
                                          <p:spTgt spid="31"/>
                                        </p:tgtEl>
                                        <p:attrNameLst>
                                          <p:attrName>ppt_w</p:attrName>
                                        </p:attrNameLst>
                                      </p:cBhvr>
                                      <p:tavLst>
                                        <p:tav tm="0">
                                          <p:val>
                                            <p:strVal val="#ppt_w"/>
                                          </p:val>
                                        </p:tav>
                                        <p:tav tm="100000">
                                          <p:val>
                                            <p:strVal val="#ppt_w"/>
                                          </p:val>
                                        </p:tav>
                                      </p:tavLst>
                                    </p:anim>
                                    <p:anim calcmode="lin" valueType="num">
                                      <p:cBhvr>
                                        <p:cTn id="118" dur="3500" fill="hold"/>
                                        <p:tgtEl>
                                          <p:spTgt spid="31"/>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31"/>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31"/>
                                        </p:tgtEl>
                                        <p:attrNameLst>
                                          <p:attrName>ppt_x</p:attrName>
                                        </p:attrNameLst>
                                      </p:cBhvr>
                                      <p:tavLst>
                                        <p:tav tm="0">
                                          <p:val>
                                            <p:strVal val="ppt_x"/>
                                          </p:val>
                                        </p:tav>
                                        <p:tav tm="100000">
                                          <p:val>
                                            <p:strVal val="1+ppt_w/2"/>
                                          </p:val>
                                        </p:tav>
                                      </p:tavLst>
                                    </p:anim>
                                    <p:anim calcmode="lin" valueType="num">
                                      <p:cBhvr additive="base">
                                        <p:cTn id="123" dur="3500"/>
                                        <p:tgtEl>
                                          <p:spTgt spid="31"/>
                                        </p:tgtEl>
                                        <p:attrNameLst>
                                          <p:attrName>ppt_y</p:attrName>
                                        </p:attrNameLst>
                                      </p:cBhvr>
                                      <p:tavLst>
                                        <p:tav tm="0">
                                          <p:val>
                                            <p:strVal val="ppt_y"/>
                                          </p:val>
                                        </p:tav>
                                        <p:tav tm="100000">
                                          <p:val>
                                            <p:strVal val="1+ppt_h/2"/>
                                          </p:val>
                                        </p:tav>
                                      </p:tavLst>
                                    </p:anim>
                                    <p:set>
                                      <p:cBhvr>
                                        <p:cTn id="124" dur="1" fill="hold">
                                          <p:stCondLst>
                                            <p:cond delay="3499"/>
                                          </p:stCondLst>
                                        </p:cTn>
                                        <p:tgtEl>
                                          <p:spTgt spid="31"/>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p:cTn id="127" dur="3500" fill="hold"/>
                                        <p:tgtEl>
                                          <p:spTgt spid="32"/>
                                        </p:tgtEl>
                                        <p:attrNameLst>
                                          <p:attrName>ppt_w</p:attrName>
                                        </p:attrNameLst>
                                      </p:cBhvr>
                                      <p:tavLst>
                                        <p:tav tm="0">
                                          <p:val>
                                            <p:strVal val="#ppt_w"/>
                                          </p:val>
                                        </p:tav>
                                        <p:tav tm="100000">
                                          <p:val>
                                            <p:strVal val="#ppt_w"/>
                                          </p:val>
                                        </p:tav>
                                      </p:tavLst>
                                    </p:anim>
                                    <p:anim calcmode="lin" valueType="num">
                                      <p:cBhvr>
                                        <p:cTn id="128" dur="3500" fill="hold"/>
                                        <p:tgtEl>
                                          <p:spTgt spid="32"/>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32"/>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32"/>
                                        </p:tgtEl>
                                        <p:attrNameLst>
                                          <p:attrName>ppt_x</p:attrName>
                                        </p:attrNameLst>
                                      </p:cBhvr>
                                      <p:tavLst>
                                        <p:tav tm="0">
                                          <p:val>
                                            <p:strVal val="ppt_x"/>
                                          </p:val>
                                        </p:tav>
                                        <p:tav tm="100000">
                                          <p:val>
                                            <p:strVal val="1+ppt_w/2"/>
                                          </p:val>
                                        </p:tav>
                                      </p:tavLst>
                                    </p:anim>
                                    <p:anim calcmode="lin" valueType="num">
                                      <p:cBhvr additive="base">
                                        <p:cTn id="133" dur="3500"/>
                                        <p:tgtEl>
                                          <p:spTgt spid="32"/>
                                        </p:tgtEl>
                                        <p:attrNameLst>
                                          <p:attrName>ppt_y</p:attrName>
                                        </p:attrNameLst>
                                      </p:cBhvr>
                                      <p:tavLst>
                                        <p:tav tm="0">
                                          <p:val>
                                            <p:strVal val="ppt_y"/>
                                          </p:val>
                                        </p:tav>
                                        <p:tav tm="100000">
                                          <p:val>
                                            <p:strVal val="1+ppt_h/2"/>
                                          </p:val>
                                        </p:tav>
                                      </p:tavLst>
                                    </p:anim>
                                    <p:set>
                                      <p:cBhvr>
                                        <p:cTn id="134" dur="1" fill="hold">
                                          <p:stCondLst>
                                            <p:cond delay="3499"/>
                                          </p:stCondLst>
                                        </p:cTn>
                                        <p:tgtEl>
                                          <p:spTgt spid="32"/>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33"/>
                                        </p:tgtEl>
                                        <p:attrNameLst>
                                          <p:attrName>style.visibility</p:attrName>
                                        </p:attrNameLst>
                                      </p:cBhvr>
                                      <p:to>
                                        <p:strVal val="visible"/>
                                      </p:to>
                                    </p:set>
                                    <p:anim calcmode="lin" valueType="num">
                                      <p:cBhvr>
                                        <p:cTn id="137" dur="3500" fill="hold"/>
                                        <p:tgtEl>
                                          <p:spTgt spid="33"/>
                                        </p:tgtEl>
                                        <p:attrNameLst>
                                          <p:attrName>ppt_w</p:attrName>
                                        </p:attrNameLst>
                                      </p:cBhvr>
                                      <p:tavLst>
                                        <p:tav tm="0">
                                          <p:val>
                                            <p:strVal val="#ppt_w"/>
                                          </p:val>
                                        </p:tav>
                                        <p:tav tm="100000">
                                          <p:val>
                                            <p:strVal val="#ppt_w"/>
                                          </p:val>
                                        </p:tav>
                                      </p:tavLst>
                                    </p:anim>
                                    <p:anim calcmode="lin" valueType="num">
                                      <p:cBhvr>
                                        <p:cTn id="138" dur="3500" fill="hold"/>
                                        <p:tgtEl>
                                          <p:spTgt spid="33"/>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33"/>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3500"/>
                                        <p:tgtEl>
                                          <p:spTgt spid="33"/>
                                        </p:tgtEl>
                                        <p:attrNameLst>
                                          <p:attrName>ppt_x</p:attrName>
                                        </p:attrNameLst>
                                      </p:cBhvr>
                                      <p:tavLst>
                                        <p:tav tm="0">
                                          <p:val>
                                            <p:strVal val="ppt_x"/>
                                          </p:val>
                                        </p:tav>
                                        <p:tav tm="100000">
                                          <p:val>
                                            <p:strVal val="0-ppt_w/2"/>
                                          </p:val>
                                        </p:tav>
                                      </p:tavLst>
                                    </p:anim>
                                    <p:anim calcmode="lin" valueType="num">
                                      <p:cBhvr additive="base">
                                        <p:cTn id="143" dur="3500"/>
                                        <p:tgtEl>
                                          <p:spTgt spid="33"/>
                                        </p:tgtEl>
                                        <p:attrNameLst>
                                          <p:attrName>ppt_y</p:attrName>
                                        </p:attrNameLst>
                                      </p:cBhvr>
                                      <p:tavLst>
                                        <p:tav tm="0">
                                          <p:val>
                                            <p:strVal val="ppt_y"/>
                                          </p:val>
                                        </p:tav>
                                        <p:tav tm="100000">
                                          <p:val>
                                            <p:strVal val="1+ppt_h/2"/>
                                          </p:val>
                                        </p:tav>
                                      </p:tavLst>
                                    </p:anim>
                                    <p:set>
                                      <p:cBhvr>
                                        <p:cTn id="144" dur="1" fill="hold">
                                          <p:stCondLst>
                                            <p:cond delay="3499"/>
                                          </p:stCondLst>
                                        </p:cTn>
                                        <p:tgtEl>
                                          <p:spTgt spid="33"/>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34"/>
                                        </p:tgtEl>
                                        <p:attrNameLst>
                                          <p:attrName>style.visibility</p:attrName>
                                        </p:attrNameLst>
                                      </p:cBhvr>
                                      <p:to>
                                        <p:strVal val="visible"/>
                                      </p:to>
                                    </p:set>
                                    <p:anim calcmode="lin" valueType="num">
                                      <p:cBhvr>
                                        <p:cTn id="147" dur="3500" fill="hold"/>
                                        <p:tgtEl>
                                          <p:spTgt spid="34"/>
                                        </p:tgtEl>
                                        <p:attrNameLst>
                                          <p:attrName>ppt_w</p:attrName>
                                        </p:attrNameLst>
                                      </p:cBhvr>
                                      <p:tavLst>
                                        <p:tav tm="0">
                                          <p:val>
                                            <p:strVal val="#ppt_w"/>
                                          </p:val>
                                        </p:tav>
                                        <p:tav tm="100000">
                                          <p:val>
                                            <p:strVal val="#ppt_w"/>
                                          </p:val>
                                        </p:tav>
                                      </p:tavLst>
                                    </p:anim>
                                    <p:anim calcmode="lin" valueType="num">
                                      <p:cBhvr>
                                        <p:cTn id="148" dur="3500" fill="hold"/>
                                        <p:tgtEl>
                                          <p:spTgt spid="34"/>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34"/>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34"/>
                                        </p:tgtEl>
                                        <p:attrNameLst>
                                          <p:attrName>ppt_x</p:attrName>
                                        </p:attrNameLst>
                                      </p:cBhvr>
                                      <p:tavLst>
                                        <p:tav tm="0">
                                          <p:val>
                                            <p:strVal val="ppt_x"/>
                                          </p:val>
                                        </p:tav>
                                        <p:tav tm="100000">
                                          <p:val>
                                            <p:strVal val="0-ppt_w/2"/>
                                          </p:val>
                                        </p:tav>
                                      </p:tavLst>
                                    </p:anim>
                                    <p:anim calcmode="lin" valueType="num">
                                      <p:cBhvr additive="base">
                                        <p:cTn id="153" dur="3500"/>
                                        <p:tgtEl>
                                          <p:spTgt spid="34"/>
                                        </p:tgtEl>
                                        <p:attrNameLst>
                                          <p:attrName>ppt_y</p:attrName>
                                        </p:attrNameLst>
                                      </p:cBhvr>
                                      <p:tavLst>
                                        <p:tav tm="0">
                                          <p:val>
                                            <p:strVal val="ppt_y"/>
                                          </p:val>
                                        </p:tav>
                                        <p:tav tm="100000">
                                          <p:val>
                                            <p:strVal val="1+ppt_h/2"/>
                                          </p:val>
                                        </p:tav>
                                      </p:tavLst>
                                    </p:anim>
                                    <p:set>
                                      <p:cBhvr>
                                        <p:cTn id="154" dur="1" fill="hold">
                                          <p:stCondLst>
                                            <p:cond delay="3499"/>
                                          </p:stCondLst>
                                        </p:cTn>
                                        <p:tgtEl>
                                          <p:spTgt spid="34"/>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35"/>
                                        </p:tgtEl>
                                        <p:attrNameLst>
                                          <p:attrName>style.visibility</p:attrName>
                                        </p:attrNameLst>
                                      </p:cBhvr>
                                      <p:to>
                                        <p:strVal val="visible"/>
                                      </p:to>
                                    </p:set>
                                    <p:anim calcmode="lin" valueType="num">
                                      <p:cBhvr>
                                        <p:cTn id="157" dur="3500" fill="hold"/>
                                        <p:tgtEl>
                                          <p:spTgt spid="35"/>
                                        </p:tgtEl>
                                        <p:attrNameLst>
                                          <p:attrName>ppt_w</p:attrName>
                                        </p:attrNameLst>
                                      </p:cBhvr>
                                      <p:tavLst>
                                        <p:tav tm="0">
                                          <p:val>
                                            <p:strVal val="#ppt_w"/>
                                          </p:val>
                                        </p:tav>
                                        <p:tav tm="100000">
                                          <p:val>
                                            <p:strVal val="#ppt_w"/>
                                          </p:val>
                                        </p:tav>
                                      </p:tavLst>
                                    </p:anim>
                                    <p:anim calcmode="lin" valueType="num">
                                      <p:cBhvr>
                                        <p:cTn id="158" dur="3500" fill="hold"/>
                                        <p:tgtEl>
                                          <p:spTgt spid="35"/>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35"/>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35"/>
                                        </p:tgtEl>
                                        <p:attrNameLst>
                                          <p:attrName>ppt_x</p:attrName>
                                        </p:attrNameLst>
                                      </p:cBhvr>
                                      <p:tavLst>
                                        <p:tav tm="0">
                                          <p:val>
                                            <p:strVal val="ppt_x"/>
                                          </p:val>
                                        </p:tav>
                                        <p:tav tm="100000">
                                          <p:val>
                                            <p:strVal val="0-ppt_w/2"/>
                                          </p:val>
                                        </p:tav>
                                      </p:tavLst>
                                    </p:anim>
                                    <p:anim calcmode="lin" valueType="num">
                                      <p:cBhvr additive="base">
                                        <p:cTn id="163" dur="3500"/>
                                        <p:tgtEl>
                                          <p:spTgt spid="35"/>
                                        </p:tgtEl>
                                        <p:attrNameLst>
                                          <p:attrName>ppt_y</p:attrName>
                                        </p:attrNameLst>
                                      </p:cBhvr>
                                      <p:tavLst>
                                        <p:tav tm="0">
                                          <p:val>
                                            <p:strVal val="ppt_y"/>
                                          </p:val>
                                        </p:tav>
                                        <p:tav tm="100000">
                                          <p:val>
                                            <p:strVal val="1+ppt_h/2"/>
                                          </p:val>
                                        </p:tav>
                                      </p:tavLst>
                                    </p:anim>
                                    <p:set>
                                      <p:cBhvr>
                                        <p:cTn id="164" dur="1" fill="hold">
                                          <p:stCondLst>
                                            <p:cond delay="3499"/>
                                          </p:stCondLst>
                                        </p:cTn>
                                        <p:tgtEl>
                                          <p:spTgt spid="35"/>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6"/>
                                        </p:tgtEl>
                                        <p:attrNameLst>
                                          <p:attrName>style.visibility</p:attrName>
                                        </p:attrNameLst>
                                      </p:cBhvr>
                                      <p:to>
                                        <p:strVal val="visible"/>
                                      </p:to>
                                    </p:set>
                                    <p:anim calcmode="lin" valueType="num">
                                      <p:cBhvr>
                                        <p:cTn id="167" dur="3500" fill="hold"/>
                                        <p:tgtEl>
                                          <p:spTgt spid="36"/>
                                        </p:tgtEl>
                                        <p:attrNameLst>
                                          <p:attrName>ppt_w</p:attrName>
                                        </p:attrNameLst>
                                      </p:cBhvr>
                                      <p:tavLst>
                                        <p:tav tm="0">
                                          <p:val>
                                            <p:strVal val="#ppt_w"/>
                                          </p:val>
                                        </p:tav>
                                        <p:tav tm="100000">
                                          <p:val>
                                            <p:strVal val="#ppt_w"/>
                                          </p:val>
                                        </p:tav>
                                      </p:tavLst>
                                    </p:anim>
                                    <p:anim calcmode="lin" valueType="num">
                                      <p:cBhvr>
                                        <p:cTn id="168" dur="3500" fill="hold"/>
                                        <p:tgtEl>
                                          <p:spTgt spid="36"/>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36"/>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36"/>
                                        </p:tgtEl>
                                        <p:attrNameLst>
                                          <p:attrName>ppt_x</p:attrName>
                                        </p:attrNameLst>
                                      </p:cBhvr>
                                      <p:tavLst>
                                        <p:tav tm="0">
                                          <p:val>
                                            <p:strVal val="ppt_x"/>
                                          </p:val>
                                        </p:tav>
                                        <p:tav tm="100000">
                                          <p:val>
                                            <p:strVal val="0-ppt_w/2"/>
                                          </p:val>
                                        </p:tav>
                                      </p:tavLst>
                                    </p:anim>
                                    <p:anim calcmode="lin" valueType="num">
                                      <p:cBhvr additive="base">
                                        <p:cTn id="173" dur="3500"/>
                                        <p:tgtEl>
                                          <p:spTgt spid="36"/>
                                        </p:tgtEl>
                                        <p:attrNameLst>
                                          <p:attrName>ppt_y</p:attrName>
                                        </p:attrNameLst>
                                      </p:cBhvr>
                                      <p:tavLst>
                                        <p:tav tm="0">
                                          <p:val>
                                            <p:strVal val="ppt_y"/>
                                          </p:val>
                                        </p:tav>
                                        <p:tav tm="100000">
                                          <p:val>
                                            <p:strVal val="1+ppt_h/2"/>
                                          </p:val>
                                        </p:tav>
                                      </p:tavLst>
                                    </p:anim>
                                    <p:set>
                                      <p:cBhvr>
                                        <p:cTn id="174" dur="1" fill="hold">
                                          <p:stCondLst>
                                            <p:cond delay="3499"/>
                                          </p:stCondLst>
                                        </p:cTn>
                                        <p:tgtEl>
                                          <p:spTgt spid="36"/>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7"/>
                                        </p:tgtEl>
                                        <p:attrNameLst>
                                          <p:attrName>style.visibility</p:attrName>
                                        </p:attrNameLst>
                                      </p:cBhvr>
                                      <p:to>
                                        <p:strVal val="visible"/>
                                      </p:to>
                                    </p:set>
                                    <p:anim calcmode="lin" valueType="num">
                                      <p:cBhvr>
                                        <p:cTn id="177" dur="3500" fill="hold"/>
                                        <p:tgtEl>
                                          <p:spTgt spid="37"/>
                                        </p:tgtEl>
                                        <p:attrNameLst>
                                          <p:attrName>ppt_w</p:attrName>
                                        </p:attrNameLst>
                                      </p:cBhvr>
                                      <p:tavLst>
                                        <p:tav tm="0">
                                          <p:val>
                                            <p:strVal val="#ppt_w"/>
                                          </p:val>
                                        </p:tav>
                                        <p:tav tm="100000">
                                          <p:val>
                                            <p:strVal val="#ppt_w"/>
                                          </p:val>
                                        </p:tav>
                                      </p:tavLst>
                                    </p:anim>
                                    <p:anim calcmode="lin" valueType="num">
                                      <p:cBhvr>
                                        <p:cTn id="178" dur="3500" fill="hold"/>
                                        <p:tgtEl>
                                          <p:spTgt spid="37"/>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37"/>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37"/>
                                        </p:tgtEl>
                                        <p:attrNameLst>
                                          <p:attrName>ppt_x</p:attrName>
                                        </p:attrNameLst>
                                      </p:cBhvr>
                                      <p:tavLst>
                                        <p:tav tm="0">
                                          <p:val>
                                            <p:strVal val="ppt_x"/>
                                          </p:val>
                                        </p:tav>
                                        <p:tav tm="100000">
                                          <p:val>
                                            <p:strVal val="0-ppt_w/2"/>
                                          </p:val>
                                        </p:tav>
                                      </p:tavLst>
                                    </p:anim>
                                    <p:anim calcmode="lin" valueType="num">
                                      <p:cBhvr additive="base">
                                        <p:cTn id="183" dur="3500"/>
                                        <p:tgtEl>
                                          <p:spTgt spid="37"/>
                                        </p:tgtEl>
                                        <p:attrNameLst>
                                          <p:attrName>ppt_y</p:attrName>
                                        </p:attrNameLst>
                                      </p:cBhvr>
                                      <p:tavLst>
                                        <p:tav tm="0">
                                          <p:val>
                                            <p:strVal val="ppt_y"/>
                                          </p:val>
                                        </p:tav>
                                        <p:tav tm="100000">
                                          <p:val>
                                            <p:strVal val="1+ppt_h/2"/>
                                          </p:val>
                                        </p:tav>
                                      </p:tavLst>
                                    </p:anim>
                                    <p:set>
                                      <p:cBhvr>
                                        <p:cTn id="184" dur="1" fill="hold">
                                          <p:stCondLst>
                                            <p:cond delay="3499"/>
                                          </p:stCondLst>
                                        </p:cTn>
                                        <p:tgtEl>
                                          <p:spTgt spid="37"/>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8"/>
                                        </p:tgtEl>
                                        <p:attrNameLst>
                                          <p:attrName>style.visibility</p:attrName>
                                        </p:attrNameLst>
                                      </p:cBhvr>
                                      <p:to>
                                        <p:strVal val="visible"/>
                                      </p:to>
                                    </p:set>
                                    <p:anim calcmode="lin" valueType="num">
                                      <p:cBhvr>
                                        <p:cTn id="187" dur="3500" fill="hold"/>
                                        <p:tgtEl>
                                          <p:spTgt spid="38"/>
                                        </p:tgtEl>
                                        <p:attrNameLst>
                                          <p:attrName>ppt_w</p:attrName>
                                        </p:attrNameLst>
                                      </p:cBhvr>
                                      <p:tavLst>
                                        <p:tav tm="0">
                                          <p:val>
                                            <p:strVal val="#ppt_w"/>
                                          </p:val>
                                        </p:tav>
                                        <p:tav tm="100000">
                                          <p:val>
                                            <p:strVal val="#ppt_w"/>
                                          </p:val>
                                        </p:tav>
                                      </p:tavLst>
                                    </p:anim>
                                    <p:anim calcmode="lin" valueType="num">
                                      <p:cBhvr>
                                        <p:cTn id="188" dur="3500" fill="hold"/>
                                        <p:tgtEl>
                                          <p:spTgt spid="38"/>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38"/>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38"/>
                                        </p:tgtEl>
                                        <p:attrNameLst>
                                          <p:attrName>ppt_x</p:attrName>
                                        </p:attrNameLst>
                                      </p:cBhvr>
                                      <p:tavLst>
                                        <p:tav tm="0">
                                          <p:val>
                                            <p:strVal val="ppt_x"/>
                                          </p:val>
                                        </p:tav>
                                        <p:tav tm="100000">
                                          <p:val>
                                            <p:strVal val="0-ppt_w/2"/>
                                          </p:val>
                                        </p:tav>
                                      </p:tavLst>
                                    </p:anim>
                                    <p:anim calcmode="lin" valueType="num">
                                      <p:cBhvr additive="base">
                                        <p:cTn id="193" dur="3500"/>
                                        <p:tgtEl>
                                          <p:spTgt spid="38"/>
                                        </p:tgtEl>
                                        <p:attrNameLst>
                                          <p:attrName>ppt_y</p:attrName>
                                        </p:attrNameLst>
                                      </p:cBhvr>
                                      <p:tavLst>
                                        <p:tav tm="0">
                                          <p:val>
                                            <p:strVal val="ppt_y"/>
                                          </p:val>
                                        </p:tav>
                                        <p:tav tm="100000">
                                          <p:val>
                                            <p:strVal val="1+ppt_h/2"/>
                                          </p:val>
                                        </p:tav>
                                      </p:tavLst>
                                    </p:anim>
                                    <p:set>
                                      <p:cBhvr>
                                        <p:cTn id="194" dur="1" fill="hold">
                                          <p:stCondLst>
                                            <p:cond delay="3499"/>
                                          </p:stCondLst>
                                        </p:cTn>
                                        <p:tgtEl>
                                          <p:spTgt spid="38"/>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9"/>
                                        </p:tgtEl>
                                        <p:attrNameLst>
                                          <p:attrName>style.visibility</p:attrName>
                                        </p:attrNameLst>
                                      </p:cBhvr>
                                      <p:to>
                                        <p:strVal val="visible"/>
                                      </p:to>
                                    </p:set>
                                    <p:anim calcmode="lin" valueType="num">
                                      <p:cBhvr>
                                        <p:cTn id="197" dur="3500" fill="hold"/>
                                        <p:tgtEl>
                                          <p:spTgt spid="39"/>
                                        </p:tgtEl>
                                        <p:attrNameLst>
                                          <p:attrName>ppt_w</p:attrName>
                                        </p:attrNameLst>
                                      </p:cBhvr>
                                      <p:tavLst>
                                        <p:tav tm="0">
                                          <p:val>
                                            <p:strVal val="#ppt_w"/>
                                          </p:val>
                                        </p:tav>
                                        <p:tav tm="100000">
                                          <p:val>
                                            <p:strVal val="#ppt_w"/>
                                          </p:val>
                                        </p:tav>
                                      </p:tavLst>
                                    </p:anim>
                                    <p:anim calcmode="lin" valueType="num">
                                      <p:cBhvr>
                                        <p:cTn id="198" dur="3500" fill="hold"/>
                                        <p:tgtEl>
                                          <p:spTgt spid="39"/>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39"/>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39"/>
                                        </p:tgtEl>
                                        <p:attrNameLst>
                                          <p:attrName>ppt_x</p:attrName>
                                        </p:attrNameLst>
                                      </p:cBhvr>
                                      <p:tavLst>
                                        <p:tav tm="0">
                                          <p:val>
                                            <p:strVal val="ppt_x"/>
                                          </p:val>
                                        </p:tav>
                                        <p:tav tm="100000">
                                          <p:val>
                                            <p:strVal val="0-ppt_w/2"/>
                                          </p:val>
                                        </p:tav>
                                      </p:tavLst>
                                    </p:anim>
                                    <p:anim calcmode="lin" valueType="num">
                                      <p:cBhvr additive="base">
                                        <p:cTn id="203" dur="3500"/>
                                        <p:tgtEl>
                                          <p:spTgt spid="39"/>
                                        </p:tgtEl>
                                        <p:attrNameLst>
                                          <p:attrName>ppt_y</p:attrName>
                                        </p:attrNameLst>
                                      </p:cBhvr>
                                      <p:tavLst>
                                        <p:tav tm="0">
                                          <p:val>
                                            <p:strVal val="ppt_y"/>
                                          </p:val>
                                        </p:tav>
                                        <p:tav tm="100000">
                                          <p:val>
                                            <p:strVal val="1+ppt_h/2"/>
                                          </p:val>
                                        </p:tav>
                                      </p:tavLst>
                                    </p:anim>
                                    <p:set>
                                      <p:cBhvr>
                                        <p:cTn id="204" dur="1" fill="hold">
                                          <p:stCondLst>
                                            <p:cond delay="3499"/>
                                          </p:stCondLst>
                                        </p:cTn>
                                        <p:tgtEl>
                                          <p:spTgt spid="39"/>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40"/>
                                        </p:tgtEl>
                                        <p:attrNameLst>
                                          <p:attrName>style.visibility</p:attrName>
                                        </p:attrNameLst>
                                      </p:cBhvr>
                                      <p:to>
                                        <p:strVal val="visible"/>
                                      </p:to>
                                    </p:set>
                                    <p:anim calcmode="lin" valueType="num">
                                      <p:cBhvr>
                                        <p:cTn id="207" dur="3500" fill="hold"/>
                                        <p:tgtEl>
                                          <p:spTgt spid="40"/>
                                        </p:tgtEl>
                                        <p:attrNameLst>
                                          <p:attrName>ppt_w</p:attrName>
                                        </p:attrNameLst>
                                      </p:cBhvr>
                                      <p:tavLst>
                                        <p:tav tm="0">
                                          <p:val>
                                            <p:strVal val="#ppt_w"/>
                                          </p:val>
                                        </p:tav>
                                        <p:tav tm="100000">
                                          <p:val>
                                            <p:strVal val="#ppt_w"/>
                                          </p:val>
                                        </p:tav>
                                      </p:tavLst>
                                    </p:anim>
                                    <p:anim calcmode="lin" valueType="num">
                                      <p:cBhvr>
                                        <p:cTn id="208" dur="3500" fill="hold"/>
                                        <p:tgtEl>
                                          <p:spTgt spid="40"/>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40"/>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40"/>
                                        </p:tgtEl>
                                        <p:attrNameLst>
                                          <p:attrName>ppt_x</p:attrName>
                                        </p:attrNameLst>
                                      </p:cBhvr>
                                      <p:tavLst>
                                        <p:tav tm="0">
                                          <p:val>
                                            <p:strVal val="ppt_x"/>
                                          </p:val>
                                        </p:tav>
                                        <p:tav tm="100000">
                                          <p:val>
                                            <p:strVal val="0-ppt_w/2"/>
                                          </p:val>
                                        </p:tav>
                                      </p:tavLst>
                                    </p:anim>
                                    <p:anim calcmode="lin" valueType="num">
                                      <p:cBhvr additive="base">
                                        <p:cTn id="213" dur="3500"/>
                                        <p:tgtEl>
                                          <p:spTgt spid="40"/>
                                        </p:tgtEl>
                                        <p:attrNameLst>
                                          <p:attrName>ppt_y</p:attrName>
                                        </p:attrNameLst>
                                      </p:cBhvr>
                                      <p:tavLst>
                                        <p:tav tm="0">
                                          <p:val>
                                            <p:strVal val="ppt_y"/>
                                          </p:val>
                                        </p:tav>
                                        <p:tav tm="100000">
                                          <p:val>
                                            <p:strVal val="1+ppt_h/2"/>
                                          </p:val>
                                        </p:tav>
                                      </p:tavLst>
                                    </p:anim>
                                    <p:set>
                                      <p:cBhvr>
                                        <p:cTn id="214" dur="1" fill="hold">
                                          <p:stCondLst>
                                            <p:cond delay="3499"/>
                                          </p:stCondLst>
                                        </p:cTn>
                                        <p:tgtEl>
                                          <p:spTgt spid="40"/>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41"/>
                                        </p:tgtEl>
                                        <p:attrNameLst>
                                          <p:attrName>style.visibility</p:attrName>
                                        </p:attrNameLst>
                                      </p:cBhvr>
                                      <p:to>
                                        <p:strVal val="visible"/>
                                      </p:to>
                                    </p:set>
                                    <p:anim calcmode="lin" valueType="num">
                                      <p:cBhvr>
                                        <p:cTn id="217" dur="3500" fill="hold"/>
                                        <p:tgtEl>
                                          <p:spTgt spid="41"/>
                                        </p:tgtEl>
                                        <p:attrNameLst>
                                          <p:attrName>ppt_w</p:attrName>
                                        </p:attrNameLst>
                                      </p:cBhvr>
                                      <p:tavLst>
                                        <p:tav tm="0">
                                          <p:val>
                                            <p:strVal val="#ppt_w"/>
                                          </p:val>
                                        </p:tav>
                                        <p:tav tm="100000">
                                          <p:val>
                                            <p:strVal val="#ppt_w"/>
                                          </p:val>
                                        </p:tav>
                                      </p:tavLst>
                                    </p:anim>
                                    <p:anim calcmode="lin" valueType="num">
                                      <p:cBhvr>
                                        <p:cTn id="218" dur="3500" fill="hold"/>
                                        <p:tgtEl>
                                          <p:spTgt spid="41"/>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41"/>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41"/>
                                        </p:tgtEl>
                                        <p:attrNameLst>
                                          <p:attrName>ppt_x</p:attrName>
                                        </p:attrNameLst>
                                      </p:cBhvr>
                                      <p:tavLst>
                                        <p:tav tm="0">
                                          <p:val>
                                            <p:strVal val="ppt_x"/>
                                          </p:val>
                                        </p:tav>
                                        <p:tav tm="100000">
                                          <p:val>
                                            <p:strVal val="0-ppt_w/2"/>
                                          </p:val>
                                        </p:tav>
                                      </p:tavLst>
                                    </p:anim>
                                    <p:anim calcmode="lin" valueType="num">
                                      <p:cBhvr additive="base">
                                        <p:cTn id="223" dur="3500"/>
                                        <p:tgtEl>
                                          <p:spTgt spid="41"/>
                                        </p:tgtEl>
                                        <p:attrNameLst>
                                          <p:attrName>ppt_y</p:attrName>
                                        </p:attrNameLst>
                                      </p:cBhvr>
                                      <p:tavLst>
                                        <p:tav tm="0">
                                          <p:val>
                                            <p:strVal val="ppt_y"/>
                                          </p:val>
                                        </p:tav>
                                        <p:tav tm="100000">
                                          <p:val>
                                            <p:strVal val="1+ppt_h/2"/>
                                          </p:val>
                                        </p:tav>
                                      </p:tavLst>
                                    </p:anim>
                                    <p:set>
                                      <p:cBhvr>
                                        <p:cTn id="224" dur="1" fill="hold">
                                          <p:stCondLst>
                                            <p:cond delay="3499"/>
                                          </p:stCondLst>
                                        </p:cTn>
                                        <p:tgtEl>
                                          <p:spTgt spid="41"/>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42"/>
                                        </p:tgtEl>
                                        <p:attrNameLst>
                                          <p:attrName>style.visibility</p:attrName>
                                        </p:attrNameLst>
                                      </p:cBhvr>
                                      <p:to>
                                        <p:strVal val="visible"/>
                                      </p:to>
                                    </p:set>
                                    <p:anim calcmode="lin" valueType="num">
                                      <p:cBhvr>
                                        <p:cTn id="227" dur="3500" fill="hold"/>
                                        <p:tgtEl>
                                          <p:spTgt spid="42"/>
                                        </p:tgtEl>
                                        <p:attrNameLst>
                                          <p:attrName>ppt_w</p:attrName>
                                        </p:attrNameLst>
                                      </p:cBhvr>
                                      <p:tavLst>
                                        <p:tav tm="0">
                                          <p:val>
                                            <p:strVal val="#ppt_w"/>
                                          </p:val>
                                        </p:tav>
                                        <p:tav tm="100000">
                                          <p:val>
                                            <p:strVal val="#ppt_w"/>
                                          </p:val>
                                        </p:tav>
                                      </p:tavLst>
                                    </p:anim>
                                    <p:anim calcmode="lin" valueType="num">
                                      <p:cBhvr>
                                        <p:cTn id="228" dur="3500" fill="hold"/>
                                        <p:tgtEl>
                                          <p:spTgt spid="42"/>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42"/>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42"/>
                                        </p:tgtEl>
                                        <p:attrNameLst>
                                          <p:attrName>ppt_x</p:attrName>
                                        </p:attrNameLst>
                                      </p:cBhvr>
                                      <p:tavLst>
                                        <p:tav tm="0">
                                          <p:val>
                                            <p:strVal val="ppt_x"/>
                                          </p:val>
                                        </p:tav>
                                        <p:tav tm="100000">
                                          <p:val>
                                            <p:strVal val="0-ppt_w/2"/>
                                          </p:val>
                                        </p:tav>
                                      </p:tavLst>
                                    </p:anim>
                                    <p:anim calcmode="lin" valueType="num">
                                      <p:cBhvr additive="base">
                                        <p:cTn id="233" dur="3500"/>
                                        <p:tgtEl>
                                          <p:spTgt spid="42"/>
                                        </p:tgtEl>
                                        <p:attrNameLst>
                                          <p:attrName>ppt_y</p:attrName>
                                        </p:attrNameLst>
                                      </p:cBhvr>
                                      <p:tavLst>
                                        <p:tav tm="0">
                                          <p:val>
                                            <p:strVal val="ppt_y"/>
                                          </p:val>
                                        </p:tav>
                                        <p:tav tm="100000">
                                          <p:val>
                                            <p:strVal val="1+ppt_h/2"/>
                                          </p:val>
                                        </p:tav>
                                      </p:tavLst>
                                    </p:anim>
                                    <p:set>
                                      <p:cBhvr>
                                        <p:cTn id="234" dur="1" fill="hold">
                                          <p:stCondLst>
                                            <p:cond delay="3499"/>
                                          </p:stCondLst>
                                        </p:cTn>
                                        <p:tgtEl>
                                          <p:spTgt spid="42"/>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43"/>
                                        </p:tgtEl>
                                        <p:attrNameLst>
                                          <p:attrName>style.visibility</p:attrName>
                                        </p:attrNameLst>
                                      </p:cBhvr>
                                      <p:to>
                                        <p:strVal val="visible"/>
                                      </p:to>
                                    </p:set>
                                    <p:anim calcmode="lin" valueType="num">
                                      <p:cBhvr>
                                        <p:cTn id="237" dur="3500" fill="hold"/>
                                        <p:tgtEl>
                                          <p:spTgt spid="43"/>
                                        </p:tgtEl>
                                        <p:attrNameLst>
                                          <p:attrName>ppt_w</p:attrName>
                                        </p:attrNameLst>
                                      </p:cBhvr>
                                      <p:tavLst>
                                        <p:tav tm="0">
                                          <p:val>
                                            <p:strVal val="#ppt_w"/>
                                          </p:val>
                                        </p:tav>
                                        <p:tav tm="100000">
                                          <p:val>
                                            <p:strVal val="#ppt_w"/>
                                          </p:val>
                                        </p:tav>
                                      </p:tavLst>
                                    </p:anim>
                                    <p:anim calcmode="lin" valueType="num">
                                      <p:cBhvr>
                                        <p:cTn id="238" dur="3500" fill="hold"/>
                                        <p:tgtEl>
                                          <p:spTgt spid="43"/>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43"/>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43"/>
                                        </p:tgtEl>
                                        <p:attrNameLst>
                                          <p:attrName>ppt_x</p:attrName>
                                        </p:attrNameLst>
                                      </p:cBhvr>
                                      <p:tavLst>
                                        <p:tav tm="0">
                                          <p:val>
                                            <p:strVal val="ppt_x"/>
                                          </p:val>
                                        </p:tav>
                                        <p:tav tm="100000">
                                          <p:val>
                                            <p:strVal val="0-ppt_w/2"/>
                                          </p:val>
                                        </p:tav>
                                      </p:tavLst>
                                    </p:anim>
                                    <p:anim calcmode="lin" valueType="num">
                                      <p:cBhvr additive="base">
                                        <p:cTn id="243" dur="3500"/>
                                        <p:tgtEl>
                                          <p:spTgt spid="43"/>
                                        </p:tgtEl>
                                        <p:attrNameLst>
                                          <p:attrName>ppt_y</p:attrName>
                                        </p:attrNameLst>
                                      </p:cBhvr>
                                      <p:tavLst>
                                        <p:tav tm="0">
                                          <p:val>
                                            <p:strVal val="ppt_y"/>
                                          </p:val>
                                        </p:tav>
                                        <p:tav tm="100000">
                                          <p:val>
                                            <p:strVal val="1+ppt_h/2"/>
                                          </p:val>
                                        </p:tav>
                                      </p:tavLst>
                                    </p:anim>
                                    <p:set>
                                      <p:cBhvr>
                                        <p:cTn id="244" dur="1" fill="hold">
                                          <p:stCondLst>
                                            <p:cond delay="3499"/>
                                          </p:stCondLst>
                                        </p:cTn>
                                        <p:tgtEl>
                                          <p:spTgt spid="43"/>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44"/>
                                        </p:tgtEl>
                                        <p:attrNameLst>
                                          <p:attrName>style.visibility</p:attrName>
                                        </p:attrNameLst>
                                      </p:cBhvr>
                                      <p:to>
                                        <p:strVal val="visible"/>
                                      </p:to>
                                    </p:set>
                                    <p:anim calcmode="lin" valueType="num">
                                      <p:cBhvr>
                                        <p:cTn id="247" dur="3500" fill="hold"/>
                                        <p:tgtEl>
                                          <p:spTgt spid="44"/>
                                        </p:tgtEl>
                                        <p:attrNameLst>
                                          <p:attrName>ppt_w</p:attrName>
                                        </p:attrNameLst>
                                      </p:cBhvr>
                                      <p:tavLst>
                                        <p:tav tm="0">
                                          <p:val>
                                            <p:strVal val="#ppt_w"/>
                                          </p:val>
                                        </p:tav>
                                        <p:tav tm="100000">
                                          <p:val>
                                            <p:strVal val="#ppt_w"/>
                                          </p:val>
                                        </p:tav>
                                      </p:tavLst>
                                    </p:anim>
                                    <p:anim calcmode="lin" valueType="num">
                                      <p:cBhvr>
                                        <p:cTn id="248" dur="3500" fill="hold"/>
                                        <p:tgtEl>
                                          <p:spTgt spid="44"/>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44"/>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44"/>
                                        </p:tgtEl>
                                        <p:attrNameLst>
                                          <p:attrName>ppt_x</p:attrName>
                                        </p:attrNameLst>
                                      </p:cBhvr>
                                      <p:tavLst>
                                        <p:tav tm="0">
                                          <p:val>
                                            <p:strVal val="ppt_x"/>
                                          </p:val>
                                        </p:tav>
                                        <p:tav tm="100000">
                                          <p:val>
                                            <p:strVal val="0-ppt_w/2"/>
                                          </p:val>
                                        </p:tav>
                                      </p:tavLst>
                                    </p:anim>
                                    <p:anim calcmode="lin" valueType="num">
                                      <p:cBhvr additive="base">
                                        <p:cTn id="253" dur="3500"/>
                                        <p:tgtEl>
                                          <p:spTgt spid="44"/>
                                        </p:tgtEl>
                                        <p:attrNameLst>
                                          <p:attrName>ppt_y</p:attrName>
                                        </p:attrNameLst>
                                      </p:cBhvr>
                                      <p:tavLst>
                                        <p:tav tm="0">
                                          <p:val>
                                            <p:strVal val="ppt_y"/>
                                          </p:val>
                                        </p:tav>
                                        <p:tav tm="100000">
                                          <p:val>
                                            <p:strVal val="1+ppt_h/2"/>
                                          </p:val>
                                        </p:tav>
                                      </p:tavLst>
                                    </p:anim>
                                    <p:set>
                                      <p:cBhvr>
                                        <p:cTn id="254" dur="1" fill="hold">
                                          <p:stCondLst>
                                            <p:cond delay="3499"/>
                                          </p:stCondLst>
                                        </p:cTn>
                                        <p:tgtEl>
                                          <p:spTgt spid="44"/>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45"/>
                                        </p:tgtEl>
                                        <p:attrNameLst>
                                          <p:attrName>style.visibility</p:attrName>
                                        </p:attrNameLst>
                                      </p:cBhvr>
                                      <p:to>
                                        <p:strVal val="visible"/>
                                      </p:to>
                                    </p:set>
                                    <p:anim calcmode="lin" valueType="num">
                                      <p:cBhvr>
                                        <p:cTn id="257" dur="3500" fill="hold"/>
                                        <p:tgtEl>
                                          <p:spTgt spid="45"/>
                                        </p:tgtEl>
                                        <p:attrNameLst>
                                          <p:attrName>ppt_w</p:attrName>
                                        </p:attrNameLst>
                                      </p:cBhvr>
                                      <p:tavLst>
                                        <p:tav tm="0">
                                          <p:val>
                                            <p:strVal val="#ppt_w"/>
                                          </p:val>
                                        </p:tav>
                                        <p:tav tm="100000">
                                          <p:val>
                                            <p:strVal val="#ppt_w"/>
                                          </p:val>
                                        </p:tav>
                                      </p:tavLst>
                                    </p:anim>
                                    <p:anim calcmode="lin" valueType="num">
                                      <p:cBhvr>
                                        <p:cTn id="258" dur="3500" fill="hold"/>
                                        <p:tgtEl>
                                          <p:spTgt spid="45"/>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45"/>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45"/>
                                        </p:tgtEl>
                                        <p:attrNameLst>
                                          <p:attrName>ppt_x</p:attrName>
                                        </p:attrNameLst>
                                      </p:cBhvr>
                                      <p:tavLst>
                                        <p:tav tm="0">
                                          <p:val>
                                            <p:strVal val="ppt_x"/>
                                          </p:val>
                                        </p:tav>
                                        <p:tav tm="100000">
                                          <p:val>
                                            <p:strVal val="0-ppt_w/2"/>
                                          </p:val>
                                        </p:tav>
                                      </p:tavLst>
                                    </p:anim>
                                    <p:anim calcmode="lin" valueType="num">
                                      <p:cBhvr additive="base">
                                        <p:cTn id="263" dur="3500"/>
                                        <p:tgtEl>
                                          <p:spTgt spid="45"/>
                                        </p:tgtEl>
                                        <p:attrNameLst>
                                          <p:attrName>ppt_y</p:attrName>
                                        </p:attrNameLst>
                                      </p:cBhvr>
                                      <p:tavLst>
                                        <p:tav tm="0">
                                          <p:val>
                                            <p:strVal val="ppt_y"/>
                                          </p:val>
                                        </p:tav>
                                        <p:tav tm="100000">
                                          <p:val>
                                            <p:strVal val="1+ppt_h/2"/>
                                          </p:val>
                                        </p:tav>
                                      </p:tavLst>
                                    </p:anim>
                                    <p:set>
                                      <p:cBhvr>
                                        <p:cTn id="264" dur="1" fill="hold">
                                          <p:stCondLst>
                                            <p:cond delay="3499"/>
                                          </p:stCondLst>
                                        </p:cTn>
                                        <p:tgtEl>
                                          <p:spTgt spid="45"/>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59"/>
                                        </p:tgtEl>
                                        <p:attrNameLst>
                                          <p:attrName>style.visibility</p:attrName>
                                        </p:attrNameLst>
                                      </p:cBhvr>
                                      <p:to>
                                        <p:strVal val="visible"/>
                                      </p:to>
                                    </p:set>
                                    <p:anim calcmode="lin" valueType="num">
                                      <p:cBhvr>
                                        <p:cTn id="267" dur="3500" fill="hold"/>
                                        <p:tgtEl>
                                          <p:spTgt spid="59"/>
                                        </p:tgtEl>
                                        <p:attrNameLst>
                                          <p:attrName>ppt_w</p:attrName>
                                        </p:attrNameLst>
                                      </p:cBhvr>
                                      <p:tavLst>
                                        <p:tav tm="0">
                                          <p:val>
                                            <p:strVal val="#ppt_w"/>
                                          </p:val>
                                        </p:tav>
                                        <p:tav tm="100000">
                                          <p:val>
                                            <p:strVal val="#ppt_w"/>
                                          </p:val>
                                        </p:tav>
                                      </p:tavLst>
                                    </p:anim>
                                    <p:anim calcmode="lin" valueType="num">
                                      <p:cBhvr>
                                        <p:cTn id="268" dur="3500" fill="hold"/>
                                        <p:tgtEl>
                                          <p:spTgt spid="59"/>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59"/>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3500"/>
                                        <p:tgtEl>
                                          <p:spTgt spid="59"/>
                                        </p:tgtEl>
                                        <p:attrNameLst>
                                          <p:attrName>ppt_x</p:attrName>
                                        </p:attrNameLst>
                                      </p:cBhvr>
                                      <p:tavLst>
                                        <p:tav tm="0">
                                          <p:val>
                                            <p:strVal val="ppt_x"/>
                                          </p:val>
                                        </p:tav>
                                        <p:tav tm="100000">
                                          <p:val>
                                            <p:strVal val="1+ppt_w/2"/>
                                          </p:val>
                                        </p:tav>
                                      </p:tavLst>
                                    </p:anim>
                                    <p:anim calcmode="lin" valueType="num">
                                      <p:cBhvr additive="base">
                                        <p:cTn id="273" dur="3500"/>
                                        <p:tgtEl>
                                          <p:spTgt spid="59"/>
                                        </p:tgtEl>
                                        <p:attrNameLst>
                                          <p:attrName>ppt_y</p:attrName>
                                        </p:attrNameLst>
                                      </p:cBhvr>
                                      <p:tavLst>
                                        <p:tav tm="0">
                                          <p:val>
                                            <p:strVal val="ppt_y"/>
                                          </p:val>
                                        </p:tav>
                                        <p:tav tm="100000">
                                          <p:val>
                                            <p:strVal val="0-ppt_h/2"/>
                                          </p:val>
                                        </p:tav>
                                      </p:tavLst>
                                    </p:anim>
                                    <p:set>
                                      <p:cBhvr>
                                        <p:cTn id="274" dur="1" fill="hold">
                                          <p:stCondLst>
                                            <p:cond delay="3499"/>
                                          </p:stCondLst>
                                        </p:cTn>
                                        <p:tgtEl>
                                          <p:spTgt spid="59"/>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60"/>
                                        </p:tgtEl>
                                        <p:attrNameLst>
                                          <p:attrName>style.visibility</p:attrName>
                                        </p:attrNameLst>
                                      </p:cBhvr>
                                      <p:to>
                                        <p:strVal val="visible"/>
                                      </p:to>
                                    </p:set>
                                    <p:anim calcmode="lin" valueType="num">
                                      <p:cBhvr>
                                        <p:cTn id="277" dur="3500" fill="hold"/>
                                        <p:tgtEl>
                                          <p:spTgt spid="60"/>
                                        </p:tgtEl>
                                        <p:attrNameLst>
                                          <p:attrName>ppt_w</p:attrName>
                                        </p:attrNameLst>
                                      </p:cBhvr>
                                      <p:tavLst>
                                        <p:tav tm="0">
                                          <p:val>
                                            <p:strVal val="#ppt_w"/>
                                          </p:val>
                                        </p:tav>
                                        <p:tav tm="100000">
                                          <p:val>
                                            <p:strVal val="#ppt_w"/>
                                          </p:val>
                                        </p:tav>
                                      </p:tavLst>
                                    </p:anim>
                                    <p:anim calcmode="lin" valueType="num">
                                      <p:cBhvr>
                                        <p:cTn id="278" dur="3500" fill="hold"/>
                                        <p:tgtEl>
                                          <p:spTgt spid="60"/>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60"/>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3500"/>
                                        <p:tgtEl>
                                          <p:spTgt spid="60"/>
                                        </p:tgtEl>
                                        <p:attrNameLst>
                                          <p:attrName>ppt_x</p:attrName>
                                        </p:attrNameLst>
                                      </p:cBhvr>
                                      <p:tavLst>
                                        <p:tav tm="0">
                                          <p:val>
                                            <p:strVal val="ppt_x"/>
                                          </p:val>
                                        </p:tav>
                                        <p:tav tm="100000">
                                          <p:val>
                                            <p:strVal val="1+ppt_w/2"/>
                                          </p:val>
                                        </p:tav>
                                      </p:tavLst>
                                    </p:anim>
                                    <p:anim calcmode="lin" valueType="num">
                                      <p:cBhvr additive="base">
                                        <p:cTn id="283" dur="3500"/>
                                        <p:tgtEl>
                                          <p:spTgt spid="60"/>
                                        </p:tgtEl>
                                        <p:attrNameLst>
                                          <p:attrName>ppt_y</p:attrName>
                                        </p:attrNameLst>
                                      </p:cBhvr>
                                      <p:tavLst>
                                        <p:tav tm="0">
                                          <p:val>
                                            <p:strVal val="ppt_y"/>
                                          </p:val>
                                        </p:tav>
                                        <p:tav tm="100000">
                                          <p:val>
                                            <p:strVal val="0-ppt_h/2"/>
                                          </p:val>
                                        </p:tav>
                                      </p:tavLst>
                                    </p:anim>
                                    <p:set>
                                      <p:cBhvr>
                                        <p:cTn id="284" dur="1" fill="hold">
                                          <p:stCondLst>
                                            <p:cond delay="3499"/>
                                          </p:stCondLst>
                                        </p:cTn>
                                        <p:tgtEl>
                                          <p:spTgt spid="60"/>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61"/>
                                        </p:tgtEl>
                                        <p:attrNameLst>
                                          <p:attrName>style.visibility</p:attrName>
                                        </p:attrNameLst>
                                      </p:cBhvr>
                                      <p:to>
                                        <p:strVal val="visible"/>
                                      </p:to>
                                    </p:set>
                                    <p:anim calcmode="lin" valueType="num">
                                      <p:cBhvr>
                                        <p:cTn id="287" dur="3500" fill="hold"/>
                                        <p:tgtEl>
                                          <p:spTgt spid="61"/>
                                        </p:tgtEl>
                                        <p:attrNameLst>
                                          <p:attrName>ppt_w</p:attrName>
                                        </p:attrNameLst>
                                      </p:cBhvr>
                                      <p:tavLst>
                                        <p:tav tm="0">
                                          <p:val>
                                            <p:strVal val="#ppt_w"/>
                                          </p:val>
                                        </p:tav>
                                        <p:tav tm="100000">
                                          <p:val>
                                            <p:strVal val="#ppt_w"/>
                                          </p:val>
                                        </p:tav>
                                      </p:tavLst>
                                    </p:anim>
                                    <p:anim calcmode="lin" valueType="num">
                                      <p:cBhvr>
                                        <p:cTn id="288" dur="3500" fill="hold"/>
                                        <p:tgtEl>
                                          <p:spTgt spid="61"/>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61"/>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61"/>
                                        </p:tgtEl>
                                        <p:attrNameLst>
                                          <p:attrName>ppt_x</p:attrName>
                                        </p:attrNameLst>
                                      </p:cBhvr>
                                      <p:tavLst>
                                        <p:tav tm="0">
                                          <p:val>
                                            <p:strVal val="ppt_x"/>
                                          </p:val>
                                        </p:tav>
                                        <p:tav tm="100000">
                                          <p:val>
                                            <p:strVal val="1+ppt_w/2"/>
                                          </p:val>
                                        </p:tav>
                                      </p:tavLst>
                                    </p:anim>
                                    <p:anim calcmode="lin" valueType="num">
                                      <p:cBhvr additive="base">
                                        <p:cTn id="293" dur="3500"/>
                                        <p:tgtEl>
                                          <p:spTgt spid="61"/>
                                        </p:tgtEl>
                                        <p:attrNameLst>
                                          <p:attrName>ppt_y</p:attrName>
                                        </p:attrNameLst>
                                      </p:cBhvr>
                                      <p:tavLst>
                                        <p:tav tm="0">
                                          <p:val>
                                            <p:strVal val="ppt_y"/>
                                          </p:val>
                                        </p:tav>
                                        <p:tav tm="100000">
                                          <p:val>
                                            <p:strVal val="0-ppt_h/2"/>
                                          </p:val>
                                        </p:tav>
                                      </p:tavLst>
                                    </p:anim>
                                    <p:set>
                                      <p:cBhvr>
                                        <p:cTn id="294" dur="1" fill="hold">
                                          <p:stCondLst>
                                            <p:cond delay="3499"/>
                                          </p:stCondLst>
                                        </p:cTn>
                                        <p:tgtEl>
                                          <p:spTgt spid="61"/>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62"/>
                                        </p:tgtEl>
                                        <p:attrNameLst>
                                          <p:attrName>style.visibility</p:attrName>
                                        </p:attrNameLst>
                                      </p:cBhvr>
                                      <p:to>
                                        <p:strVal val="visible"/>
                                      </p:to>
                                    </p:set>
                                    <p:anim calcmode="lin" valueType="num">
                                      <p:cBhvr>
                                        <p:cTn id="297" dur="3500" fill="hold"/>
                                        <p:tgtEl>
                                          <p:spTgt spid="62"/>
                                        </p:tgtEl>
                                        <p:attrNameLst>
                                          <p:attrName>ppt_w</p:attrName>
                                        </p:attrNameLst>
                                      </p:cBhvr>
                                      <p:tavLst>
                                        <p:tav tm="0">
                                          <p:val>
                                            <p:strVal val="#ppt_w"/>
                                          </p:val>
                                        </p:tav>
                                        <p:tav tm="100000">
                                          <p:val>
                                            <p:strVal val="#ppt_w"/>
                                          </p:val>
                                        </p:tav>
                                      </p:tavLst>
                                    </p:anim>
                                    <p:anim calcmode="lin" valueType="num">
                                      <p:cBhvr>
                                        <p:cTn id="298" dur="3500" fill="hold"/>
                                        <p:tgtEl>
                                          <p:spTgt spid="62"/>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62"/>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62"/>
                                        </p:tgtEl>
                                        <p:attrNameLst>
                                          <p:attrName>ppt_x</p:attrName>
                                        </p:attrNameLst>
                                      </p:cBhvr>
                                      <p:tavLst>
                                        <p:tav tm="0">
                                          <p:val>
                                            <p:strVal val="ppt_x"/>
                                          </p:val>
                                        </p:tav>
                                        <p:tav tm="100000">
                                          <p:val>
                                            <p:strVal val="1+ppt_w/2"/>
                                          </p:val>
                                        </p:tav>
                                      </p:tavLst>
                                    </p:anim>
                                    <p:anim calcmode="lin" valueType="num">
                                      <p:cBhvr additive="base">
                                        <p:cTn id="303" dur="3500"/>
                                        <p:tgtEl>
                                          <p:spTgt spid="62"/>
                                        </p:tgtEl>
                                        <p:attrNameLst>
                                          <p:attrName>ppt_y</p:attrName>
                                        </p:attrNameLst>
                                      </p:cBhvr>
                                      <p:tavLst>
                                        <p:tav tm="0">
                                          <p:val>
                                            <p:strVal val="ppt_y"/>
                                          </p:val>
                                        </p:tav>
                                        <p:tav tm="100000">
                                          <p:val>
                                            <p:strVal val="0-ppt_h/2"/>
                                          </p:val>
                                        </p:tav>
                                      </p:tavLst>
                                    </p:anim>
                                    <p:set>
                                      <p:cBhvr>
                                        <p:cTn id="304" dur="1" fill="hold">
                                          <p:stCondLst>
                                            <p:cond delay="3499"/>
                                          </p:stCondLst>
                                        </p:cTn>
                                        <p:tgtEl>
                                          <p:spTgt spid="62"/>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63"/>
                                        </p:tgtEl>
                                        <p:attrNameLst>
                                          <p:attrName>style.visibility</p:attrName>
                                        </p:attrNameLst>
                                      </p:cBhvr>
                                      <p:to>
                                        <p:strVal val="visible"/>
                                      </p:to>
                                    </p:set>
                                    <p:anim calcmode="lin" valueType="num">
                                      <p:cBhvr>
                                        <p:cTn id="307" dur="3500" fill="hold"/>
                                        <p:tgtEl>
                                          <p:spTgt spid="63"/>
                                        </p:tgtEl>
                                        <p:attrNameLst>
                                          <p:attrName>ppt_w</p:attrName>
                                        </p:attrNameLst>
                                      </p:cBhvr>
                                      <p:tavLst>
                                        <p:tav tm="0">
                                          <p:val>
                                            <p:strVal val="#ppt_w"/>
                                          </p:val>
                                        </p:tav>
                                        <p:tav tm="100000">
                                          <p:val>
                                            <p:strVal val="#ppt_w"/>
                                          </p:val>
                                        </p:tav>
                                      </p:tavLst>
                                    </p:anim>
                                    <p:anim calcmode="lin" valueType="num">
                                      <p:cBhvr>
                                        <p:cTn id="308" dur="3500" fill="hold"/>
                                        <p:tgtEl>
                                          <p:spTgt spid="63"/>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63"/>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63"/>
                                        </p:tgtEl>
                                        <p:attrNameLst>
                                          <p:attrName>ppt_x</p:attrName>
                                        </p:attrNameLst>
                                      </p:cBhvr>
                                      <p:tavLst>
                                        <p:tav tm="0">
                                          <p:val>
                                            <p:strVal val="ppt_x"/>
                                          </p:val>
                                        </p:tav>
                                        <p:tav tm="100000">
                                          <p:val>
                                            <p:strVal val="1+ppt_w/2"/>
                                          </p:val>
                                        </p:tav>
                                      </p:tavLst>
                                    </p:anim>
                                    <p:anim calcmode="lin" valueType="num">
                                      <p:cBhvr additive="base">
                                        <p:cTn id="313" dur="3500"/>
                                        <p:tgtEl>
                                          <p:spTgt spid="63"/>
                                        </p:tgtEl>
                                        <p:attrNameLst>
                                          <p:attrName>ppt_y</p:attrName>
                                        </p:attrNameLst>
                                      </p:cBhvr>
                                      <p:tavLst>
                                        <p:tav tm="0">
                                          <p:val>
                                            <p:strVal val="ppt_y"/>
                                          </p:val>
                                        </p:tav>
                                        <p:tav tm="100000">
                                          <p:val>
                                            <p:strVal val="0-ppt_h/2"/>
                                          </p:val>
                                        </p:tav>
                                      </p:tavLst>
                                    </p:anim>
                                    <p:set>
                                      <p:cBhvr>
                                        <p:cTn id="314" dur="1" fill="hold">
                                          <p:stCondLst>
                                            <p:cond delay="3499"/>
                                          </p:stCondLst>
                                        </p:cTn>
                                        <p:tgtEl>
                                          <p:spTgt spid="63"/>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64"/>
                                        </p:tgtEl>
                                        <p:attrNameLst>
                                          <p:attrName>style.visibility</p:attrName>
                                        </p:attrNameLst>
                                      </p:cBhvr>
                                      <p:to>
                                        <p:strVal val="visible"/>
                                      </p:to>
                                    </p:set>
                                    <p:anim calcmode="lin" valueType="num">
                                      <p:cBhvr>
                                        <p:cTn id="317" dur="3500" fill="hold"/>
                                        <p:tgtEl>
                                          <p:spTgt spid="64"/>
                                        </p:tgtEl>
                                        <p:attrNameLst>
                                          <p:attrName>ppt_w</p:attrName>
                                        </p:attrNameLst>
                                      </p:cBhvr>
                                      <p:tavLst>
                                        <p:tav tm="0">
                                          <p:val>
                                            <p:strVal val="#ppt_w"/>
                                          </p:val>
                                        </p:tav>
                                        <p:tav tm="100000">
                                          <p:val>
                                            <p:strVal val="#ppt_w"/>
                                          </p:val>
                                        </p:tav>
                                      </p:tavLst>
                                    </p:anim>
                                    <p:anim calcmode="lin" valueType="num">
                                      <p:cBhvr>
                                        <p:cTn id="318" dur="3500" fill="hold"/>
                                        <p:tgtEl>
                                          <p:spTgt spid="64"/>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64"/>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64"/>
                                        </p:tgtEl>
                                        <p:attrNameLst>
                                          <p:attrName>ppt_x</p:attrName>
                                        </p:attrNameLst>
                                      </p:cBhvr>
                                      <p:tavLst>
                                        <p:tav tm="0">
                                          <p:val>
                                            <p:strVal val="ppt_x"/>
                                          </p:val>
                                        </p:tav>
                                        <p:tav tm="100000">
                                          <p:val>
                                            <p:strVal val="1+ppt_w/2"/>
                                          </p:val>
                                        </p:tav>
                                      </p:tavLst>
                                    </p:anim>
                                    <p:anim calcmode="lin" valueType="num">
                                      <p:cBhvr additive="base">
                                        <p:cTn id="323" dur="3500"/>
                                        <p:tgtEl>
                                          <p:spTgt spid="64"/>
                                        </p:tgtEl>
                                        <p:attrNameLst>
                                          <p:attrName>ppt_y</p:attrName>
                                        </p:attrNameLst>
                                      </p:cBhvr>
                                      <p:tavLst>
                                        <p:tav tm="0">
                                          <p:val>
                                            <p:strVal val="ppt_y"/>
                                          </p:val>
                                        </p:tav>
                                        <p:tav tm="100000">
                                          <p:val>
                                            <p:strVal val="0-ppt_h/2"/>
                                          </p:val>
                                        </p:tav>
                                      </p:tavLst>
                                    </p:anim>
                                    <p:set>
                                      <p:cBhvr>
                                        <p:cTn id="324" dur="1" fill="hold">
                                          <p:stCondLst>
                                            <p:cond delay="3499"/>
                                          </p:stCondLst>
                                        </p:cTn>
                                        <p:tgtEl>
                                          <p:spTgt spid="64"/>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65"/>
                                        </p:tgtEl>
                                        <p:attrNameLst>
                                          <p:attrName>style.visibility</p:attrName>
                                        </p:attrNameLst>
                                      </p:cBhvr>
                                      <p:to>
                                        <p:strVal val="visible"/>
                                      </p:to>
                                    </p:set>
                                    <p:anim calcmode="lin" valueType="num">
                                      <p:cBhvr>
                                        <p:cTn id="327" dur="3500" fill="hold"/>
                                        <p:tgtEl>
                                          <p:spTgt spid="65"/>
                                        </p:tgtEl>
                                        <p:attrNameLst>
                                          <p:attrName>ppt_w</p:attrName>
                                        </p:attrNameLst>
                                      </p:cBhvr>
                                      <p:tavLst>
                                        <p:tav tm="0">
                                          <p:val>
                                            <p:strVal val="#ppt_w"/>
                                          </p:val>
                                        </p:tav>
                                        <p:tav tm="100000">
                                          <p:val>
                                            <p:strVal val="#ppt_w"/>
                                          </p:val>
                                        </p:tav>
                                      </p:tavLst>
                                    </p:anim>
                                    <p:anim calcmode="lin" valueType="num">
                                      <p:cBhvr>
                                        <p:cTn id="328" dur="3500" fill="hold"/>
                                        <p:tgtEl>
                                          <p:spTgt spid="65"/>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65"/>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65"/>
                                        </p:tgtEl>
                                        <p:attrNameLst>
                                          <p:attrName>ppt_x</p:attrName>
                                        </p:attrNameLst>
                                      </p:cBhvr>
                                      <p:tavLst>
                                        <p:tav tm="0">
                                          <p:val>
                                            <p:strVal val="ppt_x"/>
                                          </p:val>
                                        </p:tav>
                                        <p:tav tm="100000">
                                          <p:val>
                                            <p:strVal val="1+ppt_w/2"/>
                                          </p:val>
                                        </p:tav>
                                      </p:tavLst>
                                    </p:anim>
                                    <p:anim calcmode="lin" valueType="num">
                                      <p:cBhvr additive="base">
                                        <p:cTn id="333" dur="3500"/>
                                        <p:tgtEl>
                                          <p:spTgt spid="65"/>
                                        </p:tgtEl>
                                        <p:attrNameLst>
                                          <p:attrName>ppt_y</p:attrName>
                                        </p:attrNameLst>
                                      </p:cBhvr>
                                      <p:tavLst>
                                        <p:tav tm="0">
                                          <p:val>
                                            <p:strVal val="ppt_y"/>
                                          </p:val>
                                        </p:tav>
                                        <p:tav tm="100000">
                                          <p:val>
                                            <p:strVal val="0-ppt_h/2"/>
                                          </p:val>
                                        </p:tav>
                                      </p:tavLst>
                                    </p:anim>
                                    <p:set>
                                      <p:cBhvr>
                                        <p:cTn id="334" dur="1" fill="hold">
                                          <p:stCondLst>
                                            <p:cond delay="3499"/>
                                          </p:stCondLst>
                                        </p:cTn>
                                        <p:tgtEl>
                                          <p:spTgt spid="65"/>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66"/>
                                        </p:tgtEl>
                                        <p:attrNameLst>
                                          <p:attrName>style.visibility</p:attrName>
                                        </p:attrNameLst>
                                      </p:cBhvr>
                                      <p:to>
                                        <p:strVal val="visible"/>
                                      </p:to>
                                    </p:set>
                                    <p:anim calcmode="lin" valueType="num">
                                      <p:cBhvr>
                                        <p:cTn id="337" dur="3500" fill="hold"/>
                                        <p:tgtEl>
                                          <p:spTgt spid="66"/>
                                        </p:tgtEl>
                                        <p:attrNameLst>
                                          <p:attrName>ppt_w</p:attrName>
                                        </p:attrNameLst>
                                      </p:cBhvr>
                                      <p:tavLst>
                                        <p:tav tm="0">
                                          <p:val>
                                            <p:strVal val="#ppt_w"/>
                                          </p:val>
                                        </p:tav>
                                        <p:tav tm="100000">
                                          <p:val>
                                            <p:strVal val="#ppt_w"/>
                                          </p:val>
                                        </p:tav>
                                      </p:tavLst>
                                    </p:anim>
                                    <p:anim calcmode="lin" valueType="num">
                                      <p:cBhvr>
                                        <p:cTn id="338" dur="3500" fill="hold"/>
                                        <p:tgtEl>
                                          <p:spTgt spid="66"/>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66"/>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66"/>
                                        </p:tgtEl>
                                        <p:attrNameLst>
                                          <p:attrName>ppt_x</p:attrName>
                                        </p:attrNameLst>
                                      </p:cBhvr>
                                      <p:tavLst>
                                        <p:tav tm="0">
                                          <p:val>
                                            <p:strVal val="ppt_x"/>
                                          </p:val>
                                        </p:tav>
                                        <p:tav tm="100000">
                                          <p:val>
                                            <p:strVal val="1+ppt_w/2"/>
                                          </p:val>
                                        </p:tav>
                                      </p:tavLst>
                                    </p:anim>
                                    <p:anim calcmode="lin" valueType="num">
                                      <p:cBhvr additive="base">
                                        <p:cTn id="343" dur="3500"/>
                                        <p:tgtEl>
                                          <p:spTgt spid="66"/>
                                        </p:tgtEl>
                                        <p:attrNameLst>
                                          <p:attrName>ppt_y</p:attrName>
                                        </p:attrNameLst>
                                      </p:cBhvr>
                                      <p:tavLst>
                                        <p:tav tm="0">
                                          <p:val>
                                            <p:strVal val="ppt_y"/>
                                          </p:val>
                                        </p:tav>
                                        <p:tav tm="100000">
                                          <p:val>
                                            <p:strVal val="0-ppt_h/2"/>
                                          </p:val>
                                        </p:tav>
                                      </p:tavLst>
                                    </p:anim>
                                    <p:set>
                                      <p:cBhvr>
                                        <p:cTn id="344" dur="1" fill="hold">
                                          <p:stCondLst>
                                            <p:cond delay="3499"/>
                                          </p:stCondLst>
                                        </p:cTn>
                                        <p:tgtEl>
                                          <p:spTgt spid="66"/>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67"/>
                                        </p:tgtEl>
                                        <p:attrNameLst>
                                          <p:attrName>style.visibility</p:attrName>
                                        </p:attrNameLst>
                                      </p:cBhvr>
                                      <p:to>
                                        <p:strVal val="visible"/>
                                      </p:to>
                                    </p:set>
                                    <p:anim calcmode="lin" valueType="num">
                                      <p:cBhvr>
                                        <p:cTn id="347" dur="3500" fill="hold"/>
                                        <p:tgtEl>
                                          <p:spTgt spid="67"/>
                                        </p:tgtEl>
                                        <p:attrNameLst>
                                          <p:attrName>ppt_w</p:attrName>
                                        </p:attrNameLst>
                                      </p:cBhvr>
                                      <p:tavLst>
                                        <p:tav tm="0">
                                          <p:val>
                                            <p:strVal val="#ppt_w"/>
                                          </p:val>
                                        </p:tav>
                                        <p:tav tm="100000">
                                          <p:val>
                                            <p:strVal val="#ppt_w"/>
                                          </p:val>
                                        </p:tav>
                                      </p:tavLst>
                                    </p:anim>
                                    <p:anim calcmode="lin" valueType="num">
                                      <p:cBhvr>
                                        <p:cTn id="348" dur="3500" fill="hold"/>
                                        <p:tgtEl>
                                          <p:spTgt spid="67"/>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67"/>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67"/>
                                        </p:tgtEl>
                                        <p:attrNameLst>
                                          <p:attrName>ppt_x</p:attrName>
                                        </p:attrNameLst>
                                      </p:cBhvr>
                                      <p:tavLst>
                                        <p:tav tm="0">
                                          <p:val>
                                            <p:strVal val="ppt_x"/>
                                          </p:val>
                                        </p:tav>
                                        <p:tav tm="100000">
                                          <p:val>
                                            <p:strVal val="1+ppt_w/2"/>
                                          </p:val>
                                        </p:tav>
                                      </p:tavLst>
                                    </p:anim>
                                    <p:anim calcmode="lin" valueType="num">
                                      <p:cBhvr additive="base">
                                        <p:cTn id="353" dur="3500"/>
                                        <p:tgtEl>
                                          <p:spTgt spid="67"/>
                                        </p:tgtEl>
                                        <p:attrNameLst>
                                          <p:attrName>ppt_y</p:attrName>
                                        </p:attrNameLst>
                                      </p:cBhvr>
                                      <p:tavLst>
                                        <p:tav tm="0">
                                          <p:val>
                                            <p:strVal val="ppt_y"/>
                                          </p:val>
                                        </p:tav>
                                        <p:tav tm="100000">
                                          <p:val>
                                            <p:strVal val="0-ppt_h/2"/>
                                          </p:val>
                                        </p:tav>
                                      </p:tavLst>
                                    </p:anim>
                                    <p:set>
                                      <p:cBhvr>
                                        <p:cTn id="354" dur="1" fill="hold">
                                          <p:stCondLst>
                                            <p:cond delay="3499"/>
                                          </p:stCondLst>
                                        </p:cTn>
                                        <p:tgtEl>
                                          <p:spTgt spid="67"/>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68"/>
                                        </p:tgtEl>
                                        <p:attrNameLst>
                                          <p:attrName>style.visibility</p:attrName>
                                        </p:attrNameLst>
                                      </p:cBhvr>
                                      <p:to>
                                        <p:strVal val="visible"/>
                                      </p:to>
                                    </p:set>
                                    <p:anim calcmode="lin" valueType="num">
                                      <p:cBhvr>
                                        <p:cTn id="357" dur="3500" fill="hold"/>
                                        <p:tgtEl>
                                          <p:spTgt spid="68"/>
                                        </p:tgtEl>
                                        <p:attrNameLst>
                                          <p:attrName>ppt_w</p:attrName>
                                        </p:attrNameLst>
                                      </p:cBhvr>
                                      <p:tavLst>
                                        <p:tav tm="0">
                                          <p:val>
                                            <p:strVal val="#ppt_w"/>
                                          </p:val>
                                        </p:tav>
                                        <p:tav tm="100000">
                                          <p:val>
                                            <p:strVal val="#ppt_w"/>
                                          </p:val>
                                        </p:tav>
                                      </p:tavLst>
                                    </p:anim>
                                    <p:anim calcmode="lin" valueType="num">
                                      <p:cBhvr>
                                        <p:cTn id="358" dur="3500" fill="hold"/>
                                        <p:tgtEl>
                                          <p:spTgt spid="68"/>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68"/>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68"/>
                                        </p:tgtEl>
                                        <p:attrNameLst>
                                          <p:attrName>ppt_x</p:attrName>
                                        </p:attrNameLst>
                                      </p:cBhvr>
                                      <p:tavLst>
                                        <p:tav tm="0">
                                          <p:val>
                                            <p:strVal val="ppt_x"/>
                                          </p:val>
                                        </p:tav>
                                        <p:tav tm="100000">
                                          <p:val>
                                            <p:strVal val="1+ppt_w/2"/>
                                          </p:val>
                                        </p:tav>
                                      </p:tavLst>
                                    </p:anim>
                                    <p:anim calcmode="lin" valueType="num">
                                      <p:cBhvr additive="base">
                                        <p:cTn id="363" dur="3500"/>
                                        <p:tgtEl>
                                          <p:spTgt spid="68"/>
                                        </p:tgtEl>
                                        <p:attrNameLst>
                                          <p:attrName>ppt_y</p:attrName>
                                        </p:attrNameLst>
                                      </p:cBhvr>
                                      <p:tavLst>
                                        <p:tav tm="0">
                                          <p:val>
                                            <p:strVal val="ppt_y"/>
                                          </p:val>
                                        </p:tav>
                                        <p:tav tm="100000">
                                          <p:val>
                                            <p:strVal val="0-ppt_h/2"/>
                                          </p:val>
                                        </p:tav>
                                      </p:tavLst>
                                    </p:anim>
                                    <p:set>
                                      <p:cBhvr>
                                        <p:cTn id="364" dur="1" fill="hold">
                                          <p:stCondLst>
                                            <p:cond delay="3499"/>
                                          </p:stCondLst>
                                        </p:cTn>
                                        <p:tgtEl>
                                          <p:spTgt spid="68"/>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69"/>
                                        </p:tgtEl>
                                        <p:attrNameLst>
                                          <p:attrName>style.visibility</p:attrName>
                                        </p:attrNameLst>
                                      </p:cBhvr>
                                      <p:to>
                                        <p:strVal val="visible"/>
                                      </p:to>
                                    </p:set>
                                    <p:anim calcmode="lin" valueType="num">
                                      <p:cBhvr>
                                        <p:cTn id="367" dur="3500" fill="hold"/>
                                        <p:tgtEl>
                                          <p:spTgt spid="69"/>
                                        </p:tgtEl>
                                        <p:attrNameLst>
                                          <p:attrName>ppt_w</p:attrName>
                                        </p:attrNameLst>
                                      </p:cBhvr>
                                      <p:tavLst>
                                        <p:tav tm="0">
                                          <p:val>
                                            <p:strVal val="#ppt_w"/>
                                          </p:val>
                                        </p:tav>
                                        <p:tav tm="100000">
                                          <p:val>
                                            <p:strVal val="#ppt_w"/>
                                          </p:val>
                                        </p:tav>
                                      </p:tavLst>
                                    </p:anim>
                                    <p:anim calcmode="lin" valueType="num">
                                      <p:cBhvr>
                                        <p:cTn id="368" dur="3500" fill="hold"/>
                                        <p:tgtEl>
                                          <p:spTgt spid="69"/>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69"/>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69"/>
                                        </p:tgtEl>
                                        <p:attrNameLst>
                                          <p:attrName>ppt_x</p:attrName>
                                        </p:attrNameLst>
                                      </p:cBhvr>
                                      <p:tavLst>
                                        <p:tav tm="0">
                                          <p:val>
                                            <p:strVal val="ppt_x"/>
                                          </p:val>
                                        </p:tav>
                                        <p:tav tm="100000">
                                          <p:val>
                                            <p:strVal val="1+ppt_w/2"/>
                                          </p:val>
                                        </p:tav>
                                      </p:tavLst>
                                    </p:anim>
                                    <p:anim calcmode="lin" valueType="num">
                                      <p:cBhvr additive="base">
                                        <p:cTn id="373" dur="3500"/>
                                        <p:tgtEl>
                                          <p:spTgt spid="69"/>
                                        </p:tgtEl>
                                        <p:attrNameLst>
                                          <p:attrName>ppt_y</p:attrName>
                                        </p:attrNameLst>
                                      </p:cBhvr>
                                      <p:tavLst>
                                        <p:tav tm="0">
                                          <p:val>
                                            <p:strVal val="ppt_y"/>
                                          </p:val>
                                        </p:tav>
                                        <p:tav tm="100000">
                                          <p:val>
                                            <p:strVal val="0-ppt_h/2"/>
                                          </p:val>
                                        </p:tav>
                                      </p:tavLst>
                                    </p:anim>
                                    <p:set>
                                      <p:cBhvr>
                                        <p:cTn id="374" dur="1" fill="hold">
                                          <p:stCondLst>
                                            <p:cond delay="3499"/>
                                          </p:stCondLst>
                                        </p:cTn>
                                        <p:tgtEl>
                                          <p:spTgt spid="69"/>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70"/>
                                        </p:tgtEl>
                                        <p:attrNameLst>
                                          <p:attrName>style.visibility</p:attrName>
                                        </p:attrNameLst>
                                      </p:cBhvr>
                                      <p:to>
                                        <p:strVal val="visible"/>
                                      </p:to>
                                    </p:set>
                                    <p:anim calcmode="lin" valueType="num">
                                      <p:cBhvr>
                                        <p:cTn id="377" dur="3500" fill="hold"/>
                                        <p:tgtEl>
                                          <p:spTgt spid="70"/>
                                        </p:tgtEl>
                                        <p:attrNameLst>
                                          <p:attrName>ppt_w</p:attrName>
                                        </p:attrNameLst>
                                      </p:cBhvr>
                                      <p:tavLst>
                                        <p:tav tm="0">
                                          <p:val>
                                            <p:strVal val="#ppt_w"/>
                                          </p:val>
                                        </p:tav>
                                        <p:tav tm="100000">
                                          <p:val>
                                            <p:strVal val="#ppt_w"/>
                                          </p:val>
                                        </p:tav>
                                      </p:tavLst>
                                    </p:anim>
                                    <p:anim calcmode="lin" valueType="num">
                                      <p:cBhvr>
                                        <p:cTn id="378" dur="3500" fill="hold"/>
                                        <p:tgtEl>
                                          <p:spTgt spid="70"/>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70"/>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70"/>
                                        </p:tgtEl>
                                        <p:attrNameLst>
                                          <p:attrName>ppt_x</p:attrName>
                                        </p:attrNameLst>
                                      </p:cBhvr>
                                      <p:tavLst>
                                        <p:tav tm="0">
                                          <p:val>
                                            <p:strVal val="ppt_x"/>
                                          </p:val>
                                        </p:tav>
                                        <p:tav tm="100000">
                                          <p:val>
                                            <p:strVal val="1+ppt_w/2"/>
                                          </p:val>
                                        </p:tav>
                                      </p:tavLst>
                                    </p:anim>
                                    <p:anim calcmode="lin" valueType="num">
                                      <p:cBhvr additive="base">
                                        <p:cTn id="383" dur="3500"/>
                                        <p:tgtEl>
                                          <p:spTgt spid="70"/>
                                        </p:tgtEl>
                                        <p:attrNameLst>
                                          <p:attrName>ppt_y</p:attrName>
                                        </p:attrNameLst>
                                      </p:cBhvr>
                                      <p:tavLst>
                                        <p:tav tm="0">
                                          <p:val>
                                            <p:strVal val="ppt_y"/>
                                          </p:val>
                                        </p:tav>
                                        <p:tav tm="100000">
                                          <p:val>
                                            <p:strVal val="0-ppt_h/2"/>
                                          </p:val>
                                        </p:tav>
                                      </p:tavLst>
                                    </p:anim>
                                    <p:set>
                                      <p:cBhvr>
                                        <p:cTn id="384" dur="1" fill="hold">
                                          <p:stCondLst>
                                            <p:cond delay="3499"/>
                                          </p:stCondLst>
                                        </p:cTn>
                                        <p:tgtEl>
                                          <p:spTgt spid="70"/>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71"/>
                                        </p:tgtEl>
                                        <p:attrNameLst>
                                          <p:attrName>style.visibility</p:attrName>
                                        </p:attrNameLst>
                                      </p:cBhvr>
                                      <p:to>
                                        <p:strVal val="visible"/>
                                      </p:to>
                                    </p:set>
                                    <p:anim calcmode="lin" valueType="num">
                                      <p:cBhvr>
                                        <p:cTn id="387" dur="3500" fill="hold"/>
                                        <p:tgtEl>
                                          <p:spTgt spid="71"/>
                                        </p:tgtEl>
                                        <p:attrNameLst>
                                          <p:attrName>ppt_w</p:attrName>
                                        </p:attrNameLst>
                                      </p:cBhvr>
                                      <p:tavLst>
                                        <p:tav tm="0">
                                          <p:val>
                                            <p:strVal val="#ppt_w"/>
                                          </p:val>
                                        </p:tav>
                                        <p:tav tm="100000">
                                          <p:val>
                                            <p:strVal val="#ppt_w"/>
                                          </p:val>
                                        </p:tav>
                                      </p:tavLst>
                                    </p:anim>
                                    <p:anim calcmode="lin" valueType="num">
                                      <p:cBhvr>
                                        <p:cTn id="388" dur="3500" fill="hold"/>
                                        <p:tgtEl>
                                          <p:spTgt spid="71"/>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71"/>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71"/>
                                        </p:tgtEl>
                                        <p:attrNameLst>
                                          <p:attrName>ppt_x</p:attrName>
                                        </p:attrNameLst>
                                      </p:cBhvr>
                                      <p:tavLst>
                                        <p:tav tm="0">
                                          <p:val>
                                            <p:strVal val="ppt_x"/>
                                          </p:val>
                                        </p:tav>
                                        <p:tav tm="100000">
                                          <p:val>
                                            <p:strVal val="1+ppt_w/2"/>
                                          </p:val>
                                        </p:tav>
                                      </p:tavLst>
                                    </p:anim>
                                    <p:anim calcmode="lin" valueType="num">
                                      <p:cBhvr additive="base">
                                        <p:cTn id="393" dur="3500"/>
                                        <p:tgtEl>
                                          <p:spTgt spid="71"/>
                                        </p:tgtEl>
                                        <p:attrNameLst>
                                          <p:attrName>ppt_y</p:attrName>
                                        </p:attrNameLst>
                                      </p:cBhvr>
                                      <p:tavLst>
                                        <p:tav tm="0">
                                          <p:val>
                                            <p:strVal val="ppt_y"/>
                                          </p:val>
                                        </p:tav>
                                        <p:tav tm="100000">
                                          <p:val>
                                            <p:strVal val="0-ppt_h/2"/>
                                          </p:val>
                                        </p:tav>
                                      </p:tavLst>
                                    </p:anim>
                                    <p:set>
                                      <p:cBhvr>
                                        <p:cTn id="394" dur="1" fill="hold">
                                          <p:stCondLst>
                                            <p:cond delay="3499"/>
                                          </p:stCondLst>
                                        </p:cTn>
                                        <p:tgtEl>
                                          <p:spTgt spid="71"/>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46"/>
                                        </p:tgtEl>
                                        <p:attrNameLst>
                                          <p:attrName>style.visibility</p:attrName>
                                        </p:attrNameLst>
                                      </p:cBhvr>
                                      <p:to>
                                        <p:strVal val="visible"/>
                                      </p:to>
                                    </p:set>
                                    <p:anim calcmode="lin" valueType="num">
                                      <p:cBhvr>
                                        <p:cTn id="397" dur="3500" fill="hold"/>
                                        <p:tgtEl>
                                          <p:spTgt spid="46"/>
                                        </p:tgtEl>
                                        <p:attrNameLst>
                                          <p:attrName>ppt_w</p:attrName>
                                        </p:attrNameLst>
                                      </p:cBhvr>
                                      <p:tavLst>
                                        <p:tav tm="0">
                                          <p:val>
                                            <p:strVal val="#ppt_w"/>
                                          </p:val>
                                        </p:tav>
                                        <p:tav tm="100000">
                                          <p:val>
                                            <p:strVal val="#ppt_w"/>
                                          </p:val>
                                        </p:tav>
                                      </p:tavLst>
                                    </p:anim>
                                    <p:anim calcmode="lin" valueType="num">
                                      <p:cBhvr>
                                        <p:cTn id="398" dur="3500" fill="hold"/>
                                        <p:tgtEl>
                                          <p:spTgt spid="46"/>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46"/>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3500"/>
                                        <p:tgtEl>
                                          <p:spTgt spid="46"/>
                                        </p:tgtEl>
                                        <p:attrNameLst>
                                          <p:attrName>ppt_x</p:attrName>
                                        </p:attrNameLst>
                                      </p:cBhvr>
                                      <p:tavLst>
                                        <p:tav tm="0">
                                          <p:val>
                                            <p:strVal val="ppt_x"/>
                                          </p:val>
                                        </p:tav>
                                        <p:tav tm="100000">
                                          <p:val>
                                            <p:strVal val="0-ppt_w/2"/>
                                          </p:val>
                                        </p:tav>
                                      </p:tavLst>
                                    </p:anim>
                                    <p:anim calcmode="lin" valueType="num">
                                      <p:cBhvr additive="base">
                                        <p:cTn id="403" dur="3500"/>
                                        <p:tgtEl>
                                          <p:spTgt spid="46"/>
                                        </p:tgtEl>
                                        <p:attrNameLst>
                                          <p:attrName>ppt_y</p:attrName>
                                        </p:attrNameLst>
                                      </p:cBhvr>
                                      <p:tavLst>
                                        <p:tav tm="0">
                                          <p:val>
                                            <p:strVal val="ppt_y"/>
                                          </p:val>
                                        </p:tav>
                                        <p:tav tm="100000">
                                          <p:val>
                                            <p:strVal val="0-ppt_h/2"/>
                                          </p:val>
                                        </p:tav>
                                      </p:tavLst>
                                    </p:anim>
                                    <p:set>
                                      <p:cBhvr>
                                        <p:cTn id="404" dur="1" fill="hold">
                                          <p:stCondLst>
                                            <p:cond delay="3499"/>
                                          </p:stCondLst>
                                        </p:cTn>
                                        <p:tgtEl>
                                          <p:spTgt spid="46"/>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47"/>
                                        </p:tgtEl>
                                        <p:attrNameLst>
                                          <p:attrName>style.visibility</p:attrName>
                                        </p:attrNameLst>
                                      </p:cBhvr>
                                      <p:to>
                                        <p:strVal val="visible"/>
                                      </p:to>
                                    </p:set>
                                    <p:anim calcmode="lin" valueType="num">
                                      <p:cBhvr>
                                        <p:cTn id="407" dur="3500" fill="hold"/>
                                        <p:tgtEl>
                                          <p:spTgt spid="47"/>
                                        </p:tgtEl>
                                        <p:attrNameLst>
                                          <p:attrName>ppt_w</p:attrName>
                                        </p:attrNameLst>
                                      </p:cBhvr>
                                      <p:tavLst>
                                        <p:tav tm="0">
                                          <p:val>
                                            <p:strVal val="#ppt_w"/>
                                          </p:val>
                                        </p:tav>
                                        <p:tav tm="100000">
                                          <p:val>
                                            <p:strVal val="#ppt_w"/>
                                          </p:val>
                                        </p:tav>
                                      </p:tavLst>
                                    </p:anim>
                                    <p:anim calcmode="lin" valueType="num">
                                      <p:cBhvr>
                                        <p:cTn id="408" dur="3500" fill="hold"/>
                                        <p:tgtEl>
                                          <p:spTgt spid="47"/>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47"/>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3500"/>
                                        <p:tgtEl>
                                          <p:spTgt spid="47"/>
                                        </p:tgtEl>
                                        <p:attrNameLst>
                                          <p:attrName>ppt_x</p:attrName>
                                        </p:attrNameLst>
                                      </p:cBhvr>
                                      <p:tavLst>
                                        <p:tav tm="0">
                                          <p:val>
                                            <p:strVal val="ppt_x"/>
                                          </p:val>
                                        </p:tav>
                                        <p:tav tm="100000">
                                          <p:val>
                                            <p:strVal val="0-ppt_w/2"/>
                                          </p:val>
                                        </p:tav>
                                      </p:tavLst>
                                    </p:anim>
                                    <p:anim calcmode="lin" valueType="num">
                                      <p:cBhvr additive="base">
                                        <p:cTn id="413" dur="3500"/>
                                        <p:tgtEl>
                                          <p:spTgt spid="47"/>
                                        </p:tgtEl>
                                        <p:attrNameLst>
                                          <p:attrName>ppt_y</p:attrName>
                                        </p:attrNameLst>
                                      </p:cBhvr>
                                      <p:tavLst>
                                        <p:tav tm="0">
                                          <p:val>
                                            <p:strVal val="ppt_y"/>
                                          </p:val>
                                        </p:tav>
                                        <p:tav tm="100000">
                                          <p:val>
                                            <p:strVal val="0-ppt_h/2"/>
                                          </p:val>
                                        </p:tav>
                                      </p:tavLst>
                                    </p:anim>
                                    <p:set>
                                      <p:cBhvr>
                                        <p:cTn id="414" dur="1" fill="hold">
                                          <p:stCondLst>
                                            <p:cond delay="3499"/>
                                          </p:stCondLst>
                                        </p:cTn>
                                        <p:tgtEl>
                                          <p:spTgt spid="47"/>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48"/>
                                        </p:tgtEl>
                                        <p:attrNameLst>
                                          <p:attrName>style.visibility</p:attrName>
                                        </p:attrNameLst>
                                      </p:cBhvr>
                                      <p:to>
                                        <p:strVal val="visible"/>
                                      </p:to>
                                    </p:set>
                                    <p:anim calcmode="lin" valueType="num">
                                      <p:cBhvr>
                                        <p:cTn id="417" dur="3500" fill="hold"/>
                                        <p:tgtEl>
                                          <p:spTgt spid="48"/>
                                        </p:tgtEl>
                                        <p:attrNameLst>
                                          <p:attrName>ppt_w</p:attrName>
                                        </p:attrNameLst>
                                      </p:cBhvr>
                                      <p:tavLst>
                                        <p:tav tm="0">
                                          <p:val>
                                            <p:strVal val="#ppt_w"/>
                                          </p:val>
                                        </p:tav>
                                        <p:tav tm="100000">
                                          <p:val>
                                            <p:strVal val="#ppt_w"/>
                                          </p:val>
                                        </p:tav>
                                      </p:tavLst>
                                    </p:anim>
                                    <p:anim calcmode="lin" valueType="num">
                                      <p:cBhvr>
                                        <p:cTn id="418" dur="3500" fill="hold"/>
                                        <p:tgtEl>
                                          <p:spTgt spid="48"/>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48"/>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3500"/>
                                        <p:tgtEl>
                                          <p:spTgt spid="48"/>
                                        </p:tgtEl>
                                        <p:attrNameLst>
                                          <p:attrName>ppt_x</p:attrName>
                                        </p:attrNameLst>
                                      </p:cBhvr>
                                      <p:tavLst>
                                        <p:tav tm="0">
                                          <p:val>
                                            <p:strVal val="ppt_x"/>
                                          </p:val>
                                        </p:tav>
                                        <p:tav tm="100000">
                                          <p:val>
                                            <p:strVal val="0-ppt_w/2"/>
                                          </p:val>
                                        </p:tav>
                                      </p:tavLst>
                                    </p:anim>
                                    <p:anim calcmode="lin" valueType="num">
                                      <p:cBhvr additive="base">
                                        <p:cTn id="423" dur="3500"/>
                                        <p:tgtEl>
                                          <p:spTgt spid="48"/>
                                        </p:tgtEl>
                                        <p:attrNameLst>
                                          <p:attrName>ppt_y</p:attrName>
                                        </p:attrNameLst>
                                      </p:cBhvr>
                                      <p:tavLst>
                                        <p:tav tm="0">
                                          <p:val>
                                            <p:strVal val="ppt_y"/>
                                          </p:val>
                                        </p:tav>
                                        <p:tav tm="100000">
                                          <p:val>
                                            <p:strVal val="0-ppt_h/2"/>
                                          </p:val>
                                        </p:tav>
                                      </p:tavLst>
                                    </p:anim>
                                    <p:set>
                                      <p:cBhvr>
                                        <p:cTn id="424" dur="1" fill="hold">
                                          <p:stCondLst>
                                            <p:cond delay="3499"/>
                                          </p:stCondLst>
                                        </p:cTn>
                                        <p:tgtEl>
                                          <p:spTgt spid="48"/>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49"/>
                                        </p:tgtEl>
                                        <p:attrNameLst>
                                          <p:attrName>style.visibility</p:attrName>
                                        </p:attrNameLst>
                                      </p:cBhvr>
                                      <p:to>
                                        <p:strVal val="visible"/>
                                      </p:to>
                                    </p:set>
                                    <p:anim calcmode="lin" valueType="num">
                                      <p:cBhvr>
                                        <p:cTn id="427" dur="3500" fill="hold"/>
                                        <p:tgtEl>
                                          <p:spTgt spid="49"/>
                                        </p:tgtEl>
                                        <p:attrNameLst>
                                          <p:attrName>ppt_w</p:attrName>
                                        </p:attrNameLst>
                                      </p:cBhvr>
                                      <p:tavLst>
                                        <p:tav tm="0">
                                          <p:val>
                                            <p:strVal val="#ppt_w"/>
                                          </p:val>
                                        </p:tav>
                                        <p:tav tm="100000">
                                          <p:val>
                                            <p:strVal val="#ppt_w"/>
                                          </p:val>
                                        </p:tav>
                                      </p:tavLst>
                                    </p:anim>
                                    <p:anim calcmode="lin" valueType="num">
                                      <p:cBhvr>
                                        <p:cTn id="428" dur="3500" fill="hold"/>
                                        <p:tgtEl>
                                          <p:spTgt spid="49"/>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49"/>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49"/>
                                        </p:tgtEl>
                                        <p:attrNameLst>
                                          <p:attrName>ppt_x</p:attrName>
                                        </p:attrNameLst>
                                      </p:cBhvr>
                                      <p:tavLst>
                                        <p:tav tm="0">
                                          <p:val>
                                            <p:strVal val="ppt_x"/>
                                          </p:val>
                                        </p:tav>
                                        <p:tav tm="100000">
                                          <p:val>
                                            <p:strVal val="0-ppt_w/2"/>
                                          </p:val>
                                        </p:tav>
                                      </p:tavLst>
                                    </p:anim>
                                    <p:anim calcmode="lin" valueType="num">
                                      <p:cBhvr additive="base">
                                        <p:cTn id="433" dur="3500"/>
                                        <p:tgtEl>
                                          <p:spTgt spid="49"/>
                                        </p:tgtEl>
                                        <p:attrNameLst>
                                          <p:attrName>ppt_y</p:attrName>
                                        </p:attrNameLst>
                                      </p:cBhvr>
                                      <p:tavLst>
                                        <p:tav tm="0">
                                          <p:val>
                                            <p:strVal val="ppt_y"/>
                                          </p:val>
                                        </p:tav>
                                        <p:tav tm="100000">
                                          <p:val>
                                            <p:strVal val="0-ppt_h/2"/>
                                          </p:val>
                                        </p:tav>
                                      </p:tavLst>
                                    </p:anim>
                                    <p:set>
                                      <p:cBhvr>
                                        <p:cTn id="434" dur="1" fill="hold">
                                          <p:stCondLst>
                                            <p:cond delay="3499"/>
                                          </p:stCondLst>
                                        </p:cTn>
                                        <p:tgtEl>
                                          <p:spTgt spid="49"/>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50"/>
                                        </p:tgtEl>
                                        <p:attrNameLst>
                                          <p:attrName>style.visibility</p:attrName>
                                        </p:attrNameLst>
                                      </p:cBhvr>
                                      <p:to>
                                        <p:strVal val="visible"/>
                                      </p:to>
                                    </p:set>
                                    <p:anim calcmode="lin" valueType="num">
                                      <p:cBhvr>
                                        <p:cTn id="437" dur="3500" fill="hold"/>
                                        <p:tgtEl>
                                          <p:spTgt spid="50"/>
                                        </p:tgtEl>
                                        <p:attrNameLst>
                                          <p:attrName>ppt_w</p:attrName>
                                        </p:attrNameLst>
                                      </p:cBhvr>
                                      <p:tavLst>
                                        <p:tav tm="0">
                                          <p:val>
                                            <p:strVal val="#ppt_w"/>
                                          </p:val>
                                        </p:tav>
                                        <p:tav tm="100000">
                                          <p:val>
                                            <p:strVal val="#ppt_w"/>
                                          </p:val>
                                        </p:tav>
                                      </p:tavLst>
                                    </p:anim>
                                    <p:anim calcmode="lin" valueType="num">
                                      <p:cBhvr>
                                        <p:cTn id="438" dur="3500" fill="hold"/>
                                        <p:tgtEl>
                                          <p:spTgt spid="50"/>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50"/>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50"/>
                                        </p:tgtEl>
                                        <p:attrNameLst>
                                          <p:attrName>ppt_x</p:attrName>
                                        </p:attrNameLst>
                                      </p:cBhvr>
                                      <p:tavLst>
                                        <p:tav tm="0">
                                          <p:val>
                                            <p:strVal val="ppt_x"/>
                                          </p:val>
                                        </p:tav>
                                        <p:tav tm="100000">
                                          <p:val>
                                            <p:strVal val="0-ppt_w/2"/>
                                          </p:val>
                                        </p:tav>
                                      </p:tavLst>
                                    </p:anim>
                                    <p:anim calcmode="lin" valueType="num">
                                      <p:cBhvr additive="base">
                                        <p:cTn id="443" dur="3500"/>
                                        <p:tgtEl>
                                          <p:spTgt spid="50"/>
                                        </p:tgtEl>
                                        <p:attrNameLst>
                                          <p:attrName>ppt_y</p:attrName>
                                        </p:attrNameLst>
                                      </p:cBhvr>
                                      <p:tavLst>
                                        <p:tav tm="0">
                                          <p:val>
                                            <p:strVal val="ppt_y"/>
                                          </p:val>
                                        </p:tav>
                                        <p:tav tm="100000">
                                          <p:val>
                                            <p:strVal val="0-ppt_h/2"/>
                                          </p:val>
                                        </p:tav>
                                      </p:tavLst>
                                    </p:anim>
                                    <p:set>
                                      <p:cBhvr>
                                        <p:cTn id="444" dur="1" fill="hold">
                                          <p:stCondLst>
                                            <p:cond delay="3499"/>
                                          </p:stCondLst>
                                        </p:cTn>
                                        <p:tgtEl>
                                          <p:spTgt spid="50"/>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51"/>
                                        </p:tgtEl>
                                        <p:attrNameLst>
                                          <p:attrName>style.visibility</p:attrName>
                                        </p:attrNameLst>
                                      </p:cBhvr>
                                      <p:to>
                                        <p:strVal val="visible"/>
                                      </p:to>
                                    </p:set>
                                    <p:anim calcmode="lin" valueType="num">
                                      <p:cBhvr>
                                        <p:cTn id="447" dur="3500" fill="hold"/>
                                        <p:tgtEl>
                                          <p:spTgt spid="51"/>
                                        </p:tgtEl>
                                        <p:attrNameLst>
                                          <p:attrName>ppt_w</p:attrName>
                                        </p:attrNameLst>
                                      </p:cBhvr>
                                      <p:tavLst>
                                        <p:tav tm="0">
                                          <p:val>
                                            <p:strVal val="#ppt_w"/>
                                          </p:val>
                                        </p:tav>
                                        <p:tav tm="100000">
                                          <p:val>
                                            <p:strVal val="#ppt_w"/>
                                          </p:val>
                                        </p:tav>
                                      </p:tavLst>
                                    </p:anim>
                                    <p:anim calcmode="lin" valueType="num">
                                      <p:cBhvr>
                                        <p:cTn id="448" dur="3500" fill="hold"/>
                                        <p:tgtEl>
                                          <p:spTgt spid="51"/>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51"/>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51"/>
                                        </p:tgtEl>
                                        <p:attrNameLst>
                                          <p:attrName>ppt_x</p:attrName>
                                        </p:attrNameLst>
                                      </p:cBhvr>
                                      <p:tavLst>
                                        <p:tav tm="0">
                                          <p:val>
                                            <p:strVal val="ppt_x"/>
                                          </p:val>
                                        </p:tav>
                                        <p:tav tm="100000">
                                          <p:val>
                                            <p:strVal val="0-ppt_w/2"/>
                                          </p:val>
                                        </p:tav>
                                      </p:tavLst>
                                    </p:anim>
                                    <p:anim calcmode="lin" valueType="num">
                                      <p:cBhvr additive="base">
                                        <p:cTn id="453" dur="3500"/>
                                        <p:tgtEl>
                                          <p:spTgt spid="51"/>
                                        </p:tgtEl>
                                        <p:attrNameLst>
                                          <p:attrName>ppt_y</p:attrName>
                                        </p:attrNameLst>
                                      </p:cBhvr>
                                      <p:tavLst>
                                        <p:tav tm="0">
                                          <p:val>
                                            <p:strVal val="ppt_y"/>
                                          </p:val>
                                        </p:tav>
                                        <p:tav tm="100000">
                                          <p:val>
                                            <p:strVal val="0-ppt_h/2"/>
                                          </p:val>
                                        </p:tav>
                                      </p:tavLst>
                                    </p:anim>
                                    <p:set>
                                      <p:cBhvr>
                                        <p:cTn id="454" dur="1" fill="hold">
                                          <p:stCondLst>
                                            <p:cond delay="3499"/>
                                          </p:stCondLst>
                                        </p:cTn>
                                        <p:tgtEl>
                                          <p:spTgt spid="51"/>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52"/>
                                        </p:tgtEl>
                                        <p:attrNameLst>
                                          <p:attrName>style.visibility</p:attrName>
                                        </p:attrNameLst>
                                      </p:cBhvr>
                                      <p:to>
                                        <p:strVal val="visible"/>
                                      </p:to>
                                    </p:set>
                                    <p:anim calcmode="lin" valueType="num">
                                      <p:cBhvr>
                                        <p:cTn id="457" dur="3500" fill="hold"/>
                                        <p:tgtEl>
                                          <p:spTgt spid="52"/>
                                        </p:tgtEl>
                                        <p:attrNameLst>
                                          <p:attrName>ppt_w</p:attrName>
                                        </p:attrNameLst>
                                      </p:cBhvr>
                                      <p:tavLst>
                                        <p:tav tm="0">
                                          <p:val>
                                            <p:strVal val="#ppt_w"/>
                                          </p:val>
                                        </p:tav>
                                        <p:tav tm="100000">
                                          <p:val>
                                            <p:strVal val="#ppt_w"/>
                                          </p:val>
                                        </p:tav>
                                      </p:tavLst>
                                    </p:anim>
                                    <p:anim calcmode="lin" valueType="num">
                                      <p:cBhvr>
                                        <p:cTn id="458" dur="3500" fill="hold"/>
                                        <p:tgtEl>
                                          <p:spTgt spid="52"/>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52"/>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52"/>
                                        </p:tgtEl>
                                        <p:attrNameLst>
                                          <p:attrName>ppt_x</p:attrName>
                                        </p:attrNameLst>
                                      </p:cBhvr>
                                      <p:tavLst>
                                        <p:tav tm="0">
                                          <p:val>
                                            <p:strVal val="ppt_x"/>
                                          </p:val>
                                        </p:tav>
                                        <p:tav tm="100000">
                                          <p:val>
                                            <p:strVal val="0-ppt_w/2"/>
                                          </p:val>
                                        </p:tav>
                                      </p:tavLst>
                                    </p:anim>
                                    <p:anim calcmode="lin" valueType="num">
                                      <p:cBhvr additive="base">
                                        <p:cTn id="463" dur="3500"/>
                                        <p:tgtEl>
                                          <p:spTgt spid="52"/>
                                        </p:tgtEl>
                                        <p:attrNameLst>
                                          <p:attrName>ppt_y</p:attrName>
                                        </p:attrNameLst>
                                      </p:cBhvr>
                                      <p:tavLst>
                                        <p:tav tm="0">
                                          <p:val>
                                            <p:strVal val="ppt_y"/>
                                          </p:val>
                                        </p:tav>
                                        <p:tav tm="100000">
                                          <p:val>
                                            <p:strVal val="0-ppt_h/2"/>
                                          </p:val>
                                        </p:tav>
                                      </p:tavLst>
                                    </p:anim>
                                    <p:set>
                                      <p:cBhvr>
                                        <p:cTn id="464" dur="1" fill="hold">
                                          <p:stCondLst>
                                            <p:cond delay="3499"/>
                                          </p:stCondLst>
                                        </p:cTn>
                                        <p:tgtEl>
                                          <p:spTgt spid="52"/>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53"/>
                                        </p:tgtEl>
                                        <p:attrNameLst>
                                          <p:attrName>style.visibility</p:attrName>
                                        </p:attrNameLst>
                                      </p:cBhvr>
                                      <p:to>
                                        <p:strVal val="visible"/>
                                      </p:to>
                                    </p:set>
                                    <p:anim calcmode="lin" valueType="num">
                                      <p:cBhvr>
                                        <p:cTn id="467" dur="3500" fill="hold"/>
                                        <p:tgtEl>
                                          <p:spTgt spid="53"/>
                                        </p:tgtEl>
                                        <p:attrNameLst>
                                          <p:attrName>ppt_w</p:attrName>
                                        </p:attrNameLst>
                                      </p:cBhvr>
                                      <p:tavLst>
                                        <p:tav tm="0">
                                          <p:val>
                                            <p:strVal val="#ppt_w"/>
                                          </p:val>
                                        </p:tav>
                                        <p:tav tm="100000">
                                          <p:val>
                                            <p:strVal val="#ppt_w"/>
                                          </p:val>
                                        </p:tav>
                                      </p:tavLst>
                                    </p:anim>
                                    <p:anim calcmode="lin" valueType="num">
                                      <p:cBhvr>
                                        <p:cTn id="468" dur="3500" fill="hold"/>
                                        <p:tgtEl>
                                          <p:spTgt spid="53"/>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53"/>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53"/>
                                        </p:tgtEl>
                                        <p:attrNameLst>
                                          <p:attrName>ppt_x</p:attrName>
                                        </p:attrNameLst>
                                      </p:cBhvr>
                                      <p:tavLst>
                                        <p:tav tm="0">
                                          <p:val>
                                            <p:strVal val="ppt_x"/>
                                          </p:val>
                                        </p:tav>
                                        <p:tav tm="100000">
                                          <p:val>
                                            <p:strVal val="0-ppt_w/2"/>
                                          </p:val>
                                        </p:tav>
                                      </p:tavLst>
                                    </p:anim>
                                    <p:anim calcmode="lin" valueType="num">
                                      <p:cBhvr additive="base">
                                        <p:cTn id="473" dur="3500"/>
                                        <p:tgtEl>
                                          <p:spTgt spid="53"/>
                                        </p:tgtEl>
                                        <p:attrNameLst>
                                          <p:attrName>ppt_y</p:attrName>
                                        </p:attrNameLst>
                                      </p:cBhvr>
                                      <p:tavLst>
                                        <p:tav tm="0">
                                          <p:val>
                                            <p:strVal val="ppt_y"/>
                                          </p:val>
                                        </p:tav>
                                        <p:tav tm="100000">
                                          <p:val>
                                            <p:strVal val="0-ppt_h/2"/>
                                          </p:val>
                                        </p:tav>
                                      </p:tavLst>
                                    </p:anim>
                                    <p:set>
                                      <p:cBhvr>
                                        <p:cTn id="474" dur="1" fill="hold">
                                          <p:stCondLst>
                                            <p:cond delay="3499"/>
                                          </p:stCondLst>
                                        </p:cTn>
                                        <p:tgtEl>
                                          <p:spTgt spid="53"/>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54"/>
                                        </p:tgtEl>
                                        <p:attrNameLst>
                                          <p:attrName>style.visibility</p:attrName>
                                        </p:attrNameLst>
                                      </p:cBhvr>
                                      <p:to>
                                        <p:strVal val="visible"/>
                                      </p:to>
                                    </p:set>
                                    <p:anim calcmode="lin" valueType="num">
                                      <p:cBhvr>
                                        <p:cTn id="477" dur="3500" fill="hold"/>
                                        <p:tgtEl>
                                          <p:spTgt spid="54"/>
                                        </p:tgtEl>
                                        <p:attrNameLst>
                                          <p:attrName>ppt_w</p:attrName>
                                        </p:attrNameLst>
                                      </p:cBhvr>
                                      <p:tavLst>
                                        <p:tav tm="0">
                                          <p:val>
                                            <p:strVal val="#ppt_w"/>
                                          </p:val>
                                        </p:tav>
                                        <p:tav tm="100000">
                                          <p:val>
                                            <p:strVal val="#ppt_w"/>
                                          </p:val>
                                        </p:tav>
                                      </p:tavLst>
                                    </p:anim>
                                    <p:anim calcmode="lin" valueType="num">
                                      <p:cBhvr>
                                        <p:cTn id="478" dur="3500" fill="hold"/>
                                        <p:tgtEl>
                                          <p:spTgt spid="54"/>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54"/>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54"/>
                                        </p:tgtEl>
                                        <p:attrNameLst>
                                          <p:attrName>ppt_x</p:attrName>
                                        </p:attrNameLst>
                                      </p:cBhvr>
                                      <p:tavLst>
                                        <p:tav tm="0">
                                          <p:val>
                                            <p:strVal val="ppt_x"/>
                                          </p:val>
                                        </p:tav>
                                        <p:tav tm="100000">
                                          <p:val>
                                            <p:strVal val="0-ppt_w/2"/>
                                          </p:val>
                                        </p:tav>
                                      </p:tavLst>
                                    </p:anim>
                                    <p:anim calcmode="lin" valueType="num">
                                      <p:cBhvr additive="base">
                                        <p:cTn id="483" dur="3500"/>
                                        <p:tgtEl>
                                          <p:spTgt spid="54"/>
                                        </p:tgtEl>
                                        <p:attrNameLst>
                                          <p:attrName>ppt_y</p:attrName>
                                        </p:attrNameLst>
                                      </p:cBhvr>
                                      <p:tavLst>
                                        <p:tav tm="0">
                                          <p:val>
                                            <p:strVal val="ppt_y"/>
                                          </p:val>
                                        </p:tav>
                                        <p:tav tm="100000">
                                          <p:val>
                                            <p:strVal val="0-ppt_h/2"/>
                                          </p:val>
                                        </p:tav>
                                      </p:tavLst>
                                    </p:anim>
                                    <p:set>
                                      <p:cBhvr>
                                        <p:cTn id="484" dur="1" fill="hold">
                                          <p:stCondLst>
                                            <p:cond delay="3499"/>
                                          </p:stCondLst>
                                        </p:cTn>
                                        <p:tgtEl>
                                          <p:spTgt spid="54"/>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55"/>
                                        </p:tgtEl>
                                        <p:attrNameLst>
                                          <p:attrName>style.visibility</p:attrName>
                                        </p:attrNameLst>
                                      </p:cBhvr>
                                      <p:to>
                                        <p:strVal val="visible"/>
                                      </p:to>
                                    </p:set>
                                    <p:anim calcmode="lin" valueType="num">
                                      <p:cBhvr>
                                        <p:cTn id="487" dur="3500" fill="hold"/>
                                        <p:tgtEl>
                                          <p:spTgt spid="55"/>
                                        </p:tgtEl>
                                        <p:attrNameLst>
                                          <p:attrName>ppt_w</p:attrName>
                                        </p:attrNameLst>
                                      </p:cBhvr>
                                      <p:tavLst>
                                        <p:tav tm="0">
                                          <p:val>
                                            <p:strVal val="#ppt_w"/>
                                          </p:val>
                                        </p:tav>
                                        <p:tav tm="100000">
                                          <p:val>
                                            <p:strVal val="#ppt_w"/>
                                          </p:val>
                                        </p:tav>
                                      </p:tavLst>
                                    </p:anim>
                                    <p:anim calcmode="lin" valueType="num">
                                      <p:cBhvr>
                                        <p:cTn id="488" dur="3500" fill="hold"/>
                                        <p:tgtEl>
                                          <p:spTgt spid="55"/>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55"/>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55"/>
                                        </p:tgtEl>
                                        <p:attrNameLst>
                                          <p:attrName>ppt_x</p:attrName>
                                        </p:attrNameLst>
                                      </p:cBhvr>
                                      <p:tavLst>
                                        <p:tav tm="0">
                                          <p:val>
                                            <p:strVal val="ppt_x"/>
                                          </p:val>
                                        </p:tav>
                                        <p:tav tm="100000">
                                          <p:val>
                                            <p:strVal val="0-ppt_w/2"/>
                                          </p:val>
                                        </p:tav>
                                      </p:tavLst>
                                    </p:anim>
                                    <p:anim calcmode="lin" valueType="num">
                                      <p:cBhvr additive="base">
                                        <p:cTn id="493" dur="3500"/>
                                        <p:tgtEl>
                                          <p:spTgt spid="55"/>
                                        </p:tgtEl>
                                        <p:attrNameLst>
                                          <p:attrName>ppt_y</p:attrName>
                                        </p:attrNameLst>
                                      </p:cBhvr>
                                      <p:tavLst>
                                        <p:tav tm="0">
                                          <p:val>
                                            <p:strVal val="ppt_y"/>
                                          </p:val>
                                        </p:tav>
                                        <p:tav tm="100000">
                                          <p:val>
                                            <p:strVal val="0-ppt_h/2"/>
                                          </p:val>
                                        </p:tav>
                                      </p:tavLst>
                                    </p:anim>
                                    <p:set>
                                      <p:cBhvr>
                                        <p:cTn id="494" dur="1" fill="hold">
                                          <p:stCondLst>
                                            <p:cond delay="3499"/>
                                          </p:stCondLst>
                                        </p:cTn>
                                        <p:tgtEl>
                                          <p:spTgt spid="55"/>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56"/>
                                        </p:tgtEl>
                                        <p:attrNameLst>
                                          <p:attrName>style.visibility</p:attrName>
                                        </p:attrNameLst>
                                      </p:cBhvr>
                                      <p:to>
                                        <p:strVal val="visible"/>
                                      </p:to>
                                    </p:set>
                                    <p:anim calcmode="lin" valueType="num">
                                      <p:cBhvr>
                                        <p:cTn id="497" dur="3500" fill="hold"/>
                                        <p:tgtEl>
                                          <p:spTgt spid="56"/>
                                        </p:tgtEl>
                                        <p:attrNameLst>
                                          <p:attrName>ppt_w</p:attrName>
                                        </p:attrNameLst>
                                      </p:cBhvr>
                                      <p:tavLst>
                                        <p:tav tm="0">
                                          <p:val>
                                            <p:strVal val="#ppt_w"/>
                                          </p:val>
                                        </p:tav>
                                        <p:tav tm="100000">
                                          <p:val>
                                            <p:strVal val="#ppt_w"/>
                                          </p:val>
                                        </p:tav>
                                      </p:tavLst>
                                    </p:anim>
                                    <p:anim calcmode="lin" valueType="num">
                                      <p:cBhvr>
                                        <p:cTn id="498" dur="3500" fill="hold"/>
                                        <p:tgtEl>
                                          <p:spTgt spid="56"/>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56"/>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56"/>
                                        </p:tgtEl>
                                        <p:attrNameLst>
                                          <p:attrName>ppt_x</p:attrName>
                                        </p:attrNameLst>
                                      </p:cBhvr>
                                      <p:tavLst>
                                        <p:tav tm="0">
                                          <p:val>
                                            <p:strVal val="ppt_x"/>
                                          </p:val>
                                        </p:tav>
                                        <p:tav tm="100000">
                                          <p:val>
                                            <p:strVal val="0-ppt_w/2"/>
                                          </p:val>
                                        </p:tav>
                                      </p:tavLst>
                                    </p:anim>
                                    <p:anim calcmode="lin" valueType="num">
                                      <p:cBhvr additive="base">
                                        <p:cTn id="503" dur="3500"/>
                                        <p:tgtEl>
                                          <p:spTgt spid="56"/>
                                        </p:tgtEl>
                                        <p:attrNameLst>
                                          <p:attrName>ppt_y</p:attrName>
                                        </p:attrNameLst>
                                      </p:cBhvr>
                                      <p:tavLst>
                                        <p:tav tm="0">
                                          <p:val>
                                            <p:strVal val="ppt_y"/>
                                          </p:val>
                                        </p:tav>
                                        <p:tav tm="100000">
                                          <p:val>
                                            <p:strVal val="0-ppt_h/2"/>
                                          </p:val>
                                        </p:tav>
                                      </p:tavLst>
                                    </p:anim>
                                    <p:set>
                                      <p:cBhvr>
                                        <p:cTn id="504" dur="1" fill="hold">
                                          <p:stCondLst>
                                            <p:cond delay="3499"/>
                                          </p:stCondLst>
                                        </p:cTn>
                                        <p:tgtEl>
                                          <p:spTgt spid="56"/>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57"/>
                                        </p:tgtEl>
                                        <p:attrNameLst>
                                          <p:attrName>style.visibility</p:attrName>
                                        </p:attrNameLst>
                                      </p:cBhvr>
                                      <p:to>
                                        <p:strVal val="visible"/>
                                      </p:to>
                                    </p:set>
                                    <p:anim calcmode="lin" valueType="num">
                                      <p:cBhvr>
                                        <p:cTn id="507" dur="3500" fill="hold"/>
                                        <p:tgtEl>
                                          <p:spTgt spid="57"/>
                                        </p:tgtEl>
                                        <p:attrNameLst>
                                          <p:attrName>ppt_w</p:attrName>
                                        </p:attrNameLst>
                                      </p:cBhvr>
                                      <p:tavLst>
                                        <p:tav tm="0">
                                          <p:val>
                                            <p:strVal val="#ppt_w"/>
                                          </p:val>
                                        </p:tav>
                                        <p:tav tm="100000">
                                          <p:val>
                                            <p:strVal val="#ppt_w"/>
                                          </p:val>
                                        </p:tav>
                                      </p:tavLst>
                                    </p:anim>
                                    <p:anim calcmode="lin" valueType="num">
                                      <p:cBhvr>
                                        <p:cTn id="508" dur="3500" fill="hold"/>
                                        <p:tgtEl>
                                          <p:spTgt spid="57"/>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57"/>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57"/>
                                        </p:tgtEl>
                                        <p:attrNameLst>
                                          <p:attrName>ppt_x</p:attrName>
                                        </p:attrNameLst>
                                      </p:cBhvr>
                                      <p:tavLst>
                                        <p:tav tm="0">
                                          <p:val>
                                            <p:strVal val="ppt_x"/>
                                          </p:val>
                                        </p:tav>
                                        <p:tav tm="100000">
                                          <p:val>
                                            <p:strVal val="0-ppt_w/2"/>
                                          </p:val>
                                        </p:tav>
                                      </p:tavLst>
                                    </p:anim>
                                    <p:anim calcmode="lin" valueType="num">
                                      <p:cBhvr additive="base">
                                        <p:cTn id="513" dur="3500"/>
                                        <p:tgtEl>
                                          <p:spTgt spid="57"/>
                                        </p:tgtEl>
                                        <p:attrNameLst>
                                          <p:attrName>ppt_y</p:attrName>
                                        </p:attrNameLst>
                                      </p:cBhvr>
                                      <p:tavLst>
                                        <p:tav tm="0">
                                          <p:val>
                                            <p:strVal val="ppt_y"/>
                                          </p:val>
                                        </p:tav>
                                        <p:tav tm="100000">
                                          <p:val>
                                            <p:strVal val="0-ppt_h/2"/>
                                          </p:val>
                                        </p:tav>
                                      </p:tavLst>
                                    </p:anim>
                                    <p:set>
                                      <p:cBhvr>
                                        <p:cTn id="514" dur="1" fill="hold">
                                          <p:stCondLst>
                                            <p:cond delay="3499"/>
                                          </p:stCondLst>
                                        </p:cTn>
                                        <p:tgtEl>
                                          <p:spTgt spid="57"/>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58"/>
                                        </p:tgtEl>
                                        <p:attrNameLst>
                                          <p:attrName>style.visibility</p:attrName>
                                        </p:attrNameLst>
                                      </p:cBhvr>
                                      <p:to>
                                        <p:strVal val="visible"/>
                                      </p:to>
                                    </p:set>
                                    <p:anim calcmode="lin" valueType="num">
                                      <p:cBhvr>
                                        <p:cTn id="517" dur="3500" fill="hold"/>
                                        <p:tgtEl>
                                          <p:spTgt spid="58"/>
                                        </p:tgtEl>
                                        <p:attrNameLst>
                                          <p:attrName>ppt_w</p:attrName>
                                        </p:attrNameLst>
                                      </p:cBhvr>
                                      <p:tavLst>
                                        <p:tav tm="0">
                                          <p:val>
                                            <p:strVal val="#ppt_w"/>
                                          </p:val>
                                        </p:tav>
                                        <p:tav tm="100000">
                                          <p:val>
                                            <p:strVal val="#ppt_w"/>
                                          </p:val>
                                        </p:tav>
                                      </p:tavLst>
                                    </p:anim>
                                    <p:anim calcmode="lin" valueType="num">
                                      <p:cBhvr>
                                        <p:cTn id="518" dur="3500" fill="hold"/>
                                        <p:tgtEl>
                                          <p:spTgt spid="58"/>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58"/>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58"/>
                                        </p:tgtEl>
                                        <p:attrNameLst>
                                          <p:attrName>ppt_x</p:attrName>
                                        </p:attrNameLst>
                                      </p:cBhvr>
                                      <p:tavLst>
                                        <p:tav tm="0">
                                          <p:val>
                                            <p:strVal val="ppt_x"/>
                                          </p:val>
                                        </p:tav>
                                        <p:tav tm="100000">
                                          <p:val>
                                            <p:strVal val="0-ppt_w/2"/>
                                          </p:val>
                                        </p:tav>
                                      </p:tavLst>
                                    </p:anim>
                                    <p:anim calcmode="lin" valueType="num">
                                      <p:cBhvr additive="base">
                                        <p:cTn id="523" dur="3500"/>
                                        <p:tgtEl>
                                          <p:spTgt spid="58"/>
                                        </p:tgtEl>
                                        <p:attrNameLst>
                                          <p:attrName>ppt_y</p:attrName>
                                        </p:attrNameLst>
                                      </p:cBhvr>
                                      <p:tavLst>
                                        <p:tav tm="0">
                                          <p:val>
                                            <p:strVal val="ppt_y"/>
                                          </p:val>
                                        </p:tav>
                                        <p:tav tm="100000">
                                          <p:val>
                                            <p:strVal val="0-ppt_h/2"/>
                                          </p:val>
                                        </p:tav>
                                      </p:tavLst>
                                    </p:anim>
                                    <p:set>
                                      <p:cBhvr>
                                        <p:cTn id="524" dur="1" fill="hold">
                                          <p:stCondLst>
                                            <p:cond delay="3499"/>
                                          </p:stCondLst>
                                        </p:cTn>
                                        <p:tgtEl>
                                          <p:spTgt spid="58"/>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72"/>
                                        </p:tgtEl>
                                        <p:attrNameLst>
                                          <p:attrName>style.visibility</p:attrName>
                                        </p:attrNameLst>
                                      </p:cBhvr>
                                      <p:to>
                                        <p:strVal val="visible"/>
                                      </p:to>
                                    </p:set>
                                    <p:anim calcmode="lin" valueType="num">
                                      <p:cBhvr>
                                        <p:cTn id="527" dur="3500" fill="hold"/>
                                        <p:tgtEl>
                                          <p:spTgt spid="72"/>
                                        </p:tgtEl>
                                        <p:attrNameLst>
                                          <p:attrName>ppt_w</p:attrName>
                                        </p:attrNameLst>
                                      </p:cBhvr>
                                      <p:tavLst>
                                        <p:tav tm="0">
                                          <p:val>
                                            <p:strVal val="#ppt_w"/>
                                          </p:val>
                                        </p:tav>
                                        <p:tav tm="100000">
                                          <p:val>
                                            <p:strVal val="#ppt_w"/>
                                          </p:val>
                                        </p:tav>
                                      </p:tavLst>
                                    </p:anim>
                                    <p:anim calcmode="lin" valueType="num">
                                      <p:cBhvr>
                                        <p:cTn id="528" dur="3500" fill="hold"/>
                                        <p:tgtEl>
                                          <p:spTgt spid="72"/>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72"/>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3500"/>
                                        <p:tgtEl>
                                          <p:spTgt spid="72"/>
                                        </p:tgtEl>
                                        <p:attrNameLst>
                                          <p:attrName>ppt_x</p:attrName>
                                        </p:attrNameLst>
                                      </p:cBhvr>
                                      <p:tavLst>
                                        <p:tav tm="0">
                                          <p:val>
                                            <p:strVal val="ppt_x"/>
                                          </p:val>
                                        </p:tav>
                                        <p:tav tm="100000">
                                          <p:val>
                                            <p:strVal val="0-ppt_w/2"/>
                                          </p:val>
                                        </p:tav>
                                      </p:tavLst>
                                    </p:anim>
                                    <p:anim calcmode="lin" valueType="num">
                                      <p:cBhvr additive="base">
                                        <p:cTn id="533" dur="3500"/>
                                        <p:tgtEl>
                                          <p:spTgt spid="72"/>
                                        </p:tgtEl>
                                        <p:attrNameLst>
                                          <p:attrName>ppt_y</p:attrName>
                                        </p:attrNameLst>
                                      </p:cBhvr>
                                      <p:tavLst>
                                        <p:tav tm="0">
                                          <p:val>
                                            <p:strVal val="ppt_y"/>
                                          </p:val>
                                        </p:tav>
                                        <p:tav tm="100000">
                                          <p:val>
                                            <p:strVal val="1+ppt_h/2"/>
                                          </p:val>
                                        </p:tav>
                                      </p:tavLst>
                                    </p:anim>
                                    <p:set>
                                      <p:cBhvr>
                                        <p:cTn id="534" dur="1" fill="hold">
                                          <p:stCondLst>
                                            <p:cond delay="3499"/>
                                          </p:stCondLst>
                                        </p:cTn>
                                        <p:tgtEl>
                                          <p:spTgt spid="72"/>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73"/>
                                        </p:tgtEl>
                                        <p:attrNameLst>
                                          <p:attrName>style.visibility</p:attrName>
                                        </p:attrNameLst>
                                      </p:cBhvr>
                                      <p:to>
                                        <p:strVal val="visible"/>
                                      </p:to>
                                    </p:set>
                                    <p:anim calcmode="lin" valueType="num">
                                      <p:cBhvr>
                                        <p:cTn id="537" dur="3500" fill="hold"/>
                                        <p:tgtEl>
                                          <p:spTgt spid="73"/>
                                        </p:tgtEl>
                                        <p:attrNameLst>
                                          <p:attrName>ppt_w</p:attrName>
                                        </p:attrNameLst>
                                      </p:cBhvr>
                                      <p:tavLst>
                                        <p:tav tm="0">
                                          <p:val>
                                            <p:strVal val="#ppt_w"/>
                                          </p:val>
                                        </p:tav>
                                        <p:tav tm="100000">
                                          <p:val>
                                            <p:strVal val="#ppt_w"/>
                                          </p:val>
                                        </p:tav>
                                      </p:tavLst>
                                    </p:anim>
                                    <p:anim calcmode="lin" valueType="num">
                                      <p:cBhvr>
                                        <p:cTn id="538" dur="3500" fill="hold"/>
                                        <p:tgtEl>
                                          <p:spTgt spid="73"/>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73"/>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3500"/>
                                        <p:tgtEl>
                                          <p:spTgt spid="73"/>
                                        </p:tgtEl>
                                        <p:attrNameLst>
                                          <p:attrName>ppt_x</p:attrName>
                                        </p:attrNameLst>
                                      </p:cBhvr>
                                      <p:tavLst>
                                        <p:tav tm="0">
                                          <p:val>
                                            <p:strVal val="ppt_x"/>
                                          </p:val>
                                        </p:tav>
                                        <p:tav tm="100000">
                                          <p:val>
                                            <p:strVal val="0-ppt_w/2"/>
                                          </p:val>
                                        </p:tav>
                                      </p:tavLst>
                                    </p:anim>
                                    <p:anim calcmode="lin" valueType="num">
                                      <p:cBhvr additive="base">
                                        <p:cTn id="543" dur="3500"/>
                                        <p:tgtEl>
                                          <p:spTgt spid="73"/>
                                        </p:tgtEl>
                                        <p:attrNameLst>
                                          <p:attrName>ppt_y</p:attrName>
                                        </p:attrNameLst>
                                      </p:cBhvr>
                                      <p:tavLst>
                                        <p:tav tm="0">
                                          <p:val>
                                            <p:strVal val="ppt_y"/>
                                          </p:val>
                                        </p:tav>
                                        <p:tav tm="100000">
                                          <p:val>
                                            <p:strVal val="1+ppt_h/2"/>
                                          </p:val>
                                        </p:tav>
                                      </p:tavLst>
                                    </p:anim>
                                    <p:set>
                                      <p:cBhvr>
                                        <p:cTn id="544" dur="1" fill="hold">
                                          <p:stCondLst>
                                            <p:cond delay="3499"/>
                                          </p:stCondLst>
                                        </p:cTn>
                                        <p:tgtEl>
                                          <p:spTgt spid="73"/>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74"/>
                                        </p:tgtEl>
                                        <p:attrNameLst>
                                          <p:attrName>style.visibility</p:attrName>
                                        </p:attrNameLst>
                                      </p:cBhvr>
                                      <p:to>
                                        <p:strVal val="visible"/>
                                      </p:to>
                                    </p:set>
                                    <p:anim calcmode="lin" valueType="num">
                                      <p:cBhvr>
                                        <p:cTn id="547" dur="3500" fill="hold"/>
                                        <p:tgtEl>
                                          <p:spTgt spid="74"/>
                                        </p:tgtEl>
                                        <p:attrNameLst>
                                          <p:attrName>ppt_w</p:attrName>
                                        </p:attrNameLst>
                                      </p:cBhvr>
                                      <p:tavLst>
                                        <p:tav tm="0">
                                          <p:val>
                                            <p:strVal val="#ppt_w"/>
                                          </p:val>
                                        </p:tav>
                                        <p:tav tm="100000">
                                          <p:val>
                                            <p:strVal val="#ppt_w"/>
                                          </p:val>
                                        </p:tav>
                                      </p:tavLst>
                                    </p:anim>
                                    <p:anim calcmode="lin" valueType="num">
                                      <p:cBhvr>
                                        <p:cTn id="548" dur="3500" fill="hold"/>
                                        <p:tgtEl>
                                          <p:spTgt spid="74"/>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74"/>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3500"/>
                                        <p:tgtEl>
                                          <p:spTgt spid="74"/>
                                        </p:tgtEl>
                                        <p:attrNameLst>
                                          <p:attrName>ppt_x</p:attrName>
                                        </p:attrNameLst>
                                      </p:cBhvr>
                                      <p:tavLst>
                                        <p:tav tm="0">
                                          <p:val>
                                            <p:strVal val="ppt_x"/>
                                          </p:val>
                                        </p:tav>
                                        <p:tav tm="100000">
                                          <p:val>
                                            <p:strVal val="0-ppt_w/2"/>
                                          </p:val>
                                        </p:tav>
                                      </p:tavLst>
                                    </p:anim>
                                    <p:anim calcmode="lin" valueType="num">
                                      <p:cBhvr additive="base">
                                        <p:cTn id="553" dur="3500"/>
                                        <p:tgtEl>
                                          <p:spTgt spid="74"/>
                                        </p:tgtEl>
                                        <p:attrNameLst>
                                          <p:attrName>ppt_y</p:attrName>
                                        </p:attrNameLst>
                                      </p:cBhvr>
                                      <p:tavLst>
                                        <p:tav tm="0">
                                          <p:val>
                                            <p:strVal val="ppt_y"/>
                                          </p:val>
                                        </p:tav>
                                        <p:tav tm="100000">
                                          <p:val>
                                            <p:strVal val="1+ppt_h/2"/>
                                          </p:val>
                                        </p:tav>
                                      </p:tavLst>
                                    </p:anim>
                                    <p:set>
                                      <p:cBhvr>
                                        <p:cTn id="554" dur="1" fill="hold">
                                          <p:stCondLst>
                                            <p:cond delay="3499"/>
                                          </p:stCondLst>
                                        </p:cTn>
                                        <p:tgtEl>
                                          <p:spTgt spid="74"/>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75"/>
                                        </p:tgtEl>
                                        <p:attrNameLst>
                                          <p:attrName>style.visibility</p:attrName>
                                        </p:attrNameLst>
                                      </p:cBhvr>
                                      <p:to>
                                        <p:strVal val="visible"/>
                                      </p:to>
                                    </p:set>
                                    <p:anim calcmode="lin" valueType="num">
                                      <p:cBhvr>
                                        <p:cTn id="557" dur="3500" fill="hold"/>
                                        <p:tgtEl>
                                          <p:spTgt spid="75"/>
                                        </p:tgtEl>
                                        <p:attrNameLst>
                                          <p:attrName>ppt_w</p:attrName>
                                        </p:attrNameLst>
                                      </p:cBhvr>
                                      <p:tavLst>
                                        <p:tav tm="0">
                                          <p:val>
                                            <p:strVal val="#ppt_w"/>
                                          </p:val>
                                        </p:tav>
                                        <p:tav tm="100000">
                                          <p:val>
                                            <p:strVal val="#ppt_w"/>
                                          </p:val>
                                        </p:tav>
                                      </p:tavLst>
                                    </p:anim>
                                    <p:anim calcmode="lin" valueType="num">
                                      <p:cBhvr>
                                        <p:cTn id="558" dur="3500" fill="hold"/>
                                        <p:tgtEl>
                                          <p:spTgt spid="75"/>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75"/>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3500"/>
                                        <p:tgtEl>
                                          <p:spTgt spid="75"/>
                                        </p:tgtEl>
                                        <p:attrNameLst>
                                          <p:attrName>ppt_x</p:attrName>
                                        </p:attrNameLst>
                                      </p:cBhvr>
                                      <p:tavLst>
                                        <p:tav tm="0">
                                          <p:val>
                                            <p:strVal val="ppt_x"/>
                                          </p:val>
                                        </p:tav>
                                        <p:tav tm="100000">
                                          <p:val>
                                            <p:strVal val="0-ppt_w/2"/>
                                          </p:val>
                                        </p:tav>
                                      </p:tavLst>
                                    </p:anim>
                                    <p:anim calcmode="lin" valueType="num">
                                      <p:cBhvr additive="base">
                                        <p:cTn id="563" dur="3500"/>
                                        <p:tgtEl>
                                          <p:spTgt spid="75"/>
                                        </p:tgtEl>
                                        <p:attrNameLst>
                                          <p:attrName>ppt_y</p:attrName>
                                        </p:attrNameLst>
                                      </p:cBhvr>
                                      <p:tavLst>
                                        <p:tav tm="0">
                                          <p:val>
                                            <p:strVal val="ppt_y"/>
                                          </p:val>
                                        </p:tav>
                                        <p:tav tm="100000">
                                          <p:val>
                                            <p:strVal val="1+ppt_h/2"/>
                                          </p:val>
                                        </p:tav>
                                      </p:tavLst>
                                    </p:anim>
                                    <p:set>
                                      <p:cBhvr>
                                        <p:cTn id="564" dur="1" fill="hold">
                                          <p:stCondLst>
                                            <p:cond delay="3499"/>
                                          </p:stCondLst>
                                        </p:cTn>
                                        <p:tgtEl>
                                          <p:spTgt spid="75"/>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76"/>
                                        </p:tgtEl>
                                        <p:attrNameLst>
                                          <p:attrName>style.visibility</p:attrName>
                                        </p:attrNameLst>
                                      </p:cBhvr>
                                      <p:to>
                                        <p:strVal val="visible"/>
                                      </p:to>
                                    </p:set>
                                    <p:anim calcmode="lin" valueType="num">
                                      <p:cBhvr>
                                        <p:cTn id="567" dur="3500" fill="hold"/>
                                        <p:tgtEl>
                                          <p:spTgt spid="76"/>
                                        </p:tgtEl>
                                        <p:attrNameLst>
                                          <p:attrName>ppt_w</p:attrName>
                                        </p:attrNameLst>
                                      </p:cBhvr>
                                      <p:tavLst>
                                        <p:tav tm="0">
                                          <p:val>
                                            <p:strVal val="#ppt_w"/>
                                          </p:val>
                                        </p:tav>
                                        <p:tav tm="100000">
                                          <p:val>
                                            <p:strVal val="#ppt_w"/>
                                          </p:val>
                                        </p:tav>
                                      </p:tavLst>
                                    </p:anim>
                                    <p:anim calcmode="lin" valueType="num">
                                      <p:cBhvr>
                                        <p:cTn id="568" dur="3500" fill="hold"/>
                                        <p:tgtEl>
                                          <p:spTgt spid="76"/>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3500" fill="hold"/>
                                        <p:tgtEl>
                                          <p:spTgt spid="76"/>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3500"/>
                                        <p:tgtEl>
                                          <p:spTgt spid="76"/>
                                        </p:tgtEl>
                                        <p:attrNameLst>
                                          <p:attrName>ppt_x</p:attrName>
                                        </p:attrNameLst>
                                      </p:cBhvr>
                                      <p:tavLst>
                                        <p:tav tm="0">
                                          <p:val>
                                            <p:strVal val="ppt_x"/>
                                          </p:val>
                                        </p:tav>
                                        <p:tav tm="100000">
                                          <p:val>
                                            <p:strVal val="0-ppt_w/2"/>
                                          </p:val>
                                        </p:tav>
                                      </p:tavLst>
                                    </p:anim>
                                    <p:anim calcmode="lin" valueType="num">
                                      <p:cBhvr additive="base">
                                        <p:cTn id="573" dur="3500"/>
                                        <p:tgtEl>
                                          <p:spTgt spid="76"/>
                                        </p:tgtEl>
                                        <p:attrNameLst>
                                          <p:attrName>ppt_y</p:attrName>
                                        </p:attrNameLst>
                                      </p:cBhvr>
                                      <p:tavLst>
                                        <p:tav tm="0">
                                          <p:val>
                                            <p:strVal val="ppt_y"/>
                                          </p:val>
                                        </p:tav>
                                        <p:tav tm="100000">
                                          <p:val>
                                            <p:strVal val="1+ppt_h/2"/>
                                          </p:val>
                                        </p:tav>
                                      </p:tavLst>
                                    </p:anim>
                                    <p:set>
                                      <p:cBhvr>
                                        <p:cTn id="574" dur="1" fill="hold">
                                          <p:stCondLst>
                                            <p:cond delay="3499"/>
                                          </p:stCondLst>
                                        </p:cTn>
                                        <p:tgtEl>
                                          <p:spTgt spid="76"/>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77"/>
                                        </p:tgtEl>
                                        <p:attrNameLst>
                                          <p:attrName>style.visibility</p:attrName>
                                        </p:attrNameLst>
                                      </p:cBhvr>
                                      <p:to>
                                        <p:strVal val="visible"/>
                                      </p:to>
                                    </p:set>
                                    <p:anim calcmode="lin" valueType="num">
                                      <p:cBhvr>
                                        <p:cTn id="577" dur="3500" fill="hold"/>
                                        <p:tgtEl>
                                          <p:spTgt spid="77"/>
                                        </p:tgtEl>
                                        <p:attrNameLst>
                                          <p:attrName>ppt_w</p:attrName>
                                        </p:attrNameLst>
                                      </p:cBhvr>
                                      <p:tavLst>
                                        <p:tav tm="0">
                                          <p:val>
                                            <p:strVal val="#ppt_w"/>
                                          </p:val>
                                        </p:tav>
                                        <p:tav tm="100000">
                                          <p:val>
                                            <p:strVal val="#ppt_w"/>
                                          </p:val>
                                        </p:tav>
                                      </p:tavLst>
                                    </p:anim>
                                    <p:anim calcmode="lin" valueType="num">
                                      <p:cBhvr>
                                        <p:cTn id="578" dur="3500" fill="hold"/>
                                        <p:tgtEl>
                                          <p:spTgt spid="77"/>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3500" fill="hold"/>
                                        <p:tgtEl>
                                          <p:spTgt spid="77"/>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3500"/>
                                        <p:tgtEl>
                                          <p:spTgt spid="77"/>
                                        </p:tgtEl>
                                        <p:attrNameLst>
                                          <p:attrName>ppt_x</p:attrName>
                                        </p:attrNameLst>
                                      </p:cBhvr>
                                      <p:tavLst>
                                        <p:tav tm="0">
                                          <p:val>
                                            <p:strVal val="ppt_x"/>
                                          </p:val>
                                        </p:tav>
                                        <p:tav tm="100000">
                                          <p:val>
                                            <p:strVal val="0-ppt_w/2"/>
                                          </p:val>
                                        </p:tav>
                                      </p:tavLst>
                                    </p:anim>
                                    <p:anim calcmode="lin" valueType="num">
                                      <p:cBhvr additive="base">
                                        <p:cTn id="583" dur="3500"/>
                                        <p:tgtEl>
                                          <p:spTgt spid="77"/>
                                        </p:tgtEl>
                                        <p:attrNameLst>
                                          <p:attrName>ppt_y</p:attrName>
                                        </p:attrNameLst>
                                      </p:cBhvr>
                                      <p:tavLst>
                                        <p:tav tm="0">
                                          <p:val>
                                            <p:strVal val="ppt_y"/>
                                          </p:val>
                                        </p:tav>
                                        <p:tav tm="100000">
                                          <p:val>
                                            <p:strVal val="1+ppt_h/2"/>
                                          </p:val>
                                        </p:tav>
                                      </p:tavLst>
                                    </p:anim>
                                    <p:set>
                                      <p:cBhvr>
                                        <p:cTn id="584" dur="1" fill="hold">
                                          <p:stCondLst>
                                            <p:cond delay="3499"/>
                                          </p:stCondLst>
                                        </p:cTn>
                                        <p:tgtEl>
                                          <p:spTgt spid="77"/>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78"/>
                                        </p:tgtEl>
                                        <p:attrNameLst>
                                          <p:attrName>style.visibility</p:attrName>
                                        </p:attrNameLst>
                                      </p:cBhvr>
                                      <p:to>
                                        <p:strVal val="visible"/>
                                      </p:to>
                                    </p:set>
                                    <p:anim calcmode="lin" valueType="num">
                                      <p:cBhvr>
                                        <p:cTn id="587" dur="3500" fill="hold"/>
                                        <p:tgtEl>
                                          <p:spTgt spid="78"/>
                                        </p:tgtEl>
                                        <p:attrNameLst>
                                          <p:attrName>ppt_w</p:attrName>
                                        </p:attrNameLst>
                                      </p:cBhvr>
                                      <p:tavLst>
                                        <p:tav tm="0">
                                          <p:val>
                                            <p:strVal val="#ppt_w"/>
                                          </p:val>
                                        </p:tav>
                                        <p:tav tm="100000">
                                          <p:val>
                                            <p:strVal val="#ppt_w"/>
                                          </p:val>
                                        </p:tav>
                                      </p:tavLst>
                                    </p:anim>
                                    <p:anim calcmode="lin" valueType="num">
                                      <p:cBhvr>
                                        <p:cTn id="588" dur="3500" fill="hold"/>
                                        <p:tgtEl>
                                          <p:spTgt spid="78"/>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3500" fill="hold"/>
                                        <p:tgtEl>
                                          <p:spTgt spid="78"/>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3500"/>
                                        <p:tgtEl>
                                          <p:spTgt spid="78"/>
                                        </p:tgtEl>
                                        <p:attrNameLst>
                                          <p:attrName>ppt_x</p:attrName>
                                        </p:attrNameLst>
                                      </p:cBhvr>
                                      <p:tavLst>
                                        <p:tav tm="0">
                                          <p:val>
                                            <p:strVal val="ppt_x"/>
                                          </p:val>
                                        </p:tav>
                                        <p:tav tm="100000">
                                          <p:val>
                                            <p:strVal val="0-ppt_w/2"/>
                                          </p:val>
                                        </p:tav>
                                      </p:tavLst>
                                    </p:anim>
                                    <p:anim calcmode="lin" valueType="num">
                                      <p:cBhvr additive="base">
                                        <p:cTn id="593" dur="3500"/>
                                        <p:tgtEl>
                                          <p:spTgt spid="78"/>
                                        </p:tgtEl>
                                        <p:attrNameLst>
                                          <p:attrName>ppt_y</p:attrName>
                                        </p:attrNameLst>
                                      </p:cBhvr>
                                      <p:tavLst>
                                        <p:tav tm="0">
                                          <p:val>
                                            <p:strVal val="ppt_y"/>
                                          </p:val>
                                        </p:tav>
                                        <p:tav tm="100000">
                                          <p:val>
                                            <p:strVal val="1+ppt_h/2"/>
                                          </p:val>
                                        </p:tav>
                                      </p:tavLst>
                                    </p:anim>
                                    <p:set>
                                      <p:cBhvr>
                                        <p:cTn id="594" dur="1" fill="hold">
                                          <p:stCondLst>
                                            <p:cond delay="3499"/>
                                          </p:stCondLst>
                                        </p:cTn>
                                        <p:tgtEl>
                                          <p:spTgt spid="78"/>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79"/>
                                        </p:tgtEl>
                                        <p:attrNameLst>
                                          <p:attrName>style.visibility</p:attrName>
                                        </p:attrNameLst>
                                      </p:cBhvr>
                                      <p:to>
                                        <p:strVal val="visible"/>
                                      </p:to>
                                    </p:set>
                                    <p:anim calcmode="lin" valueType="num">
                                      <p:cBhvr>
                                        <p:cTn id="597" dur="3500" fill="hold"/>
                                        <p:tgtEl>
                                          <p:spTgt spid="79"/>
                                        </p:tgtEl>
                                        <p:attrNameLst>
                                          <p:attrName>ppt_w</p:attrName>
                                        </p:attrNameLst>
                                      </p:cBhvr>
                                      <p:tavLst>
                                        <p:tav tm="0">
                                          <p:val>
                                            <p:strVal val="#ppt_w"/>
                                          </p:val>
                                        </p:tav>
                                        <p:tav tm="100000">
                                          <p:val>
                                            <p:strVal val="#ppt_w"/>
                                          </p:val>
                                        </p:tav>
                                      </p:tavLst>
                                    </p:anim>
                                    <p:anim calcmode="lin" valueType="num">
                                      <p:cBhvr>
                                        <p:cTn id="598" dur="3500" fill="hold"/>
                                        <p:tgtEl>
                                          <p:spTgt spid="79"/>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3500" fill="hold"/>
                                        <p:tgtEl>
                                          <p:spTgt spid="79"/>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3500"/>
                                        <p:tgtEl>
                                          <p:spTgt spid="79"/>
                                        </p:tgtEl>
                                        <p:attrNameLst>
                                          <p:attrName>ppt_x</p:attrName>
                                        </p:attrNameLst>
                                      </p:cBhvr>
                                      <p:tavLst>
                                        <p:tav tm="0">
                                          <p:val>
                                            <p:strVal val="ppt_x"/>
                                          </p:val>
                                        </p:tav>
                                        <p:tav tm="100000">
                                          <p:val>
                                            <p:strVal val="0-ppt_w/2"/>
                                          </p:val>
                                        </p:tav>
                                      </p:tavLst>
                                    </p:anim>
                                    <p:anim calcmode="lin" valueType="num">
                                      <p:cBhvr additive="base">
                                        <p:cTn id="603" dur="3500"/>
                                        <p:tgtEl>
                                          <p:spTgt spid="79"/>
                                        </p:tgtEl>
                                        <p:attrNameLst>
                                          <p:attrName>ppt_y</p:attrName>
                                        </p:attrNameLst>
                                      </p:cBhvr>
                                      <p:tavLst>
                                        <p:tav tm="0">
                                          <p:val>
                                            <p:strVal val="ppt_y"/>
                                          </p:val>
                                        </p:tav>
                                        <p:tav tm="100000">
                                          <p:val>
                                            <p:strVal val="1+ppt_h/2"/>
                                          </p:val>
                                        </p:tav>
                                      </p:tavLst>
                                    </p:anim>
                                    <p:set>
                                      <p:cBhvr>
                                        <p:cTn id="604" dur="1" fill="hold">
                                          <p:stCondLst>
                                            <p:cond delay="3499"/>
                                          </p:stCondLst>
                                        </p:cTn>
                                        <p:tgtEl>
                                          <p:spTgt spid="79"/>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80"/>
                                        </p:tgtEl>
                                        <p:attrNameLst>
                                          <p:attrName>style.visibility</p:attrName>
                                        </p:attrNameLst>
                                      </p:cBhvr>
                                      <p:to>
                                        <p:strVal val="visible"/>
                                      </p:to>
                                    </p:set>
                                    <p:anim calcmode="lin" valueType="num">
                                      <p:cBhvr>
                                        <p:cTn id="607" dur="3500" fill="hold"/>
                                        <p:tgtEl>
                                          <p:spTgt spid="80"/>
                                        </p:tgtEl>
                                        <p:attrNameLst>
                                          <p:attrName>ppt_w</p:attrName>
                                        </p:attrNameLst>
                                      </p:cBhvr>
                                      <p:tavLst>
                                        <p:tav tm="0">
                                          <p:val>
                                            <p:strVal val="#ppt_w"/>
                                          </p:val>
                                        </p:tav>
                                        <p:tav tm="100000">
                                          <p:val>
                                            <p:strVal val="#ppt_w"/>
                                          </p:val>
                                        </p:tav>
                                      </p:tavLst>
                                    </p:anim>
                                    <p:anim calcmode="lin" valueType="num">
                                      <p:cBhvr>
                                        <p:cTn id="608" dur="3500" fill="hold"/>
                                        <p:tgtEl>
                                          <p:spTgt spid="80"/>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3500" fill="hold"/>
                                        <p:tgtEl>
                                          <p:spTgt spid="80"/>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3500"/>
                                        <p:tgtEl>
                                          <p:spTgt spid="80"/>
                                        </p:tgtEl>
                                        <p:attrNameLst>
                                          <p:attrName>ppt_x</p:attrName>
                                        </p:attrNameLst>
                                      </p:cBhvr>
                                      <p:tavLst>
                                        <p:tav tm="0">
                                          <p:val>
                                            <p:strVal val="ppt_x"/>
                                          </p:val>
                                        </p:tav>
                                        <p:tav tm="100000">
                                          <p:val>
                                            <p:strVal val="0-ppt_w/2"/>
                                          </p:val>
                                        </p:tav>
                                      </p:tavLst>
                                    </p:anim>
                                    <p:anim calcmode="lin" valueType="num">
                                      <p:cBhvr additive="base">
                                        <p:cTn id="613" dur="3500"/>
                                        <p:tgtEl>
                                          <p:spTgt spid="80"/>
                                        </p:tgtEl>
                                        <p:attrNameLst>
                                          <p:attrName>ppt_y</p:attrName>
                                        </p:attrNameLst>
                                      </p:cBhvr>
                                      <p:tavLst>
                                        <p:tav tm="0">
                                          <p:val>
                                            <p:strVal val="ppt_y"/>
                                          </p:val>
                                        </p:tav>
                                        <p:tav tm="100000">
                                          <p:val>
                                            <p:strVal val="1+ppt_h/2"/>
                                          </p:val>
                                        </p:tav>
                                      </p:tavLst>
                                    </p:anim>
                                    <p:set>
                                      <p:cBhvr>
                                        <p:cTn id="614" dur="1" fill="hold">
                                          <p:stCondLst>
                                            <p:cond delay="3499"/>
                                          </p:stCondLst>
                                        </p:cTn>
                                        <p:tgtEl>
                                          <p:spTgt spid="80"/>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81"/>
                                        </p:tgtEl>
                                        <p:attrNameLst>
                                          <p:attrName>style.visibility</p:attrName>
                                        </p:attrNameLst>
                                      </p:cBhvr>
                                      <p:to>
                                        <p:strVal val="visible"/>
                                      </p:to>
                                    </p:set>
                                    <p:anim calcmode="lin" valueType="num">
                                      <p:cBhvr>
                                        <p:cTn id="617" dur="3500" fill="hold"/>
                                        <p:tgtEl>
                                          <p:spTgt spid="81"/>
                                        </p:tgtEl>
                                        <p:attrNameLst>
                                          <p:attrName>ppt_w</p:attrName>
                                        </p:attrNameLst>
                                      </p:cBhvr>
                                      <p:tavLst>
                                        <p:tav tm="0">
                                          <p:val>
                                            <p:strVal val="#ppt_w"/>
                                          </p:val>
                                        </p:tav>
                                        <p:tav tm="100000">
                                          <p:val>
                                            <p:strVal val="#ppt_w"/>
                                          </p:val>
                                        </p:tav>
                                      </p:tavLst>
                                    </p:anim>
                                    <p:anim calcmode="lin" valueType="num">
                                      <p:cBhvr>
                                        <p:cTn id="618" dur="3500" fill="hold"/>
                                        <p:tgtEl>
                                          <p:spTgt spid="81"/>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3500" fill="hold"/>
                                        <p:tgtEl>
                                          <p:spTgt spid="81"/>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3500"/>
                                        <p:tgtEl>
                                          <p:spTgt spid="81"/>
                                        </p:tgtEl>
                                        <p:attrNameLst>
                                          <p:attrName>ppt_x</p:attrName>
                                        </p:attrNameLst>
                                      </p:cBhvr>
                                      <p:tavLst>
                                        <p:tav tm="0">
                                          <p:val>
                                            <p:strVal val="ppt_x"/>
                                          </p:val>
                                        </p:tav>
                                        <p:tav tm="100000">
                                          <p:val>
                                            <p:strVal val="0-ppt_w/2"/>
                                          </p:val>
                                        </p:tav>
                                      </p:tavLst>
                                    </p:anim>
                                    <p:anim calcmode="lin" valueType="num">
                                      <p:cBhvr additive="base">
                                        <p:cTn id="623" dur="3500"/>
                                        <p:tgtEl>
                                          <p:spTgt spid="81"/>
                                        </p:tgtEl>
                                        <p:attrNameLst>
                                          <p:attrName>ppt_y</p:attrName>
                                        </p:attrNameLst>
                                      </p:cBhvr>
                                      <p:tavLst>
                                        <p:tav tm="0">
                                          <p:val>
                                            <p:strVal val="ppt_y"/>
                                          </p:val>
                                        </p:tav>
                                        <p:tav tm="100000">
                                          <p:val>
                                            <p:strVal val="1+ppt_h/2"/>
                                          </p:val>
                                        </p:tav>
                                      </p:tavLst>
                                    </p:anim>
                                    <p:set>
                                      <p:cBhvr>
                                        <p:cTn id="624" dur="1" fill="hold">
                                          <p:stCondLst>
                                            <p:cond delay="3499"/>
                                          </p:stCondLst>
                                        </p:cTn>
                                        <p:tgtEl>
                                          <p:spTgt spid="81"/>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82"/>
                                        </p:tgtEl>
                                        <p:attrNameLst>
                                          <p:attrName>style.visibility</p:attrName>
                                        </p:attrNameLst>
                                      </p:cBhvr>
                                      <p:to>
                                        <p:strVal val="visible"/>
                                      </p:to>
                                    </p:set>
                                    <p:anim calcmode="lin" valueType="num">
                                      <p:cBhvr>
                                        <p:cTn id="627" dur="3500" fill="hold"/>
                                        <p:tgtEl>
                                          <p:spTgt spid="82"/>
                                        </p:tgtEl>
                                        <p:attrNameLst>
                                          <p:attrName>ppt_w</p:attrName>
                                        </p:attrNameLst>
                                      </p:cBhvr>
                                      <p:tavLst>
                                        <p:tav tm="0">
                                          <p:val>
                                            <p:strVal val="#ppt_w"/>
                                          </p:val>
                                        </p:tav>
                                        <p:tav tm="100000">
                                          <p:val>
                                            <p:strVal val="#ppt_w"/>
                                          </p:val>
                                        </p:tav>
                                      </p:tavLst>
                                    </p:anim>
                                    <p:anim calcmode="lin" valueType="num">
                                      <p:cBhvr>
                                        <p:cTn id="628" dur="3500" fill="hold"/>
                                        <p:tgtEl>
                                          <p:spTgt spid="82"/>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3500" fill="hold"/>
                                        <p:tgtEl>
                                          <p:spTgt spid="82"/>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3500"/>
                                        <p:tgtEl>
                                          <p:spTgt spid="82"/>
                                        </p:tgtEl>
                                        <p:attrNameLst>
                                          <p:attrName>ppt_x</p:attrName>
                                        </p:attrNameLst>
                                      </p:cBhvr>
                                      <p:tavLst>
                                        <p:tav tm="0">
                                          <p:val>
                                            <p:strVal val="ppt_x"/>
                                          </p:val>
                                        </p:tav>
                                        <p:tav tm="100000">
                                          <p:val>
                                            <p:strVal val="0-ppt_w/2"/>
                                          </p:val>
                                        </p:tav>
                                      </p:tavLst>
                                    </p:anim>
                                    <p:anim calcmode="lin" valueType="num">
                                      <p:cBhvr additive="base">
                                        <p:cTn id="633" dur="3500"/>
                                        <p:tgtEl>
                                          <p:spTgt spid="82"/>
                                        </p:tgtEl>
                                        <p:attrNameLst>
                                          <p:attrName>ppt_y</p:attrName>
                                        </p:attrNameLst>
                                      </p:cBhvr>
                                      <p:tavLst>
                                        <p:tav tm="0">
                                          <p:val>
                                            <p:strVal val="ppt_y"/>
                                          </p:val>
                                        </p:tav>
                                        <p:tav tm="100000">
                                          <p:val>
                                            <p:strVal val="1+ppt_h/2"/>
                                          </p:val>
                                        </p:tav>
                                      </p:tavLst>
                                    </p:anim>
                                    <p:set>
                                      <p:cBhvr>
                                        <p:cTn id="634" dur="1" fill="hold">
                                          <p:stCondLst>
                                            <p:cond delay="3499"/>
                                          </p:stCondLst>
                                        </p:cTn>
                                        <p:tgtEl>
                                          <p:spTgt spid="82"/>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83"/>
                                        </p:tgtEl>
                                        <p:attrNameLst>
                                          <p:attrName>style.visibility</p:attrName>
                                        </p:attrNameLst>
                                      </p:cBhvr>
                                      <p:to>
                                        <p:strVal val="visible"/>
                                      </p:to>
                                    </p:set>
                                    <p:anim calcmode="lin" valueType="num">
                                      <p:cBhvr>
                                        <p:cTn id="637" dur="3500" fill="hold"/>
                                        <p:tgtEl>
                                          <p:spTgt spid="83"/>
                                        </p:tgtEl>
                                        <p:attrNameLst>
                                          <p:attrName>ppt_w</p:attrName>
                                        </p:attrNameLst>
                                      </p:cBhvr>
                                      <p:tavLst>
                                        <p:tav tm="0">
                                          <p:val>
                                            <p:strVal val="#ppt_w"/>
                                          </p:val>
                                        </p:tav>
                                        <p:tav tm="100000">
                                          <p:val>
                                            <p:strVal val="#ppt_w"/>
                                          </p:val>
                                        </p:tav>
                                      </p:tavLst>
                                    </p:anim>
                                    <p:anim calcmode="lin" valueType="num">
                                      <p:cBhvr>
                                        <p:cTn id="638" dur="3500" fill="hold"/>
                                        <p:tgtEl>
                                          <p:spTgt spid="83"/>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3500" fill="hold"/>
                                        <p:tgtEl>
                                          <p:spTgt spid="83"/>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3500"/>
                                        <p:tgtEl>
                                          <p:spTgt spid="83"/>
                                        </p:tgtEl>
                                        <p:attrNameLst>
                                          <p:attrName>ppt_x</p:attrName>
                                        </p:attrNameLst>
                                      </p:cBhvr>
                                      <p:tavLst>
                                        <p:tav tm="0">
                                          <p:val>
                                            <p:strVal val="ppt_x"/>
                                          </p:val>
                                        </p:tav>
                                        <p:tav tm="100000">
                                          <p:val>
                                            <p:strVal val="0-ppt_w/2"/>
                                          </p:val>
                                        </p:tav>
                                      </p:tavLst>
                                    </p:anim>
                                    <p:anim calcmode="lin" valueType="num">
                                      <p:cBhvr additive="base">
                                        <p:cTn id="643" dur="3500"/>
                                        <p:tgtEl>
                                          <p:spTgt spid="83"/>
                                        </p:tgtEl>
                                        <p:attrNameLst>
                                          <p:attrName>ppt_y</p:attrName>
                                        </p:attrNameLst>
                                      </p:cBhvr>
                                      <p:tavLst>
                                        <p:tav tm="0">
                                          <p:val>
                                            <p:strVal val="ppt_y"/>
                                          </p:val>
                                        </p:tav>
                                        <p:tav tm="100000">
                                          <p:val>
                                            <p:strVal val="1+ppt_h/2"/>
                                          </p:val>
                                        </p:tav>
                                      </p:tavLst>
                                    </p:anim>
                                    <p:set>
                                      <p:cBhvr>
                                        <p:cTn id="644" dur="1" fill="hold">
                                          <p:stCondLst>
                                            <p:cond delay="3499"/>
                                          </p:stCondLst>
                                        </p:cTn>
                                        <p:tgtEl>
                                          <p:spTgt spid="83"/>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84"/>
                                        </p:tgtEl>
                                        <p:attrNameLst>
                                          <p:attrName>style.visibility</p:attrName>
                                        </p:attrNameLst>
                                      </p:cBhvr>
                                      <p:to>
                                        <p:strVal val="visible"/>
                                      </p:to>
                                    </p:set>
                                    <p:anim calcmode="lin" valueType="num">
                                      <p:cBhvr>
                                        <p:cTn id="647" dur="3500" fill="hold"/>
                                        <p:tgtEl>
                                          <p:spTgt spid="84"/>
                                        </p:tgtEl>
                                        <p:attrNameLst>
                                          <p:attrName>ppt_w</p:attrName>
                                        </p:attrNameLst>
                                      </p:cBhvr>
                                      <p:tavLst>
                                        <p:tav tm="0">
                                          <p:val>
                                            <p:strVal val="#ppt_w"/>
                                          </p:val>
                                        </p:tav>
                                        <p:tav tm="100000">
                                          <p:val>
                                            <p:strVal val="#ppt_w"/>
                                          </p:val>
                                        </p:tav>
                                      </p:tavLst>
                                    </p:anim>
                                    <p:anim calcmode="lin" valueType="num">
                                      <p:cBhvr>
                                        <p:cTn id="648" dur="3500" fill="hold"/>
                                        <p:tgtEl>
                                          <p:spTgt spid="84"/>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3500" fill="hold"/>
                                        <p:tgtEl>
                                          <p:spTgt spid="84"/>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3500"/>
                                        <p:tgtEl>
                                          <p:spTgt spid="84"/>
                                        </p:tgtEl>
                                        <p:attrNameLst>
                                          <p:attrName>ppt_x</p:attrName>
                                        </p:attrNameLst>
                                      </p:cBhvr>
                                      <p:tavLst>
                                        <p:tav tm="0">
                                          <p:val>
                                            <p:strVal val="ppt_x"/>
                                          </p:val>
                                        </p:tav>
                                        <p:tav tm="100000">
                                          <p:val>
                                            <p:strVal val="0-ppt_w/2"/>
                                          </p:val>
                                        </p:tav>
                                      </p:tavLst>
                                    </p:anim>
                                    <p:anim calcmode="lin" valueType="num">
                                      <p:cBhvr additive="base">
                                        <p:cTn id="653" dur="3500"/>
                                        <p:tgtEl>
                                          <p:spTgt spid="84"/>
                                        </p:tgtEl>
                                        <p:attrNameLst>
                                          <p:attrName>ppt_y</p:attrName>
                                        </p:attrNameLst>
                                      </p:cBhvr>
                                      <p:tavLst>
                                        <p:tav tm="0">
                                          <p:val>
                                            <p:strVal val="ppt_y"/>
                                          </p:val>
                                        </p:tav>
                                        <p:tav tm="100000">
                                          <p:val>
                                            <p:strVal val="1+ppt_h/2"/>
                                          </p:val>
                                        </p:tav>
                                      </p:tavLst>
                                    </p:anim>
                                    <p:set>
                                      <p:cBhvr>
                                        <p:cTn id="654" dur="1" fill="hold">
                                          <p:stCondLst>
                                            <p:cond delay="3499"/>
                                          </p:stCondLst>
                                        </p:cTn>
                                        <p:tgtEl>
                                          <p:spTgt spid="84"/>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86"/>
                                        </p:tgtEl>
                                        <p:attrNameLst>
                                          <p:attrName>style.visibility</p:attrName>
                                        </p:attrNameLst>
                                      </p:cBhvr>
                                      <p:to>
                                        <p:strVal val="visible"/>
                                      </p:to>
                                    </p:set>
                                    <p:anim calcmode="lin" valueType="num">
                                      <p:cBhvr>
                                        <p:cTn id="657" dur="3500" fill="hold"/>
                                        <p:tgtEl>
                                          <p:spTgt spid="86"/>
                                        </p:tgtEl>
                                        <p:attrNameLst>
                                          <p:attrName>ppt_w</p:attrName>
                                        </p:attrNameLst>
                                      </p:cBhvr>
                                      <p:tavLst>
                                        <p:tav tm="0">
                                          <p:val>
                                            <p:strVal val="#ppt_w"/>
                                          </p:val>
                                        </p:tav>
                                        <p:tav tm="100000">
                                          <p:val>
                                            <p:strVal val="#ppt_w"/>
                                          </p:val>
                                        </p:tav>
                                      </p:tavLst>
                                    </p:anim>
                                    <p:anim calcmode="lin" valueType="num">
                                      <p:cBhvr>
                                        <p:cTn id="658" dur="3500" fill="hold"/>
                                        <p:tgtEl>
                                          <p:spTgt spid="86"/>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3500" fill="hold"/>
                                        <p:tgtEl>
                                          <p:spTgt spid="86"/>
                                        </p:tgtEl>
                                        <p:attrNameLst>
                                          <p:attrName>r</p:attrName>
                                        </p:attrNameLst>
                                      </p:cBhvr>
                                    </p:animRot>
                                  </p:childTnLst>
                                </p:cTn>
                              </p:par>
                              <p:par>
                                <p:cTn id="661" presetID="2" presetClass="exit" presetSubtype="6" fill="hold" grpId="2" nodeType="withEffect">
                                  <p:stCondLst>
                                    <p:cond delay="0"/>
                                  </p:stCondLst>
                                  <p:childTnLst>
                                    <p:anim calcmode="lin" valueType="num">
                                      <p:cBhvr additive="base">
                                        <p:cTn id="662" dur="3500"/>
                                        <p:tgtEl>
                                          <p:spTgt spid="86"/>
                                        </p:tgtEl>
                                        <p:attrNameLst>
                                          <p:attrName>ppt_x</p:attrName>
                                        </p:attrNameLst>
                                      </p:cBhvr>
                                      <p:tavLst>
                                        <p:tav tm="0">
                                          <p:val>
                                            <p:strVal val="ppt_x"/>
                                          </p:val>
                                        </p:tav>
                                        <p:tav tm="100000">
                                          <p:val>
                                            <p:strVal val="1+ppt_w/2"/>
                                          </p:val>
                                        </p:tav>
                                      </p:tavLst>
                                    </p:anim>
                                    <p:anim calcmode="lin" valueType="num">
                                      <p:cBhvr additive="base">
                                        <p:cTn id="663" dur="3500"/>
                                        <p:tgtEl>
                                          <p:spTgt spid="86"/>
                                        </p:tgtEl>
                                        <p:attrNameLst>
                                          <p:attrName>ppt_y</p:attrName>
                                        </p:attrNameLst>
                                      </p:cBhvr>
                                      <p:tavLst>
                                        <p:tav tm="0">
                                          <p:val>
                                            <p:strVal val="ppt_y"/>
                                          </p:val>
                                        </p:tav>
                                        <p:tav tm="100000">
                                          <p:val>
                                            <p:strVal val="1+ppt_h/2"/>
                                          </p:val>
                                        </p:tav>
                                      </p:tavLst>
                                    </p:anim>
                                    <p:set>
                                      <p:cBhvr>
                                        <p:cTn id="664" dur="1" fill="hold">
                                          <p:stCondLst>
                                            <p:cond delay="3499"/>
                                          </p:stCondLst>
                                        </p:cTn>
                                        <p:tgtEl>
                                          <p:spTgt spid="86"/>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p:cTn id="667" dur="3500" fill="hold"/>
                                        <p:tgtEl>
                                          <p:spTgt spid="85"/>
                                        </p:tgtEl>
                                        <p:attrNameLst>
                                          <p:attrName>ppt_w</p:attrName>
                                        </p:attrNameLst>
                                      </p:cBhvr>
                                      <p:tavLst>
                                        <p:tav tm="0">
                                          <p:val>
                                            <p:strVal val="#ppt_w"/>
                                          </p:val>
                                        </p:tav>
                                        <p:tav tm="100000">
                                          <p:val>
                                            <p:strVal val="#ppt_w"/>
                                          </p:val>
                                        </p:tav>
                                      </p:tavLst>
                                    </p:anim>
                                    <p:anim calcmode="lin" valueType="num">
                                      <p:cBhvr>
                                        <p:cTn id="668" dur="3500" fill="hold"/>
                                        <p:tgtEl>
                                          <p:spTgt spid="85"/>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3500" fill="hold"/>
                                        <p:tgtEl>
                                          <p:spTgt spid="85"/>
                                        </p:tgtEl>
                                        <p:attrNameLst>
                                          <p:attrName>r</p:attrName>
                                        </p:attrNameLst>
                                      </p:cBhvr>
                                    </p:animRot>
                                  </p:childTnLst>
                                </p:cTn>
                              </p:par>
                              <p:par>
                                <p:cTn id="671" presetID="2" presetClass="exit" presetSubtype="6" fill="hold" grpId="2" nodeType="withEffect">
                                  <p:stCondLst>
                                    <p:cond delay="0"/>
                                  </p:stCondLst>
                                  <p:childTnLst>
                                    <p:anim calcmode="lin" valueType="num">
                                      <p:cBhvr additive="base">
                                        <p:cTn id="672" dur="3500"/>
                                        <p:tgtEl>
                                          <p:spTgt spid="85"/>
                                        </p:tgtEl>
                                        <p:attrNameLst>
                                          <p:attrName>ppt_x</p:attrName>
                                        </p:attrNameLst>
                                      </p:cBhvr>
                                      <p:tavLst>
                                        <p:tav tm="0">
                                          <p:val>
                                            <p:strVal val="ppt_x"/>
                                          </p:val>
                                        </p:tav>
                                        <p:tav tm="100000">
                                          <p:val>
                                            <p:strVal val="1+ppt_w/2"/>
                                          </p:val>
                                        </p:tav>
                                      </p:tavLst>
                                    </p:anim>
                                    <p:anim calcmode="lin" valueType="num">
                                      <p:cBhvr additive="base">
                                        <p:cTn id="673" dur="3500"/>
                                        <p:tgtEl>
                                          <p:spTgt spid="85"/>
                                        </p:tgtEl>
                                        <p:attrNameLst>
                                          <p:attrName>ppt_y</p:attrName>
                                        </p:attrNameLst>
                                      </p:cBhvr>
                                      <p:tavLst>
                                        <p:tav tm="0">
                                          <p:val>
                                            <p:strVal val="ppt_y"/>
                                          </p:val>
                                        </p:tav>
                                        <p:tav tm="100000">
                                          <p:val>
                                            <p:strVal val="1+ppt_h/2"/>
                                          </p:val>
                                        </p:tav>
                                      </p:tavLst>
                                    </p:anim>
                                    <p:set>
                                      <p:cBhvr>
                                        <p:cTn id="674" dur="1" fill="hold">
                                          <p:stCondLst>
                                            <p:cond delay="3499"/>
                                          </p:stCondLst>
                                        </p:cTn>
                                        <p:tgtEl>
                                          <p:spTgt spid="85"/>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87"/>
                                        </p:tgtEl>
                                        <p:attrNameLst>
                                          <p:attrName>style.visibility</p:attrName>
                                        </p:attrNameLst>
                                      </p:cBhvr>
                                      <p:to>
                                        <p:strVal val="visible"/>
                                      </p:to>
                                    </p:set>
                                    <p:anim calcmode="lin" valueType="num">
                                      <p:cBhvr>
                                        <p:cTn id="677" dur="3500" fill="hold"/>
                                        <p:tgtEl>
                                          <p:spTgt spid="87"/>
                                        </p:tgtEl>
                                        <p:attrNameLst>
                                          <p:attrName>ppt_w</p:attrName>
                                        </p:attrNameLst>
                                      </p:cBhvr>
                                      <p:tavLst>
                                        <p:tav tm="0">
                                          <p:val>
                                            <p:strVal val="#ppt_w"/>
                                          </p:val>
                                        </p:tav>
                                        <p:tav tm="100000">
                                          <p:val>
                                            <p:strVal val="#ppt_w"/>
                                          </p:val>
                                        </p:tav>
                                      </p:tavLst>
                                    </p:anim>
                                    <p:anim calcmode="lin" valueType="num">
                                      <p:cBhvr>
                                        <p:cTn id="678" dur="3500" fill="hold"/>
                                        <p:tgtEl>
                                          <p:spTgt spid="87"/>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3500" fill="hold"/>
                                        <p:tgtEl>
                                          <p:spTgt spid="87"/>
                                        </p:tgtEl>
                                        <p:attrNameLst>
                                          <p:attrName>r</p:attrName>
                                        </p:attrNameLst>
                                      </p:cBhvr>
                                    </p:animRot>
                                  </p:childTnLst>
                                </p:cTn>
                              </p:par>
                              <p:par>
                                <p:cTn id="681" presetID="2" presetClass="exit" presetSubtype="6" fill="hold" grpId="2" nodeType="withEffect">
                                  <p:stCondLst>
                                    <p:cond delay="0"/>
                                  </p:stCondLst>
                                  <p:childTnLst>
                                    <p:anim calcmode="lin" valueType="num">
                                      <p:cBhvr additive="base">
                                        <p:cTn id="682" dur="3500"/>
                                        <p:tgtEl>
                                          <p:spTgt spid="87"/>
                                        </p:tgtEl>
                                        <p:attrNameLst>
                                          <p:attrName>ppt_x</p:attrName>
                                        </p:attrNameLst>
                                      </p:cBhvr>
                                      <p:tavLst>
                                        <p:tav tm="0">
                                          <p:val>
                                            <p:strVal val="ppt_x"/>
                                          </p:val>
                                        </p:tav>
                                        <p:tav tm="100000">
                                          <p:val>
                                            <p:strVal val="1+ppt_w/2"/>
                                          </p:val>
                                        </p:tav>
                                      </p:tavLst>
                                    </p:anim>
                                    <p:anim calcmode="lin" valueType="num">
                                      <p:cBhvr additive="base">
                                        <p:cTn id="683" dur="3500"/>
                                        <p:tgtEl>
                                          <p:spTgt spid="87"/>
                                        </p:tgtEl>
                                        <p:attrNameLst>
                                          <p:attrName>ppt_y</p:attrName>
                                        </p:attrNameLst>
                                      </p:cBhvr>
                                      <p:tavLst>
                                        <p:tav tm="0">
                                          <p:val>
                                            <p:strVal val="ppt_y"/>
                                          </p:val>
                                        </p:tav>
                                        <p:tav tm="100000">
                                          <p:val>
                                            <p:strVal val="1+ppt_h/2"/>
                                          </p:val>
                                        </p:tav>
                                      </p:tavLst>
                                    </p:anim>
                                    <p:set>
                                      <p:cBhvr>
                                        <p:cTn id="684" dur="1" fill="hold">
                                          <p:stCondLst>
                                            <p:cond delay="3499"/>
                                          </p:stCondLst>
                                        </p:cTn>
                                        <p:tgtEl>
                                          <p:spTgt spid="87"/>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88"/>
                                        </p:tgtEl>
                                        <p:attrNameLst>
                                          <p:attrName>style.visibility</p:attrName>
                                        </p:attrNameLst>
                                      </p:cBhvr>
                                      <p:to>
                                        <p:strVal val="visible"/>
                                      </p:to>
                                    </p:set>
                                    <p:anim calcmode="lin" valueType="num">
                                      <p:cBhvr>
                                        <p:cTn id="687" dur="3500" fill="hold"/>
                                        <p:tgtEl>
                                          <p:spTgt spid="88"/>
                                        </p:tgtEl>
                                        <p:attrNameLst>
                                          <p:attrName>ppt_w</p:attrName>
                                        </p:attrNameLst>
                                      </p:cBhvr>
                                      <p:tavLst>
                                        <p:tav tm="0">
                                          <p:val>
                                            <p:strVal val="#ppt_w"/>
                                          </p:val>
                                        </p:tav>
                                        <p:tav tm="100000">
                                          <p:val>
                                            <p:strVal val="#ppt_w"/>
                                          </p:val>
                                        </p:tav>
                                      </p:tavLst>
                                    </p:anim>
                                    <p:anim calcmode="lin" valueType="num">
                                      <p:cBhvr>
                                        <p:cTn id="688" dur="3500" fill="hold"/>
                                        <p:tgtEl>
                                          <p:spTgt spid="88"/>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3500" fill="hold"/>
                                        <p:tgtEl>
                                          <p:spTgt spid="88"/>
                                        </p:tgtEl>
                                        <p:attrNameLst>
                                          <p:attrName>r</p:attrName>
                                        </p:attrNameLst>
                                      </p:cBhvr>
                                    </p:animRot>
                                  </p:childTnLst>
                                </p:cTn>
                              </p:par>
                              <p:par>
                                <p:cTn id="691" presetID="2" presetClass="exit" presetSubtype="6" fill="hold" grpId="2" nodeType="withEffect">
                                  <p:stCondLst>
                                    <p:cond delay="0"/>
                                  </p:stCondLst>
                                  <p:childTnLst>
                                    <p:anim calcmode="lin" valueType="num">
                                      <p:cBhvr additive="base">
                                        <p:cTn id="692" dur="3500"/>
                                        <p:tgtEl>
                                          <p:spTgt spid="88"/>
                                        </p:tgtEl>
                                        <p:attrNameLst>
                                          <p:attrName>ppt_x</p:attrName>
                                        </p:attrNameLst>
                                      </p:cBhvr>
                                      <p:tavLst>
                                        <p:tav tm="0">
                                          <p:val>
                                            <p:strVal val="ppt_x"/>
                                          </p:val>
                                        </p:tav>
                                        <p:tav tm="100000">
                                          <p:val>
                                            <p:strVal val="1+ppt_w/2"/>
                                          </p:val>
                                        </p:tav>
                                      </p:tavLst>
                                    </p:anim>
                                    <p:anim calcmode="lin" valueType="num">
                                      <p:cBhvr additive="base">
                                        <p:cTn id="693" dur="3500"/>
                                        <p:tgtEl>
                                          <p:spTgt spid="88"/>
                                        </p:tgtEl>
                                        <p:attrNameLst>
                                          <p:attrName>ppt_y</p:attrName>
                                        </p:attrNameLst>
                                      </p:cBhvr>
                                      <p:tavLst>
                                        <p:tav tm="0">
                                          <p:val>
                                            <p:strVal val="ppt_y"/>
                                          </p:val>
                                        </p:tav>
                                        <p:tav tm="100000">
                                          <p:val>
                                            <p:strVal val="1+ppt_h/2"/>
                                          </p:val>
                                        </p:tav>
                                      </p:tavLst>
                                    </p:anim>
                                    <p:set>
                                      <p:cBhvr>
                                        <p:cTn id="694" dur="1" fill="hold">
                                          <p:stCondLst>
                                            <p:cond delay="3499"/>
                                          </p:stCondLst>
                                        </p:cTn>
                                        <p:tgtEl>
                                          <p:spTgt spid="88"/>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89"/>
                                        </p:tgtEl>
                                        <p:attrNameLst>
                                          <p:attrName>style.visibility</p:attrName>
                                        </p:attrNameLst>
                                      </p:cBhvr>
                                      <p:to>
                                        <p:strVal val="visible"/>
                                      </p:to>
                                    </p:set>
                                    <p:anim calcmode="lin" valueType="num">
                                      <p:cBhvr>
                                        <p:cTn id="697" dur="3500" fill="hold"/>
                                        <p:tgtEl>
                                          <p:spTgt spid="89"/>
                                        </p:tgtEl>
                                        <p:attrNameLst>
                                          <p:attrName>ppt_w</p:attrName>
                                        </p:attrNameLst>
                                      </p:cBhvr>
                                      <p:tavLst>
                                        <p:tav tm="0">
                                          <p:val>
                                            <p:strVal val="#ppt_w"/>
                                          </p:val>
                                        </p:tav>
                                        <p:tav tm="100000">
                                          <p:val>
                                            <p:strVal val="#ppt_w"/>
                                          </p:val>
                                        </p:tav>
                                      </p:tavLst>
                                    </p:anim>
                                    <p:anim calcmode="lin" valueType="num">
                                      <p:cBhvr>
                                        <p:cTn id="698" dur="3500" fill="hold"/>
                                        <p:tgtEl>
                                          <p:spTgt spid="89"/>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3500" fill="hold"/>
                                        <p:tgtEl>
                                          <p:spTgt spid="89"/>
                                        </p:tgtEl>
                                        <p:attrNameLst>
                                          <p:attrName>r</p:attrName>
                                        </p:attrNameLst>
                                      </p:cBhvr>
                                    </p:animRot>
                                  </p:childTnLst>
                                </p:cTn>
                              </p:par>
                              <p:par>
                                <p:cTn id="701" presetID="2" presetClass="exit" presetSubtype="6" fill="hold" grpId="2" nodeType="withEffect">
                                  <p:stCondLst>
                                    <p:cond delay="0"/>
                                  </p:stCondLst>
                                  <p:childTnLst>
                                    <p:anim calcmode="lin" valueType="num">
                                      <p:cBhvr additive="base">
                                        <p:cTn id="702" dur="3500"/>
                                        <p:tgtEl>
                                          <p:spTgt spid="89"/>
                                        </p:tgtEl>
                                        <p:attrNameLst>
                                          <p:attrName>ppt_x</p:attrName>
                                        </p:attrNameLst>
                                      </p:cBhvr>
                                      <p:tavLst>
                                        <p:tav tm="0">
                                          <p:val>
                                            <p:strVal val="ppt_x"/>
                                          </p:val>
                                        </p:tav>
                                        <p:tav tm="100000">
                                          <p:val>
                                            <p:strVal val="1+ppt_w/2"/>
                                          </p:val>
                                        </p:tav>
                                      </p:tavLst>
                                    </p:anim>
                                    <p:anim calcmode="lin" valueType="num">
                                      <p:cBhvr additive="base">
                                        <p:cTn id="703" dur="3500"/>
                                        <p:tgtEl>
                                          <p:spTgt spid="89"/>
                                        </p:tgtEl>
                                        <p:attrNameLst>
                                          <p:attrName>ppt_y</p:attrName>
                                        </p:attrNameLst>
                                      </p:cBhvr>
                                      <p:tavLst>
                                        <p:tav tm="0">
                                          <p:val>
                                            <p:strVal val="ppt_y"/>
                                          </p:val>
                                        </p:tav>
                                        <p:tav tm="100000">
                                          <p:val>
                                            <p:strVal val="1+ppt_h/2"/>
                                          </p:val>
                                        </p:tav>
                                      </p:tavLst>
                                    </p:anim>
                                    <p:set>
                                      <p:cBhvr>
                                        <p:cTn id="704" dur="1" fill="hold">
                                          <p:stCondLst>
                                            <p:cond delay="3499"/>
                                          </p:stCondLst>
                                        </p:cTn>
                                        <p:tgtEl>
                                          <p:spTgt spid="89"/>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90"/>
                                        </p:tgtEl>
                                        <p:attrNameLst>
                                          <p:attrName>style.visibility</p:attrName>
                                        </p:attrNameLst>
                                      </p:cBhvr>
                                      <p:to>
                                        <p:strVal val="visible"/>
                                      </p:to>
                                    </p:set>
                                    <p:anim calcmode="lin" valueType="num">
                                      <p:cBhvr>
                                        <p:cTn id="707" dur="3500" fill="hold"/>
                                        <p:tgtEl>
                                          <p:spTgt spid="90"/>
                                        </p:tgtEl>
                                        <p:attrNameLst>
                                          <p:attrName>ppt_w</p:attrName>
                                        </p:attrNameLst>
                                      </p:cBhvr>
                                      <p:tavLst>
                                        <p:tav tm="0">
                                          <p:val>
                                            <p:strVal val="#ppt_w"/>
                                          </p:val>
                                        </p:tav>
                                        <p:tav tm="100000">
                                          <p:val>
                                            <p:strVal val="#ppt_w"/>
                                          </p:val>
                                        </p:tav>
                                      </p:tavLst>
                                    </p:anim>
                                    <p:anim calcmode="lin" valueType="num">
                                      <p:cBhvr>
                                        <p:cTn id="708" dur="3500" fill="hold"/>
                                        <p:tgtEl>
                                          <p:spTgt spid="90"/>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3500" fill="hold"/>
                                        <p:tgtEl>
                                          <p:spTgt spid="90"/>
                                        </p:tgtEl>
                                        <p:attrNameLst>
                                          <p:attrName>r</p:attrName>
                                        </p:attrNameLst>
                                      </p:cBhvr>
                                    </p:animRot>
                                  </p:childTnLst>
                                </p:cTn>
                              </p:par>
                              <p:par>
                                <p:cTn id="711" presetID="2" presetClass="exit" presetSubtype="6" fill="hold" grpId="2" nodeType="withEffect">
                                  <p:stCondLst>
                                    <p:cond delay="0"/>
                                  </p:stCondLst>
                                  <p:childTnLst>
                                    <p:anim calcmode="lin" valueType="num">
                                      <p:cBhvr additive="base">
                                        <p:cTn id="712" dur="3500"/>
                                        <p:tgtEl>
                                          <p:spTgt spid="90"/>
                                        </p:tgtEl>
                                        <p:attrNameLst>
                                          <p:attrName>ppt_x</p:attrName>
                                        </p:attrNameLst>
                                      </p:cBhvr>
                                      <p:tavLst>
                                        <p:tav tm="0">
                                          <p:val>
                                            <p:strVal val="ppt_x"/>
                                          </p:val>
                                        </p:tav>
                                        <p:tav tm="100000">
                                          <p:val>
                                            <p:strVal val="1+ppt_w/2"/>
                                          </p:val>
                                        </p:tav>
                                      </p:tavLst>
                                    </p:anim>
                                    <p:anim calcmode="lin" valueType="num">
                                      <p:cBhvr additive="base">
                                        <p:cTn id="713" dur="3500"/>
                                        <p:tgtEl>
                                          <p:spTgt spid="90"/>
                                        </p:tgtEl>
                                        <p:attrNameLst>
                                          <p:attrName>ppt_y</p:attrName>
                                        </p:attrNameLst>
                                      </p:cBhvr>
                                      <p:tavLst>
                                        <p:tav tm="0">
                                          <p:val>
                                            <p:strVal val="ppt_y"/>
                                          </p:val>
                                        </p:tav>
                                        <p:tav tm="100000">
                                          <p:val>
                                            <p:strVal val="1+ppt_h/2"/>
                                          </p:val>
                                        </p:tav>
                                      </p:tavLst>
                                    </p:anim>
                                    <p:set>
                                      <p:cBhvr>
                                        <p:cTn id="714" dur="1" fill="hold">
                                          <p:stCondLst>
                                            <p:cond delay="3499"/>
                                          </p:stCondLst>
                                        </p:cTn>
                                        <p:tgtEl>
                                          <p:spTgt spid="90"/>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91"/>
                                        </p:tgtEl>
                                        <p:attrNameLst>
                                          <p:attrName>style.visibility</p:attrName>
                                        </p:attrNameLst>
                                      </p:cBhvr>
                                      <p:to>
                                        <p:strVal val="visible"/>
                                      </p:to>
                                    </p:set>
                                    <p:anim calcmode="lin" valueType="num">
                                      <p:cBhvr>
                                        <p:cTn id="717" dur="3500" fill="hold"/>
                                        <p:tgtEl>
                                          <p:spTgt spid="91"/>
                                        </p:tgtEl>
                                        <p:attrNameLst>
                                          <p:attrName>ppt_w</p:attrName>
                                        </p:attrNameLst>
                                      </p:cBhvr>
                                      <p:tavLst>
                                        <p:tav tm="0">
                                          <p:val>
                                            <p:strVal val="#ppt_w"/>
                                          </p:val>
                                        </p:tav>
                                        <p:tav tm="100000">
                                          <p:val>
                                            <p:strVal val="#ppt_w"/>
                                          </p:val>
                                        </p:tav>
                                      </p:tavLst>
                                    </p:anim>
                                    <p:anim calcmode="lin" valueType="num">
                                      <p:cBhvr>
                                        <p:cTn id="718" dur="3500" fill="hold"/>
                                        <p:tgtEl>
                                          <p:spTgt spid="91"/>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3500" fill="hold"/>
                                        <p:tgtEl>
                                          <p:spTgt spid="91"/>
                                        </p:tgtEl>
                                        <p:attrNameLst>
                                          <p:attrName>r</p:attrName>
                                        </p:attrNameLst>
                                      </p:cBhvr>
                                    </p:animRot>
                                  </p:childTnLst>
                                </p:cTn>
                              </p:par>
                              <p:par>
                                <p:cTn id="721" presetID="2" presetClass="exit" presetSubtype="6" fill="hold" grpId="2" nodeType="withEffect">
                                  <p:stCondLst>
                                    <p:cond delay="0"/>
                                  </p:stCondLst>
                                  <p:childTnLst>
                                    <p:anim calcmode="lin" valueType="num">
                                      <p:cBhvr additive="base">
                                        <p:cTn id="722" dur="3500"/>
                                        <p:tgtEl>
                                          <p:spTgt spid="91"/>
                                        </p:tgtEl>
                                        <p:attrNameLst>
                                          <p:attrName>ppt_x</p:attrName>
                                        </p:attrNameLst>
                                      </p:cBhvr>
                                      <p:tavLst>
                                        <p:tav tm="0">
                                          <p:val>
                                            <p:strVal val="ppt_x"/>
                                          </p:val>
                                        </p:tav>
                                        <p:tav tm="100000">
                                          <p:val>
                                            <p:strVal val="1+ppt_w/2"/>
                                          </p:val>
                                        </p:tav>
                                      </p:tavLst>
                                    </p:anim>
                                    <p:anim calcmode="lin" valueType="num">
                                      <p:cBhvr additive="base">
                                        <p:cTn id="723" dur="3500"/>
                                        <p:tgtEl>
                                          <p:spTgt spid="91"/>
                                        </p:tgtEl>
                                        <p:attrNameLst>
                                          <p:attrName>ppt_y</p:attrName>
                                        </p:attrNameLst>
                                      </p:cBhvr>
                                      <p:tavLst>
                                        <p:tav tm="0">
                                          <p:val>
                                            <p:strVal val="ppt_y"/>
                                          </p:val>
                                        </p:tav>
                                        <p:tav tm="100000">
                                          <p:val>
                                            <p:strVal val="1+ppt_h/2"/>
                                          </p:val>
                                        </p:tav>
                                      </p:tavLst>
                                    </p:anim>
                                    <p:set>
                                      <p:cBhvr>
                                        <p:cTn id="724" dur="1" fill="hold">
                                          <p:stCondLst>
                                            <p:cond delay="3499"/>
                                          </p:stCondLst>
                                        </p:cTn>
                                        <p:tgtEl>
                                          <p:spTgt spid="91"/>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92"/>
                                        </p:tgtEl>
                                        <p:attrNameLst>
                                          <p:attrName>style.visibility</p:attrName>
                                        </p:attrNameLst>
                                      </p:cBhvr>
                                      <p:to>
                                        <p:strVal val="visible"/>
                                      </p:to>
                                    </p:set>
                                    <p:anim calcmode="lin" valueType="num">
                                      <p:cBhvr>
                                        <p:cTn id="727" dur="3500" fill="hold"/>
                                        <p:tgtEl>
                                          <p:spTgt spid="92"/>
                                        </p:tgtEl>
                                        <p:attrNameLst>
                                          <p:attrName>ppt_w</p:attrName>
                                        </p:attrNameLst>
                                      </p:cBhvr>
                                      <p:tavLst>
                                        <p:tav tm="0">
                                          <p:val>
                                            <p:strVal val="#ppt_w"/>
                                          </p:val>
                                        </p:tav>
                                        <p:tav tm="100000">
                                          <p:val>
                                            <p:strVal val="#ppt_w"/>
                                          </p:val>
                                        </p:tav>
                                      </p:tavLst>
                                    </p:anim>
                                    <p:anim calcmode="lin" valueType="num">
                                      <p:cBhvr>
                                        <p:cTn id="728" dur="3500" fill="hold"/>
                                        <p:tgtEl>
                                          <p:spTgt spid="92"/>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3500" fill="hold"/>
                                        <p:tgtEl>
                                          <p:spTgt spid="92"/>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3500"/>
                                        <p:tgtEl>
                                          <p:spTgt spid="92"/>
                                        </p:tgtEl>
                                        <p:attrNameLst>
                                          <p:attrName>ppt_x</p:attrName>
                                        </p:attrNameLst>
                                      </p:cBhvr>
                                      <p:tavLst>
                                        <p:tav tm="0">
                                          <p:val>
                                            <p:strVal val="ppt_x"/>
                                          </p:val>
                                        </p:tav>
                                        <p:tav tm="100000">
                                          <p:val>
                                            <p:strVal val="1+ppt_w/2"/>
                                          </p:val>
                                        </p:tav>
                                      </p:tavLst>
                                    </p:anim>
                                    <p:anim calcmode="lin" valueType="num">
                                      <p:cBhvr additive="base">
                                        <p:cTn id="733" dur="3500"/>
                                        <p:tgtEl>
                                          <p:spTgt spid="92"/>
                                        </p:tgtEl>
                                        <p:attrNameLst>
                                          <p:attrName>ppt_y</p:attrName>
                                        </p:attrNameLst>
                                      </p:cBhvr>
                                      <p:tavLst>
                                        <p:tav tm="0">
                                          <p:val>
                                            <p:strVal val="ppt_y"/>
                                          </p:val>
                                        </p:tav>
                                        <p:tav tm="100000">
                                          <p:val>
                                            <p:strVal val="1+ppt_h/2"/>
                                          </p:val>
                                        </p:tav>
                                      </p:tavLst>
                                    </p:anim>
                                    <p:set>
                                      <p:cBhvr>
                                        <p:cTn id="734" dur="1" fill="hold">
                                          <p:stCondLst>
                                            <p:cond delay="3499"/>
                                          </p:stCondLst>
                                        </p:cTn>
                                        <p:tgtEl>
                                          <p:spTgt spid="92"/>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93"/>
                                        </p:tgtEl>
                                        <p:attrNameLst>
                                          <p:attrName>style.visibility</p:attrName>
                                        </p:attrNameLst>
                                      </p:cBhvr>
                                      <p:to>
                                        <p:strVal val="visible"/>
                                      </p:to>
                                    </p:set>
                                    <p:anim calcmode="lin" valueType="num">
                                      <p:cBhvr>
                                        <p:cTn id="737" dur="3500" fill="hold"/>
                                        <p:tgtEl>
                                          <p:spTgt spid="93"/>
                                        </p:tgtEl>
                                        <p:attrNameLst>
                                          <p:attrName>ppt_w</p:attrName>
                                        </p:attrNameLst>
                                      </p:cBhvr>
                                      <p:tavLst>
                                        <p:tav tm="0">
                                          <p:val>
                                            <p:strVal val="#ppt_w"/>
                                          </p:val>
                                        </p:tav>
                                        <p:tav tm="100000">
                                          <p:val>
                                            <p:strVal val="#ppt_w"/>
                                          </p:val>
                                        </p:tav>
                                      </p:tavLst>
                                    </p:anim>
                                    <p:anim calcmode="lin" valueType="num">
                                      <p:cBhvr>
                                        <p:cTn id="738" dur="3500" fill="hold"/>
                                        <p:tgtEl>
                                          <p:spTgt spid="93"/>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3500" fill="hold"/>
                                        <p:tgtEl>
                                          <p:spTgt spid="93"/>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3500"/>
                                        <p:tgtEl>
                                          <p:spTgt spid="93"/>
                                        </p:tgtEl>
                                        <p:attrNameLst>
                                          <p:attrName>ppt_x</p:attrName>
                                        </p:attrNameLst>
                                      </p:cBhvr>
                                      <p:tavLst>
                                        <p:tav tm="0">
                                          <p:val>
                                            <p:strVal val="ppt_x"/>
                                          </p:val>
                                        </p:tav>
                                        <p:tav tm="100000">
                                          <p:val>
                                            <p:strVal val="1+ppt_w/2"/>
                                          </p:val>
                                        </p:tav>
                                      </p:tavLst>
                                    </p:anim>
                                    <p:anim calcmode="lin" valueType="num">
                                      <p:cBhvr additive="base">
                                        <p:cTn id="743" dur="3500"/>
                                        <p:tgtEl>
                                          <p:spTgt spid="93"/>
                                        </p:tgtEl>
                                        <p:attrNameLst>
                                          <p:attrName>ppt_y</p:attrName>
                                        </p:attrNameLst>
                                      </p:cBhvr>
                                      <p:tavLst>
                                        <p:tav tm="0">
                                          <p:val>
                                            <p:strVal val="ppt_y"/>
                                          </p:val>
                                        </p:tav>
                                        <p:tav tm="100000">
                                          <p:val>
                                            <p:strVal val="1+ppt_h/2"/>
                                          </p:val>
                                        </p:tav>
                                      </p:tavLst>
                                    </p:anim>
                                    <p:set>
                                      <p:cBhvr>
                                        <p:cTn id="744" dur="1" fill="hold">
                                          <p:stCondLst>
                                            <p:cond delay="3499"/>
                                          </p:stCondLst>
                                        </p:cTn>
                                        <p:tgtEl>
                                          <p:spTgt spid="93"/>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94"/>
                                        </p:tgtEl>
                                        <p:attrNameLst>
                                          <p:attrName>style.visibility</p:attrName>
                                        </p:attrNameLst>
                                      </p:cBhvr>
                                      <p:to>
                                        <p:strVal val="visible"/>
                                      </p:to>
                                    </p:set>
                                    <p:anim calcmode="lin" valueType="num">
                                      <p:cBhvr>
                                        <p:cTn id="747" dur="3500" fill="hold"/>
                                        <p:tgtEl>
                                          <p:spTgt spid="94"/>
                                        </p:tgtEl>
                                        <p:attrNameLst>
                                          <p:attrName>ppt_w</p:attrName>
                                        </p:attrNameLst>
                                      </p:cBhvr>
                                      <p:tavLst>
                                        <p:tav tm="0">
                                          <p:val>
                                            <p:strVal val="#ppt_w"/>
                                          </p:val>
                                        </p:tav>
                                        <p:tav tm="100000">
                                          <p:val>
                                            <p:strVal val="#ppt_w"/>
                                          </p:val>
                                        </p:tav>
                                      </p:tavLst>
                                    </p:anim>
                                    <p:anim calcmode="lin" valueType="num">
                                      <p:cBhvr>
                                        <p:cTn id="748" dur="3500" fill="hold"/>
                                        <p:tgtEl>
                                          <p:spTgt spid="94"/>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3500" fill="hold"/>
                                        <p:tgtEl>
                                          <p:spTgt spid="94"/>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3500"/>
                                        <p:tgtEl>
                                          <p:spTgt spid="94"/>
                                        </p:tgtEl>
                                        <p:attrNameLst>
                                          <p:attrName>ppt_x</p:attrName>
                                        </p:attrNameLst>
                                      </p:cBhvr>
                                      <p:tavLst>
                                        <p:tav tm="0">
                                          <p:val>
                                            <p:strVal val="ppt_x"/>
                                          </p:val>
                                        </p:tav>
                                        <p:tav tm="100000">
                                          <p:val>
                                            <p:strVal val="1+ppt_w/2"/>
                                          </p:val>
                                        </p:tav>
                                      </p:tavLst>
                                    </p:anim>
                                    <p:anim calcmode="lin" valueType="num">
                                      <p:cBhvr additive="base">
                                        <p:cTn id="753" dur="3500"/>
                                        <p:tgtEl>
                                          <p:spTgt spid="94"/>
                                        </p:tgtEl>
                                        <p:attrNameLst>
                                          <p:attrName>ppt_y</p:attrName>
                                        </p:attrNameLst>
                                      </p:cBhvr>
                                      <p:tavLst>
                                        <p:tav tm="0">
                                          <p:val>
                                            <p:strVal val="ppt_y"/>
                                          </p:val>
                                        </p:tav>
                                        <p:tav tm="100000">
                                          <p:val>
                                            <p:strVal val="1+ppt_h/2"/>
                                          </p:val>
                                        </p:tav>
                                      </p:tavLst>
                                    </p:anim>
                                    <p:set>
                                      <p:cBhvr>
                                        <p:cTn id="754" dur="1" fill="hold">
                                          <p:stCondLst>
                                            <p:cond delay="3499"/>
                                          </p:stCondLst>
                                        </p:cTn>
                                        <p:tgtEl>
                                          <p:spTgt spid="94"/>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95"/>
                                        </p:tgtEl>
                                        <p:attrNameLst>
                                          <p:attrName>style.visibility</p:attrName>
                                        </p:attrNameLst>
                                      </p:cBhvr>
                                      <p:to>
                                        <p:strVal val="visible"/>
                                      </p:to>
                                    </p:set>
                                    <p:anim calcmode="lin" valueType="num">
                                      <p:cBhvr>
                                        <p:cTn id="757" dur="3500" fill="hold"/>
                                        <p:tgtEl>
                                          <p:spTgt spid="95"/>
                                        </p:tgtEl>
                                        <p:attrNameLst>
                                          <p:attrName>ppt_w</p:attrName>
                                        </p:attrNameLst>
                                      </p:cBhvr>
                                      <p:tavLst>
                                        <p:tav tm="0">
                                          <p:val>
                                            <p:strVal val="#ppt_w"/>
                                          </p:val>
                                        </p:tav>
                                        <p:tav tm="100000">
                                          <p:val>
                                            <p:strVal val="#ppt_w"/>
                                          </p:val>
                                        </p:tav>
                                      </p:tavLst>
                                    </p:anim>
                                    <p:anim calcmode="lin" valueType="num">
                                      <p:cBhvr>
                                        <p:cTn id="758" dur="3500" fill="hold"/>
                                        <p:tgtEl>
                                          <p:spTgt spid="95"/>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3500" fill="hold"/>
                                        <p:tgtEl>
                                          <p:spTgt spid="95"/>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3500"/>
                                        <p:tgtEl>
                                          <p:spTgt spid="95"/>
                                        </p:tgtEl>
                                        <p:attrNameLst>
                                          <p:attrName>ppt_x</p:attrName>
                                        </p:attrNameLst>
                                      </p:cBhvr>
                                      <p:tavLst>
                                        <p:tav tm="0">
                                          <p:val>
                                            <p:strVal val="ppt_x"/>
                                          </p:val>
                                        </p:tav>
                                        <p:tav tm="100000">
                                          <p:val>
                                            <p:strVal val="1+ppt_w/2"/>
                                          </p:val>
                                        </p:tav>
                                      </p:tavLst>
                                    </p:anim>
                                    <p:anim calcmode="lin" valueType="num">
                                      <p:cBhvr additive="base">
                                        <p:cTn id="763" dur="3500"/>
                                        <p:tgtEl>
                                          <p:spTgt spid="95"/>
                                        </p:tgtEl>
                                        <p:attrNameLst>
                                          <p:attrName>ppt_y</p:attrName>
                                        </p:attrNameLst>
                                      </p:cBhvr>
                                      <p:tavLst>
                                        <p:tav tm="0">
                                          <p:val>
                                            <p:strVal val="ppt_y"/>
                                          </p:val>
                                        </p:tav>
                                        <p:tav tm="100000">
                                          <p:val>
                                            <p:strVal val="1+ppt_h/2"/>
                                          </p:val>
                                        </p:tav>
                                      </p:tavLst>
                                    </p:anim>
                                    <p:set>
                                      <p:cBhvr>
                                        <p:cTn id="764" dur="1" fill="hold">
                                          <p:stCondLst>
                                            <p:cond delay="3499"/>
                                          </p:stCondLst>
                                        </p:cTn>
                                        <p:tgtEl>
                                          <p:spTgt spid="95"/>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96"/>
                                        </p:tgtEl>
                                        <p:attrNameLst>
                                          <p:attrName>style.visibility</p:attrName>
                                        </p:attrNameLst>
                                      </p:cBhvr>
                                      <p:to>
                                        <p:strVal val="visible"/>
                                      </p:to>
                                    </p:set>
                                    <p:anim calcmode="lin" valueType="num">
                                      <p:cBhvr>
                                        <p:cTn id="767" dur="3500" fill="hold"/>
                                        <p:tgtEl>
                                          <p:spTgt spid="96"/>
                                        </p:tgtEl>
                                        <p:attrNameLst>
                                          <p:attrName>ppt_w</p:attrName>
                                        </p:attrNameLst>
                                      </p:cBhvr>
                                      <p:tavLst>
                                        <p:tav tm="0">
                                          <p:val>
                                            <p:strVal val="#ppt_w"/>
                                          </p:val>
                                        </p:tav>
                                        <p:tav tm="100000">
                                          <p:val>
                                            <p:strVal val="#ppt_w"/>
                                          </p:val>
                                        </p:tav>
                                      </p:tavLst>
                                    </p:anim>
                                    <p:anim calcmode="lin" valueType="num">
                                      <p:cBhvr>
                                        <p:cTn id="768" dur="3500" fill="hold"/>
                                        <p:tgtEl>
                                          <p:spTgt spid="96"/>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3500" fill="hold"/>
                                        <p:tgtEl>
                                          <p:spTgt spid="96"/>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3500"/>
                                        <p:tgtEl>
                                          <p:spTgt spid="96"/>
                                        </p:tgtEl>
                                        <p:attrNameLst>
                                          <p:attrName>ppt_x</p:attrName>
                                        </p:attrNameLst>
                                      </p:cBhvr>
                                      <p:tavLst>
                                        <p:tav tm="0">
                                          <p:val>
                                            <p:strVal val="ppt_x"/>
                                          </p:val>
                                        </p:tav>
                                        <p:tav tm="100000">
                                          <p:val>
                                            <p:strVal val="1+ppt_w/2"/>
                                          </p:val>
                                        </p:tav>
                                      </p:tavLst>
                                    </p:anim>
                                    <p:anim calcmode="lin" valueType="num">
                                      <p:cBhvr additive="base">
                                        <p:cTn id="773" dur="3500"/>
                                        <p:tgtEl>
                                          <p:spTgt spid="96"/>
                                        </p:tgtEl>
                                        <p:attrNameLst>
                                          <p:attrName>ppt_y</p:attrName>
                                        </p:attrNameLst>
                                      </p:cBhvr>
                                      <p:tavLst>
                                        <p:tav tm="0">
                                          <p:val>
                                            <p:strVal val="ppt_y"/>
                                          </p:val>
                                        </p:tav>
                                        <p:tav tm="100000">
                                          <p:val>
                                            <p:strVal val="1+ppt_h/2"/>
                                          </p:val>
                                        </p:tav>
                                      </p:tavLst>
                                    </p:anim>
                                    <p:set>
                                      <p:cBhvr>
                                        <p:cTn id="774" dur="1" fill="hold">
                                          <p:stCondLst>
                                            <p:cond delay="3499"/>
                                          </p:stCondLst>
                                        </p:cTn>
                                        <p:tgtEl>
                                          <p:spTgt spid="96"/>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97"/>
                                        </p:tgtEl>
                                        <p:attrNameLst>
                                          <p:attrName>style.visibility</p:attrName>
                                        </p:attrNameLst>
                                      </p:cBhvr>
                                      <p:to>
                                        <p:strVal val="visible"/>
                                      </p:to>
                                    </p:set>
                                    <p:anim calcmode="lin" valueType="num">
                                      <p:cBhvr>
                                        <p:cTn id="777" dur="3500" fill="hold"/>
                                        <p:tgtEl>
                                          <p:spTgt spid="97"/>
                                        </p:tgtEl>
                                        <p:attrNameLst>
                                          <p:attrName>ppt_w</p:attrName>
                                        </p:attrNameLst>
                                      </p:cBhvr>
                                      <p:tavLst>
                                        <p:tav tm="0">
                                          <p:val>
                                            <p:strVal val="#ppt_w"/>
                                          </p:val>
                                        </p:tav>
                                        <p:tav tm="100000">
                                          <p:val>
                                            <p:strVal val="#ppt_w"/>
                                          </p:val>
                                        </p:tav>
                                      </p:tavLst>
                                    </p:anim>
                                    <p:anim calcmode="lin" valueType="num">
                                      <p:cBhvr>
                                        <p:cTn id="778" dur="3500" fill="hold"/>
                                        <p:tgtEl>
                                          <p:spTgt spid="97"/>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3500" fill="hold"/>
                                        <p:tgtEl>
                                          <p:spTgt spid="97"/>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3500"/>
                                        <p:tgtEl>
                                          <p:spTgt spid="97"/>
                                        </p:tgtEl>
                                        <p:attrNameLst>
                                          <p:attrName>ppt_x</p:attrName>
                                        </p:attrNameLst>
                                      </p:cBhvr>
                                      <p:tavLst>
                                        <p:tav tm="0">
                                          <p:val>
                                            <p:strVal val="ppt_x"/>
                                          </p:val>
                                        </p:tav>
                                        <p:tav tm="100000">
                                          <p:val>
                                            <p:strVal val="1+ppt_w/2"/>
                                          </p:val>
                                        </p:tav>
                                      </p:tavLst>
                                    </p:anim>
                                    <p:anim calcmode="lin" valueType="num">
                                      <p:cBhvr additive="base">
                                        <p:cTn id="783" dur="3500"/>
                                        <p:tgtEl>
                                          <p:spTgt spid="97"/>
                                        </p:tgtEl>
                                        <p:attrNameLst>
                                          <p:attrName>ppt_y</p:attrName>
                                        </p:attrNameLst>
                                      </p:cBhvr>
                                      <p:tavLst>
                                        <p:tav tm="0">
                                          <p:val>
                                            <p:strVal val="ppt_y"/>
                                          </p:val>
                                        </p:tav>
                                        <p:tav tm="100000">
                                          <p:val>
                                            <p:strVal val="1+ppt_h/2"/>
                                          </p:val>
                                        </p:tav>
                                      </p:tavLst>
                                    </p:anim>
                                    <p:set>
                                      <p:cBhvr>
                                        <p:cTn id="784" dur="1" fill="hold">
                                          <p:stCondLst>
                                            <p:cond delay="3499"/>
                                          </p:stCondLst>
                                        </p:cTn>
                                        <p:tgtEl>
                                          <p:spTgt spid="97"/>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98"/>
                                        </p:tgtEl>
                                        <p:attrNameLst>
                                          <p:attrName>style.visibility</p:attrName>
                                        </p:attrNameLst>
                                      </p:cBhvr>
                                      <p:to>
                                        <p:strVal val="visible"/>
                                      </p:to>
                                    </p:set>
                                    <p:anim calcmode="lin" valueType="num">
                                      <p:cBhvr>
                                        <p:cTn id="787" dur="3500" fill="hold"/>
                                        <p:tgtEl>
                                          <p:spTgt spid="98"/>
                                        </p:tgtEl>
                                        <p:attrNameLst>
                                          <p:attrName>ppt_w</p:attrName>
                                        </p:attrNameLst>
                                      </p:cBhvr>
                                      <p:tavLst>
                                        <p:tav tm="0">
                                          <p:val>
                                            <p:strVal val="#ppt_w"/>
                                          </p:val>
                                        </p:tav>
                                        <p:tav tm="100000">
                                          <p:val>
                                            <p:strVal val="#ppt_w"/>
                                          </p:val>
                                        </p:tav>
                                      </p:tavLst>
                                    </p:anim>
                                    <p:anim calcmode="lin" valueType="num">
                                      <p:cBhvr>
                                        <p:cTn id="788" dur="3500" fill="hold"/>
                                        <p:tgtEl>
                                          <p:spTgt spid="98"/>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3500" fill="hold"/>
                                        <p:tgtEl>
                                          <p:spTgt spid="98"/>
                                        </p:tgtEl>
                                        <p:attrNameLst>
                                          <p:attrName>r</p:attrName>
                                        </p:attrNameLst>
                                      </p:cBhvr>
                                    </p:animRot>
                                  </p:childTnLst>
                                </p:cTn>
                              </p:par>
                              <p:par>
                                <p:cTn id="791" presetID="2" presetClass="exit" presetSubtype="9" fill="hold" grpId="2" nodeType="withEffect">
                                  <p:stCondLst>
                                    <p:cond delay="0"/>
                                  </p:stCondLst>
                                  <p:childTnLst>
                                    <p:anim calcmode="lin" valueType="num">
                                      <p:cBhvr additive="base">
                                        <p:cTn id="792" dur="3500"/>
                                        <p:tgtEl>
                                          <p:spTgt spid="98"/>
                                        </p:tgtEl>
                                        <p:attrNameLst>
                                          <p:attrName>ppt_x</p:attrName>
                                        </p:attrNameLst>
                                      </p:cBhvr>
                                      <p:tavLst>
                                        <p:tav tm="0">
                                          <p:val>
                                            <p:strVal val="ppt_x"/>
                                          </p:val>
                                        </p:tav>
                                        <p:tav tm="100000">
                                          <p:val>
                                            <p:strVal val="0-ppt_w/2"/>
                                          </p:val>
                                        </p:tav>
                                      </p:tavLst>
                                    </p:anim>
                                    <p:anim calcmode="lin" valueType="num">
                                      <p:cBhvr additive="base">
                                        <p:cTn id="793" dur="3500"/>
                                        <p:tgtEl>
                                          <p:spTgt spid="98"/>
                                        </p:tgtEl>
                                        <p:attrNameLst>
                                          <p:attrName>ppt_y</p:attrName>
                                        </p:attrNameLst>
                                      </p:cBhvr>
                                      <p:tavLst>
                                        <p:tav tm="0">
                                          <p:val>
                                            <p:strVal val="ppt_y"/>
                                          </p:val>
                                        </p:tav>
                                        <p:tav tm="100000">
                                          <p:val>
                                            <p:strVal val="0-ppt_h/2"/>
                                          </p:val>
                                        </p:tav>
                                      </p:tavLst>
                                    </p:anim>
                                    <p:set>
                                      <p:cBhvr>
                                        <p:cTn id="794" dur="1" fill="hold">
                                          <p:stCondLst>
                                            <p:cond delay="3499"/>
                                          </p:stCondLst>
                                        </p:cTn>
                                        <p:tgtEl>
                                          <p:spTgt spid="98"/>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99"/>
                                        </p:tgtEl>
                                        <p:attrNameLst>
                                          <p:attrName>style.visibility</p:attrName>
                                        </p:attrNameLst>
                                      </p:cBhvr>
                                      <p:to>
                                        <p:strVal val="visible"/>
                                      </p:to>
                                    </p:set>
                                    <p:anim calcmode="lin" valueType="num">
                                      <p:cBhvr>
                                        <p:cTn id="797" dur="3500" fill="hold"/>
                                        <p:tgtEl>
                                          <p:spTgt spid="99"/>
                                        </p:tgtEl>
                                        <p:attrNameLst>
                                          <p:attrName>ppt_w</p:attrName>
                                        </p:attrNameLst>
                                      </p:cBhvr>
                                      <p:tavLst>
                                        <p:tav tm="0">
                                          <p:val>
                                            <p:strVal val="#ppt_w"/>
                                          </p:val>
                                        </p:tav>
                                        <p:tav tm="100000">
                                          <p:val>
                                            <p:strVal val="#ppt_w"/>
                                          </p:val>
                                        </p:tav>
                                      </p:tavLst>
                                    </p:anim>
                                    <p:anim calcmode="lin" valueType="num">
                                      <p:cBhvr>
                                        <p:cTn id="798" dur="3500" fill="hold"/>
                                        <p:tgtEl>
                                          <p:spTgt spid="99"/>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3500" fill="hold"/>
                                        <p:tgtEl>
                                          <p:spTgt spid="99"/>
                                        </p:tgtEl>
                                        <p:attrNameLst>
                                          <p:attrName>r</p:attrName>
                                        </p:attrNameLst>
                                      </p:cBhvr>
                                    </p:animRot>
                                  </p:childTnLst>
                                </p:cTn>
                              </p:par>
                              <p:par>
                                <p:cTn id="801" presetID="2" presetClass="exit" presetSubtype="9" fill="hold" grpId="2" nodeType="withEffect">
                                  <p:stCondLst>
                                    <p:cond delay="0"/>
                                  </p:stCondLst>
                                  <p:childTnLst>
                                    <p:anim calcmode="lin" valueType="num">
                                      <p:cBhvr additive="base">
                                        <p:cTn id="802" dur="3500"/>
                                        <p:tgtEl>
                                          <p:spTgt spid="99"/>
                                        </p:tgtEl>
                                        <p:attrNameLst>
                                          <p:attrName>ppt_x</p:attrName>
                                        </p:attrNameLst>
                                      </p:cBhvr>
                                      <p:tavLst>
                                        <p:tav tm="0">
                                          <p:val>
                                            <p:strVal val="ppt_x"/>
                                          </p:val>
                                        </p:tav>
                                        <p:tav tm="100000">
                                          <p:val>
                                            <p:strVal val="0-ppt_w/2"/>
                                          </p:val>
                                        </p:tav>
                                      </p:tavLst>
                                    </p:anim>
                                    <p:anim calcmode="lin" valueType="num">
                                      <p:cBhvr additive="base">
                                        <p:cTn id="803" dur="3500"/>
                                        <p:tgtEl>
                                          <p:spTgt spid="99"/>
                                        </p:tgtEl>
                                        <p:attrNameLst>
                                          <p:attrName>ppt_y</p:attrName>
                                        </p:attrNameLst>
                                      </p:cBhvr>
                                      <p:tavLst>
                                        <p:tav tm="0">
                                          <p:val>
                                            <p:strVal val="ppt_y"/>
                                          </p:val>
                                        </p:tav>
                                        <p:tav tm="100000">
                                          <p:val>
                                            <p:strVal val="0-ppt_h/2"/>
                                          </p:val>
                                        </p:tav>
                                      </p:tavLst>
                                    </p:anim>
                                    <p:set>
                                      <p:cBhvr>
                                        <p:cTn id="804" dur="1" fill="hold">
                                          <p:stCondLst>
                                            <p:cond delay="3499"/>
                                          </p:stCondLst>
                                        </p:cTn>
                                        <p:tgtEl>
                                          <p:spTgt spid="99"/>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100"/>
                                        </p:tgtEl>
                                        <p:attrNameLst>
                                          <p:attrName>style.visibility</p:attrName>
                                        </p:attrNameLst>
                                      </p:cBhvr>
                                      <p:to>
                                        <p:strVal val="visible"/>
                                      </p:to>
                                    </p:set>
                                    <p:anim calcmode="lin" valueType="num">
                                      <p:cBhvr>
                                        <p:cTn id="807" dur="3500" fill="hold"/>
                                        <p:tgtEl>
                                          <p:spTgt spid="100"/>
                                        </p:tgtEl>
                                        <p:attrNameLst>
                                          <p:attrName>ppt_w</p:attrName>
                                        </p:attrNameLst>
                                      </p:cBhvr>
                                      <p:tavLst>
                                        <p:tav tm="0">
                                          <p:val>
                                            <p:strVal val="#ppt_w"/>
                                          </p:val>
                                        </p:tav>
                                        <p:tav tm="100000">
                                          <p:val>
                                            <p:strVal val="#ppt_w"/>
                                          </p:val>
                                        </p:tav>
                                      </p:tavLst>
                                    </p:anim>
                                    <p:anim calcmode="lin" valueType="num">
                                      <p:cBhvr>
                                        <p:cTn id="808" dur="3500" fill="hold"/>
                                        <p:tgtEl>
                                          <p:spTgt spid="100"/>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3500" fill="hold"/>
                                        <p:tgtEl>
                                          <p:spTgt spid="100"/>
                                        </p:tgtEl>
                                        <p:attrNameLst>
                                          <p:attrName>r</p:attrName>
                                        </p:attrNameLst>
                                      </p:cBhvr>
                                    </p:animRot>
                                  </p:childTnLst>
                                </p:cTn>
                              </p:par>
                              <p:par>
                                <p:cTn id="811" presetID="2" presetClass="exit" presetSubtype="9" fill="hold" grpId="2" nodeType="withEffect">
                                  <p:stCondLst>
                                    <p:cond delay="0"/>
                                  </p:stCondLst>
                                  <p:childTnLst>
                                    <p:anim calcmode="lin" valueType="num">
                                      <p:cBhvr additive="base">
                                        <p:cTn id="812" dur="3500"/>
                                        <p:tgtEl>
                                          <p:spTgt spid="100"/>
                                        </p:tgtEl>
                                        <p:attrNameLst>
                                          <p:attrName>ppt_x</p:attrName>
                                        </p:attrNameLst>
                                      </p:cBhvr>
                                      <p:tavLst>
                                        <p:tav tm="0">
                                          <p:val>
                                            <p:strVal val="ppt_x"/>
                                          </p:val>
                                        </p:tav>
                                        <p:tav tm="100000">
                                          <p:val>
                                            <p:strVal val="0-ppt_w/2"/>
                                          </p:val>
                                        </p:tav>
                                      </p:tavLst>
                                    </p:anim>
                                    <p:anim calcmode="lin" valueType="num">
                                      <p:cBhvr additive="base">
                                        <p:cTn id="813" dur="3500"/>
                                        <p:tgtEl>
                                          <p:spTgt spid="100"/>
                                        </p:tgtEl>
                                        <p:attrNameLst>
                                          <p:attrName>ppt_y</p:attrName>
                                        </p:attrNameLst>
                                      </p:cBhvr>
                                      <p:tavLst>
                                        <p:tav tm="0">
                                          <p:val>
                                            <p:strVal val="ppt_y"/>
                                          </p:val>
                                        </p:tav>
                                        <p:tav tm="100000">
                                          <p:val>
                                            <p:strVal val="0-ppt_h/2"/>
                                          </p:val>
                                        </p:tav>
                                      </p:tavLst>
                                    </p:anim>
                                    <p:set>
                                      <p:cBhvr>
                                        <p:cTn id="814" dur="1" fill="hold">
                                          <p:stCondLst>
                                            <p:cond delay="3499"/>
                                          </p:stCondLst>
                                        </p:cTn>
                                        <p:tgtEl>
                                          <p:spTgt spid="100"/>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101"/>
                                        </p:tgtEl>
                                        <p:attrNameLst>
                                          <p:attrName>style.visibility</p:attrName>
                                        </p:attrNameLst>
                                      </p:cBhvr>
                                      <p:to>
                                        <p:strVal val="visible"/>
                                      </p:to>
                                    </p:set>
                                    <p:anim calcmode="lin" valueType="num">
                                      <p:cBhvr>
                                        <p:cTn id="817" dur="3500" fill="hold"/>
                                        <p:tgtEl>
                                          <p:spTgt spid="101"/>
                                        </p:tgtEl>
                                        <p:attrNameLst>
                                          <p:attrName>ppt_w</p:attrName>
                                        </p:attrNameLst>
                                      </p:cBhvr>
                                      <p:tavLst>
                                        <p:tav tm="0">
                                          <p:val>
                                            <p:strVal val="#ppt_w"/>
                                          </p:val>
                                        </p:tav>
                                        <p:tav tm="100000">
                                          <p:val>
                                            <p:strVal val="#ppt_w"/>
                                          </p:val>
                                        </p:tav>
                                      </p:tavLst>
                                    </p:anim>
                                    <p:anim calcmode="lin" valueType="num">
                                      <p:cBhvr>
                                        <p:cTn id="818" dur="3500" fill="hold"/>
                                        <p:tgtEl>
                                          <p:spTgt spid="101"/>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3500" fill="hold"/>
                                        <p:tgtEl>
                                          <p:spTgt spid="101"/>
                                        </p:tgtEl>
                                        <p:attrNameLst>
                                          <p:attrName>r</p:attrName>
                                        </p:attrNameLst>
                                      </p:cBhvr>
                                    </p:animRot>
                                  </p:childTnLst>
                                </p:cTn>
                              </p:par>
                              <p:par>
                                <p:cTn id="821" presetID="2" presetClass="exit" presetSubtype="9" fill="hold" grpId="2" nodeType="withEffect">
                                  <p:stCondLst>
                                    <p:cond delay="0"/>
                                  </p:stCondLst>
                                  <p:childTnLst>
                                    <p:anim calcmode="lin" valueType="num">
                                      <p:cBhvr additive="base">
                                        <p:cTn id="822" dur="3500"/>
                                        <p:tgtEl>
                                          <p:spTgt spid="101"/>
                                        </p:tgtEl>
                                        <p:attrNameLst>
                                          <p:attrName>ppt_x</p:attrName>
                                        </p:attrNameLst>
                                      </p:cBhvr>
                                      <p:tavLst>
                                        <p:tav tm="0">
                                          <p:val>
                                            <p:strVal val="ppt_x"/>
                                          </p:val>
                                        </p:tav>
                                        <p:tav tm="100000">
                                          <p:val>
                                            <p:strVal val="0-ppt_w/2"/>
                                          </p:val>
                                        </p:tav>
                                      </p:tavLst>
                                    </p:anim>
                                    <p:anim calcmode="lin" valueType="num">
                                      <p:cBhvr additive="base">
                                        <p:cTn id="823" dur="3500"/>
                                        <p:tgtEl>
                                          <p:spTgt spid="101"/>
                                        </p:tgtEl>
                                        <p:attrNameLst>
                                          <p:attrName>ppt_y</p:attrName>
                                        </p:attrNameLst>
                                      </p:cBhvr>
                                      <p:tavLst>
                                        <p:tav tm="0">
                                          <p:val>
                                            <p:strVal val="ppt_y"/>
                                          </p:val>
                                        </p:tav>
                                        <p:tav tm="100000">
                                          <p:val>
                                            <p:strVal val="0-ppt_h/2"/>
                                          </p:val>
                                        </p:tav>
                                      </p:tavLst>
                                    </p:anim>
                                    <p:set>
                                      <p:cBhvr>
                                        <p:cTn id="824" dur="1" fill="hold">
                                          <p:stCondLst>
                                            <p:cond delay="3499"/>
                                          </p:stCondLst>
                                        </p:cTn>
                                        <p:tgtEl>
                                          <p:spTgt spid="101"/>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102"/>
                                        </p:tgtEl>
                                        <p:attrNameLst>
                                          <p:attrName>style.visibility</p:attrName>
                                        </p:attrNameLst>
                                      </p:cBhvr>
                                      <p:to>
                                        <p:strVal val="visible"/>
                                      </p:to>
                                    </p:set>
                                    <p:anim calcmode="lin" valueType="num">
                                      <p:cBhvr>
                                        <p:cTn id="827" dur="3500" fill="hold"/>
                                        <p:tgtEl>
                                          <p:spTgt spid="102"/>
                                        </p:tgtEl>
                                        <p:attrNameLst>
                                          <p:attrName>ppt_w</p:attrName>
                                        </p:attrNameLst>
                                      </p:cBhvr>
                                      <p:tavLst>
                                        <p:tav tm="0">
                                          <p:val>
                                            <p:strVal val="#ppt_w"/>
                                          </p:val>
                                        </p:tav>
                                        <p:tav tm="100000">
                                          <p:val>
                                            <p:strVal val="#ppt_w"/>
                                          </p:val>
                                        </p:tav>
                                      </p:tavLst>
                                    </p:anim>
                                    <p:anim calcmode="lin" valueType="num">
                                      <p:cBhvr>
                                        <p:cTn id="828" dur="3500" fill="hold"/>
                                        <p:tgtEl>
                                          <p:spTgt spid="102"/>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3500" fill="hold"/>
                                        <p:tgtEl>
                                          <p:spTgt spid="102"/>
                                        </p:tgtEl>
                                        <p:attrNameLst>
                                          <p:attrName>r</p:attrName>
                                        </p:attrNameLst>
                                      </p:cBhvr>
                                    </p:animRot>
                                  </p:childTnLst>
                                </p:cTn>
                              </p:par>
                              <p:par>
                                <p:cTn id="831" presetID="2" presetClass="exit" presetSubtype="9" fill="hold" grpId="2" nodeType="withEffect">
                                  <p:stCondLst>
                                    <p:cond delay="0"/>
                                  </p:stCondLst>
                                  <p:childTnLst>
                                    <p:anim calcmode="lin" valueType="num">
                                      <p:cBhvr additive="base">
                                        <p:cTn id="832" dur="3500"/>
                                        <p:tgtEl>
                                          <p:spTgt spid="102"/>
                                        </p:tgtEl>
                                        <p:attrNameLst>
                                          <p:attrName>ppt_x</p:attrName>
                                        </p:attrNameLst>
                                      </p:cBhvr>
                                      <p:tavLst>
                                        <p:tav tm="0">
                                          <p:val>
                                            <p:strVal val="ppt_x"/>
                                          </p:val>
                                        </p:tav>
                                        <p:tav tm="100000">
                                          <p:val>
                                            <p:strVal val="0-ppt_w/2"/>
                                          </p:val>
                                        </p:tav>
                                      </p:tavLst>
                                    </p:anim>
                                    <p:anim calcmode="lin" valueType="num">
                                      <p:cBhvr additive="base">
                                        <p:cTn id="833" dur="3500"/>
                                        <p:tgtEl>
                                          <p:spTgt spid="102"/>
                                        </p:tgtEl>
                                        <p:attrNameLst>
                                          <p:attrName>ppt_y</p:attrName>
                                        </p:attrNameLst>
                                      </p:cBhvr>
                                      <p:tavLst>
                                        <p:tav tm="0">
                                          <p:val>
                                            <p:strVal val="ppt_y"/>
                                          </p:val>
                                        </p:tav>
                                        <p:tav tm="100000">
                                          <p:val>
                                            <p:strVal val="0-ppt_h/2"/>
                                          </p:val>
                                        </p:tav>
                                      </p:tavLst>
                                    </p:anim>
                                    <p:set>
                                      <p:cBhvr>
                                        <p:cTn id="834" dur="1" fill="hold">
                                          <p:stCondLst>
                                            <p:cond delay="3499"/>
                                          </p:stCondLst>
                                        </p:cTn>
                                        <p:tgtEl>
                                          <p:spTgt spid="102"/>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103"/>
                                        </p:tgtEl>
                                        <p:attrNameLst>
                                          <p:attrName>style.visibility</p:attrName>
                                        </p:attrNameLst>
                                      </p:cBhvr>
                                      <p:to>
                                        <p:strVal val="visible"/>
                                      </p:to>
                                    </p:set>
                                    <p:anim calcmode="lin" valueType="num">
                                      <p:cBhvr>
                                        <p:cTn id="837" dur="3500" fill="hold"/>
                                        <p:tgtEl>
                                          <p:spTgt spid="103"/>
                                        </p:tgtEl>
                                        <p:attrNameLst>
                                          <p:attrName>ppt_w</p:attrName>
                                        </p:attrNameLst>
                                      </p:cBhvr>
                                      <p:tavLst>
                                        <p:tav tm="0">
                                          <p:val>
                                            <p:strVal val="#ppt_w"/>
                                          </p:val>
                                        </p:tav>
                                        <p:tav tm="100000">
                                          <p:val>
                                            <p:strVal val="#ppt_w"/>
                                          </p:val>
                                        </p:tav>
                                      </p:tavLst>
                                    </p:anim>
                                    <p:anim calcmode="lin" valueType="num">
                                      <p:cBhvr>
                                        <p:cTn id="838" dur="3500" fill="hold"/>
                                        <p:tgtEl>
                                          <p:spTgt spid="103"/>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3500" fill="hold"/>
                                        <p:tgtEl>
                                          <p:spTgt spid="103"/>
                                        </p:tgtEl>
                                        <p:attrNameLst>
                                          <p:attrName>r</p:attrName>
                                        </p:attrNameLst>
                                      </p:cBhvr>
                                    </p:animRot>
                                  </p:childTnLst>
                                </p:cTn>
                              </p:par>
                              <p:par>
                                <p:cTn id="841" presetID="2" presetClass="exit" presetSubtype="9" fill="hold" grpId="2" nodeType="withEffect">
                                  <p:stCondLst>
                                    <p:cond delay="0"/>
                                  </p:stCondLst>
                                  <p:childTnLst>
                                    <p:anim calcmode="lin" valueType="num">
                                      <p:cBhvr additive="base">
                                        <p:cTn id="842" dur="3500"/>
                                        <p:tgtEl>
                                          <p:spTgt spid="103"/>
                                        </p:tgtEl>
                                        <p:attrNameLst>
                                          <p:attrName>ppt_x</p:attrName>
                                        </p:attrNameLst>
                                      </p:cBhvr>
                                      <p:tavLst>
                                        <p:tav tm="0">
                                          <p:val>
                                            <p:strVal val="ppt_x"/>
                                          </p:val>
                                        </p:tav>
                                        <p:tav tm="100000">
                                          <p:val>
                                            <p:strVal val="0-ppt_w/2"/>
                                          </p:val>
                                        </p:tav>
                                      </p:tavLst>
                                    </p:anim>
                                    <p:anim calcmode="lin" valueType="num">
                                      <p:cBhvr additive="base">
                                        <p:cTn id="843" dur="3500"/>
                                        <p:tgtEl>
                                          <p:spTgt spid="103"/>
                                        </p:tgtEl>
                                        <p:attrNameLst>
                                          <p:attrName>ppt_y</p:attrName>
                                        </p:attrNameLst>
                                      </p:cBhvr>
                                      <p:tavLst>
                                        <p:tav tm="0">
                                          <p:val>
                                            <p:strVal val="ppt_y"/>
                                          </p:val>
                                        </p:tav>
                                        <p:tav tm="100000">
                                          <p:val>
                                            <p:strVal val="0-ppt_h/2"/>
                                          </p:val>
                                        </p:tav>
                                      </p:tavLst>
                                    </p:anim>
                                    <p:set>
                                      <p:cBhvr>
                                        <p:cTn id="844" dur="1" fill="hold">
                                          <p:stCondLst>
                                            <p:cond delay="3499"/>
                                          </p:stCondLst>
                                        </p:cTn>
                                        <p:tgtEl>
                                          <p:spTgt spid="103"/>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04"/>
                                        </p:tgtEl>
                                        <p:attrNameLst>
                                          <p:attrName>style.visibility</p:attrName>
                                        </p:attrNameLst>
                                      </p:cBhvr>
                                      <p:to>
                                        <p:strVal val="visible"/>
                                      </p:to>
                                    </p:set>
                                    <p:anim calcmode="lin" valueType="num">
                                      <p:cBhvr>
                                        <p:cTn id="847" dur="3500" fill="hold"/>
                                        <p:tgtEl>
                                          <p:spTgt spid="104"/>
                                        </p:tgtEl>
                                        <p:attrNameLst>
                                          <p:attrName>ppt_w</p:attrName>
                                        </p:attrNameLst>
                                      </p:cBhvr>
                                      <p:tavLst>
                                        <p:tav tm="0">
                                          <p:val>
                                            <p:strVal val="#ppt_w"/>
                                          </p:val>
                                        </p:tav>
                                        <p:tav tm="100000">
                                          <p:val>
                                            <p:strVal val="#ppt_w"/>
                                          </p:val>
                                        </p:tav>
                                      </p:tavLst>
                                    </p:anim>
                                    <p:anim calcmode="lin" valueType="num">
                                      <p:cBhvr>
                                        <p:cTn id="848" dur="3500" fill="hold"/>
                                        <p:tgtEl>
                                          <p:spTgt spid="104"/>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3500" fill="hold"/>
                                        <p:tgtEl>
                                          <p:spTgt spid="104"/>
                                        </p:tgtEl>
                                        <p:attrNameLst>
                                          <p:attrName>r</p:attrName>
                                        </p:attrNameLst>
                                      </p:cBhvr>
                                    </p:animRot>
                                  </p:childTnLst>
                                </p:cTn>
                              </p:par>
                              <p:par>
                                <p:cTn id="851" presetID="2" presetClass="exit" presetSubtype="9" fill="hold" grpId="2" nodeType="withEffect">
                                  <p:stCondLst>
                                    <p:cond delay="0"/>
                                  </p:stCondLst>
                                  <p:childTnLst>
                                    <p:anim calcmode="lin" valueType="num">
                                      <p:cBhvr additive="base">
                                        <p:cTn id="852" dur="3500"/>
                                        <p:tgtEl>
                                          <p:spTgt spid="104"/>
                                        </p:tgtEl>
                                        <p:attrNameLst>
                                          <p:attrName>ppt_x</p:attrName>
                                        </p:attrNameLst>
                                      </p:cBhvr>
                                      <p:tavLst>
                                        <p:tav tm="0">
                                          <p:val>
                                            <p:strVal val="ppt_x"/>
                                          </p:val>
                                        </p:tav>
                                        <p:tav tm="100000">
                                          <p:val>
                                            <p:strVal val="0-ppt_w/2"/>
                                          </p:val>
                                        </p:tav>
                                      </p:tavLst>
                                    </p:anim>
                                    <p:anim calcmode="lin" valueType="num">
                                      <p:cBhvr additive="base">
                                        <p:cTn id="853" dur="3500"/>
                                        <p:tgtEl>
                                          <p:spTgt spid="104"/>
                                        </p:tgtEl>
                                        <p:attrNameLst>
                                          <p:attrName>ppt_y</p:attrName>
                                        </p:attrNameLst>
                                      </p:cBhvr>
                                      <p:tavLst>
                                        <p:tav tm="0">
                                          <p:val>
                                            <p:strVal val="ppt_y"/>
                                          </p:val>
                                        </p:tav>
                                        <p:tav tm="100000">
                                          <p:val>
                                            <p:strVal val="0-ppt_h/2"/>
                                          </p:val>
                                        </p:tav>
                                      </p:tavLst>
                                    </p:anim>
                                    <p:set>
                                      <p:cBhvr>
                                        <p:cTn id="854" dur="1" fill="hold">
                                          <p:stCondLst>
                                            <p:cond delay="3499"/>
                                          </p:stCondLst>
                                        </p:cTn>
                                        <p:tgtEl>
                                          <p:spTgt spid="104"/>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05"/>
                                        </p:tgtEl>
                                        <p:attrNameLst>
                                          <p:attrName>style.visibility</p:attrName>
                                        </p:attrNameLst>
                                      </p:cBhvr>
                                      <p:to>
                                        <p:strVal val="visible"/>
                                      </p:to>
                                    </p:set>
                                    <p:anim calcmode="lin" valueType="num">
                                      <p:cBhvr>
                                        <p:cTn id="857" dur="3500" fill="hold"/>
                                        <p:tgtEl>
                                          <p:spTgt spid="105"/>
                                        </p:tgtEl>
                                        <p:attrNameLst>
                                          <p:attrName>ppt_w</p:attrName>
                                        </p:attrNameLst>
                                      </p:cBhvr>
                                      <p:tavLst>
                                        <p:tav tm="0">
                                          <p:val>
                                            <p:strVal val="#ppt_w"/>
                                          </p:val>
                                        </p:tav>
                                        <p:tav tm="100000">
                                          <p:val>
                                            <p:strVal val="#ppt_w"/>
                                          </p:val>
                                        </p:tav>
                                      </p:tavLst>
                                    </p:anim>
                                    <p:anim calcmode="lin" valueType="num">
                                      <p:cBhvr>
                                        <p:cTn id="858" dur="3500" fill="hold"/>
                                        <p:tgtEl>
                                          <p:spTgt spid="105"/>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3500" fill="hold"/>
                                        <p:tgtEl>
                                          <p:spTgt spid="105"/>
                                        </p:tgtEl>
                                        <p:attrNameLst>
                                          <p:attrName>r</p:attrName>
                                        </p:attrNameLst>
                                      </p:cBhvr>
                                    </p:animRot>
                                  </p:childTnLst>
                                </p:cTn>
                              </p:par>
                              <p:par>
                                <p:cTn id="861" presetID="2" presetClass="exit" presetSubtype="9" fill="hold" grpId="2" nodeType="withEffect">
                                  <p:stCondLst>
                                    <p:cond delay="0"/>
                                  </p:stCondLst>
                                  <p:childTnLst>
                                    <p:anim calcmode="lin" valueType="num">
                                      <p:cBhvr additive="base">
                                        <p:cTn id="862" dur="3500"/>
                                        <p:tgtEl>
                                          <p:spTgt spid="105"/>
                                        </p:tgtEl>
                                        <p:attrNameLst>
                                          <p:attrName>ppt_x</p:attrName>
                                        </p:attrNameLst>
                                      </p:cBhvr>
                                      <p:tavLst>
                                        <p:tav tm="0">
                                          <p:val>
                                            <p:strVal val="ppt_x"/>
                                          </p:val>
                                        </p:tav>
                                        <p:tav tm="100000">
                                          <p:val>
                                            <p:strVal val="0-ppt_w/2"/>
                                          </p:val>
                                        </p:tav>
                                      </p:tavLst>
                                    </p:anim>
                                    <p:anim calcmode="lin" valueType="num">
                                      <p:cBhvr additive="base">
                                        <p:cTn id="863" dur="3500"/>
                                        <p:tgtEl>
                                          <p:spTgt spid="105"/>
                                        </p:tgtEl>
                                        <p:attrNameLst>
                                          <p:attrName>ppt_y</p:attrName>
                                        </p:attrNameLst>
                                      </p:cBhvr>
                                      <p:tavLst>
                                        <p:tav tm="0">
                                          <p:val>
                                            <p:strVal val="ppt_y"/>
                                          </p:val>
                                        </p:tav>
                                        <p:tav tm="100000">
                                          <p:val>
                                            <p:strVal val="0-ppt_h/2"/>
                                          </p:val>
                                        </p:tav>
                                      </p:tavLst>
                                    </p:anim>
                                    <p:set>
                                      <p:cBhvr>
                                        <p:cTn id="864" dur="1" fill="hold">
                                          <p:stCondLst>
                                            <p:cond delay="3499"/>
                                          </p:stCondLst>
                                        </p:cTn>
                                        <p:tgtEl>
                                          <p:spTgt spid="105"/>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06"/>
                                        </p:tgtEl>
                                        <p:attrNameLst>
                                          <p:attrName>style.visibility</p:attrName>
                                        </p:attrNameLst>
                                      </p:cBhvr>
                                      <p:to>
                                        <p:strVal val="visible"/>
                                      </p:to>
                                    </p:set>
                                    <p:anim calcmode="lin" valueType="num">
                                      <p:cBhvr>
                                        <p:cTn id="867" dur="3500" fill="hold"/>
                                        <p:tgtEl>
                                          <p:spTgt spid="106"/>
                                        </p:tgtEl>
                                        <p:attrNameLst>
                                          <p:attrName>ppt_w</p:attrName>
                                        </p:attrNameLst>
                                      </p:cBhvr>
                                      <p:tavLst>
                                        <p:tav tm="0">
                                          <p:val>
                                            <p:strVal val="#ppt_w"/>
                                          </p:val>
                                        </p:tav>
                                        <p:tav tm="100000">
                                          <p:val>
                                            <p:strVal val="#ppt_w"/>
                                          </p:val>
                                        </p:tav>
                                      </p:tavLst>
                                    </p:anim>
                                    <p:anim calcmode="lin" valueType="num">
                                      <p:cBhvr>
                                        <p:cTn id="868" dur="3500" fill="hold"/>
                                        <p:tgtEl>
                                          <p:spTgt spid="106"/>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3500" fill="hold"/>
                                        <p:tgtEl>
                                          <p:spTgt spid="106"/>
                                        </p:tgtEl>
                                        <p:attrNameLst>
                                          <p:attrName>r</p:attrName>
                                        </p:attrNameLst>
                                      </p:cBhvr>
                                    </p:animRot>
                                  </p:childTnLst>
                                </p:cTn>
                              </p:par>
                              <p:par>
                                <p:cTn id="871" presetID="2" presetClass="exit" presetSubtype="9" fill="hold" grpId="2" nodeType="withEffect">
                                  <p:stCondLst>
                                    <p:cond delay="0"/>
                                  </p:stCondLst>
                                  <p:childTnLst>
                                    <p:anim calcmode="lin" valueType="num">
                                      <p:cBhvr additive="base">
                                        <p:cTn id="872" dur="3500"/>
                                        <p:tgtEl>
                                          <p:spTgt spid="106"/>
                                        </p:tgtEl>
                                        <p:attrNameLst>
                                          <p:attrName>ppt_x</p:attrName>
                                        </p:attrNameLst>
                                      </p:cBhvr>
                                      <p:tavLst>
                                        <p:tav tm="0">
                                          <p:val>
                                            <p:strVal val="ppt_x"/>
                                          </p:val>
                                        </p:tav>
                                        <p:tav tm="100000">
                                          <p:val>
                                            <p:strVal val="0-ppt_w/2"/>
                                          </p:val>
                                        </p:tav>
                                      </p:tavLst>
                                    </p:anim>
                                    <p:anim calcmode="lin" valueType="num">
                                      <p:cBhvr additive="base">
                                        <p:cTn id="873" dur="3500"/>
                                        <p:tgtEl>
                                          <p:spTgt spid="106"/>
                                        </p:tgtEl>
                                        <p:attrNameLst>
                                          <p:attrName>ppt_y</p:attrName>
                                        </p:attrNameLst>
                                      </p:cBhvr>
                                      <p:tavLst>
                                        <p:tav tm="0">
                                          <p:val>
                                            <p:strVal val="ppt_y"/>
                                          </p:val>
                                        </p:tav>
                                        <p:tav tm="100000">
                                          <p:val>
                                            <p:strVal val="0-ppt_h/2"/>
                                          </p:val>
                                        </p:tav>
                                      </p:tavLst>
                                    </p:anim>
                                    <p:set>
                                      <p:cBhvr>
                                        <p:cTn id="874" dur="1" fill="hold">
                                          <p:stCondLst>
                                            <p:cond delay="3499"/>
                                          </p:stCondLst>
                                        </p:cTn>
                                        <p:tgtEl>
                                          <p:spTgt spid="106"/>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07"/>
                                        </p:tgtEl>
                                        <p:attrNameLst>
                                          <p:attrName>style.visibility</p:attrName>
                                        </p:attrNameLst>
                                      </p:cBhvr>
                                      <p:to>
                                        <p:strVal val="visible"/>
                                      </p:to>
                                    </p:set>
                                    <p:anim calcmode="lin" valueType="num">
                                      <p:cBhvr>
                                        <p:cTn id="877" dur="3500" fill="hold"/>
                                        <p:tgtEl>
                                          <p:spTgt spid="107"/>
                                        </p:tgtEl>
                                        <p:attrNameLst>
                                          <p:attrName>ppt_w</p:attrName>
                                        </p:attrNameLst>
                                      </p:cBhvr>
                                      <p:tavLst>
                                        <p:tav tm="0">
                                          <p:val>
                                            <p:strVal val="#ppt_w"/>
                                          </p:val>
                                        </p:tav>
                                        <p:tav tm="100000">
                                          <p:val>
                                            <p:strVal val="#ppt_w"/>
                                          </p:val>
                                        </p:tav>
                                      </p:tavLst>
                                    </p:anim>
                                    <p:anim calcmode="lin" valueType="num">
                                      <p:cBhvr>
                                        <p:cTn id="878" dur="3500" fill="hold"/>
                                        <p:tgtEl>
                                          <p:spTgt spid="107"/>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3500" fill="hold"/>
                                        <p:tgtEl>
                                          <p:spTgt spid="107"/>
                                        </p:tgtEl>
                                        <p:attrNameLst>
                                          <p:attrName>r</p:attrName>
                                        </p:attrNameLst>
                                      </p:cBhvr>
                                    </p:animRot>
                                  </p:childTnLst>
                                </p:cTn>
                              </p:par>
                              <p:par>
                                <p:cTn id="881" presetID="2" presetClass="exit" presetSubtype="9" fill="hold" grpId="2" nodeType="withEffect">
                                  <p:stCondLst>
                                    <p:cond delay="0"/>
                                  </p:stCondLst>
                                  <p:childTnLst>
                                    <p:anim calcmode="lin" valueType="num">
                                      <p:cBhvr additive="base">
                                        <p:cTn id="882" dur="3500"/>
                                        <p:tgtEl>
                                          <p:spTgt spid="107"/>
                                        </p:tgtEl>
                                        <p:attrNameLst>
                                          <p:attrName>ppt_x</p:attrName>
                                        </p:attrNameLst>
                                      </p:cBhvr>
                                      <p:tavLst>
                                        <p:tav tm="0">
                                          <p:val>
                                            <p:strVal val="ppt_x"/>
                                          </p:val>
                                        </p:tav>
                                        <p:tav tm="100000">
                                          <p:val>
                                            <p:strVal val="0-ppt_w/2"/>
                                          </p:val>
                                        </p:tav>
                                      </p:tavLst>
                                    </p:anim>
                                    <p:anim calcmode="lin" valueType="num">
                                      <p:cBhvr additive="base">
                                        <p:cTn id="883" dur="3500"/>
                                        <p:tgtEl>
                                          <p:spTgt spid="107"/>
                                        </p:tgtEl>
                                        <p:attrNameLst>
                                          <p:attrName>ppt_y</p:attrName>
                                        </p:attrNameLst>
                                      </p:cBhvr>
                                      <p:tavLst>
                                        <p:tav tm="0">
                                          <p:val>
                                            <p:strVal val="ppt_y"/>
                                          </p:val>
                                        </p:tav>
                                        <p:tav tm="100000">
                                          <p:val>
                                            <p:strVal val="0-ppt_h/2"/>
                                          </p:val>
                                        </p:tav>
                                      </p:tavLst>
                                    </p:anim>
                                    <p:set>
                                      <p:cBhvr>
                                        <p:cTn id="884" dur="1" fill="hold">
                                          <p:stCondLst>
                                            <p:cond delay="3499"/>
                                          </p:stCondLst>
                                        </p:cTn>
                                        <p:tgtEl>
                                          <p:spTgt spid="107"/>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08"/>
                                        </p:tgtEl>
                                        <p:attrNameLst>
                                          <p:attrName>style.visibility</p:attrName>
                                        </p:attrNameLst>
                                      </p:cBhvr>
                                      <p:to>
                                        <p:strVal val="visible"/>
                                      </p:to>
                                    </p:set>
                                    <p:anim calcmode="lin" valueType="num">
                                      <p:cBhvr>
                                        <p:cTn id="887" dur="3500" fill="hold"/>
                                        <p:tgtEl>
                                          <p:spTgt spid="108"/>
                                        </p:tgtEl>
                                        <p:attrNameLst>
                                          <p:attrName>ppt_w</p:attrName>
                                        </p:attrNameLst>
                                      </p:cBhvr>
                                      <p:tavLst>
                                        <p:tav tm="0">
                                          <p:val>
                                            <p:strVal val="#ppt_w"/>
                                          </p:val>
                                        </p:tav>
                                        <p:tav tm="100000">
                                          <p:val>
                                            <p:strVal val="#ppt_w"/>
                                          </p:val>
                                        </p:tav>
                                      </p:tavLst>
                                    </p:anim>
                                    <p:anim calcmode="lin" valueType="num">
                                      <p:cBhvr>
                                        <p:cTn id="888" dur="3500" fill="hold"/>
                                        <p:tgtEl>
                                          <p:spTgt spid="108"/>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3500" fill="hold"/>
                                        <p:tgtEl>
                                          <p:spTgt spid="108"/>
                                        </p:tgtEl>
                                        <p:attrNameLst>
                                          <p:attrName>r</p:attrName>
                                        </p:attrNameLst>
                                      </p:cBhvr>
                                    </p:animRot>
                                  </p:childTnLst>
                                </p:cTn>
                              </p:par>
                              <p:par>
                                <p:cTn id="891" presetID="2" presetClass="exit" presetSubtype="9" fill="hold" grpId="2" nodeType="withEffect">
                                  <p:stCondLst>
                                    <p:cond delay="0"/>
                                  </p:stCondLst>
                                  <p:childTnLst>
                                    <p:anim calcmode="lin" valueType="num">
                                      <p:cBhvr additive="base">
                                        <p:cTn id="892" dur="3500"/>
                                        <p:tgtEl>
                                          <p:spTgt spid="108"/>
                                        </p:tgtEl>
                                        <p:attrNameLst>
                                          <p:attrName>ppt_x</p:attrName>
                                        </p:attrNameLst>
                                      </p:cBhvr>
                                      <p:tavLst>
                                        <p:tav tm="0">
                                          <p:val>
                                            <p:strVal val="ppt_x"/>
                                          </p:val>
                                        </p:tav>
                                        <p:tav tm="100000">
                                          <p:val>
                                            <p:strVal val="0-ppt_w/2"/>
                                          </p:val>
                                        </p:tav>
                                      </p:tavLst>
                                    </p:anim>
                                    <p:anim calcmode="lin" valueType="num">
                                      <p:cBhvr additive="base">
                                        <p:cTn id="893" dur="3500"/>
                                        <p:tgtEl>
                                          <p:spTgt spid="108"/>
                                        </p:tgtEl>
                                        <p:attrNameLst>
                                          <p:attrName>ppt_y</p:attrName>
                                        </p:attrNameLst>
                                      </p:cBhvr>
                                      <p:tavLst>
                                        <p:tav tm="0">
                                          <p:val>
                                            <p:strVal val="ppt_y"/>
                                          </p:val>
                                        </p:tav>
                                        <p:tav tm="100000">
                                          <p:val>
                                            <p:strVal val="0-ppt_h/2"/>
                                          </p:val>
                                        </p:tav>
                                      </p:tavLst>
                                    </p:anim>
                                    <p:set>
                                      <p:cBhvr>
                                        <p:cTn id="894" dur="1" fill="hold">
                                          <p:stCondLst>
                                            <p:cond delay="3499"/>
                                          </p:stCondLst>
                                        </p:cTn>
                                        <p:tgtEl>
                                          <p:spTgt spid="108"/>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09"/>
                                        </p:tgtEl>
                                        <p:attrNameLst>
                                          <p:attrName>style.visibility</p:attrName>
                                        </p:attrNameLst>
                                      </p:cBhvr>
                                      <p:to>
                                        <p:strVal val="visible"/>
                                      </p:to>
                                    </p:set>
                                    <p:anim calcmode="lin" valueType="num">
                                      <p:cBhvr>
                                        <p:cTn id="897" dur="3500" fill="hold"/>
                                        <p:tgtEl>
                                          <p:spTgt spid="109"/>
                                        </p:tgtEl>
                                        <p:attrNameLst>
                                          <p:attrName>ppt_w</p:attrName>
                                        </p:attrNameLst>
                                      </p:cBhvr>
                                      <p:tavLst>
                                        <p:tav tm="0">
                                          <p:val>
                                            <p:strVal val="#ppt_w"/>
                                          </p:val>
                                        </p:tav>
                                        <p:tav tm="100000">
                                          <p:val>
                                            <p:strVal val="#ppt_w"/>
                                          </p:val>
                                        </p:tav>
                                      </p:tavLst>
                                    </p:anim>
                                    <p:anim calcmode="lin" valueType="num">
                                      <p:cBhvr>
                                        <p:cTn id="898" dur="3500" fill="hold"/>
                                        <p:tgtEl>
                                          <p:spTgt spid="109"/>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3500" fill="hold"/>
                                        <p:tgtEl>
                                          <p:spTgt spid="109"/>
                                        </p:tgtEl>
                                        <p:attrNameLst>
                                          <p:attrName>r</p:attrName>
                                        </p:attrNameLst>
                                      </p:cBhvr>
                                    </p:animRot>
                                  </p:childTnLst>
                                </p:cTn>
                              </p:par>
                              <p:par>
                                <p:cTn id="901" presetID="2" presetClass="exit" presetSubtype="9" fill="hold" grpId="2" nodeType="withEffect">
                                  <p:stCondLst>
                                    <p:cond delay="0"/>
                                  </p:stCondLst>
                                  <p:childTnLst>
                                    <p:anim calcmode="lin" valueType="num">
                                      <p:cBhvr additive="base">
                                        <p:cTn id="902" dur="3500"/>
                                        <p:tgtEl>
                                          <p:spTgt spid="109"/>
                                        </p:tgtEl>
                                        <p:attrNameLst>
                                          <p:attrName>ppt_x</p:attrName>
                                        </p:attrNameLst>
                                      </p:cBhvr>
                                      <p:tavLst>
                                        <p:tav tm="0">
                                          <p:val>
                                            <p:strVal val="ppt_x"/>
                                          </p:val>
                                        </p:tav>
                                        <p:tav tm="100000">
                                          <p:val>
                                            <p:strVal val="0-ppt_w/2"/>
                                          </p:val>
                                        </p:tav>
                                      </p:tavLst>
                                    </p:anim>
                                    <p:anim calcmode="lin" valueType="num">
                                      <p:cBhvr additive="base">
                                        <p:cTn id="903" dur="3500"/>
                                        <p:tgtEl>
                                          <p:spTgt spid="109"/>
                                        </p:tgtEl>
                                        <p:attrNameLst>
                                          <p:attrName>ppt_y</p:attrName>
                                        </p:attrNameLst>
                                      </p:cBhvr>
                                      <p:tavLst>
                                        <p:tav tm="0">
                                          <p:val>
                                            <p:strVal val="ppt_y"/>
                                          </p:val>
                                        </p:tav>
                                        <p:tav tm="100000">
                                          <p:val>
                                            <p:strVal val="0-ppt_h/2"/>
                                          </p:val>
                                        </p:tav>
                                      </p:tavLst>
                                    </p:anim>
                                    <p:set>
                                      <p:cBhvr>
                                        <p:cTn id="904" dur="1" fill="hold">
                                          <p:stCondLst>
                                            <p:cond delay="3499"/>
                                          </p:stCondLst>
                                        </p:cTn>
                                        <p:tgtEl>
                                          <p:spTgt spid="109"/>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10"/>
                                        </p:tgtEl>
                                        <p:attrNameLst>
                                          <p:attrName>style.visibility</p:attrName>
                                        </p:attrNameLst>
                                      </p:cBhvr>
                                      <p:to>
                                        <p:strVal val="visible"/>
                                      </p:to>
                                    </p:set>
                                    <p:anim calcmode="lin" valueType="num">
                                      <p:cBhvr>
                                        <p:cTn id="907" dur="3500" fill="hold"/>
                                        <p:tgtEl>
                                          <p:spTgt spid="110"/>
                                        </p:tgtEl>
                                        <p:attrNameLst>
                                          <p:attrName>ppt_w</p:attrName>
                                        </p:attrNameLst>
                                      </p:cBhvr>
                                      <p:tavLst>
                                        <p:tav tm="0">
                                          <p:val>
                                            <p:strVal val="#ppt_w"/>
                                          </p:val>
                                        </p:tav>
                                        <p:tav tm="100000">
                                          <p:val>
                                            <p:strVal val="#ppt_w"/>
                                          </p:val>
                                        </p:tav>
                                      </p:tavLst>
                                    </p:anim>
                                    <p:anim calcmode="lin" valueType="num">
                                      <p:cBhvr>
                                        <p:cTn id="908" dur="3500" fill="hold"/>
                                        <p:tgtEl>
                                          <p:spTgt spid="110"/>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3500" fill="hold"/>
                                        <p:tgtEl>
                                          <p:spTgt spid="110"/>
                                        </p:tgtEl>
                                        <p:attrNameLst>
                                          <p:attrName>r</p:attrName>
                                        </p:attrNameLst>
                                      </p:cBhvr>
                                    </p:animRot>
                                  </p:childTnLst>
                                </p:cTn>
                              </p:par>
                              <p:par>
                                <p:cTn id="911" presetID="2" presetClass="exit" presetSubtype="9" fill="hold" grpId="2" nodeType="withEffect">
                                  <p:stCondLst>
                                    <p:cond delay="0"/>
                                  </p:stCondLst>
                                  <p:childTnLst>
                                    <p:anim calcmode="lin" valueType="num">
                                      <p:cBhvr additive="base">
                                        <p:cTn id="912" dur="3500"/>
                                        <p:tgtEl>
                                          <p:spTgt spid="110"/>
                                        </p:tgtEl>
                                        <p:attrNameLst>
                                          <p:attrName>ppt_x</p:attrName>
                                        </p:attrNameLst>
                                      </p:cBhvr>
                                      <p:tavLst>
                                        <p:tav tm="0">
                                          <p:val>
                                            <p:strVal val="ppt_x"/>
                                          </p:val>
                                        </p:tav>
                                        <p:tav tm="100000">
                                          <p:val>
                                            <p:strVal val="0-ppt_w/2"/>
                                          </p:val>
                                        </p:tav>
                                      </p:tavLst>
                                    </p:anim>
                                    <p:anim calcmode="lin" valueType="num">
                                      <p:cBhvr additive="base">
                                        <p:cTn id="913" dur="3500"/>
                                        <p:tgtEl>
                                          <p:spTgt spid="110"/>
                                        </p:tgtEl>
                                        <p:attrNameLst>
                                          <p:attrName>ppt_y</p:attrName>
                                        </p:attrNameLst>
                                      </p:cBhvr>
                                      <p:tavLst>
                                        <p:tav tm="0">
                                          <p:val>
                                            <p:strVal val="ppt_y"/>
                                          </p:val>
                                        </p:tav>
                                        <p:tav tm="100000">
                                          <p:val>
                                            <p:strVal val="0-ppt_h/2"/>
                                          </p:val>
                                        </p:tav>
                                      </p:tavLst>
                                    </p:anim>
                                    <p:set>
                                      <p:cBhvr>
                                        <p:cTn id="914" dur="1" fill="hold">
                                          <p:stCondLst>
                                            <p:cond delay="3499"/>
                                          </p:stCondLst>
                                        </p:cTn>
                                        <p:tgtEl>
                                          <p:spTgt spid="110"/>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111"/>
                                        </p:tgtEl>
                                        <p:attrNameLst>
                                          <p:attrName>style.visibility</p:attrName>
                                        </p:attrNameLst>
                                      </p:cBhvr>
                                      <p:to>
                                        <p:strVal val="visible"/>
                                      </p:to>
                                    </p:set>
                                    <p:anim calcmode="lin" valueType="num">
                                      <p:cBhvr>
                                        <p:cTn id="917" dur="3500" fill="hold"/>
                                        <p:tgtEl>
                                          <p:spTgt spid="111"/>
                                        </p:tgtEl>
                                        <p:attrNameLst>
                                          <p:attrName>ppt_w</p:attrName>
                                        </p:attrNameLst>
                                      </p:cBhvr>
                                      <p:tavLst>
                                        <p:tav tm="0">
                                          <p:val>
                                            <p:strVal val="#ppt_w"/>
                                          </p:val>
                                        </p:tav>
                                        <p:tav tm="100000">
                                          <p:val>
                                            <p:strVal val="#ppt_w"/>
                                          </p:val>
                                        </p:tav>
                                      </p:tavLst>
                                    </p:anim>
                                    <p:anim calcmode="lin" valueType="num">
                                      <p:cBhvr>
                                        <p:cTn id="918" dur="3500" fill="hold"/>
                                        <p:tgtEl>
                                          <p:spTgt spid="111"/>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3500" fill="hold"/>
                                        <p:tgtEl>
                                          <p:spTgt spid="111"/>
                                        </p:tgtEl>
                                        <p:attrNameLst>
                                          <p:attrName>r</p:attrName>
                                        </p:attrNameLst>
                                      </p:cBhvr>
                                    </p:animRot>
                                  </p:childTnLst>
                                </p:cTn>
                              </p:par>
                              <p:par>
                                <p:cTn id="921" presetID="2" presetClass="exit" presetSubtype="3" fill="hold" grpId="2" nodeType="withEffect">
                                  <p:stCondLst>
                                    <p:cond delay="0"/>
                                  </p:stCondLst>
                                  <p:childTnLst>
                                    <p:anim calcmode="lin" valueType="num">
                                      <p:cBhvr additive="base">
                                        <p:cTn id="922" dur="3500"/>
                                        <p:tgtEl>
                                          <p:spTgt spid="111"/>
                                        </p:tgtEl>
                                        <p:attrNameLst>
                                          <p:attrName>ppt_x</p:attrName>
                                        </p:attrNameLst>
                                      </p:cBhvr>
                                      <p:tavLst>
                                        <p:tav tm="0">
                                          <p:val>
                                            <p:strVal val="ppt_x"/>
                                          </p:val>
                                        </p:tav>
                                        <p:tav tm="100000">
                                          <p:val>
                                            <p:strVal val="1+ppt_w/2"/>
                                          </p:val>
                                        </p:tav>
                                      </p:tavLst>
                                    </p:anim>
                                    <p:anim calcmode="lin" valueType="num">
                                      <p:cBhvr additive="base">
                                        <p:cTn id="923" dur="3500"/>
                                        <p:tgtEl>
                                          <p:spTgt spid="111"/>
                                        </p:tgtEl>
                                        <p:attrNameLst>
                                          <p:attrName>ppt_y</p:attrName>
                                        </p:attrNameLst>
                                      </p:cBhvr>
                                      <p:tavLst>
                                        <p:tav tm="0">
                                          <p:val>
                                            <p:strVal val="ppt_y"/>
                                          </p:val>
                                        </p:tav>
                                        <p:tav tm="100000">
                                          <p:val>
                                            <p:strVal val="0-ppt_h/2"/>
                                          </p:val>
                                        </p:tav>
                                      </p:tavLst>
                                    </p:anim>
                                    <p:set>
                                      <p:cBhvr>
                                        <p:cTn id="924" dur="1" fill="hold">
                                          <p:stCondLst>
                                            <p:cond delay="3499"/>
                                          </p:stCondLst>
                                        </p:cTn>
                                        <p:tgtEl>
                                          <p:spTgt spid="111"/>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112"/>
                                        </p:tgtEl>
                                        <p:attrNameLst>
                                          <p:attrName>style.visibility</p:attrName>
                                        </p:attrNameLst>
                                      </p:cBhvr>
                                      <p:to>
                                        <p:strVal val="visible"/>
                                      </p:to>
                                    </p:set>
                                    <p:anim calcmode="lin" valueType="num">
                                      <p:cBhvr>
                                        <p:cTn id="927" dur="3500" fill="hold"/>
                                        <p:tgtEl>
                                          <p:spTgt spid="112"/>
                                        </p:tgtEl>
                                        <p:attrNameLst>
                                          <p:attrName>ppt_w</p:attrName>
                                        </p:attrNameLst>
                                      </p:cBhvr>
                                      <p:tavLst>
                                        <p:tav tm="0">
                                          <p:val>
                                            <p:strVal val="#ppt_w"/>
                                          </p:val>
                                        </p:tav>
                                        <p:tav tm="100000">
                                          <p:val>
                                            <p:strVal val="#ppt_w"/>
                                          </p:val>
                                        </p:tav>
                                      </p:tavLst>
                                    </p:anim>
                                    <p:anim calcmode="lin" valueType="num">
                                      <p:cBhvr>
                                        <p:cTn id="928" dur="3500" fill="hold"/>
                                        <p:tgtEl>
                                          <p:spTgt spid="112"/>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3500" fill="hold"/>
                                        <p:tgtEl>
                                          <p:spTgt spid="112"/>
                                        </p:tgtEl>
                                        <p:attrNameLst>
                                          <p:attrName>r</p:attrName>
                                        </p:attrNameLst>
                                      </p:cBhvr>
                                    </p:animRot>
                                  </p:childTnLst>
                                </p:cTn>
                              </p:par>
                              <p:par>
                                <p:cTn id="931" presetID="2" presetClass="exit" presetSubtype="3" fill="hold" grpId="2" nodeType="withEffect">
                                  <p:stCondLst>
                                    <p:cond delay="0"/>
                                  </p:stCondLst>
                                  <p:childTnLst>
                                    <p:anim calcmode="lin" valueType="num">
                                      <p:cBhvr additive="base">
                                        <p:cTn id="932" dur="3500"/>
                                        <p:tgtEl>
                                          <p:spTgt spid="112"/>
                                        </p:tgtEl>
                                        <p:attrNameLst>
                                          <p:attrName>ppt_x</p:attrName>
                                        </p:attrNameLst>
                                      </p:cBhvr>
                                      <p:tavLst>
                                        <p:tav tm="0">
                                          <p:val>
                                            <p:strVal val="ppt_x"/>
                                          </p:val>
                                        </p:tav>
                                        <p:tav tm="100000">
                                          <p:val>
                                            <p:strVal val="1+ppt_w/2"/>
                                          </p:val>
                                        </p:tav>
                                      </p:tavLst>
                                    </p:anim>
                                    <p:anim calcmode="lin" valueType="num">
                                      <p:cBhvr additive="base">
                                        <p:cTn id="933" dur="3500"/>
                                        <p:tgtEl>
                                          <p:spTgt spid="112"/>
                                        </p:tgtEl>
                                        <p:attrNameLst>
                                          <p:attrName>ppt_y</p:attrName>
                                        </p:attrNameLst>
                                      </p:cBhvr>
                                      <p:tavLst>
                                        <p:tav tm="0">
                                          <p:val>
                                            <p:strVal val="ppt_y"/>
                                          </p:val>
                                        </p:tav>
                                        <p:tav tm="100000">
                                          <p:val>
                                            <p:strVal val="0-ppt_h/2"/>
                                          </p:val>
                                        </p:tav>
                                      </p:tavLst>
                                    </p:anim>
                                    <p:set>
                                      <p:cBhvr>
                                        <p:cTn id="934" dur="1" fill="hold">
                                          <p:stCondLst>
                                            <p:cond delay="3499"/>
                                          </p:stCondLst>
                                        </p:cTn>
                                        <p:tgtEl>
                                          <p:spTgt spid="112"/>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113"/>
                                        </p:tgtEl>
                                        <p:attrNameLst>
                                          <p:attrName>style.visibility</p:attrName>
                                        </p:attrNameLst>
                                      </p:cBhvr>
                                      <p:to>
                                        <p:strVal val="visible"/>
                                      </p:to>
                                    </p:set>
                                    <p:anim calcmode="lin" valueType="num">
                                      <p:cBhvr>
                                        <p:cTn id="937" dur="3500" fill="hold"/>
                                        <p:tgtEl>
                                          <p:spTgt spid="113"/>
                                        </p:tgtEl>
                                        <p:attrNameLst>
                                          <p:attrName>ppt_w</p:attrName>
                                        </p:attrNameLst>
                                      </p:cBhvr>
                                      <p:tavLst>
                                        <p:tav tm="0">
                                          <p:val>
                                            <p:strVal val="#ppt_w"/>
                                          </p:val>
                                        </p:tav>
                                        <p:tav tm="100000">
                                          <p:val>
                                            <p:strVal val="#ppt_w"/>
                                          </p:val>
                                        </p:tav>
                                      </p:tavLst>
                                    </p:anim>
                                    <p:anim calcmode="lin" valueType="num">
                                      <p:cBhvr>
                                        <p:cTn id="938" dur="3500" fill="hold"/>
                                        <p:tgtEl>
                                          <p:spTgt spid="113"/>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3500" fill="hold"/>
                                        <p:tgtEl>
                                          <p:spTgt spid="113"/>
                                        </p:tgtEl>
                                        <p:attrNameLst>
                                          <p:attrName>r</p:attrName>
                                        </p:attrNameLst>
                                      </p:cBhvr>
                                    </p:animRot>
                                  </p:childTnLst>
                                </p:cTn>
                              </p:par>
                              <p:par>
                                <p:cTn id="941" presetID="2" presetClass="exit" presetSubtype="3" fill="hold" grpId="2" nodeType="withEffect">
                                  <p:stCondLst>
                                    <p:cond delay="0"/>
                                  </p:stCondLst>
                                  <p:childTnLst>
                                    <p:anim calcmode="lin" valueType="num">
                                      <p:cBhvr additive="base">
                                        <p:cTn id="942" dur="3500"/>
                                        <p:tgtEl>
                                          <p:spTgt spid="113"/>
                                        </p:tgtEl>
                                        <p:attrNameLst>
                                          <p:attrName>ppt_x</p:attrName>
                                        </p:attrNameLst>
                                      </p:cBhvr>
                                      <p:tavLst>
                                        <p:tav tm="0">
                                          <p:val>
                                            <p:strVal val="ppt_x"/>
                                          </p:val>
                                        </p:tav>
                                        <p:tav tm="100000">
                                          <p:val>
                                            <p:strVal val="1+ppt_w/2"/>
                                          </p:val>
                                        </p:tav>
                                      </p:tavLst>
                                    </p:anim>
                                    <p:anim calcmode="lin" valueType="num">
                                      <p:cBhvr additive="base">
                                        <p:cTn id="943" dur="3500"/>
                                        <p:tgtEl>
                                          <p:spTgt spid="113"/>
                                        </p:tgtEl>
                                        <p:attrNameLst>
                                          <p:attrName>ppt_y</p:attrName>
                                        </p:attrNameLst>
                                      </p:cBhvr>
                                      <p:tavLst>
                                        <p:tav tm="0">
                                          <p:val>
                                            <p:strVal val="ppt_y"/>
                                          </p:val>
                                        </p:tav>
                                        <p:tav tm="100000">
                                          <p:val>
                                            <p:strVal val="0-ppt_h/2"/>
                                          </p:val>
                                        </p:tav>
                                      </p:tavLst>
                                    </p:anim>
                                    <p:set>
                                      <p:cBhvr>
                                        <p:cTn id="944" dur="1" fill="hold">
                                          <p:stCondLst>
                                            <p:cond delay="3499"/>
                                          </p:stCondLst>
                                        </p:cTn>
                                        <p:tgtEl>
                                          <p:spTgt spid="113"/>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114"/>
                                        </p:tgtEl>
                                        <p:attrNameLst>
                                          <p:attrName>style.visibility</p:attrName>
                                        </p:attrNameLst>
                                      </p:cBhvr>
                                      <p:to>
                                        <p:strVal val="visible"/>
                                      </p:to>
                                    </p:set>
                                    <p:anim calcmode="lin" valueType="num">
                                      <p:cBhvr>
                                        <p:cTn id="947" dur="3500" fill="hold"/>
                                        <p:tgtEl>
                                          <p:spTgt spid="114"/>
                                        </p:tgtEl>
                                        <p:attrNameLst>
                                          <p:attrName>ppt_w</p:attrName>
                                        </p:attrNameLst>
                                      </p:cBhvr>
                                      <p:tavLst>
                                        <p:tav tm="0">
                                          <p:val>
                                            <p:strVal val="#ppt_w"/>
                                          </p:val>
                                        </p:tav>
                                        <p:tav tm="100000">
                                          <p:val>
                                            <p:strVal val="#ppt_w"/>
                                          </p:val>
                                        </p:tav>
                                      </p:tavLst>
                                    </p:anim>
                                    <p:anim calcmode="lin" valueType="num">
                                      <p:cBhvr>
                                        <p:cTn id="948" dur="3500" fill="hold"/>
                                        <p:tgtEl>
                                          <p:spTgt spid="114"/>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3500" fill="hold"/>
                                        <p:tgtEl>
                                          <p:spTgt spid="114"/>
                                        </p:tgtEl>
                                        <p:attrNameLst>
                                          <p:attrName>r</p:attrName>
                                        </p:attrNameLst>
                                      </p:cBhvr>
                                    </p:animRot>
                                  </p:childTnLst>
                                </p:cTn>
                              </p:par>
                              <p:par>
                                <p:cTn id="951" presetID="2" presetClass="exit" presetSubtype="3" fill="hold" grpId="2" nodeType="withEffect">
                                  <p:stCondLst>
                                    <p:cond delay="0"/>
                                  </p:stCondLst>
                                  <p:childTnLst>
                                    <p:anim calcmode="lin" valueType="num">
                                      <p:cBhvr additive="base">
                                        <p:cTn id="952" dur="3500"/>
                                        <p:tgtEl>
                                          <p:spTgt spid="114"/>
                                        </p:tgtEl>
                                        <p:attrNameLst>
                                          <p:attrName>ppt_x</p:attrName>
                                        </p:attrNameLst>
                                      </p:cBhvr>
                                      <p:tavLst>
                                        <p:tav tm="0">
                                          <p:val>
                                            <p:strVal val="ppt_x"/>
                                          </p:val>
                                        </p:tav>
                                        <p:tav tm="100000">
                                          <p:val>
                                            <p:strVal val="1+ppt_w/2"/>
                                          </p:val>
                                        </p:tav>
                                      </p:tavLst>
                                    </p:anim>
                                    <p:anim calcmode="lin" valueType="num">
                                      <p:cBhvr additive="base">
                                        <p:cTn id="953" dur="3500"/>
                                        <p:tgtEl>
                                          <p:spTgt spid="114"/>
                                        </p:tgtEl>
                                        <p:attrNameLst>
                                          <p:attrName>ppt_y</p:attrName>
                                        </p:attrNameLst>
                                      </p:cBhvr>
                                      <p:tavLst>
                                        <p:tav tm="0">
                                          <p:val>
                                            <p:strVal val="ppt_y"/>
                                          </p:val>
                                        </p:tav>
                                        <p:tav tm="100000">
                                          <p:val>
                                            <p:strVal val="0-ppt_h/2"/>
                                          </p:val>
                                        </p:tav>
                                      </p:tavLst>
                                    </p:anim>
                                    <p:set>
                                      <p:cBhvr>
                                        <p:cTn id="954" dur="1" fill="hold">
                                          <p:stCondLst>
                                            <p:cond delay="3499"/>
                                          </p:stCondLst>
                                        </p:cTn>
                                        <p:tgtEl>
                                          <p:spTgt spid="114"/>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115"/>
                                        </p:tgtEl>
                                        <p:attrNameLst>
                                          <p:attrName>style.visibility</p:attrName>
                                        </p:attrNameLst>
                                      </p:cBhvr>
                                      <p:to>
                                        <p:strVal val="visible"/>
                                      </p:to>
                                    </p:set>
                                    <p:anim calcmode="lin" valueType="num">
                                      <p:cBhvr>
                                        <p:cTn id="957" dur="3500" fill="hold"/>
                                        <p:tgtEl>
                                          <p:spTgt spid="115"/>
                                        </p:tgtEl>
                                        <p:attrNameLst>
                                          <p:attrName>ppt_w</p:attrName>
                                        </p:attrNameLst>
                                      </p:cBhvr>
                                      <p:tavLst>
                                        <p:tav tm="0">
                                          <p:val>
                                            <p:strVal val="#ppt_w"/>
                                          </p:val>
                                        </p:tav>
                                        <p:tav tm="100000">
                                          <p:val>
                                            <p:strVal val="#ppt_w"/>
                                          </p:val>
                                        </p:tav>
                                      </p:tavLst>
                                    </p:anim>
                                    <p:anim calcmode="lin" valueType="num">
                                      <p:cBhvr>
                                        <p:cTn id="958" dur="3500" fill="hold"/>
                                        <p:tgtEl>
                                          <p:spTgt spid="115"/>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3500" fill="hold"/>
                                        <p:tgtEl>
                                          <p:spTgt spid="115"/>
                                        </p:tgtEl>
                                        <p:attrNameLst>
                                          <p:attrName>r</p:attrName>
                                        </p:attrNameLst>
                                      </p:cBhvr>
                                    </p:animRot>
                                  </p:childTnLst>
                                </p:cTn>
                              </p:par>
                              <p:par>
                                <p:cTn id="961" presetID="2" presetClass="exit" presetSubtype="3" fill="hold" grpId="2" nodeType="withEffect">
                                  <p:stCondLst>
                                    <p:cond delay="0"/>
                                  </p:stCondLst>
                                  <p:childTnLst>
                                    <p:anim calcmode="lin" valueType="num">
                                      <p:cBhvr additive="base">
                                        <p:cTn id="962" dur="3500"/>
                                        <p:tgtEl>
                                          <p:spTgt spid="115"/>
                                        </p:tgtEl>
                                        <p:attrNameLst>
                                          <p:attrName>ppt_x</p:attrName>
                                        </p:attrNameLst>
                                      </p:cBhvr>
                                      <p:tavLst>
                                        <p:tav tm="0">
                                          <p:val>
                                            <p:strVal val="ppt_x"/>
                                          </p:val>
                                        </p:tav>
                                        <p:tav tm="100000">
                                          <p:val>
                                            <p:strVal val="1+ppt_w/2"/>
                                          </p:val>
                                        </p:tav>
                                      </p:tavLst>
                                    </p:anim>
                                    <p:anim calcmode="lin" valueType="num">
                                      <p:cBhvr additive="base">
                                        <p:cTn id="963" dur="3500"/>
                                        <p:tgtEl>
                                          <p:spTgt spid="115"/>
                                        </p:tgtEl>
                                        <p:attrNameLst>
                                          <p:attrName>ppt_y</p:attrName>
                                        </p:attrNameLst>
                                      </p:cBhvr>
                                      <p:tavLst>
                                        <p:tav tm="0">
                                          <p:val>
                                            <p:strVal val="ppt_y"/>
                                          </p:val>
                                        </p:tav>
                                        <p:tav tm="100000">
                                          <p:val>
                                            <p:strVal val="0-ppt_h/2"/>
                                          </p:val>
                                        </p:tav>
                                      </p:tavLst>
                                    </p:anim>
                                    <p:set>
                                      <p:cBhvr>
                                        <p:cTn id="964" dur="1" fill="hold">
                                          <p:stCondLst>
                                            <p:cond delay="3499"/>
                                          </p:stCondLst>
                                        </p:cTn>
                                        <p:tgtEl>
                                          <p:spTgt spid="115"/>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116"/>
                                        </p:tgtEl>
                                        <p:attrNameLst>
                                          <p:attrName>style.visibility</p:attrName>
                                        </p:attrNameLst>
                                      </p:cBhvr>
                                      <p:to>
                                        <p:strVal val="visible"/>
                                      </p:to>
                                    </p:set>
                                    <p:anim calcmode="lin" valueType="num">
                                      <p:cBhvr>
                                        <p:cTn id="967" dur="3500" fill="hold"/>
                                        <p:tgtEl>
                                          <p:spTgt spid="116"/>
                                        </p:tgtEl>
                                        <p:attrNameLst>
                                          <p:attrName>ppt_w</p:attrName>
                                        </p:attrNameLst>
                                      </p:cBhvr>
                                      <p:tavLst>
                                        <p:tav tm="0">
                                          <p:val>
                                            <p:strVal val="#ppt_w"/>
                                          </p:val>
                                        </p:tav>
                                        <p:tav tm="100000">
                                          <p:val>
                                            <p:strVal val="#ppt_w"/>
                                          </p:val>
                                        </p:tav>
                                      </p:tavLst>
                                    </p:anim>
                                    <p:anim calcmode="lin" valueType="num">
                                      <p:cBhvr>
                                        <p:cTn id="968" dur="3500" fill="hold"/>
                                        <p:tgtEl>
                                          <p:spTgt spid="116"/>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3500" fill="hold"/>
                                        <p:tgtEl>
                                          <p:spTgt spid="116"/>
                                        </p:tgtEl>
                                        <p:attrNameLst>
                                          <p:attrName>r</p:attrName>
                                        </p:attrNameLst>
                                      </p:cBhvr>
                                    </p:animRot>
                                  </p:childTnLst>
                                </p:cTn>
                              </p:par>
                              <p:par>
                                <p:cTn id="971" presetID="2" presetClass="exit" presetSubtype="3" fill="hold" grpId="2" nodeType="withEffect">
                                  <p:stCondLst>
                                    <p:cond delay="0"/>
                                  </p:stCondLst>
                                  <p:childTnLst>
                                    <p:anim calcmode="lin" valueType="num">
                                      <p:cBhvr additive="base">
                                        <p:cTn id="972" dur="3500"/>
                                        <p:tgtEl>
                                          <p:spTgt spid="116"/>
                                        </p:tgtEl>
                                        <p:attrNameLst>
                                          <p:attrName>ppt_x</p:attrName>
                                        </p:attrNameLst>
                                      </p:cBhvr>
                                      <p:tavLst>
                                        <p:tav tm="0">
                                          <p:val>
                                            <p:strVal val="ppt_x"/>
                                          </p:val>
                                        </p:tav>
                                        <p:tav tm="100000">
                                          <p:val>
                                            <p:strVal val="1+ppt_w/2"/>
                                          </p:val>
                                        </p:tav>
                                      </p:tavLst>
                                    </p:anim>
                                    <p:anim calcmode="lin" valueType="num">
                                      <p:cBhvr additive="base">
                                        <p:cTn id="973" dur="3500"/>
                                        <p:tgtEl>
                                          <p:spTgt spid="116"/>
                                        </p:tgtEl>
                                        <p:attrNameLst>
                                          <p:attrName>ppt_y</p:attrName>
                                        </p:attrNameLst>
                                      </p:cBhvr>
                                      <p:tavLst>
                                        <p:tav tm="0">
                                          <p:val>
                                            <p:strVal val="ppt_y"/>
                                          </p:val>
                                        </p:tav>
                                        <p:tav tm="100000">
                                          <p:val>
                                            <p:strVal val="0-ppt_h/2"/>
                                          </p:val>
                                        </p:tav>
                                      </p:tavLst>
                                    </p:anim>
                                    <p:set>
                                      <p:cBhvr>
                                        <p:cTn id="974" dur="1" fill="hold">
                                          <p:stCondLst>
                                            <p:cond delay="3499"/>
                                          </p:stCondLst>
                                        </p:cTn>
                                        <p:tgtEl>
                                          <p:spTgt spid="116"/>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117"/>
                                        </p:tgtEl>
                                        <p:attrNameLst>
                                          <p:attrName>style.visibility</p:attrName>
                                        </p:attrNameLst>
                                      </p:cBhvr>
                                      <p:to>
                                        <p:strVal val="visible"/>
                                      </p:to>
                                    </p:set>
                                    <p:anim calcmode="lin" valueType="num">
                                      <p:cBhvr>
                                        <p:cTn id="977" dur="3500" fill="hold"/>
                                        <p:tgtEl>
                                          <p:spTgt spid="117"/>
                                        </p:tgtEl>
                                        <p:attrNameLst>
                                          <p:attrName>ppt_w</p:attrName>
                                        </p:attrNameLst>
                                      </p:cBhvr>
                                      <p:tavLst>
                                        <p:tav tm="0">
                                          <p:val>
                                            <p:strVal val="#ppt_w"/>
                                          </p:val>
                                        </p:tav>
                                        <p:tav tm="100000">
                                          <p:val>
                                            <p:strVal val="#ppt_w"/>
                                          </p:val>
                                        </p:tav>
                                      </p:tavLst>
                                    </p:anim>
                                    <p:anim calcmode="lin" valueType="num">
                                      <p:cBhvr>
                                        <p:cTn id="978" dur="3500" fill="hold"/>
                                        <p:tgtEl>
                                          <p:spTgt spid="117"/>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3500" fill="hold"/>
                                        <p:tgtEl>
                                          <p:spTgt spid="117"/>
                                        </p:tgtEl>
                                        <p:attrNameLst>
                                          <p:attrName>r</p:attrName>
                                        </p:attrNameLst>
                                      </p:cBhvr>
                                    </p:animRot>
                                  </p:childTnLst>
                                </p:cTn>
                              </p:par>
                              <p:par>
                                <p:cTn id="981" presetID="2" presetClass="exit" presetSubtype="3" fill="hold" grpId="2" nodeType="withEffect">
                                  <p:stCondLst>
                                    <p:cond delay="0"/>
                                  </p:stCondLst>
                                  <p:childTnLst>
                                    <p:anim calcmode="lin" valueType="num">
                                      <p:cBhvr additive="base">
                                        <p:cTn id="982" dur="3500"/>
                                        <p:tgtEl>
                                          <p:spTgt spid="117"/>
                                        </p:tgtEl>
                                        <p:attrNameLst>
                                          <p:attrName>ppt_x</p:attrName>
                                        </p:attrNameLst>
                                      </p:cBhvr>
                                      <p:tavLst>
                                        <p:tav tm="0">
                                          <p:val>
                                            <p:strVal val="ppt_x"/>
                                          </p:val>
                                        </p:tav>
                                        <p:tav tm="100000">
                                          <p:val>
                                            <p:strVal val="1+ppt_w/2"/>
                                          </p:val>
                                        </p:tav>
                                      </p:tavLst>
                                    </p:anim>
                                    <p:anim calcmode="lin" valueType="num">
                                      <p:cBhvr additive="base">
                                        <p:cTn id="983" dur="3500"/>
                                        <p:tgtEl>
                                          <p:spTgt spid="117"/>
                                        </p:tgtEl>
                                        <p:attrNameLst>
                                          <p:attrName>ppt_y</p:attrName>
                                        </p:attrNameLst>
                                      </p:cBhvr>
                                      <p:tavLst>
                                        <p:tav tm="0">
                                          <p:val>
                                            <p:strVal val="ppt_y"/>
                                          </p:val>
                                        </p:tav>
                                        <p:tav tm="100000">
                                          <p:val>
                                            <p:strVal val="0-ppt_h/2"/>
                                          </p:val>
                                        </p:tav>
                                      </p:tavLst>
                                    </p:anim>
                                    <p:set>
                                      <p:cBhvr>
                                        <p:cTn id="984" dur="1" fill="hold">
                                          <p:stCondLst>
                                            <p:cond delay="3499"/>
                                          </p:stCondLst>
                                        </p:cTn>
                                        <p:tgtEl>
                                          <p:spTgt spid="117"/>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118"/>
                                        </p:tgtEl>
                                        <p:attrNameLst>
                                          <p:attrName>style.visibility</p:attrName>
                                        </p:attrNameLst>
                                      </p:cBhvr>
                                      <p:to>
                                        <p:strVal val="visible"/>
                                      </p:to>
                                    </p:set>
                                    <p:anim calcmode="lin" valueType="num">
                                      <p:cBhvr>
                                        <p:cTn id="987" dur="3500" fill="hold"/>
                                        <p:tgtEl>
                                          <p:spTgt spid="118"/>
                                        </p:tgtEl>
                                        <p:attrNameLst>
                                          <p:attrName>ppt_w</p:attrName>
                                        </p:attrNameLst>
                                      </p:cBhvr>
                                      <p:tavLst>
                                        <p:tav tm="0">
                                          <p:val>
                                            <p:strVal val="#ppt_w"/>
                                          </p:val>
                                        </p:tav>
                                        <p:tav tm="100000">
                                          <p:val>
                                            <p:strVal val="#ppt_w"/>
                                          </p:val>
                                        </p:tav>
                                      </p:tavLst>
                                    </p:anim>
                                    <p:anim calcmode="lin" valueType="num">
                                      <p:cBhvr>
                                        <p:cTn id="988" dur="3500" fill="hold"/>
                                        <p:tgtEl>
                                          <p:spTgt spid="118"/>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3500" fill="hold"/>
                                        <p:tgtEl>
                                          <p:spTgt spid="118"/>
                                        </p:tgtEl>
                                        <p:attrNameLst>
                                          <p:attrName>r</p:attrName>
                                        </p:attrNameLst>
                                      </p:cBhvr>
                                    </p:animRot>
                                  </p:childTnLst>
                                </p:cTn>
                              </p:par>
                              <p:par>
                                <p:cTn id="991" presetID="2" presetClass="exit" presetSubtype="3" fill="hold" grpId="2" nodeType="withEffect">
                                  <p:stCondLst>
                                    <p:cond delay="0"/>
                                  </p:stCondLst>
                                  <p:childTnLst>
                                    <p:anim calcmode="lin" valueType="num">
                                      <p:cBhvr additive="base">
                                        <p:cTn id="992" dur="3500"/>
                                        <p:tgtEl>
                                          <p:spTgt spid="118"/>
                                        </p:tgtEl>
                                        <p:attrNameLst>
                                          <p:attrName>ppt_x</p:attrName>
                                        </p:attrNameLst>
                                      </p:cBhvr>
                                      <p:tavLst>
                                        <p:tav tm="0">
                                          <p:val>
                                            <p:strVal val="ppt_x"/>
                                          </p:val>
                                        </p:tav>
                                        <p:tav tm="100000">
                                          <p:val>
                                            <p:strVal val="1+ppt_w/2"/>
                                          </p:val>
                                        </p:tav>
                                      </p:tavLst>
                                    </p:anim>
                                    <p:anim calcmode="lin" valueType="num">
                                      <p:cBhvr additive="base">
                                        <p:cTn id="993" dur="3500"/>
                                        <p:tgtEl>
                                          <p:spTgt spid="118"/>
                                        </p:tgtEl>
                                        <p:attrNameLst>
                                          <p:attrName>ppt_y</p:attrName>
                                        </p:attrNameLst>
                                      </p:cBhvr>
                                      <p:tavLst>
                                        <p:tav tm="0">
                                          <p:val>
                                            <p:strVal val="ppt_y"/>
                                          </p:val>
                                        </p:tav>
                                        <p:tav tm="100000">
                                          <p:val>
                                            <p:strVal val="0-ppt_h/2"/>
                                          </p:val>
                                        </p:tav>
                                      </p:tavLst>
                                    </p:anim>
                                    <p:set>
                                      <p:cBhvr>
                                        <p:cTn id="994" dur="1" fill="hold">
                                          <p:stCondLst>
                                            <p:cond delay="3499"/>
                                          </p:stCondLst>
                                        </p:cTn>
                                        <p:tgtEl>
                                          <p:spTgt spid="118"/>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119"/>
                                        </p:tgtEl>
                                        <p:attrNameLst>
                                          <p:attrName>style.visibility</p:attrName>
                                        </p:attrNameLst>
                                      </p:cBhvr>
                                      <p:to>
                                        <p:strVal val="visible"/>
                                      </p:to>
                                    </p:set>
                                    <p:anim calcmode="lin" valueType="num">
                                      <p:cBhvr>
                                        <p:cTn id="997" dur="3500" fill="hold"/>
                                        <p:tgtEl>
                                          <p:spTgt spid="119"/>
                                        </p:tgtEl>
                                        <p:attrNameLst>
                                          <p:attrName>ppt_w</p:attrName>
                                        </p:attrNameLst>
                                      </p:cBhvr>
                                      <p:tavLst>
                                        <p:tav tm="0">
                                          <p:val>
                                            <p:strVal val="#ppt_w"/>
                                          </p:val>
                                        </p:tav>
                                        <p:tav tm="100000">
                                          <p:val>
                                            <p:strVal val="#ppt_w"/>
                                          </p:val>
                                        </p:tav>
                                      </p:tavLst>
                                    </p:anim>
                                    <p:anim calcmode="lin" valueType="num">
                                      <p:cBhvr>
                                        <p:cTn id="998" dur="3500" fill="hold"/>
                                        <p:tgtEl>
                                          <p:spTgt spid="119"/>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3500" fill="hold"/>
                                        <p:tgtEl>
                                          <p:spTgt spid="119"/>
                                        </p:tgtEl>
                                        <p:attrNameLst>
                                          <p:attrName>r</p:attrName>
                                        </p:attrNameLst>
                                      </p:cBhvr>
                                    </p:animRot>
                                  </p:childTnLst>
                                </p:cTn>
                              </p:par>
                              <p:par>
                                <p:cTn id="1001" presetID="2" presetClass="exit" presetSubtype="3" fill="hold" grpId="2" nodeType="withEffect">
                                  <p:stCondLst>
                                    <p:cond delay="0"/>
                                  </p:stCondLst>
                                  <p:childTnLst>
                                    <p:anim calcmode="lin" valueType="num">
                                      <p:cBhvr additive="base">
                                        <p:cTn id="1002" dur="3500"/>
                                        <p:tgtEl>
                                          <p:spTgt spid="119"/>
                                        </p:tgtEl>
                                        <p:attrNameLst>
                                          <p:attrName>ppt_x</p:attrName>
                                        </p:attrNameLst>
                                      </p:cBhvr>
                                      <p:tavLst>
                                        <p:tav tm="0">
                                          <p:val>
                                            <p:strVal val="ppt_x"/>
                                          </p:val>
                                        </p:tav>
                                        <p:tav tm="100000">
                                          <p:val>
                                            <p:strVal val="1+ppt_w/2"/>
                                          </p:val>
                                        </p:tav>
                                      </p:tavLst>
                                    </p:anim>
                                    <p:anim calcmode="lin" valueType="num">
                                      <p:cBhvr additive="base">
                                        <p:cTn id="1003" dur="3500"/>
                                        <p:tgtEl>
                                          <p:spTgt spid="119"/>
                                        </p:tgtEl>
                                        <p:attrNameLst>
                                          <p:attrName>ppt_y</p:attrName>
                                        </p:attrNameLst>
                                      </p:cBhvr>
                                      <p:tavLst>
                                        <p:tav tm="0">
                                          <p:val>
                                            <p:strVal val="ppt_y"/>
                                          </p:val>
                                        </p:tav>
                                        <p:tav tm="100000">
                                          <p:val>
                                            <p:strVal val="0-ppt_h/2"/>
                                          </p:val>
                                        </p:tav>
                                      </p:tavLst>
                                    </p:anim>
                                    <p:set>
                                      <p:cBhvr>
                                        <p:cTn id="1004" dur="1" fill="hold">
                                          <p:stCondLst>
                                            <p:cond delay="3499"/>
                                          </p:stCondLst>
                                        </p:cTn>
                                        <p:tgtEl>
                                          <p:spTgt spid="119"/>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120"/>
                                        </p:tgtEl>
                                        <p:attrNameLst>
                                          <p:attrName>style.visibility</p:attrName>
                                        </p:attrNameLst>
                                      </p:cBhvr>
                                      <p:to>
                                        <p:strVal val="visible"/>
                                      </p:to>
                                    </p:set>
                                    <p:anim calcmode="lin" valueType="num">
                                      <p:cBhvr>
                                        <p:cTn id="1007" dur="3500" fill="hold"/>
                                        <p:tgtEl>
                                          <p:spTgt spid="120"/>
                                        </p:tgtEl>
                                        <p:attrNameLst>
                                          <p:attrName>ppt_w</p:attrName>
                                        </p:attrNameLst>
                                      </p:cBhvr>
                                      <p:tavLst>
                                        <p:tav tm="0">
                                          <p:val>
                                            <p:strVal val="#ppt_w"/>
                                          </p:val>
                                        </p:tav>
                                        <p:tav tm="100000">
                                          <p:val>
                                            <p:strVal val="#ppt_w"/>
                                          </p:val>
                                        </p:tav>
                                      </p:tavLst>
                                    </p:anim>
                                    <p:anim calcmode="lin" valueType="num">
                                      <p:cBhvr>
                                        <p:cTn id="1008" dur="3500" fill="hold"/>
                                        <p:tgtEl>
                                          <p:spTgt spid="120"/>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3500" fill="hold"/>
                                        <p:tgtEl>
                                          <p:spTgt spid="120"/>
                                        </p:tgtEl>
                                        <p:attrNameLst>
                                          <p:attrName>r</p:attrName>
                                        </p:attrNameLst>
                                      </p:cBhvr>
                                    </p:animRot>
                                  </p:childTnLst>
                                </p:cTn>
                              </p:par>
                              <p:par>
                                <p:cTn id="1011" presetID="2" presetClass="exit" presetSubtype="3" fill="hold" grpId="2" nodeType="withEffect">
                                  <p:stCondLst>
                                    <p:cond delay="0"/>
                                  </p:stCondLst>
                                  <p:childTnLst>
                                    <p:anim calcmode="lin" valueType="num">
                                      <p:cBhvr additive="base">
                                        <p:cTn id="1012" dur="3500"/>
                                        <p:tgtEl>
                                          <p:spTgt spid="120"/>
                                        </p:tgtEl>
                                        <p:attrNameLst>
                                          <p:attrName>ppt_x</p:attrName>
                                        </p:attrNameLst>
                                      </p:cBhvr>
                                      <p:tavLst>
                                        <p:tav tm="0">
                                          <p:val>
                                            <p:strVal val="ppt_x"/>
                                          </p:val>
                                        </p:tav>
                                        <p:tav tm="100000">
                                          <p:val>
                                            <p:strVal val="1+ppt_w/2"/>
                                          </p:val>
                                        </p:tav>
                                      </p:tavLst>
                                    </p:anim>
                                    <p:anim calcmode="lin" valueType="num">
                                      <p:cBhvr additive="base">
                                        <p:cTn id="1013" dur="3500"/>
                                        <p:tgtEl>
                                          <p:spTgt spid="120"/>
                                        </p:tgtEl>
                                        <p:attrNameLst>
                                          <p:attrName>ppt_y</p:attrName>
                                        </p:attrNameLst>
                                      </p:cBhvr>
                                      <p:tavLst>
                                        <p:tav tm="0">
                                          <p:val>
                                            <p:strVal val="ppt_y"/>
                                          </p:val>
                                        </p:tav>
                                        <p:tav tm="100000">
                                          <p:val>
                                            <p:strVal val="0-ppt_h/2"/>
                                          </p:val>
                                        </p:tav>
                                      </p:tavLst>
                                    </p:anim>
                                    <p:set>
                                      <p:cBhvr>
                                        <p:cTn id="1014" dur="1" fill="hold">
                                          <p:stCondLst>
                                            <p:cond delay="3499"/>
                                          </p:stCondLst>
                                        </p:cTn>
                                        <p:tgtEl>
                                          <p:spTgt spid="120"/>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121"/>
                                        </p:tgtEl>
                                        <p:attrNameLst>
                                          <p:attrName>style.visibility</p:attrName>
                                        </p:attrNameLst>
                                      </p:cBhvr>
                                      <p:to>
                                        <p:strVal val="visible"/>
                                      </p:to>
                                    </p:set>
                                    <p:anim calcmode="lin" valueType="num">
                                      <p:cBhvr>
                                        <p:cTn id="1017" dur="3500" fill="hold"/>
                                        <p:tgtEl>
                                          <p:spTgt spid="121"/>
                                        </p:tgtEl>
                                        <p:attrNameLst>
                                          <p:attrName>ppt_w</p:attrName>
                                        </p:attrNameLst>
                                      </p:cBhvr>
                                      <p:tavLst>
                                        <p:tav tm="0">
                                          <p:val>
                                            <p:strVal val="#ppt_w"/>
                                          </p:val>
                                        </p:tav>
                                        <p:tav tm="100000">
                                          <p:val>
                                            <p:strVal val="#ppt_w"/>
                                          </p:val>
                                        </p:tav>
                                      </p:tavLst>
                                    </p:anim>
                                    <p:anim calcmode="lin" valueType="num">
                                      <p:cBhvr>
                                        <p:cTn id="1018" dur="3500" fill="hold"/>
                                        <p:tgtEl>
                                          <p:spTgt spid="121"/>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3500" fill="hold"/>
                                        <p:tgtEl>
                                          <p:spTgt spid="121"/>
                                        </p:tgtEl>
                                        <p:attrNameLst>
                                          <p:attrName>r</p:attrName>
                                        </p:attrNameLst>
                                      </p:cBhvr>
                                    </p:animRot>
                                  </p:childTnLst>
                                </p:cTn>
                              </p:par>
                              <p:par>
                                <p:cTn id="1021" presetID="2" presetClass="exit" presetSubtype="3" fill="hold" grpId="2" nodeType="withEffect">
                                  <p:stCondLst>
                                    <p:cond delay="0"/>
                                  </p:stCondLst>
                                  <p:childTnLst>
                                    <p:anim calcmode="lin" valueType="num">
                                      <p:cBhvr additive="base">
                                        <p:cTn id="1022" dur="3500"/>
                                        <p:tgtEl>
                                          <p:spTgt spid="121"/>
                                        </p:tgtEl>
                                        <p:attrNameLst>
                                          <p:attrName>ppt_x</p:attrName>
                                        </p:attrNameLst>
                                      </p:cBhvr>
                                      <p:tavLst>
                                        <p:tav tm="0">
                                          <p:val>
                                            <p:strVal val="ppt_x"/>
                                          </p:val>
                                        </p:tav>
                                        <p:tav tm="100000">
                                          <p:val>
                                            <p:strVal val="1+ppt_w/2"/>
                                          </p:val>
                                        </p:tav>
                                      </p:tavLst>
                                    </p:anim>
                                    <p:anim calcmode="lin" valueType="num">
                                      <p:cBhvr additive="base">
                                        <p:cTn id="1023" dur="3500"/>
                                        <p:tgtEl>
                                          <p:spTgt spid="121"/>
                                        </p:tgtEl>
                                        <p:attrNameLst>
                                          <p:attrName>ppt_y</p:attrName>
                                        </p:attrNameLst>
                                      </p:cBhvr>
                                      <p:tavLst>
                                        <p:tav tm="0">
                                          <p:val>
                                            <p:strVal val="ppt_y"/>
                                          </p:val>
                                        </p:tav>
                                        <p:tav tm="100000">
                                          <p:val>
                                            <p:strVal val="0-ppt_h/2"/>
                                          </p:val>
                                        </p:tav>
                                      </p:tavLst>
                                    </p:anim>
                                    <p:set>
                                      <p:cBhvr>
                                        <p:cTn id="1024" dur="1" fill="hold">
                                          <p:stCondLst>
                                            <p:cond delay="3499"/>
                                          </p:stCondLst>
                                        </p:cTn>
                                        <p:tgtEl>
                                          <p:spTgt spid="121"/>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122"/>
                                        </p:tgtEl>
                                        <p:attrNameLst>
                                          <p:attrName>style.visibility</p:attrName>
                                        </p:attrNameLst>
                                      </p:cBhvr>
                                      <p:to>
                                        <p:strVal val="visible"/>
                                      </p:to>
                                    </p:set>
                                    <p:anim calcmode="lin" valueType="num">
                                      <p:cBhvr>
                                        <p:cTn id="1027" dur="3500" fill="hold"/>
                                        <p:tgtEl>
                                          <p:spTgt spid="122"/>
                                        </p:tgtEl>
                                        <p:attrNameLst>
                                          <p:attrName>ppt_w</p:attrName>
                                        </p:attrNameLst>
                                      </p:cBhvr>
                                      <p:tavLst>
                                        <p:tav tm="0">
                                          <p:val>
                                            <p:strVal val="#ppt_w"/>
                                          </p:val>
                                        </p:tav>
                                        <p:tav tm="100000">
                                          <p:val>
                                            <p:strVal val="#ppt_w"/>
                                          </p:val>
                                        </p:tav>
                                      </p:tavLst>
                                    </p:anim>
                                    <p:anim calcmode="lin" valueType="num">
                                      <p:cBhvr>
                                        <p:cTn id="1028" dur="3500" fill="hold"/>
                                        <p:tgtEl>
                                          <p:spTgt spid="122"/>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3500" fill="hold"/>
                                        <p:tgtEl>
                                          <p:spTgt spid="122"/>
                                        </p:tgtEl>
                                        <p:attrNameLst>
                                          <p:attrName>r</p:attrName>
                                        </p:attrNameLst>
                                      </p:cBhvr>
                                    </p:animRot>
                                  </p:childTnLst>
                                </p:cTn>
                              </p:par>
                              <p:par>
                                <p:cTn id="1031" presetID="2" presetClass="exit" presetSubtype="3" fill="hold" grpId="2" nodeType="withEffect">
                                  <p:stCondLst>
                                    <p:cond delay="0"/>
                                  </p:stCondLst>
                                  <p:childTnLst>
                                    <p:anim calcmode="lin" valueType="num">
                                      <p:cBhvr additive="base">
                                        <p:cTn id="1032" dur="3500"/>
                                        <p:tgtEl>
                                          <p:spTgt spid="122"/>
                                        </p:tgtEl>
                                        <p:attrNameLst>
                                          <p:attrName>ppt_x</p:attrName>
                                        </p:attrNameLst>
                                      </p:cBhvr>
                                      <p:tavLst>
                                        <p:tav tm="0">
                                          <p:val>
                                            <p:strVal val="ppt_x"/>
                                          </p:val>
                                        </p:tav>
                                        <p:tav tm="100000">
                                          <p:val>
                                            <p:strVal val="1+ppt_w/2"/>
                                          </p:val>
                                        </p:tav>
                                      </p:tavLst>
                                    </p:anim>
                                    <p:anim calcmode="lin" valueType="num">
                                      <p:cBhvr additive="base">
                                        <p:cTn id="1033" dur="3500"/>
                                        <p:tgtEl>
                                          <p:spTgt spid="122"/>
                                        </p:tgtEl>
                                        <p:attrNameLst>
                                          <p:attrName>ppt_y</p:attrName>
                                        </p:attrNameLst>
                                      </p:cBhvr>
                                      <p:tavLst>
                                        <p:tav tm="0">
                                          <p:val>
                                            <p:strVal val="ppt_y"/>
                                          </p:val>
                                        </p:tav>
                                        <p:tav tm="100000">
                                          <p:val>
                                            <p:strVal val="0-ppt_h/2"/>
                                          </p:val>
                                        </p:tav>
                                      </p:tavLst>
                                    </p:anim>
                                    <p:set>
                                      <p:cBhvr>
                                        <p:cTn id="1034" dur="1" fill="hold">
                                          <p:stCondLst>
                                            <p:cond delay="3499"/>
                                          </p:stCondLst>
                                        </p:cTn>
                                        <p:tgtEl>
                                          <p:spTgt spid="122"/>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123"/>
                                        </p:tgtEl>
                                        <p:attrNameLst>
                                          <p:attrName>style.visibility</p:attrName>
                                        </p:attrNameLst>
                                      </p:cBhvr>
                                      <p:to>
                                        <p:strVal val="visible"/>
                                      </p:to>
                                    </p:set>
                                    <p:anim calcmode="lin" valueType="num">
                                      <p:cBhvr>
                                        <p:cTn id="1037" dur="3500" fill="hold"/>
                                        <p:tgtEl>
                                          <p:spTgt spid="123"/>
                                        </p:tgtEl>
                                        <p:attrNameLst>
                                          <p:attrName>ppt_w</p:attrName>
                                        </p:attrNameLst>
                                      </p:cBhvr>
                                      <p:tavLst>
                                        <p:tav tm="0">
                                          <p:val>
                                            <p:strVal val="#ppt_w"/>
                                          </p:val>
                                        </p:tav>
                                        <p:tav tm="100000">
                                          <p:val>
                                            <p:strVal val="#ppt_w"/>
                                          </p:val>
                                        </p:tav>
                                      </p:tavLst>
                                    </p:anim>
                                    <p:anim calcmode="lin" valueType="num">
                                      <p:cBhvr>
                                        <p:cTn id="1038" dur="3500" fill="hold"/>
                                        <p:tgtEl>
                                          <p:spTgt spid="123"/>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3500" fill="hold"/>
                                        <p:tgtEl>
                                          <p:spTgt spid="123"/>
                                        </p:tgtEl>
                                        <p:attrNameLst>
                                          <p:attrName>r</p:attrName>
                                        </p:attrNameLst>
                                      </p:cBhvr>
                                    </p:animRot>
                                  </p:childTnLst>
                                </p:cTn>
                              </p:par>
                              <p:par>
                                <p:cTn id="1041" presetID="2" presetClass="exit" presetSubtype="3" fill="hold" grpId="2" nodeType="withEffect">
                                  <p:stCondLst>
                                    <p:cond delay="0"/>
                                  </p:stCondLst>
                                  <p:childTnLst>
                                    <p:anim calcmode="lin" valueType="num">
                                      <p:cBhvr additive="base">
                                        <p:cTn id="1042" dur="3500"/>
                                        <p:tgtEl>
                                          <p:spTgt spid="123"/>
                                        </p:tgtEl>
                                        <p:attrNameLst>
                                          <p:attrName>ppt_x</p:attrName>
                                        </p:attrNameLst>
                                      </p:cBhvr>
                                      <p:tavLst>
                                        <p:tav tm="0">
                                          <p:val>
                                            <p:strVal val="ppt_x"/>
                                          </p:val>
                                        </p:tav>
                                        <p:tav tm="100000">
                                          <p:val>
                                            <p:strVal val="1+ppt_w/2"/>
                                          </p:val>
                                        </p:tav>
                                      </p:tavLst>
                                    </p:anim>
                                    <p:anim calcmode="lin" valueType="num">
                                      <p:cBhvr additive="base">
                                        <p:cTn id="1043" dur="3500"/>
                                        <p:tgtEl>
                                          <p:spTgt spid="123"/>
                                        </p:tgtEl>
                                        <p:attrNameLst>
                                          <p:attrName>ppt_y</p:attrName>
                                        </p:attrNameLst>
                                      </p:cBhvr>
                                      <p:tavLst>
                                        <p:tav tm="0">
                                          <p:val>
                                            <p:strVal val="ppt_y"/>
                                          </p:val>
                                        </p:tav>
                                        <p:tav tm="100000">
                                          <p:val>
                                            <p:strVal val="0-ppt_h/2"/>
                                          </p:val>
                                        </p:tav>
                                      </p:tavLst>
                                    </p:anim>
                                    <p:set>
                                      <p:cBhvr>
                                        <p:cTn id="1044" dur="1" fill="hold">
                                          <p:stCondLst>
                                            <p:cond delay="3499"/>
                                          </p:stCondLst>
                                        </p:cTn>
                                        <p:tgtEl>
                                          <p:spTgt spid="123"/>
                                        </p:tgtEl>
                                        <p:attrNameLst>
                                          <p:attrName>style.visibility</p:attrName>
                                        </p:attrNameLst>
                                      </p:cBhvr>
                                      <p:to>
                                        <p:strVal val="hidden"/>
                                      </p:to>
                                    </p:set>
                                  </p:childTnLst>
                                </p:cTn>
                              </p:par>
                              <p:par>
                                <p:cTn id="1045" presetID="23" presetClass="entr" presetSubtype="272" fill="hold" nodeType="withEffect">
                                  <p:stCondLst>
                                    <p:cond delay="500"/>
                                  </p:stCondLst>
                                  <p:childTnLst>
                                    <p:set>
                                      <p:cBhvr>
                                        <p:cTn id="1046" dur="1" fill="hold">
                                          <p:stCondLst>
                                            <p:cond delay="0"/>
                                          </p:stCondLst>
                                        </p:cTn>
                                        <p:tgtEl>
                                          <p:spTgt spid="19"/>
                                        </p:tgtEl>
                                        <p:attrNameLst>
                                          <p:attrName>style.visibility</p:attrName>
                                        </p:attrNameLst>
                                      </p:cBhvr>
                                      <p:to>
                                        <p:strVal val="visible"/>
                                      </p:to>
                                    </p:set>
                                    <p:anim calcmode="lin" valueType="num">
                                      <p:cBhvr>
                                        <p:cTn id="1047" dur="3000" fill="hold"/>
                                        <p:tgtEl>
                                          <p:spTgt spid="19"/>
                                        </p:tgtEl>
                                        <p:attrNameLst>
                                          <p:attrName>ppt_w</p:attrName>
                                        </p:attrNameLst>
                                      </p:cBhvr>
                                      <p:tavLst>
                                        <p:tav tm="0">
                                          <p:val>
                                            <p:strVal val="2/3*#ppt_w"/>
                                          </p:val>
                                        </p:tav>
                                        <p:tav tm="100000">
                                          <p:val>
                                            <p:strVal val="#ppt_w"/>
                                          </p:val>
                                        </p:tav>
                                      </p:tavLst>
                                    </p:anim>
                                    <p:anim calcmode="lin" valueType="num">
                                      <p:cBhvr>
                                        <p:cTn id="1048" dur="3000" fill="hold"/>
                                        <p:tgtEl>
                                          <p:spTgt spid="19"/>
                                        </p:tgtEl>
                                        <p:attrNameLst>
                                          <p:attrName>ppt_h</p:attrName>
                                        </p:attrNameLst>
                                      </p:cBhvr>
                                      <p:tavLst>
                                        <p:tav tm="0">
                                          <p:val>
                                            <p:strVal val="2/3*#ppt_h"/>
                                          </p:val>
                                        </p:tav>
                                        <p:tav tm="100000">
                                          <p:val>
                                            <p:strVal val="#ppt_h"/>
                                          </p:val>
                                        </p:tav>
                                      </p:tavLst>
                                    </p:anim>
                                  </p:childTnLst>
                                </p:cTn>
                              </p:par>
                              <p:par>
                                <p:cTn id="1049" presetID="4" presetClass="entr" presetSubtype="32" fill="hold" nodeType="withEffect">
                                  <p:stCondLst>
                                    <p:cond delay="500"/>
                                  </p:stCondLst>
                                  <p:childTnLst>
                                    <p:set>
                                      <p:cBhvr>
                                        <p:cTn id="1050" dur="1" fill="hold">
                                          <p:stCondLst>
                                            <p:cond delay="0"/>
                                          </p:stCondLst>
                                        </p:cTn>
                                        <p:tgtEl>
                                          <p:spTgt spid="19"/>
                                        </p:tgtEl>
                                        <p:attrNameLst>
                                          <p:attrName>style.visibility</p:attrName>
                                        </p:attrNameLst>
                                      </p:cBhvr>
                                      <p:to>
                                        <p:strVal val="visible"/>
                                      </p:to>
                                    </p:set>
                                    <p:animEffect transition="in" filter="box(out)">
                                      <p:cBhvr>
                                        <p:cTn id="1051" dur="3000"/>
                                        <p:tgtEl>
                                          <p:spTgt spid="19"/>
                                        </p:tgtEl>
                                      </p:cBhvr>
                                    </p:animEffect>
                                  </p:childTnLst>
                                </p:cTn>
                              </p:par>
                              <p:par>
                                <p:cTn id="1052" presetID="23" presetClass="entr" presetSubtype="288" fill="hold" nodeType="withEffect">
                                  <p:stCondLst>
                                    <p:cond delay="0"/>
                                  </p:stCondLst>
                                  <p:childTnLst>
                                    <p:set>
                                      <p:cBhvr>
                                        <p:cTn id="1053" dur="1" fill="hold">
                                          <p:stCondLst>
                                            <p:cond delay="0"/>
                                          </p:stCondLst>
                                        </p:cTn>
                                        <p:tgtEl>
                                          <p:spTgt spid="14"/>
                                        </p:tgtEl>
                                        <p:attrNameLst>
                                          <p:attrName>style.visibility</p:attrName>
                                        </p:attrNameLst>
                                      </p:cBhvr>
                                      <p:to>
                                        <p:strVal val="visible"/>
                                      </p:to>
                                    </p:set>
                                    <p:anim calcmode="lin" valueType="num">
                                      <p:cBhvr>
                                        <p:cTn id="1054" dur="3000" fill="hold"/>
                                        <p:tgtEl>
                                          <p:spTgt spid="14"/>
                                        </p:tgtEl>
                                        <p:attrNameLst>
                                          <p:attrName>ppt_w</p:attrName>
                                        </p:attrNameLst>
                                      </p:cBhvr>
                                      <p:tavLst>
                                        <p:tav tm="0">
                                          <p:val>
                                            <p:strVal val="4/3*#ppt_w"/>
                                          </p:val>
                                        </p:tav>
                                        <p:tav tm="100000">
                                          <p:val>
                                            <p:strVal val="#ppt_w"/>
                                          </p:val>
                                        </p:tav>
                                      </p:tavLst>
                                    </p:anim>
                                    <p:anim calcmode="lin" valueType="num">
                                      <p:cBhvr>
                                        <p:cTn id="1055" dur="3000" fill="hold"/>
                                        <p:tgtEl>
                                          <p:spTgt spid="14"/>
                                        </p:tgtEl>
                                        <p:attrNameLst>
                                          <p:attrName>ppt_h</p:attrName>
                                        </p:attrNameLst>
                                      </p:cBhvr>
                                      <p:tavLst>
                                        <p:tav tm="0">
                                          <p:val>
                                            <p:strVal val="4/3*#ppt_h"/>
                                          </p:val>
                                        </p:tav>
                                        <p:tav tm="100000">
                                          <p:val>
                                            <p:strVal val="#ppt_h"/>
                                          </p:val>
                                        </p:tav>
                                      </p:tavLst>
                                    </p:anim>
                                  </p:childTnLst>
                                </p:cTn>
                              </p:par>
                              <p:par>
                                <p:cTn id="1056" presetID="23" presetClass="entr" presetSubtype="528" fill="hold" nodeType="withEffect">
                                  <p:stCondLst>
                                    <p:cond delay="2000"/>
                                  </p:stCondLst>
                                  <p:childTnLst>
                                    <p:set>
                                      <p:cBhvr>
                                        <p:cTn id="1057" dur="1" fill="hold">
                                          <p:stCondLst>
                                            <p:cond delay="0"/>
                                          </p:stCondLst>
                                        </p:cTn>
                                        <p:tgtEl>
                                          <p:spTgt spid="125"/>
                                        </p:tgtEl>
                                        <p:attrNameLst>
                                          <p:attrName>style.visibility</p:attrName>
                                        </p:attrNameLst>
                                      </p:cBhvr>
                                      <p:to>
                                        <p:strVal val="visible"/>
                                      </p:to>
                                    </p:set>
                                    <p:anim calcmode="lin" valueType="num">
                                      <p:cBhvr>
                                        <p:cTn id="1058" dur="1500" fill="hold"/>
                                        <p:tgtEl>
                                          <p:spTgt spid="125"/>
                                        </p:tgtEl>
                                        <p:attrNameLst>
                                          <p:attrName>ppt_w</p:attrName>
                                        </p:attrNameLst>
                                      </p:cBhvr>
                                      <p:tavLst>
                                        <p:tav tm="0">
                                          <p:val>
                                            <p:fltVal val="0"/>
                                          </p:val>
                                        </p:tav>
                                        <p:tav tm="100000">
                                          <p:val>
                                            <p:strVal val="#ppt_w"/>
                                          </p:val>
                                        </p:tav>
                                      </p:tavLst>
                                    </p:anim>
                                    <p:anim calcmode="lin" valueType="num">
                                      <p:cBhvr>
                                        <p:cTn id="1059" dur="1500" fill="hold"/>
                                        <p:tgtEl>
                                          <p:spTgt spid="125"/>
                                        </p:tgtEl>
                                        <p:attrNameLst>
                                          <p:attrName>ppt_h</p:attrName>
                                        </p:attrNameLst>
                                      </p:cBhvr>
                                      <p:tavLst>
                                        <p:tav tm="0">
                                          <p:val>
                                            <p:fltVal val="0"/>
                                          </p:val>
                                        </p:tav>
                                        <p:tav tm="100000">
                                          <p:val>
                                            <p:strVal val="#ppt_h"/>
                                          </p:val>
                                        </p:tav>
                                      </p:tavLst>
                                    </p:anim>
                                    <p:anim calcmode="lin" valueType="num">
                                      <p:cBhvr>
                                        <p:cTn id="1060" dur="1500" fill="hold"/>
                                        <p:tgtEl>
                                          <p:spTgt spid="125"/>
                                        </p:tgtEl>
                                        <p:attrNameLst>
                                          <p:attrName>ppt_x</p:attrName>
                                        </p:attrNameLst>
                                      </p:cBhvr>
                                      <p:tavLst>
                                        <p:tav tm="0">
                                          <p:val>
                                            <p:fltVal val="0.5"/>
                                          </p:val>
                                        </p:tav>
                                        <p:tav tm="100000">
                                          <p:val>
                                            <p:strVal val="#ppt_x"/>
                                          </p:val>
                                        </p:tav>
                                      </p:tavLst>
                                    </p:anim>
                                    <p:anim calcmode="lin" valueType="num">
                                      <p:cBhvr>
                                        <p:cTn id="1061" dur="1500" fill="hold"/>
                                        <p:tgtEl>
                                          <p:spTgt spid="125"/>
                                        </p:tgtEl>
                                        <p:attrNameLst>
                                          <p:attrName>ppt_y</p:attrName>
                                        </p:attrNameLst>
                                      </p:cBhvr>
                                      <p:tavLst>
                                        <p:tav tm="0">
                                          <p:val>
                                            <p:fltVal val="0.5"/>
                                          </p:val>
                                        </p:tav>
                                        <p:tav tm="100000">
                                          <p:val>
                                            <p:strVal val="#ppt_y"/>
                                          </p:val>
                                        </p:tav>
                                      </p:tavLst>
                                    </p:anim>
                                  </p:childTnLst>
                                </p:cTn>
                              </p:par>
                              <p:par>
                                <p:cTn id="1062" presetID="9" presetClass="emph" presetSubtype="0" nodeType="withEffect">
                                  <p:stCondLst>
                                    <p:cond delay="0"/>
                                  </p:stCondLst>
                                  <p:childTnLst>
                                    <p:set>
                                      <p:cBhvr rctx="PPT">
                                        <p:cTn id="1063" dur="indefinite"/>
                                        <p:tgtEl>
                                          <p:spTgt spid="124"/>
                                        </p:tgtEl>
                                        <p:attrNameLst>
                                          <p:attrName>style.opacity</p:attrName>
                                        </p:attrNameLst>
                                      </p:cBhvr>
                                      <p:to>
                                        <p:strVal val="0"/>
                                      </p:to>
                                    </p:set>
                                    <p:animEffect filter="image" prLst="opacity: 0">
                                      <p:cBhvr rctx="IE">
                                        <p:cTn id="1064" dur="indefinite"/>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rotWithShape="1">
          <a:blip r:embed="rId2">
            <a:extLst>
              <a:ext uri="{28A0092B-C50C-407E-A947-70E740481C1C}">
                <a14:useLocalDpi xmlns:a14="http://schemas.microsoft.com/office/drawing/2010/main" val="0"/>
              </a:ext>
            </a:extLst>
          </a:blip>
          <a:srcRect t="390" b="390"/>
          <a:stretch/>
        </p:blipFill>
        <p:spPr>
          <a:xfrm>
            <a:off x="0" y="0"/>
            <a:ext cx="9144000" cy="5143500"/>
          </a:xfrm>
          <a:prstGeom prst="rect">
            <a:avLst/>
          </a:prstGeom>
        </p:spPr>
      </p:pic>
      <p:sp>
        <p:nvSpPr>
          <p:cNvPr id="5" name="4 Rectángulo"/>
          <p:cNvSpPr/>
          <p:nvPr/>
        </p:nvSpPr>
        <p:spPr>
          <a:xfrm>
            <a:off x="4355976" y="771550"/>
            <a:ext cx="4320480" cy="3416320"/>
          </a:xfrm>
          <a:prstGeom prst="rect">
            <a:avLst/>
          </a:prstGeom>
        </p:spPr>
        <p:txBody>
          <a:bodyPr wrap="square">
            <a:spAutoFit/>
          </a:bodyPr>
          <a:lstStyle/>
          <a:p>
            <a:pPr algn="ctr"/>
            <a:r>
              <a:rPr lang="es-ES" b="1" dirty="0">
                <a:solidFill>
                  <a:srgbClr val="002060"/>
                </a:solidFill>
              </a:rPr>
              <a:t>El </a:t>
            </a:r>
            <a:r>
              <a:rPr lang="es-ES" b="1" i="1" dirty="0">
                <a:solidFill>
                  <a:srgbClr val="002060"/>
                </a:solidFill>
              </a:rPr>
              <a:t>farero</a:t>
            </a:r>
            <a:r>
              <a:rPr lang="es-ES" b="1" dirty="0">
                <a:solidFill>
                  <a:srgbClr val="002060"/>
                </a:solidFill>
              </a:rPr>
              <a:t>, sin duda una de las profesiones en las que se hace más evidente las consecuencias de la automatización y modernización del trabajo. En menos de 20 años, desde que se empezaron a automatizar, el número de fareros se ha visto reducido hasta su mínima expresión. El farero ya no duerme en el faro, supervisa más de uno desde un sistema de control remoto y ya no tienen relevo generacional. Así es, los actuales fareros serán los </a:t>
            </a:r>
            <a:r>
              <a:rPr lang="es-ES" b="1" dirty="0" smtClean="0">
                <a:solidFill>
                  <a:srgbClr val="002060"/>
                </a:solidFill>
              </a:rPr>
              <a:t>últimos de esta romántica profesión.</a:t>
            </a:r>
            <a:endParaRPr lang="es-ES" b="1" dirty="0">
              <a:solidFill>
                <a:srgbClr val="002060"/>
              </a:solidFill>
            </a:endParaRPr>
          </a:p>
        </p:txBody>
      </p:sp>
    </p:spTree>
    <p:extLst>
      <p:ext uri="{BB962C8B-B14F-4D97-AF65-F5344CB8AC3E}">
        <p14:creationId xmlns:p14="http://schemas.microsoft.com/office/powerpoint/2010/main" val="1966909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800" fill="hold"/>
                                        <p:tgtEl>
                                          <p:spTgt spid="5"/>
                                        </p:tgtEl>
                                        <p:attrNameLst>
                                          <p:attrName>ppt_w</p:attrName>
                                        </p:attrNameLst>
                                      </p:cBhvr>
                                      <p:tavLst>
                                        <p:tav tm="0">
                                          <p:val>
                                            <p:fltVal val="0"/>
                                          </p:val>
                                        </p:tav>
                                        <p:tav tm="100000">
                                          <p:val>
                                            <p:strVal val="#ppt_w"/>
                                          </p:val>
                                        </p:tav>
                                      </p:tavLst>
                                    </p:anim>
                                    <p:anim calcmode="lin" valueType="num">
                                      <p:cBhvr>
                                        <p:cTn id="8" dur="1800" fill="hold"/>
                                        <p:tgtEl>
                                          <p:spTgt spid="5"/>
                                        </p:tgtEl>
                                        <p:attrNameLst>
                                          <p:attrName>ppt_h</p:attrName>
                                        </p:attrNameLst>
                                      </p:cBhvr>
                                      <p:tavLst>
                                        <p:tav tm="0">
                                          <p:val>
                                            <p:fltVal val="0"/>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650" fill="hold"/>
                                        <p:tgtEl>
                                          <p:spTgt spid="4"/>
                                        </p:tgtEl>
                                        <p:attrNameLst>
                                          <p:attrName>ppt_w</p:attrName>
                                        </p:attrNameLst>
                                      </p:cBhvr>
                                      <p:tavLst>
                                        <p:tav tm="0">
                                          <p:val>
                                            <p:strVal val="4/3*#ppt_w"/>
                                          </p:val>
                                        </p:tav>
                                        <p:tav tm="100000">
                                          <p:val>
                                            <p:strVal val="#ppt_w"/>
                                          </p:val>
                                        </p:tav>
                                      </p:tavLst>
                                    </p:anim>
                                    <p:anim calcmode="lin" valueType="num">
                                      <p:cBhvr>
                                        <p:cTn id="12" dur="1650" fill="hold"/>
                                        <p:tgtEl>
                                          <p:spTgt spid="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22 Grupo"/>
          <p:cNvGrpSpPr/>
          <p:nvPr/>
        </p:nvGrpSpPr>
        <p:grpSpPr>
          <a:xfrm>
            <a:off x="2758" y="-1737"/>
            <a:ext cx="9144000" cy="5143500"/>
            <a:chOff x="0" y="0"/>
            <a:chExt cx="9144000" cy="5143500"/>
          </a:xfrm>
        </p:grpSpPr>
        <p:sp>
          <p:nvSpPr>
            <p:cNvPr id="25" name="24 Rectángulo"/>
            <p:cNvSpPr/>
            <p:nvPr/>
          </p:nvSpPr>
          <p:spPr>
            <a:xfrm>
              <a:off x="4572000" y="257175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2B2363"/>
                </a:gs>
                <a:gs pos="80000">
                  <a:srgbClr val="7030A0">
                    <a:lumMod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flipH="1">
              <a:off x="4572000" y="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2B2363"/>
                </a:gs>
                <a:gs pos="80000">
                  <a:srgbClr val="7030A0">
                    <a:lumMod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0" y="257175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2B2363"/>
                </a:gs>
                <a:gs pos="80000">
                  <a:srgbClr val="7030A0">
                    <a:lumMod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a:off x="0" y="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2B2363"/>
                </a:gs>
                <a:gs pos="80000">
                  <a:srgbClr val="7030A0">
                    <a:lumMod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 name="23 Imagen" descr="Diapositiva13"/>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712" y="-5338"/>
            <a:ext cx="9144000" cy="5143500"/>
          </a:xfrm>
          <a:prstGeom prst="rect">
            <a:avLst/>
          </a:prstGeom>
          <a:noFill/>
          <a:ln>
            <a:noFill/>
          </a:ln>
        </p:spPr>
      </p:pic>
      <p:sp>
        <p:nvSpPr>
          <p:cNvPr id="2" name="1 Forma libre"/>
          <p:cNvSpPr/>
          <p:nvPr/>
        </p:nvSpPr>
        <p:spPr>
          <a:xfrm rot="13007275" flipV="1">
            <a:off x="4032878"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8592725" flipH="1" flipV="1">
            <a:off x="4824965"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8592725">
            <a:off x="4032878"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3007275" flipH="1">
            <a:off x="4824966"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8592725" flipH="1" flipV="1">
            <a:off x="5977094" y="54989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8592725" flipH="1" flipV="1">
            <a:off x="6697173" y="17185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8592725" flipH="1" flipV="1">
            <a:off x="7417254" y="-42221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etal">
            <a:bevel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3007275" flipH="1">
            <a:off x="5977093"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3007275" flipH="1">
            <a:off x="6769179"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3007275" flipH="1">
            <a:off x="7417252"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8592725">
            <a:off x="3024765"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8592725">
            <a:off x="2088663"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8592725">
            <a:off x="1440588"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3007275" flipV="1">
            <a:off x="3024766" y="49589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3007275" flipV="1">
            <a:off x="2160669" y="11784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3007275" flipV="1">
            <a:off x="1440588" y="-36820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3007275" flipV="1">
            <a:off x="560640" y="-8508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8592725" flipH="1" flipV="1">
            <a:off x="8373001" y="-850843"/>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8592725">
            <a:off x="560641" y="390168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3007275" flipH="1">
            <a:off x="8445009" y="390168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9" name="28 Rectángulo"/>
          <p:cNvSpPr/>
          <p:nvPr/>
        </p:nvSpPr>
        <p:spPr>
          <a:xfrm>
            <a:off x="0" y="-668610"/>
            <a:ext cx="9343370" cy="626469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18392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17" presetClass="entr" presetSubtype="4"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ppt_x</p:attrName>
                                        </p:attrNameLst>
                                      </p:cBhvr>
                                      <p:tavLst>
                                        <p:tav tm="0">
                                          <p:val>
                                            <p:strVal val="#ppt_x"/>
                                          </p:val>
                                        </p:tav>
                                        <p:tav tm="100000">
                                          <p:val>
                                            <p:strVal val="#ppt_x"/>
                                          </p:val>
                                        </p:tav>
                                      </p:tavLst>
                                    </p:anim>
                                    <p:anim calcmode="lin" valueType="num">
                                      <p:cBhvr>
                                        <p:cTn id="14" dur="3000" fill="hold"/>
                                        <p:tgtEl>
                                          <p:spTgt spid="3"/>
                                        </p:tgtEl>
                                        <p:attrNameLst>
                                          <p:attrName>ppt_y</p:attrName>
                                        </p:attrNameLst>
                                      </p:cBhvr>
                                      <p:tavLst>
                                        <p:tav tm="0">
                                          <p:val>
                                            <p:strVal val="#ppt_y+#ppt_h/2"/>
                                          </p:val>
                                        </p:tav>
                                        <p:tav tm="100000">
                                          <p:val>
                                            <p:strVal val="#ppt_y"/>
                                          </p:val>
                                        </p:tav>
                                      </p:tavLst>
                                    </p:anim>
                                    <p:anim calcmode="lin" valueType="num">
                                      <p:cBhvr>
                                        <p:cTn id="15" dur="3000" fill="hold"/>
                                        <p:tgtEl>
                                          <p:spTgt spid="3"/>
                                        </p:tgtEl>
                                        <p:attrNameLst>
                                          <p:attrName>ppt_w</p:attrName>
                                        </p:attrNameLst>
                                      </p:cBhvr>
                                      <p:tavLst>
                                        <p:tav tm="0">
                                          <p:val>
                                            <p:strVal val="#ppt_w"/>
                                          </p:val>
                                        </p:tav>
                                        <p:tav tm="100000">
                                          <p:val>
                                            <p:strVal val="#ppt_w"/>
                                          </p:val>
                                        </p:tav>
                                      </p:tavLst>
                                    </p:anim>
                                    <p:anim calcmode="lin" valueType="num">
                                      <p:cBhvr>
                                        <p:cTn id="16" dur="3000" fill="hold"/>
                                        <p:tgtEl>
                                          <p:spTgt spid="3"/>
                                        </p:tgtEl>
                                        <p:attrNameLst>
                                          <p:attrName>ppt_h</p:attrName>
                                        </p:attrNameLst>
                                      </p:cBhvr>
                                      <p:tavLst>
                                        <p:tav tm="0">
                                          <p:val>
                                            <p:fltVal val="0"/>
                                          </p:val>
                                        </p:tav>
                                        <p:tav tm="100000">
                                          <p:val>
                                            <p:strVal val="#ppt_h"/>
                                          </p:val>
                                        </p:tav>
                                      </p:tavLst>
                                    </p:anim>
                                  </p:childTnLst>
                                </p:cTn>
                              </p:par>
                              <p:par>
                                <p:cTn id="17" presetID="17" presetClass="entr" presetSubtype="1"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17" presetClass="entr" presetSubtype="1"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000" fill="hold"/>
                                        <p:tgtEl>
                                          <p:spTgt spid="5"/>
                                        </p:tgtEl>
                                        <p:attrNameLst>
                                          <p:attrName>ppt_x</p:attrName>
                                        </p:attrNameLst>
                                      </p:cBhvr>
                                      <p:tavLst>
                                        <p:tav tm="0">
                                          <p:val>
                                            <p:strVal val="#ppt_x"/>
                                          </p:val>
                                        </p:tav>
                                        <p:tav tm="100000">
                                          <p:val>
                                            <p:strVal val="#ppt_x"/>
                                          </p:val>
                                        </p:tav>
                                      </p:tavLst>
                                    </p:anim>
                                    <p:anim calcmode="lin" valueType="num">
                                      <p:cBhvr>
                                        <p:cTn id="26" dur="3000" fill="hold"/>
                                        <p:tgtEl>
                                          <p:spTgt spid="5"/>
                                        </p:tgtEl>
                                        <p:attrNameLst>
                                          <p:attrName>ppt_y</p:attrName>
                                        </p:attrNameLst>
                                      </p:cBhvr>
                                      <p:tavLst>
                                        <p:tav tm="0">
                                          <p:val>
                                            <p:strVal val="#ppt_y-#ppt_h/2"/>
                                          </p:val>
                                        </p:tav>
                                        <p:tav tm="100000">
                                          <p:val>
                                            <p:strVal val="#ppt_y"/>
                                          </p:val>
                                        </p:tav>
                                      </p:tavLst>
                                    </p:anim>
                                    <p:anim calcmode="lin" valueType="num">
                                      <p:cBhvr>
                                        <p:cTn id="27" dur="3000" fill="hold"/>
                                        <p:tgtEl>
                                          <p:spTgt spid="5"/>
                                        </p:tgtEl>
                                        <p:attrNameLst>
                                          <p:attrName>ppt_w</p:attrName>
                                        </p:attrNameLst>
                                      </p:cBhvr>
                                      <p:tavLst>
                                        <p:tav tm="0">
                                          <p:val>
                                            <p:strVal val="#ppt_w"/>
                                          </p:val>
                                        </p:tav>
                                        <p:tav tm="100000">
                                          <p:val>
                                            <p:strVal val="#ppt_w"/>
                                          </p:val>
                                        </p:tav>
                                      </p:tavLst>
                                    </p:anim>
                                    <p:anim calcmode="lin" valueType="num">
                                      <p:cBhvr>
                                        <p:cTn id="28" dur="3000" fill="hold"/>
                                        <p:tgtEl>
                                          <p:spTgt spid="5"/>
                                        </p:tgtEl>
                                        <p:attrNameLst>
                                          <p:attrName>ppt_h</p:attrName>
                                        </p:attrNameLst>
                                      </p:cBhvr>
                                      <p:tavLst>
                                        <p:tav tm="0">
                                          <p:val>
                                            <p:fltVal val="0"/>
                                          </p:val>
                                        </p:tav>
                                        <p:tav tm="100000">
                                          <p:val>
                                            <p:strVal val="#ppt_h"/>
                                          </p:val>
                                        </p:tav>
                                      </p:tavLst>
                                    </p:anim>
                                  </p:childTnLst>
                                </p:cTn>
                              </p:par>
                              <p:par>
                                <p:cTn id="29" presetID="17" presetClass="entr" presetSubtype="4"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17"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3000" fill="hold"/>
                                        <p:tgtEl>
                                          <p:spTgt spid="7"/>
                                        </p:tgtEl>
                                        <p:attrNameLst>
                                          <p:attrName>ppt_x</p:attrName>
                                        </p:attrNameLst>
                                      </p:cBhvr>
                                      <p:tavLst>
                                        <p:tav tm="0">
                                          <p:val>
                                            <p:strVal val="#ppt_x"/>
                                          </p:val>
                                        </p:tav>
                                        <p:tav tm="100000">
                                          <p:val>
                                            <p:strVal val="#ppt_x"/>
                                          </p:val>
                                        </p:tav>
                                      </p:tavLst>
                                    </p:anim>
                                    <p:anim calcmode="lin" valueType="num">
                                      <p:cBhvr>
                                        <p:cTn id="38" dur="3000" fill="hold"/>
                                        <p:tgtEl>
                                          <p:spTgt spid="7"/>
                                        </p:tgtEl>
                                        <p:attrNameLst>
                                          <p:attrName>ppt_y</p:attrName>
                                        </p:attrNameLst>
                                      </p:cBhvr>
                                      <p:tavLst>
                                        <p:tav tm="0">
                                          <p:val>
                                            <p:strVal val="#ppt_y+#ppt_h/2"/>
                                          </p:val>
                                        </p:tav>
                                        <p:tav tm="100000">
                                          <p:val>
                                            <p:strVal val="#ppt_y"/>
                                          </p:val>
                                        </p:tav>
                                      </p:tavLst>
                                    </p:anim>
                                    <p:anim calcmode="lin" valueType="num">
                                      <p:cBhvr>
                                        <p:cTn id="39" dur="3000" fill="hold"/>
                                        <p:tgtEl>
                                          <p:spTgt spid="7"/>
                                        </p:tgtEl>
                                        <p:attrNameLst>
                                          <p:attrName>ppt_w</p:attrName>
                                        </p:attrNameLst>
                                      </p:cBhvr>
                                      <p:tavLst>
                                        <p:tav tm="0">
                                          <p:val>
                                            <p:strVal val="#ppt_w"/>
                                          </p:val>
                                        </p:tav>
                                        <p:tav tm="100000">
                                          <p:val>
                                            <p:strVal val="#ppt_w"/>
                                          </p:val>
                                        </p:tav>
                                      </p:tavLst>
                                    </p:anim>
                                    <p:anim calcmode="lin" valueType="num">
                                      <p:cBhvr>
                                        <p:cTn id="40" dur="3000" fill="hold"/>
                                        <p:tgtEl>
                                          <p:spTgt spid="7"/>
                                        </p:tgtEl>
                                        <p:attrNameLst>
                                          <p:attrName>ppt_h</p:attrName>
                                        </p:attrNameLst>
                                      </p:cBhvr>
                                      <p:tavLst>
                                        <p:tav tm="0">
                                          <p:val>
                                            <p:fltVal val="0"/>
                                          </p:val>
                                        </p:tav>
                                        <p:tav tm="100000">
                                          <p:val>
                                            <p:strVal val="#ppt_h"/>
                                          </p:val>
                                        </p:tav>
                                      </p:tavLst>
                                    </p:anim>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17" presetClass="entr" presetSubtype="1"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p:cTn id="49" dur="3000" fill="hold"/>
                                        <p:tgtEl>
                                          <p:spTgt spid="9"/>
                                        </p:tgtEl>
                                        <p:attrNameLst>
                                          <p:attrName>ppt_x</p:attrName>
                                        </p:attrNameLst>
                                      </p:cBhvr>
                                      <p:tavLst>
                                        <p:tav tm="0">
                                          <p:val>
                                            <p:strVal val="#ppt_x"/>
                                          </p:val>
                                        </p:tav>
                                        <p:tav tm="100000">
                                          <p:val>
                                            <p:strVal val="#ppt_x"/>
                                          </p:val>
                                        </p:tav>
                                      </p:tavLst>
                                    </p:anim>
                                    <p:anim calcmode="lin" valueType="num">
                                      <p:cBhvr>
                                        <p:cTn id="50" dur="3000" fill="hold"/>
                                        <p:tgtEl>
                                          <p:spTgt spid="9"/>
                                        </p:tgtEl>
                                        <p:attrNameLst>
                                          <p:attrName>ppt_y</p:attrName>
                                        </p:attrNameLst>
                                      </p:cBhvr>
                                      <p:tavLst>
                                        <p:tav tm="0">
                                          <p:val>
                                            <p:strVal val="#ppt_y-#ppt_h/2"/>
                                          </p:val>
                                        </p:tav>
                                        <p:tav tm="100000">
                                          <p:val>
                                            <p:strVal val="#ppt_y"/>
                                          </p:val>
                                        </p:tav>
                                      </p:tavLst>
                                    </p:anim>
                                    <p:anim calcmode="lin" valueType="num">
                                      <p:cBhvr>
                                        <p:cTn id="51" dur="3000" fill="hold"/>
                                        <p:tgtEl>
                                          <p:spTgt spid="9"/>
                                        </p:tgtEl>
                                        <p:attrNameLst>
                                          <p:attrName>ppt_w</p:attrName>
                                        </p:attrNameLst>
                                      </p:cBhvr>
                                      <p:tavLst>
                                        <p:tav tm="0">
                                          <p:val>
                                            <p:strVal val="#ppt_w"/>
                                          </p:val>
                                        </p:tav>
                                        <p:tav tm="100000">
                                          <p:val>
                                            <p:strVal val="#ppt_w"/>
                                          </p:val>
                                        </p:tav>
                                      </p:tavLst>
                                    </p:anim>
                                    <p:anim calcmode="lin" valueType="num">
                                      <p:cBhvr>
                                        <p:cTn id="52" dur="3000" fill="hold"/>
                                        <p:tgtEl>
                                          <p:spTgt spid="9"/>
                                        </p:tgtEl>
                                        <p:attrNameLst>
                                          <p:attrName>ppt_h</p:attrName>
                                        </p:attrNameLst>
                                      </p:cBhvr>
                                      <p:tavLst>
                                        <p:tav tm="0">
                                          <p:val>
                                            <p:fltVal val="0"/>
                                          </p:val>
                                        </p:tav>
                                        <p:tav tm="100000">
                                          <p:val>
                                            <p:strVal val="#ppt_h"/>
                                          </p:val>
                                        </p:tav>
                                      </p:tavLst>
                                    </p:anim>
                                  </p:childTnLst>
                                </p:cTn>
                              </p:par>
                              <p:par>
                                <p:cTn id="53" presetID="17" presetClass="entr" presetSubtype="1"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3000" fill="hold"/>
                                        <p:tgtEl>
                                          <p:spTgt spid="10"/>
                                        </p:tgtEl>
                                        <p:attrNameLst>
                                          <p:attrName>ppt_x</p:attrName>
                                        </p:attrNameLst>
                                      </p:cBhvr>
                                      <p:tavLst>
                                        <p:tav tm="0">
                                          <p:val>
                                            <p:strVal val="#ppt_x"/>
                                          </p:val>
                                        </p:tav>
                                        <p:tav tm="100000">
                                          <p:val>
                                            <p:strVal val="#ppt_x"/>
                                          </p:val>
                                        </p:tav>
                                      </p:tavLst>
                                    </p:anim>
                                    <p:anim calcmode="lin" valueType="num">
                                      <p:cBhvr>
                                        <p:cTn id="56" dur="3000" fill="hold"/>
                                        <p:tgtEl>
                                          <p:spTgt spid="10"/>
                                        </p:tgtEl>
                                        <p:attrNameLst>
                                          <p:attrName>ppt_y</p:attrName>
                                        </p:attrNameLst>
                                      </p:cBhvr>
                                      <p:tavLst>
                                        <p:tav tm="0">
                                          <p:val>
                                            <p:strVal val="#ppt_y-#ppt_h/2"/>
                                          </p:val>
                                        </p:tav>
                                        <p:tav tm="100000">
                                          <p:val>
                                            <p:strVal val="#ppt_y"/>
                                          </p:val>
                                        </p:tav>
                                      </p:tavLst>
                                    </p:anim>
                                    <p:anim calcmode="lin" valueType="num">
                                      <p:cBhvr>
                                        <p:cTn id="57" dur="3000" fill="hold"/>
                                        <p:tgtEl>
                                          <p:spTgt spid="10"/>
                                        </p:tgtEl>
                                        <p:attrNameLst>
                                          <p:attrName>ppt_w</p:attrName>
                                        </p:attrNameLst>
                                      </p:cBhvr>
                                      <p:tavLst>
                                        <p:tav tm="0">
                                          <p:val>
                                            <p:strVal val="#ppt_w"/>
                                          </p:val>
                                        </p:tav>
                                        <p:tav tm="100000">
                                          <p:val>
                                            <p:strVal val="#ppt_w"/>
                                          </p:val>
                                        </p:tav>
                                      </p:tavLst>
                                    </p:anim>
                                    <p:anim calcmode="lin" valueType="num">
                                      <p:cBhvr>
                                        <p:cTn id="58" dur="3000" fill="hold"/>
                                        <p:tgtEl>
                                          <p:spTgt spid="10"/>
                                        </p:tgtEl>
                                        <p:attrNameLst>
                                          <p:attrName>ppt_h</p:attrName>
                                        </p:attrNameLst>
                                      </p:cBhvr>
                                      <p:tavLst>
                                        <p:tav tm="0">
                                          <p:val>
                                            <p:fltVal val="0"/>
                                          </p:val>
                                        </p:tav>
                                        <p:tav tm="100000">
                                          <p:val>
                                            <p:strVal val="#ppt_h"/>
                                          </p:val>
                                        </p:tav>
                                      </p:tavLst>
                                    </p:anim>
                                  </p:childTnLst>
                                </p:cTn>
                              </p:par>
                              <p:par>
                                <p:cTn id="59" presetID="17" presetClass="entr" presetSubtype="1"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p:cTn id="61" dur="3000" fill="hold"/>
                                        <p:tgtEl>
                                          <p:spTgt spid="11"/>
                                        </p:tgtEl>
                                        <p:attrNameLst>
                                          <p:attrName>ppt_x</p:attrName>
                                        </p:attrNameLst>
                                      </p:cBhvr>
                                      <p:tavLst>
                                        <p:tav tm="0">
                                          <p:val>
                                            <p:strVal val="#ppt_x"/>
                                          </p:val>
                                        </p:tav>
                                        <p:tav tm="100000">
                                          <p:val>
                                            <p:strVal val="#ppt_x"/>
                                          </p:val>
                                        </p:tav>
                                      </p:tavLst>
                                    </p:anim>
                                    <p:anim calcmode="lin" valueType="num">
                                      <p:cBhvr>
                                        <p:cTn id="62" dur="3000" fill="hold"/>
                                        <p:tgtEl>
                                          <p:spTgt spid="11"/>
                                        </p:tgtEl>
                                        <p:attrNameLst>
                                          <p:attrName>ppt_y</p:attrName>
                                        </p:attrNameLst>
                                      </p:cBhvr>
                                      <p:tavLst>
                                        <p:tav tm="0">
                                          <p:val>
                                            <p:strVal val="#ppt_y-#ppt_h/2"/>
                                          </p:val>
                                        </p:tav>
                                        <p:tav tm="100000">
                                          <p:val>
                                            <p:strVal val="#ppt_y"/>
                                          </p:val>
                                        </p:tav>
                                      </p:tavLst>
                                    </p:anim>
                                    <p:anim calcmode="lin" valueType="num">
                                      <p:cBhvr>
                                        <p:cTn id="63" dur="3000" fill="hold"/>
                                        <p:tgtEl>
                                          <p:spTgt spid="11"/>
                                        </p:tgtEl>
                                        <p:attrNameLst>
                                          <p:attrName>ppt_w</p:attrName>
                                        </p:attrNameLst>
                                      </p:cBhvr>
                                      <p:tavLst>
                                        <p:tav tm="0">
                                          <p:val>
                                            <p:strVal val="#ppt_w"/>
                                          </p:val>
                                        </p:tav>
                                        <p:tav tm="100000">
                                          <p:val>
                                            <p:strVal val="#ppt_w"/>
                                          </p:val>
                                        </p:tav>
                                      </p:tavLst>
                                    </p:anim>
                                    <p:anim calcmode="lin" valueType="num">
                                      <p:cBhvr>
                                        <p:cTn id="64" dur="3000" fill="hold"/>
                                        <p:tgtEl>
                                          <p:spTgt spid="11"/>
                                        </p:tgtEl>
                                        <p:attrNameLst>
                                          <p:attrName>ppt_h</p:attrName>
                                        </p:attrNameLst>
                                      </p:cBhvr>
                                      <p:tavLst>
                                        <p:tav tm="0">
                                          <p:val>
                                            <p:fltVal val="0"/>
                                          </p:val>
                                        </p:tav>
                                        <p:tav tm="100000">
                                          <p:val>
                                            <p:strVal val="#ppt_h"/>
                                          </p:val>
                                        </p:tav>
                                      </p:tavLst>
                                    </p:anim>
                                  </p:childTnLst>
                                </p:cTn>
                              </p:par>
                              <p:par>
                                <p:cTn id="65" presetID="17" presetClass="entr" presetSubtype="1"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3000" fill="hold"/>
                                        <p:tgtEl>
                                          <p:spTgt spid="12"/>
                                        </p:tgtEl>
                                        <p:attrNameLst>
                                          <p:attrName>ppt_x</p:attrName>
                                        </p:attrNameLst>
                                      </p:cBhvr>
                                      <p:tavLst>
                                        <p:tav tm="0">
                                          <p:val>
                                            <p:strVal val="#ppt_x"/>
                                          </p:val>
                                        </p:tav>
                                        <p:tav tm="100000">
                                          <p:val>
                                            <p:strVal val="#ppt_x"/>
                                          </p:val>
                                        </p:tav>
                                      </p:tavLst>
                                    </p:anim>
                                    <p:anim calcmode="lin" valueType="num">
                                      <p:cBhvr>
                                        <p:cTn id="68" dur="3000" fill="hold"/>
                                        <p:tgtEl>
                                          <p:spTgt spid="12"/>
                                        </p:tgtEl>
                                        <p:attrNameLst>
                                          <p:attrName>ppt_y</p:attrName>
                                        </p:attrNameLst>
                                      </p:cBhvr>
                                      <p:tavLst>
                                        <p:tav tm="0">
                                          <p:val>
                                            <p:strVal val="#ppt_y-#ppt_h/2"/>
                                          </p:val>
                                        </p:tav>
                                        <p:tav tm="100000">
                                          <p:val>
                                            <p:strVal val="#ppt_y"/>
                                          </p:val>
                                        </p:tav>
                                      </p:tavLst>
                                    </p:anim>
                                    <p:anim calcmode="lin" valueType="num">
                                      <p:cBhvr>
                                        <p:cTn id="69" dur="3000" fill="hold"/>
                                        <p:tgtEl>
                                          <p:spTgt spid="12"/>
                                        </p:tgtEl>
                                        <p:attrNameLst>
                                          <p:attrName>ppt_w</p:attrName>
                                        </p:attrNameLst>
                                      </p:cBhvr>
                                      <p:tavLst>
                                        <p:tav tm="0">
                                          <p:val>
                                            <p:strVal val="#ppt_w"/>
                                          </p:val>
                                        </p:tav>
                                        <p:tav tm="100000">
                                          <p:val>
                                            <p:strVal val="#ppt_w"/>
                                          </p:val>
                                        </p:tav>
                                      </p:tavLst>
                                    </p:anim>
                                    <p:anim calcmode="lin" valueType="num">
                                      <p:cBhvr>
                                        <p:cTn id="70" dur="3000" fill="hold"/>
                                        <p:tgtEl>
                                          <p:spTgt spid="12"/>
                                        </p:tgtEl>
                                        <p:attrNameLst>
                                          <p:attrName>ppt_h</p:attrName>
                                        </p:attrNameLst>
                                      </p:cBhvr>
                                      <p:tavLst>
                                        <p:tav tm="0">
                                          <p:val>
                                            <p:fltVal val="0"/>
                                          </p:val>
                                        </p:tav>
                                        <p:tav tm="100000">
                                          <p:val>
                                            <p:strVal val="#ppt_h"/>
                                          </p:val>
                                        </p:tav>
                                      </p:tavLst>
                                    </p:anim>
                                  </p:childTnLst>
                                </p:cTn>
                              </p:par>
                              <p:par>
                                <p:cTn id="71" presetID="17" presetClass="entr" presetSubtype="1"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p:cTn id="73" dur="3000" fill="hold"/>
                                        <p:tgtEl>
                                          <p:spTgt spid="13"/>
                                        </p:tgtEl>
                                        <p:attrNameLst>
                                          <p:attrName>ppt_x</p:attrName>
                                        </p:attrNameLst>
                                      </p:cBhvr>
                                      <p:tavLst>
                                        <p:tav tm="0">
                                          <p:val>
                                            <p:strVal val="#ppt_x"/>
                                          </p:val>
                                        </p:tav>
                                        <p:tav tm="100000">
                                          <p:val>
                                            <p:strVal val="#ppt_x"/>
                                          </p:val>
                                        </p:tav>
                                      </p:tavLst>
                                    </p:anim>
                                    <p:anim calcmode="lin" valueType="num">
                                      <p:cBhvr>
                                        <p:cTn id="74" dur="3000" fill="hold"/>
                                        <p:tgtEl>
                                          <p:spTgt spid="13"/>
                                        </p:tgtEl>
                                        <p:attrNameLst>
                                          <p:attrName>ppt_y</p:attrName>
                                        </p:attrNameLst>
                                      </p:cBhvr>
                                      <p:tavLst>
                                        <p:tav tm="0">
                                          <p:val>
                                            <p:strVal val="#ppt_y-#ppt_h/2"/>
                                          </p:val>
                                        </p:tav>
                                        <p:tav tm="100000">
                                          <p:val>
                                            <p:strVal val="#ppt_y"/>
                                          </p:val>
                                        </p:tav>
                                      </p:tavLst>
                                    </p:anim>
                                    <p:anim calcmode="lin" valueType="num">
                                      <p:cBhvr>
                                        <p:cTn id="75" dur="3000" fill="hold"/>
                                        <p:tgtEl>
                                          <p:spTgt spid="13"/>
                                        </p:tgtEl>
                                        <p:attrNameLst>
                                          <p:attrName>ppt_w</p:attrName>
                                        </p:attrNameLst>
                                      </p:cBhvr>
                                      <p:tavLst>
                                        <p:tav tm="0">
                                          <p:val>
                                            <p:strVal val="#ppt_w"/>
                                          </p:val>
                                        </p:tav>
                                        <p:tav tm="100000">
                                          <p:val>
                                            <p:strVal val="#ppt_w"/>
                                          </p:val>
                                        </p:tav>
                                      </p:tavLst>
                                    </p:anim>
                                    <p:anim calcmode="lin" valueType="num">
                                      <p:cBhvr>
                                        <p:cTn id="76" dur="3000" fill="hold"/>
                                        <p:tgtEl>
                                          <p:spTgt spid="13"/>
                                        </p:tgtEl>
                                        <p:attrNameLst>
                                          <p:attrName>ppt_h</p:attrName>
                                        </p:attrNameLst>
                                      </p:cBhvr>
                                      <p:tavLst>
                                        <p:tav tm="0">
                                          <p:val>
                                            <p:fltVal val="0"/>
                                          </p:val>
                                        </p:tav>
                                        <p:tav tm="100000">
                                          <p:val>
                                            <p:strVal val="#ppt_h"/>
                                          </p:val>
                                        </p:tav>
                                      </p:tavLst>
                                    </p:anim>
                                  </p:childTnLst>
                                </p:cTn>
                              </p:par>
                              <p:par>
                                <p:cTn id="77" presetID="17" presetClass="entr" presetSubtype="1"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p:cTn id="79" dur="3000" fill="hold"/>
                                        <p:tgtEl>
                                          <p:spTgt spid="14"/>
                                        </p:tgtEl>
                                        <p:attrNameLst>
                                          <p:attrName>ppt_x</p:attrName>
                                        </p:attrNameLst>
                                      </p:cBhvr>
                                      <p:tavLst>
                                        <p:tav tm="0">
                                          <p:val>
                                            <p:strVal val="#ppt_x"/>
                                          </p:val>
                                        </p:tav>
                                        <p:tav tm="100000">
                                          <p:val>
                                            <p:strVal val="#ppt_x"/>
                                          </p:val>
                                        </p:tav>
                                      </p:tavLst>
                                    </p:anim>
                                    <p:anim calcmode="lin" valueType="num">
                                      <p:cBhvr>
                                        <p:cTn id="80" dur="3000" fill="hold"/>
                                        <p:tgtEl>
                                          <p:spTgt spid="14"/>
                                        </p:tgtEl>
                                        <p:attrNameLst>
                                          <p:attrName>ppt_y</p:attrName>
                                        </p:attrNameLst>
                                      </p:cBhvr>
                                      <p:tavLst>
                                        <p:tav tm="0">
                                          <p:val>
                                            <p:strVal val="#ppt_y-#ppt_h/2"/>
                                          </p:val>
                                        </p:tav>
                                        <p:tav tm="100000">
                                          <p:val>
                                            <p:strVal val="#ppt_y"/>
                                          </p:val>
                                        </p:tav>
                                      </p:tavLst>
                                    </p:anim>
                                    <p:anim calcmode="lin" valueType="num">
                                      <p:cBhvr>
                                        <p:cTn id="81" dur="3000" fill="hold"/>
                                        <p:tgtEl>
                                          <p:spTgt spid="14"/>
                                        </p:tgtEl>
                                        <p:attrNameLst>
                                          <p:attrName>ppt_w</p:attrName>
                                        </p:attrNameLst>
                                      </p:cBhvr>
                                      <p:tavLst>
                                        <p:tav tm="0">
                                          <p:val>
                                            <p:strVal val="#ppt_w"/>
                                          </p:val>
                                        </p:tav>
                                        <p:tav tm="100000">
                                          <p:val>
                                            <p:strVal val="#ppt_w"/>
                                          </p:val>
                                        </p:tav>
                                      </p:tavLst>
                                    </p:anim>
                                    <p:anim calcmode="lin" valueType="num">
                                      <p:cBhvr>
                                        <p:cTn id="82" dur="3000" fill="hold"/>
                                        <p:tgtEl>
                                          <p:spTgt spid="14"/>
                                        </p:tgtEl>
                                        <p:attrNameLst>
                                          <p:attrName>ppt_h</p:attrName>
                                        </p:attrNameLst>
                                      </p:cBhvr>
                                      <p:tavLst>
                                        <p:tav tm="0">
                                          <p:val>
                                            <p:fltVal val="0"/>
                                          </p:val>
                                        </p:tav>
                                        <p:tav tm="100000">
                                          <p:val>
                                            <p:strVal val="#ppt_h"/>
                                          </p:val>
                                        </p:tav>
                                      </p:tavLst>
                                    </p:anim>
                                  </p:childTnLst>
                                </p:cTn>
                              </p:par>
                              <p:par>
                                <p:cTn id="83" presetID="17" presetClass="entr" presetSubtype="4"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3000" fill="hold"/>
                                        <p:tgtEl>
                                          <p:spTgt spid="15"/>
                                        </p:tgtEl>
                                        <p:attrNameLst>
                                          <p:attrName>ppt_x</p:attrName>
                                        </p:attrNameLst>
                                      </p:cBhvr>
                                      <p:tavLst>
                                        <p:tav tm="0">
                                          <p:val>
                                            <p:strVal val="#ppt_x"/>
                                          </p:val>
                                        </p:tav>
                                        <p:tav tm="100000">
                                          <p:val>
                                            <p:strVal val="#ppt_x"/>
                                          </p:val>
                                        </p:tav>
                                      </p:tavLst>
                                    </p:anim>
                                    <p:anim calcmode="lin" valueType="num">
                                      <p:cBhvr>
                                        <p:cTn id="86" dur="3000" fill="hold"/>
                                        <p:tgtEl>
                                          <p:spTgt spid="15"/>
                                        </p:tgtEl>
                                        <p:attrNameLst>
                                          <p:attrName>ppt_y</p:attrName>
                                        </p:attrNameLst>
                                      </p:cBhvr>
                                      <p:tavLst>
                                        <p:tav tm="0">
                                          <p:val>
                                            <p:strVal val="#ppt_y+#ppt_h/2"/>
                                          </p:val>
                                        </p:tav>
                                        <p:tav tm="100000">
                                          <p:val>
                                            <p:strVal val="#ppt_y"/>
                                          </p:val>
                                        </p:tav>
                                      </p:tavLst>
                                    </p:anim>
                                    <p:anim calcmode="lin" valueType="num">
                                      <p:cBhvr>
                                        <p:cTn id="87" dur="3000" fill="hold"/>
                                        <p:tgtEl>
                                          <p:spTgt spid="15"/>
                                        </p:tgtEl>
                                        <p:attrNameLst>
                                          <p:attrName>ppt_w</p:attrName>
                                        </p:attrNameLst>
                                      </p:cBhvr>
                                      <p:tavLst>
                                        <p:tav tm="0">
                                          <p:val>
                                            <p:strVal val="#ppt_w"/>
                                          </p:val>
                                        </p:tav>
                                        <p:tav tm="100000">
                                          <p:val>
                                            <p:strVal val="#ppt_w"/>
                                          </p:val>
                                        </p:tav>
                                      </p:tavLst>
                                    </p:anim>
                                    <p:anim calcmode="lin" valueType="num">
                                      <p:cBhvr>
                                        <p:cTn id="88" dur="3000" fill="hold"/>
                                        <p:tgtEl>
                                          <p:spTgt spid="15"/>
                                        </p:tgtEl>
                                        <p:attrNameLst>
                                          <p:attrName>ppt_h</p:attrName>
                                        </p:attrNameLst>
                                      </p:cBhvr>
                                      <p:tavLst>
                                        <p:tav tm="0">
                                          <p:val>
                                            <p:fltVal val="0"/>
                                          </p:val>
                                        </p:tav>
                                        <p:tav tm="100000">
                                          <p:val>
                                            <p:strVal val="#ppt_h"/>
                                          </p:val>
                                        </p:tav>
                                      </p:tavLst>
                                    </p:anim>
                                  </p:childTnLst>
                                </p:cTn>
                              </p:par>
                              <p:par>
                                <p:cTn id="89" presetID="17" presetClass="entr" presetSubtype="4"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p:cTn id="91" dur="3000" fill="hold"/>
                                        <p:tgtEl>
                                          <p:spTgt spid="16"/>
                                        </p:tgtEl>
                                        <p:attrNameLst>
                                          <p:attrName>ppt_x</p:attrName>
                                        </p:attrNameLst>
                                      </p:cBhvr>
                                      <p:tavLst>
                                        <p:tav tm="0">
                                          <p:val>
                                            <p:strVal val="#ppt_x"/>
                                          </p:val>
                                        </p:tav>
                                        <p:tav tm="100000">
                                          <p:val>
                                            <p:strVal val="#ppt_x"/>
                                          </p:val>
                                        </p:tav>
                                      </p:tavLst>
                                    </p:anim>
                                    <p:anim calcmode="lin" valueType="num">
                                      <p:cBhvr>
                                        <p:cTn id="92" dur="3000" fill="hold"/>
                                        <p:tgtEl>
                                          <p:spTgt spid="16"/>
                                        </p:tgtEl>
                                        <p:attrNameLst>
                                          <p:attrName>ppt_y</p:attrName>
                                        </p:attrNameLst>
                                      </p:cBhvr>
                                      <p:tavLst>
                                        <p:tav tm="0">
                                          <p:val>
                                            <p:strVal val="#ppt_y+#ppt_h/2"/>
                                          </p:val>
                                        </p:tav>
                                        <p:tav tm="100000">
                                          <p:val>
                                            <p:strVal val="#ppt_y"/>
                                          </p:val>
                                        </p:tav>
                                      </p:tavLst>
                                    </p:anim>
                                    <p:anim calcmode="lin" valueType="num">
                                      <p:cBhvr>
                                        <p:cTn id="93" dur="3000" fill="hold"/>
                                        <p:tgtEl>
                                          <p:spTgt spid="16"/>
                                        </p:tgtEl>
                                        <p:attrNameLst>
                                          <p:attrName>ppt_w</p:attrName>
                                        </p:attrNameLst>
                                      </p:cBhvr>
                                      <p:tavLst>
                                        <p:tav tm="0">
                                          <p:val>
                                            <p:strVal val="#ppt_w"/>
                                          </p:val>
                                        </p:tav>
                                        <p:tav tm="100000">
                                          <p:val>
                                            <p:strVal val="#ppt_w"/>
                                          </p:val>
                                        </p:tav>
                                      </p:tavLst>
                                    </p:anim>
                                    <p:anim calcmode="lin" valueType="num">
                                      <p:cBhvr>
                                        <p:cTn id="94" dur="3000" fill="hold"/>
                                        <p:tgtEl>
                                          <p:spTgt spid="16"/>
                                        </p:tgtEl>
                                        <p:attrNameLst>
                                          <p:attrName>ppt_h</p:attrName>
                                        </p:attrNameLst>
                                      </p:cBhvr>
                                      <p:tavLst>
                                        <p:tav tm="0">
                                          <p:val>
                                            <p:fltVal val="0"/>
                                          </p:val>
                                        </p:tav>
                                        <p:tav tm="100000">
                                          <p:val>
                                            <p:strVal val="#ppt_h"/>
                                          </p:val>
                                        </p:tav>
                                      </p:tavLst>
                                    </p:anim>
                                  </p:childTnLst>
                                </p:cTn>
                              </p:par>
                              <p:par>
                                <p:cTn id="95" presetID="17" presetClass="entr" presetSubtype="4"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p:cTn id="97" dur="3000" fill="hold"/>
                                        <p:tgtEl>
                                          <p:spTgt spid="17"/>
                                        </p:tgtEl>
                                        <p:attrNameLst>
                                          <p:attrName>ppt_x</p:attrName>
                                        </p:attrNameLst>
                                      </p:cBhvr>
                                      <p:tavLst>
                                        <p:tav tm="0">
                                          <p:val>
                                            <p:strVal val="#ppt_x"/>
                                          </p:val>
                                        </p:tav>
                                        <p:tav tm="100000">
                                          <p:val>
                                            <p:strVal val="#ppt_x"/>
                                          </p:val>
                                        </p:tav>
                                      </p:tavLst>
                                    </p:anim>
                                    <p:anim calcmode="lin" valueType="num">
                                      <p:cBhvr>
                                        <p:cTn id="98" dur="3000" fill="hold"/>
                                        <p:tgtEl>
                                          <p:spTgt spid="17"/>
                                        </p:tgtEl>
                                        <p:attrNameLst>
                                          <p:attrName>ppt_y</p:attrName>
                                        </p:attrNameLst>
                                      </p:cBhvr>
                                      <p:tavLst>
                                        <p:tav tm="0">
                                          <p:val>
                                            <p:strVal val="#ppt_y+#ppt_h/2"/>
                                          </p:val>
                                        </p:tav>
                                        <p:tav tm="100000">
                                          <p:val>
                                            <p:strVal val="#ppt_y"/>
                                          </p:val>
                                        </p:tav>
                                      </p:tavLst>
                                    </p:anim>
                                    <p:anim calcmode="lin" valueType="num">
                                      <p:cBhvr>
                                        <p:cTn id="99" dur="3000" fill="hold"/>
                                        <p:tgtEl>
                                          <p:spTgt spid="17"/>
                                        </p:tgtEl>
                                        <p:attrNameLst>
                                          <p:attrName>ppt_w</p:attrName>
                                        </p:attrNameLst>
                                      </p:cBhvr>
                                      <p:tavLst>
                                        <p:tav tm="0">
                                          <p:val>
                                            <p:strVal val="#ppt_w"/>
                                          </p:val>
                                        </p:tav>
                                        <p:tav tm="100000">
                                          <p:val>
                                            <p:strVal val="#ppt_w"/>
                                          </p:val>
                                        </p:tav>
                                      </p:tavLst>
                                    </p:anim>
                                    <p:anim calcmode="lin" valueType="num">
                                      <p:cBhvr>
                                        <p:cTn id="100" dur="3000" fill="hold"/>
                                        <p:tgtEl>
                                          <p:spTgt spid="17"/>
                                        </p:tgtEl>
                                        <p:attrNameLst>
                                          <p:attrName>ppt_h</p:attrName>
                                        </p:attrNameLst>
                                      </p:cBhvr>
                                      <p:tavLst>
                                        <p:tav tm="0">
                                          <p:val>
                                            <p:fltVal val="0"/>
                                          </p:val>
                                        </p:tav>
                                        <p:tav tm="100000">
                                          <p:val>
                                            <p:strVal val="#ppt_h"/>
                                          </p:val>
                                        </p:tav>
                                      </p:tavLst>
                                    </p:anim>
                                  </p:childTnLst>
                                </p:cTn>
                              </p:par>
                              <p:par>
                                <p:cTn id="101" presetID="17" presetClass="entr" presetSubtype="4" fill="hold" grpId="0" nodeType="withEffect">
                                  <p:stCondLst>
                                    <p:cond delay="0"/>
                                  </p:stCondLst>
                                  <p:childTnLst>
                                    <p:set>
                                      <p:cBhvr>
                                        <p:cTn id="102" dur="1" fill="hold">
                                          <p:stCondLst>
                                            <p:cond delay="0"/>
                                          </p:stCondLst>
                                        </p:cTn>
                                        <p:tgtEl>
                                          <p:spTgt spid="19"/>
                                        </p:tgtEl>
                                        <p:attrNameLst>
                                          <p:attrName>style.visibility</p:attrName>
                                        </p:attrNameLst>
                                      </p:cBhvr>
                                      <p:to>
                                        <p:strVal val="visible"/>
                                      </p:to>
                                    </p:set>
                                    <p:anim calcmode="lin" valueType="num">
                                      <p:cBhvr>
                                        <p:cTn id="103" dur="3000" fill="hold"/>
                                        <p:tgtEl>
                                          <p:spTgt spid="19"/>
                                        </p:tgtEl>
                                        <p:attrNameLst>
                                          <p:attrName>ppt_x</p:attrName>
                                        </p:attrNameLst>
                                      </p:cBhvr>
                                      <p:tavLst>
                                        <p:tav tm="0">
                                          <p:val>
                                            <p:strVal val="#ppt_x"/>
                                          </p:val>
                                        </p:tav>
                                        <p:tav tm="100000">
                                          <p:val>
                                            <p:strVal val="#ppt_x"/>
                                          </p:val>
                                        </p:tav>
                                      </p:tavLst>
                                    </p:anim>
                                    <p:anim calcmode="lin" valueType="num">
                                      <p:cBhvr>
                                        <p:cTn id="104" dur="3000" fill="hold"/>
                                        <p:tgtEl>
                                          <p:spTgt spid="19"/>
                                        </p:tgtEl>
                                        <p:attrNameLst>
                                          <p:attrName>ppt_y</p:attrName>
                                        </p:attrNameLst>
                                      </p:cBhvr>
                                      <p:tavLst>
                                        <p:tav tm="0">
                                          <p:val>
                                            <p:strVal val="#ppt_y+#ppt_h/2"/>
                                          </p:val>
                                        </p:tav>
                                        <p:tav tm="100000">
                                          <p:val>
                                            <p:strVal val="#ppt_y"/>
                                          </p:val>
                                        </p:tav>
                                      </p:tavLst>
                                    </p:anim>
                                    <p:anim calcmode="lin" valueType="num">
                                      <p:cBhvr>
                                        <p:cTn id="105" dur="3000" fill="hold"/>
                                        <p:tgtEl>
                                          <p:spTgt spid="19"/>
                                        </p:tgtEl>
                                        <p:attrNameLst>
                                          <p:attrName>ppt_w</p:attrName>
                                        </p:attrNameLst>
                                      </p:cBhvr>
                                      <p:tavLst>
                                        <p:tav tm="0">
                                          <p:val>
                                            <p:strVal val="#ppt_w"/>
                                          </p:val>
                                        </p:tav>
                                        <p:tav tm="100000">
                                          <p:val>
                                            <p:strVal val="#ppt_w"/>
                                          </p:val>
                                        </p:tav>
                                      </p:tavLst>
                                    </p:anim>
                                    <p:anim calcmode="lin" valueType="num">
                                      <p:cBhvr>
                                        <p:cTn id="106" dur="3000" fill="hold"/>
                                        <p:tgtEl>
                                          <p:spTgt spid="19"/>
                                        </p:tgtEl>
                                        <p:attrNameLst>
                                          <p:attrName>ppt_h</p:attrName>
                                        </p:attrNameLst>
                                      </p:cBhvr>
                                      <p:tavLst>
                                        <p:tav tm="0">
                                          <p:val>
                                            <p:fltVal val="0"/>
                                          </p:val>
                                        </p:tav>
                                        <p:tav tm="100000">
                                          <p:val>
                                            <p:strVal val="#ppt_h"/>
                                          </p:val>
                                        </p:tav>
                                      </p:tavLst>
                                    </p:anim>
                                  </p:childTnLst>
                                </p:cTn>
                              </p:par>
                              <p:par>
                                <p:cTn id="107" presetID="17" presetClass="entr" presetSubtype="4" fill="hold" grpId="0" nodeType="withEffect">
                                  <p:stCondLst>
                                    <p:cond delay="0"/>
                                  </p:stCondLst>
                                  <p:childTnLst>
                                    <p:set>
                                      <p:cBhvr>
                                        <p:cTn id="108" dur="1" fill="hold">
                                          <p:stCondLst>
                                            <p:cond delay="0"/>
                                          </p:stCondLst>
                                        </p:cTn>
                                        <p:tgtEl>
                                          <p:spTgt spid="20"/>
                                        </p:tgtEl>
                                        <p:attrNameLst>
                                          <p:attrName>style.visibility</p:attrName>
                                        </p:attrNameLst>
                                      </p:cBhvr>
                                      <p:to>
                                        <p:strVal val="visible"/>
                                      </p:to>
                                    </p:set>
                                    <p:anim calcmode="lin" valueType="num">
                                      <p:cBhvr>
                                        <p:cTn id="109" dur="3000" fill="hold"/>
                                        <p:tgtEl>
                                          <p:spTgt spid="20"/>
                                        </p:tgtEl>
                                        <p:attrNameLst>
                                          <p:attrName>ppt_x</p:attrName>
                                        </p:attrNameLst>
                                      </p:cBhvr>
                                      <p:tavLst>
                                        <p:tav tm="0">
                                          <p:val>
                                            <p:strVal val="#ppt_x"/>
                                          </p:val>
                                        </p:tav>
                                        <p:tav tm="100000">
                                          <p:val>
                                            <p:strVal val="#ppt_x"/>
                                          </p:val>
                                        </p:tav>
                                      </p:tavLst>
                                    </p:anim>
                                    <p:anim calcmode="lin" valueType="num">
                                      <p:cBhvr>
                                        <p:cTn id="110" dur="3000" fill="hold"/>
                                        <p:tgtEl>
                                          <p:spTgt spid="20"/>
                                        </p:tgtEl>
                                        <p:attrNameLst>
                                          <p:attrName>ppt_y</p:attrName>
                                        </p:attrNameLst>
                                      </p:cBhvr>
                                      <p:tavLst>
                                        <p:tav tm="0">
                                          <p:val>
                                            <p:strVal val="#ppt_y+#ppt_h/2"/>
                                          </p:val>
                                        </p:tav>
                                        <p:tav tm="100000">
                                          <p:val>
                                            <p:strVal val="#ppt_y"/>
                                          </p:val>
                                        </p:tav>
                                      </p:tavLst>
                                    </p:anim>
                                    <p:anim calcmode="lin" valueType="num">
                                      <p:cBhvr>
                                        <p:cTn id="111" dur="3000" fill="hold"/>
                                        <p:tgtEl>
                                          <p:spTgt spid="20"/>
                                        </p:tgtEl>
                                        <p:attrNameLst>
                                          <p:attrName>ppt_w</p:attrName>
                                        </p:attrNameLst>
                                      </p:cBhvr>
                                      <p:tavLst>
                                        <p:tav tm="0">
                                          <p:val>
                                            <p:strVal val="#ppt_w"/>
                                          </p:val>
                                        </p:tav>
                                        <p:tav tm="100000">
                                          <p:val>
                                            <p:strVal val="#ppt_w"/>
                                          </p:val>
                                        </p:tav>
                                      </p:tavLst>
                                    </p:anim>
                                    <p:anim calcmode="lin" valueType="num">
                                      <p:cBhvr>
                                        <p:cTn id="112" dur="3000" fill="hold"/>
                                        <p:tgtEl>
                                          <p:spTgt spid="20"/>
                                        </p:tgtEl>
                                        <p:attrNameLst>
                                          <p:attrName>ppt_h</p:attrName>
                                        </p:attrNameLst>
                                      </p:cBhvr>
                                      <p:tavLst>
                                        <p:tav tm="0">
                                          <p:val>
                                            <p:fltVal val="0"/>
                                          </p:val>
                                        </p:tav>
                                        <p:tav tm="100000">
                                          <p:val>
                                            <p:strVal val="#ppt_h"/>
                                          </p:val>
                                        </p:tav>
                                      </p:tavLst>
                                    </p:anim>
                                  </p:childTnLst>
                                </p:cTn>
                              </p:par>
                              <p:par>
                                <p:cTn id="113" presetID="17" presetClass="entr" presetSubtype="1" fill="hold" grpId="0" nodeType="withEffect">
                                  <p:stCondLst>
                                    <p:cond delay="0"/>
                                  </p:stCondLst>
                                  <p:childTnLst>
                                    <p:set>
                                      <p:cBhvr>
                                        <p:cTn id="114" dur="1" fill="hold">
                                          <p:stCondLst>
                                            <p:cond delay="0"/>
                                          </p:stCondLst>
                                        </p:cTn>
                                        <p:tgtEl>
                                          <p:spTgt spid="21"/>
                                        </p:tgtEl>
                                        <p:attrNameLst>
                                          <p:attrName>style.visibility</p:attrName>
                                        </p:attrNameLst>
                                      </p:cBhvr>
                                      <p:to>
                                        <p:strVal val="visible"/>
                                      </p:to>
                                    </p:set>
                                    <p:anim calcmode="lin" valueType="num">
                                      <p:cBhvr>
                                        <p:cTn id="115" dur="3000" fill="hold"/>
                                        <p:tgtEl>
                                          <p:spTgt spid="21"/>
                                        </p:tgtEl>
                                        <p:attrNameLst>
                                          <p:attrName>ppt_x</p:attrName>
                                        </p:attrNameLst>
                                      </p:cBhvr>
                                      <p:tavLst>
                                        <p:tav tm="0">
                                          <p:val>
                                            <p:strVal val="#ppt_x"/>
                                          </p:val>
                                        </p:tav>
                                        <p:tav tm="100000">
                                          <p:val>
                                            <p:strVal val="#ppt_x"/>
                                          </p:val>
                                        </p:tav>
                                      </p:tavLst>
                                    </p:anim>
                                    <p:anim calcmode="lin" valueType="num">
                                      <p:cBhvr>
                                        <p:cTn id="116" dur="3000" fill="hold"/>
                                        <p:tgtEl>
                                          <p:spTgt spid="21"/>
                                        </p:tgtEl>
                                        <p:attrNameLst>
                                          <p:attrName>ppt_y</p:attrName>
                                        </p:attrNameLst>
                                      </p:cBhvr>
                                      <p:tavLst>
                                        <p:tav tm="0">
                                          <p:val>
                                            <p:strVal val="#ppt_y-#ppt_h/2"/>
                                          </p:val>
                                        </p:tav>
                                        <p:tav tm="100000">
                                          <p:val>
                                            <p:strVal val="#ppt_y"/>
                                          </p:val>
                                        </p:tav>
                                      </p:tavLst>
                                    </p:anim>
                                    <p:anim calcmode="lin" valueType="num">
                                      <p:cBhvr>
                                        <p:cTn id="117" dur="3000" fill="hold"/>
                                        <p:tgtEl>
                                          <p:spTgt spid="21"/>
                                        </p:tgtEl>
                                        <p:attrNameLst>
                                          <p:attrName>ppt_w</p:attrName>
                                        </p:attrNameLst>
                                      </p:cBhvr>
                                      <p:tavLst>
                                        <p:tav tm="0">
                                          <p:val>
                                            <p:strVal val="#ppt_w"/>
                                          </p:val>
                                        </p:tav>
                                        <p:tav tm="100000">
                                          <p:val>
                                            <p:strVal val="#ppt_w"/>
                                          </p:val>
                                        </p:tav>
                                      </p:tavLst>
                                    </p:anim>
                                    <p:anim calcmode="lin" valueType="num">
                                      <p:cBhvr>
                                        <p:cTn id="118" dur="3000" fill="hold"/>
                                        <p:tgtEl>
                                          <p:spTgt spid="21"/>
                                        </p:tgtEl>
                                        <p:attrNameLst>
                                          <p:attrName>ppt_h</p:attrName>
                                        </p:attrNameLst>
                                      </p:cBhvr>
                                      <p:tavLst>
                                        <p:tav tm="0">
                                          <p:val>
                                            <p:fltVal val="0"/>
                                          </p:val>
                                        </p:tav>
                                        <p:tav tm="100000">
                                          <p:val>
                                            <p:strVal val="#ppt_h"/>
                                          </p:val>
                                        </p:tav>
                                      </p:tavLst>
                                    </p:anim>
                                  </p:childTnLst>
                                </p:cTn>
                              </p:par>
                              <p:par>
                                <p:cTn id="119" presetID="17" presetClass="entr" presetSubtype="1" fill="hold" grpId="0" nodeType="withEffect">
                                  <p:stCondLst>
                                    <p:cond delay="0"/>
                                  </p:stCondLst>
                                  <p:childTnLst>
                                    <p:set>
                                      <p:cBhvr>
                                        <p:cTn id="120" dur="1" fill="hold">
                                          <p:stCondLst>
                                            <p:cond delay="0"/>
                                          </p:stCondLst>
                                        </p:cTn>
                                        <p:tgtEl>
                                          <p:spTgt spid="22"/>
                                        </p:tgtEl>
                                        <p:attrNameLst>
                                          <p:attrName>style.visibility</p:attrName>
                                        </p:attrNameLst>
                                      </p:cBhvr>
                                      <p:to>
                                        <p:strVal val="visible"/>
                                      </p:to>
                                    </p:set>
                                    <p:anim calcmode="lin" valueType="num">
                                      <p:cBhvr>
                                        <p:cTn id="121" dur="3000" fill="hold"/>
                                        <p:tgtEl>
                                          <p:spTgt spid="22"/>
                                        </p:tgtEl>
                                        <p:attrNameLst>
                                          <p:attrName>ppt_x</p:attrName>
                                        </p:attrNameLst>
                                      </p:cBhvr>
                                      <p:tavLst>
                                        <p:tav tm="0">
                                          <p:val>
                                            <p:strVal val="#ppt_x"/>
                                          </p:val>
                                        </p:tav>
                                        <p:tav tm="100000">
                                          <p:val>
                                            <p:strVal val="#ppt_x"/>
                                          </p:val>
                                        </p:tav>
                                      </p:tavLst>
                                    </p:anim>
                                    <p:anim calcmode="lin" valueType="num">
                                      <p:cBhvr>
                                        <p:cTn id="122" dur="3000" fill="hold"/>
                                        <p:tgtEl>
                                          <p:spTgt spid="22"/>
                                        </p:tgtEl>
                                        <p:attrNameLst>
                                          <p:attrName>ppt_y</p:attrName>
                                        </p:attrNameLst>
                                      </p:cBhvr>
                                      <p:tavLst>
                                        <p:tav tm="0">
                                          <p:val>
                                            <p:strVal val="#ppt_y-#ppt_h/2"/>
                                          </p:val>
                                        </p:tav>
                                        <p:tav tm="100000">
                                          <p:val>
                                            <p:strVal val="#ppt_y"/>
                                          </p:val>
                                        </p:tav>
                                      </p:tavLst>
                                    </p:anim>
                                    <p:anim calcmode="lin" valueType="num">
                                      <p:cBhvr>
                                        <p:cTn id="123" dur="3000" fill="hold"/>
                                        <p:tgtEl>
                                          <p:spTgt spid="22"/>
                                        </p:tgtEl>
                                        <p:attrNameLst>
                                          <p:attrName>ppt_w</p:attrName>
                                        </p:attrNameLst>
                                      </p:cBhvr>
                                      <p:tavLst>
                                        <p:tav tm="0">
                                          <p:val>
                                            <p:strVal val="#ppt_w"/>
                                          </p:val>
                                        </p:tav>
                                        <p:tav tm="100000">
                                          <p:val>
                                            <p:strVal val="#ppt_w"/>
                                          </p:val>
                                        </p:tav>
                                      </p:tavLst>
                                    </p:anim>
                                    <p:anim calcmode="lin" valueType="num">
                                      <p:cBhvr>
                                        <p:cTn id="124" dur="3000" fill="hold"/>
                                        <p:tgtEl>
                                          <p:spTgt spid="22"/>
                                        </p:tgtEl>
                                        <p:attrNameLst>
                                          <p:attrName>ppt_h</p:attrName>
                                        </p:attrNameLst>
                                      </p:cBhvr>
                                      <p:tavLst>
                                        <p:tav tm="0">
                                          <p:val>
                                            <p:fltVal val="0"/>
                                          </p:val>
                                        </p:tav>
                                        <p:tav tm="100000">
                                          <p:val>
                                            <p:strVal val="#ppt_h"/>
                                          </p:val>
                                        </p:tav>
                                      </p:tavLst>
                                    </p:anim>
                                  </p:childTnLst>
                                </p:cTn>
                              </p:par>
                              <p:par>
                                <p:cTn id="125" presetID="6" presetClass="emph" presetSubtype="0" fill="hold" grpId="1" nodeType="withEffect">
                                  <p:stCondLst>
                                    <p:cond delay="0"/>
                                  </p:stCondLst>
                                  <p:childTnLst>
                                    <p:animScale>
                                      <p:cBhvr>
                                        <p:cTn id="126" dur="3000" fill="hold"/>
                                        <p:tgtEl>
                                          <p:spTgt spid="2"/>
                                        </p:tgtEl>
                                      </p:cBhvr>
                                      <p:by x="400000" y="100000"/>
                                    </p:animScale>
                                  </p:childTnLst>
                                </p:cTn>
                              </p:par>
                              <p:par>
                                <p:cTn id="127" presetID="2" presetClass="exit" presetSubtype="6" fill="hold" grpId="2" nodeType="withEffect">
                                  <p:stCondLst>
                                    <p:cond delay="0"/>
                                  </p:stCondLst>
                                  <p:childTnLst>
                                    <p:anim calcmode="lin" valueType="num">
                                      <p:cBhvr additive="base">
                                        <p:cTn id="128" dur="3000"/>
                                        <p:tgtEl>
                                          <p:spTgt spid="2"/>
                                        </p:tgtEl>
                                        <p:attrNameLst>
                                          <p:attrName>ppt_x</p:attrName>
                                        </p:attrNameLst>
                                      </p:cBhvr>
                                      <p:tavLst>
                                        <p:tav tm="0">
                                          <p:val>
                                            <p:strVal val="ppt_x"/>
                                          </p:val>
                                        </p:tav>
                                        <p:tav tm="100000">
                                          <p:val>
                                            <p:strVal val="1+ppt_w/2"/>
                                          </p:val>
                                        </p:tav>
                                      </p:tavLst>
                                    </p:anim>
                                    <p:anim calcmode="lin" valueType="num">
                                      <p:cBhvr additive="base">
                                        <p:cTn id="129" dur="3000"/>
                                        <p:tgtEl>
                                          <p:spTgt spid="2"/>
                                        </p:tgtEl>
                                        <p:attrNameLst>
                                          <p:attrName>ppt_y</p:attrName>
                                        </p:attrNameLst>
                                      </p:cBhvr>
                                      <p:tavLst>
                                        <p:tav tm="0">
                                          <p:val>
                                            <p:strVal val="ppt_y"/>
                                          </p:val>
                                        </p:tav>
                                        <p:tav tm="100000">
                                          <p:val>
                                            <p:strVal val="1+ppt_h/2"/>
                                          </p:val>
                                        </p:tav>
                                      </p:tavLst>
                                    </p:anim>
                                    <p:set>
                                      <p:cBhvr>
                                        <p:cTn id="130" dur="1" fill="hold">
                                          <p:stCondLst>
                                            <p:cond delay="2999"/>
                                          </p:stCondLst>
                                        </p:cTn>
                                        <p:tgtEl>
                                          <p:spTgt spid="2"/>
                                        </p:tgtEl>
                                        <p:attrNameLst>
                                          <p:attrName>style.visibility</p:attrName>
                                        </p:attrNameLst>
                                      </p:cBhvr>
                                      <p:to>
                                        <p:strVal val="hidden"/>
                                      </p:to>
                                    </p:set>
                                  </p:childTnLst>
                                </p:cTn>
                              </p:par>
                              <p:par>
                                <p:cTn id="131" presetID="6" presetClass="emph" presetSubtype="0" fill="hold" grpId="1" nodeType="withEffect">
                                  <p:stCondLst>
                                    <p:cond delay="0"/>
                                  </p:stCondLst>
                                  <p:childTnLst>
                                    <p:animScale>
                                      <p:cBhvr>
                                        <p:cTn id="132" dur="3000" fill="hold"/>
                                        <p:tgtEl>
                                          <p:spTgt spid="3"/>
                                        </p:tgtEl>
                                      </p:cBhvr>
                                      <p:by x="400000" y="100000"/>
                                    </p:animScale>
                                  </p:childTnLst>
                                </p:cTn>
                              </p:par>
                              <p:par>
                                <p:cTn id="133" presetID="2" presetClass="exit" presetSubtype="12" fill="hold" grpId="2" nodeType="withEffect">
                                  <p:stCondLst>
                                    <p:cond delay="0"/>
                                  </p:stCondLst>
                                  <p:childTnLst>
                                    <p:anim calcmode="lin" valueType="num">
                                      <p:cBhvr additive="base">
                                        <p:cTn id="134" dur="3000"/>
                                        <p:tgtEl>
                                          <p:spTgt spid="3"/>
                                        </p:tgtEl>
                                        <p:attrNameLst>
                                          <p:attrName>ppt_x</p:attrName>
                                        </p:attrNameLst>
                                      </p:cBhvr>
                                      <p:tavLst>
                                        <p:tav tm="0">
                                          <p:val>
                                            <p:strVal val="ppt_x"/>
                                          </p:val>
                                        </p:tav>
                                        <p:tav tm="100000">
                                          <p:val>
                                            <p:strVal val="0-ppt_w/2"/>
                                          </p:val>
                                        </p:tav>
                                      </p:tavLst>
                                    </p:anim>
                                    <p:anim calcmode="lin" valueType="num">
                                      <p:cBhvr additive="base">
                                        <p:cTn id="135" dur="3000"/>
                                        <p:tgtEl>
                                          <p:spTgt spid="3"/>
                                        </p:tgtEl>
                                        <p:attrNameLst>
                                          <p:attrName>ppt_y</p:attrName>
                                        </p:attrNameLst>
                                      </p:cBhvr>
                                      <p:tavLst>
                                        <p:tav tm="0">
                                          <p:val>
                                            <p:strVal val="ppt_y"/>
                                          </p:val>
                                        </p:tav>
                                        <p:tav tm="100000">
                                          <p:val>
                                            <p:strVal val="1+ppt_h/2"/>
                                          </p:val>
                                        </p:tav>
                                      </p:tavLst>
                                    </p:anim>
                                    <p:set>
                                      <p:cBhvr>
                                        <p:cTn id="136" dur="1" fill="hold">
                                          <p:stCondLst>
                                            <p:cond delay="2999"/>
                                          </p:stCondLst>
                                        </p:cTn>
                                        <p:tgtEl>
                                          <p:spTgt spid="3"/>
                                        </p:tgtEl>
                                        <p:attrNameLst>
                                          <p:attrName>style.visibility</p:attrName>
                                        </p:attrNameLst>
                                      </p:cBhvr>
                                      <p:to>
                                        <p:strVal val="hidden"/>
                                      </p:to>
                                    </p:set>
                                  </p:childTnLst>
                                </p:cTn>
                              </p:par>
                              <p:par>
                                <p:cTn id="137" presetID="6" presetClass="emph" presetSubtype="0" fill="hold" grpId="1" nodeType="withEffect">
                                  <p:stCondLst>
                                    <p:cond delay="0"/>
                                  </p:stCondLst>
                                  <p:childTnLst>
                                    <p:animScale>
                                      <p:cBhvr>
                                        <p:cTn id="138" dur="3000" fill="hold"/>
                                        <p:tgtEl>
                                          <p:spTgt spid="4"/>
                                        </p:tgtEl>
                                      </p:cBhvr>
                                      <p:by x="400000" y="100000"/>
                                    </p:animScale>
                                  </p:childTnLst>
                                </p:cTn>
                              </p:par>
                              <p:par>
                                <p:cTn id="139" presetID="2" presetClass="exit" presetSubtype="3" fill="hold" grpId="2" nodeType="withEffect">
                                  <p:stCondLst>
                                    <p:cond delay="0"/>
                                  </p:stCondLst>
                                  <p:childTnLst>
                                    <p:anim calcmode="lin" valueType="num">
                                      <p:cBhvr additive="base">
                                        <p:cTn id="140" dur="3000"/>
                                        <p:tgtEl>
                                          <p:spTgt spid="4"/>
                                        </p:tgtEl>
                                        <p:attrNameLst>
                                          <p:attrName>ppt_x</p:attrName>
                                        </p:attrNameLst>
                                      </p:cBhvr>
                                      <p:tavLst>
                                        <p:tav tm="0">
                                          <p:val>
                                            <p:strVal val="ppt_x"/>
                                          </p:val>
                                        </p:tav>
                                        <p:tav tm="100000">
                                          <p:val>
                                            <p:strVal val="1+ppt_w/2"/>
                                          </p:val>
                                        </p:tav>
                                      </p:tavLst>
                                    </p:anim>
                                    <p:anim calcmode="lin" valueType="num">
                                      <p:cBhvr additive="base">
                                        <p:cTn id="141" dur="3000"/>
                                        <p:tgtEl>
                                          <p:spTgt spid="4"/>
                                        </p:tgtEl>
                                        <p:attrNameLst>
                                          <p:attrName>ppt_y</p:attrName>
                                        </p:attrNameLst>
                                      </p:cBhvr>
                                      <p:tavLst>
                                        <p:tav tm="0">
                                          <p:val>
                                            <p:strVal val="ppt_y"/>
                                          </p:val>
                                        </p:tav>
                                        <p:tav tm="100000">
                                          <p:val>
                                            <p:strVal val="0-ppt_h/2"/>
                                          </p:val>
                                        </p:tav>
                                      </p:tavLst>
                                    </p:anim>
                                    <p:set>
                                      <p:cBhvr>
                                        <p:cTn id="142" dur="1" fill="hold">
                                          <p:stCondLst>
                                            <p:cond delay="2999"/>
                                          </p:stCondLst>
                                        </p:cTn>
                                        <p:tgtEl>
                                          <p:spTgt spid="4"/>
                                        </p:tgtEl>
                                        <p:attrNameLst>
                                          <p:attrName>style.visibility</p:attrName>
                                        </p:attrNameLst>
                                      </p:cBhvr>
                                      <p:to>
                                        <p:strVal val="hidden"/>
                                      </p:to>
                                    </p:set>
                                  </p:childTnLst>
                                </p:cTn>
                              </p:par>
                              <p:par>
                                <p:cTn id="143" presetID="6" presetClass="emph" presetSubtype="0" fill="hold" grpId="1" nodeType="withEffect">
                                  <p:stCondLst>
                                    <p:cond delay="0"/>
                                  </p:stCondLst>
                                  <p:childTnLst>
                                    <p:animScale>
                                      <p:cBhvr>
                                        <p:cTn id="144" dur="3000" fill="hold"/>
                                        <p:tgtEl>
                                          <p:spTgt spid="5"/>
                                        </p:tgtEl>
                                      </p:cBhvr>
                                      <p:by x="400000" y="100000"/>
                                    </p:animScale>
                                  </p:childTnLst>
                                </p:cTn>
                              </p:par>
                              <p:par>
                                <p:cTn id="145" presetID="2" presetClass="exit" presetSubtype="9" fill="hold" grpId="2" nodeType="withEffect">
                                  <p:stCondLst>
                                    <p:cond delay="0"/>
                                  </p:stCondLst>
                                  <p:childTnLst>
                                    <p:anim calcmode="lin" valueType="num">
                                      <p:cBhvr additive="base">
                                        <p:cTn id="146" dur="3000"/>
                                        <p:tgtEl>
                                          <p:spTgt spid="5"/>
                                        </p:tgtEl>
                                        <p:attrNameLst>
                                          <p:attrName>ppt_x</p:attrName>
                                        </p:attrNameLst>
                                      </p:cBhvr>
                                      <p:tavLst>
                                        <p:tav tm="0">
                                          <p:val>
                                            <p:strVal val="ppt_x"/>
                                          </p:val>
                                        </p:tav>
                                        <p:tav tm="100000">
                                          <p:val>
                                            <p:strVal val="0-ppt_w/2"/>
                                          </p:val>
                                        </p:tav>
                                      </p:tavLst>
                                    </p:anim>
                                    <p:anim calcmode="lin" valueType="num">
                                      <p:cBhvr additive="base">
                                        <p:cTn id="147" dur="3000"/>
                                        <p:tgtEl>
                                          <p:spTgt spid="5"/>
                                        </p:tgtEl>
                                        <p:attrNameLst>
                                          <p:attrName>ppt_y</p:attrName>
                                        </p:attrNameLst>
                                      </p:cBhvr>
                                      <p:tavLst>
                                        <p:tav tm="0">
                                          <p:val>
                                            <p:strVal val="ppt_y"/>
                                          </p:val>
                                        </p:tav>
                                        <p:tav tm="100000">
                                          <p:val>
                                            <p:strVal val="0-ppt_h/2"/>
                                          </p:val>
                                        </p:tav>
                                      </p:tavLst>
                                    </p:anim>
                                    <p:set>
                                      <p:cBhvr>
                                        <p:cTn id="148" dur="1" fill="hold">
                                          <p:stCondLst>
                                            <p:cond delay="2999"/>
                                          </p:stCondLst>
                                        </p:cTn>
                                        <p:tgtEl>
                                          <p:spTgt spid="5"/>
                                        </p:tgtEl>
                                        <p:attrNameLst>
                                          <p:attrName>style.visibility</p:attrName>
                                        </p:attrNameLst>
                                      </p:cBhvr>
                                      <p:to>
                                        <p:strVal val="hidden"/>
                                      </p:to>
                                    </p:set>
                                  </p:childTnLst>
                                </p:cTn>
                              </p:par>
                              <p:par>
                                <p:cTn id="149" presetID="6" presetClass="emph" presetSubtype="0" fill="hold" grpId="1" nodeType="withEffect">
                                  <p:stCondLst>
                                    <p:cond delay="0"/>
                                  </p:stCondLst>
                                  <p:childTnLst>
                                    <p:animScale>
                                      <p:cBhvr>
                                        <p:cTn id="150" dur="3000" fill="hold"/>
                                        <p:tgtEl>
                                          <p:spTgt spid="6"/>
                                        </p:tgtEl>
                                      </p:cBhvr>
                                      <p:by x="400000" y="100000"/>
                                    </p:animScale>
                                  </p:childTnLst>
                                </p:cTn>
                              </p:par>
                              <p:par>
                                <p:cTn id="151" presetID="2" presetClass="exit" presetSubtype="12" fill="hold" grpId="2" nodeType="withEffect">
                                  <p:stCondLst>
                                    <p:cond delay="0"/>
                                  </p:stCondLst>
                                  <p:childTnLst>
                                    <p:anim calcmode="lin" valueType="num">
                                      <p:cBhvr additive="base">
                                        <p:cTn id="152" dur="3000"/>
                                        <p:tgtEl>
                                          <p:spTgt spid="6"/>
                                        </p:tgtEl>
                                        <p:attrNameLst>
                                          <p:attrName>ppt_x</p:attrName>
                                        </p:attrNameLst>
                                      </p:cBhvr>
                                      <p:tavLst>
                                        <p:tav tm="0">
                                          <p:val>
                                            <p:strVal val="ppt_x"/>
                                          </p:val>
                                        </p:tav>
                                        <p:tav tm="100000">
                                          <p:val>
                                            <p:strVal val="0-ppt_w/2"/>
                                          </p:val>
                                        </p:tav>
                                      </p:tavLst>
                                    </p:anim>
                                    <p:anim calcmode="lin" valueType="num">
                                      <p:cBhvr additive="base">
                                        <p:cTn id="153" dur="3000"/>
                                        <p:tgtEl>
                                          <p:spTgt spid="6"/>
                                        </p:tgtEl>
                                        <p:attrNameLst>
                                          <p:attrName>ppt_y</p:attrName>
                                        </p:attrNameLst>
                                      </p:cBhvr>
                                      <p:tavLst>
                                        <p:tav tm="0">
                                          <p:val>
                                            <p:strVal val="ppt_y"/>
                                          </p:val>
                                        </p:tav>
                                        <p:tav tm="100000">
                                          <p:val>
                                            <p:strVal val="1+ppt_h/2"/>
                                          </p:val>
                                        </p:tav>
                                      </p:tavLst>
                                    </p:anim>
                                    <p:set>
                                      <p:cBhvr>
                                        <p:cTn id="154" dur="1" fill="hold">
                                          <p:stCondLst>
                                            <p:cond delay="2999"/>
                                          </p:stCondLst>
                                        </p:cTn>
                                        <p:tgtEl>
                                          <p:spTgt spid="6"/>
                                        </p:tgtEl>
                                        <p:attrNameLst>
                                          <p:attrName>style.visibility</p:attrName>
                                        </p:attrNameLst>
                                      </p:cBhvr>
                                      <p:to>
                                        <p:strVal val="hidden"/>
                                      </p:to>
                                    </p:set>
                                  </p:childTnLst>
                                </p:cTn>
                              </p:par>
                              <p:par>
                                <p:cTn id="155" presetID="6" presetClass="emph" presetSubtype="0" fill="hold" grpId="1" nodeType="withEffect">
                                  <p:stCondLst>
                                    <p:cond delay="0"/>
                                  </p:stCondLst>
                                  <p:childTnLst>
                                    <p:animScale>
                                      <p:cBhvr>
                                        <p:cTn id="156" dur="3000" fill="hold"/>
                                        <p:tgtEl>
                                          <p:spTgt spid="7"/>
                                        </p:tgtEl>
                                      </p:cBhvr>
                                      <p:by x="400000" y="100000"/>
                                    </p:animScale>
                                  </p:childTnLst>
                                </p:cTn>
                              </p:par>
                              <p:par>
                                <p:cTn id="157" presetID="2" presetClass="exit" presetSubtype="12" fill="hold" grpId="2" nodeType="withEffect">
                                  <p:stCondLst>
                                    <p:cond delay="0"/>
                                  </p:stCondLst>
                                  <p:childTnLst>
                                    <p:anim calcmode="lin" valueType="num">
                                      <p:cBhvr additive="base">
                                        <p:cTn id="158" dur="3000"/>
                                        <p:tgtEl>
                                          <p:spTgt spid="7"/>
                                        </p:tgtEl>
                                        <p:attrNameLst>
                                          <p:attrName>ppt_x</p:attrName>
                                        </p:attrNameLst>
                                      </p:cBhvr>
                                      <p:tavLst>
                                        <p:tav tm="0">
                                          <p:val>
                                            <p:strVal val="ppt_x"/>
                                          </p:val>
                                        </p:tav>
                                        <p:tav tm="100000">
                                          <p:val>
                                            <p:strVal val="0-ppt_w/2"/>
                                          </p:val>
                                        </p:tav>
                                      </p:tavLst>
                                    </p:anim>
                                    <p:anim calcmode="lin" valueType="num">
                                      <p:cBhvr additive="base">
                                        <p:cTn id="159" dur="3000"/>
                                        <p:tgtEl>
                                          <p:spTgt spid="7"/>
                                        </p:tgtEl>
                                        <p:attrNameLst>
                                          <p:attrName>ppt_y</p:attrName>
                                        </p:attrNameLst>
                                      </p:cBhvr>
                                      <p:tavLst>
                                        <p:tav tm="0">
                                          <p:val>
                                            <p:strVal val="ppt_y"/>
                                          </p:val>
                                        </p:tav>
                                        <p:tav tm="100000">
                                          <p:val>
                                            <p:strVal val="1+ppt_h/2"/>
                                          </p:val>
                                        </p:tav>
                                      </p:tavLst>
                                    </p:anim>
                                    <p:set>
                                      <p:cBhvr>
                                        <p:cTn id="160" dur="1" fill="hold">
                                          <p:stCondLst>
                                            <p:cond delay="2999"/>
                                          </p:stCondLst>
                                        </p:cTn>
                                        <p:tgtEl>
                                          <p:spTgt spid="7"/>
                                        </p:tgtEl>
                                        <p:attrNameLst>
                                          <p:attrName>style.visibility</p:attrName>
                                        </p:attrNameLst>
                                      </p:cBhvr>
                                      <p:to>
                                        <p:strVal val="hidden"/>
                                      </p:to>
                                    </p:set>
                                  </p:childTnLst>
                                </p:cTn>
                              </p:par>
                              <p:par>
                                <p:cTn id="161" presetID="6" presetClass="emph" presetSubtype="0" fill="hold" grpId="1" nodeType="withEffect">
                                  <p:stCondLst>
                                    <p:cond delay="0"/>
                                  </p:stCondLst>
                                  <p:childTnLst>
                                    <p:animScale>
                                      <p:cBhvr>
                                        <p:cTn id="162" dur="3000" fill="hold"/>
                                        <p:tgtEl>
                                          <p:spTgt spid="8"/>
                                        </p:tgtEl>
                                      </p:cBhvr>
                                      <p:by x="400000" y="100000"/>
                                    </p:animScale>
                                  </p:childTnLst>
                                </p:cTn>
                              </p:par>
                              <p:par>
                                <p:cTn id="163" presetID="2" presetClass="exit" presetSubtype="12" fill="hold" grpId="2" nodeType="withEffect">
                                  <p:stCondLst>
                                    <p:cond delay="0"/>
                                  </p:stCondLst>
                                  <p:childTnLst>
                                    <p:anim calcmode="lin" valueType="num">
                                      <p:cBhvr additive="base">
                                        <p:cTn id="164" dur="3000"/>
                                        <p:tgtEl>
                                          <p:spTgt spid="8"/>
                                        </p:tgtEl>
                                        <p:attrNameLst>
                                          <p:attrName>ppt_x</p:attrName>
                                        </p:attrNameLst>
                                      </p:cBhvr>
                                      <p:tavLst>
                                        <p:tav tm="0">
                                          <p:val>
                                            <p:strVal val="ppt_x"/>
                                          </p:val>
                                        </p:tav>
                                        <p:tav tm="100000">
                                          <p:val>
                                            <p:strVal val="0-ppt_w/2"/>
                                          </p:val>
                                        </p:tav>
                                      </p:tavLst>
                                    </p:anim>
                                    <p:anim calcmode="lin" valueType="num">
                                      <p:cBhvr additive="base">
                                        <p:cTn id="165" dur="3000"/>
                                        <p:tgtEl>
                                          <p:spTgt spid="8"/>
                                        </p:tgtEl>
                                        <p:attrNameLst>
                                          <p:attrName>ppt_y</p:attrName>
                                        </p:attrNameLst>
                                      </p:cBhvr>
                                      <p:tavLst>
                                        <p:tav tm="0">
                                          <p:val>
                                            <p:strVal val="ppt_y"/>
                                          </p:val>
                                        </p:tav>
                                        <p:tav tm="100000">
                                          <p:val>
                                            <p:strVal val="1+ppt_h/2"/>
                                          </p:val>
                                        </p:tav>
                                      </p:tavLst>
                                    </p:anim>
                                    <p:set>
                                      <p:cBhvr>
                                        <p:cTn id="166" dur="1" fill="hold">
                                          <p:stCondLst>
                                            <p:cond delay="2999"/>
                                          </p:stCondLst>
                                        </p:cTn>
                                        <p:tgtEl>
                                          <p:spTgt spid="8"/>
                                        </p:tgtEl>
                                        <p:attrNameLst>
                                          <p:attrName>style.visibility</p:attrName>
                                        </p:attrNameLst>
                                      </p:cBhvr>
                                      <p:to>
                                        <p:strVal val="hidden"/>
                                      </p:to>
                                    </p:set>
                                  </p:childTnLst>
                                </p:cTn>
                              </p:par>
                              <p:par>
                                <p:cTn id="167" presetID="6" presetClass="emph" presetSubtype="0" fill="hold" grpId="1" nodeType="withEffect">
                                  <p:stCondLst>
                                    <p:cond delay="0"/>
                                  </p:stCondLst>
                                  <p:childTnLst>
                                    <p:animScale>
                                      <p:cBhvr>
                                        <p:cTn id="168" dur="3000" fill="hold"/>
                                        <p:tgtEl>
                                          <p:spTgt spid="9"/>
                                        </p:tgtEl>
                                      </p:cBhvr>
                                      <p:by x="400000" y="100000"/>
                                    </p:animScale>
                                  </p:childTnLst>
                                </p:cTn>
                              </p:par>
                              <p:par>
                                <p:cTn id="169" presetID="2" presetClass="exit" presetSubtype="9" fill="hold" grpId="2" nodeType="withEffect">
                                  <p:stCondLst>
                                    <p:cond delay="0"/>
                                  </p:stCondLst>
                                  <p:childTnLst>
                                    <p:anim calcmode="lin" valueType="num">
                                      <p:cBhvr additive="base">
                                        <p:cTn id="170" dur="3000"/>
                                        <p:tgtEl>
                                          <p:spTgt spid="9"/>
                                        </p:tgtEl>
                                        <p:attrNameLst>
                                          <p:attrName>ppt_x</p:attrName>
                                        </p:attrNameLst>
                                      </p:cBhvr>
                                      <p:tavLst>
                                        <p:tav tm="0">
                                          <p:val>
                                            <p:strVal val="ppt_x"/>
                                          </p:val>
                                        </p:tav>
                                        <p:tav tm="100000">
                                          <p:val>
                                            <p:strVal val="0-ppt_w/2"/>
                                          </p:val>
                                        </p:tav>
                                      </p:tavLst>
                                    </p:anim>
                                    <p:anim calcmode="lin" valueType="num">
                                      <p:cBhvr additive="base">
                                        <p:cTn id="171" dur="3000"/>
                                        <p:tgtEl>
                                          <p:spTgt spid="9"/>
                                        </p:tgtEl>
                                        <p:attrNameLst>
                                          <p:attrName>ppt_y</p:attrName>
                                        </p:attrNameLst>
                                      </p:cBhvr>
                                      <p:tavLst>
                                        <p:tav tm="0">
                                          <p:val>
                                            <p:strVal val="ppt_y"/>
                                          </p:val>
                                        </p:tav>
                                        <p:tav tm="100000">
                                          <p:val>
                                            <p:strVal val="0-ppt_h/2"/>
                                          </p:val>
                                        </p:tav>
                                      </p:tavLst>
                                    </p:anim>
                                    <p:set>
                                      <p:cBhvr>
                                        <p:cTn id="172" dur="1" fill="hold">
                                          <p:stCondLst>
                                            <p:cond delay="2999"/>
                                          </p:stCondLst>
                                        </p:cTn>
                                        <p:tgtEl>
                                          <p:spTgt spid="9"/>
                                        </p:tgtEl>
                                        <p:attrNameLst>
                                          <p:attrName>style.visibility</p:attrName>
                                        </p:attrNameLst>
                                      </p:cBhvr>
                                      <p:to>
                                        <p:strVal val="hidden"/>
                                      </p:to>
                                    </p:set>
                                  </p:childTnLst>
                                </p:cTn>
                              </p:par>
                              <p:par>
                                <p:cTn id="173" presetID="6" presetClass="emph" presetSubtype="0" fill="hold" grpId="1" nodeType="withEffect">
                                  <p:stCondLst>
                                    <p:cond delay="0"/>
                                  </p:stCondLst>
                                  <p:childTnLst>
                                    <p:animScale>
                                      <p:cBhvr>
                                        <p:cTn id="174" dur="3000" fill="hold"/>
                                        <p:tgtEl>
                                          <p:spTgt spid="10"/>
                                        </p:tgtEl>
                                      </p:cBhvr>
                                      <p:by x="400000" y="100000"/>
                                    </p:animScale>
                                  </p:childTnLst>
                                </p:cTn>
                              </p:par>
                              <p:par>
                                <p:cTn id="175" presetID="2" presetClass="exit" presetSubtype="9" fill="hold" grpId="2" nodeType="withEffect">
                                  <p:stCondLst>
                                    <p:cond delay="0"/>
                                  </p:stCondLst>
                                  <p:childTnLst>
                                    <p:anim calcmode="lin" valueType="num">
                                      <p:cBhvr additive="base">
                                        <p:cTn id="176" dur="3000"/>
                                        <p:tgtEl>
                                          <p:spTgt spid="10"/>
                                        </p:tgtEl>
                                        <p:attrNameLst>
                                          <p:attrName>ppt_x</p:attrName>
                                        </p:attrNameLst>
                                      </p:cBhvr>
                                      <p:tavLst>
                                        <p:tav tm="0">
                                          <p:val>
                                            <p:strVal val="ppt_x"/>
                                          </p:val>
                                        </p:tav>
                                        <p:tav tm="100000">
                                          <p:val>
                                            <p:strVal val="0-ppt_w/2"/>
                                          </p:val>
                                        </p:tav>
                                      </p:tavLst>
                                    </p:anim>
                                    <p:anim calcmode="lin" valueType="num">
                                      <p:cBhvr additive="base">
                                        <p:cTn id="177" dur="3000"/>
                                        <p:tgtEl>
                                          <p:spTgt spid="10"/>
                                        </p:tgtEl>
                                        <p:attrNameLst>
                                          <p:attrName>ppt_y</p:attrName>
                                        </p:attrNameLst>
                                      </p:cBhvr>
                                      <p:tavLst>
                                        <p:tav tm="0">
                                          <p:val>
                                            <p:strVal val="ppt_y"/>
                                          </p:val>
                                        </p:tav>
                                        <p:tav tm="100000">
                                          <p:val>
                                            <p:strVal val="0-ppt_h/2"/>
                                          </p:val>
                                        </p:tav>
                                      </p:tavLst>
                                    </p:anim>
                                    <p:set>
                                      <p:cBhvr>
                                        <p:cTn id="178" dur="1" fill="hold">
                                          <p:stCondLst>
                                            <p:cond delay="2999"/>
                                          </p:stCondLst>
                                        </p:cTn>
                                        <p:tgtEl>
                                          <p:spTgt spid="10"/>
                                        </p:tgtEl>
                                        <p:attrNameLst>
                                          <p:attrName>style.visibility</p:attrName>
                                        </p:attrNameLst>
                                      </p:cBhvr>
                                      <p:to>
                                        <p:strVal val="hidden"/>
                                      </p:to>
                                    </p:set>
                                  </p:childTnLst>
                                </p:cTn>
                              </p:par>
                              <p:par>
                                <p:cTn id="179" presetID="6" presetClass="emph" presetSubtype="0" fill="hold" grpId="1" nodeType="withEffect">
                                  <p:stCondLst>
                                    <p:cond delay="0"/>
                                  </p:stCondLst>
                                  <p:childTnLst>
                                    <p:animScale>
                                      <p:cBhvr>
                                        <p:cTn id="180" dur="3000" fill="hold"/>
                                        <p:tgtEl>
                                          <p:spTgt spid="11"/>
                                        </p:tgtEl>
                                      </p:cBhvr>
                                      <p:by x="400000" y="100000"/>
                                    </p:animScale>
                                  </p:childTnLst>
                                </p:cTn>
                              </p:par>
                              <p:par>
                                <p:cTn id="181" presetID="2" presetClass="exit" presetSubtype="9" fill="hold" grpId="2" nodeType="withEffect">
                                  <p:stCondLst>
                                    <p:cond delay="0"/>
                                  </p:stCondLst>
                                  <p:childTnLst>
                                    <p:anim calcmode="lin" valueType="num">
                                      <p:cBhvr additive="base">
                                        <p:cTn id="182" dur="3000"/>
                                        <p:tgtEl>
                                          <p:spTgt spid="11"/>
                                        </p:tgtEl>
                                        <p:attrNameLst>
                                          <p:attrName>ppt_x</p:attrName>
                                        </p:attrNameLst>
                                      </p:cBhvr>
                                      <p:tavLst>
                                        <p:tav tm="0">
                                          <p:val>
                                            <p:strVal val="ppt_x"/>
                                          </p:val>
                                        </p:tav>
                                        <p:tav tm="100000">
                                          <p:val>
                                            <p:strVal val="0-ppt_w/2"/>
                                          </p:val>
                                        </p:tav>
                                      </p:tavLst>
                                    </p:anim>
                                    <p:anim calcmode="lin" valueType="num">
                                      <p:cBhvr additive="base">
                                        <p:cTn id="183" dur="3000"/>
                                        <p:tgtEl>
                                          <p:spTgt spid="11"/>
                                        </p:tgtEl>
                                        <p:attrNameLst>
                                          <p:attrName>ppt_y</p:attrName>
                                        </p:attrNameLst>
                                      </p:cBhvr>
                                      <p:tavLst>
                                        <p:tav tm="0">
                                          <p:val>
                                            <p:strVal val="ppt_y"/>
                                          </p:val>
                                        </p:tav>
                                        <p:tav tm="100000">
                                          <p:val>
                                            <p:strVal val="0-ppt_h/2"/>
                                          </p:val>
                                        </p:tav>
                                      </p:tavLst>
                                    </p:anim>
                                    <p:set>
                                      <p:cBhvr>
                                        <p:cTn id="184" dur="1" fill="hold">
                                          <p:stCondLst>
                                            <p:cond delay="2999"/>
                                          </p:stCondLst>
                                        </p:cTn>
                                        <p:tgtEl>
                                          <p:spTgt spid="11"/>
                                        </p:tgtEl>
                                        <p:attrNameLst>
                                          <p:attrName>style.visibility</p:attrName>
                                        </p:attrNameLst>
                                      </p:cBhvr>
                                      <p:to>
                                        <p:strVal val="hidden"/>
                                      </p:to>
                                    </p:set>
                                  </p:childTnLst>
                                </p:cTn>
                              </p:par>
                              <p:par>
                                <p:cTn id="185" presetID="6" presetClass="emph" presetSubtype="0" fill="hold" grpId="1" nodeType="withEffect">
                                  <p:stCondLst>
                                    <p:cond delay="0"/>
                                  </p:stCondLst>
                                  <p:childTnLst>
                                    <p:animScale>
                                      <p:cBhvr>
                                        <p:cTn id="186" dur="3000" fill="hold"/>
                                        <p:tgtEl>
                                          <p:spTgt spid="12"/>
                                        </p:tgtEl>
                                      </p:cBhvr>
                                      <p:by x="400000" y="100000"/>
                                    </p:animScale>
                                  </p:childTnLst>
                                </p:cTn>
                              </p:par>
                              <p:par>
                                <p:cTn id="187" presetID="2" presetClass="exit" presetSubtype="3" fill="hold" grpId="2" nodeType="withEffect">
                                  <p:stCondLst>
                                    <p:cond delay="0"/>
                                  </p:stCondLst>
                                  <p:childTnLst>
                                    <p:anim calcmode="lin" valueType="num">
                                      <p:cBhvr additive="base">
                                        <p:cTn id="188" dur="3000"/>
                                        <p:tgtEl>
                                          <p:spTgt spid="12"/>
                                        </p:tgtEl>
                                        <p:attrNameLst>
                                          <p:attrName>ppt_x</p:attrName>
                                        </p:attrNameLst>
                                      </p:cBhvr>
                                      <p:tavLst>
                                        <p:tav tm="0">
                                          <p:val>
                                            <p:strVal val="ppt_x"/>
                                          </p:val>
                                        </p:tav>
                                        <p:tav tm="100000">
                                          <p:val>
                                            <p:strVal val="1+ppt_w/2"/>
                                          </p:val>
                                        </p:tav>
                                      </p:tavLst>
                                    </p:anim>
                                    <p:anim calcmode="lin" valueType="num">
                                      <p:cBhvr additive="base">
                                        <p:cTn id="189" dur="3000"/>
                                        <p:tgtEl>
                                          <p:spTgt spid="12"/>
                                        </p:tgtEl>
                                        <p:attrNameLst>
                                          <p:attrName>ppt_y</p:attrName>
                                        </p:attrNameLst>
                                      </p:cBhvr>
                                      <p:tavLst>
                                        <p:tav tm="0">
                                          <p:val>
                                            <p:strVal val="ppt_y"/>
                                          </p:val>
                                        </p:tav>
                                        <p:tav tm="100000">
                                          <p:val>
                                            <p:strVal val="0-ppt_h/2"/>
                                          </p:val>
                                        </p:tav>
                                      </p:tavLst>
                                    </p:anim>
                                    <p:set>
                                      <p:cBhvr>
                                        <p:cTn id="190" dur="1" fill="hold">
                                          <p:stCondLst>
                                            <p:cond delay="2999"/>
                                          </p:stCondLst>
                                        </p:cTn>
                                        <p:tgtEl>
                                          <p:spTgt spid="12"/>
                                        </p:tgtEl>
                                        <p:attrNameLst>
                                          <p:attrName>style.visibility</p:attrName>
                                        </p:attrNameLst>
                                      </p:cBhvr>
                                      <p:to>
                                        <p:strVal val="hidden"/>
                                      </p:to>
                                    </p:set>
                                  </p:childTnLst>
                                </p:cTn>
                              </p:par>
                              <p:par>
                                <p:cTn id="191" presetID="6" presetClass="emph" presetSubtype="0" fill="hold" grpId="1" nodeType="withEffect">
                                  <p:stCondLst>
                                    <p:cond delay="0"/>
                                  </p:stCondLst>
                                  <p:childTnLst>
                                    <p:animScale>
                                      <p:cBhvr>
                                        <p:cTn id="192" dur="3000" fill="hold"/>
                                        <p:tgtEl>
                                          <p:spTgt spid="13"/>
                                        </p:tgtEl>
                                      </p:cBhvr>
                                      <p:by x="400000" y="100000"/>
                                    </p:animScale>
                                  </p:childTnLst>
                                </p:cTn>
                              </p:par>
                              <p:par>
                                <p:cTn id="193" presetID="2" presetClass="exit" presetSubtype="3"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0-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6" presetClass="emph" presetSubtype="0" fill="hold" grpId="1" nodeType="withEffect">
                                  <p:stCondLst>
                                    <p:cond delay="0"/>
                                  </p:stCondLst>
                                  <p:childTnLst>
                                    <p:animScale>
                                      <p:cBhvr>
                                        <p:cTn id="198" dur="3000" fill="hold"/>
                                        <p:tgtEl>
                                          <p:spTgt spid="14"/>
                                        </p:tgtEl>
                                      </p:cBhvr>
                                      <p:by x="400000" y="100000"/>
                                    </p:animScale>
                                  </p:childTnLst>
                                </p:cTn>
                              </p:par>
                              <p:par>
                                <p:cTn id="199" presetID="2" presetClass="exit" presetSubtype="3" fill="hold" grpId="2" nodeType="withEffect">
                                  <p:stCondLst>
                                    <p:cond delay="0"/>
                                  </p:stCondLst>
                                  <p:childTnLst>
                                    <p:anim calcmode="lin" valueType="num">
                                      <p:cBhvr additive="base">
                                        <p:cTn id="200" dur="3000"/>
                                        <p:tgtEl>
                                          <p:spTgt spid="14"/>
                                        </p:tgtEl>
                                        <p:attrNameLst>
                                          <p:attrName>ppt_x</p:attrName>
                                        </p:attrNameLst>
                                      </p:cBhvr>
                                      <p:tavLst>
                                        <p:tav tm="0">
                                          <p:val>
                                            <p:strVal val="ppt_x"/>
                                          </p:val>
                                        </p:tav>
                                        <p:tav tm="100000">
                                          <p:val>
                                            <p:strVal val="1+ppt_w/2"/>
                                          </p:val>
                                        </p:tav>
                                      </p:tavLst>
                                    </p:anim>
                                    <p:anim calcmode="lin" valueType="num">
                                      <p:cBhvr additive="base">
                                        <p:cTn id="201" dur="3000"/>
                                        <p:tgtEl>
                                          <p:spTgt spid="14"/>
                                        </p:tgtEl>
                                        <p:attrNameLst>
                                          <p:attrName>ppt_y</p:attrName>
                                        </p:attrNameLst>
                                      </p:cBhvr>
                                      <p:tavLst>
                                        <p:tav tm="0">
                                          <p:val>
                                            <p:strVal val="ppt_y"/>
                                          </p:val>
                                        </p:tav>
                                        <p:tav tm="100000">
                                          <p:val>
                                            <p:strVal val="0-ppt_h/2"/>
                                          </p:val>
                                        </p:tav>
                                      </p:tavLst>
                                    </p:anim>
                                    <p:set>
                                      <p:cBhvr>
                                        <p:cTn id="202" dur="1" fill="hold">
                                          <p:stCondLst>
                                            <p:cond delay="2999"/>
                                          </p:stCondLst>
                                        </p:cTn>
                                        <p:tgtEl>
                                          <p:spTgt spid="14"/>
                                        </p:tgtEl>
                                        <p:attrNameLst>
                                          <p:attrName>style.visibility</p:attrName>
                                        </p:attrNameLst>
                                      </p:cBhvr>
                                      <p:to>
                                        <p:strVal val="hidden"/>
                                      </p:to>
                                    </p:set>
                                  </p:childTnLst>
                                </p:cTn>
                              </p:par>
                              <p:par>
                                <p:cTn id="203" presetID="6" presetClass="emph" presetSubtype="0" fill="hold" grpId="1" nodeType="withEffect">
                                  <p:stCondLst>
                                    <p:cond delay="0"/>
                                  </p:stCondLst>
                                  <p:childTnLst>
                                    <p:animScale>
                                      <p:cBhvr>
                                        <p:cTn id="204" dur="3000" fill="hold"/>
                                        <p:tgtEl>
                                          <p:spTgt spid="15"/>
                                        </p:tgtEl>
                                      </p:cBhvr>
                                      <p:by x="400000" y="100000"/>
                                    </p:animScale>
                                  </p:childTnLst>
                                </p:cTn>
                              </p:par>
                              <p:par>
                                <p:cTn id="205" presetID="2" presetClass="exit" presetSubtype="6" fill="hold" grpId="2" nodeType="withEffect">
                                  <p:stCondLst>
                                    <p:cond delay="0"/>
                                  </p:stCondLst>
                                  <p:childTnLst>
                                    <p:anim calcmode="lin" valueType="num">
                                      <p:cBhvr additive="base">
                                        <p:cTn id="206" dur="3000"/>
                                        <p:tgtEl>
                                          <p:spTgt spid="15"/>
                                        </p:tgtEl>
                                        <p:attrNameLst>
                                          <p:attrName>ppt_x</p:attrName>
                                        </p:attrNameLst>
                                      </p:cBhvr>
                                      <p:tavLst>
                                        <p:tav tm="0">
                                          <p:val>
                                            <p:strVal val="ppt_x"/>
                                          </p:val>
                                        </p:tav>
                                        <p:tav tm="100000">
                                          <p:val>
                                            <p:strVal val="1+ppt_w/2"/>
                                          </p:val>
                                        </p:tav>
                                      </p:tavLst>
                                    </p:anim>
                                    <p:anim calcmode="lin" valueType="num">
                                      <p:cBhvr additive="base">
                                        <p:cTn id="207" dur="3000"/>
                                        <p:tgtEl>
                                          <p:spTgt spid="15"/>
                                        </p:tgtEl>
                                        <p:attrNameLst>
                                          <p:attrName>ppt_y</p:attrName>
                                        </p:attrNameLst>
                                      </p:cBhvr>
                                      <p:tavLst>
                                        <p:tav tm="0">
                                          <p:val>
                                            <p:strVal val="ppt_y"/>
                                          </p:val>
                                        </p:tav>
                                        <p:tav tm="100000">
                                          <p:val>
                                            <p:strVal val="1+ppt_h/2"/>
                                          </p:val>
                                        </p:tav>
                                      </p:tavLst>
                                    </p:anim>
                                    <p:set>
                                      <p:cBhvr>
                                        <p:cTn id="208" dur="1" fill="hold">
                                          <p:stCondLst>
                                            <p:cond delay="2999"/>
                                          </p:stCondLst>
                                        </p:cTn>
                                        <p:tgtEl>
                                          <p:spTgt spid="15"/>
                                        </p:tgtEl>
                                        <p:attrNameLst>
                                          <p:attrName>style.visibility</p:attrName>
                                        </p:attrNameLst>
                                      </p:cBhvr>
                                      <p:to>
                                        <p:strVal val="hidden"/>
                                      </p:to>
                                    </p:set>
                                  </p:childTnLst>
                                </p:cTn>
                              </p:par>
                              <p:par>
                                <p:cTn id="209" presetID="6" presetClass="emph" presetSubtype="0" fill="hold" grpId="1" nodeType="withEffect">
                                  <p:stCondLst>
                                    <p:cond delay="0"/>
                                  </p:stCondLst>
                                  <p:childTnLst>
                                    <p:animScale>
                                      <p:cBhvr>
                                        <p:cTn id="210" dur="3000" fill="hold"/>
                                        <p:tgtEl>
                                          <p:spTgt spid="16"/>
                                        </p:tgtEl>
                                      </p:cBhvr>
                                      <p:by x="400000" y="100000"/>
                                    </p:animScale>
                                  </p:childTnLst>
                                </p:cTn>
                              </p:par>
                              <p:par>
                                <p:cTn id="211" presetID="2" presetClass="exit" presetSubtype="6" fill="hold" grpId="2" nodeType="withEffect">
                                  <p:stCondLst>
                                    <p:cond delay="0"/>
                                  </p:stCondLst>
                                  <p:childTnLst>
                                    <p:anim calcmode="lin" valueType="num">
                                      <p:cBhvr additive="base">
                                        <p:cTn id="212" dur="3000"/>
                                        <p:tgtEl>
                                          <p:spTgt spid="16"/>
                                        </p:tgtEl>
                                        <p:attrNameLst>
                                          <p:attrName>ppt_x</p:attrName>
                                        </p:attrNameLst>
                                      </p:cBhvr>
                                      <p:tavLst>
                                        <p:tav tm="0">
                                          <p:val>
                                            <p:strVal val="ppt_x"/>
                                          </p:val>
                                        </p:tav>
                                        <p:tav tm="100000">
                                          <p:val>
                                            <p:strVal val="1+ppt_w/2"/>
                                          </p:val>
                                        </p:tav>
                                      </p:tavLst>
                                    </p:anim>
                                    <p:anim calcmode="lin" valueType="num">
                                      <p:cBhvr additive="base">
                                        <p:cTn id="213" dur="3000"/>
                                        <p:tgtEl>
                                          <p:spTgt spid="16"/>
                                        </p:tgtEl>
                                        <p:attrNameLst>
                                          <p:attrName>ppt_y</p:attrName>
                                        </p:attrNameLst>
                                      </p:cBhvr>
                                      <p:tavLst>
                                        <p:tav tm="0">
                                          <p:val>
                                            <p:strVal val="ppt_y"/>
                                          </p:val>
                                        </p:tav>
                                        <p:tav tm="100000">
                                          <p:val>
                                            <p:strVal val="1+ppt_h/2"/>
                                          </p:val>
                                        </p:tav>
                                      </p:tavLst>
                                    </p:anim>
                                    <p:set>
                                      <p:cBhvr>
                                        <p:cTn id="214" dur="1" fill="hold">
                                          <p:stCondLst>
                                            <p:cond delay="2999"/>
                                          </p:stCondLst>
                                        </p:cTn>
                                        <p:tgtEl>
                                          <p:spTgt spid="16"/>
                                        </p:tgtEl>
                                        <p:attrNameLst>
                                          <p:attrName>style.visibility</p:attrName>
                                        </p:attrNameLst>
                                      </p:cBhvr>
                                      <p:to>
                                        <p:strVal val="hidden"/>
                                      </p:to>
                                    </p:set>
                                  </p:childTnLst>
                                </p:cTn>
                              </p:par>
                              <p:par>
                                <p:cTn id="215" presetID="6" presetClass="emph" presetSubtype="0" fill="hold" grpId="1" nodeType="withEffect">
                                  <p:stCondLst>
                                    <p:cond delay="0"/>
                                  </p:stCondLst>
                                  <p:childTnLst>
                                    <p:animScale>
                                      <p:cBhvr>
                                        <p:cTn id="216" dur="3000" fill="hold"/>
                                        <p:tgtEl>
                                          <p:spTgt spid="17"/>
                                        </p:tgtEl>
                                      </p:cBhvr>
                                      <p:by x="400000" y="100000"/>
                                    </p:animScale>
                                  </p:childTnLst>
                                </p:cTn>
                              </p:par>
                              <p:par>
                                <p:cTn id="217" presetID="2" presetClass="exit" presetSubtype="6" fill="hold" grpId="2" nodeType="withEffect">
                                  <p:stCondLst>
                                    <p:cond delay="0"/>
                                  </p:stCondLst>
                                  <p:childTnLst>
                                    <p:anim calcmode="lin" valueType="num">
                                      <p:cBhvr additive="base">
                                        <p:cTn id="218" dur="3000"/>
                                        <p:tgtEl>
                                          <p:spTgt spid="17"/>
                                        </p:tgtEl>
                                        <p:attrNameLst>
                                          <p:attrName>ppt_x</p:attrName>
                                        </p:attrNameLst>
                                      </p:cBhvr>
                                      <p:tavLst>
                                        <p:tav tm="0">
                                          <p:val>
                                            <p:strVal val="ppt_x"/>
                                          </p:val>
                                        </p:tav>
                                        <p:tav tm="100000">
                                          <p:val>
                                            <p:strVal val="1+ppt_w/2"/>
                                          </p:val>
                                        </p:tav>
                                      </p:tavLst>
                                    </p:anim>
                                    <p:anim calcmode="lin" valueType="num">
                                      <p:cBhvr additive="base">
                                        <p:cTn id="219" dur="3000"/>
                                        <p:tgtEl>
                                          <p:spTgt spid="17"/>
                                        </p:tgtEl>
                                        <p:attrNameLst>
                                          <p:attrName>ppt_y</p:attrName>
                                        </p:attrNameLst>
                                      </p:cBhvr>
                                      <p:tavLst>
                                        <p:tav tm="0">
                                          <p:val>
                                            <p:strVal val="ppt_y"/>
                                          </p:val>
                                        </p:tav>
                                        <p:tav tm="100000">
                                          <p:val>
                                            <p:strVal val="1+ppt_h/2"/>
                                          </p:val>
                                        </p:tav>
                                      </p:tavLst>
                                    </p:anim>
                                    <p:set>
                                      <p:cBhvr>
                                        <p:cTn id="220" dur="1" fill="hold">
                                          <p:stCondLst>
                                            <p:cond delay="2999"/>
                                          </p:stCondLst>
                                        </p:cTn>
                                        <p:tgtEl>
                                          <p:spTgt spid="17"/>
                                        </p:tgtEl>
                                        <p:attrNameLst>
                                          <p:attrName>style.visibility</p:attrName>
                                        </p:attrNameLst>
                                      </p:cBhvr>
                                      <p:to>
                                        <p:strVal val="hidden"/>
                                      </p:to>
                                    </p:set>
                                  </p:childTnLst>
                                </p:cTn>
                              </p:par>
                              <p:par>
                                <p:cTn id="221" presetID="6" presetClass="emph" presetSubtype="0" fill="hold" grpId="1" nodeType="withEffect">
                                  <p:stCondLst>
                                    <p:cond delay="0"/>
                                  </p:stCondLst>
                                  <p:childTnLst>
                                    <p:animScale>
                                      <p:cBhvr>
                                        <p:cTn id="222" dur="3000" fill="hold"/>
                                        <p:tgtEl>
                                          <p:spTgt spid="19"/>
                                        </p:tgtEl>
                                      </p:cBhvr>
                                      <p:by x="400000" y="100000"/>
                                    </p:animScale>
                                  </p:childTnLst>
                                </p:cTn>
                              </p:par>
                              <p:par>
                                <p:cTn id="223" presetID="2" presetClass="exit" presetSubtype="6" fill="hold" grpId="2" nodeType="withEffect">
                                  <p:stCondLst>
                                    <p:cond delay="0"/>
                                  </p:stCondLst>
                                  <p:childTnLst>
                                    <p:anim calcmode="lin" valueType="num">
                                      <p:cBhvr additive="base">
                                        <p:cTn id="224" dur="3000"/>
                                        <p:tgtEl>
                                          <p:spTgt spid="19"/>
                                        </p:tgtEl>
                                        <p:attrNameLst>
                                          <p:attrName>ppt_x</p:attrName>
                                        </p:attrNameLst>
                                      </p:cBhvr>
                                      <p:tavLst>
                                        <p:tav tm="0">
                                          <p:val>
                                            <p:strVal val="ppt_x"/>
                                          </p:val>
                                        </p:tav>
                                        <p:tav tm="100000">
                                          <p:val>
                                            <p:strVal val="1+ppt_w/2"/>
                                          </p:val>
                                        </p:tav>
                                      </p:tavLst>
                                    </p:anim>
                                    <p:anim calcmode="lin" valueType="num">
                                      <p:cBhvr additive="base">
                                        <p:cTn id="225" dur="3000"/>
                                        <p:tgtEl>
                                          <p:spTgt spid="19"/>
                                        </p:tgtEl>
                                        <p:attrNameLst>
                                          <p:attrName>ppt_y</p:attrName>
                                        </p:attrNameLst>
                                      </p:cBhvr>
                                      <p:tavLst>
                                        <p:tav tm="0">
                                          <p:val>
                                            <p:strVal val="ppt_y"/>
                                          </p:val>
                                        </p:tav>
                                        <p:tav tm="100000">
                                          <p:val>
                                            <p:strVal val="1+ppt_h/2"/>
                                          </p:val>
                                        </p:tav>
                                      </p:tavLst>
                                    </p:anim>
                                    <p:set>
                                      <p:cBhvr>
                                        <p:cTn id="226" dur="1" fill="hold">
                                          <p:stCondLst>
                                            <p:cond delay="2999"/>
                                          </p:stCondLst>
                                        </p:cTn>
                                        <p:tgtEl>
                                          <p:spTgt spid="19"/>
                                        </p:tgtEl>
                                        <p:attrNameLst>
                                          <p:attrName>style.visibility</p:attrName>
                                        </p:attrNameLst>
                                      </p:cBhvr>
                                      <p:to>
                                        <p:strVal val="hidden"/>
                                      </p:to>
                                    </p:set>
                                  </p:childTnLst>
                                </p:cTn>
                              </p:par>
                              <p:par>
                                <p:cTn id="227" presetID="6" presetClass="emph" presetSubtype="0" fill="hold" grpId="1" nodeType="withEffect">
                                  <p:stCondLst>
                                    <p:cond delay="0"/>
                                  </p:stCondLst>
                                  <p:childTnLst>
                                    <p:animScale>
                                      <p:cBhvr>
                                        <p:cTn id="228" dur="3000" fill="hold"/>
                                        <p:tgtEl>
                                          <p:spTgt spid="20"/>
                                        </p:tgtEl>
                                      </p:cBhvr>
                                      <p:by x="400000" y="100000"/>
                                    </p:animScale>
                                  </p:childTnLst>
                                </p:cTn>
                              </p:par>
                              <p:par>
                                <p:cTn id="229" presetID="2" presetClass="exit" presetSubtype="12"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1+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6" presetClass="emph" presetSubtype="0" fill="hold" grpId="1" nodeType="withEffect">
                                  <p:stCondLst>
                                    <p:cond delay="0"/>
                                  </p:stCondLst>
                                  <p:childTnLst>
                                    <p:animScale>
                                      <p:cBhvr>
                                        <p:cTn id="234" dur="3000" fill="hold"/>
                                        <p:tgtEl>
                                          <p:spTgt spid="21"/>
                                        </p:tgtEl>
                                      </p:cBhvr>
                                      <p:by x="400000" y="100000"/>
                                    </p:animScale>
                                  </p:childTnLst>
                                </p:cTn>
                              </p:par>
                              <p:par>
                                <p:cTn id="235" presetID="2" presetClass="exit" presetSubtype="3" fill="hold" grpId="2" nodeType="withEffect">
                                  <p:stCondLst>
                                    <p:cond delay="0"/>
                                  </p:stCondLst>
                                  <p:childTnLst>
                                    <p:anim calcmode="lin" valueType="num">
                                      <p:cBhvr additive="base">
                                        <p:cTn id="236" dur="3000"/>
                                        <p:tgtEl>
                                          <p:spTgt spid="21"/>
                                        </p:tgtEl>
                                        <p:attrNameLst>
                                          <p:attrName>ppt_x</p:attrName>
                                        </p:attrNameLst>
                                      </p:cBhvr>
                                      <p:tavLst>
                                        <p:tav tm="0">
                                          <p:val>
                                            <p:strVal val="ppt_x"/>
                                          </p:val>
                                        </p:tav>
                                        <p:tav tm="100000">
                                          <p:val>
                                            <p:strVal val="1+ppt_w/2"/>
                                          </p:val>
                                        </p:tav>
                                      </p:tavLst>
                                    </p:anim>
                                    <p:anim calcmode="lin" valueType="num">
                                      <p:cBhvr additive="base">
                                        <p:cTn id="237" dur="3000"/>
                                        <p:tgtEl>
                                          <p:spTgt spid="21"/>
                                        </p:tgtEl>
                                        <p:attrNameLst>
                                          <p:attrName>ppt_y</p:attrName>
                                        </p:attrNameLst>
                                      </p:cBhvr>
                                      <p:tavLst>
                                        <p:tav tm="0">
                                          <p:val>
                                            <p:strVal val="ppt_y"/>
                                          </p:val>
                                        </p:tav>
                                        <p:tav tm="100000">
                                          <p:val>
                                            <p:strVal val="0-ppt_h/2"/>
                                          </p:val>
                                        </p:tav>
                                      </p:tavLst>
                                    </p:anim>
                                    <p:set>
                                      <p:cBhvr>
                                        <p:cTn id="238" dur="1" fill="hold">
                                          <p:stCondLst>
                                            <p:cond delay="2999"/>
                                          </p:stCondLst>
                                        </p:cTn>
                                        <p:tgtEl>
                                          <p:spTgt spid="21"/>
                                        </p:tgtEl>
                                        <p:attrNameLst>
                                          <p:attrName>style.visibility</p:attrName>
                                        </p:attrNameLst>
                                      </p:cBhvr>
                                      <p:to>
                                        <p:strVal val="hidden"/>
                                      </p:to>
                                    </p:set>
                                  </p:childTnLst>
                                </p:cTn>
                              </p:par>
                              <p:par>
                                <p:cTn id="239" presetID="6" presetClass="emph" presetSubtype="0" fill="hold" grpId="1" nodeType="withEffect">
                                  <p:stCondLst>
                                    <p:cond delay="0"/>
                                  </p:stCondLst>
                                  <p:childTnLst>
                                    <p:animScale>
                                      <p:cBhvr>
                                        <p:cTn id="240" dur="3000" fill="hold"/>
                                        <p:tgtEl>
                                          <p:spTgt spid="22"/>
                                        </p:tgtEl>
                                      </p:cBhvr>
                                      <p:by x="400000" y="100000"/>
                                    </p:animScale>
                                  </p:childTnLst>
                                </p:cTn>
                              </p:par>
                              <p:par>
                                <p:cTn id="241" presetID="2" presetClass="exit" presetSubtype="9" fill="hold" grpId="2" nodeType="withEffect">
                                  <p:stCondLst>
                                    <p:cond delay="0"/>
                                  </p:stCondLst>
                                  <p:childTnLst>
                                    <p:anim calcmode="lin" valueType="num">
                                      <p:cBhvr additive="base">
                                        <p:cTn id="242" dur="3000"/>
                                        <p:tgtEl>
                                          <p:spTgt spid="22"/>
                                        </p:tgtEl>
                                        <p:attrNameLst>
                                          <p:attrName>ppt_x</p:attrName>
                                        </p:attrNameLst>
                                      </p:cBhvr>
                                      <p:tavLst>
                                        <p:tav tm="0">
                                          <p:val>
                                            <p:strVal val="ppt_x"/>
                                          </p:val>
                                        </p:tav>
                                        <p:tav tm="100000">
                                          <p:val>
                                            <p:strVal val="0-ppt_w/2"/>
                                          </p:val>
                                        </p:tav>
                                      </p:tavLst>
                                    </p:anim>
                                    <p:anim calcmode="lin" valueType="num">
                                      <p:cBhvr additive="base">
                                        <p:cTn id="243" dur="3000"/>
                                        <p:tgtEl>
                                          <p:spTgt spid="22"/>
                                        </p:tgtEl>
                                        <p:attrNameLst>
                                          <p:attrName>ppt_y</p:attrName>
                                        </p:attrNameLst>
                                      </p:cBhvr>
                                      <p:tavLst>
                                        <p:tav tm="0">
                                          <p:val>
                                            <p:strVal val="ppt_y"/>
                                          </p:val>
                                        </p:tav>
                                        <p:tav tm="100000">
                                          <p:val>
                                            <p:strVal val="0-ppt_h/2"/>
                                          </p:val>
                                        </p:tav>
                                      </p:tavLst>
                                    </p:anim>
                                    <p:set>
                                      <p:cBhvr>
                                        <p:cTn id="244" dur="1" fill="hold">
                                          <p:stCondLst>
                                            <p:cond delay="2999"/>
                                          </p:stCondLst>
                                        </p:cTn>
                                        <p:tgtEl>
                                          <p:spTgt spid="22"/>
                                        </p:tgtEl>
                                        <p:attrNameLst>
                                          <p:attrName>style.visibility</p:attrName>
                                        </p:attrNameLst>
                                      </p:cBhvr>
                                      <p:to>
                                        <p:strVal val="hidden"/>
                                      </p:to>
                                    </p:set>
                                  </p:childTnLst>
                                </p:cTn>
                              </p:par>
                              <p:par>
                                <p:cTn id="245" presetID="23" presetClass="entr" presetSubtype="528" fill="hold" nodeType="withEffect">
                                  <p:stCondLst>
                                    <p:cond delay="0"/>
                                  </p:stCondLst>
                                  <p:childTnLst>
                                    <p:set>
                                      <p:cBhvr>
                                        <p:cTn id="246" dur="1" fill="hold">
                                          <p:stCondLst>
                                            <p:cond delay="0"/>
                                          </p:stCondLst>
                                        </p:cTn>
                                        <p:tgtEl>
                                          <p:spTgt spid="24"/>
                                        </p:tgtEl>
                                        <p:attrNameLst>
                                          <p:attrName>style.visibility</p:attrName>
                                        </p:attrNameLst>
                                      </p:cBhvr>
                                      <p:to>
                                        <p:strVal val="visible"/>
                                      </p:to>
                                    </p:set>
                                    <p:anim calcmode="lin" valueType="num">
                                      <p:cBhvr>
                                        <p:cTn id="247" dur="2750" fill="hold"/>
                                        <p:tgtEl>
                                          <p:spTgt spid="24"/>
                                        </p:tgtEl>
                                        <p:attrNameLst>
                                          <p:attrName>ppt_w</p:attrName>
                                        </p:attrNameLst>
                                      </p:cBhvr>
                                      <p:tavLst>
                                        <p:tav tm="0">
                                          <p:val>
                                            <p:fltVal val="0"/>
                                          </p:val>
                                        </p:tav>
                                        <p:tav tm="100000">
                                          <p:val>
                                            <p:strVal val="#ppt_w"/>
                                          </p:val>
                                        </p:tav>
                                      </p:tavLst>
                                    </p:anim>
                                    <p:anim calcmode="lin" valueType="num">
                                      <p:cBhvr>
                                        <p:cTn id="248" dur="2750" fill="hold"/>
                                        <p:tgtEl>
                                          <p:spTgt spid="24"/>
                                        </p:tgtEl>
                                        <p:attrNameLst>
                                          <p:attrName>ppt_h</p:attrName>
                                        </p:attrNameLst>
                                      </p:cBhvr>
                                      <p:tavLst>
                                        <p:tav tm="0">
                                          <p:val>
                                            <p:fltVal val="0"/>
                                          </p:val>
                                        </p:tav>
                                        <p:tav tm="100000">
                                          <p:val>
                                            <p:strVal val="#ppt_h"/>
                                          </p:val>
                                        </p:tav>
                                      </p:tavLst>
                                    </p:anim>
                                    <p:anim calcmode="lin" valueType="num">
                                      <p:cBhvr>
                                        <p:cTn id="249" dur="2750" fill="hold"/>
                                        <p:tgtEl>
                                          <p:spTgt spid="24"/>
                                        </p:tgtEl>
                                        <p:attrNameLst>
                                          <p:attrName>ppt_x</p:attrName>
                                        </p:attrNameLst>
                                      </p:cBhvr>
                                      <p:tavLst>
                                        <p:tav tm="0">
                                          <p:val>
                                            <p:fltVal val="0.5"/>
                                          </p:val>
                                        </p:tav>
                                        <p:tav tm="100000">
                                          <p:val>
                                            <p:strVal val="#ppt_x"/>
                                          </p:val>
                                        </p:tav>
                                      </p:tavLst>
                                    </p:anim>
                                    <p:anim calcmode="lin" valueType="num">
                                      <p:cBhvr>
                                        <p:cTn id="250" dur="2750" fill="hold"/>
                                        <p:tgtEl>
                                          <p:spTgt spid="24"/>
                                        </p:tgtEl>
                                        <p:attrNameLst>
                                          <p:attrName>ppt_y</p:attrName>
                                        </p:attrNameLst>
                                      </p:cBhvr>
                                      <p:tavLst>
                                        <p:tav tm="0">
                                          <p:val>
                                            <p:fltVal val="0.5"/>
                                          </p:val>
                                        </p:tav>
                                        <p:tav tm="100000">
                                          <p:val>
                                            <p:strVal val="#ppt_y"/>
                                          </p:val>
                                        </p:tav>
                                      </p:tavLst>
                                    </p:anim>
                                  </p:childTnLst>
                                </p:cTn>
                              </p:par>
                              <p:par>
                                <p:cTn id="251" presetID="8" presetClass="entr" presetSubtype="32" fill="hold" nodeType="withEffect">
                                  <p:stCondLst>
                                    <p:cond delay="0"/>
                                  </p:stCondLst>
                                  <p:childTnLst>
                                    <p:set>
                                      <p:cBhvr>
                                        <p:cTn id="252" dur="1" fill="hold">
                                          <p:stCondLst>
                                            <p:cond delay="0"/>
                                          </p:stCondLst>
                                        </p:cTn>
                                        <p:tgtEl>
                                          <p:spTgt spid="24"/>
                                        </p:tgtEl>
                                        <p:attrNameLst>
                                          <p:attrName>style.visibility</p:attrName>
                                        </p:attrNameLst>
                                      </p:cBhvr>
                                      <p:to>
                                        <p:strVal val="visible"/>
                                      </p:to>
                                    </p:set>
                                    <p:animEffect transition="in" filter="diamond(out)">
                                      <p:cBhvr>
                                        <p:cTn id="253" dur="2750"/>
                                        <p:tgtEl>
                                          <p:spTgt spid="24"/>
                                        </p:tgtEl>
                                      </p:cBhvr>
                                    </p:animEffect>
                                  </p:childTnLst>
                                </p:cTn>
                              </p:par>
                              <p:par>
                                <p:cTn id="254" presetID="23" presetClass="entr" presetSubtype="288" fill="hold" nodeType="withEffect">
                                  <p:stCondLst>
                                    <p:cond delay="0"/>
                                  </p:stCondLst>
                                  <p:childTnLst>
                                    <p:set>
                                      <p:cBhvr>
                                        <p:cTn id="255" dur="1" fill="hold">
                                          <p:stCondLst>
                                            <p:cond delay="0"/>
                                          </p:stCondLst>
                                        </p:cTn>
                                        <p:tgtEl>
                                          <p:spTgt spid="23"/>
                                        </p:tgtEl>
                                        <p:attrNameLst>
                                          <p:attrName>style.visibility</p:attrName>
                                        </p:attrNameLst>
                                      </p:cBhvr>
                                      <p:to>
                                        <p:strVal val="visible"/>
                                      </p:to>
                                    </p:set>
                                    <p:anim calcmode="lin" valueType="num">
                                      <p:cBhvr>
                                        <p:cTn id="256" dur="1750" fill="hold"/>
                                        <p:tgtEl>
                                          <p:spTgt spid="23"/>
                                        </p:tgtEl>
                                        <p:attrNameLst>
                                          <p:attrName>ppt_w</p:attrName>
                                        </p:attrNameLst>
                                      </p:cBhvr>
                                      <p:tavLst>
                                        <p:tav tm="0">
                                          <p:val>
                                            <p:strVal val="4/3*#ppt_w"/>
                                          </p:val>
                                        </p:tav>
                                        <p:tav tm="100000">
                                          <p:val>
                                            <p:strVal val="#ppt_w"/>
                                          </p:val>
                                        </p:tav>
                                      </p:tavLst>
                                    </p:anim>
                                    <p:anim calcmode="lin" valueType="num">
                                      <p:cBhvr>
                                        <p:cTn id="257" dur="1750" fill="hold"/>
                                        <p:tgtEl>
                                          <p:spTgt spid="23"/>
                                        </p:tgtEl>
                                        <p:attrNameLst>
                                          <p:attrName>ppt_h</p:attrName>
                                        </p:attrNameLst>
                                      </p:cBhvr>
                                      <p:tavLst>
                                        <p:tav tm="0">
                                          <p:val>
                                            <p:strVal val="4/3*#ppt_h"/>
                                          </p:val>
                                        </p:tav>
                                        <p:tav tm="100000">
                                          <p:val>
                                            <p:strVal val="#ppt_h"/>
                                          </p:val>
                                        </p:tav>
                                      </p:tavLst>
                                    </p:anim>
                                  </p:childTnLst>
                                </p:cTn>
                              </p:par>
                              <p:par>
                                <p:cTn id="258" presetID="23" presetClass="exit" presetSubtype="16" fill="hold" nodeType="withEffect">
                                  <p:stCondLst>
                                    <p:cond delay="0"/>
                                  </p:stCondLst>
                                  <p:childTnLst>
                                    <p:anim calcmode="lin" valueType="num">
                                      <p:cBhvr>
                                        <p:cTn id="259" dur="5750"/>
                                        <p:tgtEl>
                                          <p:spTgt spid="23"/>
                                        </p:tgtEl>
                                        <p:attrNameLst>
                                          <p:attrName>ppt_w</p:attrName>
                                        </p:attrNameLst>
                                      </p:cBhvr>
                                      <p:tavLst>
                                        <p:tav tm="0">
                                          <p:val>
                                            <p:strVal val="ppt_w"/>
                                          </p:val>
                                        </p:tav>
                                        <p:tav tm="100000">
                                          <p:val>
                                            <p:strVal val="4*ppt_w"/>
                                          </p:val>
                                        </p:tav>
                                      </p:tavLst>
                                    </p:anim>
                                    <p:anim calcmode="lin" valueType="num">
                                      <p:cBhvr>
                                        <p:cTn id="260" dur="5750"/>
                                        <p:tgtEl>
                                          <p:spTgt spid="23"/>
                                        </p:tgtEl>
                                        <p:attrNameLst>
                                          <p:attrName>ppt_h</p:attrName>
                                        </p:attrNameLst>
                                      </p:cBhvr>
                                      <p:tavLst>
                                        <p:tav tm="0">
                                          <p:val>
                                            <p:strVal val="ppt_h"/>
                                          </p:val>
                                        </p:tav>
                                        <p:tav tm="100000">
                                          <p:val>
                                            <p:strVal val="4*ppt_h"/>
                                          </p:val>
                                        </p:tav>
                                      </p:tavLst>
                                    </p:anim>
                                    <p:set>
                                      <p:cBhvr>
                                        <p:cTn id="261" dur="1" fill="hold">
                                          <p:stCondLst>
                                            <p:cond delay="5749"/>
                                          </p:stCondLst>
                                        </p:cTn>
                                        <p:tgtEl>
                                          <p:spTgt spid="23"/>
                                        </p:tgtEl>
                                        <p:attrNameLst>
                                          <p:attrName>style.visibility</p:attrName>
                                        </p:attrNameLst>
                                      </p:cBhvr>
                                      <p:to>
                                        <p:strVal val="hidden"/>
                                      </p:to>
                                    </p:set>
                                  </p:childTnLst>
                                </p:cTn>
                              </p:par>
                              <p:par>
                                <p:cTn id="262" presetID="9" presetClass="emph" presetSubtype="0" grpId="0" nodeType="withEffect">
                                  <p:stCondLst>
                                    <p:cond delay="0"/>
                                  </p:stCondLst>
                                  <p:childTnLst>
                                    <p:set>
                                      <p:cBhvr rctx="PPT">
                                        <p:cTn id="263" dur="indefinite"/>
                                        <p:tgtEl>
                                          <p:spTgt spid="29"/>
                                        </p:tgtEl>
                                        <p:attrNameLst>
                                          <p:attrName>style.opacity</p:attrName>
                                        </p:attrNameLst>
                                      </p:cBhvr>
                                      <p:to>
                                        <p:strVal val="0"/>
                                      </p:to>
                                    </p:set>
                                    <p:animEffect filter="image" prLst="opacity: 0">
                                      <p:cBhvr rctx="IE">
                                        <p:cTn id="264" dur="indefinite"/>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9"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rotWithShape="1">
          <a:blip r:embed="rId2">
            <a:extLst>
              <a:ext uri="{28A0092B-C50C-407E-A947-70E740481C1C}">
                <a14:useLocalDpi xmlns:a14="http://schemas.microsoft.com/office/drawing/2010/main" val="0"/>
              </a:ext>
            </a:extLst>
          </a:blip>
          <a:srcRect t="390" b="390"/>
          <a:stretch/>
        </p:blipFill>
        <p:spPr>
          <a:xfrm>
            <a:off x="0" y="0"/>
            <a:ext cx="9144000" cy="5143500"/>
          </a:xfrm>
          <a:prstGeom prst="rect">
            <a:avLst/>
          </a:prstGeom>
        </p:spPr>
      </p:pic>
      <p:sp>
        <p:nvSpPr>
          <p:cNvPr id="3" name="2 Rectángulo"/>
          <p:cNvSpPr/>
          <p:nvPr/>
        </p:nvSpPr>
        <p:spPr>
          <a:xfrm>
            <a:off x="4355976" y="771550"/>
            <a:ext cx="4392488" cy="3416320"/>
          </a:xfrm>
          <a:prstGeom prst="rect">
            <a:avLst/>
          </a:prstGeom>
        </p:spPr>
        <p:txBody>
          <a:bodyPr wrap="square">
            <a:spAutoFit/>
            <a:scene3d>
              <a:camera prst="obliqueBottomLeft"/>
              <a:lightRig rig="threePt" dir="t"/>
            </a:scene3d>
            <a:sp3d extrusionH="25400">
              <a:extrusionClr>
                <a:schemeClr val="tx1"/>
              </a:extrusionClr>
            </a:sp3d>
          </a:bodyPr>
          <a:lstStyle/>
          <a:p>
            <a:pPr algn="ctr"/>
            <a:r>
              <a:rPr lang="es-ES" b="1" dirty="0">
                <a:solidFill>
                  <a:srgbClr val="002060"/>
                </a:solidFill>
              </a:rPr>
              <a:t>Dicen sus protagonistas, que la profesión de farero siempre ha estado envuelta de cierto aire romántico que no es del todo realista. Pero es imposible que un faro aislado, acechado por tormentas y luchando contra la noche por guiar a los navegantes que surcan el mar, no tenga cierto misticismo. Quizás antaño, cuando los fareros se dedicaban en cuerpo y alma y día y noche al faro, la dureza y soledad de su </a:t>
            </a:r>
            <a:r>
              <a:rPr lang="es-ES" b="1" dirty="0" smtClean="0">
                <a:solidFill>
                  <a:srgbClr val="002060"/>
                </a:solidFill>
              </a:rPr>
              <a:t>profesión, así como sus experiencias sobrecogedoras </a:t>
            </a:r>
            <a:r>
              <a:rPr lang="es-ES" b="1" dirty="0">
                <a:solidFill>
                  <a:srgbClr val="002060"/>
                </a:solidFill>
              </a:rPr>
              <a:t>los convertía en personas fuera de lo </a:t>
            </a:r>
            <a:r>
              <a:rPr lang="es-ES" b="1" dirty="0" smtClean="0">
                <a:solidFill>
                  <a:srgbClr val="002060"/>
                </a:solidFill>
              </a:rPr>
              <a:t>común. </a:t>
            </a:r>
            <a:endParaRPr lang="es-ES" b="1" dirty="0">
              <a:solidFill>
                <a:srgbClr val="002060"/>
              </a:solidFill>
            </a:endParaRPr>
          </a:p>
        </p:txBody>
      </p:sp>
    </p:spTree>
    <p:extLst>
      <p:ext uri="{BB962C8B-B14F-4D97-AF65-F5344CB8AC3E}">
        <p14:creationId xmlns:p14="http://schemas.microsoft.com/office/powerpoint/2010/main" val="729525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800" fill="hold"/>
                                        <p:tgtEl>
                                          <p:spTgt spid="3"/>
                                        </p:tgtEl>
                                        <p:attrNameLst>
                                          <p:attrName>ppt_w</p:attrName>
                                        </p:attrNameLst>
                                      </p:cBhvr>
                                      <p:tavLst>
                                        <p:tav tm="0">
                                          <p:val>
                                            <p:fltVal val="0"/>
                                          </p:val>
                                        </p:tav>
                                        <p:tav tm="100000">
                                          <p:val>
                                            <p:strVal val="#ppt_w"/>
                                          </p:val>
                                        </p:tav>
                                      </p:tavLst>
                                    </p:anim>
                                    <p:anim calcmode="lin" valueType="num">
                                      <p:cBhvr>
                                        <p:cTn id="8" dur="1800" fill="hold"/>
                                        <p:tgtEl>
                                          <p:spTgt spid="3"/>
                                        </p:tgtEl>
                                        <p:attrNameLst>
                                          <p:attrName>ppt_h</p:attrName>
                                        </p:attrNameLst>
                                      </p:cBhvr>
                                      <p:tavLst>
                                        <p:tav tm="0">
                                          <p:val>
                                            <p:fltVal val="0"/>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650" fill="hold"/>
                                        <p:tgtEl>
                                          <p:spTgt spid="4"/>
                                        </p:tgtEl>
                                        <p:attrNameLst>
                                          <p:attrName>ppt_w</p:attrName>
                                        </p:attrNameLst>
                                      </p:cBhvr>
                                      <p:tavLst>
                                        <p:tav tm="0">
                                          <p:val>
                                            <p:strVal val="4/3*#ppt_w"/>
                                          </p:val>
                                        </p:tav>
                                        <p:tav tm="100000">
                                          <p:val>
                                            <p:strVal val="#ppt_w"/>
                                          </p:val>
                                        </p:tav>
                                      </p:tavLst>
                                    </p:anim>
                                    <p:anim calcmode="lin" valueType="num">
                                      <p:cBhvr>
                                        <p:cTn id="12" dur="1650" fill="hold"/>
                                        <p:tgtEl>
                                          <p:spTgt spid="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a:off x="0" y="-8774"/>
            <a:ext cx="9144000" cy="5152274"/>
          </a:xfrm>
          <a:prstGeom prst="rect">
            <a:avLst/>
          </a:prstGeom>
          <a:gradFill flip="none" rotWithShape="1">
            <a:gsLst>
              <a:gs pos="39000">
                <a:srgbClr val="0E23EA">
                  <a:lumMod val="11000"/>
                </a:srgbClr>
              </a:gs>
              <a:gs pos="60000">
                <a:srgbClr val="00143E">
                  <a:lumMod val="30000"/>
                </a:srgbClr>
              </a:gs>
              <a:gs pos="8000">
                <a:srgbClr val="002060">
                  <a:lumMod val="60000"/>
                </a:srgbClr>
              </a:gs>
              <a:gs pos="97000">
                <a:schemeClr val="bg2">
                  <a:lumMod val="60000"/>
                  <a:lumOff val="40000"/>
                </a:schemeClr>
              </a:gs>
              <a:gs pos="91000">
                <a:srgbClr val="002060"/>
              </a:gs>
              <a:gs pos="417">
                <a:srgbClr val="66CCFF"/>
              </a:gs>
              <a:gs pos="100000">
                <a:srgbClr val="5FB4EE">
                  <a:lumMod val="81000"/>
                  <a:lumOff val="19000"/>
                </a:srgbClr>
              </a:gs>
              <a:gs pos="2000">
                <a:schemeClr val="bg2">
                  <a:lumMod val="60000"/>
                  <a:lumOff val="4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 name="1 Imagen" descr="Diapositiva66"/>
          <p:cNvPicPr>
            <a:picLocks noGrp="1" noChangeAspect="1"/>
          </p:cNvPicPr>
          <p:nvPr isPhoto="1"/>
        </p:nvPicPr>
        <p:blipFill rotWithShape="1">
          <a:blip r:embed="rId3">
            <a:lum/>
            <a:extLst>
              <a:ext uri="{28A0092B-C50C-407E-A947-70E740481C1C}">
                <a14:useLocalDpi xmlns:a14="http://schemas.microsoft.com/office/drawing/2010/main" val="0"/>
              </a:ext>
            </a:extLst>
          </a:blip>
          <a:srcRect t="49778"/>
          <a:stretch/>
        </p:blipFill>
        <p:spPr>
          <a:xfrm>
            <a:off x="0" y="2560320"/>
            <a:ext cx="9144000" cy="2583180"/>
          </a:xfrm>
          <a:prstGeom prst="rect">
            <a:avLst/>
          </a:prstGeom>
          <a:noFill/>
          <a:ln>
            <a:noFill/>
          </a:ln>
        </p:spPr>
      </p:pic>
      <p:pic>
        <p:nvPicPr>
          <p:cNvPr id="3" name="2 Imagen" descr="Diapositiva66"/>
          <p:cNvPicPr>
            <a:picLocks noGrp="1" noChangeAspect="1"/>
          </p:cNvPicPr>
          <p:nvPr isPhoto="1"/>
        </p:nvPicPr>
        <p:blipFill rotWithShape="1">
          <a:blip r:embed="rId3">
            <a:lum/>
            <a:extLst>
              <a:ext uri="{28A0092B-C50C-407E-A947-70E740481C1C}">
                <a14:useLocalDpi xmlns:a14="http://schemas.microsoft.com/office/drawing/2010/main" val="0"/>
              </a:ext>
            </a:extLst>
          </a:blip>
          <a:srcRect b="50030"/>
          <a:stretch/>
        </p:blipFill>
        <p:spPr>
          <a:xfrm>
            <a:off x="0" y="0"/>
            <a:ext cx="9144000" cy="2580640"/>
          </a:xfrm>
          <a:prstGeom prst="rect">
            <a:avLst/>
          </a:prstGeom>
          <a:noFill/>
          <a:ln>
            <a:noFill/>
          </a:ln>
        </p:spPr>
      </p:pic>
      <p:sp>
        <p:nvSpPr>
          <p:cNvPr id="4" name="3 Arco de bloque"/>
          <p:cNvSpPr/>
          <p:nvPr/>
        </p:nvSpPr>
        <p:spPr>
          <a:xfrm rot="5400000">
            <a:off x="-1158516" y="382402"/>
            <a:ext cx="2354560" cy="2412776"/>
          </a:xfrm>
          <a:prstGeom prst="blockArc">
            <a:avLst>
              <a:gd name="adj1" fmla="val 10800000"/>
              <a:gd name="adj2" fmla="val 21589167"/>
              <a:gd name="adj3" fmla="val 7825"/>
            </a:avLst>
          </a:prstGeom>
          <a:noFill/>
          <a:ln w="38100" cap="sq" cmpd="dbl">
            <a:gradFill>
              <a:gsLst>
                <a:gs pos="0">
                  <a:schemeClr val="tx1"/>
                </a:gs>
                <a:gs pos="50000">
                  <a:srgbClr val="5454D4"/>
                </a:gs>
                <a:gs pos="100000">
                  <a:srgbClr val="4A4EC6">
                    <a:lumMod val="0"/>
                    <a:lumOff val="100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582452"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6388"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641684"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1217748"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1793812"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2369876"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2945940"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3522004"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4123236"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4699236"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5239236"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5861756"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a:off x="6437820"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a:off x="7013884" y="382402"/>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8046640" y="321246"/>
            <a:ext cx="2376264" cy="2556792"/>
          </a:xfrm>
          <a:prstGeom prst="blockArc">
            <a:avLst>
              <a:gd name="adj1" fmla="val 10800000"/>
              <a:gd name="adj2" fmla="val 21589167"/>
              <a:gd name="adj3" fmla="val 7825"/>
            </a:avLst>
          </a:prstGeom>
          <a:noFill/>
          <a:ln w="38100" cap="rnd" cmpd="dbl">
            <a:gradFill>
              <a:gsLst>
                <a:gs pos="7000">
                  <a:schemeClr val="tx1">
                    <a:lumMod val="0"/>
                    <a:lumOff val="100000"/>
                  </a:schemeClr>
                </a:gs>
                <a:gs pos="64000">
                  <a:srgbClr val="5465F3"/>
                </a:gs>
                <a:gs pos="35400">
                  <a:srgbClr val="6573F6"/>
                </a:gs>
                <a:gs pos="50000">
                  <a:srgbClr val="0E23EA">
                    <a:lumMod val="88000"/>
                    <a:lumOff val="12000"/>
                  </a:srgbClr>
                </a:gs>
                <a:gs pos="92000">
                  <a:schemeClr val="accent1">
                    <a:tint val="23500"/>
                    <a:satMod val="160000"/>
                    <a:lumMod val="0"/>
                    <a:lumOff val="100000"/>
                  </a:scheme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7470576"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6894512"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6246440"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5670376"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5094312"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4518248"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3942184"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3366120"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2764888"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2188888"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1648888"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1026368"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rco de bloque"/>
          <p:cNvSpPr/>
          <p:nvPr/>
        </p:nvSpPr>
        <p:spPr>
          <a:xfrm rot="16200000" flipH="1">
            <a:off x="450304"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16200000" flipH="1">
            <a:off x="-125760" y="321246"/>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1230524" y="2326618"/>
            <a:ext cx="2354560" cy="2412776"/>
          </a:xfrm>
          <a:prstGeom prst="blockArc">
            <a:avLst>
              <a:gd name="adj1" fmla="val 10800000"/>
              <a:gd name="adj2" fmla="val 21589167"/>
              <a:gd name="adj3" fmla="val 7825"/>
            </a:avLst>
          </a:prstGeom>
          <a:noFill/>
          <a:ln w="38100" cap="sq" cmpd="dbl">
            <a:gradFill>
              <a:gsLst>
                <a:gs pos="0">
                  <a:schemeClr val="tx1"/>
                </a:gs>
                <a:gs pos="50000">
                  <a:srgbClr val="5454D4"/>
                </a:gs>
                <a:gs pos="100000">
                  <a:srgbClr val="4A4EC6">
                    <a:lumMod val="0"/>
                    <a:lumOff val="100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654460"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78396"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569676"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145740"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1721804"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2297868"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2873932"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3449996"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051228"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4627228"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167228"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5789748"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6365812"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5400000">
            <a:off x="6941876" y="2326618"/>
            <a:ext cx="2354560" cy="2412776"/>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8118648" y="2303968"/>
            <a:ext cx="2376264" cy="2556792"/>
          </a:xfrm>
          <a:prstGeom prst="blockArc">
            <a:avLst>
              <a:gd name="adj1" fmla="val 10800000"/>
              <a:gd name="adj2" fmla="val 21589167"/>
              <a:gd name="adj3" fmla="val 7825"/>
            </a:avLst>
          </a:prstGeom>
          <a:noFill/>
          <a:ln w="38100" cap="rnd" cmpd="dbl">
            <a:gradFill>
              <a:gsLst>
                <a:gs pos="0">
                  <a:schemeClr val="tx1"/>
                </a:gs>
                <a:gs pos="50000">
                  <a:srgbClr val="5454D4"/>
                </a:gs>
                <a:gs pos="100000">
                  <a:srgbClr val="002060"/>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7398568"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822504"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6174432"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rco de bloque"/>
          <p:cNvSpPr/>
          <p:nvPr/>
        </p:nvSpPr>
        <p:spPr>
          <a:xfrm rot="16200000" flipH="1">
            <a:off x="5598368"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022304"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446240"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3870176"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294112"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692880"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116880"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576880"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954360"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378296"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197768" y="2265462"/>
            <a:ext cx="2376264" cy="2556792"/>
          </a:xfrm>
          <a:prstGeom prst="blockArc">
            <a:avLst>
              <a:gd name="adj1" fmla="val 10800000"/>
              <a:gd name="adj2" fmla="val 21589167"/>
              <a:gd name="adj3" fmla="val 7825"/>
            </a:avLst>
          </a:prstGeom>
          <a:noFill/>
          <a:ln w="38100" cap="sq" cmpd="dbl">
            <a:gradFill>
              <a:gsLst>
                <a:gs pos="0">
                  <a:schemeClr val="tx1"/>
                </a:gs>
                <a:gs pos="38760">
                  <a:srgbClr val="727FF7"/>
                </a:gs>
                <a:gs pos="60000">
                  <a:srgbClr val="0E23EA">
                    <a:lumMod val="88000"/>
                    <a:lumOff val="12000"/>
                  </a:srgbClr>
                </a:gs>
                <a:gs pos="100000">
                  <a:srgbClr val="FFFF00">
                    <a:lumMod val="46000"/>
                    <a:lumOff val="54000"/>
                  </a:srgbClr>
                </a:gs>
              </a:gsLst>
              <a:lin ang="5400000" scaled="0"/>
            </a:gradFill>
            <a:prstDash val="sysDot"/>
          </a:ln>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31992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1+#ppt_w/2"/>
                                          </p:val>
                                        </p:tav>
                                        <p:tav tm="100000">
                                          <p:val>
                                            <p:strVal val="#ppt_x"/>
                                          </p:val>
                                        </p:tav>
                                      </p:tavLst>
                                    </p:anim>
                                    <p:anim calcmode="lin" valueType="num">
                                      <p:cBhvr additive="base">
                                        <p:cTn id="8" dur="2000" fill="hold"/>
                                        <p:tgtEl>
                                          <p:spTgt spid="4"/>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4"/>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2000" fill="hold"/>
                                        <p:tgtEl>
                                          <p:spTgt spid="5"/>
                                        </p:tgtEl>
                                        <p:attrNameLst>
                                          <p:attrName>ppt_x</p:attrName>
                                        </p:attrNameLst>
                                      </p:cBhvr>
                                      <p:tavLst>
                                        <p:tav tm="0">
                                          <p:val>
                                            <p:strVal val="1+#ppt_w/2"/>
                                          </p:val>
                                        </p:tav>
                                        <p:tav tm="100000">
                                          <p:val>
                                            <p:strVal val="#ppt_x"/>
                                          </p:val>
                                        </p:tav>
                                      </p:tavLst>
                                    </p:anim>
                                    <p:anim calcmode="lin" valueType="num">
                                      <p:cBhvr additive="base">
                                        <p:cTn id="14" dur="2000" fill="hold"/>
                                        <p:tgtEl>
                                          <p:spTgt spid="5"/>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5"/>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000" fill="hold"/>
                                        <p:tgtEl>
                                          <p:spTgt spid="6"/>
                                        </p:tgtEl>
                                        <p:attrNameLst>
                                          <p:attrName>ppt_x</p:attrName>
                                        </p:attrNameLst>
                                      </p:cBhvr>
                                      <p:tavLst>
                                        <p:tav tm="0">
                                          <p:val>
                                            <p:strVal val="1+#ppt_w/2"/>
                                          </p:val>
                                        </p:tav>
                                        <p:tav tm="100000">
                                          <p:val>
                                            <p:strVal val="#ppt_x"/>
                                          </p:val>
                                        </p:tav>
                                      </p:tavLst>
                                    </p:anim>
                                    <p:anim calcmode="lin" valueType="num">
                                      <p:cBhvr additive="base">
                                        <p:cTn id="20" dur="2000" fill="hold"/>
                                        <p:tgtEl>
                                          <p:spTgt spid="6"/>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6"/>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2000" fill="hold"/>
                                        <p:tgtEl>
                                          <p:spTgt spid="7"/>
                                        </p:tgtEl>
                                        <p:attrNameLst>
                                          <p:attrName>ppt_x</p:attrName>
                                        </p:attrNameLst>
                                      </p:cBhvr>
                                      <p:tavLst>
                                        <p:tav tm="0">
                                          <p:val>
                                            <p:strVal val="1+#ppt_w/2"/>
                                          </p:val>
                                        </p:tav>
                                        <p:tav tm="100000">
                                          <p:val>
                                            <p:strVal val="#ppt_x"/>
                                          </p:val>
                                        </p:tav>
                                      </p:tavLst>
                                    </p:anim>
                                    <p:anim calcmode="lin" valueType="num">
                                      <p:cBhvr additive="base">
                                        <p:cTn id="26" dur="2000" fill="hold"/>
                                        <p:tgtEl>
                                          <p:spTgt spid="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000" fill="hold"/>
                                        <p:tgtEl>
                                          <p:spTgt spid="8"/>
                                        </p:tgtEl>
                                        <p:attrNameLst>
                                          <p:attrName>ppt_x</p:attrName>
                                        </p:attrNameLst>
                                      </p:cBhvr>
                                      <p:tavLst>
                                        <p:tav tm="0">
                                          <p:val>
                                            <p:strVal val="1+#ppt_w/2"/>
                                          </p:val>
                                        </p:tav>
                                        <p:tav tm="100000">
                                          <p:val>
                                            <p:strVal val="#ppt_x"/>
                                          </p:val>
                                        </p:tav>
                                      </p:tavLst>
                                    </p:anim>
                                    <p:anim calcmode="lin" valueType="num">
                                      <p:cBhvr additive="base">
                                        <p:cTn id="32" dur="2000" fill="hold"/>
                                        <p:tgtEl>
                                          <p:spTgt spid="8"/>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8"/>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2000" fill="hold"/>
                                        <p:tgtEl>
                                          <p:spTgt spid="9"/>
                                        </p:tgtEl>
                                        <p:attrNameLst>
                                          <p:attrName>ppt_x</p:attrName>
                                        </p:attrNameLst>
                                      </p:cBhvr>
                                      <p:tavLst>
                                        <p:tav tm="0">
                                          <p:val>
                                            <p:strVal val="1+#ppt_w/2"/>
                                          </p:val>
                                        </p:tav>
                                        <p:tav tm="100000">
                                          <p:val>
                                            <p:strVal val="#ppt_x"/>
                                          </p:val>
                                        </p:tav>
                                      </p:tavLst>
                                    </p:anim>
                                    <p:anim calcmode="lin" valueType="num">
                                      <p:cBhvr additive="base">
                                        <p:cTn id="38" dur="2000" fill="hold"/>
                                        <p:tgtEl>
                                          <p:spTgt spid="9"/>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9"/>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2000" fill="hold"/>
                                        <p:tgtEl>
                                          <p:spTgt spid="10"/>
                                        </p:tgtEl>
                                        <p:attrNameLst>
                                          <p:attrName>ppt_x</p:attrName>
                                        </p:attrNameLst>
                                      </p:cBhvr>
                                      <p:tavLst>
                                        <p:tav tm="0">
                                          <p:val>
                                            <p:strVal val="1+#ppt_w/2"/>
                                          </p:val>
                                        </p:tav>
                                        <p:tav tm="100000">
                                          <p:val>
                                            <p:strVal val="#ppt_x"/>
                                          </p:val>
                                        </p:tav>
                                      </p:tavLst>
                                    </p:anim>
                                    <p:anim calcmode="lin" valueType="num">
                                      <p:cBhvr additive="base">
                                        <p:cTn id="44" dur="2000" fill="hold"/>
                                        <p:tgtEl>
                                          <p:spTgt spid="10"/>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10"/>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2000" fill="hold"/>
                                        <p:tgtEl>
                                          <p:spTgt spid="11"/>
                                        </p:tgtEl>
                                        <p:attrNameLst>
                                          <p:attrName>ppt_x</p:attrName>
                                        </p:attrNameLst>
                                      </p:cBhvr>
                                      <p:tavLst>
                                        <p:tav tm="0">
                                          <p:val>
                                            <p:strVal val="1+#ppt_w/2"/>
                                          </p:val>
                                        </p:tav>
                                        <p:tav tm="100000">
                                          <p:val>
                                            <p:strVal val="#ppt_x"/>
                                          </p:val>
                                        </p:tav>
                                      </p:tavLst>
                                    </p:anim>
                                    <p:anim calcmode="lin" valueType="num">
                                      <p:cBhvr additive="base">
                                        <p:cTn id="50" dur="2000" fill="hold"/>
                                        <p:tgtEl>
                                          <p:spTgt spid="11"/>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11"/>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2000" fill="hold"/>
                                        <p:tgtEl>
                                          <p:spTgt spid="12"/>
                                        </p:tgtEl>
                                        <p:attrNameLst>
                                          <p:attrName>ppt_x</p:attrName>
                                        </p:attrNameLst>
                                      </p:cBhvr>
                                      <p:tavLst>
                                        <p:tav tm="0">
                                          <p:val>
                                            <p:strVal val="1+#ppt_w/2"/>
                                          </p:val>
                                        </p:tav>
                                        <p:tav tm="100000">
                                          <p:val>
                                            <p:strVal val="#ppt_x"/>
                                          </p:val>
                                        </p:tav>
                                      </p:tavLst>
                                    </p:anim>
                                    <p:anim calcmode="lin" valueType="num">
                                      <p:cBhvr additive="base">
                                        <p:cTn id="56" dur="2000" fill="hold"/>
                                        <p:tgtEl>
                                          <p:spTgt spid="12"/>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2"/>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2000" fill="hold"/>
                                        <p:tgtEl>
                                          <p:spTgt spid="13"/>
                                        </p:tgtEl>
                                        <p:attrNameLst>
                                          <p:attrName>ppt_x</p:attrName>
                                        </p:attrNameLst>
                                      </p:cBhvr>
                                      <p:tavLst>
                                        <p:tav tm="0">
                                          <p:val>
                                            <p:strVal val="1+#ppt_w/2"/>
                                          </p:val>
                                        </p:tav>
                                        <p:tav tm="100000">
                                          <p:val>
                                            <p:strVal val="#ppt_x"/>
                                          </p:val>
                                        </p:tav>
                                      </p:tavLst>
                                    </p:anim>
                                    <p:anim calcmode="lin" valueType="num">
                                      <p:cBhvr additive="base">
                                        <p:cTn id="62" dur="2000" fill="hold"/>
                                        <p:tgtEl>
                                          <p:spTgt spid="13"/>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3"/>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2000" fill="hold"/>
                                        <p:tgtEl>
                                          <p:spTgt spid="14"/>
                                        </p:tgtEl>
                                        <p:attrNameLst>
                                          <p:attrName>ppt_x</p:attrName>
                                        </p:attrNameLst>
                                      </p:cBhvr>
                                      <p:tavLst>
                                        <p:tav tm="0">
                                          <p:val>
                                            <p:strVal val="1+#ppt_w/2"/>
                                          </p:val>
                                        </p:tav>
                                        <p:tav tm="100000">
                                          <p:val>
                                            <p:strVal val="#ppt_x"/>
                                          </p:val>
                                        </p:tav>
                                      </p:tavLst>
                                    </p:anim>
                                    <p:anim calcmode="lin" valueType="num">
                                      <p:cBhvr additive="base">
                                        <p:cTn id="68" dur="2000" fill="hold"/>
                                        <p:tgtEl>
                                          <p:spTgt spid="14"/>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4"/>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5"/>
                                        </p:tgtEl>
                                        <p:attrNameLst>
                                          <p:attrName>style.visibility</p:attrName>
                                        </p:attrNameLst>
                                      </p:cBhvr>
                                      <p:to>
                                        <p:strVal val="visible"/>
                                      </p:to>
                                    </p:set>
                                    <p:anim calcmode="lin" valueType="num">
                                      <p:cBhvr additive="base">
                                        <p:cTn id="73" dur="2000" fill="hold"/>
                                        <p:tgtEl>
                                          <p:spTgt spid="15"/>
                                        </p:tgtEl>
                                        <p:attrNameLst>
                                          <p:attrName>ppt_x</p:attrName>
                                        </p:attrNameLst>
                                      </p:cBhvr>
                                      <p:tavLst>
                                        <p:tav tm="0">
                                          <p:val>
                                            <p:strVal val="1+#ppt_w/2"/>
                                          </p:val>
                                        </p:tav>
                                        <p:tav tm="100000">
                                          <p:val>
                                            <p:strVal val="#ppt_x"/>
                                          </p:val>
                                        </p:tav>
                                      </p:tavLst>
                                    </p:anim>
                                    <p:anim calcmode="lin" valueType="num">
                                      <p:cBhvr additive="base">
                                        <p:cTn id="74" dur="2000" fill="hold"/>
                                        <p:tgtEl>
                                          <p:spTgt spid="15"/>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5"/>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additive="base">
                                        <p:cTn id="79" dur="2000" fill="hold"/>
                                        <p:tgtEl>
                                          <p:spTgt spid="16"/>
                                        </p:tgtEl>
                                        <p:attrNameLst>
                                          <p:attrName>ppt_x</p:attrName>
                                        </p:attrNameLst>
                                      </p:cBhvr>
                                      <p:tavLst>
                                        <p:tav tm="0">
                                          <p:val>
                                            <p:strVal val="1+#ppt_w/2"/>
                                          </p:val>
                                        </p:tav>
                                        <p:tav tm="100000">
                                          <p:val>
                                            <p:strVal val="#ppt_x"/>
                                          </p:val>
                                        </p:tav>
                                      </p:tavLst>
                                    </p:anim>
                                    <p:anim calcmode="lin" valueType="num">
                                      <p:cBhvr additive="base">
                                        <p:cTn id="80" dur="2000" fill="hold"/>
                                        <p:tgtEl>
                                          <p:spTgt spid="16"/>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6"/>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2000" fill="hold"/>
                                        <p:tgtEl>
                                          <p:spTgt spid="17"/>
                                        </p:tgtEl>
                                        <p:attrNameLst>
                                          <p:attrName>ppt_x</p:attrName>
                                        </p:attrNameLst>
                                      </p:cBhvr>
                                      <p:tavLst>
                                        <p:tav tm="0">
                                          <p:val>
                                            <p:strVal val="1+#ppt_w/2"/>
                                          </p:val>
                                        </p:tav>
                                        <p:tav tm="100000">
                                          <p:val>
                                            <p:strVal val="#ppt_x"/>
                                          </p:val>
                                        </p:tav>
                                      </p:tavLst>
                                    </p:anim>
                                    <p:anim calcmode="lin" valueType="num">
                                      <p:cBhvr additive="base">
                                        <p:cTn id="86" dur="2000" fill="hold"/>
                                        <p:tgtEl>
                                          <p:spTgt spid="17"/>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7"/>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8"/>
                                        </p:tgtEl>
                                        <p:attrNameLst>
                                          <p:attrName>style.visibility</p:attrName>
                                        </p:attrNameLst>
                                      </p:cBhvr>
                                      <p:to>
                                        <p:strVal val="visible"/>
                                      </p:to>
                                    </p:set>
                                    <p:anim calcmode="lin" valueType="num">
                                      <p:cBhvr additive="base">
                                        <p:cTn id="91" dur="2000" fill="hold"/>
                                        <p:tgtEl>
                                          <p:spTgt spid="18"/>
                                        </p:tgtEl>
                                        <p:attrNameLst>
                                          <p:attrName>ppt_x</p:attrName>
                                        </p:attrNameLst>
                                      </p:cBhvr>
                                      <p:tavLst>
                                        <p:tav tm="0">
                                          <p:val>
                                            <p:strVal val="1+#ppt_w/2"/>
                                          </p:val>
                                        </p:tav>
                                        <p:tav tm="100000">
                                          <p:val>
                                            <p:strVal val="#ppt_x"/>
                                          </p:val>
                                        </p:tav>
                                      </p:tavLst>
                                    </p:anim>
                                    <p:anim calcmode="lin" valueType="num">
                                      <p:cBhvr additive="base">
                                        <p:cTn id="92" dur="2000" fill="hold"/>
                                        <p:tgtEl>
                                          <p:spTgt spid="18"/>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8"/>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9"/>
                                        </p:tgtEl>
                                        <p:attrNameLst>
                                          <p:attrName>style.visibility</p:attrName>
                                        </p:attrNameLst>
                                      </p:cBhvr>
                                      <p:to>
                                        <p:strVal val="visible"/>
                                      </p:to>
                                    </p:set>
                                    <p:anim calcmode="lin" valueType="num">
                                      <p:cBhvr additive="base">
                                        <p:cTn id="97" dur="2000" fill="hold"/>
                                        <p:tgtEl>
                                          <p:spTgt spid="19"/>
                                        </p:tgtEl>
                                        <p:attrNameLst>
                                          <p:attrName>ppt_x</p:attrName>
                                        </p:attrNameLst>
                                      </p:cBhvr>
                                      <p:tavLst>
                                        <p:tav tm="0">
                                          <p:val>
                                            <p:strVal val="0-#ppt_w/2"/>
                                          </p:val>
                                        </p:tav>
                                        <p:tav tm="100000">
                                          <p:val>
                                            <p:strVal val="#ppt_x"/>
                                          </p:val>
                                        </p:tav>
                                      </p:tavLst>
                                    </p:anim>
                                    <p:anim calcmode="lin" valueType="num">
                                      <p:cBhvr additive="base">
                                        <p:cTn id="98" dur="2000" fill="hold"/>
                                        <p:tgtEl>
                                          <p:spTgt spid="19"/>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9"/>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20"/>
                                        </p:tgtEl>
                                        <p:attrNameLst>
                                          <p:attrName>style.visibility</p:attrName>
                                        </p:attrNameLst>
                                      </p:cBhvr>
                                      <p:to>
                                        <p:strVal val="visible"/>
                                      </p:to>
                                    </p:set>
                                    <p:anim calcmode="lin" valueType="num">
                                      <p:cBhvr additive="base">
                                        <p:cTn id="103" dur="2000" fill="hold"/>
                                        <p:tgtEl>
                                          <p:spTgt spid="20"/>
                                        </p:tgtEl>
                                        <p:attrNameLst>
                                          <p:attrName>ppt_x</p:attrName>
                                        </p:attrNameLst>
                                      </p:cBhvr>
                                      <p:tavLst>
                                        <p:tav tm="0">
                                          <p:val>
                                            <p:strVal val="0-#ppt_w/2"/>
                                          </p:val>
                                        </p:tav>
                                        <p:tav tm="100000">
                                          <p:val>
                                            <p:strVal val="#ppt_x"/>
                                          </p:val>
                                        </p:tav>
                                      </p:tavLst>
                                    </p:anim>
                                    <p:anim calcmode="lin" valueType="num">
                                      <p:cBhvr additive="base">
                                        <p:cTn id="104" dur="2000" fill="hold"/>
                                        <p:tgtEl>
                                          <p:spTgt spid="20"/>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20"/>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21"/>
                                        </p:tgtEl>
                                        <p:attrNameLst>
                                          <p:attrName>style.visibility</p:attrName>
                                        </p:attrNameLst>
                                      </p:cBhvr>
                                      <p:to>
                                        <p:strVal val="visible"/>
                                      </p:to>
                                    </p:set>
                                    <p:anim calcmode="lin" valueType="num">
                                      <p:cBhvr additive="base">
                                        <p:cTn id="109" dur="2000" fill="hold"/>
                                        <p:tgtEl>
                                          <p:spTgt spid="21"/>
                                        </p:tgtEl>
                                        <p:attrNameLst>
                                          <p:attrName>ppt_x</p:attrName>
                                        </p:attrNameLst>
                                      </p:cBhvr>
                                      <p:tavLst>
                                        <p:tav tm="0">
                                          <p:val>
                                            <p:strVal val="0-#ppt_w/2"/>
                                          </p:val>
                                        </p:tav>
                                        <p:tav tm="100000">
                                          <p:val>
                                            <p:strVal val="#ppt_x"/>
                                          </p:val>
                                        </p:tav>
                                      </p:tavLst>
                                    </p:anim>
                                    <p:anim calcmode="lin" valueType="num">
                                      <p:cBhvr additive="base">
                                        <p:cTn id="110" dur="2000" fill="hold"/>
                                        <p:tgtEl>
                                          <p:spTgt spid="21"/>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21"/>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2000" fill="hold"/>
                                        <p:tgtEl>
                                          <p:spTgt spid="22"/>
                                        </p:tgtEl>
                                        <p:attrNameLst>
                                          <p:attrName>ppt_x</p:attrName>
                                        </p:attrNameLst>
                                      </p:cBhvr>
                                      <p:tavLst>
                                        <p:tav tm="0">
                                          <p:val>
                                            <p:strVal val="0-#ppt_w/2"/>
                                          </p:val>
                                        </p:tav>
                                        <p:tav tm="100000">
                                          <p:val>
                                            <p:strVal val="#ppt_x"/>
                                          </p:val>
                                        </p:tav>
                                      </p:tavLst>
                                    </p:anim>
                                    <p:anim calcmode="lin" valueType="num">
                                      <p:cBhvr additive="base">
                                        <p:cTn id="116" dur="2000" fill="hold"/>
                                        <p:tgtEl>
                                          <p:spTgt spid="22"/>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2"/>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3"/>
                                        </p:tgtEl>
                                        <p:attrNameLst>
                                          <p:attrName>style.visibility</p:attrName>
                                        </p:attrNameLst>
                                      </p:cBhvr>
                                      <p:to>
                                        <p:strVal val="visible"/>
                                      </p:to>
                                    </p:set>
                                    <p:anim calcmode="lin" valueType="num">
                                      <p:cBhvr additive="base">
                                        <p:cTn id="121" dur="2000" fill="hold"/>
                                        <p:tgtEl>
                                          <p:spTgt spid="23"/>
                                        </p:tgtEl>
                                        <p:attrNameLst>
                                          <p:attrName>ppt_x</p:attrName>
                                        </p:attrNameLst>
                                      </p:cBhvr>
                                      <p:tavLst>
                                        <p:tav tm="0">
                                          <p:val>
                                            <p:strVal val="0-#ppt_w/2"/>
                                          </p:val>
                                        </p:tav>
                                        <p:tav tm="100000">
                                          <p:val>
                                            <p:strVal val="#ppt_x"/>
                                          </p:val>
                                        </p:tav>
                                      </p:tavLst>
                                    </p:anim>
                                    <p:anim calcmode="lin" valueType="num">
                                      <p:cBhvr additive="base">
                                        <p:cTn id="122" dur="2000" fill="hold"/>
                                        <p:tgtEl>
                                          <p:spTgt spid="23"/>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3"/>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4"/>
                                        </p:tgtEl>
                                        <p:attrNameLst>
                                          <p:attrName>style.visibility</p:attrName>
                                        </p:attrNameLst>
                                      </p:cBhvr>
                                      <p:to>
                                        <p:strVal val="visible"/>
                                      </p:to>
                                    </p:set>
                                    <p:anim calcmode="lin" valueType="num">
                                      <p:cBhvr additive="base">
                                        <p:cTn id="127" dur="2000" fill="hold"/>
                                        <p:tgtEl>
                                          <p:spTgt spid="24"/>
                                        </p:tgtEl>
                                        <p:attrNameLst>
                                          <p:attrName>ppt_x</p:attrName>
                                        </p:attrNameLst>
                                      </p:cBhvr>
                                      <p:tavLst>
                                        <p:tav tm="0">
                                          <p:val>
                                            <p:strVal val="0-#ppt_w/2"/>
                                          </p:val>
                                        </p:tav>
                                        <p:tav tm="100000">
                                          <p:val>
                                            <p:strVal val="#ppt_x"/>
                                          </p:val>
                                        </p:tav>
                                      </p:tavLst>
                                    </p:anim>
                                    <p:anim calcmode="lin" valueType="num">
                                      <p:cBhvr additive="base">
                                        <p:cTn id="128" dur="2000" fill="hold"/>
                                        <p:tgtEl>
                                          <p:spTgt spid="24"/>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4"/>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5"/>
                                        </p:tgtEl>
                                        <p:attrNameLst>
                                          <p:attrName>style.visibility</p:attrName>
                                        </p:attrNameLst>
                                      </p:cBhvr>
                                      <p:to>
                                        <p:strVal val="visible"/>
                                      </p:to>
                                    </p:set>
                                    <p:anim calcmode="lin" valueType="num">
                                      <p:cBhvr additive="base">
                                        <p:cTn id="133" dur="2000" fill="hold"/>
                                        <p:tgtEl>
                                          <p:spTgt spid="25"/>
                                        </p:tgtEl>
                                        <p:attrNameLst>
                                          <p:attrName>ppt_x</p:attrName>
                                        </p:attrNameLst>
                                      </p:cBhvr>
                                      <p:tavLst>
                                        <p:tav tm="0">
                                          <p:val>
                                            <p:strVal val="0-#ppt_w/2"/>
                                          </p:val>
                                        </p:tav>
                                        <p:tav tm="100000">
                                          <p:val>
                                            <p:strVal val="#ppt_x"/>
                                          </p:val>
                                        </p:tav>
                                      </p:tavLst>
                                    </p:anim>
                                    <p:anim calcmode="lin" valueType="num">
                                      <p:cBhvr additive="base">
                                        <p:cTn id="134" dur="2000" fill="hold"/>
                                        <p:tgtEl>
                                          <p:spTgt spid="25"/>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5"/>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6"/>
                                        </p:tgtEl>
                                        <p:attrNameLst>
                                          <p:attrName>style.visibility</p:attrName>
                                        </p:attrNameLst>
                                      </p:cBhvr>
                                      <p:to>
                                        <p:strVal val="visible"/>
                                      </p:to>
                                    </p:set>
                                    <p:anim calcmode="lin" valueType="num">
                                      <p:cBhvr additive="base">
                                        <p:cTn id="139" dur="2000" fill="hold"/>
                                        <p:tgtEl>
                                          <p:spTgt spid="26"/>
                                        </p:tgtEl>
                                        <p:attrNameLst>
                                          <p:attrName>ppt_x</p:attrName>
                                        </p:attrNameLst>
                                      </p:cBhvr>
                                      <p:tavLst>
                                        <p:tav tm="0">
                                          <p:val>
                                            <p:strVal val="0-#ppt_w/2"/>
                                          </p:val>
                                        </p:tav>
                                        <p:tav tm="100000">
                                          <p:val>
                                            <p:strVal val="#ppt_x"/>
                                          </p:val>
                                        </p:tav>
                                      </p:tavLst>
                                    </p:anim>
                                    <p:anim calcmode="lin" valueType="num">
                                      <p:cBhvr additive="base">
                                        <p:cTn id="140" dur="2000" fill="hold"/>
                                        <p:tgtEl>
                                          <p:spTgt spid="2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6"/>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7"/>
                                        </p:tgtEl>
                                        <p:attrNameLst>
                                          <p:attrName>style.visibility</p:attrName>
                                        </p:attrNameLst>
                                      </p:cBhvr>
                                      <p:to>
                                        <p:strVal val="visible"/>
                                      </p:to>
                                    </p:set>
                                    <p:anim calcmode="lin" valueType="num">
                                      <p:cBhvr additive="base">
                                        <p:cTn id="145" dur="2000" fill="hold"/>
                                        <p:tgtEl>
                                          <p:spTgt spid="27"/>
                                        </p:tgtEl>
                                        <p:attrNameLst>
                                          <p:attrName>ppt_x</p:attrName>
                                        </p:attrNameLst>
                                      </p:cBhvr>
                                      <p:tavLst>
                                        <p:tav tm="0">
                                          <p:val>
                                            <p:strVal val="0-#ppt_w/2"/>
                                          </p:val>
                                        </p:tav>
                                        <p:tav tm="100000">
                                          <p:val>
                                            <p:strVal val="#ppt_x"/>
                                          </p:val>
                                        </p:tav>
                                      </p:tavLst>
                                    </p:anim>
                                    <p:anim calcmode="lin" valueType="num">
                                      <p:cBhvr additive="base">
                                        <p:cTn id="146" dur="2000" fill="hold"/>
                                        <p:tgtEl>
                                          <p:spTgt spid="27"/>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7"/>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8"/>
                                        </p:tgtEl>
                                        <p:attrNameLst>
                                          <p:attrName>style.visibility</p:attrName>
                                        </p:attrNameLst>
                                      </p:cBhvr>
                                      <p:to>
                                        <p:strVal val="visible"/>
                                      </p:to>
                                    </p:set>
                                    <p:anim calcmode="lin" valueType="num">
                                      <p:cBhvr additive="base">
                                        <p:cTn id="151" dur="2000" fill="hold"/>
                                        <p:tgtEl>
                                          <p:spTgt spid="28"/>
                                        </p:tgtEl>
                                        <p:attrNameLst>
                                          <p:attrName>ppt_x</p:attrName>
                                        </p:attrNameLst>
                                      </p:cBhvr>
                                      <p:tavLst>
                                        <p:tav tm="0">
                                          <p:val>
                                            <p:strVal val="0-#ppt_w/2"/>
                                          </p:val>
                                        </p:tav>
                                        <p:tav tm="100000">
                                          <p:val>
                                            <p:strVal val="#ppt_x"/>
                                          </p:val>
                                        </p:tav>
                                      </p:tavLst>
                                    </p:anim>
                                    <p:anim calcmode="lin" valueType="num">
                                      <p:cBhvr additive="base">
                                        <p:cTn id="152" dur="2000" fill="hold"/>
                                        <p:tgtEl>
                                          <p:spTgt spid="28"/>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8"/>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9"/>
                                        </p:tgtEl>
                                        <p:attrNameLst>
                                          <p:attrName>style.visibility</p:attrName>
                                        </p:attrNameLst>
                                      </p:cBhvr>
                                      <p:to>
                                        <p:strVal val="visible"/>
                                      </p:to>
                                    </p:set>
                                    <p:anim calcmode="lin" valueType="num">
                                      <p:cBhvr additive="base">
                                        <p:cTn id="157" dur="2000" fill="hold"/>
                                        <p:tgtEl>
                                          <p:spTgt spid="29"/>
                                        </p:tgtEl>
                                        <p:attrNameLst>
                                          <p:attrName>ppt_x</p:attrName>
                                        </p:attrNameLst>
                                      </p:cBhvr>
                                      <p:tavLst>
                                        <p:tav tm="0">
                                          <p:val>
                                            <p:strVal val="0-#ppt_w/2"/>
                                          </p:val>
                                        </p:tav>
                                        <p:tav tm="100000">
                                          <p:val>
                                            <p:strVal val="#ppt_x"/>
                                          </p:val>
                                        </p:tav>
                                      </p:tavLst>
                                    </p:anim>
                                    <p:anim calcmode="lin" valueType="num">
                                      <p:cBhvr additive="base">
                                        <p:cTn id="158" dur="2000" fill="hold"/>
                                        <p:tgtEl>
                                          <p:spTgt spid="29"/>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9"/>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30"/>
                                        </p:tgtEl>
                                        <p:attrNameLst>
                                          <p:attrName>style.visibility</p:attrName>
                                        </p:attrNameLst>
                                      </p:cBhvr>
                                      <p:to>
                                        <p:strVal val="visible"/>
                                      </p:to>
                                    </p:set>
                                    <p:anim calcmode="lin" valueType="num">
                                      <p:cBhvr additive="base">
                                        <p:cTn id="163" dur="2000" fill="hold"/>
                                        <p:tgtEl>
                                          <p:spTgt spid="30"/>
                                        </p:tgtEl>
                                        <p:attrNameLst>
                                          <p:attrName>ppt_x</p:attrName>
                                        </p:attrNameLst>
                                      </p:cBhvr>
                                      <p:tavLst>
                                        <p:tav tm="0">
                                          <p:val>
                                            <p:strVal val="0-#ppt_w/2"/>
                                          </p:val>
                                        </p:tav>
                                        <p:tav tm="100000">
                                          <p:val>
                                            <p:strVal val="#ppt_x"/>
                                          </p:val>
                                        </p:tav>
                                      </p:tavLst>
                                    </p:anim>
                                    <p:anim calcmode="lin" valueType="num">
                                      <p:cBhvr additive="base">
                                        <p:cTn id="164" dur="2000" fill="hold"/>
                                        <p:tgtEl>
                                          <p:spTgt spid="30"/>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30"/>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31"/>
                                        </p:tgtEl>
                                        <p:attrNameLst>
                                          <p:attrName>style.visibility</p:attrName>
                                        </p:attrNameLst>
                                      </p:cBhvr>
                                      <p:to>
                                        <p:strVal val="visible"/>
                                      </p:to>
                                    </p:set>
                                    <p:anim calcmode="lin" valueType="num">
                                      <p:cBhvr additive="base">
                                        <p:cTn id="169" dur="2000" fill="hold"/>
                                        <p:tgtEl>
                                          <p:spTgt spid="31"/>
                                        </p:tgtEl>
                                        <p:attrNameLst>
                                          <p:attrName>ppt_x</p:attrName>
                                        </p:attrNameLst>
                                      </p:cBhvr>
                                      <p:tavLst>
                                        <p:tav tm="0">
                                          <p:val>
                                            <p:strVal val="0-#ppt_w/2"/>
                                          </p:val>
                                        </p:tav>
                                        <p:tav tm="100000">
                                          <p:val>
                                            <p:strVal val="#ppt_x"/>
                                          </p:val>
                                        </p:tav>
                                      </p:tavLst>
                                    </p:anim>
                                    <p:anim calcmode="lin" valueType="num">
                                      <p:cBhvr additive="base">
                                        <p:cTn id="170" dur="2000" fill="hold"/>
                                        <p:tgtEl>
                                          <p:spTgt spid="31"/>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31"/>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2000" fill="hold"/>
                                        <p:tgtEl>
                                          <p:spTgt spid="32"/>
                                        </p:tgtEl>
                                        <p:attrNameLst>
                                          <p:attrName>ppt_x</p:attrName>
                                        </p:attrNameLst>
                                      </p:cBhvr>
                                      <p:tavLst>
                                        <p:tav tm="0">
                                          <p:val>
                                            <p:strVal val="0-#ppt_w/2"/>
                                          </p:val>
                                        </p:tav>
                                        <p:tav tm="100000">
                                          <p:val>
                                            <p:strVal val="#ppt_x"/>
                                          </p:val>
                                        </p:tav>
                                      </p:tavLst>
                                    </p:anim>
                                    <p:anim calcmode="lin" valueType="num">
                                      <p:cBhvr additive="base">
                                        <p:cTn id="176" dur="2000" fill="hold"/>
                                        <p:tgtEl>
                                          <p:spTgt spid="32"/>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2"/>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3"/>
                                        </p:tgtEl>
                                        <p:attrNameLst>
                                          <p:attrName>style.visibility</p:attrName>
                                        </p:attrNameLst>
                                      </p:cBhvr>
                                      <p:to>
                                        <p:strVal val="visible"/>
                                      </p:to>
                                    </p:set>
                                    <p:anim calcmode="lin" valueType="num">
                                      <p:cBhvr additive="base">
                                        <p:cTn id="181" dur="2000" fill="hold"/>
                                        <p:tgtEl>
                                          <p:spTgt spid="33"/>
                                        </p:tgtEl>
                                        <p:attrNameLst>
                                          <p:attrName>ppt_x</p:attrName>
                                        </p:attrNameLst>
                                      </p:cBhvr>
                                      <p:tavLst>
                                        <p:tav tm="0">
                                          <p:val>
                                            <p:strVal val="0-#ppt_w/2"/>
                                          </p:val>
                                        </p:tav>
                                        <p:tav tm="100000">
                                          <p:val>
                                            <p:strVal val="#ppt_x"/>
                                          </p:val>
                                        </p:tav>
                                      </p:tavLst>
                                    </p:anim>
                                    <p:anim calcmode="lin" valueType="num">
                                      <p:cBhvr additive="base">
                                        <p:cTn id="182" dur="2000" fill="hold"/>
                                        <p:tgtEl>
                                          <p:spTgt spid="33"/>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3"/>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2000" fill="hold"/>
                                        <p:tgtEl>
                                          <p:spTgt spid="34"/>
                                        </p:tgtEl>
                                        <p:attrNameLst>
                                          <p:attrName>ppt_x</p:attrName>
                                        </p:attrNameLst>
                                      </p:cBhvr>
                                      <p:tavLst>
                                        <p:tav tm="0">
                                          <p:val>
                                            <p:strVal val="1+#ppt_w/2"/>
                                          </p:val>
                                        </p:tav>
                                        <p:tav tm="100000">
                                          <p:val>
                                            <p:strVal val="#ppt_x"/>
                                          </p:val>
                                        </p:tav>
                                      </p:tavLst>
                                    </p:anim>
                                    <p:anim calcmode="lin" valueType="num">
                                      <p:cBhvr additive="base">
                                        <p:cTn id="188" dur="2000" fill="hold"/>
                                        <p:tgtEl>
                                          <p:spTgt spid="34"/>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4"/>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5"/>
                                        </p:tgtEl>
                                        <p:attrNameLst>
                                          <p:attrName>style.visibility</p:attrName>
                                        </p:attrNameLst>
                                      </p:cBhvr>
                                      <p:to>
                                        <p:strVal val="visible"/>
                                      </p:to>
                                    </p:set>
                                    <p:anim calcmode="lin" valueType="num">
                                      <p:cBhvr additive="base">
                                        <p:cTn id="193" dur="2000" fill="hold"/>
                                        <p:tgtEl>
                                          <p:spTgt spid="35"/>
                                        </p:tgtEl>
                                        <p:attrNameLst>
                                          <p:attrName>ppt_x</p:attrName>
                                        </p:attrNameLst>
                                      </p:cBhvr>
                                      <p:tavLst>
                                        <p:tav tm="0">
                                          <p:val>
                                            <p:strVal val="1+#ppt_w/2"/>
                                          </p:val>
                                        </p:tav>
                                        <p:tav tm="100000">
                                          <p:val>
                                            <p:strVal val="#ppt_x"/>
                                          </p:val>
                                        </p:tav>
                                      </p:tavLst>
                                    </p:anim>
                                    <p:anim calcmode="lin" valueType="num">
                                      <p:cBhvr additive="base">
                                        <p:cTn id="194" dur="2000" fill="hold"/>
                                        <p:tgtEl>
                                          <p:spTgt spid="35"/>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5"/>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6"/>
                                        </p:tgtEl>
                                        <p:attrNameLst>
                                          <p:attrName>style.visibility</p:attrName>
                                        </p:attrNameLst>
                                      </p:cBhvr>
                                      <p:to>
                                        <p:strVal val="visible"/>
                                      </p:to>
                                    </p:set>
                                    <p:anim calcmode="lin" valueType="num">
                                      <p:cBhvr additive="base">
                                        <p:cTn id="199" dur="2000" fill="hold"/>
                                        <p:tgtEl>
                                          <p:spTgt spid="36"/>
                                        </p:tgtEl>
                                        <p:attrNameLst>
                                          <p:attrName>ppt_x</p:attrName>
                                        </p:attrNameLst>
                                      </p:cBhvr>
                                      <p:tavLst>
                                        <p:tav tm="0">
                                          <p:val>
                                            <p:strVal val="1+#ppt_w/2"/>
                                          </p:val>
                                        </p:tav>
                                        <p:tav tm="100000">
                                          <p:val>
                                            <p:strVal val="#ppt_x"/>
                                          </p:val>
                                        </p:tav>
                                      </p:tavLst>
                                    </p:anim>
                                    <p:anim calcmode="lin" valueType="num">
                                      <p:cBhvr additive="base">
                                        <p:cTn id="200" dur="2000" fill="hold"/>
                                        <p:tgtEl>
                                          <p:spTgt spid="36"/>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6"/>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7"/>
                                        </p:tgtEl>
                                        <p:attrNameLst>
                                          <p:attrName>style.visibility</p:attrName>
                                        </p:attrNameLst>
                                      </p:cBhvr>
                                      <p:to>
                                        <p:strVal val="visible"/>
                                      </p:to>
                                    </p:set>
                                    <p:anim calcmode="lin" valueType="num">
                                      <p:cBhvr additive="base">
                                        <p:cTn id="205" dur="2000" fill="hold"/>
                                        <p:tgtEl>
                                          <p:spTgt spid="37"/>
                                        </p:tgtEl>
                                        <p:attrNameLst>
                                          <p:attrName>ppt_x</p:attrName>
                                        </p:attrNameLst>
                                      </p:cBhvr>
                                      <p:tavLst>
                                        <p:tav tm="0">
                                          <p:val>
                                            <p:strVal val="1+#ppt_w/2"/>
                                          </p:val>
                                        </p:tav>
                                        <p:tav tm="100000">
                                          <p:val>
                                            <p:strVal val="#ppt_x"/>
                                          </p:val>
                                        </p:tav>
                                      </p:tavLst>
                                    </p:anim>
                                    <p:anim calcmode="lin" valueType="num">
                                      <p:cBhvr additive="base">
                                        <p:cTn id="206" dur="2000" fill="hold"/>
                                        <p:tgtEl>
                                          <p:spTgt spid="37"/>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7"/>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8"/>
                                        </p:tgtEl>
                                        <p:attrNameLst>
                                          <p:attrName>style.visibility</p:attrName>
                                        </p:attrNameLst>
                                      </p:cBhvr>
                                      <p:to>
                                        <p:strVal val="visible"/>
                                      </p:to>
                                    </p:set>
                                    <p:anim calcmode="lin" valueType="num">
                                      <p:cBhvr additive="base">
                                        <p:cTn id="211" dur="2000" fill="hold"/>
                                        <p:tgtEl>
                                          <p:spTgt spid="38"/>
                                        </p:tgtEl>
                                        <p:attrNameLst>
                                          <p:attrName>ppt_x</p:attrName>
                                        </p:attrNameLst>
                                      </p:cBhvr>
                                      <p:tavLst>
                                        <p:tav tm="0">
                                          <p:val>
                                            <p:strVal val="1+#ppt_w/2"/>
                                          </p:val>
                                        </p:tav>
                                        <p:tav tm="100000">
                                          <p:val>
                                            <p:strVal val="#ppt_x"/>
                                          </p:val>
                                        </p:tav>
                                      </p:tavLst>
                                    </p:anim>
                                    <p:anim calcmode="lin" valueType="num">
                                      <p:cBhvr additive="base">
                                        <p:cTn id="212" dur="2000" fill="hold"/>
                                        <p:tgtEl>
                                          <p:spTgt spid="38"/>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8"/>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9"/>
                                        </p:tgtEl>
                                        <p:attrNameLst>
                                          <p:attrName>style.visibility</p:attrName>
                                        </p:attrNameLst>
                                      </p:cBhvr>
                                      <p:to>
                                        <p:strVal val="visible"/>
                                      </p:to>
                                    </p:set>
                                    <p:anim calcmode="lin" valueType="num">
                                      <p:cBhvr additive="base">
                                        <p:cTn id="217" dur="2000" fill="hold"/>
                                        <p:tgtEl>
                                          <p:spTgt spid="39"/>
                                        </p:tgtEl>
                                        <p:attrNameLst>
                                          <p:attrName>ppt_x</p:attrName>
                                        </p:attrNameLst>
                                      </p:cBhvr>
                                      <p:tavLst>
                                        <p:tav tm="0">
                                          <p:val>
                                            <p:strVal val="1+#ppt_w/2"/>
                                          </p:val>
                                        </p:tav>
                                        <p:tav tm="100000">
                                          <p:val>
                                            <p:strVal val="#ppt_x"/>
                                          </p:val>
                                        </p:tav>
                                      </p:tavLst>
                                    </p:anim>
                                    <p:anim calcmode="lin" valueType="num">
                                      <p:cBhvr additive="base">
                                        <p:cTn id="218" dur="2000" fill="hold"/>
                                        <p:tgtEl>
                                          <p:spTgt spid="39"/>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9"/>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40"/>
                                        </p:tgtEl>
                                        <p:attrNameLst>
                                          <p:attrName>style.visibility</p:attrName>
                                        </p:attrNameLst>
                                      </p:cBhvr>
                                      <p:to>
                                        <p:strVal val="visible"/>
                                      </p:to>
                                    </p:set>
                                    <p:anim calcmode="lin" valueType="num">
                                      <p:cBhvr additive="base">
                                        <p:cTn id="223" dur="2000" fill="hold"/>
                                        <p:tgtEl>
                                          <p:spTgt spid="40"/>
                                        </p:tgtEl>
                                        <p:attrNameLst>
                                          <p:attrName>ppt_x</p:attrName>
                                        </p:attrNameLst>
                                      </p:cBhvr>
                                      <p:tavLst>
                                        <p:tav tm="0">
                                          <p:val>
                                            <p:strVal val="1+#ppt_w/2"/>
                                          </p:val>
                                        </p:tav>
                                        <p:tav tm="100000">
                                          <p:val>
                                            <p:strVal val="#ppt_x"/>
                                          </p:val>
                                        </p:tav>
                                      </p:tavLst>
                                    </p:anim>
                                    <p:anim calcmode="lin" valueType="num">
                                      <p:cBhvr additive="base">
                                        <p:cTn id="224" dur="2000" fill="hold"/>
                                        <p:tgtEl>
                                          <p:spTgt spid="4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4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1"/>
                                        </p:tgtEl>
                                        <p:attrNameLst>
                                          <p:attrName>style.visibility</p:attrName>
                                        </p:attrNameLst>
                                      </p:cBhvr>
                                      <p:to>
                                        <p:strVal val="visible"/>
                                      </p:to>
                                    </p:set>
                                    <p:anim calcmode="lin" valueType="num">
                                      <p:cBhvr additive="base">
                                        <p:cTn id="229" dur="2000" fill="hold"/>
                                        <p:tgtEl>
                                          <p:spTgt spid="41"/>
                                        </p:tgtEl>
                                        <p:attrNameLst>
                                          <p:attrName>ppt_x</p:attrName>
                                        </p:attrNameLst>
                                      </p:cBhvr>
                                      <p:tavLst>
                                        <p:tav tm="0">
                                          <p:val>
                                            <p:strVal val="1+#ppt_w/2"/>
                                          </p:val>
                                        </p:tav>
                                        <p:tav tm="100000">
                                          <p:val>
                                            <p:strVal val="#ppt_x"/>
                                          </p:val>
                                        </p:tav>
                                      </p:tavLst>
                                    </p:anim>
                                    <p:anim calcmode="lin" valueType="num">
                                      <p:cBhvr additive="base">
                                        <p:cTn id="230" dur="2000" fill="hold"/>
                                        <p:tgtEl>
                                          <p:spTgt spid="41"/>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1"/>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2"/>
                                        </p:tgtEl>
                                        <p:attrNameLst>
                                          <p:attrName>style.visibility</p:attrName>
                                        </p:attrNameLst>
                                      </p:cBhvr>
                                      <p:to>
                                        <p:strVal val="visible"/>
                                      </p:to>
                                    </p:set>
                                    <p:anim calcmode="lin" valueType="num">
                                      <p:cBhvr additive="base">
                                        <p:cTn id="235" dur="2000" fill="hold"/>
                                        <p:tgtEl>
                                          <p:spTgt spid="42"/>
                                        </p:tgtEl>
                                        <p:attrNameLst>
                                          <p:attrName>ppt_x</p:attrName>
                                        </p:attrNameLst>
                                      </p:cBhvr>
                                      <p:tavLst>
                                        <p:tav tm="0">
                                          <p:val>
                                            <p:strVal val="1+#ppt_w/2"/>
                                          </p:val>
                                        </p:tav>
                                        <p:tav tm="100000">
                                          <p:val>
                                            <p:strVal val="#ppt_x"/>
                                          </p:val>
                                        </p:tav>
                                      </p:tavLst>
                                    </p:anim>
                                    <p:anim calcmode="lin" valueType="num">
                                      <p:cBhvr additive="base">
                                        <p:cTn id="236" dur="2000" fill="hold"/>
                                        <p:tgtEl>
                                          <p:spTgt spid="42"/>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2"/>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3"/>
                                        </p:tgtEl>
                                        <p:attrNameLst>
                                          <p:attrName>style.visibility</p:attrName>
                                        </p:attrNameLst>
                                      </p:cBhvr>
                                      <p:to>
                                        <p:strVal val="visible"/>
                                      </p:to>
                                    </p:set>
                                    <p:anim calcmode="lin" valueType="num">
                                      <p:cBhvr additive="base">
                                        <p:cTn id="241" dur="2000" fill="hold"/>
                                        <p:tgtEl>
                                          <p:spTgt spid="43"/>
                                        </p:tgtEl>
                                        <p:attrNameLst>
                                          <p:attrName>ppt_x</p:attrName>
                                        </p:attrNameLst>
                                      </p:cBhvr>
                                      <p:tavLst>
                                        <p:tav tm="0">
                                          <p:val>
                                            <p:strVal val="1+#ppt_w/2"/>
                                          </p:val>
                                        </p:tav>
                                        <p:tav tm="100000">
                                          <p:val>
                                            <p:strVal val="#ppt_x"/>
                                          </p:val>
                                        </p:tav>
                                      </p:tavLst>
                                    </p:anim>
                                    <p:anim calcmode="lin" valueType="num">
                                      <p:cBhvr additive="base">
                                        <p:cTn id="242" dur="2000" fill="hold"/>
                                        <p:tgtEl>
                                          <p:spTgt spid="4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3"/>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4"/>
                                        </p:tgtEl>
                                        <p:attrNameLst>
                                          <p:attrName>style.visibility</p:attrName>
                                        </p:attrNameLst>
                                      </p:cBhvr>
                                      <p:to>
                                        <p:strVal val="visible"/>
                                      </p:to>
                                    </p:set>
                                    <p:anim calcmode="lin" valueType="num">
                                      <p:cBhvr additive="base">
                                        <p:cTn id="247" dur="2000" fill="hold"/>
                                        <p:tgtEl>
                                          <p:spTgt spid="44"/>
                                        </p:tgtEl>
                                        <p:attrNameLst>
                                          <p:attrName>ppt_x</p:attrName>
                                        </p:attrNameLst>
                                      </p:cBhvr>
                                      <p:tavLst>
                                        <p:tav tm="0">
                                          <p:val>
                                            <p:strVal val="1+#ppt_w/2"/>
                                          </p:val>
                                        </p:tav>
                                        <p:tav tm="100000">
                                          <p:val>
                                            <p:strVal val="#ppt_x"/>
                                          </p:val>
                                        </p:tav>
                                      </p:tavLst>
                                    </p:anim>
                                    <p:anim calcmode="lin" valueType="num">
                                      <p:cBhvr additive="base">
                                        <p:cTn id="248" dur="2000" fill="hold"/>
                                        <p:tgtEl>
                                          <p:spTgt spid="44"/>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4"/>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5"/>
                                        </p:tgtEl>
                                        <p:attrNameLst>
                                          <p:attrName>style.visibility</p:attrName>
                                        </p:attrNameLst>
                                      </p:cBhvr>
                                      <p:to>
                                        <p:strVal val="visible"/>
                                      </p:to>
                                    </p:set>
                                    <p:anim calcmode="lin" valueType="num">
                                      <p:cBhvr additive="base">
                                        <p:cTn id="253" dur="2000" fill="hold"/>
                                        <p:tgtEl>
                                          <p:spTgt spid="45"/>
                                        </p:tgtEl>
                                        <p:attrNameLst>
                                          <p:attrName>ppt_x</p:attrName>
                                        </p:attrNameLst>
                                      </p:cBhvr>
                                      <p:tavLst>
                                        <p:tav tm="0">
                                          <p:val>
                                            <p:strVal val="1+#ppt_w/2"/>
                                          </p:val>
                                        </p:tav>
                                        <p:tav tm="100000">
                                          <p:val>
                                            <p:strVal val="#ppt_x"/>
                                          </p:val>
                                        </p:tav>
                                      </p:tavLst>
                                    </p:anim>
                                    <p:anim calcmode="lin" valueType="num">
                                      <p:cBhvr additive="base">
                                        <p:cTn id="254" dur="2000" fill="hold"/>
                                        <p:tgtEl>
                                          <p:spTgt spid="45"/>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5"/>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6"/>
                                        </p:tgtEl>
                                        <p:attrNameLst>
                                          <p:attrName>style.visibility</p:attrName>
                                        </p:attrNameLst>
                                      </p:cBhvr>
                                      <p:to>
                                        <p:strVal val="visible"/>
                                      </p:to>
                                    </p:set>
                                    <p:anim calcmode="lin" valueType="num">
                                      <p:cBhvr additive="base">
                                        <p:cTn id="259" dur="2000" fill="hold"/>
                                        <p:tgtEl>
                                          <p:spTgt spid="46"/>
                                        </p:tgtEl>
                                        <p:attrNameLst>
                                          <p:attrName>ppt_x</p:attrName>
                                        </p:attrNameLst>
                                      </p:cBhvr>
                                      <p:tavLst>
                                        <p:tav tm="0">
                                          <p:val>
                                            <p:strVal val="1+#ppt_w/2"/>
                                          </p:val>
                                        </p:tav>
                                        <p:tav tm="100000">
                                          <p:val>
                                            <p:strVal val="#ppt_x"/>
                                          </p:val>
                                        </p:tav>
                                      </p:tavLst>
                                    </p:anim>
                                    <p:anim calcmode="lin" valueType="num">
                                      <p:cBhvr additive="base">
                                        <p:cTn id="260" dur="2000" fill="hold"/>
                                        <p:tgtEl>
                                          <p:spTgt spid="46"/>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6"/>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7"/>
                                        </p:tgtEl>
                                        <p:attrNameLst>
                                          <p:attrName>style.visibility</p:attrName>
                                        </p:attrNameLst>
                                      </p:cBhvr>
                                      <p:to>
                                        <p:strVal val="visible"/>
                                      </p:to>
                                    </p:set>
                                    <p:anim calcmode="lin" valueType="num">
                                      <p:cBhvr additive="base">
                                        <p:cTn id="265" dur="2000" fill="hold"/>
                                        <p:tgtEl>
                                          <p:spTgt spid="47"/>
                                        </p:tgtEl>
                                        <p:attrNameLst>
                                          <p:attrName>ppt_x</p:attrName>
                                        </p:attrNameLst>
                                      </p:cBhvr>
                                      <p:tavLst>
                                        <p:tav tm="0">
                                          <p:val>
                                            <p:strVal val="1+#ppt_w/2"/>
                                          </p:val>
                                        </p:tav>
                                        <p:tav tm="100000">
                                          <p:val>
                                            <p:strVal val="#ppt_x"/>
                                          </p:val>
                                        </p:tav>
                                      </p:tavLst>
                                    </p:anim>
                                    <p:anim calcmode="lin" valueType="num">
                                      <p:cBhvr additive="base">
                                        <p:cTn id="266" dur="2000" fill="hold"/>
                                        <p:tgtEl>
                                          <p:spTgt spid="47"/>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7"/>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8"/>
                                        </p:tgtEl>
                                        <p:attrNameLst>
                                          <p:attrName>style.visibility</p:attrName>
                                        </p:attrNameLst>
                                      </p:cBhvr>
                                      <p:to>
                                        <p:strVal val="visible"/>
                                      </p:to>
                                    </p:set>
                                    <p:anim calcmode="lin" valueType="num">
                                      <p:cBhvr additive="base">
                                        <p:cTn id="271" dur="2000" fill="hold"/>
                                        <p:tgtEl>
                                          <p:spTgt spid="48"/>
                                        </p:tgtEl>
                                        <p:attrNameLst>
                                          <p:attrName>ppt_x</p:attrName>
                                        </p:attrNameLst>
                                      </p:cBhvr>
                                      <p:tavLst>
                                        <p:tav tm="0">
                                          <p:val>
                                            <p:strVal val="1+#ppt_w/2"/>
                                          </p:val>
                                        </p:tav>
                                        <p:tav tm="100000">
                                          <p:val>
                                            <p:strVal val="#ppt_x"/>
                                          </p:val>
                                        </p:tav>
                                      </p:tavLst>
                                    </p:anim>
                                    <p:anim calcmode="lin" valueType="num">
                                      <p:cBhvr additive="base">
                                        <p:cTn id="272" dur="2000" fill="hold"/>
                                        <p:tgtEl>
                                          <p:spTgt spid="48"/>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8"/>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9"/>
                                        </p:tgtEl>
                                        <p:attrNameLst>
                                          <p:attrName>style.visibility</p:attrName>
                                        </p:attrNameLst>
                                      </p:cBhvr>
                                      <p:to>
                                        <p:strVal val="visible"/>
                                      </p:to>
                                    </p:set>
                                    <p:anim calcmode="lin" valueType="num">
                                      <p:cBhvr additive="base">
                                        <p:cTn id="277" dur="2000" fill="hold"/>
                                        <p:tgtEl>
                                          <p:spTgt spid="49"/>
                                        </p:tgtEl>
                                        <p:attrNameLst>
                                          <p:attrName>ppt_x</p:attrName>
                                        </p:attrNameLst>
                                      </p:cBhvr>
                                      <p:tavLst>
                                        <p:tav tm="0">
                                          <p:val>
                                            <p:strVal val="0-#ppt_w/2"/>
                                          </p:val>
                                        </p:tav>
                                        <p:tav tm="100000">
                                          <p:val>
                                            <p:strVal val="#ppt_x"/>
                                          </p:val>
                                        </p:tav>
                                      </p:tavLst>
                                    </p:anim>
                                    <p:anim calcmode="lin" valueType="num">
                                      <p:cBhvr additive="base">
                                        <p:cTn id="278" dur="2000" fill="hold"/>
                                        <p:tgtEl>
                                          <p:spTgt spid="49"/>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9"/>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50"/>
                                        </p:tgtEl>
                                        <p:attrNameLst>
                                          <p:attrName>style.visibility</p:attrName>
                                        </p:attrNameLst>
                                      </p:cBhvr>
                                      <p:to>
                                        <p:strVal val="visible"/>
                                      </p:to>
                                    </p:set>
                                    <p:anim calcmode="lin" valueType="num">
                                      <p:cBhvr additive="base">
                                        <p:cTn id="283" dur="2000" fill="hold"/>
                                        <p:tgtEl>
                                          <p:spTgt spid="50"/>
                                        </p:tgtEl>
                                        <p:attrNameLst>
                                          <p:attrName>ppt_x</p:attrName>
                                        </p:attrNameLst>
                                      </p:cBhvr>
                                      <p:tavLst>
                                        <p:tav tm="0">
                                          <p:val>
                                            <p:strVal val="0-#ppt_w/2"/>
                                          </p:val>
                                        </p:tav>
                                        <p:tav tm="100000">
                                          <p:val>
                                            <p:strVal val="#ppt_x"/>
                                          </p:val>
                                        </p:tav>
                                      </p:tavLst>
                                    </p:anim>
                                    <p:anim calcmode="lin" valueType="num">
                                      <p:cBhvr additive="base">
                                        <p:cTn id="284" dur="2000" fill="hold"/>
                                        <p:tgtEl>
                                          <p:spTgt spid="50"/>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50"/>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1"/>
                                        </p:tgtEl>
                                        <p:attrNameLst>
                                          <p:attrName>style.visibility</p:attrName>
                                        </p:attrNameLst>
                                      </p:cBhvr>
                                      <p:to>
                                        <p:strVal val="visible"/>
                                      </p:to>
                                    </p:set>
                                    <p:anim calcmode="lin" valueType="num">
                                      <p:cBhvr additive="base">
                                        <p:cTn id="289" dur="2000" fill="hold"/>
                                        <p:tgtEl>
                                          <p:spTgt spid="51"/>
                                        </p:tgtEl>
                                        <p:attrNameLst>
                                          <p:attrName>ppt_x</p:attrName>
                                        </p:attrNameLst>
                                      </p:cBhvr>
                                      <p:tavLst>
                                        <p:tav tm="0">
                                          <p:val>
                                            <p:strVal val="0-#ppt_w/2"/>
                                          </p:val>
                                        </p:tav>
                                        <p:tav tm="100000">
                                          <p:val>
                                            <p:strVal val="#ppt_x"/>
                                          </p:val>
                                        </p:tav>
                                      </p:tavLst>
                                    </p:anim>
                                    <p:anim calcmode="lin" valueType="num">
                                      <p:cBhvr additive="base">
                                        <p:cTn id="290" dur="2000" fill="hold"/>
                                        <p:tgtEl>
                                          <p:spTgt spid="51"/>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1"/>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2"/>
                                        </p:tgtEl>
                                        <p:attrNameLst>
                                          <p:attrName>style.visibility</p:attrName>
                                        </p:attrNameLst>
                                      </p:cBhvr>
                                      <p:to>
                                        <p:strVal val="visible"/>
                                      </p:to>
                                    </p:set>
                                    <p:anim calcmode="lin" valueType="num">
                                      <p:cBhvr additive="base">
                                        <p:cTn id="295" dur="2000" fill="hold"/>
                                        <p:tgtEl>
                                          <p:spTgt spid="52"/>
                                        </p:tgtEl>
                                        <p:attrNameLst>
                                          <p:attrName>ppt_x</p:attrName>
                                        </p:attrNameLst>
                                      </p:cBhvr>
                                      <p:tavLst>
                                        <p:tav tm="0">
                                          <p:val>
                                            <p:strVal val="0-#ppt_w/2"/>
                                          </p:val>
                                        </p:tav>
                                        <p:tav tm="100000">
                                          <p:val>
                                            <p:strVal val="#ppt_x"/>
                                          </p:val>
                                        </p:tav>
                                      </p:tavLst>
                                    </p:anim>
                                    <p:anim calcmode="lin" valueType="num">
                                      <p:cBhvr additive="base">
                                        <p:cTn id="296" dur="2000" fill="hold"/>
                                        <p:tgtEl>
                                          <p:spTgt spid="52"/>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2"/>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3"/>
                                        </p:tgtEl>
                                        <p:attrNameLst>
                                          <p:attrName>style.visibility</p:attrName>
                                        </p:attrNameLst>
                                      </p:cBhvr>
                                      <p:to>
                                        <p:strVal val="visible"/>
                                      </p:to>
                                    </p:set>
                                    <p:anim calcmode="lin" valueType="num">
                                      <p:cBhvr additive="base">
                                        <p:cTn id="301" dur="2000" fill="hold"/>
                                        <p:tgtEl>
                                          <p:spTgt spid="53"/>
                                        </p:tgtEl>
                                        <p:attrNameLst>
                                          <p:attrName>ppt_x</p:attrName>
                                        </p:attrNameLst>
                                      </p:cBhvr>
                                      <p:tavLst>
                                        <p:tav tm="0">
                                          <p:val>
                                            <p:strVal val="0-#ppt_w/2"/>
                                          </p:val>
                                        </p:tav>
                                        <p:tav tm="100000">
                                          <p:val>
                                            <p:strVal val="#ppt_x"/>
                                          </p:val>
                                        </p:tav>
                                      </p:tavLst>
                                    </p:anim>
                                    <p:anim calcmode="lin" valueType="num">
                                      <p:cBhvr additive="base">
                                        <p:cTn id="302" dur="2000" fill="hold"/>
                                        <p:tgtEl>
                                          <p:spTgt spid="53"/>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3"/>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5"/>
                                        </p:tgtEl>
                                        <p:attrNameLst>
                                          <p:attrName>style.opacity</p:attrName>
                                        </p:attrNameLst>
                                      </p:cBhvr>
                                      <p:to>
                                        <p:strVal val="0"/>
                                      </p:to>
                                    </p:set>
                                    <p:animEffect filter="image" prLst="opacity: 0">
                                      <p:cBhvr rctx="IE">
                                        <p:cTn id="367" dur="indefinite"/>
                                        <p:tgtEl>
                                          <p:spTgt spid="65"/>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20"/>
                                        </p:tgtEl>
                                        <p:attrNameLst>
                                          <p:attrName>ppt_x</p:attrName>
                                        </p:attrNameLst>
                                      </p:cBhvr>
                                      <p:tavLst>
                                        <p:tav tm="0">
                                          <p:val>
                                            <p:strVal val="ppt_x"/>
                                          </p:val>
                                        </p:tav>
                                        <p:tav tm="100000">
                                          <p:val>
                                            <p:strVal val="1+ppt_w/2"/>
                                          </p:val>
                                        </p:tav>
                                      </p:tavLst>
                                    </p:anim>
                                    <p:anim calcmode="lin" valueType="num">
                                      <p:cBhvr additive="base">
                                        <p:cTn id="371" dur="2250"/>
                                        <p:tgtEl>
                                          <p:spTgt spid="20"/>
                                        </p:tgtEl>
                                        <p:attrNameLst>
                                          <p:attrName>ppt_y</p:attrName>
                                        </p:attrNameLst>
                                      </p:cBhvr>
                                      <p:tavLst>
                                        <p:tav tm="0">
                                          <p:val>
                                            <p:strVal val="ppt_y"/>
                                          </p:val>
                                        </p:tav>
                                        <p:tav tm="100000">
                                          <p:val>
                                            <p:strVal val="ppt_y"/>
                                          </p:val>
                                        </p:tav>
                                      </p:tavLst>
                                    </p:anim>
                                    <p:set>
                                      <p:cBhvr>
                                        <p:cTn id="372" dur="1" fill="hold">
                                          <p:stCondLst>
                                            <p:cond delay="2249"/>
                                          </p:stCondLst>
                                        </p:cTn>
                                        <p:tgtEl>
                                          <p:spTgt spid="20"/>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9"/>
                                        </p:tgtEl>
                                        <p:attrNameLst>
                                          <p:attrName>ppt_x</p:attrName>
                                        </p:attrNameLst>
                                      </p:cBhvr>
                                      <p:tavLst>
                                        <p:tav tm="0">
                                          <p:val>
                                            <p:strVal val="ppt_x"/>
                                          </p:val>
                                        </p:tav>
                                        <p:tav tm="100000">
                                          <p:val>
                                            <p:strVal val="1+ppt_w/2"/>
                                          </p:val>
                                        </p:tav>
                                      </p:tavLst>
                                    </p:anim>
                                    <p:anim calcmode="lin" valueType="num">
                                      <p:cBhvr additive="base">
                                        <p:cTn id="375" dur="2250"/>
                                        <p:tgtEl>
                                          <p:spTgt spid="19"/>
                                        </p:tgtEl>
                                        <p:attrNameLst>
                                          <p:attrName>ppt_y</p:attrName>
                                        </p:attrNameLst>
                                      </p:cBhvr>
                                      <p:tavLst>
                                        <p:tav tm="0">
                                          <p:val>
                                            <p:strVal val="ppt_y"/>
                                          </p:val>
                                        </p:tav>
                                        <p:tav tm="100000">
                                          <p:val>
                                            <p:strVal val="ppt_y"/>
                                          </p:val>
                                        </p:tav>
                                      </p:tavLst>
                                    </p:anim>
                                    <p:set>
                                      <p:cBhvr>
                                        <p:cTn id="376" dur="1" fill="hold">
                                          <p:stCondLst>
                                            <p:cond delay="2249"/>
                                          </p:stCondLst>
                                        </p:cTn>
                                        <p:tgtEl>
                                          <p:spTgt spid="19"/>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4"/>
                                        </p:tgtEl>
                                        <p:attrNameLst>
                                          <p:attrName>ppt_x</p:attrName>
                                        </p:attrNameLst>
                                      </p:cBhvr>
                                      <p:tavLst>
                                        <p:tav tm="0">
                                          <p:val>
                                            <p:strVal val="ppt_x"/>
                                          </p:val>
                                        </p:tav>
                                        <p:tav tm="100000">
                                          <p:val>
                                            <p:strVal val="0-ppt_w/2"/>
                                          </p:val>
                                        </p:tav>
                                      </p:tavLst>
                                    </p:anim>
                                    <p:anim calcmode="lin" valueType="num">
                                      <p:cBhvr additive="base">
                                        <p:cTn id="379" dur="2250"/>
                                        <p:tgtEl>
                                          <p:spTgt spid="4"/>
                                        </p:tgtEl>
                                        <p:attrNameLst>
                                          <p:attrName>ppt_y</p:attrName>
                                        </p:attrNameLst>
                                      </p:cBhvr>
                                      <p:tavLst>
                                        <p:tav tm="0">
                                          <p:val>
                                            <p:strVal val="ppt_y"/>
                                          </p:val>
                                        </p:tav>
                                        <p:tav tm="100000">
                                          <p:val>
                                            <p:strVal val="ppt_y"/>
                                          </p:val>
                                        </p:tav>
                                      </p:tavLst>
                                    </p:anim>
                                    <p:set>
                                      <p:cBhvr>
                                        <p:cTn id="380" dur="1" fill="hold">
                                          <p:stCondLst>
                                            <p:cond delay="2249"/>
                                          </p:stCondLst>
                                        </p:cTn>
                                        <p:tgtEl>
                                          <p:spTgt spid="4"/>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5"/>
                                        </p:tgtEl>
                                        <p:attrNameLst>
                                          <p:attrName>ppt_x</p:attrName>
                                        </p:attrNameLst>
                                      </p:cBhvr>
                                      <p:tavLst>
                                        <p:tav tm="0">
                                          <p:val>
                                            <p:strVal val="ppt_x"/>
                                          </p:val>
                                        </p:tav>
                                        <p:tav tm="100000">
                                          <p:val>
                                            <p:strVal val="0-ppt_w/2"/>
                                          </p:val>
                                        </p:tav>
                                      </p:tavLst>
                                    </p:anim>
                                    <p:anim calcmode="lin" valueType="num">
                                      <p:cBhvr additive="base">
                                        <p:cTn id="383" dur="2250"/>
                                        <p:tgtEl>
                                          <p:spTgt spid="5"/>
                                        </p:tgtEl>
                                        <p:attrNameLst>
                                          <p:attrName>ppt_y</p:attrName>
                                        </p:attrNameLst>
                                      </p:cBhvr>
                                      <p:tavLst>
                                        <p:tav tm="0">
                                          <p:val>
                                            <p:strVal val="ppt_y"/>
                                          </p:val>
                                        </p:tav>
                                        <p:tav tm="100000">
                                          <p:val>
                                            <p:strVal val="ppt_y"/>
                                          </p:val>
                                        </p:tav>
                                      </p:tavLst>
                                    </p:anim>
                                    <p:set>
                                      <p:cBhvr>
                                        <p:cTn id="384" dur="1" fill="hold">
                                          <p:stCondLst>
                                            <p:cond delay="2249"/>
                                          </p:stCondLst>
                                        </p:cTn>
                                        <p:tgtEl>
                                          <p:spTgt spid="5"/>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6"/>
                                        </p:tgtEl>
                                        <p:attrNameLst>
                                          <p:attrName>ppt_x</p:attrName>
                                        </p:attrNameLst>
                                      </p:cBhvr>
                                      <p:tavLst>
                                        <p:tav tm="0">
                                          <p:val>
                                            <p:strVal val="ppt_x"/>
                                          </p:val>
                                        </p:tav>
                                        <p:tav tm="100000">
                                          <p:val>
                                            <p:strVal val="0-ppt_w/2"/>
                                          </p:val>
                                        </p:tav>
                                      </p:tavLst>
                                    </p:anim>
                                    <p:anim calcmode="lin" valueType="num">
                                      <p:cBhvr additive="base">
                                        <p:cTn id="387" dur="2250"/>
                                        <p:tgtEl>
                                          <p:spTgt spid="6"/>
                                        </p:tgtEl>
                                        <p:attrNameLst>
                                          <p:attrName>ppt_y</p:attrName>
                                        </p:attrNameLst>
                                      </p:cBhvr>
                                      <p:tavLst>
                                        <p:tav tm="0">
                                          <p:val>
                                            <p:strVal val="ppt_y"/>
                                          </p:val>
                                        </p:tav>
                                        <p:tav tm="100000">
                                          <p:val>
                                            <p:strVal val="ppt_y"/>
                                          </p:val>
                                        </p:tav>
                                      </p:tavLst>
                                    </p:anim>
                                    <p:set>
                                      <p:cBhvr>
                                        <p:cTn id="388" dur="1" fill="hold">
                                          <p:stCondLst>
                                            <p:cond delay="2249"/>
                                          </p:stCondLst>
                                        </p:cTn>
                                        <p:tgtEl>
                                          <p:spTgt spid="6"/>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7"/>
                                        </p:tgtEl>
                                        <p:attrNameLst>
                                          <p:attrName>ppt_x</p:attrName>
                                        </p:attrNameLst>
                                      </p:cBhvr>
                                      <p:tavLst>
                                        <p:tav tm="0">
                                          <p:val>
                                            <p:strVal val="ppt_x"/>
                                          </p:val>
                                        </p:tav>
                                        <p:tav tm="100000">
                                          <p:val>
                                            <p:strVal val="0-ppt_w/2"/>
                                          </p:val>
                                        </p:tav>
                                      </p:tavLst>
                                    </p:anim>
                                    <p:anim calcmode="lin" valueType="num">
                                      <p:cBhvr additive="base">
                                        <p:cTn id="391" dur="2250"/>
                                        <p:tgtEl>
                                          <p:spTgt spid="7"/>
                                        </p:tgtEl>
                                        <p:attrNameLst>
                                          <p:attrName>ppt_y</p:attrName>
                                        </p:attrNameLst>
                                      </p:cBhvr>
                                      <p:tavLst>
                                        <p:tav tm="0">
                                          <p:val>
                                            <p:strVal val="ppt_y"/>
                                          </p:val>
                                        </p:tav>
                                        <p:tav tm="100000">
                                          <p:val>
                                            <p:strVal val="ppt_y"/>
                                          </p:val>
                                        </p:tav>
                                      </p:tavLst>
                                    </p:anim>
                                    <p:set>
                                      <p:cBhvr>
                                        <p:cTn id="392" dur="1" fill="hold">
                                          <p:stCondLst>
                                            <p:cond delay="2249"/>
                                          </p:stCondLst>
                                        </p:cTn>
                                        <p:tgtEl>
                                          <p:spTgt spid="7"/>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9"/>
                                        </p:tgtEl>
                                        <p:attrNameLst>
                                          <p:attrName>ppt_x</p:attrName>
                                        </p:attrNameLst>
                                      </p:cBhvr>
                                      <p:tavLst>
                                        <p:tav tm="0">
                                          <p:val>
                                            <p:strVal val="ppt_x"/>
                                          </p:val>
                                        </p:tav>
                                        <p:tav tm="100000">
                                          <p:val>
                                            <p:strVal val="0-ppt_w/2"/>
                                          </p:val>
                                        </p:tav>
                                      </p:tavLst>
                                    </p:anim>
                                    <p:anim calcmode="lin" valueType="num">
                                      <p:cBhvr additive="base">
                                        <p:cTn id="395" dur="2250"/>
                                        <p:tgtEl>
                                          <p:spTgt spid="9"/>
                                        </p:tgtEl>
                                        <p:attrNameLst>
                                          <p:attrName>ppt_y</p:attrName>
                                        </p:attrNameLst>
                                      </p:cBhvr>
                                      <p:tavLst>
                                        <p:tav tm="0">
                                          <p:val>
                                            <p:strVal val="ppt_y"/>
                                          </p:val>
                                        </p:tav>
                                        <p:tav tm="100000">
                                          <p:val>
                                            <p:strVal val="ppt_y"/>
                                          </p:val>
                                        </p:tav>
                                      </p:tavLst>
                                    </p:anim>
                                    <p:set>
                                      <p:cBhvr>
                                        <p:cTn id="396" dur="1" fill="hold">
                                          <p:stCondLst>
                                            <p:cond delay="2249"/>
                                          </p:stCondLst>
                                        </p:cTn>
                                        <p:tgtEl>
                                          <p:spTgt spid="9"/>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8"/>
                                        </p:tgtEl>
                                        <p:attrNameLst>
                                          <p:attrName>ppt_x</p:attrName>
                                        </p:attrNameLst>
                                      </p:cBhvr>
                                      <p:tavLst>
                                        <p:tav tm="0">
                                          <p:val>
                                            <p:strVal val="ppt_x"/>
                                          </p:val>
                                        </p:tav>
                                        <p:tav tm="100000">
                                          <p:val>
                                            <p:strVal val="0-ppt_w/2"/>
                                          </p:val>
                                        </p:tav>
                                      </p:tavLst>
                                    </p:anim>
                                    <p:anim calcmode="lin" valueType="num">
                                      <p:cBhvr additive="base">
                                        <p:cTn id="399" dur="2250"/>
                                        <p:tgtEl>
                                          <p:spTgt spid="8"/>
                                        </p:tgtEl>
                                        <p:attrNameLst>
                                          <p:attrName>ppt_y</p:attrName>
                                        </p:attrNameLst>
                                      </p:cBhvr>
                                      <p:tavLst>
                                        <p:tav tm="0">
                                          <p:val>
                                            <p:strVal val="ppt_y"/>
                                          </p:val>
                                        </p:tav>
                                        <p:tav tm="100000">
                                          <p:val>
                                            <p:strVal val="ppt_y"/>
                                          </p:val>
                                        </p:tav>
                                      </p:tavLst>
                                    </p:anim>
                                    <p:set>
                                      <p:cBhvr>
                                        <p:cTn id="400" dur="1" fill="hold">
                                          <p:stCondLst>
                                            <p:cond delay="2249"/>
                                          </p:stCondLst>
                                        </p:cTn>
                                        <p:tgtEl>
                                          <p:spTgt spid="8"/>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10"/>
                                        </p:tgtEl>
                                        <p:attrNameLst>
                                          <p:attrName>ppt_x</p:attrName>
                                        </p:attrNameLst>
                                      </p:cBhvr>
                                      <p:tavLst>
                                        <p:tav tm="0">
                                          <p:val>
                                            <p:strVal val="ppt_x"/>
                                          </p:val>
                                        </p:tav>
                                        <p:tav tm="100000">
                                          <p:val>
                                            <p:strVal val="0-ppt_w/2"/>
                                          </p:val>
                                        </p:tav>
                                      </p:tavLst>
                                    </p:anim>
                                    <p:anim calcmode="lin" valueType="num">
                                      <p:cBhvr additive="base">
                                        <p:cTn id="403" dur="2250"/>
                                        <p:tgtEl>
                                          <p:spTgt spid="10"/>
                                        </p:tgtEl>
                                        <p:attrNameLst>
                                          <p:attrName>ppt_y</p:attrName>
                                        </p:attrNameLst>
                                      </p:cBhvr>
                                      <p:tavLst>
                                        <p:tav tm="0">
                                          <p:val>
                                            <p:strVal val="ppt_y"/>
                                          </p:val>
                                        </p:tav>
                                        <p:tav tm="100000">
                                          <p:val>
                                            <p:strVal val="ppt_y"/>
                                          </p:val>
                                        </p:tav>
                                      </p:tavLst>
                                    </p:anim>
                                    <p:set>
                                      <p:cBhvr>
                                        <p:cTn id="404" dur="1" fill="hold">
                                          <p:stCondLst>
                                            <p:cond delay="2249"/>
                                          </p:stCondLst>
                                        </p:cTn>
                                        <p:tgtEl>
                                          <p:spTgt spid="10"/>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2"/>
                                        </p:tgtEl>
                                        <p:attrNameLst>
                                          <p:attrName>ppt_x</p:attrName>
                                        </p:attrNameLst>
                                      </p:cBhvr>
                                      <p:tavLst>
                                        <p:tav tm="0">
                                          <p:val>
                                            <p:strVal val="ppt_x"/>
                                          </p:val>
                                        </p:tav>
                                        <p:tav tm="100000">
                                          <p:val>
                                            <p:strVal val="0-ppt_w/2"/>
                                          </p:val>
                                        </p:tav>
                                      </p:tavLst>
                                    </p:anim>
                                    <p:anim calcmode="lin" valueType="num">
                                      <p:cBhvr additive="base">
                                        <p:cTn id="407" dur="2250"/>
                                        <p:tgtEl>
                                          <p:spTgt spid="12"/>
                                        </p:tgtEl>
                                        <p:attrNameLst>
                                          <p:attrName>ppt_y</p:attrName>
                                        </p:attrNameLst>
                                      </p:cBhvr>
                                      <p:tavLst>
                                        <p:tav tm="0">
                                          <p:val>
                                            <p:strVal val="ppt_y"/>
                                          </p:val>
                                        </p:tav>
                                        <p:tav tm="100000">
                                          <p:val>
                                            <p:strVal val="ppt_y"/>
                                          </p:val>
                                        </p:tav>
                                      </p:tavLst>
                                    </p:anim>
                                    <p:set>
                                      <p:cBhvr>
                                        <p:cTn id="408" dur="1" fill="hold">
                                          <p:stCondLst>
                                            <p:cond delay="2249"/>
                                          </p:stCondLst>
                                        </p:cTn>
                                        <p:tgtEl>
                                          <p:spTgt spid="12"/>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11"/>
                                        </p:tgtEl>
                                        <p:attrNameLst>
                                          <p:attrName>ppt_x</p:attrName>
                                        </p:attrNameLst>
                                      </p:cBhvr>
                                      <p:tavLst>
                                        <p:tav tm="0">
                                          <p:val>
                                            <p:strVal val="ppt_x"/>
                                          </p:val>
                                        </p:tav>
                                        <p:tav tm="100000">
                                          <p:val>
                                            <p:strVal val="0-ppt_w/2"/>
                                          </p:val>
                                        </p:tav>
                                      </p:tavLst>
                                    </p:anim>
                                    <p:anim calcmode="lin" valueType="num">
                                      <p:cBhvr additive="base">
                                        <p:cTn id="411" dur="2250"/>
                                        <p:tgtEl>
                                          <p:spTgt spid="11"/>
                                        </p:tgtEl>
                                        <p:attrNameLst>
                                          <p:attrName>ppt_y</p:attrName>
                                        </p:attrNameLst>
                                      </p:cBhvr>
                                      <p:tavLst>
                                        <p:tav tm="0">
                                          <p:val>
                                            <p:strVal val="ppt_y"/>
                                          </p:val>
                                        </p:tav>
                                        <p:tav tm="100000">
                                          <p:val>
                                            <p:strVal val="ppt_y"/>
                                          </p:val>
                                        </p:tav>
                                      </p:tavLst>
                                    </p:anim>
                                    <p:set>
                                      <p:cBhvr>
                                        <p:cTn id="412" dur="1" fill="hold">
                                          <p:stCondLst>
                                            <p:cond delay="2249"/>
                                          </p:stCondLst>
                                        </p:cTn>
                                        <p:tgtEl>
                                          <p:spTgt spid="11"/>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3"/>
                                        </p:tgtEl>
                                        <p:attrNameLst>
                                          <p:attrName>ppt_x</p:attrName>
                                        </p:attrNameLst>
                                      </p:cBhvr>
                                      <p:tavLst>
                                        <p:tav tm="0">
                                          <p:val>
                                            <p:strVal val="ppt_x"/>
                                          </p:val>
                                        </p:tav>
                                        <p:tav tm="100000">
                                          <p:val>
                                            <p:strVal val="0-ppt_w/2"/>
                                          </p:val>
                                        </p:tav>
                                      </p:tavLst>
                                    </p:anim>
                                    <p:anim calcmode="lin" valueType="num">
                                      <p:cBhvr additive="base">
                                        <p:cTn id="415" dur="2250"/>
                                        <p:tgtEl>
                                          <p:spTgt spid="13"/>
                                        </p:tgtEl>
                                        <p:attrNameLst>
                                          <p:attrName>ppt_y</p:attrName>
                                        </p:attrNameLst>
                                      </p:cBhvr>
                                      <p:tavLst>
                                        <p:tav tm="0">
                                          <p:val>
                                            <p:strVal val="ppt_y"/>
                                          </p:val>
                                        </p:tav>
                                        <p:tav tm="100000">
                                          <p:val>
                                            <p:strVal val="ppt_y"/>
                                          </p:val>
                                        </p:tav>
                                      </p:tavLst>
                                    </p:anim>
                                    <p:set>
                                      <p:cBhvr>
                                        <p:cTn id="416" dur="1" fill="hold">
                                          <p:stCondLst>
                                            <p:cond delay="2249"/>
                                          </p:stCondLst>
                                        </p:cTn>
                                        <p:tgtEl>
                                          <p:spTgt spid="13"/>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4"/>
                                        </p:tgtEl>
                                        <p:attrNameLst>
                                          <p:attrName>ppt_x</p:attrName>
                                        </p:attrNameLst>
                                      </p:cBhvr>
                                      <p:tavLst>
                                        <p:tav tm="0">
                                          <p:val>
                                            <p:strVal val="ppt_x"/>
                                          </p:val>
                                        </p:tav>
                                        <p:tav tm="100000">
                                          <p:val>
                                            <p:strVal val="0-ppt_w/2"/>
                                          </p:val>
                                        </p:tav>
                                      </p:tavLst>
                                    </p:anim>
                                    <p:anim calcmode="lin" valueType="num">
                                      <p:cBhvr additive="base">
                                        <p:cTn id="419" dur="2250"/>
                                        <p:tgtEl>
                                          <p:spTgt spid="14"/>
                                        </p:tgtEl>
                                        <p:attrNameLst>
                                          <p:attrName>ppt_y</p:attrName>
                                        </p:attrNameLst>
                                      </p:cBhvr>
                                      <p:tavLst>
                                        <p:tav tm="0">
                                          <p:val>
                                            <p:strVal val="ppt_y"/>
                                          </p:val>
                                        </p:tav>
                                        <p:tav tm="100000">
                                          <p:val>
                                            <p:strVal val="ppt_y"/>
                                          </p:val>
                                        </p:tav>
                                      </p:tavLst>
                                    </p:anim>
                                    <p:set>
                                      <p:cBhvr>
                                        <p:cTn id="420" dur="1" fill="hold">
                                          <p:stCondLst>
                                            <p:cond delay="2249"/>
                                          </p:stCondLst>
                                        </p:cTn>
                                        <p:tgtEl>
                                          <p:spTgt spid="14"/>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5"/>
                                        </p:tgtEl>
                                        <p:attrNameLst>
                                          <p:attrName>ppt_x</p:attrName>
                                        </p:attrNameLst>
                                      </p:cBhvr>
                                      <p:tavLst>
                                        <p:tav tm="0">
                                          <p:val>
                                            <p:strVal val="ppt_x"/>
                                          </p:val>
                                        </p:tav>
                                        <p:tav tm="100000">
                                          <p:val>
                                            <p:strVal val="0-ppt_w/2"/>
                                          </p:val>
                                        </p:tav>
                                      </p:tavLst>
                                    </p:anim>
                                    <p:anim calcmode="lin" valueType="num">
                                      <p:cBhvr additive="base">
                                        <p:cTn id="423" dur="2250"/>
                                        <p:tgtEl>
                                          <p:spTgt spid="15"/>
                                        </p:tgtEl>
                                        <p:attrNameLst>
                                          <p:attrName>ppt_y</p:attrName>
                                        </p:attrNameLst>
                                      </p:cBhvr>
                                      <p:tavLst>
                                        <p:tav tm="0">
                                          <p:val>
                                            <p:strVal val="ppt_y"/>
                                          </p:val>
                                        </p:tav>
                                        <p:tav tm="100000">
                                          <p:val>
                                            <p:strVal val="ppt_y"/>
                                          </p:val>
                                        </p:tav>
                                      </p:tavLst>
                                    </p:anim>
                                    <p:set>
                                      <p:cBhvr>
                                        <p:cTn id="424" dur="1" fill="hold">
                                          <p:stCondLst>
                                            <p:cond delay="2249"/>
                                          </p:stCondLst>
                                        </p:cTn>
                                        <p:tgtEl>
                                          <p:spTgt spid="15"/>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6"/>
                                        </p:tgtEl>
                                        <p:attrNameLst>
                                          <p:attrName>ppt_x</p:attrName>
                                        </p:attrNameLst>
                                      </p:cBhvr>
                                      <p:tavLst>
                                        <p:tav tm="0">
                                          <p:val>
                                            <p:strVal val="ppt_x"/>
                                          </p:val>
                                        </p:tav>
                                        <p:tav tm="100000">
                                          <p:val>
                                            <p:strVal val="0-ppt_w/2"/>
                                          </p:val>
                                        </p:tav>
                                      </p:tavLst>
                                    </p:anim>
                                    <p:anim calcmode="lin" valueType="num">
                                      <p:cBhvr additive="base">
                                        <p:cTn id="427" dur="2250"/>
                                        <p:tgtEl>
                                          <p:spTgt spid="16"/>
                                        </p:tgtEl>
                                        <p:attrNameLst>
                                          <p:attrName>ppt_y</p:attrName>
                                        </p:attrNameLst>
                                      </p:cBhvr>
                                      <p:tavLst>
                                        <p:tav tm="0">
                                          <p:val>
                                            <p:strVal val="ppt_y"/>
                                          </p:val>
                                        </p:tav>
                                        <p:tav tm="100000">
                                          <p:val>
                                            <p:strVal val="ppt_y"/>
                                          </p:val>
                                        </p:tav>
                                      </p:tavLst>
                                    </p:anim>
                                    <p:set>
                                      <p:cBhvr>
                                        <p:cTn id="428" dur="1" fill="hold">
                                          <p:stCondLst>
                                            <p:cond delay="2249"/>
                                          </p:stCondLst>
                                        </p:cTn>
                                        <p:tgtEl>
                                          <p:spTgt spid="16"/>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7"/>
                                        </p:tgtEl>
                                        <p:attrNameLst>
                                          <p:attrName>ppt_x</p:attrName>
                                        </p:attrNameLst>
                                      </p:cBhvr>
                                      <p:tavLst>
                                        <p:tav tm="0">
                                          <p:val>
                                            <p:strVal val="ppt_x"/>
                                          </p:val>
                                        </p:tav>
                                        <p:tav tm="100000">
                                          <p:val>
                                            <p:strVal val="0-ppt_w/2"/>
                                          </p:val>
                                        </p:tav>
                                      </p:tavLst>
                                    </p:anim>
                                    <p:anim calcmode="lin" valueType="num">
                                      <p:cBhvr additive="base">
                                        <p:cTn id="431" dur="2250"/>
                                        <p:tgtEl>
                                          <p:spTgt spid="17"/>
                                        </p:tgtEl>
                                        <p:attrNameLst>
                                          <p:attrName>ppt_y</p:attrName>
                                        </p:attrNameLst>
                                      </p:cBhvr>
                                      <p:tavLst>
                                        <p:tav tm="0">
                                          <p:val>
                                            <p:strVal val="ppt_y"/>
                                          </p:val>
                                        </p:tav>
                                        <p:tav tm="100000">
                                          <p:val>
                                            <p:strVal val="ppt_y"/>
                                          </p:val>
                                        </p:tav>
                                      </p:tavLst>
                                    </p:anim>
                                    <p:set>
                                      <p:cBhvr>
                                        <p:cTn id="432" dur="1" fill="hold">
                                          <p:stCondLst>
                                            <p:cond delay="2249"/>
                                          </p:stCondLst>
                                        </p:cTn>
                                        <p:tgtEl>
                                          <p:spTgt spid="17"/>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8"/>
                                        </p:tgtEl>
                                        <p:attrNameLst>
                                          <p:attrName>ppt_x</p:attrName>
                                        </p:attrNameLst>
                                      </p:cBhvr>
                                      <p:tavLst>
                                        <p:tav tm="0">
                                          <p:val>
                                            <p:strVal val="ppt_x"/>
                                          </p:val>
                                        </p:tav>
                                        <p:tav tm="100000">
                                          <p:val>
                                            <p:strVal val="0-ppt_w/2"/>
                                          </p:val>
                                        </p:tav>
                                      </p:tavLst>
                                    </p:anim>
                                    <p:anim calcmode="lin" valueType="num">
                                      <p:cBhvr additive="base">
                                        <p:cTn id="435" dur="2250"/>
                                        <p:tgtEl>
                                          <p:spTgt spid="18"/>
                                        </p:tgtEl>
                                        <p:attrNameLst>
                                          <p:attrName>ppt_y</p:attrName>
                                        </p:attrNameLst>
                                      </p:cBhvr>
                                      <p:tavLst>
                                        <p:tav tm="0">
                                          <p:val>
                                            <p:strVal val="ppt_y"/>
                                          </p:val>
                                        </p:tav>
                                        <p:tav tm="100000">
                                          <p:val>
                                            <p:strVal val="ppt_y"/>
                                          </p:val>
                                        </p:tav>
                                      </p:tavLst>
                                    </p:anim>
                                    <p:set>
                                      <p:cBhvr>
                                        <p:cTn id="436" dur="1" fill="hold">
                                          <p:stCondLst>
                                            <p:cond delay="2249"/>
                                          </p:stCondLst>
                                        </p:cTn>
                                        <p:tgtEl>
                                          <p:spTgt spid="18"/>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21"/>
                                        </p:tgtEl>
                                        <p:attrNameLst>
                                          <p:attrName>ppt_x</p:attrName>
                                        </p:attrNameLst>
                                      </p:cBhvr>
                                      <p:tavLst>
                                        <p:tav tm="0">
                                          <p:val>
                                            <p:strVal val="ppt_x"/>
                                          </p:val>
                                        </p:tav>
                                        <p:tav tm="100000">
                                          <p:val>
                                            <p:strVal val="1+ppt_w/2"/>
                                          </p:val>
                                        </p:tav>
                                      </p:tavLst>
                                    </p:anim>
                                    <p:anim calcmode="lin" valueType="num">
                                      <p:cBhvr additive="base">
                                        <p:cTn id="439" dur="2250"/>
                                        <p:tgtEl>
                                          <p:spTgt spid="21"/>
                                        </p:tgtEl>
                                        <p:attrNameLst>
                                          <p:attrName>ppt_y</p:attrName>
                                        </p:attrNameLst>
                                      </p:cBhvr>
                                      <p:tavLst>
                                        <p:tav tm="0">
                                          <p:val>
                                            <p:strVal val="ppt_y"/>
                                          </p:val>
                                        </p:tav>
                                        <p:tav tm="100000">
                                          <p:val>
                                            <p:strVal val="ppt_y"/>
                                          </p:val>
                                        </p:tav>
                                      </p:tavLst>
                                    </p:anim>
                                    <p:set>
                                      <p:cBhvr>
                                        <p:cTn id="440" dur="1" fill="hold">
                                          <p:stCondLst>
                                            <p:cond delay="2249"/>
                                          </p:stCondLst>
                                        </p:cTn>
                                        <p:tgtEl>
                                          <p:spTgt spid="21"/>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2"/>
                                        </p:tgtEl>
                                        <p:attrNameLst>
                                          <p:attrName>ppt_x</p:attrName>
                                        </p:attrNameLst>
                                      </p:cBhvr>
                                      <p:tavLst>
                                        <p:tav tm="0">
                                          <p:val>
                                            <p:strVal val="ppt_x"/>
                                          </p:val>
                                        </p:tav>
                                        <p:tav tm="100000">
                                          <p:val>
                                            <p:strVal val="1+ppt_w/2"/>
                                          </p:val>
                                        </p:tav>
                                      </p:tavLst>
                                    </p:anim>
                                    <p:anim calcmode="lin" valueType="num">
                                      <p:cBhvr additive="base">
                                        <p:cTn id="443" dur="2250"/>
                                        <p:tgtEl>
                                          <p:spTgt spid="22"/>
                                        </p:tgtEl>
                                        <p:attrNameLst>
                                          <p:attrName>ppt_y</p:attrName>
                                        </p:attrNameLst>
                                      </p:cBhvr>
                                      <p:tavLst>
                                        <p:tav tm="0">
                                          <p:val>
                                            <p:strVal val="ppt_y"/>
                                          </p:val>
                                        </p:tav>
                                        <p:tav tm="100000">
                                          <p:val>
                                            <p:strVal val="ppt_y"/>
                                          </p:val>
                                        </p:tav>
                                      </p:tavLst>
                                    </p:anim>
                                    <p:set>
                                      <p:cBhvr>
                                        <p:cTn id="444" dur="1" fill="hold">
                                          <p:stCondLst>
                                            <p:cond delay="2249"/>
                                          </p:stCondLst>
                                        </p:cTn>
                                        <p:tgtEl>
                                          <p:spTgt spid="22"/>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3"/>
                                        </p:tgtEl>
                                        <p:attrNameLst>
                                          <p:attrName>ppt_x</p:attrName>
                                        </p:attrNameLst>
                                      </p:cBhvr>
                                      <p:tavLst>
                                        <p:tav tm="0">
                                          <p:val>
                                            <p:strVal val="ppt_x"/>
                                          </p:val>
                                        </p:tav>
                                        <p:tav tm="100000">
                                          <p:val>
                                            <p:strVal val="1+ppt_w/2"/>
                                          </p:val>
                                        </p:tav>
                                      </p:tavLst>
                                    </p:anim>
                                    <p:anim calcmode="lin" valueType="num">
                                      <p:cBhvr additive="base">
                                        <p:cTn id="447" dur="2250"/>
                                        <p:tgtEl>
                                          <p:spTgt spid="23"/>
                                        </p:tgtEl>
                                        <p:attrNameLst>
                                          <p:attrName>ppt_y</p:attrName>
                                        </p:attrNameLst>
                                      </p:cBhvr>
                                      <p:tavLst>
                                        <p:tav tm="0">
                                          <p:val>
                                            <p:strVal val="ppt_y"/>
                                          </p:val>
                                        </p:tav>
                                        <p:tav tm="100000">
                                          <p:val>
                                            <p:strVal val="ppt_y"/>
                                          </p:val>
                                        </p:tav>
                                      </p:tavLst>
                                    </p:anim>
                                    <p:set>
                                      <p:cBhvr>
                                        <p:cTn id="448" dur="1" fill="hold">
                                          <p:stCondLst>
                                            <p:cond delay="2249"/>
                                          </p:stCondLst>
                                        </p:cTn>
                                        <p:tgtEl>
                                          <p:spTgt spid="23"/>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4"/>
                                        </p:tgtEl>
                                        <p:attrNameLst>
                                          <p:attrName>ppt_x</p:attrName>
                                        </p:attrNameLst>
                                      </p:cBhvr>
                                      <p:tavLst>
                                        <p:tav tm="0">
                                          <p:val>
                                            <p:strVal val="ppt_x"/>
                                          </p:val>
                                        </p:tav>
                                        <p:tav tm="100000">
                                          <p:val>
                                            <p:strVal val="1+ppt_w/2"/>
                                          </p:val>
                                        </p:tav>
                                      </p:tavLst>
                                    </p:anim>
                                    <p:anim calcmode="lin" valueType="num">
                                      <p:cBhvr additive="base">
                                        <p:cTn id="451" dur="2250"/>
                                        <p:tgtEl>
                                          <p:spTgt spid="24"/>
                                        </p:tgtEl>
                                        <p:attrNameLst>
                                          <p:attrName>ppt_y</p:attrName>
                                        </p:attrNameLst>
                                      </p:cBhvr>
                                      <p:tavLst>
                                        <p:tav tm="0">
                                          <p:val>
                                            <p:strVal val="ppt_y"/>
                                          </p:val>
                                        </p:tav>
                                        <p:tav tm="100000">
                                          <p:val>
                                            <p:strVal val="ppt_y"/>
                                          </p:val>
                                        </p:tav>
                                      </p:tavLst>
                                    </p:anim>
                                    <p:set>
                                      <p:cBhvr>
                                        <p:cTn id="452" dur="1" fill="hold">
                                          <p:stCondLst>
                                            <p:cond delay="2249"/>
                                          </p:stCondLst>
                                        </p:cTn>
                                        <p:tgtEl>
                                          <p:spTgt spid="24"/>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5"/>
                                        </p:tgtEl>
                                        <p:attrNameLst>
                                          <p:attrName>ppt_x</p:attrName>
                                        </p:attrNameLst>
                                      </p:cBhvr>
                                      <p:tavLst>
                                        <p:tav tm="0">
                                          <p:val>
                                            <p:strVal val="ppt_x"/>
                                          </p:val>
                                        </p:tav>
                                        <p:tav tm="100000">
                                          <p:val>
                                            <p:strVal val="1+ppt_w/2"/>
                                          </p:val>
                                        </p:tav>
                                      </p:tavLst>
                                    </p:anim>
                                    <p:anim calcmode="lin" valueType="num">
                                      <p:cBhvr additive="base">
                                        <p:cTn id="455" dur="2250"/>
                                        <p:tgtEl>
                                          <p:spTgt spid="25"/>
                                        </p:tgtEl>
                                        <p:attrNameLst>
                                          <p:attrName>ppt_y</p:attrName>
                                        </p:attrNameLst>
                                      </p:cBhvr>
                                      <p:tavLst>
                                        <p:tav tm="0">
                                          <p:val>
                                            <p:strVal val="ppt_y"/>
                                          </p:val>
                                        </p:tav>
                                        <p:tav tm="100000">
                                          <p:val>
                                            <p:strVal val="ppt_y"/>
                                          </p:val>
                                        </p:tav>
                                      </p:tavLst>
                                    </p:anim>
                                    <p:set>
                                      <p:cBhvr>
                                        <p:cTn id="456" dur="1" fill="hold">
                                          <p:stCondLst>
                                            <p:cond delay="2249"/>
                                          </p:stCondLst>
                                        </p:cTn>
                                        <p:tgtEl>
                                          <p:spTgt spid="25"/>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6"/>
                                        </p:tgtEl>
                                        <p:attrNameLst>
                                          <p:attrName>ppt_x</p:attrName>
                                        </p:attrNameLst>
                                      </p:cBhvr>
                                      <p:tavLst>
                                        <p:tav tm="0">
                                          <p:val>
                                            <p:strVal val="ppt_x"/>
                                          </p:val>
                                        </p:tav>
                                        <p:tav tm="100000">
                                          <p:val>
                                            <p:strVal val="1+ppt_w/2"/>
                                          </p:val>
                                        </p:tav>
                                      </p:tavLst>
                                    </p:anim>
                                    <p:anim calcmode="lin" valueType="num">
                                      <p:cBhvr additive="base">
                                        <p:cTn id="459" dur="2250"/>
                                        <p:tgtEl>
                                          <p:spTgt spid="26"/>
                                        </p:tgtEl>
                                        <p:attrNameLst>
                                          <p:attrName>ppt_y</p:attrName>
                                        </p:attrNameLst>
                                      </p:cBhvr>
                                      <p:tavLst>
                                        <p:tav tm="0">
                                          <p:val>
                                            <p:strVal val="ppt_y"/>
                                          </p:val>
                                        </p:tav>
                                        <p:tav tm="100000">
                                          <p:val>
                                            <p:strVal val="ppt_y"/>
                                          </p:val>
                                        </p:tav>
                                      </p:tavLst>
                                    </p:anim>
                                    <p:set>
                                      <p:cBhvr>
                                        <p:cTn id="460" dur="1" fill="hold">
                                          <p:stCondLst>
                                            <p:cond delay="2249"/>
                                          </p:stCondLst>
                                        </p:cTn>
                                        <p:tgtEl>
                                          <p:spTgt spid="26"/>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7"/>
                                        </p:tgtEl>
                                        <p:attrNameLst>
                                          <p:attrName>ppt_x</p:attrName>
                                        </p:attrNameLst>
                                      </p:cBhvr>
                                      <p:tavLst>
                                        <p:tav tm="0">
                                          <p:val>
                                            <p:strVal val="ppt_x"/>
                                          </p:val>
                                        </p:tav>
                                        <p:tav tm="100000">
                                          <p:val>
                                            <p:strVal val="1+ppt_w/2"/>
                                          </p:val>
                                        </p:tav>
                                      </p:tavLst>
                                    </p:anim>
                                    <p:anim calcmode="lin" valueType="num">
                                      <p:cBhvr additive="base">
                                        <p:cTn id="463" dur="2250"/>
                                        <p:tgtEl>
                                          <p:spTgt spid="27"/>
                                        </p:tgtEl>
                                        <p:attrNameLst>
                                          <p:attrName>ppt_y</p:attrName>
                                        </p:attrNameLst>
                                      </p:cBhvr>
                                      <p:tavLst>
                                        <p:tav tm="0">
                                          <p:val>
                                            <p:strVal val="ppt_y"/>
                                          </p:val>
                                        </p:tav>
                                        <p:tav tm="100000">
                                          <p:val>
                                            <p:strVal val="ppt_y"/>
                                          </p:val>
                                        </p:tav>
                                      </p:tavLst>
                                    </p:anim>
                                    <p:set>
                                      <p:cBhvr>
                                        <p:cTn id="464" dur="1" fill="hold">
                                          <p:stCondLst>
                                            <p:cond delay="2249"/>
                                          </p:stCondLst>
                                        </p:cTn>
                                        <p:tgtEl>
                                          <p:spTgt spid="27"/>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8"/>
                                        </p:tgtEl>
                                        <p:attrNameLst>
                                          <p:attrName>ppt_x</p:attrName>
                                        </p:attrNameLst>
                                      </p:cBhvr>
                                      <p:tavLst>
                                        <p:tav tm="0">
                                          <p:val>
                                            <p:strVal val="ppt_x"/>
                                          </p:val>
                                        </p:tav>
                                        <p:tav tm="100000">
                                          <p:val>
                                            <p:strVal val="1+ppt_w/2"/>
                                          </p:val>
                                        </p:tav>
                                      </p:tavLst>
                                    </p:anim>
                                    <p:anim calcmode="lin" valueType="num">
                                      <p:cBhvr additive="base">
                                        <p:cTn id="467" dur="2250"/>
                                        <p:tgtEl>
                                          <p:spTgt spid="28"/>
                                        </p:tgtEl>
                                        <p:attrNameLst>
                                          <p:attrName>ppt_y</p:attrName>
                                        </p:attrNameLst>
                                      </p:cBhvr>
                                      <p:tavLst>
                                        <p:tav tm="0">
                                          <p:val>
                                            <p:strVal val="ppt_y"/>
                                          </p:val>
                                        </p:tav>
                                        <p:tav tm="100000">
                                          <p:val>
                                            <p:strVal val="ppt_y"/>
                                          </p:val>
                                        </p:tav>
                                      </p:tavLst>
                                    </p:anim>
                                    <p:set>
                                      <p:cBhvr>
                                        <p:cTn id="468" dur="1" fill="hold">
                                          <p:stCondLst>
                                            <p:cond delay="2249"/>
                                          </p:stCondLst>
                                        </p:cTn>
                                        <p:tgtEl>
                                          <p:spTgt spid="28"/>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9"/>
                                        </p:tgtEl>
                                        <p:attrNameLst>
                                          <p:attrName>ppt_x</p:attrName>
                                        </p:attrNameLst>
                                      </p:cBhvr>
                                      <p:tavLst>
                                        <p:tav tm="0">
                                          <p:val>
                                            <p:strVal val="ppt_x"/>
                                          </p:val>
                                        </p:tav>
                                        <p:tav tm="100000">
                                          <p:val>
                                            <p:strVal val="1+ppt_w/2"/>
                                          </p:val>
                                        </p:tav>
                                      </p:tavLst>
                                    </p:anim>
                                    <p:anim calcmode="lin" valueType="num">
                                      <p:cBhvr additive="base">
                                        <p:cTn id="471" dur="2250"/>
                                        <p:tgtEl>
                                          <p:spTgt spid="29"/>
                                        </p:tgtEl>
                                        <p:attrNameLst>
                                          <p:attrName>ppt_y</p:attrName>
                                        </p:attrNameLst>
                                      </p:cBhvr>
                                      <p:tavLst>
                                        <p:tav tm="0">
                                          <p:val>
                                            <p:strVal val="ppt_y"/>
                                          </p:val>
                                        </p:tav>
                                        <p:tav tm="100000">
                                          <p:val>
                                            <p:strVal val="ppt_y"/>
                                          </p:val>
                                        </p:tav>
                                      </p:tavLst>
                                    </p:anim>
                                    <p:set>
                                      <p:cBhvr>
                                        <p:cTn id="472" dur="1" fill="hold">
                                          <p:stCondLst>
                                            <p:cond delay="2249"/>
                                          </p:stCondLst>
                                        </p:cTn>
                                        <p:tgtEl>
                                          <p:spTgt spid="29"/>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30"/>
                                        </p:tgtEl>
                                        <p:attrNameLst>
                                          <p:attrName>ppt_x</p:attrName>
                                        </p:attrNameLst>
                                      </p:cBhvr>
                                      <p:tavLst>
                                        <p:tav tm="0">
                                          <p:val>
                                            <p:strVal val="ppt_x"/>
                                          </p:val>
                                        </p:tav>
                                        <p:tav tm="100000">
                                          <p:val>
                                            <p:strVal val="1+ppt_w/2"/>
                                          </p:val>
                                        </p:tav>
                                      </p:tavLst>
                                    </p:anim>
                                    <p:anim calcmode="lin" valueType="num">
                                      <p:cBhvr additive="base">
                                        <p:cTn id="475" dur="2250"/>
                                        <p:tgtEl>
                                          <p:spTgt spid="30"/>
                                        </p:tgtEl>
                                        <p:attrNameLst>
                                          <p:attrName>ppt_y</p:attrName>
                                        </p:attrNameLst>
                                      </p:cBhvr>
                                      <p:tavLst>
                                        <p:tav tm="0">
                                          <p:val>
                                            <p:strVal val="ppt_y"/>
                                          </p:val>
                                        </p:tav>
                                        <p:tav tm="100000">
                                          <p:val>
                                            <p:strVal val="ppt_y"/>
                                          </p:val>
                                        </p:tav>
                                      </p:tavLst>
                                    </p:anim>
                                    <p:set>
                                      <p:cBhvr>
                                        <p:cTn id="476" dur="1" fill="hold">
                                          <p:stCondLst>
                                            <p:cond delay="2249"/>
                                          </p:stCondLst>
                                        </p:cTn>
                                        <p:tgtEl>
                                          <p:spTgt spid="3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31"/>
                                        </p:tgtEl>
                                        <p:attrNameLst>
                                          <p:attrName>ppt_x</p:attrName>
                                        </p:attrNameLst>
                                      </p:cBhvr>
                                      <p:tavLst>
                                        <p:tav tm="0">
                                          <p:val>
                                            <p:strVal val="ppt_x"/>
                                          </p:val>
                                        </p:tav>
                                        <p:tav tm="100000">
                                          <p:val>
                                            <p:strVal val="1+ppt_w/2"/>
                                          </p:val>
                                        </p:tav>
                                      </p:tavLst>
                                    </p:anim>
                                    <p:anim calcmode="lin" valueType="num">
                                      <p:cBhvr additive="base">
                                        <p:cTn id="479" dur="2250"/>
                                        <p:tgtEl>
                                          <p:spTgt spid="31"/>
                                        </p:tgtEl>
                                        <p:attrNameLst>
                                          <p:attrName>ppt_y</p:attrName>
                                        </p:attrNameLst>
                                      </p:cBhvr>
                                      <p:tavLst>
                                        <p:tav tm="0">
                                          <p:val>
                                            <p:strVal val="ppt_y"/>
                                          </p:val>
                                        </p:tav>
                                        <p:tav tm="100000">
                                          <p:val>
                                            <p:strVal val="ppt_y"/>
                                          </p:val>
                                        </p:tav>
                                      </p:tavLst>
                                    </p:anim>
                                    <p:set>
                                      <p:cBhvr>
                                        <p:cTn id="480" dur="1" fill="hold">
                                          <p:stCondLst>
                                            <p:cond delay="2249"/>
                                          </p:stCondLst>
                                        </p:cTn>
                                        <p:tgtEl>
                                          <p:spTgt spid="3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2"/>
                                        </p:tgtEl>
                                        <p:attrNameLst>
                                          <p:attrName>ppt_x</p:attrName>
                                        </p:attrNameLst>
                                      </p:cBhvr>
                                      <p:tavLst>
                                        <p:tav tm="0">
                                          <p:val>
                                            <p:strVal val="ppt_x"/>
                                          </p:val>
                                        </p:tav>
                                        <p:tav tm="100000">
                                          <p:val>
                                            <p:strVal val="1+ppt_w/2"/>
                                          </p:val>
                                        </p:tav>
                                      </p:tavLst>
                                    </p:anim>
                                    <p:anim calcmode="lin" valueType="num">
                                      <p:cBhvr additive="base">
                                        <p:cTn id="483" dur="2250"/>
                                        <p:tgtEl>
                                          <p:spTgt spid="32"/>
                                        </p:tgtEl>
                                        <p:attrNameLst>
                                          <p:attrName>ppt_y</p:attrName>
                                        </p:attrNameLst>
                                      </p:cBhvr>
                                      <p:tavLst>
                                        <p:tav tm="0">
                                          <p:val>
                                            <p:strVal val="ppt_y"/>
                                          </p:val>
                                        </p:tav>
                                        <p:tav tm="100000">
                                          <p:val>
                                            <p:strVal val="ppt_y"/>
                                          </p:val>
                                        </p:tav>
                                      </p:tavLst>
                                    </p:anim>
                                    <p:set>
                                      <p:cBhvr>
                                        <p:cTn id="484" dur="1" fill="hold">
                                          <p:stCondLst>
                                            <p:cond delay="2249"/>
                                          </p:stCondLst>
                                        </p:cTn>
                                        <p:tgtEl>
                                          <p:spTgt spid="3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3"/>
                                        </p:tgtEl>
                                        <p:attrNameLst>
                                          <p:attrName>ppt_x</p:attrName>
                                        </p:attrNameLst>
                                      </p:cBhvr>
                                      <p:tavLst>
                                        <p:tav tm="0">
                                          <p:val>
                                            <p:strVal val="ppt_x"/>
                                          </p:val>
                                        </p:tav>
                                        <p:tav tm="100000">
                                          <p:val>
                                            <p:strVal val="1+ppt_w/2"/>
                                          </p:val>
                                        </p:tav>
                                      </p:tavLst>
                                    </p:anim>
                                    <p:anim calcmode="lin" valueType="num">
                                      <p:cBhvr additive="base">
                                        <p:cTn id="487" dur="2250"/>
                                        <p:tgtEl>
                                          <p:spTgt spid="33"/>
                                        </p:tgtEl>
                                        <p:attrNameLst>
                                          <p:attrName>ppt_y</p:attrName>
                                        </p:attrNameLst>
                                      </p:cBhvr>
                                      <p:tavLst>
                                        <p:tav tm="0">
                                          <p:val>
                                            <p:strVal val="ppt_y"/>
                                          </p:val>
                                        </p:tav>
                                        <p:tav tm="100000">
                                          <p:val>
                                            <p:strVal val="ppt_y"/>
                                          </p:val>
                                        </p:tav>
                                      </p:tavLst>
                                    </p:anim>
                                    <p:set>
                                      <p:cBhvr>
                                        <p:cTn id="488" dur="1" fill="hold">
                                          <p:stCondLst>
                                            <p:cond delay="2249"/>
                                          </p:stCondLst>
                                        </p:cTn>
                                        <p:tgtEl>
                                          <p:spTgt spid="3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50"/>
                                        </p:tgtEl>
                                        <p:attrNameLst>
                                          <p:attrName>ppt_x</p:attrName>
                                        </p:attrNameLst>
                                      </p:cBhvr>
                                      <p:tavLst>
                                        <p:tav tm="0">
                                          <p:val>
                                            <p:strVal val="ppt_x"/>
                                          </p:val>
                                        </p:tav>
                                        <p:tav tm="100000">
                                          <p:val>
                                            <p:strVal val="1+ppt_w/2"/>
                                          </p:val>
                                        </p:tav>
                                      </p:tavLst>
                                    </p:anim>
                                    <p:anim calcmode="lin" valueType="num">
                                      <p:cBhvr additive="base">
                                        <p:cTn id="491" dur="2250"/>
                                        <p:tgtEl>
                                          <p:spTgt spid="50"/>
                                        </p:tgtEl>
                                        <p:attrNameLst>
                                          <p:attrName>ppt_y</p:attrName>
                                        </p:attrNameLst>
                                      </p:cBhvr>
                                      <p:tavLst>
                                        <p:tav tm="0">
                                          <p:val>
                                            <p:strVal val="ppt_y"/>
                                          </p:val>
                                        </p:tav>
                                        <p:tav tm="100000">
                                          <p:val>
                                            <p:strVal val="ppt_y"/>
                                          </p:val>
                                        </p:tav>
                                      </p:tavLst>
                                    </p:anim>
                                    <p:set>
                                      <p:cBhvr>
                                        <p:cTn id="492" dur="1" fill="hold">
                                          <p:stCondLst>
                                            <p:cond delay="2249"/>
                                          </p:stCondLst>
                                        </p:cTn>
                                        <p:tgtEl>
                                          <p:spTgt spid="50"/>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9"/>
                                        </p:tgtEl>
                                        <p:attrNameLst>
                                          <p:attrName>ppt_x</p:attrName>
                                        </p:attrNameLst>
                                      </p:cBhvr>
                                      <p:tavLst>
                                        <p:tav tm="0">
                                          <p:val>
                                            <p:strVal val="ppt_x"/>
                                          </p:val>
                                        </p:tav>
                                        <p:tav tm="100000">
                                          <p:val>
                                            <p:strVal val="1+ppt_w/2"/>
                                          </p:val>
                                        </p:tav>
                                      </p:tavLst>
                                    </p:anim>
                                    <p:anim calcmode="lin" valueType="num">
                                      <p:cBhvr additive="base">
                                        <p:cTn id="495" dur="2250"/>
                                        <p:tgtEl>
                                          <p:spTgt spid="49"/>
                                        </p:tgtEl>
                                        <p:attrNameLst>
                                          <p:attrName>ppt_y</p:attrName>
                                        </p:attrNameLst>
                                      </p:cBhvr>
                                      <p:tavLst>
                                        <p:tav tm="0">
                                          <p:val>
                                            <p:strVal val="ppt_y"/>
                                          </p:val>
                                        </p:tav>
                                        <p:tav tm="100000">
                                          <p:val>
                                            <p:strVal val="ppt_y"/>
                                          </p:val>
                                        </p:tav>
                                      </p:tavLst>
                                    </p:anim>
                                    <p:set>
                                      <p:cBhvr>
                                        <p:cTn id="496" dur="1" fill="hold">
                                          <p:stCondLst>
                                            <p:cond delay="2249"/>
                                          </p:stCondLst>
                                        </p:cTn>
                                        <p:tgtEl>
                                          <p:spTgt spid="49"/>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4"/>
                                        </p:tgtEl>
                                        <p:attrNameLst>
                                          <p:attrName>ppt_x</p:attrName>
                                        </p:attrNameLst>
                                      </p:cBhvr>
                                      <p:tavLst>
                                        <p:tav tm="0">
                                          <p:val>
                                            <p:strVal val="ppt_x"/>
                                          </p:val>
                                        </p:tav>
                                        <p:tav tm="100000">
                                          <p:val>
                                            <p:strVal val="0-ppt_w/2"/>
                                          </p:val>
                                        </p:tav>
                                      </p:tavLst>
                                    </p:anim>
                                    <p:anim calcmode="lin" valueType="num">
                                      <p:cBhvr additive="base">
                                        <p:cTn id="499" dur="2250"/>
                                        <p:tgtEl>
                                          <p:spTgt spid="34"/>
                                        </p:tgtEl>
                                        <p:attrNameLst>
                                          <p:attrName>ppt_y</p:attrName>
                                        </p:attrNameLst>
                                      </p:cBhvr>
                                      <p:tavLst>
                                        <p:tav tm="0">
                                          <p:val>
                                            <p:strVal val="ppt_y"/>
                                          </p:val>
                                        </p:tav>
                                        <p:tav tm="100000">
                                          <p:val>
                                            <p:strVal val="ppt_y"/>
                                          </p:val>
                                        </p:tav>
                                      </p:tavLst>
                                    </p:anim>
                                    <p:set>
                                      <p:cBhvr>
                                        <p:cTn id="500" dur="1" fill="hold">
                                          <p:stCondLst>
                                            <p:cond delay="2249"/>
                                          </p:stCondLst>
                                        </p:cTn>
                                        <p:tgtEl>
                                          <p:spTgt spid="34"/>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5"/>
                                        </p:tgtEl>
                                        <p:attrNameLst>
                                          <p:attrName>ppt_x</p:attrName>
                                        </p:attrNameLst>
                                      </p:cBhvr>
                                      <p:tavLst>
                                        <p:tav tm="0">
                                          <p:val>
                                            <p:strVal val="ppt_x"/>
                                          </p:val>
                                        </p:tav>
                                        <p:tav tm="100000">
                                          <p:val>
                                            <p:strVal val="0-ppt_w/2"/>
                                          </p:val>
                                        </p:tav>
                                      </p:tavLst>
                                    </p:anim>
                                    <p:anim calcmode="lin" valueType="num">
                                      <p:cBhvr additive="base">
                                        <p:cTn id="503" dur="2250"/>
                                        <p:tgtEl>
                                          <p:spTgt spid="35"/>
                                        </p:tgtEl>
                                        <p:attrNameLst>
                                          <p:attrName>ppt_y</p:attrName>
                                        </p:attrNameLst>
                                      </p:cBhvr>
                                      <p:tavLst>
                                        <p:tav tm="0">
                                          <p:val>
                                            <p:strVal val="ppt_y"/>
                                          </p:val>
                                        </p:tav>
                                        <p:tav tm="100000">
                                          <p:val>
                                            <p:strVal val="ppt_y"/>
                                          </p:val>
                                        </p:tav>
                                      </p:tavLst>
                                    </p:anim>
                                    <p:set>
                                      <p:cBhvr>
                                        <p:cTn id="504" dur="1" fill="hold">
                                          <p:stCondLst>
                                            <p:cond delay="2249"/>
                                          </p:stCondLst>
                                        </p:cTn>
                                        <p:tgtEl>
                                          <p:spTgt spid="35"/>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6"/>
                                        </p:tgtEl>
                                        <p:attrNameLst>
                                          <p:attrName>ppt_x</p:attrName>
                                        </p:attrNameLst>
                                      </p:cBhvr>
                                      <p:tavLst>
                                        <p:tav tm="0">
                                          <p:val>
                                            <p:strVal val="ppt_x"/>
                                          </p:val>
                                        </p:tav>
                                        <p:tav tm="100000">
                                          <p:val>
                                            <p:strVal val="0-ppt_w/2"/>
                                          </p:val>
                                        </p:tav>
                                      </p:tavLst>
                                    </p:anim>
                                    <p:anim calcmode="lin" valueType="num">
                                      <p:cBhvr additive="base">
                                        <p:cTn id="507" dur="2250"/>
                                        <p:tgtEl>
                                          <p:spTgt spid="36"/>
                                        </p:tgtEl>
                                        <p:attrNameLst>
                                          <p:attrName>ppt_y</p:attrName>
                                        </p:attrNameLst>
                                      </p:cBhvr>
                                      <p:tavLst>
                                        <p:tav tm="0">
                                          <p:val>
                                            <p:strVal val="ppt_y"/>
                                          </p:val>
                                        </p:tav>
                                        <p:tav tm="100000">
                                          <p:val>
                                            <p:strVal val="ppt_y"/>
                                          </p:val>
                                        </p:tav>
                                      </p:tavLst>
                                    </p:anim>
                                    <p:set>
                                      <p:cBhvr>
                                        <p:cTn id="508" dur="1" fill="hold">
                                          <p:stCondLst>
                                            <p:cond delay="2249"/>
                                          </p:stCondLst>
                                        </p:cTn>
                                        <p:tgtEl>
                                          <p:spTgt spid="36"/>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7"/>
                                        </p:tgtEl>
                                        <p:attrNameLst>
                                          <p:attrName>ppt_x</p:attrName>
                                        </p:attrNameLst>
                                      </p:cBhvr>
                                      <p:tavLst>
                                        <p:tav tm="0">
                                          <p:val>
                                            <p:strVal val="ppt_x"/>
                                          </p:val>
                                        </p:tav>
                                        <p:tav tm="100000">
                                          <p:val>
                                            <p:strVal val="0-ppt_w/2"/>
                                          </p:val>
                                        </p:tav>
                                      </p:tavLst>
                                    </p:anim>
                                    <p:anim calcmode="lin" valueType="num">
                                      <p:cBhvr additive="base">
                                        <p:cTn id="511" dur="2250"/>
                                        <p:tgtEl>
                                          <p:spTgt spid="37"/>
                                        </p:tgtEl>
                                        <p:attrNameLst>
                                          <p:attrName>ppt_y</p:attrName>
                                        </p:attrNameLst>
                                      </p:cBhvr>
                                      <p:tavLst>
                                        <p:tav tm="0">
                                          <p:val>
                                            <p:strVal val="ppt_y"/>
                                          </p:val>
                                        </p:tav>
                                        <p:tav tm="100000">
                                          <p:val>
                                            <p:strVal val="ppt_y"/>
                                          </p:val>
                                        </p:tav>
                                      </p:tavLst>
                                    </p:anim>
                                    <p:set>
                                      <p:cBhvr>
                                        <p:cTn id="512" dur="1" fill="hold">
                                          <p:stCondLst>
                                            <p:cond delay="2249"/>
                                          </p:stCondLst>
                                        </p:cTn>
                                        <p:tgtEl>
                                          <p:spTgt spid="37"/>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9"/>
                                        </p:tgtEl>
                                        <p:attrNameLst>
                                          <p:attrName>ppt_x</p:attrName>
                                        </p:attrNameLst>
                                      </p:cBhvr>
                                      <p:tavLst>
                                        <p:tav tm="0">
                                          <p:val>
                                            <p:strVal val="ppt_x"/>
                                          </p:val>
                                        </p:tav>
                                        <p:tav tm="100000">
                                          <p:val>
                                            <p:strVal val="0-ppt_w/2"/>
                                          </p:val>
                                        </p:tav>
                                      </p:tavLst>
                                    </p:anim>
                                    <p:anim calcmode="lin" valueType="num">
                                      <p:cBhvr additive="base">
                                        <p:cTn id="515" dur="2250"/>
                                        <p:tgtEl>
                                          <p:spTgt spid="39"/>
                                        </p:tgtEl>
                                        <p:attrNameLst>
                                          <p:attrName>ppt_y</p:attrName>
                                        </p:attrNameLst>
                                      </p:cBhvr>
                                      <p:tavLst>
                                        <p:tav tm="0">
                                          <p:val>
                                            <p:strVal val="ppt_y"/>
                                          </p:val>
                                        </p:tav>
                                        <p:tav tm="100000">
                                          <p:val>
                                            <p:strVal val="ppt_y"/>
                                          </p:val>
                                        </p:tav>
                                      </p:tavLst>
                                    </p:anim>
                                    <p:set>
                                      <p:cBhvr>
                                        <p:cTn id="516" dur="1" fill="hold">
                                          <p:stCondLst>
                                            <p:cond delay="2249"/>
                                          </p:stCondLst>
                                        </p:cTn>
                                        <p:tgtEl>
                                          <p:spTgt spid="39"/>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8"/>
                                        </p:tgtEl>
                                        <p:attrNameLst>
                                          <p:attrName>ppt_x</p:attrName>
                                        </p:attrNameLst>
                                      </p:cBhvr>
                                      <p:tavLst>
                                        <p:tav tm="0">
                                          <p:val>
                                            <p:strVal val="ppt_x"/>
                                          </p:val>
                                        </p:tav>
                                        <p:tav tm="100000">
                                          <p:val>
                                            <p:strVal val="0-ppt_w/2"/>
                                          </p:val>
                                        </p:tav>
                                      </p:tavLst>
                                    </p:anim>
                                    <p:anim calcmode="lin" valueType="num">
                                      <p:cBhvr additive="base">
                                        <p:cTn id="519" dur="2250"/>
                                        <p:tgtEl>
                                          <p:spTgt spid="38"/>
                                        </p:tgtEl>
                                        <p:attrNameLst>
                                          <p:attrName>ppt_y</p:attrName>
                                        </p:attrNameLst>
                                      </p:cBhvr>
                                      <p:tavLst>
                                        <p:tav tm="0">
                                          <p:val>
                                            <p:strVal val="ppt_y"/>
                                          </p:val>
                                        </p:tav>
                                        <p:tav tm="100000">
                                          <p:val>
                                            <p:strVal val="ppt_y"/>
                                          </p:val>
                                        </p:tav>
                                      </p:tavLst>
                                    </p:anim>
                                    <p:set>
                                      <p:cBhvr>
                                        <p:cTn id="520" dur="1" fill="hold">
                                          <p:stCondLst>
                                            <p:cond delay="2249"/>
                                          </p:stCondLst>
                                        </p:cTn>
                                        <p:tgtEl>
                                          <p:spTgt spid="38"/>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40"/>
                                        </p:tgtEl>
                                        <p:attrNameLst>
                                          <p:attrName>ppt_x</p:attrName>
                                        </p:attrNameLst>
                                      </p:cBhvr>
                                      <p:tavLst>
                                        <p:tav tm="0">
                                          <p:val>
                                            <p:strVal val="ppt_x"/>
                                          </p:val>
                                        </p:tav>
                                        <p:tav tm="100000">
                                          <p:val>
                                            <p:strVal val="0-ppt_w/2"/>
                                          </p:val>
                                        </p:tav>
                                      </p:tavLst>
                                    </p:anim>
                                    <p:anim calcmode="lin" valueType="num">
                                      <p:cBhvr additive="base">
                                        <p:cTn id="523" dur="2250"/>
                                        <p:tgtEl>
                                          <p:spTgt spid="40"/>
                                        </p:tgtEl>
                                        <p:attrNameLst>
                                          <p:attrName>ppt_y</p:attrName>
                                        </p:attrNameLst>
                                      </p:cBhvr>
                                      <p:tavLst>
                                        <p:tav tm="0">
                                          <p:val>
                                            <p:strVal val="ppt_y"/>
                                          </p:val>
                                        </p:tav>
                                        <p:tav tm="100000">
                                          <p:val>
                                            <p:strVal val="ppt_y"/>
                                          </p:val>
                                        </p:tav>
                                      </p:tavLst>
                                    </p:anim>
                                    <p:set>
                                      <p:cBhvr>
                                        <p:cTn id="524" dur="1" fill="hold">
                                          <p:stCondLst>
                                            <p:cond delay="2249"/>
                                          </p:stCondLst>
                                        </p:cTn>
                                        <p:tgtEl>
                                          <p:spTgt spid="40"/>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2"/>
                                        </p:tgtEl>
                                        <p:attrNameLst>
                                          <p:attrName>ppt_x</p:attrName>
                                        </p:attrNameLst>
                                      </p:cBhvr>
                                      <p:tavLst>
                                        <p:tav tm="0">
                                          <p:val>
                                            <p:strVal val="ppt_x"/>
                                          </p:val>
                                        </p:tav>
                                        <p:tav tm="100000">
                                          <p:val>
                                            <p:strVal val="0-ppt_w/2"/>
                                          </p:val>
                                        </p:tav>
                                      </p:tavLst>
                                    </p:anim>
                                    <p:anim calcmode="lin" valueType="num">
                                      <p:cBhvr additive="base">
                                        <p:cTn id="527" dur="2250"/>
                                        <p:tgtEl>
                                          <p:spTgt spid="42"/>
                                        </p:tgtEl>
                                        <p:attrNameLst>
                                          <p:attrName>ppt_y</p:attrName>
                                        </p:attrNameLst>
                                      </p:cBhvr>
                                      <p:tavLst>
                                        <p:tav tm="0">
                                          <p:val>
                                            <p:strVal val="ppt_y"/>
                                          </p:val>
                                        </p:tav>
                                        <p:tav tm="100000">
                                          <p:val>
                                            <p:strVal val="ppt_y"/>
                                          </p:val>
                                        </p:tav>
                                      </p:tavLst>
                                    </p:anim>
                                    <p:set>
                                      <p:cBhvr>
                                        <p:cTn id="528" dur="1" fill="hold">
                                          <p:stCondLst>
                                            <p:cond delay="2249"/>
                                          </p:stCondLst>
                                        </p:cTn>
                                        <p:tgtEl>
                                          <p:spTgt spid="42"/>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1"/>
                                        </p:tgtEl>
                                        <p:attrNameLst>
                                          <p:attrName>ppt_x</p:attrName>
                                        </p:attrNameLst>
                                      </p:cBhvr>
                                      <p:tavLst>
                                        <p:tav tm="0">
                                          <p:val>
                                            <p:strVal val="ppt_x"/>
                                          </p:val>
                                        </p:tav>
                                        <p:tav tm="100000">
                                          <p:val>
                                            <p:strVal val="0-ppt_w/2"/>
                                          </p:val>
                                        </p:tav>
                                      </p:tavLst>
                                    </p:anim>
                                    <p:anim calcmode="lin" valueType="num">
                                      <p:cBhvr additive="base">
                                        <p:cTn id="531" dur="2250"/>
                                        <p:tgtEl>
                                          <p:spTgt spid="41"/>
                                        </p:tgtEl>
                                        <p:attrNameLst>
                                          <p:attrName>ppt_y</p:attrName>
                                        </p:attrNameLst>
                                      </p:cBhvr>
                                      <p:tavLst>
                                        <p:tav tm="0">
                                          <p:val>
                                            <p:strVal val="ppt_y"/>
                                          </p:val>
                                        </p:tav>
                                        <p:tav tm="100000">
                                          <p:val>
                                            <p:strVal val="ppt_y"/>
                                          </p:val>
                                        </p:tav>
                                      </p:tavLst>
                                    </p:anim>
                                    <p:set>
                                      <p:cBhvr>
                                        <p:cTn id="532" dur="1" fill="hold">
                                          <p:stCondLst>
                                            <p:cond delay="2249"/>
                                          </p:stCondLst>
                                        </p:cTn>
                                        <p:tgtEl>
                                          <p:spTgt spid="41"/>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3"/>
                                        </p:tgtEl>
                                        <p:attrNameLst>
                                          <p:attrName>ppt_x</p:attrName>
                                        </p:attrNameLst>
                                      </p:cBhvr>
                                      <p:tavLst>
                                        <p:tav tm="0">
                                          <p:val>
                                            <p:strVal val="ppt_x"/>
                                          </p:val>
                                        </p:tav>
                                        <p:tav tm="100000">
                                          <p:val>
                                            <p:strVal val="0-ppt_w/2"/>
                                          </p:val>
                                        </p:tav>
                                      </p:tavLst>
                                    </p:anim>
                                    <p:anim calcmode="lin" valueType="num">
                                      <p:cBhvr additive="base">
                                        <p:cTn id="535" dur="2250"/>
                                        <p:tgtEl>
                                          <p:spTgt spid="43"/>
                                        </p:tgtEl>
                                        <p:attrNameLst>
                                          <p:attrName>ppt_y</p:attrName>
                                        </p:attrNameLst>
                                      </p:cBhvr>
                                      <p:tavLst>
                                        <p:tav tm="0">
                                          <p:val>
                                            <p:strVal val="ppt_y"/>
                                          </p:val>
                                        </p:tav>
                                        <p:tav tm="100000">
                                          <p:val>
                                            <p:strVal val="ppt_y"/>
                                          </p:val>
                                        </p:tav>
                                      </p:tavLst>
                                    </p:anim>
                                    <p:set>
                                      <p:cBhvr>
                                        <p:cTn id="536" dur="1" fill="hold">
                                          <p:stCondLst>
                                            <p:cond delay="2249"/>
                                          </p:stCondLst>
                                        </p:cTn>
                                        <p:tgtEl>
                                          <p:spTgt spid="43"/>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4"/>
                                        </p:tgtEl>
                                        <p:attrNameLst>
                                          <p:attrName>ppt_x</p:attrName>
                                        </p:attrNameLst>
                                      </p:cBhvr>
                                      <p:tavLst>
                                        <p:tav tm="0">
                                          <p:val>
                                            <p:strVal val="ppt_x"/>
                                          </p:val>
                                        </p:tav>
                                        <p:tav tm="100000">
                                          <p:val>
                                            <p:strVal val="0-ppt_w/2"/>
                                          </p:val>
                                        </p:tav>
                                      </p:tavLst>
                                    </p:anim>
                                    <p:anim calcmode="lin" valueType="num">
                                      <p:cBhvr additive="base">
                                        <p:cTn id="539" dur="2250"/>
                                        <p:tgtEl>
                                          <p:spTgt spid="44"/>
                                        </p:tgtEl>
                                        <p:attrNameLst>
                                          <p:attrName>ppt_y</p:attrName>
                                        </p:attrNameLst>
                                      </p:cBhvr>
                                      <p:tavLst>
                                        <p:tav tm="0">
                                          <p:val>
                                            <p:strVal val="ppt_y"/>
                                          </p:val>
                                        </p:tav>
                                        <p:tav tm="100000">
                                          <p:val>
                                            <p:strVal val="ppt_y"/>
                                          </p:val>
                                        </p:tav>
                                      </p:tavLst>
                                    </p:anim>
                                    <p:set>
                                      <p:cBhvr>
                                        <p:cTn id="540" dur="1" fill="hold">
                                          <p:stCondLst>
                                            <p:cond delay="2249"/>
                                          </p:stCondLst>
                                        </p:cTn>
                                        <p:tgtEl>
                                          <p:spTgt spid="44"/>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5"/>
                                        </p:tgtEl>
                                        <p:attrNameLst>
                                          <p:attrName>ppt_x</p:attrName>
                                        </p:attrNameLst>
                                      </p:cBhvr>
                                      <p:tavLst>
                                        <p:tav tm="0">
                                          <p:val>
                                            <p:strVal val="ppt_x"/>
                                          </p:val>
                                        </p:tav>
                                        <p:tav tm="100000">
                                          <p:val>
                                            <p:strVal val="0-ppt_w/2"/>
                                          </p:val>
                                        </p:tav>
                                      </p:tavLst>
                                    </p:anim>
                                    <p:anim calcmode="lin" valueType="num">
                                      <p:cBhvr additive="base">
                                        <p:cTn id="543" dur="2250"/>
                                        <p:tgtEl>
                                          <p:spTgt spid="45"/>
                                        </p:tgtEl>
                                        <p:attrNameLst>
                                          <p:attrName>ppt_y</p:attrName>
                                        </p:attrNameLst>
                                      </p:cBhvr>
                                      <p:tavLst>
                                        <p:tav tm="0">
                                          <p:val>
                                            <p:strVal val="ppt_y"/>
                                          </p:val>
                                        </p:tav>
                                        <p:tav tm="100000">
                                          <p:val>
                                            <p:strVal val="ppt_y"/>
                                          </p:val>
                                        </p:tav>
                                      </p:tavLst>
                                    </p:anim>
                                    <p:set>
                                      <p:cBhvr>
                                        <p:cTn id="544" dur="1" fill="hold">
                                          <p:stCondLst>
                                            <p:cond delay="2249"/>
                                          </p:stCondLst>
                                        </p:cTn>
                                        <p:tgtEl>
                                          <p:spTgt spid="45"/>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6"/>
                                        </p:tgtEl>
                                        <p:attrNameLst>
                                          <p:attrName>ppt_x</p:attrName>
                                        </p:attrNameLst>
                                      </p:cBhvr>
                                      <p:tavLst>
                                        <p:tav tm="0">
                                          <p:val>
                                            <p:strVal val="ppt_x"/>
                                          </p:val>
                                        </p:tav>
                                        <p:tav tm="100000">
                                          <p:val>
                                            <p:strVal val="0-ppt_w/2"/>
                                          </p:val>
                                        </p:tav>
                                      </p:tavLst>
                                    </p:anim>
                                    <p:anim calcmode="lin" valueType="num">
                                      <p:cBhvr additive="base">
                                        <p:cTn id="547" dur="2250"/>
                                        <p:tgtEl>
                                          <p:spTgt spid="46"/>
                                        </p:tgtEl>
                                        <p:attrNameLst>
                                          <p:attrName>ppt_y</p:attrName>
                                        </p:attrNameLst>
                                      </p:cBhvr>
                                      <p:tavLst>
                                        <p:tav tm="0">
                                          <p:val>
                                            <p:strVal val="ppt_y"/>
                                          </p:val>
                                        </p:tav>
                                        <p:tav tm="100000">
                                          <p:val>
                                            <p:strVal val="ppt_y"/>
                                          </p:val>
                                        </p:tav>
                                      </p:tavLst>
                                    </p:anim>
                                    <p:set>
                                      <p:cBhvr>
                                        <p:cTn id="548" dur="1" fill="hold">
                                          <p:stCondLst>
                                            <p:cond delay="2249"/>
                                          </p:stCondLst>
                                        </p:cTn>
                                        <p:tgtEl>
                                          <p:spTgt spid="46"/>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7"/>
                                        </p:tgtEl>
                                        <p:attrNameLst>
                                          <p:attrName>ppt_x</p:attrName>
                                        </p:attrNameLst>
                                      </p:cBhvr>
                                      <p:tavLst>
                                        <p:tav tm="0">
                                          <p:val>
                                            <p:strVal val="ppt_x"/>
                                          </p:val>
                                        </p:tav>
                                        <p:tav tm="100000">
                                          <p:val>
                                            <p:strVal val="0-ppt_w/2"/>
                                          </p:val>
                                        </p:tav>
                                      </p:tavLst>
                                    </p:anim>
                                    <p:anim calcmode="lin" valueType="num">
                                      <p:cBhvr additive="base">
                                        <p:cTn id="551" dur="2250"/>
                                        <p:tgtEl>
                                          <p:spTgt spid="47"/>
                                        </p:tgtEl>
                                        <p:attrNameLst>
                                          <p:attrName>ppt_y</p:attrName>
                                        </p:attrNameLst>
                                      </p:cBhvr>
                                      <p:tavLst>
                                        <p:tav tm="0">
                                          <p:val>
                                            <p:strVal val="ppt_y"/>
                                          </p:val>
                                        </p:tav>
                                        <p:tav tm="100000">
                                          <p:val>
                                            <p:strVal val="ppt_y"/>
                                          </p:val>
                                        </p:tav>
                                      </p:tavLst>
                                    </p:anim>
                                    <p:set>
                                      <p:cBhvr>
                                        <p:cTn id="552" dur="1" fill="hold">
                                          <p:stCondLst>
                                            <p:cond delay="2249"/>
                                          </p:stCondLst>
                                        </p:cTn>
                                        <p:tgtEl>
                                          <p:spTgt spid="47"/>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8"/>
                                        </p:tgtEl>
                                        <p:attrNameLst>
                                          <p:attrName>ppt_x</p:attrName>
                                        </p:attrNameLst>
                                      </p:cBhvr>
                                      <p:tavLst>
                                        <p:tav tm="0">
                                          <p:val>
                                            <p:strVal val="ppt_x"/>
                                          </p:val>
                                        </p:tav>
                                        <p:tav tm="100000">
                                          <p:val>
                                            <p:strVal val="0-ppt_w/2"/>
                                          </p:val>
                                        </p:tav>
                                      </p:tavLst>
                                    </p:anim>
                                    <p:anim calcmode="lin" valueType="num">
                                      <p:cBhvr additive="base">
                                        <p:cTn id="555" dur="2250"/>
                                        <p:tgtEl>
                                          <p:spTgt spid="48"/>
                                        </p:tgtEl>
                                        <p:attrNameLst>
                                          <p:attrName>ppt_y</p:attrName>
                                        </p:attrNameLst>
                                      </p:cBhvr>
                                      <p:tavLst>
                                        <p:tav tm="0">
                                          <p:val>
                                            <p:strVal val="ppt_y"/>
                                          </p:val>
                                        </p:tav>
                                        <p:tav tm="100000">
                                          <p:val>
                                            <p:strVal val="ppt_y"/>
                                          </p:val>
                                        </p:tav>
                                      </p:tavLst>
                                    </p:anim>
                                    <p:set>
                                      <p:cBhvr>
                                        <p:cTn id="556" dur="1" fill="hold">
                                          <p:stCondLst>
                                            <p:cond delay="2249"/>
                                          </p:stCondLst>
                                        </p:cTn>
                                        <p:tgtEl>
                                          <p:spTgt spid="48"/>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1"/>
                                        </p:tgtEl>
                                        <p:attrNameLst>
                                          <p:attrName>ppt_x</p:attrName>
                                        </p:attrNameLst>
                                      </p:cBhvr>
                                      <p:tavLst>
                                        <p:tav tm="0">
                                          <p:val>
                                            <p:strVal val="ppt_x"/>
                                          </p:val>
                                        </p:tav>
                                        <p:tav tm="100000">
                                          <p:val>
                                            <p:strVal val="1+ppt_w/2"/>
                                          </p:val>
                                        </p:tav>
                                      </p:tavLst>
                                    </p:anim>
                                    <p:anim calcmode="lin" valueType="num">
                                      <p:cBhvr additive="base">
                                        <p:cTn id="559" dur="2250"/>
                                        <p:tgtEl>
                                          <p:spTgt spid="51"/>
                                        </p:tgtEl>
                                        <p:attrNameLst>
                                          <p:attrName>ppt_y</p:attrName>
                                        </p:attrNameLst>
                                      </p:cBhvr>
                                      <p:tavLst>
                                        <p:tav tm="0">
                                          <p:val>
                                            <p:strVal val="ppt_y"/>
                                          </p:val>
                                        </p:tav>
                                        <p:tav tm="100000">
                                          <p:val>
                                            <p:strVal val="ppt_y"/>
                                          </p:val>
                                        </p:tav>
                                      </p:tavLst>
                                    </p:anim>
                                    <p:set>
                                      <p:cBhvr>
                                        <p:cTn id="560" dur="1" fill="hold">
                                          <p:stCondLst>
                                            <p:cond delay="2249"/>
                                          </p:stCondLst>
                                        </p:cTn>
                                        <p:tgtEl>
                                          <p:spTgt spid="5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2"/>
                                        </p:tgtEl>
                                        <p:attrNameLst>
                                          <p:attrName>ppt_x</p:attrName>
                                        </p:attrNameLst>
                                      </p:cBhvr>
                                      <p:tavLst>
                                        <p:tav tm="0">
                                          <p:val>
                                            <p:strVal val="ppt_x"/>
                                          </p:val>
                                        </p:tav>
                                        <p:tav tm="100000">
                                          <p:val>
                                            <p:strVal val="1+ppt_w/2"/>
                                          </p:val>
                                        </p:tav>
                                      </p:tavLst>
                                    </p:anim>
                                    <p:anim calcmode="lin" valueType="num">
                                      <p:cBhvr additive="base">
                                        <p:cTn id="563" dur="2250"/>
                                        <p:tgtEl>
                                          <p:spTgt spid="52"/>
                                        </p:tgtEl>
                                        <p:attrNameLst>
                                          <p:attrName>ppt_y</p:attrName>
                                        </p:attrNameLst>
                                      </p:cBhvr>
                                      <p:tavLst>
                                        <p:tav tm="0">
                                          <p:val>
                                            <p:strVal val="ppt_y"/>
                                          </p:val>
                                        </p:tav>
                                        <p:tav tm="100000">
                                          <p:val>
                                            <p:strVal val="ppt_y"/>
                                          </p:val>
                                        </p:tav>
                                      </p:tavLst>
                                    </p:anim>
                                    <p:set>
                                      <p:cBhvr>
                                        <p:cTn id="564" dur="1" fill="hold">
                                          <p:stCondLst>
                                            <p:cond delay="2249"/>
                                          </p:stCondLst>
                                        </p:cTn>
                                        <p:tgtEl>
                                          <p:spTgt spid="5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3"/>
                                        </p:tgtEl>
                                        <p:attrNameLst>
                                          <p:attrName>ppt_x</p:attrName>
                                        </p:attrNameLst>
                                      </p:cBhvr>
                                      <p:tavLst>
                                        <p:tav tm="0">
                                          <p:val>
                                            <p:strVal val="ppt_x"/>
                                          </p:val>
                                        </p:tav>
                                        <p:tav tm="100000">
                                          <p:val>
                                            <p:strVal val="1+ppt_w/2"/>
                                          </p:val>
                                        </p:tav>
                                      </p:tavLst>
                                    </p:anim>
                                    <p:anim calcmode="lin" valueType="num">
                                      <p:cBhvr additive="base">
                                        <p:cTn id="567" dur="2250"/>
                                        <p:tgtEl>
                                          <p:spTgt spid="53"/>
                                        </p:tgtEl>
                                        <p:attrNameLst>
                                          <p:attrName>ppt_y</p:attrName>
                                        </p:attrNameLst>
                                      </p:cBhvr>
                                      <p:tavLst>
                                        <p:tav tm="0">
                                          <p:val>
                                            <p:strVal val="ppt_y"/>
                                          </p:val>
                                        </p:tav>
                                        <p:tav tm="100000">
                                          <p:val>
                                            <p:strVal val="ppt_y"/>
                                          </p:val>
                                        </p:tav>
                                      </p:tavLst>
                                    </p:anim>
                                    <p:set>
                                      <p:cBhvr>
                                        <p:cTn id="568" dur="1" fill="hold">
                                          <p:stCondLst>
                                            <p:cond delay="2249"/>
                                          </p:stCondLst>
                                        </p:cTn>
                                        <p:tgtEl>
                                          <p:spTgt spid="5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23" presetClass="entr" presetSubtype="288" fill="hold" nodeType="withEffect">
                                  <p:stCondLst>
                                    <p:cond delay="0"/>
                                  </p:stCondLst>
                                  <p:childTnLst>
                                    <p:set>
                                      <p:cBhvr>
                                        <p:cTn id="610" dur="1" fill="hold">
                                          <p:stCondLst>
                                            <p:cond delay="0"/>
                                          </p:stCondLst>
                                        </p:cTn>
                                        <p:tgtEl>
                                          <p:spTgt spid="2"/>
                                        </p:tgtEl>
                                        <p:attrNameLst>
                                          <p:attrName>style.visibility</p:attrName>
                                        </p:attrNameLst>
                                      </p:cBhvr>
                                      <p:to>
                                        <p:strVal val="visible"/>
                                      </p:to>
                                    </p:set>
                                    <p:anim calcmode="lin" valueType="num">
                                      <p:cBhvr>
                                        <p:cTn id="611" dur="2500" fill="hold"/>
                                        <p:tgtEl>
                                          <p:spTgt spid="2"/>
                                        </p:tgtEl>
                                        <p:attrNameLst>
                                          <p:attrName>ppt_w</p:attrName>
                                        </p:attrNameLst>
                                      </p:cBhvr>
                                      <p:tavLst>
                                        <p:tav tm="0">
                                          <p:val>
                                            <p:strVal val="4/3*#ppt_w"/>
                                          </p:val>
                                        </p:tav>
                                        <p:tav tm="100000">
                                          <p:val>
                                            <p:strVal val="#ppt_w"/>
                                          </p:val>
                                        </p:tav>
                                      </p:tavLst>
                                    </p:anim>
                                    <p:anim calcmode="lin" valueType="num">
                                      <p:cBhvr>
                                        <p:cTn id="612" dur="2500" fill="hold"/>
                                        <p:tgtEl>
                                          <p:spTgt spid="2"/>
                                        </p:tgtEl>
                                        <p:attrNameLst>
                                          <p:attrName>ppt_h</p:attrName>
                                        </p:attrNameLst>
                                      </p:cBhvr>
                                      <p:tavLst>
                                        <p:tav tm="0">
                                          <p:val>
                                            <p:strVal val="4/3*#ppt_h"/>
                                          </p:val>
                                        </p:tav>
                                        <p:tav tm="100000">
                                          <p:val>
                                            <p:strVal val="#ppt_h"/>
                                          </p:val>
                                        </p:tav>
                                      </p:tavLst>
                                    </p:anim>
                                  </p:childTnLst>
                                </p:cTn>
                              </p:par>
                              <p:par>
                                <p:cTn id="613" presetID="6" presetClass="entr" presetSubtype="32" fill="hold" nodeType="withEffect">
                                  <p:stCondLst>
                                    <p:cond delay="0"/>
                                  </p:stCondLst>
                                  <p:childTnLst>
                                    <p:set>
                                      <p:cBhvr>
                                        <p:cTn id="614" dur="1" fill="hold">
                                          <p:stCondLst>
                                            <p:cond delay="0"/>
                                          </p:stCondLst>
                                        </p:cTn>
                                        <p:tgtEl>
                                          <p:spTgt spid="2"/>
                                        </p:tgtEl>
                                        <p:attrNameLst>
                                          <p:attrName>style.visibility</p:attrName>
                                        </p:attrNameLst>
                                      </p:cBhvr>
                                      <p:to>
                                        <p:strVal val="visible"/>
                                      </p:to>
                                    </p:set>
                                    <p:animEffect transition="in" filter="circle(out)">
                                      <p:cBhvr>
                                        <p:cTn id="615" dur="2500"/>
                                        <p:tgtEl>
                                          <p:spTgt spid="2"/>
                                        </p:tgtEl>
                                      </p:cBhvr>
                                    </p:animEffect>
                                  </p:childTnLst>
                                </p:cTn>
                              </p:par>
                              <p:par>
                                <p:cTn id="616" presetID="23" presetClass="entr" presetSubtype="288" fill="hold" nodeType="withEffect">
                                  <p:stCondLst>
                                    <p:cond delay="0"/>
                                  </p:stCondLst>
                                  <p:childTnLst>
                                    <p:set>
                                      <p:cBhvr>
                                        <p:cTn id="617" dur="1" fill="hold">
                                          <p:stCondLst>
                                            <p:cond delay="0"/>
                                          </p:stCondLst>
                                        </p:cTn>
                                        <p:tgtEl>
                                          <p:spTgt spid="3"/>
                                        </p:tgtEl>
                                        <p:attrNameLst>
                                          <p:attrName>style.visibility</p:attrName>
                                        </p:attrNameLst>
                                      </p:cBhvr>
                                      <p:to>
                                        <p:strVal val="visible"/>
                                      </p:to>
                                    </p:set>
                                    <p:anim calcmode="lin" valueType="num">
                                      <p:cBhvr>
                                        <p:cTn id="618" dur="2500" fill="hold"/>
                                        <p:tgtEl>
                                          <p:spTgt spid="3"/>
                                        </p:tgtEl>
                                        <p:attrNameLst>
                                          <p:attrName>ppt_w</p:attrName>
                                        </p:attrNameLst>
                                      </p:cBhvr>
                                      <p:tavLst>
                                        <p:tav tm="0">
                                          <p:val>
                                            <p:strVal val="4/3*#ppt_w"/>
                                          </p:val>
                                        </p:tav>
                                        <p:tav tm="100000">
                                          <p:val>
                                            <p:strVal val="#ppt_w"/>
                                          </p:val>
                                        </p:tav>
                                      </p:tavLst>
                                    </p:anim>
                                    <p:anim calcmode="lin" valueType="num">
                                      <p:cBhvr>
                                        <p:cTn id="619" dur="2500" fill="hold"/>
                                        <p:tgtEl>
                                          <p:spTgt spid="3"/>
                                        </p:tgtEl>
                                        <p:attrNameLst>
                                          <p:attrName>ppt_h</p:attrName>
                                        </p:attrNameLst>
                                      </p:cBhvr>
                                      <p:tavLst>
                                        <p:tav tm="0">
                                          <p:val>
                                            <p:strVal val="4/3*#ppt_h"/>
                                          </p:val>
                                        </p:tav>
                                        <p:tav tm="100000">
                                          <p:val>
                                            <p:strVal val="#ppt_h"/>
                                          </p:val>
                                        </p:tav>
                                      </p:tavLst>
                                    </p:anim>
                                  </p:childTnLst>
                                </p:cTn>
                              </p:par>
                              <p:par>
                                <p:cTn id="620" presetID="6" presetClass="entr" presetSubtype="32" fill="hold" nodeType="withEffect">
                                  <p:stCondLst>
                                    <p:cond delay="0"/>
                                  </p:stCondLst>
                                  <p:childTnLst>
                                    <p:set>
                                      <p:cBhvr>
                                        <p:cTn id="621" dur="1" fill="hold">
                                          <p:stCondLst>
                                            <p:cond delay="0"/>
                                          </p:stCondLst>
                                        </p:cTn>
                                        <p:tgtEl>
                                          <p:spTgt spid="3"/>
                                        </p:tgtEl>
                                        <p:attrNameLst>
                                          <p:attrName>style.visibility</p:attrName>
                                        </p:attrNameLst>
                                      </p:cBhvr>
                                      <p:to>
                                        <p:strVal val="visible"/>
                                      </p:to>
                                    </p:set>
                                    <p:animEffect transition="in" filter="circle(out)">
                                      <p:cBhvr>
                                        <p:cTn id="622" dur="2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rotWithShape="1">
          <a:blip r:embed="rId2">
            <a:extLst>
              <a:ext uri="{28A0092B-C50C-407E-A947-70E740481C1C}">
                <a14:useLocalDpi xmlns:a14="http://schemas.microsoft.com/office/drawing/2010/main" val="0"/>
              </a:ext>
            </a:extLst>
          </a:blip>
          <a:srcRect t="390" b="390"/>
          <a:stretch/>
        </p:blipFill>
        <p:spPr>
          <a:xfrm>
            <a:off x="0" y="0"/>
            <a:ext cx="9144000" cy="5143500"/>
          </a:xfrm>
          <a:prstGeom prst="rect">
            <a:avLst/>
          </a:prstGeom>
        </p:spPr>
      </p:pic>
      <p:sp>
        <p:nvSpPr>
          <p:cNvPr id="3" name="2 Rectángulo"/>
          <p:cNvSpPr/>
          <p:nvPr/>
        </p:nvSpPr>
        <p:spPr>
          <a:xfrm>
            <a:off x="4427984" y="771550"/>
            <a:ext cx="4392488" cy="3785652"/>
          </a:xfrm>
          <a:prstGeom prst="rect">
            <a:avLst/>
          </a:prstGeom>
        </p:spPr>
        <p:txBody>
          <a:bodyPr wrap="square">
            <a:spAutoFit/>
            <a:scene3d>
              <a:camera prst="obliqueBottomLeft"/>
              <a:lightRig rig="threePt" dir="t"/>
            </a:scene3d>
            <a:sp3d extrusionH="25400">
              <a:extrusionClr>
                <a:schemeClr val="tx1"/>
              </a:extrusionClr>
            </a:sp3d>
          </a:bodyPr>
          <a:lstStyle/>
          <a:p>
            <a:pPr algn="ctr"/>
            <a:r>
              <a:rPr lang="es-ES" sz="2000" b="1" dirty="0">
                <a:solidFill>
                  <a:srgbClr val="002060"/>
                </a:solidFill>
              </a:rPr>
              <a:t>Aislados por las dificultades de acceso de los caminos, estaban sometidos a las inclemencias climatológicas y a la esclavitud de mantener un sistema de vigilancia activo las 24 horas del día a base de carburantes y aparatos manuales. Su vida diaria transcurría sobre esas </a:t>
            </a:r>
            <a:r>
              <a:rPr lang="es-ES" sz="2000" b="1" dirty="0" smtClean="0">
                <a:solidFill>
                  <a:srgbClr val="002060"/>
                </a:solidFill>
              </a:rPr>
              <a:t>cuatro paredes, observando </a:t>
            </a:r>
            <a:r>
              <a:rPr lang="es-ES" sz="2000" b="1" dirty="0">
                <a:solidFill>
                  <a:srgbClr val="002060"/>
                </a:solidFill>
              </a:rPr>
              <a:t>el poderío del mar en la soledad transparente de un </a:t>
            </a:r>
            <a:r>
              <a:rPr lang="es-ES" sz="2000" b="1" dirty="0" smtClean="0">
                <a:solidFill>
                  <a:srgbClr val="002060"/>
                </a:solidFill>
              </a:rPr>
              <a:t>fanal. </a:t>
            </a:r>
            <a:r>
              <a:rPr lang="es-ES" sz="2000" b="1" dirty="0">
                <a:solidFill>
                  <a:srgbClr val="002060"/>
                </a:solidFill>
              </a:rPr>
              <a:t>Faro y torrero formaban una unidad, impensable uno sin el otro. </a:t>
            </a:r>
          </a:p>
        </p:txBody>
      </p:sp>
    </p:spTree>
    <p:extLst>
      <p:ext uri="{BB962C8B-B14F-4D97-AF65-F5344CB8AC3E}">
        <p14:creationId xmlns:p14="http://schemas.microsoft.com/office/powerpoint/2010/main" val="729525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800" fill="hold"/>
                                        <p:tgtEl>
                                          <p:spTgt spid="3"/>
                                        </p:tgtEl>
                                        <p:attrNameLst>
                                          <p:attrName>ppt_w</p:attrName>
                                        </p:attrNameLst>
                                      </p:cBhvr>
                                      <p:tavLst>
                                        <p:tav tm="0">
                                          <p:val>
                                            <p:fltVal val="0"/>
                                          </p:val>
                                        </p:tav>
                                        <p:tav tm="100000">
                                          <p:val>
                                            <p:strVal val="#ppt_w"/>
                                          </p:val>
                                        </p:tav>
                                      </p:tavLst>
                                    </p:anim>
                                    <p:anim calcmode="lin" valueType="num">
                                      <p:cBhvr>
                                        <p:cTn id="8" dur="1800" fill="hold"/>
                                        <p:tgtEl>
                                          <p:spTgt spid="3"/>
                                        </p:tgtEl>
                                        <p:attrNameLst>
                                          <p:attrName>ppt_h</p:attrName>
                                        </p:attrNameLst>
                                      </p:cBhvr>
                                      <p:tavLst>
                                        <p:tav tm="0">
                                          <p:val>
                                            <p:fltVal val="0"/>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650" fill="hold"/>
                                        <p:tgtEl>
                                          <p:spTgt spid="4"/>
                                        </p:tgtEl>
                                        <p:attrNameLst>
                                          <p:attrName>ppt_w</p:attrName>
                                        </p:attrNameLst>
                                      </p:cBhvr>
                                      <p:tavLst>
                                        <p:tav tm="0">
                                          <p:val>
                                            <p:strVal val="4/3*#ppt_w"/>
                                          </p:val>
                                        </p:tav>
                                        <p:tav tm="100000">
                                          <p:val>
                                            <p:strVal val="#ppt_w"/>
                                          </p:val>
                                        </p:tav>
                                      </p:tavLst>
                                    </p:anim>
                                    <p:anim calcmode="lin" valueType="num">
                                      <p:cBhvr>
                                        <p:cTn id="12" dur="1650" fill="hold"/>
                                        <p:tgtEl>
                                          <p:spTgt spid="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20 Rectángulo"/>
          <p:cNvSpPr/>
          <p:nvPr/>
        </p:nvSpPr>
        <p:spPr>
          <a:xfrm>
            <a:off x="0" y="-8774"/>
            <a:ext cx="9144000" cy="5152274"/>
          </a:xfrm>
          <a:prstGeom prst="rect">
            <a:avLst/>
          </a:prstGeom>
          <a:gradFill flip="none" rotWithShape="1">
            <a:gsLst>
              <a:gs pos="50810">
                <a:srgbClr val="002060">
                  <a:lumMod val="88000"/>
                </a:srgbClr>
              </a:gs>
              <a:gs pos="8000">
                <a:srgbClr val="7030A0">
                  <a:lumMod val="54000"/>
                </a:srgbClr>
              </a:gs>
              <a:gs pos="92000">
                <a:srgbClr val="7030A0">
                  <a:lumMod val="70000"/>
                </a:srgbClr>
              </a:gs>
              <a:gs pos="100000">
                <a:srgbClr val="7030A0">
                  <a:lumMod val="54000"/>
                  <a:lumOff val="46000"/>
                </a:srgbClr>
              </a:gs>
              <a:gs pos="0">
                <a:srgbClr val="7030A0">
                  <a:lumMod val="54000"/>
                  <a:lumOff val="46000"/>
                </a:srgb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 name="22 Imagen"/>
          <p:cNvPicPr>
            <a:picLocks noChangeAspect="1"/>
          </p:cNvPicPr>
          <p:nvPr/>
        </p:nvPicPr>
        <p:blipFill rotWithShape="1">
          <a:blip r:embed="rId2">
            <a:extLst>
              <a:ext uri="{28A0092B-C50C-407E-A947-70E740481C1C}">
                <a14:useLocalDpi xmlns:a14="http://schemas.microsoft.com/office/drawing/2010/main" val="0"/>
              </a:ext>
            </a:extLst>
          </a:blip>
          <a:srcRect t="1070" b="1070"/>
          <a:stretch/>
        </p:blipFill>
        <p:spPr>
          <a:xfrm>
            <a:off x="7440" y="0"/>
            <a:ext cx="9144000" cy="5143500"/>
          </a:xfrm>
          <a:prstGeom prst="rect">
            <a:avLst/>
          </a:prstGeom>
        </p:spPr>
      </p:pic>
      <p:sp>
        <p:nvSpPr>
          <p:cNvPr id="2" name="1 Forma libre"/>
          <p:cNvSpPr/>
          <p:nvPr/>
        </p:nvSpPr>
        <p:spPr>
          <a:xfrm rot="5400000">
            <a:off x="4225856" y="-4211021"/>
            <a:ext cx="554991"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5400000">
            <a:off x="4196804" y="-3346928"/>
            <a:ext cx="55498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5400000">
            <a:off x="4253172" y="-2482832"/>
            <a:ext cx="55498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5400000">
            <a:off x="4222263" y="-1657652"/>
            <a:ext cx="554991"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5400000">
            <a:off x="4193210" y="-793556"/>
            <a:ext cx="554991"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5400000">
            <a:off x="4249578" y="70538"/>
            <a:ext cx="55498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flipV="1">
            <a:off x="4193208" y="51617"/>
            <a:ext cx="55498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flipV="1">
            <a:off x="4164157" y="-812478"/>
            <a:ext cx="55498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flipV="1">
            <a:off x="4220525" y="-1676574"/>
            <a:ext cx="55498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flipV="1">
            <a:off x="4189616" y="-2501753"/>
            <a:ext cx="554991"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flipV="1">
            <a:off x="4160563" y="-3365849"/>
            <a:ext cx="554991"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flipV="1">
            <a:off x="4216932" y="-4229943"/>
            <a:ext cx="55498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82550" cap="sq" cmpd="sng" algn="ctr">
            <a:gradFill flip="none" rotWithShape="1">
              <a:gsLst>
                <a:gs pos="0">
                  <a:srgbClr val="FF66FF"/>
                </a:gs>
                <a:gs pos="73000">
                  <a:srgbClr val="FFFF00"/>
                </a:gs>
                <a:gs pos="27000">
                  <a:srgbClr val="9999FF">
                    <a:lumMod val="0"/>
                    <a:lumOff val="100000"/>
                  </a:srgbClr>
                </a:gs>
                <a:gs pos="49162">
                  <a:srgbClr val="37C1F3">
                    <a:lumMod val="0"/>
                    <a:lumOff val="100000"/>
                  </a:srgbClr>
                </a:gs>
                <a:gs pos="57915">
                  <a:srgbClr val="95DEF8"/>
                </a:gs>
                <a:gs pos="100000">
                  <a:srgbClr val="1170FF"/>
                </a:gs>
              </a:gsLst>
              <a:path path="circle">
                <a:fillToRect l="50000" t="50000" r="50000" b="50000"/>
              </a:path>
              <a:tileRect/>
            </a:gradFill>
            <a:prstDash val="sysDot"/>
          </a:ln>
          <a:effectLst>
            <a:glow rad="50800">
              <a:srgbClr val="7030A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2" name="21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18258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750" fill="hold"/>
                                        <p:tgtEl>
                                          <p:spTgt spid="2"/>
                                        </p:tgtEl>
                                        <p:attrNameLst>
                                          <p:attrName>ppt_x</p:attrName>
                                        </p:attrNameLst>
                                      </p:cBhvr>
                                      <p:tavLst>
                                        <p:tav tm="0">
                                          <p:val>
                                            <p:strVal val="#ppt_x"/>
                                          </p:val>
                                        </p:tav>
                                        <p:tav tm="100000">
                                          <p:val>
                                            <p:strVal val="#ppt_x"/>
                                          </p:val>
                                        </p:tav>
                                      </p:tavLst>
                                    </p:anim>
                                    <p:anim calcmode="lin" valueType="num">
                                      <p:cBhvr additive="base">
                                        <p:cTn id="8" dur="2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2750" fill="hold"/>
                                        <p:tgtEl>
                                          <p:spTgt spid="2"/>
                                        </p:tgtEl>
                                        <p:attrNameLst>
                                          <p:attrName>ppt_w</p:attrName>
                                        </p:attrNameLst>
                                      </p:cBhvr>
                                      <p:tavLst>
                                        <p:tav tm="0">
                                          <p:val>
                                            <p:strVal val="#ppt_w"/>
                                          </p:val>
                                        </p:tav>
                                        <p:tav tm="100000">
                                          <p:val>
                                            <p:strVal val="#ppt_w"/>
                                          </p:val>
                                        </p:tav>
                                      </p:tavLst>
                                    </p:anim>
                                    <p:anim calcmode="lin" valueType="num">
                                      <p:cBhvr>
                                        <p:cTn id="12" dur="275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2750"/>
                                        <p:tgtEl>
                                          <p:spTgt spid="2"/>
                                        </p:tgtEl>
                                        <p:attrNameLst>
                                          <p:attrName>ppt_x</p:attrName>
                                        </p:attrNameLst>
                                      </p:cBhvr>
                                      <p:tavLst>
                                        <p:tav tm="0">
                                          <p:val>
                                            <p:strVal val="ppt_x"/>
                                          </p:val>
                                        </p:tav>
                                        <p:tav tm="100000">
                                          <p:val>
                                            <p:strVal val="ppt_x"/>
                                          </p:val>
                                        </p:tav>
                                      </p:tavLst>
                                    </p:anim>
                                    <p:anim calcmode="lin" valueType="num">
                                      <p:cBhvr additive="base">
                                        <p:cTn id="15" dur="2750"/>
                                        <p:tgtEl>
                                          <p:spTgt spid="2"/>
                                        </p:tgtEl>
                                        <p:attrNameLst>
                                          <p:attrName>ppt_y</p:attrName>
                                        </p:attrNameLst>
                                      </p:cBhvr>
                                      <p:tavLst>
                                        <p:tav tm="0">
                                          <p:val>
                                            <p:strVal val="ppt_y"/>
                                          </p:val>
                                        </p:tav>
                                        <p:tav tm="100000">
                                          <p:val>
                                            <p:strVal val="1+ppt_h/2"/>
                                          </p:val>
                                        </p:tav>
                                      </p:tavLst>
                                    </p:anim>
                                    <p:set>
                                      <p:cBhvr>
                                        <p:cTn id="16" dur="1" fill="hold">
                                          <p:stCondLst>
                                            <p:cond delay="2749"/>
                                          </p:stCondLst>
                                        </p:cTn>
                                        <p:tgtEl>
                                          <p:spTgt spid="2"/>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750" fill="hold"/>
                                        <p:tgtEl>
                                          <p:spTgt spid="3"/>
                                        </p:tgtEl>
                                        <p:attrNameLst>
                                          <p:attrName>ppt_x</p:attrName>
                                        </p:attrNameLst>
                                      </p:cBhvr>
                                      <p:tavLst>
                                        <p:tav tm="0">
                                          <p:val>
                                            <p:strVal val="#ppt_x"/>
                                          </p:val>
                                        </p:tav>
                                        <p:tav tm="100000">
                                          <p:val>
                                            <p:strVal val="#ppt_x"/>
                                          </p:val>
                                        </p:tav>
                                      </p:tavLst>
                                    </p:anim>
                                    <p:anim calcmode="lin" valueType="num">
                                      <p:cBhvr additive="base">
                                        <p:cTn id="20" dur="2750" fill="hold"/>
                                        <p:tgtEl>
                                          <p:spTgt spid="3"/>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750" fill="hold"/>
                                        <p:tgtEl>
                                          <p:spTgt spid="3"/>
                                        </p:tgtEl>
                                        <p:attrNameLst>
                                          <p:attrName>ppt_w</p:attrName>
                                        </p:attrNameLst>
                                      </p:cBhvr>
                                      <p:tavLst>
                                        <p:tav tm="0">
                                          <p:val>
                                            <p:strVal val="#ppt_w"/>
                                          </p:val>
                                        </p:tav>
                                        <p:tav tm="100000">
                                          <p:val>
                                            <p:strVal val="#ppt_w"/>
                                          </p:val>
                                        </p:tav>
                                      </p:tavLst>
                                    </p:anim>
                                    <p:anim calcmode="lin" valueType="num">
                                      <p:cBhvr>
                                        <p:cTn id="24" dur="2750" fill="hold"/>
                                        <p:tgtEl>
                                          <p:spTgt spid="3"/>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2750"/>
                                        <p:tgtEl>
                                          <p:spTgt spid="3"/>
                                        </p:tgtEl>
                                        <p:attrNameLst>
                                          <p:attrName>ppt_x</p:attrName>
                                        </p:attrNameLst>
                                      </p:cBhvr>
                                      <p:tavLst>
                                        <p:tav tm="0">
                                          <p:val>
                                            <p:strVal val="ppt_x"/>
                                          </p:val>
                                        </p:tav>
                                        <p:tav tm="100000">
                                          <p:val>
                                            <p:strVal val="ppt_x"/>
                                          </p:val>
                                        </p:tav>
                                      </p:tavLst>
                                    </p:anim>
                                    <p:anim calcmode="lin" valueType="num">
                                      <p:cBhvr additive="base">
                                        <p:cTn id="27" dur="2750"/>
                                        <p:tgtEl>
                                          <p:spTgt spid="3"/>
                                        </p:tgtEl>
                                        <p:attrNameLst>
                                          <p:attrName>ppt_y</p:attrName>
                                        </p:attrNameLst>
                                      </p:cBhvr>
                                      <p:tavLst>
                                        <p:tav tm="0">
                                          <p:val>
                                            <p:strVal val="ppt_y"/>
                                          </p:val>
                                        </p:tav>
                                        <p:tav tm="100000">
                                          <p:val>
                                            <p:strVal val="1+ppt_h/2"/>
                                          </p:val>
                                        </p:tav>
                                      </p:tavLst>
                                    </p:anim>
                                    <p:set>
                                      <p:cBhvr>
                                        <p:cTn id="28" dur="1" fill="hold">
                                          <p:stCondLst>
                                            <p:cond delay="2749"/>
                                          </p:stCondLst>
                                        </p:cTn>
                                        <p:tgtEl>
                                          <p:spTgt spid="3"/>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2750" fill="hold"/>
                                        <p:tgtEl>
                                          <p:spTgt spid="4"/>
                                        </p:tgtEl>
                                        <p:attrNameLst>
                                          <p:attrName>ppt_x</p:attrName>
                                        </p:attrNameLst>
                                      </p:cBhvr>
                                      <p:tavLst>
                                        <p:tav tm="0">
                                          <p:val>
                                            <p:strVal val="#ppt_x"/>
                                          </p:val>
                                        </p:tav>
                                        <p:tav tm="100000">
                                          <p:val>
                                            <p:strVal val="#ppt_x"/>
                                          </p:val>
                                        </p:tav>
                                      </p:tavLst>
                                    </p:anim>
                                    <p:anim calcmode="lin" valueType="num">
                                      <p:cBhvr additive="base">
                                        <p:cTn id="32" dur="2750" fill="hold"/>
                                        <p:tgtEl>
                                          <p:spTgt spid="4"/>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2750" fill="hold"/>
                                        <p:tgtEl>
                                          <p:spTgt spid="4"/>
                                        </p:tgtEl>
                                        <p:attrNameLst>
                                          <p:attrName>ppt_w</p:attrName>
                                        </p:attrNameLst>
                                      </p:cBhvr>
                                      <p:tavLst>
                                        <p:tav tm="0">
                                          <p:val>
                                            <p:strVal val="#ppt_w"/>
                                          </p:val>
                                        </p:tav>
                                        <p:tav tm="100000">
                                          <p:val>
                                            <p:strVal val="#ppt_w"/>
                                          </p:val>
                                        </p:tav>
                                      </p:tavLst>
                                    </p:anim>
                                    <p:anim calcmode="lin" valueType="num">
                                      <p:cBhvr>
                                        <p:cTn id="36" dur="2750" fill="hold"/>
                                        <p:tgtEl>
                                          <p:spTgt spid="4"/>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2750"/>
                                        <p:tgtEl>
                                          <p:spTgt spid="4"/>
                                        </p:tgtEl>
                                        <p:attrNameLst>
                                          <p:attrName>ppt_x</p:attrName>
                                        </p:attrNameLst>
                                      </p:cBhvr>
                                      <p:tavLst>
                                        <p:tav tm="0">
                                          <p:val>
                                            <p:strVal val="ppt_x"/>
                                          </p:val>
                                        </p:tav>
                                        <p:tav tm="100000">
                                          <p:val>
                                            <p:strVal val="ppt_x"/>
                                          </p:val>
                                        </p:tav>
                                      </p:tavLst>
                                    </p:anim>
                                    <p:anim calcmode="lin" valueType="num">
                                      <p:cBhvr additive="base">
                                        <p:cTn id="39" dur="2750"/>
                                        <p:tgtEl>
                                          <p:spTgt spid="4"/>
                                        </p:tgtEl>
                                        <p:attrNameLst>
                                          <p:attrName>ppt_y</p:attrName>
                                        </p:attrNameLst>
                                      </p:cBhvr>
                                      <p:tavLst>
                                        <p:tav tm="0">
                                          <p:val>
                                            <p:strVal val="ppt_y"/>
                                          </p:val>
                                        </p:tav>
                                        <p:tav tm="100000">
                                          <p:val>
                                            <p:strVal val="1+ppt_h/2"/>
                                          </p:val>
                                        </p:tav>
                                      </p:tavLst>
                                    </p:anim>
                                    <p:set>
                                      <p:cBhvr>
                                        <p:cTn id="40" dur="1" fill="hold">
                                          <p:stCondLst>
                                            <p:cond delay="2749"/>
                                          </p:stCondLst>
                                        </p:cTn>
                                        <p:tgtEl>
                                          <p:spTgt spid="4"/>
                                        </p:tgtEl>
                                        <p:attrNameLst>
                                          <p:attrName>style.visibility</p:attrName>
                                        </p:attrNameLst>
                                      </p:cBhvr>
                                      <p:to>
                                        <p:strVal val="hidden"/>
                                      </p:to>
                                    </p:set>
                                  </p:childTnLst>
                                </p:cTn>
                              </p:par>
                              <p:par>
                                <p:cTn id="41" presetID="2"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750" fill="hold"/>
                                        <p:tgtEl>
                                          <p:spTgt spid="5"/>
                                        </p:tgtEl>
                                        <p:attrNameLst>
                                          <p:attrName>ppt_x</p:attrName>
                                        </p:attrNameLst>
                                      </p:cBhvr>
                                      <p:tavLst>
                                        <p:tav tm="0">
                                          <p:val>
                                            <p:strVal val="#ppt_x"/>
                                          </p:val>
                                        </p:tav>
                                        <p:tav tm="100000">
                                          <p:val>
                                            <p:strVal val="#ppt_x"/>
                                          </p:val>
                                        </p:tav>
                                      </p:tavLst>
                                    </p:anim>
                                    <p:anim calcmode="lin" valueType="num">
                                      <p:cBhvr additive="base">
                                        <p:cTn id="44" dur="2750" fill="hold"/>
                                        <p:tgtEl>
                                          <p:spTgt spid="5"/>
                                        </p:tgtEl>
                                        <p:attrNameLst>
                                          <p:attrName>ppt_y</p:attrName>
                                        </p:attrNameLst>
                                      </p:cBhvr>
                                      <p:tavLst>
                                        <p:tav tm="0">
                                          <p:val>
                                            <p:strVal val="1+#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2750" fill="hold"/>
                                        <p:tgtEl>
                                          <p:spTgt spid="5"/>
                                        </p:tgtEl>
                                        <p:attrNameLst>
                                          <p:attrName>ppt_w</p:attrName>
                                        </p:attrNameLst>
                                      </p:cBhvr>
                                      <p:tavLst>
                                        <p:tav tm="0">
                                          <p:val>
                                            <p:strVal val="#ppt_w"/>
                                          </p:val>
                                        </p:tav>
                                        <p:tav tm="100000">
                                          <p:val>
                                            <p:strVal val="#ppt_w"/>
                                          </p:val>
                                        </p:tav>
                                      </p:tavLst>
                                    </p:anim>
                                    <p:anim calcmode="lin" valueType="num">
                                      <p:cBhvr>
                                        <p:cTn id="48" dur="2750" fill="hold"/>
                                        <p:tgtEl>
                                          <p:spTgt spid="5"/>
                                        </p:tgtEl>
                                        <p:attrNameLst>
                                          <p:attrName>ppt_h</p:attrName>
                                        </p:attrNameLst>
                                      </p:cBhvr>
                                      <p:tavLst>
                                        <p:tav tm="0" fmla="#ppt_h*sin(2.5*pi*$)">
                                          <p:val>
                                            <p:fltVal val="0"/>
                                          </p:val>
                                        </p:tav>
                                        <p:tav tm="100000">
                                          <p:val>
                                            <p:fltVal val="1"/>
                                          </p:val>
                                        </p:tav>
                                      </p:tavLst>
                                    </p:anim>
                                  </p:childTnLst>
                                </p:cTn>
                              </p:par>
                              <p:par>
                                <p:cTn id="49" presetID="2" presetClass="exit" presetSubtype="4" fill="hold" grpId="2" nodeType="withEffect">
                                  <p:stCondLst>
                                    <p:cond delay="0"/>
                                  </p:stCondLst>
                                  <p:childTnLst>
                                    <p:anim calcmode="lin" valueType="num">
                                      <p:cBhvr additive="base">
                                        <p:cTn id="50" dur="2750"/>
                                        <p:tgtEl>
                                          <p:spTgt spid="5"/>
                                        </p:tgtEl>
                                        <p:attrNameLst>
                                          <p:attrName>ppt_x</p:attrName>
                                        </p:attrNameLst>
                                      </p:cBhvr>
                                      <p:tavLst>
                                        <p:tav tm="0">
                                          <p:val>
                                            <p:strVal val="ppt_x"/>
                                          </p:val>
                                        </p:tav>
                                        <p:tav tm="100000">
                                          <p:val>
                                            <p:strVal val="ppt_x"/>
                                          </p:val>
                                        </p:tav>
                                      </p:tavLst>
                                    </p:anim>
                                    <p:anim calcmode="lin" valueType="num">
                                      <p:cBhvr additive="base">
                                        <p:cTn id="51" dur="2750"/>
                                        <p:tgtEl>
                                          <p:spTgt spid="5"/>
                                        </p:tgtEl>
                                        <p:attrNameLst>
                                          <p:attrName>ppt_y</p:attrName>
                                        </p:attrNameLst>
                                      </p:cBhvr>
                                      <p:tavLst>
                                        <p:tav tm="0">
                                          <p:val>
                                            <p:strVal val="ppt_y"/>
                                          </p:val>
                                        </p:tav>
                                        <p:tav tm="100000">
                                          <p:val>
                                            <p:strVal val="1+ppt_h/2"/>
                                          </p:val>
                                        </p:tav>
                                      </p:tavLst>
                                    </p:anim>
                                    <p:set>
                                      <p:cBhvr>
                                        <p:cTn id="52" dur="1" fill="hold">
                                          <p:stCondLst>
                                            <p:cond delay="2749"/>
                                          </p:stCondLst>
                                        </p:cTn>
                                        <p:tgtEl>
                                          <p:spTgt spid="5"/>
                                        </p:tgtEl>
                                        <p:attrNameLst>
                                          <p:attrName>style.visibility</p:attrName>
                                        </p:attrNameLst>
                                      </p:cBhvr>
                                      <p:to>
                                        <p:strVal val="hidden"/>
                                      </p:to>
                                    </p:set>
                                  </p:childTnLst>
                                </p:cTn>
                              </p:par>
                              <p:par>
                                <p:cTn id="53" presetID="2"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750" fill="hold"/>
                                        <p:tgtEl>
                                          <p:spTgt spid="6"/>
                                        </p:tgtEl>
                                        <p:attrNameLst>
                                          <p:attrName>ppt_x</p:attrName>
                                        </p:attrNameLst>
                                      </p:cBhvr>
                                      <p:tavLst>
                                        <p:tav tm="0">
                                          <p:val>
                                            <p:strVal val="#ppt_x"/>
                                          </p:val>
                                        </p:tav>
                                        <p:tav tm="100000">
                                          <p:val>
                                            <p:strVal val="#ppt_x"/>
                                          </p:val>
                                        </p:tav>
                                      </p:tavLst>
                                    </p:anim>
                                    <p:anim calcmode="lin" valueType="num">
                                      <p:cBhvr additive="base">
                                        <p:cTn id="56" dur="2750" fill="hold"/>
                                        <p:tgtEl>
                                          <p:spTgt spid="6"/>
                                        </p:tgtEl>
                                        <p:attrNameLst>
                                          <p:attrName>ppt_y</p:attrName>
                                        </p:attrNameLst>
                                      </p:cBhvr>
                                      <p:tavLst>
                                        <p:tav tm="0">
                                          <p:val>
                                            <p:strVal val="1+#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2750" fill="hold"/>
                                        <p:tgtEl>
                                          <p:spTgt spid="6"/>
                                        </p:tgtEl>
                                        <p:attrNameLst>
                                          <p:attrName>ppt_w</p:attrName>
                                        </p:attrNameLst>
                                      </p:cBhvr>
                                      <p:tavLst>
                                        <p:tav tm="0">
                                          <p:val>
                                            <p:strVal val="#ppt_w"/>
                                          </p:val>
                                        </p:tav>
                                        <p:tav tm="100000">
                                          <p:val>
                                            <p:strVal val="#ppt_w"/>
                                          </p:val>
                                        </p:tav>
                                      </p:tavLst>
                                    </p:anim>
                                    <p:anim calcmode="lin" valueType="num">
                                      <p:cBhvr>
                                        <p:cTn id="60" dur="2750" fill="hold"/>
                                        <p:tgtEl>
                                          <p:spTgt spid="6"/>
                                        </p:tgtEl>
                                        <p:attrNameLst>
                                          <p:attrName>ppt_h</p:attrName>
                                        </p:attrNameLst>
                                      </p:cBhvr>
                                      <p:tavLst>
                                        <p:tav tm="0" fmla="#ppt_h*sin(2.5*pi*$)">
                                          <p:val>
                                            <p:fltVal val="0"/>
                                          </p:val>
                                        </p:tav>
                                        <p:tav tm="100000">
                                          <p:val>
                                            <p:fltVal val="1"/>
                                          </p:val>
                                        </p:tav>
                                      </p:tavLst>
                                    </p:anim>
                                  </p:childTnLst>
                                </p:cTn>
                              </p:par>
                              <p:par>
                                <p:cTn id="61" presetID="2" presetClass="exit" presetSubtype="4" fill="hold" grpId="2" nodeType="withEffect">
                                  <p:stCondLst>
                                    <p:cond delay="0"/>
                                  </p:stCondLst>
                                  <p:childTnLst>
                                    <p:anim calcmode="lin" valueType="num">
                                      <p:cBhvr additive="base">
                                        <p:cTn id="62" dur="2750"/>
                                        <p:tgtEl>
                                          <p:spTgt spid="6"/>
                                        </p:tgtEl>
                                        <p:attrNameLst>
                                          <p:attrName>ppt_x</p:attrName>
                                        </p:attrNameLst>
                                      </p:cBhvr>
                                      <p:tavLst>
                                        <p:tav tm="0">
                                          <p:val>
                                            <p:strVal val="ppt_x"/>
                                          </p:val>
                                        </p:tav>
                                        <p:tav tm="100000">
                                          <p:val>
                                            <p:strVal val="ppt_x"/>
                                          </p:val>
                                        </p:tav>
                                      </p:tavLst>
                                    </p:anim>
                                    <p:anim calcmode="lin" valueType="num">
                                      <p:cBhvr additive="base">
                                        <p:cTn id="63" dur="2750"/>
                                        <p:tgtEl>
                                          <p:spTgt spid="6"/>
                                        </p:tgtEl>
                                        <p:attrNameLst>
                                          <p:attrName>ppt_y</p:attrName>
                                        </p:attrNameLst>
                                      </p:cBhvr>
                                      <p:tavLst>
                                        <p:tav tm="0">
                                          <p:val>
                                            <p:strVal val="ppt_y"/>
                                          </p:val>
                                        </p:tav>
                                        <p:tav tm="100000">
                                          <p:val>
                                            <p:strVal val="1+ppt_h/2"/>
                                          </p:val>
                                        </p:tav>
                                      </p:tavLst>
                                    </p:anim>
                                    <p:set>
                                      <p:cBhvr>
                                        <p:cTn id="64" dur="1" fill="hold">
                                          <p:stCondLst>
                                            <p:cond delay="2749"/>
                                          </p:stCondLst>
                                        </p:cTn>
                                        <p:tgtEl>
                                          <p:spTgt spid="6"/>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2750" fill="hold"/>
                                        <p:tgtEl>
                                          <p:spTgt spid="7"/>
                                        </p:tgtEl>
                                        <p:attrNameLst>
                                          <p:attrName>ppt_x</p:attrName>
                                        </p:attrNameLst>
                                      </p:cBhvr>
                                      <p:tavLst>
                                        <p:tav tm="0">
                                          <p:val>
                                            <p:strVal val="#ppt_x"/>
                                          </p:val>
                                        </p:tav>
                                        <p:tav tm="100000">
                                          <p:val>
                                            <p:strVal val="#ppt_x"/>
                                          </p:val>
                                        </p:tav>
                                      </p:tavLst>
                                    </p:anim>
                                    <p:anim calcmode="lin" valueType="num">
                                      <p:cBhvr additive="base">
                                        <p:cTn id="68" dur="2750" fill="hold"/>
                                        <p:tgtEl>
                                          <p:spTgt spid="7"/>
                                        </p:tgtEl>
                                        <p:attrNameLst>
                                          <p:attrName>ppt_y</p:attrName>
                                        </p:attrNameLst>
                                      </p:cBhvr>
                                      <p:tavLst>
                                        <p:tav tm="0">
                                          <p:val>
                                            <p:strVal val="1+#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p:cTn id="71" dur="2750" fill="hold"/>
                                        <p:tgtEl>
                                          <p:spTgt spid="7"/>
                                        </p:tgtEl>
                                        <p:attrNameLst>
                                          <p:attrName>ppt_w</p:attrName>
                                        </p:attrNameLst>
                                      </p:cBhvr>
                                      <p:tavLst>
                                        <p:tav tm="0">
                                          <p:val>
                                            <p:strVal val="#ppt_w"/>
                                          </p:val>
                                        </p:tav>
                                        <p:tav tm="100000">
                                          <p:val>
                                            <p:strVal val="#ppt_w"/>
                                          </p:val>
                                        </p:tav>
                                      </p:tavLst>
                                    </p:anim>
                                    <p:anim calcmode="lin" valueType="num">
                                      <p:cBhvr>
                                        <p:cTn id="72" dur="2750" fill="hold"/>
                                        <p:tgtEl>
                                          <p:spTgt spid="7"/>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2750"/>
                                        <p:tgtEl>
                                          <p:spTgt spid="7"/>
                                        </p:tgtEl>
                                        <p:attrNameLst>
                                          <p:attrName>ppt_x</p:attrName>
                                        </p:attrNameLst>
                                      </p:cBhvr>
                                      <p:tavLst>
                                        <p:tav tm="0">
                                          <p:val>
                                            <p:strVal val="ppt_x"/>
                                          </p:val>
                                        </p:tav>
                                        <p:tav tm="100000">
                                          <p:val>
                                            <p:strVal val="ppt_x"/>
                                          </p:val>
                                        </p:tav>
                                      </p:tavLst>
                                    </p:anim>
                                    <p:anim calcmode="lin" valueType="num">
                                      <p:cBhvr additive="base">
                                        <p:cTn id="75" dur="2750"/>
                                        <p:tgtEl>
                                          <p:spTgt spid="7"/>
                                        </p:tgtEl>
                                        <p:attrNameLst>
                                          <p:attrName>ppt_y</p:attrName>
                                        </p:attrNameLst>
                                      </p:cBhvr>
                                      <p:tavLst>
                                        <p:tav tm="0">
                                          <p:val>
                                            <p:strVal val="ppt_y"/>
                                          </p:val>
                                        </p:tav>
                                        <p:tav tm="100000">
                                          <p:val>
                                            <p:strVal val="1+ppt_h/2"/>
                                          </p:val>
                                        </p:tav>
                                      </p:tavLst>
                                    </p:anim>
                                    <p:set>
                                      <p:cBhvr>
                                        <p:cTn id="76" dur="1" fill="hold">
                                          <p:stCondLst>
                                            <p:cond delay="2749"/>
                                          </p:stCondLst>
                                        </p:cTn>
                                        <p:tgtEl>
                                          <p:spTgt spid="7"/>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750" fill="hold"/>
                                        <p:tgtEl>
                                          <p:spTgt spid="20"/>
                                        </p:tgtEl>
                                        <p:attrNameLst>
                                          <p:attrName>ppt_x</p:attrName>
                                        </p:attrNameLst>
                                      </p:cBhvr>
                                      <p:tavLst>
                                        <p:tav tm="0">
                                          <p:val>
                                            <p:strVal val="#ppt_x"/>
                                          </p:val>
                                        </p:tav>
                                        <p:tav tm="100000">
                                          <p:val>
                                            <p:strVal val="#ppt_x"/>
                                          </p:val>
                                        </p:tav>
                                      </p:tavLst>
                                    </p:anim>
                                    <p:anim calcmode="lin" valueType="num">
                                      <p:cBhvr additive="base">
                                        <p:cTn id="80" dur="2750" fill="hold"/>
                                        <p:tgtEl>
                                          <p:spTgt spid="20"/>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p:cTn id="83" dur="2750" fill="hold"/>
                                        <p:tgtEl>
                                          <p:spTgt spid="20"/>
                                        </p:tgtEl>
                                        <p:attrNameLst>
                                          <p:attrName>ppt_w</p:attrName>
                                        </p:attrNameLst>
                                      </p:cBhvr>
                                      <p:tavLst>
                                        <p:tav tm="0">
                                          <p:val>
                                            <p:strVal val="#ppt_w"/>
                                          </p:val>
                                        </p:tav>
                                        <p:tav tm="100000">
                                          <p:val>
                                            <p:strVal val="#ppt_w"/>
                                          </p:val>
                                        </p:tav>
                                      </p:tavLst>
                                    </p:anim>
                                    <p:anim calcmode="lin" valueType="num">
                                      <p:cBhvr>
                                        <p:cTn id="84" dur="2750" fill="hold"/>
                                        <p:tgtEl>
                                          <p:spTgt spid="20"/>
                                        </p:tgtEl>
                                        <p:attrNameLst>
                                          <p:attrName>ppt_h</p:attrName>
                                        </p:attrNameLst>
                                      </p:cBhvr>
                                      <p:tavLst>
                                        <p:tav tm="0" fmla="#ppt_h*sin(2.5*pi*$)">
                                          <p:val>
                                            <p:fltVal val="0"/>
                                          </p:val>
                                        </p:tav>
                                        <p:tav tm="100000">
                                          <p:val>
                                            <p:fltVal val="1"/>
                                          </p:val>
                                        </p:tav>
                                      </p:tavLst>
                                    </p:anim>
                                  </p:childTnLst>
                                </p:cTn>
                              </p:par>
                              <p:par>
                                <p:cTn id="85" presetID="2" presetClass="exit" presetSubtype="1" fill="hold" grpId="2" nodeType="withEffect">
                                  <p:stCondLst>
                                    <p:cond delay="0"/>
                                  </p:stCondLst>
                                  <p:childTnLst>
                                    <p:anim calcmode="lin" valueType="num">
                                      <p:cBhvr additive="base">
                                        <p:cTn id="86" dur="2750"/>
                                        <p:tgtEl>
                                          <p:spTgt spid="20"/>
                                        </p:tgtEl>
                                        <p:attrNameLst>
                                          <p:attrName>ppt_x</p:attrName>
                                        </p:attrNameLst>
                                      </p:cBhvr>
                                      <p:tavLst>
                                        <p:tav tm="0">
                                          <p:val>
                                            <p:strVal val="ppt_x"/>
                                          </p:val>
                                        </p:tav>
                                        <p:tav tm="100000">
                                          <p:val>
                                            <p:strVal val="ppt_x"/>
                                          </p:val>
                                        </p:tav>
                                      </p:tavLst>
                                    </p:anim>
                                    <p:anim calcmode="lin" valueType="num">
                                      <p:cBhvr additive="base">
                                        <p:cTn id="87" dur="2750"/>
                                        <p:tgtEl>
                                          <p:spTgt spid="20"/>
                                        </p:tgtEl>
                                        <p:attrNameLst>
                                          <p:attrName>ppt_y</p:attrName>
                                        </p:attrNameLst>
                                      </p:cBhvr>
                                      <p:tavLst>
                                        <p:tav tm="0">
                                          <p:val>
                                            <p:strVal val="ppt_y"/>
                                          </p:val>
                                        </p:tav>
                                        <p:tav tm="100000">
                                          <p:val>
                                            <p:strVal val="0-ppt_h/2"/>
                                          </p:val>
                                        </p:tav>
                                      </p:tavLst>
                                    </p:anim>
                                    <p:set>
                                      <p:cBhvr>
                                        <p:cTn id="88" dur="1" fill="hold">
                                          <p:stCondLst>
                                            <p:cond delay="2749"/>
                                          </p:stCondLst>
                                        </p:cTn>
                                        <p:tgtEl>
                                          <p:spTgt spid="20"/>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9"/>
                                        </p:tgtEl>
                                        <p:attrNameLst>
                                          <p:attrName>style.visibility</p:attrName>
                                        </p:attrNameLst>
                                      </p:cBhvr>
                                      <p:to>
                                        <p:strVal val="visible"/>
                                      </p:to>
                                    </p:set>
                                    <p:anim calcmode="lin" valueType="num">
                                      <p:cBhvr additive="base">
                                        <p:cTn id="91" dur="2750" fill="hold"/>
                                        <p:tgtEl>
                                          <p:spTgt spid="19"/>
                                        </p:tgtEl>
                                        <p:attrNameLst>
                                          <p:attrName>ppt_x</p:attrName>
                                        </p:attrNameLst>
                                      </p:cBhvr>
                                      <p:tavLst>
                                        <p:tav tm="0">
                                          <p:val>
                                            <p:strVal val="#ppt_x"/>
                                          </p:val>
                                        </p:tav>
                                        <p:tav tm="100000">
                                          <p:val>
                                            <p:strVal val="#ppt_x"/>
                                          </p:val>
                                        </p:tav>
                                      </p:tavLst>
                                    </p:anim>
                                    <p:anim calcmode="lin" valueType="num">
                                      <p:cBhvr additive="base">
                                        <p:cTn id="92" dur="2750" fill="hold"/>
                                        <p:tgtEl>
                                          <p:spTgt spid="19"/>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9"/>
                                        </p:tgtEl>
                                        <p:attrNameLst>
                                          <p:attrName>style.visibility</p:attrName>
                                        </p:attrNameLst>
                                      </p:cBhvr>
                                      <p:to>
                                        <p:strVal val="visible"/>
                                      </p:to>
                                    </p:set>
                                    <p:anim calcmode="lin" valueType="num">
                                      <p:cBhvr>
                                        <p:cTn id="95" dur="2750" fill="hold"/>
                                        <p:tgtEl>
                                          <p:spTgt spid="19"/>
                                        </p:tgtEl>
                                        <p:attrNameLst>
                                          <p:attrName>ppt_w</p:attrName>
                                        </p:attrNameLst>
                                      </p:cBhvr>
                                      <p:tavLst>
                                        <p:tav tm="0">
                                          <p:val>
                                            <p:strVal val="#ppt_w"/>
                                          </p:val>
                                        </p:tav>
                                        <p:tav tm="100000">
                                          <p:val>
                                            <p:strVal val="#ppt_w"/>
                                          </p:val>
                                        </p:tav>
                                      </p:tavLst>
                                    </p:anim>
                                    <p:anim calcmode="lin" valueType="num">
                                      <p:cBhvr>
                                        <p:cTn id="96" dur="2750" fill="hold"/>
                                        <p:tgtEl>
                                          <p:spTgt spid="19"/>
                                        </p:tgtEl>
                                        <p:attrNameLst>
                                          <p:attrName>ppt_h</p:attrName>
                                        </p:attrNameLst>
                                      </p:cBhvr>
                                      <p:tavLst>
                                        <p:tav tm="0" fmla="#ppt_h*sin(2.5*pi*$)">
                                          <p:val>
                                            <p:fltVal val="0"/>
                                          </p:val>
                                        </p:tav>
                                        <p:tav tm="100000">
                                          <p:val>
                                            <p:fltVal val="1"/>
                                          </p:val>
                                        </p:tav>
                                      </p:tavLst>
                                    </p:anim>
                                  </p:childTnLst>
                                </p:cTn>
                              </p:par>
                              <p:par>
                                <p:cTn id="97" presetID="2" presetClass="exit" presetSubtype="1" fill="hold" grpId="2" nodeType="withEffect">
                                  <p:stCondLst>
                                    <p:cond delay="0"/>
                                  </p:stCondLst>
                                  <p:childTnLst>
                                    <p:anim calcmode="lin" valueType="num">
                                      <p:cBhvr additive="base">
                                        <p:cTn id="98" dur="2750"/>
                                        <p:tgtEl>
                                          <p:spTgt spid="19"/>
                                        </p:tgtEl>
                                        <p:attrNameLst>
                                          <p:attrName>ppt_x</p:attrName>
                                        </p:attrNameLst>
                                      </p:cBhvr>
                                      <p:tavLst>
                                        <p:tav tm="0">
                                          <p:val>
                                            <p:strVal val="ppt_x"/>
                                          </p:val>
                                        </p:tav>
                                        <p:tav tm="100000">
                                          <p:val>
                                            <p:strVal val="ppt_x"/>
                                          </p:val>
                                        </p:tav>
                                      </p:tavLst>
                                    </p:anim>
                                    <p:anim calcmode="lin" valueType="num">
                                      <p:cBhvr additive="base">
                                        <p:cTn id="99" dur="2750"/>
                                        <p:tgtEl>
                                          <p:spTgt spid="19"/>
                                        </p:tgtEl>
                                        <p:attrNameLst>
                                          <p:attrName>ppt_y</p:attrName>
                                        </p:attrNameLst>
                                      </p:cBhvr>
                                      <p:tavLst>
                                        <p:tav tm="0">
                                          <p:val>
                                            <p:strVal val="ppt_y"/>
                                          </p:val>
                                        </p:tav>
                                        <p:tav tm="100000">
                                          <p:val>
                                            <p:strVal val="0-ppt_h/2"/>
                                          </p:val>
                                        </p:tav>
                                      </p:tavLst>
                                    </p:anim>
                                    <p:set>
                                      <p:cBhvr>
                                        <p:cTn id="100" dur="1" fill="hold">
                                          <p:stCondLst>
                                            <p:cond delay="2749"/>
                                          </p:stCondLst>
                                        </p:cTn>
                                        <p:tgtEl>
                                          <p:spTgt spid="19"/>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750" fill="hold"/>
                                        <p:tgtEl>
                                          <p:spTgt spid="18"/>
                                        </p:tgtEl>
                                        <p:attrNameLst>
                                          <p:attrName>ppt_x</p:attrName>
                                        </p:attrNameLst>
                                      </p:cBhvr>
                                      <p:tavLst>
                                        <p:tav tm="0">
                                          <p:val>
                                            <p:strVal val="#ppt_x"/>
                                          </p:val>
                                        </p:tav>
                                        <p:tav tm="100000">
                                          <p:val>
                                            <p:strVal val="#ppt_x"/>
                                          </p:val>
                                        </p:tav>
                                      </p:tavLst>
                                    </p:anim>
                                    <p:anim calcmode="lin" valueType="num">
                                      <p:cBhvr additive="base">
                                        <p:cTn id="104" dur="2750" fill="hold"/>
                                        <p:tgtEl>
                                          <p:spTgt spid="18"/>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8"/>
                                        </p:tgtEl>
                                        <p:attrNameLst>
                                          <p:attrName>style.visibility</p:attrName>
                                        </p:attrNameLst>
                                      </p:cBhvr>
                                      <p:to>
                                        <p:strVal val="visible"/>
                                      </p:to>
                                    </p:set>
                                    <p:anim calcmode="lin" valueType="num">
                                      <p:cBhvr>
                                        <p:cTn id="107" dur="2750" fill="hold"/>
                                        <p:tgtEl>
                                          <p:spTgt spid="18"/>
                                        </p:tgtEl>
                                        <p:attrNameLst>
                                          <p:attrName>ppt_w</p:attrName>
                                        </p:attrNameLst>
                                      </p:cBhvr>
                                      <p:tavLst>
                                        <p:tav tm="0">
                                          <p:val>
                                            <p:strVal val="#ppt_w"/>
                                          </p:val>
                                        </p:tav>
                                        <p:tav tm="100000">
                                          <p:val>
                                            <p:strVal val="#ppt_w"/>
                                          </p:val>
                                        </p:tav>
                                      </p:tavLst>
                                    </p:anim>
                                    <p:anim calcmode="lin" valueType="num">
                                      <p:cBhvr>
                                        <p:cTn id="108" dur="2750" fill="hold"/>
                                        <p:tgtEl>
                                          <p:spTgt spid="18"/>
                                        </p:tgtEl>
                                        <p:attrNameLst>
                                          <p:attrName>ppt_h</p:attrName>
                                        </p:attrNameLst>
                                      </p:cBhvr>
                                      <p:tavLst>
                                        <p:tav tm="0" fmla="#ppt_h*sin(2.5*pi*$)">
                                          <p:val>
                                            <p:fltVal val="0"/>
                                          </p:val>
                                        </p:tav>
                                        <p:tav tm="100000">
                                          <p:val>
                                            <p:fltVal val="1"/>
                                          </p:val>
                                        </p:tav>
                                      </p:tavLst>
                                    </p:anim>
                                  </p:childTnLst>
                                </p:cTn>
                              </p:par>
                              <p:par>
                                <p:cTn id="109" presetID="2" presetClass="exit" presetSubtype="1" fill="hold" grpId="2" nodeType="withEffect">
                                  <p:stCondLst>
                                    <p:cond delay="0"/>
                                  </p:stCondLst>
                                  <p:childTnLst>
                                    <p:anim calcmode="lin" valueType="num">
                                      <p:cBhvr additive="base">
                                        <p:cTn id="110" dur="2750"/>
                                        <p:tgtEl>
                                          <p:spTgt spid="18"/>
                                        </p:tgtEl>
                                        <p:attrNameLst>
                                          <p:attrName>ppt_x</p:attrName>
                                        </p:attrNameLst>
                                      </p:cBhvr>
                                      <p:tavLst>
                                        <p:tav tm="0">
                                          <p:val>
                                            <p:strVal val="ppt_x"/>
                                          </p:val>
                                        </p:tav>
                                        <p:tav tm="100000">
                                          <p:val>
                                            <p:strVal val="ppt_x"/>
                                          </p:val>
                                        </p:tav>
                                      </p:tavLst>
                                    </p:anim>
                                    <p:anim calcmode="lin" valueType="num">
                                      <p:cBhvr additive="base">
                                        <p:cTn id="111" dur="2750"/>
                                        <p:tgtEl>
                                          <p:spTgt spid="18"/>
                                        </p:tgtEl>
                                        <p:attrNameLst>
                                          <p:attrName>ppt_y</p:attrName>
                                        </p:attrNameLst>
                                      </p:cBhvr>
                                      <p:tavLst>
                                        <p:tav tm="0">
                                          <p:val>
                                            <p:strVal val="ppt_y"/>
                                          </p:val>
                                        </p:tav>
                                        <p:tav tm="100000">
                                          <p:val>
                                            <p:strVal val="0-ppt_h/2"/>
                                          </p:val>
                                        </p:tav>
                                      </p:tavLst>
                                    </p:anim>
                                    <p:set>
                                      <p:cBhvr>
                                        <p:cTn id="112" dur="1" fill="hold">
                                          <p:stCondLst>
                                            <p:cond delay="2749"/>
                                          </p:stCondLst>
                                        </p:cTn>
                                        <p:tgtEl>
                                          <p:spTgt spid="18"/>
                                        </p:tgtEl>
                                        <p:attrNameLst>
                                          <p:attrName>style.visibility</p:attrName>
                                        </p:attrNameLst>
                                      </p:cBhvr>
                                      <p:to>
                                        <p:strVal val="hidden"/>
                                      </p:to>
                                    </p:set>
                                  </p:childTnLst>
                                </p:cTn>
                              </p:par>
                              <p:par>
                                <p:cTn id="113" presetID="2" presetClass="entr" presetSubtype="4" fill="hold" grpId="0" nodeType="withEffect">
                                  <p:stCondLst>
                                    <p:cond delay="0"/>
                                  </p:stCondLst>
                                  <p:childTnLst>
                                    <p:set>
                                      <p:cBhvr>
                                        <p:cTn id="114" dur="1" fill="hold">
                                          <p:stCondLst>
                                            <p:cond delay="0"/>
                                          </p:stCondLst>
                                        </p:cTn>
                                        <p:tgtEl>
                                          <p:spTgt spid="17"/>
                                        </p:tgtEl>
                                        <p:attrNameLst>
                                          <p:attrName>style.visibility</p:attrName>
                                        </p:attrNameLst>
                                      </p:cBhvr>
                                      <p:to>
                                        <p:strVal val="visible"/>
                                      </p:to>
                                    </p:set>
                                    <p:anim calcmode="lin" valueType="num">
                                      <p:cBhvr additive="base">
                                        <p:cTn id="115" dur="2750" fill="hold"/>
                                        <p:tgtEl>
                                          <p:spTgt spid="17"/>
                                        </p:tgtEl>
                                        <p:attrNameLst>
                                          <p:attrName>ppt_x</p:attrName>
                                        </p:attrNameLst>
                                      </p:cBhvr>
                                      <p:tavLst>
                                        <p:tav tm="0">
                                          <p:val>
                                            <p:strVal val="#ppt_x"/>
                                          </p:val>
                                        </p:tav>
                                        <p:tav tm="100000">
                                          <p:val>
                                            <p:strVal val="#ppt_x"/>
                                          </p:val>
                                        </p:tav>
                                      </p:tavLst>
                                    </p:anim>
                                    <p:anim calcmode="lin" valueType="num">
                                      <p:cBhvr additive="base">
                                        <p:cTn id="116" dur="2750" fill="hold"/>
                                        <p:tgtEl>
                                          <p:spTgt spid="17"/>
                                        </p:tgtEl>
                                        <p:attrNameLst>
                                          <p:attrName>ppt_y</p:attrName>
                                        </p:attrNameLst>
                                      </p:cBhvr>
                                      <p:tavLst>
                                        <p:tav tm="0">
                                          <p:val>
                                            <p:strVal val="1+#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7"/>
                                        </p:tgtEl>
                                        <p:attrNameLst>
                                          <p:attrName>style.visibility</p:attrName>
                                        </p:attrNameLst>
                                      </p:cBhvr>
                                      <p:to>
                                        <p:strVal val="visible"/>
                                      </p:to>
                                    </p:set>
                                    <p:anim calcmode="lin" valueType="num">
                                      <p:cBhvr>
                                        <p:cTn id="119" dur="2750" fill="hold"/>
                                        <p:tgtEl>
                                          <p:spTgt spid="17"/>
                                        </p:tgtEl>
                                        <p:attrNameLst>
                                          <p:attrName>ppt_w</p:attrName>
                                        </p:attrNameLst>
                                      </p:cBhvr>
                                      <p:tavLst>
                                        <p:tav tm="0">
                                          <p:val>
                                            <p:strVal val="#ppt_w"/>
                                          </p:val>
                                        </p:tav>
                                        <p:tav tm="100000">
                                          <p:val>
                                            <p:strVal val="#ppt_w"/>
                                          </p:val>
                                        </p:tav>
                                      </p:tavLst>
                                    </p:anim>
                                    <p:anim calcmode="lin" valueType="num">
                                      <p:cBhvr>
                                        <p:cTn id="120" dur="2750" fill="hold"/>
                                        <p:tgtEl>
                                          <p:spTgt spid="17"/>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2750"/>
                                        <p:tgtEl>
                                          <p:spTgt spid="17"/>
                                        </p:tgtEl>
                                        <p:attrNameLst>
                                          <p:attrName>ppt_x</p:attrName>
                                        </p:attrNameLst>
                                      </p:cBhvr>
                                      <p:tavLst>
                                        <p:tav tm="0">
                                          <p:val>
                                            <p:strVal val="ppt_x"/>
                                          </p:val>
                                        </p:tav>
                                        <p:tav tm="100000">
                                          <p:val>
                                            <p:strVal val="ppt_x"/>
                                          </p:val>
                                        </p:tav>
                                      </p:tavLst>
                                    </p:anim>
                                    <p:anim calcmode="lin" valueType="num">
                                      <p:cBhvr additive="base">
                                        <p:cTn id="123" dur="2750"/>
                                        <p:tgtEl>
                                          <p:spTgt spid="17"/>
                                        </p:tgtEl>
                                        <p:attrNameLst>
                                          <p:attrName>ppt_y</p:attrName>
                                        </p:attrNameLst>
                                      </p:cBhvr>
                                      <p:tavLst>
                                        <p:tav tm="0">
                                          <p:val>
                                            <p:strVal val="ppt_y"/>
                                          </p:val>
                                        </p:tav>
                                        <p:tav tm="100000">
                                          <p:val>
                                            <p:strVal val="0-ppt_h/2"/>
                                          </p:val>
                                        </p:tav>
                                      </p:tavLst>
                                    </p:anim>
                                    <p:set>
                                      <p:cBhvr>
                                        <p:cTn id="124" dur="1" fill="hold">
                                          <p:stCondLst>
                                            <p:cond delay="2749"/>
                                          </p:stCondLst>
                                        </p:cTn>
                                        <p:tgtEl>
                                          <p:spTgt spid="17"/>
                                        </p:tgtEl>
                                        <p:attrNameLst>
                                          <p:attrName>style.visibility</p:attrName>
                                        </p:attrNameLst>
                                      </p:cBhvr>
                                      <p:to>
                                        <p:strVal val="hidden"/>
                                      </p:to>
                                    </p:set>
                                  </p:childTnLst>
                                </p:cTn>
                              </p:par>
                              <p:par>
                                <p:cTn id="125" presetID="2" presetClass="entr" presetSubtype="4" fill="hold" grpId="0" nodeType="withEffect">
                                  <p:stCondLst>
                                    <p:cond delay="0"/>
                                  </p:stCondLst>
                                  <p:childTnLst>
                                    <p:set>
                                      <p:cBhvr>
                                        <p:cTn id="126" dur="1" fill="hold">
                                          <p:stCondLst>
                                            <p:cond delay="0"/>
                                          </p:stCondLst>
                                        </p:cTn>
                                        <p:tgtEl>
                                          <p:spTgt spid="16"/>
                                        </p:tgtEl>
                                        <p:attrNameLst>
                                          <p:attrName>style.visibility</p:attrName>
                                        </p:attrNameLst>
                                      </p:cBhvr>
                                      <p:to>
                                        <p:strVal val="visible"/>
                                      </p:to>
                                    </p:set>
                                    <p:anim calcmode="lin" valueType="num">
                                      <p:cBhvr additive="base">
                                        <p:cTn id="127" dur="2750" fill="hold"/>
                                        <p:tgtEl>
                                          <p:spTgt spid="16"/>
                                        </p:tgtEl>
                                        <p:attrNameLst>
                                          <p:attrName>ppt_x</p:attrName>
                                        </p:attrNameLst>
                                      </p:cBhvr>
                                      <p:tavLst>
                                        <p:tav tm="0">
                                          <p:val>
                                            <p:strVal val="#ppt_x"/>
                                          </p:val>
                                        </p:tav>
                                        <p:tav tm="100000">
                                          <p:val>
                                            <p:strVal val="#ppt_x"/>
                                          </p:val>
                                        </p:tav>
                                      </p:tavLst>
                                    </p:anim>
                                    <p:anim calcmode="lin" valueType="num">
                                      <p:cBhvr additive="base">
                                        <p:cTn id="128" dur="2750" fill="hold"/>
                                        <p:tgtEl>
                                          <p:spTgt spid="16"/>
                                        </p:tgtEl>
                                        <p:attrNameLst>
                                          <p:attrName>ppt_y</p:attrName>
                                        </p:attrNameLst>
                                      </p:cBhvr>
                                      <p:tavLst>
                                        <p:tav tm="0">
                                          <p:val>
                                            <p:strVal val="1+#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6"/>
                                        </p:tgtEl>
                                        <p:attrNameLst>
                                          <p:attrName>style.visibility</p:attrName>
                                        </p:attrNameLst>
                                      </p:cBhvr>
                                      <p:to>
                                        <p:strVal val="visible"/>
                                      </p:to>
                                    </p:set>
                                    <p:anim calcmode="lin" valueType="num">
                                      <p:cBhvr>
                                        <p:cTn id="131" dur="2750" fill="hold"/>
                                        <p:tgtEl>
                                          <p:spTgt spid="16"/>
                                        </p:tgtEl>
                                        <p:attrNameLst>
                                          <p:attrName>ppt_w</p:attrName>
                                        </p:attrNameLst>
                                      </p:cBhvr>
                                      <p:tavLst>
                                        <p:tav tm="0">
                                          <p:val>
                                            <p:strVal val="#ppt_w"/>
                                          </p:val>
                                        </p:tav>
                                        <p:tav tm="100000">
                                          <p:val>
                                            <p:strVal val="#ppt_w"/>
                                          </p:val>
                                        </p:tav>
                                      </p:tavLst>
                                    </p:anim>
                                    <p:anim calcmode="lin" valueType="num">
                                      <p:cBhvr>
                                        <p:cTn id="132" dur="2750" fill="hold"/>
                                        <p:tgtEl>
                                          <p:spTgt spid="16"/>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2750"/>
                                        <p:tgtEl>
                                          <p:spTgt spid="16"/>
                                        </p:tgtEl>
                                        <p:attrNameLst>
                                          <p:attrName>ppt_x</p:attrName>
                                        </p:attrNameLst>
                                      </p:cBhvr>
                                      <p:tavLst>
                                        <p:tav tm="0">
                                          <p:val>
                                            <p:strVal val="ppt_x"/>
                                          </p:val>
                                        </p:tav>
                                        <p:tav tm="100000">
                                          <p:val>
                                            <p:strVal val="ppt_x"/>
                                          </p:val>
                                        </p:tav>
                                      </p:tavLst>
                                    </p:anim>
                                    <p:anim calcmode="lin" valueType="num">
                                      <p:cBhvr additive="base">
                                        <p:cTn id="135" dur="2750"/>
                                        <p:tgtEl>
                                          <p:spTgt spid="16"/>
                                        </p:tgtEl>
                                        <p:attrNameLst>
                                          <p:attrName>ppt_y</p:attrName>
                                        </p:attrNameLst>
                                      </p:cBhvr>
                                      <p:tavLst>
                                        <p:tav tm="0">
                                          <p:val>
                                            <p:strVal val="ppt_y"/>
                                          </p:val>
                                        </p:tav>
                                        <p:tav tm="100000">
                                          <p:val>
                                            <p:strVal val="0-ppt_h/2"/>
                                          </p:val>
                                        </p:tav>
                                      </p:tavLst>
                                    </p:anim>
                                    <p:set>
                                      <p:cBhvr>
                                        <p:cTn id="136" dur="1" fill="hold">
                                          <p:stCondLst>
                                            <p:cond delay="2749"/>
                                          </p:stCondLst>
                                        </p:cTn>
                                        <p:tgtEl>
                                          <p:spTgt spid="16"/>
                                        </p:tgtEl>
                                        <p:attrNameLst>
                                          <p:attrName>style.visibility</p:attrName>
                                        </p:attrNameLst>
                                      </p:cBhvr>
                                      <p:to>
                                        <p:strVal val="hidden"/>
                                      </p:to>
                                    </p:set>
                                  </p:childTnLst>
                                </p:cTn>
                              </p:par>
                              <p:par>
                                <p:cTn id="137" presetID="2" presetClass="entr" presetSubtype="4" fill="hold" grpId="0" nodeType="withEffect">
                                  <p:stCondLst>
                                    <p:cond delay="0"/>
                                  </p:stCondLst>
                                  <p:childTnLst>
                                    <p:set>
                                      <p:cBhvr>
                                        <p:cTn id="138" dur="1" fill="hold">
                                          <p:stCondLst>
                                            <p:cond delay="0"/>
                                          </p:stCondLst>
                                        </p:cTn>
                                        <p:tgtEl>
                                          <p:spTgt spid="15"/>
                                        </p:tgtEl>
                                        <p:attrNameLst>
                                          <p:attrName>style.visibility</p:attrName>
                                        </p:attrNameLst>
                                      </p:cBhvr>
                                      <p:to>
                                        <p:strVal val="visible"/>
                                      </p:to>
                                    </p:set>
                                    <p:anim calcmode="lin" valueType="num">
                                      <p:cBhvr additive="base">
                                        <p:cTn id="139" dur="2750" fill="hold"/>
                                        <p:tgtEl>
                                          <p:spTgt spid="15"/>
                                        </p:tgtEl>
                                        <p:attrNameLst>
                                          <p:attrName>ppt_x</p:attrName>
                                        </p:attrNameLst>
                                      </p:cBhvr>
                                      <p:tavLst>
                                        <p:tav tm="0">
                                          <p:val>
                                            <p:strVal val="#ppt_x"/>
                                          </p:val>
                                        </p:tav>
                                        <p:tav tm="100000">
                                          <p:val>
                                            <p:strVal val="#ppt_x"/>
                                          </p:val>
                                        </p:tav>
                                      </p:tavLst>
                                    </p:anim>
                                    <p:anim calcmode="lin" valueType="num">
                                      <p:cBhvr additive="base">
                                        <p:cTn id="140" dur="2750" fill="hold"/>
                                        <p:tgtEl>
                                          <p:spTgt spid="15"/>
                                        </p:tgtEl>
                                        <p:attrNameLst>
                                          <p:attrName>ppt_y</p:attrName>
                                        </p:attrNameLst>
                                      </p:cBhvr>
                                      <p:tavLst>
                                        <p:tav tm="0">
                                          <p:val>
                                            <p:strVal val="1+#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5"/>
                                        </p:tgtEl>
                                        <p:attrNameLst>
                                          <p:attrName>style.visibility</p:attrName>
                                        </p:attrNameLst>
                                      </p:cBhvr>
                                      <p:to>
                                        <p:strVal val="visible"/>
                                      </p:to>
                                    </p:set>
                                    <p:anim calcmode="lin" valueType="num">
                                      <p:cBhvr>
                                        <p:cTn id="143" dur="2750" fill="hold"/>
                                        <p:tgtEl>
                                          <p:spTgt spid="15"/>
                                        </p:tgtEl>
                                        <p:attrNameLst>
                                          <p:attrName>ppt_w</p:attrName>
                                        </p:attrNameLst>
                                      </p:cBhvr>
                                      <p:tavLst>
                                        <p:tav tm="0">
                                          <p:val>
                                            <p:strVal val="#ppt_w"/>
                                          </p:val>
                                        </p:tav>
                                        <p:tav tm="100000">
                                          <p:val>
                                            <p:strVal val="#ppt_w"/>
                                          </p:val>
                                        </p:tav>
                                      </p:tavLst>
                                    </p:anim>
                                    <p:anim calcmode="lin" valueType="num">
                                      <p:cBhvr>
                                        <p:cTn id="144" dur="2750" fill="hold"/>
                                        <p:tgtEl>
                                          <p:spTgt spid="15"/>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2750"/>
                                        <p:tgtEl>
                                          <p:spTgt spid="15"/>
                                        </p:tgtEl>
                                        <p:attrNameLst>
                                          <p:attrName>ppt_x</p:attrName>
                                        </p:attrNameLst>
                                      </p:cBhvr>
                                      <p:tavLst>
                                        <p:tav tm="0">
                                          <p:val>
                                            <p:strVal val="ppt_x"/>
                                          </p:val>
                                        </p:tav>
                                        <p:tav tm="100000">
                                          <p:val>
                                            <p:strVal val="ppt_x"/>
                                          </p:val>
                                        </p:tav>
                                      </p:tavLst>
                                    </p:anim>
                                    <p:anim calcmode="lin" valueType="num">
                                      <p:cBhvr additive="base">
                                        <p:cTn id="147" dur="2750"/>
                                        <p:tgtEl>
                                          <p:spTgt spid="15"/>
                                        </p:tgtEl>
                                        <p:attrNameLst>
                                          <p:attrName>ppt_y</p:attrName>
                                        </p:attrNameLst>
                                      </p:cBhvr>
                                      <p:tavLst>
                                        <p:tav tm="0">
                                          <p:val>
                                            <p:strVal val="ppt_y"/>
                                          </p:val>
                                        </p:tav>
                                        <p:tav tm="100000">
                                          <p:val>
                                            <p:strVal val="0-ppt_h/2"/>
                                          </p:val>
                                        </p:tav>
                                      </p:tavLst>
                                    </p:anim>
                                    <p:set>
                                      <p:cBhvr>
                                        <p:cTn id="148" dur="1" fill="hold">
                                          <p:stCondLst>
                                            <p:cond delay="2749"/>
                                          </p:stCondLst>
                                        </p:cTn>
                                        <p:tgtEl>
                                          <p:spTgt spid="15"/>
                                        </p:tgtEl>
                                        <p:attrNameLst>
                                          <p:attrName>style.visibility</p:attrName>
                                        </p:attrNameLst>
                                      </p:cBhvr>
                                      <p:to>
                                        <p:strVal val="hidden"/>
                                      </p:to>
                                    </p:set>
                                  </p:childTnLst>
                                </p:cTn>
                              </p:par>
                              <p:par>
                                <p:cTn id="149" presetID="16" presetClass="entr" presetSubtype="42" fill="hold" nodeType="withEffect">
                                  <p:stCondLst>
                                    <p:cond delay="0"/>
                                  </p:stCondLst>
                                  <p:childTnLst>
                                    <p:set>
                                      <p:cBhvr>
                                        <p:cTn id="150" dur="1" fill="hold">
                                          <p:stCondLst>
                                            <p:cond delay="0"/>
                                          </p:stCondLst>
                                        </p:cTn>
                                        <p:tgtEl>
                                          <p:spTgt spid="23"/>
                                        </p:tgtEl>
                                        <p:attrNameLst>
                                          <p:attrName>style.visibility</p:attrName>
                                        </p:attrNameLst>
                                      </p:cBhvr>
                                      <p:to>
                                        <p:strVal val="visible"/>
                                      </p:to>
                                    </p:set>
                                    <p:animEffect transition="in" filter="barn(outHorizontal)">
                                      <p:cBhvr>
                                        <p:cTn id="151" dur="3000"/>
                                        <p:tgtEl>
                                          <p:spTgt spid="23"/>
                                        </p:tgtEl>
                                      </p:cBhvr>
                                    </p:animEffect>
                                  </p:childTnLst>
                                </p:cTn>
                              </p:par>
                              <p:par>
                                <p:cTn id="152" presetID="23" presetClass="entr" presetSubtype="288" fill="hold" nodeType="withEffect">
                                  <p:stCondLst>
                                    <p:cond delay="0"/>
                                  </p:stCondLst>
                                  <p:childTnLst>
                                    <p:set>
                                      <p:cBhvr>
                                        <p:cTn id="153" dur="1" fill="hold">
                                          <p:stCondLst>
                                            <p:cond delay="0"/>
                                          </p:stCondLst>
                                        </p:cTn>
                                        <p:tgtEl>
                                          <p:spTgt spid="23"/>
                                        </p:tgtEl>
                                        <p:attrNameLst>
                                          <p:attrName>style.visibility</p:attrName>
                                        </p:attrNameLst>
                                      </p:cBhvr>
                                      <p:to>
                                        <p:strVal val="visible"/>
                                      </p:to>
                                    </p:set>
                                    <p:anim calcmode="lin" valueType="num">
                                      <p:cBhvr>
                                        <p:cTn id="154" dur="3000" fill="hold"/>
                                        <p:tgtEl>
                                          <p:spTgt spid="23"/>
                                        </p:tgtEl>
                                        <p:attrNameLst>
                                          <p:attrName>ppt_w</p:attrName>
                                        </p:attrNameLst>
                                      </p:cBhvr>
                                      <p:tavLst>
                                        <p:tav tm="0">
                                          <p:val>
                                            <p:strVal val="4/3*#ppt_w"/>
                                          </p:val>
                                        </p:tav>
                                        <p:tav tm="100000">
                                          <p:val>
                                            <p:strVal val="#ppt_w"/>
                                          </p:val>
                                        </p:tav>
                                      </p:tavLst>
                                    </p:anim>
                                    <p:anim calcmode="lin" valueType="num">
                                      <p:cBhvr>
                                        <p:cTn id="155" dur="3000" fill="hold"/>
                                        <p:tgtEl>
                                          <p:spTgt spid="23"/>
                                        </p:tgtEl>
                                        <p:attrNameLst>
                                          <p:attrName>ppt_h</p:attrName>
                                        </p:attrNameLst>
                                      </p:cBhvr>
                                      <p:tavLst>
                                        <p:tav tm="0">
                                          <p:val>
                                            <p:strVal val="4/3*#ppt_h"/>
                                          </p:val>
                                        </p:tav>
                                        <p:tav tm="100000">
                                          <p:val>
                                            <p:strVal val="#ppt_h"/>
                                          </p:val>
                                        </p:tav>
                                      </p:tavLst>
                                    </p:anim>
                                  </p:childTnLst>
                                </p:cTn>
                              </p:par>
                              <p:par>
                                <p:cTn id="156" presetID="9" presetClass="emph" presetSubtype="0" grpId="0" nodeType="withEffect">
                                  <p:stCondLst>
                                    <p:cond delay="0"/>
                                  </p:stCondLst>
                                  <p:childTnLst>
                                    <p:set>
                                      <p:cBhvr rctx="PPT">
                                        <p:cTn id="157" dur="indefinite"/>
                                        <p:tgtEl>
                                          <p:spTgt spid="22"/>
                                        </p:tgtEl>
                                        <p:attrNameLst>
                                          <p:attrName>style.opacity</p:attrName>
                                        </p:attrNameLst>
                                      </p:cBhvr>
                                      <p:to>
                                        <p:strVal val="0"/>
                                      </p:to>
                                    </p:set>
                                    <p:animEffect filter="image" prLst="opacity: 0">
                                      <p:cBhvr rctx="IE">
                                        <p:cTn id="158"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rotWithShape="1">
          <a:blip r:embed="rId2">
            <a:extLst>
              <a:ext uri="{28A0092B-C50C-407E-A947-70E740481C1C}">
                <a14:useLocalDpi xmlns:a14="http://schemas.microsoft.com/office/drawing/2010/main" val="0"/>
              </a:ext>
            </a:extLst>
          </a:blip>
          <a:srcRect t="390" b="390"/>
          <a:stretch/>
        </p:blipFill>
        <p:spPr>
          <a:xfrm>
            <a:off x="0" y="0"/>
            <a:ext cx="9144000" cy="5143500"/>
          </a:xfrm>
          <a:prstGeom prst="rect">
            <a:avLst/>
          </a:prstGeom>
        </p:spPr>
      </p:pic>
      <p:sp>
        <p:nvSpPr>
          <p:cNvPr id="3" name="2 Rectángulo"/>
          <p:cNvSpPr/>
          <p:nvPr/>
        </p:nvSpPr>
        <p:spPr>
          <a:xfrm>
            <a:off x="3995936" y="843558"/>
            <a:ext cx="4896544" cy="3477875"/>
          </a:xfrm>
          <a:prstGeom prst="rect">
            <a:avLst/>
          </a:prstGeom>
        </p:spPr>
        <p:txBody>
          <a:bodyPr wrap="square">
            <a:spAutoFit/>
            <a:scene3d>
              <a:camera prst="obliqueBottomLeft"/>
              <a:lightRig rig="threePt" dir="t"/>
            </a:scene3d>
            <a:sp3d extrusionH="25400">
              <a:extrusionClr>
                <a:schemeClr val="tx1"/>
              </a:extrusionClr>
            </a:sp3d>
          </a:bodyPr>
          <a:lstStyle/>
          <a:p>
            <a:pPr algn="ctr"/>
            <a:r>
              <a:rPr lang="es-ES" sz="2000" b="1" dirty="0">
                <a:solidFill>
                  <a:srgbClr val="002060"/>
                </a:solidFill>
              </a:rPr>
              <a:t>La vinculación con su centro de trabajo era total puesto que vivía en él, soportando los sucesos que acontecían en el lugar</a:t>
            </a:r>
            <a:r>
              <a:rPr lang="es-ES" sz="2000" b="1" dirty="0" smtClean="0">
                <a:solidFill>
                  <a:srgbClr val="002060"/>
                </a:solidFill>
              </a:rPr>
              <a:t>.</a:t>
            </a:r>
          </a:p>
          <a:p>
            <a:pPr algn="ctr"/>
            <a:r>
              <a:rPr lang="es-ES" sz="2000" b="1" dirty="0" smtClean="0">
                <a:solidFill>
                  <a:srgbClr val="002060"/>
                </a:solidFill>
              </a:rPr>
              <a:t>Existe </a:t>
            </a:r>
            <a:r>
              <a:rPr lang="es-ES" sz="2000" b="1" dirty="0">
                <a:solidFill>
                  <a:srgbClr val="002060"/>
                </a:solidFill>
              </a:rPr>
              <a:t>una gran cantidad de bibliografía recordando naufragios, grandes temporales, etc., en la que se hace mención al rol jugado por ellos. Un recordatorio constante de la fuerza de la naturaleza y la fragilidad del hombre que, en su empeño por dominarla, inventó los faros para guiar a los marineros en su larga lucha contra el oleaje. </a:t>
            </a:r>
          </a:p>
        </p:txBody>
      </p:sp>
    </p:spTree>
    <p:extLst>
      <p:ext uri="{BB962C8B-B14F-4D97-AF65-F5344CB8AC3E}">
        <p14:creationId xmlns:p14="http://schemas.microsoft.com/office/powerpoint/2010/main" val="729525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800" fill="hold"/>
                                        <p:tgtEl>
                                          <p:spTgt spid="3"/>
                                        </p:tgtEl>
                                        <p:attrNameLst>
                                          <p:attrName>ppt_w</p:attrName>
                                        </p:attrNameLst>
                                      </p:cBhvr>
                                      <p:tavLst>
                                        <p:tav tm="0">
                                          <p:val>
                                            <p:fltVal val="0"/>
                                          </p:val>
                                        </p:tav>
                                        <p:tav tm="100000">
                                          <p:val>
                                            <p:strVal val="#ppt_w"/>
                                          </p:val>
                                        </p:tav>
                                      </p:tavLst>
                                    </p:anim>
                                    <p:anim calcmode="lin" valueType="num">
                                      <p:cBhvr>
                                        <p:cTn id="8" dur="1800" fill="hold"/>
                                        <p:tgtEl>
                                          <p:spTgt spid="3"/>
                                        </p:tgtEl>
                                        <p:attrNameLst>
                                          <p:attrName>ppt_h</p:attrName>
                                        </p:attrNameLst>
                                      </p:cBhvr>
                                      <p:tavLst>
                                        <p:tav tm="0">
                                          <p:val>
                                            <p:fltVal val="0"/>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650" fill="hold"/>
                                        <p:tgtEl>
                                          <p:spTgt spid="4"/>
                                        </p:tgtEl>
                                        <p:attrNameLst>
                                          <p:attrName>ppt_w</p:attrName>
                                        </p:attrNameLst>
                                      </p:cBhvr>
                                      <p:tavLst>
                                        <p:tav tm="0">
                                          <p:val>
                                            <p:strVal val="4/3*#ppt_w"/>
                                          </p:val>
                                        </p:tav>
                                        <p:tav tm="100000">
                                          <p:val>
                                            <p:strVal val="#ppt_w"/>
                                          </p:val>
                                        </p:tav>
                                      </p:tavLst>
                                    </p:anim>
                                    <p:anim calcmode="lin" valueType="num">
                                      <p:cBhvr>
                                        <p:cTn id="12" dur="1650" fill="hold"/>
                                        <p:tgtEl>
                                          <p:spTgt spid="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84 Rectángulo"/>
          <p:cNvSpPr/>
          <p:nvPr/>
        </p:nvSpPr>
        <p:spPr>
          <a:xfrm>
            <a:off x="0" y="0"/>
            <a:ext cx="9144000" cy="5143500"/>
          </a:xfrm>
          <a:prstGeom prst="rect">
            <a:avLst/>
          </a:prstGeom>
          <a:gradFill flip="none" rotWithShape="1">
            <a:gsLst>
              <a:gs pos="70000">
                <a:schemeClr val="bg1">
                  <a:lumMod val="85000"/>
                  <a:lumOff val="15000"/>
                </a:schemeClr>
              </a:gs>
              <a:gs pos="36000">
                <a:schemeClr val="bg1">
                  <a:lumMod val="90000"/>
                  <a:lumOff val="10000"/>
                </a:schemeClr>
              </a:gs>
              <a:gs pos="9000">
                <a:schemeClr val="bg1">
                  <a:lumMod val="86000"/>
                  <a:lumOff val="14000"/>
                </a:schemeClr>
              </a:gs>
              <a:gs pos="98000">
                <a:srgbClr val="FBA305"/>
              </a:gs>
              <a:gs pos="52000">
                <a:schemeClr val="bg1">
                  <a:lumMod val="85000"/>
                  <a:lumOff val="15000"/>
                </a:schemeClr>
              </a:gs>
              <a:gs pos="90000">
                <a:schemeClr val="bg1">
                  <a:lumMod val="85000"/>
                  <a:lumOff val="15000"/>
                </a:schemeClr>
              </a:gs>
              <a:gs pos="417">
                <a:srgbClr val="FBA305"/>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7" name="86 Imagen" descr="Diapositiva5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704" y="-22282"/>
            <a:ext cx="9144000" cy="5165782"/>
          </a:xfrm>
          <a:prstGeom prst="rect">
            <a:avLst/>
          </a:prstGeom>
          <a:noFill/>
          <a:ln>
            <a:noFill/>
          </a:ln>
        </p:spPr>
      </p:pic>
      <p:sp>
        <p:nvSpPr>
          <p:cNvPr id="2" name="1 Arco de bloque"/>
          <p:cNvSpPr/>
          <p:nvPr/>
        </p:nvSpPr>
        <p:spPr>
          <a:xfrm rot="5400000" flipH="1">
            <a:off x="-108486" y="159951"/>
            <a:ext cx="360041"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flipH="1">
            <a:off x="467580" y="15995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flipH="1">
            <a:off x="1043644" y="15995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flipH="1">
            <a:off x="1691716" y="15995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flipH="1">
            <a:off x="2267780"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flipH="1">
            <a:off x="2843844"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flipH="1">
            <a:off x="3419908"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flipH="1">
            <a:off x="3995972"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flipH="1">
            <a:off x="4572036"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flipH="1">
            <a:off x="5173268"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flipH="1">
            <a:off x="5749268"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flipH="1">
            <a:off x="6289268"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flipH="1">
            <a:off x="6911788"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flipH="1">
            <a:off x="7487852" y="159952"/>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flipH="1">
            <a:off x="8063917" y="159951"/>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flipH="1">
            <a:off x="9296742" y="943352"/>
            <a:ext cx="360039" cy="1312579"/>
          </a:xfrm>
          <a:prstGeom prst="blockArc">
            <a:avLst>
              <a:gd name="adj1" fmla="val 10800000"/>
              <a:gd name="adj2" fmla="val 21589167"/>
              <a:gd name="adj3" fmla="val 7825"/>
            </a:avLst>
          </a:prstGeom>
          <a:noFill/>
          <a:ln w="50800" cap="rnd"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flipH="1">
            <a:off x="8630414"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5400000" flipH="1">
            <a:off x="8054350"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5400000" flipH="1">
            <a:off x="7406278"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flipH="1">
            <a:off x="6830214"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flipH="1">
            <a:off x="6254150"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5400000" flipH="1">
            <a:off x="5678086"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5400000" flipH="1">
            <a:off x="5102022"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5400000" flipH="1">
            <a:off x="4525958"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5400000" flipH="1">
            <a:off x="3924726"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5400000" flipH="1">
            <a:off x="3348725" y="994042"/>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5400000" flipH="1">
            <a:off x="2808726" y="994039"/>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5400000" flipH="1">
            <a:off x="2186205" y="994042"/>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flipH="1">
            <a:off x="1610141" y="994042"/>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flipH="1">
            <a:off x="1034077" y="994042"/>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flipH="1">
            <a:off x="-108485" y="1816135"/>
            <a:ext cx="360041"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flipH="1">
            <a:off x="467581" y="1816134"/>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flipH="1">
            <a:off x="1043645" y="1816134"/>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flipH="1">
            <a:off x="1691717" y="1816134"/>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flipH="1">
            <a:off x="2267781"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flipH="1">
            <a:off x="2843845"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flipH="1">
            <a:off x="3419909"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flipH="1">
            <a:off x="3995973"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flipH="1">
            <a:off x="4572037"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flipH="1">
            <a:off x="5173269"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flipH="1">
            <a:off x="5749269"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5400000" flipH="1">
            <a:off x="6289269"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5400000" flipH="1">
            <a:off x="6911789"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5400000" flipH="1">
            <a:off x="7487853" y="1816136"/>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5400000" flipH="1">
            <a:off x="8063918" y="1816135"/>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5400000" flipH="1">
            <a:off x="9296742" y="2599536"/>
            <a:ext cx="360039" cy="1312579"/>
          </a:xfrm>
          <a:prstGeom prst="blockArc">
            <a:avLst>
              <a:gd name="adj1" fmla="val 10800000"/>
              <a:gd name="adj2" fmla="val 21589167"/>
              <a:gd name="adj3" fmla="val 7825"/>
            </a:avLst>
          </a:prstGeom>
          <a:noFill/>
          <a:ln w="50800" cap="rnd"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5400000" flipH="1">
            <a:off x="8630414"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5400000" flipH="1">
            <a:off x="8054350"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5400000" flipH="1">
            <a:off x="7406278"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5400000" flipH="1">
            <a:off x="6830214"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5400000" flipH="1">
            <a:off x="6254150"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5400000" flipH="1">
            <a:off x="5678086"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5400000" flipH="1">
            <a:off x="5102022"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5400000" flipH="1">
            <a:off x="4525958"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rot="5400000" flipH="1">
            <a:off x="3924725" y="2650226"/>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rot="5400000" flipH="1">
            <a:off x="3348725" y="2650226"/>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rot="5400000" flipH="1">
            <a:off x="2808725" y="2650226"/>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rot="5400000" flipH="1">
            <a:off x="2186206" y="2650223"/>
            <a:ext cx="360038"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rot="5400000" flipH="1">
            <a:off x="1610141" y="2650226"/>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rot="5400000" flipH="1">
            <a:off x="1034077" y="2650226"/>
            <a:ext cx="360040" cy="1219902"/>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rot="5400000" flipH="1">
            <a:off x="-108485" y="3472319"/>
            <a:ext cx="360041"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rot="5400000" flipH="1">
            <a:off x="467581" y="3472318"/>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rot="5400000" flipH="1">
            <a:off x="1043645" y="3472318"/>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rot="5400000" flipH="1">
            <a:off x="1691717" y="3472318"/>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rot="5400000" flipH="1">
            <a:off x="2267781"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rot="5400000" flipH="1">
            <a:off x="2843845"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rot="5400000" flipH="1">
            <a:off x="3419909"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rot="5400000" flipH="1">
            <a:off x="3995973"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rot="5400000" flipH="1">
            <a:off x="4572037"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rot="5400000" flipH="1">
            <a:off x="5173269"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rot="5400000" flipH="1">
            <a:off x="5749269"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rot="5400000" flipH="1">
            <a:off x="6289269"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rot="5400000" flipH="1">
            <a:off x="6911789"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rot="5400000" flipH="1">
            <a:off x="7487853" y="3472320"/>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rot="5400000" flipH="1">
            <a:off x="8063918" y="3472319"/>
            <a:ext cx="360040" cy="1151189"/>
          </a:xfrm>
          <a:prstGeom prst="blockArc">
            <a:avLst>
              <a:gd name="adj1" fmla="val 10800000"/>
              <a:gd name="adj2" fmla="val 21589167"/>
              <a:gd name="adj3" fmla="val 7825"/>
            </a:avLst>
          </a:prstGeom>
          <a:noFill/>
          <a:ln w="50800" cap="sq" cmpd="sng">
            <a:gradFill>
              <a:gsLst>
                <a:gs pos="0">
                  <a:schemeClr val="tx1"/>
                </a:gs>
                <a:gs pos="49000">
                  <a:srgbClr val="FEA402"/>
                </a:gs>
                <a:gs pos="99000">
                  <a:schemeClr val="bg1">
                    <a:lumMod val="65000"/>
                    <a:lumOff val="35000"/>
                  </a:schemeClr>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6" name="85 Rectángulo"/>
          <p:cNvSpPr/>
          <p:nvPr/>
        </p:nvSpPr>
        <p:spPr>
          <a:xfrm>
            <a:off x="-199370" y="-164554"/>
            <a:ext cx="10604018" cy="5340357"/>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64490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750" fill="hold"/>
                                        <p:tgtEl>
                                          <p:spTgt spid="2"/>
                                        </p:tgtEl>
                                        <p:attrNameLst>
                                          <p:attrName>ppt_x</p:attrName>
                                        </p:attrNameLst>
                                      </p:cBhvr>
                                      <p:tavLst>
                                        <p:tav tm="0">
                                          <p:val>
                                            <p:strVal val="1+#ppt_w/2"/>
                                          </p:val>
                                        </p:tav>
                                        <p:tav tm="100000">
                                          <p:val>
                                            <p:strVal val="#ppt_x"/>
                                          </p:val>
                                        </p:tav>
                                      </p:tavLst>
                                    </p:anim>
                                    <p:anim calcmode="lin" valueType="num">
                                      <p:cBhvr additive="base">
                                        <p:cTn id="8" dur="175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750" fill="hold"/>
                                        <p:tgtEl>
                                          <p:spTgt spid="3"/>
                                        </p:tgtEl>
                                        <p:attrNameLst>
                                          <p:attrName>ppt_x</p:attrName>
                                        </p:attrNameLst>
                                      </p:cBhvr>
                                      <p:tavLst>
                                        <p:tav tm="0">
                                          <p:val>
                                            <p:strVal val="1+#ppt_w/2"/>
                                          </p:val>
                                        </p:tav>
                                        <p:tav tm="100000">
                                          <p:val>
                                            <p:strVal val="#ppt_x"/>
                                          </p:val>
                                        </p:tav>
                                      </p:tavLst>
                                    </p:anim>
                                    <p:anim calcmode="lin" valueType="num">
                                      <p:cBhvr additive="base">
                                        <p:cTn id="12" dur="175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750" fill="hold"/>
                                        <p:tgtEl>
                                          <p:spTgt spid="4"/>
                                        </p:tgtEl>
                                        <p:attrNameLst>
                                          <p:attrName>ppt_x</p:attrName>
                                        </p:attrNameLst>
                                      </p:cBhvr>
                                      <p:tavLst>
                                        <p:tav tm="0">
                                          <p:val>
                                            <p:strVal val="1+#ppt_w/2"/>
                                          </p:val>
                                        </p:tav>
                                        <p:tav tm="100000">
                                          <p:val>
                                            <p:strVal val="#ppt_x"/>
                                          </p:val>
                                        </p:tav>
                                      </p:tavLst>
                                    </p:anim>
                                    <p:anim calcmode="lin" valueType="num">
                                      <p:cBhvr additive="base">
                                        <p:cTn id="16" dur="175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750" fill="hold"/>
                                        <p:tgtEl>
                                          <p:spTgt spid="5"/>
                                        </p:tgtEl>
                                        <p:attrNameLst>
                                          <p:attrName>ppt_x</p:attrName>
                                        </p:attrNameLst>
                                      </p:cBhvr>
                                      <p:tavLst>
                                        <p:tav tm="0">
                                          <p:val>
                                            <p:strVal val="1+#ppt_w/2"/>
                                          </p:val>
                                        </p:tav>
                                        <p:tav tm="100000">
                                          <p:val>
                                            <p:strVal val="#ppt_x"/>
                                          </p:val>
                                        </p:tav>
                                      </p:tavLst>
                                    </p:anim>
                                    <p:anim calcmode="lin" valueType="num">
                                      <p:cBhvr additive="base">
                                        <p:cTn id="20" dur="175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750" fill="hold"/>
                                        <p:tgtEl>
                                          <p:spTgt spid="6"/>
                                        </p:tgtEl>
                                        <p:attrNameLst>
                                          <p:attrName>ppt_x</p:attrName>
                                        </p:attrNameLst>
                                      </p:cBhvr>
                                      <p:tavLst>
                                        <p:tav tm="0">
                                          <p:val>
                                            <p:strVal val="1+#ppt_w/2"/>
                                          </p:val>
                                        </p:tav>
                                        <p:tav tm="100000">
                                          <p:val>
                                            <p:strVal val="#ppt_x"/>
                                          </p:val>
                                        </p:tav>
                                      </p:tavLst>
                                    </p:anim>
                                    <p:anim calcmode="lin" valueType="num">
                                      <p:cBhvr additive="base">
                                        <p:cTn id="24" dur="175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750" fill="hold"/>
                                        <p:tgtEl>
                                          <p:spTgt spid="7"/>
                                        </p:tgtEl>
                                        <p:attrNameLst>
                                          <p:attrName>ppt_x</p:attrName>
                                        </p:attrNameLst>
                                      </p:cBhvr>
                                      <p:tavLst>
                                        <p:tav tm="0">
                                          <p:val>
                                            <p:strVal val="1+#ppt_w/2"/>
                                          </p:val>
                                        </p:tav>
                                        <p:tav tm="100000">
                                          <p:val>
                                            <p:strVal val="#ppt_x"/>
                                          </p:val>
                                        </p:tav>
                                      </p:tavLst>
                                    </p:anim>
                                    <p:anim calcmode="lin" valueType="num">
                                      <p:cBhvr additive="base">
                                        <p:cTn id="28" dur="175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750" fill="hold"/>
                                        <p:tgtEl>
                                          <p:spTgt spid="8"/>
                                        </p:tgtEl>
                                        <p:attrNameLst>
                                          <p:attrName>ppt_x</p:attrName>
                                        </p:attrNameLst>
                                      </p:cBhvr>
                                      <p:tavLst>
                                        <p:tav tm="0">
                                          <p:val>
                                            <p:strVal val="1+#ppt_w/2"/>
                                          </p:val>
                                        </p:tav>
                                        <p:tav tm="100000">
                                          <p:val>
                                            <p:strVal val="#ppt_x"/>
                                          </p:val>
                                        </p:tav>
                                      </p:tavLst>
                                    </p:anim>
                                    <p:anim calcmode="lin" valueType="num">
                                      <p:cBhvr additive="base">
                                        <p:cTn id="32" dur="175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1750" fill="hold"/>
                                        <p:tgtEl>
                                          <p:spTgt spid="9"/>
                                        </p:tgtEl>
                                        <p:attrNameLst>
                                          <p:attrName>ppt_x</p:attrName>
                                        </p:attrNameLst>
                                      </p:cBhvr>
                                      <p:tavLst>
                                        <p:tav tm="0">
                                          <p:val>
                                            <p:strVal val="1+#ppt_w/2"/>
                                          </p:val>
                                        </p:tav>
                                        <p:tav tm="100000">
                                          <p:val>
                                            <p:strVal val="#ppt_x"/>
                                          </p:val>
                                        </p:tav>
                                      </p:tavLst>
                                    </p:anim>
                                    <p:anim calcmode="lin" valueType="num">
                                      <p:cBhvr additive="base">
                                        <p:cTn id="36" dur="175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750" fill="hold"/>
                                        <p:tgtEl>
                                          <p:spTgt spid="10"/>
                                        </p:tgtEl>
                                        <p:attrNameLst>
                                          <p:attrName>ppt_x</p:attrName>
                                        </p:attrNameLst>
                                      </p:cBhvr>
                                      <p:tavLst>
                                        <p:tav tm="0">
                                          <p:val>
                                            <p:strVal val="1+#ppt_w/2"/>
                                          </p:val>
                                        </p:tav>
                                        <p:tav tm="100000">
                                          <p:val>
                                            <p:strVal val="#ppt_x"/>
                                          </p:val>
                                        </p:tav>
                                      </p:tavLst>
                                    </p:anim>
                                    <p:anim calcmode="lin" valueType="num">
                                      <p:cBhvr additive="base">
                                        <p:cTn id="40" dur="175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1750" fill="hold"/>
                                        <p:tgtEl>
                                          <p:spTgt spid="11"/>
                                        </p:tgtEl>
                                        <p:attrNameLst>
                                          <p:attrName>ppt_x</p:attrName>
                                        </p:attrNameLst>
                                      </p:cBhvr>
                                      <p:tavLst>
                                        <p:tav tm="0">
                                          <p:val>
                                            <p:strVal val="1+#ppt_w/2"/>
                                          </p:val>
                                        </p:tav>
                                        <p:tav tm="100000">
                                          <p:val>
                                            <p:strVal val="#ppt_x"/>
                                          </p:val>
                                        </p:tav>
                                      </p:tavLst>
                                    </p:anim>
                                    <p:anim calcmode="lin" valueType="num">
                                      <p:cBhvr additive="base">
                                        <p:cTn id="44" dur="175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1750" fill="hold"/>
                                        <p:tgtEl>
                                          <p:spTgt spid="12"/>
                                        </p:tgtEl>
                                        <p:attrNameLst>
                                          <p:attrName>ppt_x</p:attrName>
                                        </p:attrNameLst>
                                      </p:cBhvr>
                                      <p:tavLst>
                                        <p:tav tm="0">
                                          <p:val>
                                            <p:strVal val="1+#ppt_w/2"/>
                                          </p:val>
                                        </p:tav>
                                        <p:tav tm="100000">
                                          <p:val>
                                            <p:strVal val="#ppt_x"/>
                                          </p:val>
                                        </p:tav>
                                      </p:tavLst>
                                    </p:anim>
                                    <p:anim calcmode="lin" valueType="num">
                                      <p:cBhvr additive="base">
                                        <p:cTn id="48" dur="175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1750" fill="hold"/>
                                        <p:tgtEl>
                                          <p:spTgt spid="13"/>
                                        </p:tgtEl>
                                        <p:attrNameLst>
                                          <p:attrName>ppt_x</p:attrName>
                                        </p:attrNameLst>
                                      </p:cBhvr>
                                      <p:tavLst>
                                        <p:tav tm="0">
                                          <p:val>
                                            <p:strVal val="1+#ppt_w/2"/>
                                          </p:val>
                                        </p:tav>
                                        <p:tav tm="100000">
                                          <p:val>
                                            <p:strVal val="#ppt_x"/>
                                          </p:val>
                                        </p:tav>
                                      </p:tavLst>
                                    </p:anim>
                                    <p:anim calcmode="lin" valueType="num">
                                      <p:cBhvr additive="base">
                                        <p:cTn id="52" dur="1750" fill="hold"/>
                                        <p:tgtEl>
                                          <p:spTgt spid="13"/>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1750" fill="hold"/>
                                        <p:tgtEl>
                                          <p:spTgt spid="14"/>
                                        </p:tgtEl>
                                        <p:attrNameLst>
                                          <p:attrName>ppt_x</p:attrName>
                                        </p:attrNameLst>
                                      </p:cBhvr>
                                      <p:tavLst>
                                        <p:tav tm="0">
                                          <p:val>
                                            <p:strVal val="1+#ppt_w/2"/>
                                          </p:val>
                                        </p:tav>
                                        <p:tav tm="100000">
                                          <p:val>
                                            <p:strVal val="#ppt_x"/>
                                          </p:val>
                                        </p:tav>
                                      </p:tavLst>
                                    </p:anim>
                                    <p:anim calcmode="lin" valueType="num">
                                      <p:cBhvr additive="base">
                                        <p:cTn id="56" dur="1750" fill="hold"/>
                                        <p:tgtEl>
                                          <p:spTgt spid="14"/>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1750" fill="hold"/>
                                        <p:tgtEl>
                                          <p:spTgt spid="15"/>
                                        </p:tgtEl>
                                        <p:attrNameLst>
                                          <p:attrName>ppt_x</p:attrName>
                                        </p:attrNameLst>
                                      </p:cBhvr>
                                      <p:tavLst>
                                        <p:tav tm="0">
                                          <p:val>
                                            <p:strVal val="1+#ppt_w/2"/>
                                          </p:val>
                                        </p:tav>
                                        <p:tav tm="100000">
                                          <p:val>
                                            <p:strVal val="#ppt_x"/>
                                          </p:val>
                                        </p:tav>
                                      </p:tavLst>
                                    </p:anim>
                                    <p:anim calcmode="lin" valueType="num">
                                      <p:cBhvr additive="base">
                                        <p:cTn id="60" dur="1750" fill="hold"/>
                                        <p:tgtEl>
                                          <p:spTgt spid="15"/>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1750" fill="hold"/>
                                        <p:tgtEl>
                                          <p:spTgt spid="16"/>
                                        </p:tgtEl>
                                        <p:attrNameLst>
                                          <p:attrName>ppt_x</p:attrName>
                                        </p:attrNameLst>
                                      </p:cBhvr>
                                      <p:tavLst>
                                        <p:tav tm="0">
                                          <p:val>
                                            <p:strVal val="1+#ppt_w/2"/>
                                          </p:val>
                                        </p:tav>
                                        <p:tav tm="100000">
                                          <p:val>
                                            <p:strVal val="#ppt_x"/>
                                          </p:val>
                                        </p:tav>
                                      </p:tavLst>
                                    </p:anim>
                                    <p:anim calcmode="lin" valueType="num">
                                      <p:cBhvr additive="base">
                                        <p:cTn id="64" dur="175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750" fill="hold"/>
                                        <p:tgtEl>
                                          <p:spTgt spid="36"/>
                                        </p:tgtEl>
                                        <p:attrNameLst>
                                          <p:attrName>ppt_x</p:attrName>
                                        </p:attrNameLst>
                                      </p:cBhvr>
                                      <p:tavLst>
                                        <p:tav tm="0">
                                          <p:val>
                                            <p:strVal val="1+#ppt_w/2"/>
                                          </p:val>
                                        </p:tav>
                                        <p:tav tm="100000">
                                          <p:val>
                                            <p:strVal val="#ppt_x"/>
                                          </p:val>
                                        </p:tav>
                                      </p:tavLst>
                                    </p:anim>
                                    <p:anim calcmode="lin" valueType="num">
                                      <p:cBhvr additive="base">
                                        <p:cTn id="68" dur="1750" fill="hold"/>
                                        <p:tgtEl>
                                          <p:spTgt spid="36"/>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 calcmode="lin" valueType="num">
                                      <p:cBhvr additive="base">
                                        <p:cTn id="71" dur="1750" fill="hold"/>
                                        <p:tgtEl>
                                          <p:spTgt spid="37"/>
                                        </p:tgtEl>
                                        <p:attrNameLst>
                                          <p:attrName>ppt_x</p:attrName>
                                        </p:attrNameLst>
                                      </p:cBhvr>
                                      <p:tavLst>
                                        <p:tav tm="0">
                                          <p:val>
                                            <p:strVal val="1+#ppt_w/2"/>
                                          </p:val>
                                        </p:tav>
                                        <p:tav tm="100000">
                                          <p:val>
                                            <p:strVal val="#ppt_x"/>
                                          </p:val>
                                        </p:tav>
                                      </p:tavLst>
                                    </p:anim>
                                    <p:anim calcmode="lin" valueType="num">
                                      <p:cBhvr additive="base">
                                        <p:cTn id="72" dur="1750" fill="hold"/>
                                        <p:tgtEl>
                                          <p:spTgt spid="37"/>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38"/>
                                        </p:tgtEl>
                                        <p:attrNameLst>
                                          <p:attrName>style.visibility</p:attrName>
                                        </p:attrNameLst>
                                      </p:cBhvr>
                                      <p:to>
                                        <p:strVal val="visible"/>
                                      </p:to>
                                    </p:set>
                                    <p:anim calcmode="lin" valueType="num">
                                      <p:cBhvr additive="base">
                                        <p:cTn id="75" dur="1750" fill="hold"/>
                                        <p:tgtEl>
                                          <p:spTgt spid="38"/>
                                        </p:tgtEl>
                                        <p:attrNameLst>
                                          <p:attrName>ppt_x</p:attrName>
                                        </p:attrNameLst>
                                      </p:cBhvr>
                                      <p:tavLst>
                                        <p:tav tm="0">
                                          <p:val>
                                            <p:strVal val="1+#ppt_w/2"/>
                                          </p:val>
                                        </p:tav>
                                        <p:tav tm="100000">
                                          <p:val>
                                            <p:strVal val="#ppt_x"/>
                                          </p:val>
                                        </p:tav>
                                      </p:tavLst>
                                    </p:anim>
                                    <p:anim calcmode="lin" valueType="num">
                                      <p:cBhvr additive="base">
                                        <p:cTn id="76" dur="1750" fill="hold"/>
                                        <p:tgtEl>
                                          <p:spTgt spid="38"/>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1750" fill="hold"/>
                                        <p:tgtEl>
                                          <p:spTgt spid="39"/>
                                        </p:tgtEl>
                                        <p:attrNameLst>
                                          <p:attrName>ppt_x</p:attrName>
                                        </p:attrNameLst>
                                      </p:cBhvr>
                                      <p:tavLst>
                                        <p:tav tm="0">
                                          <p:val>
                                            <p:strVal val="1+#ppt_w/2"/>
                                          </p:val>
                                        </p:tav>
                                        <p:tav tm="100000">
                                          <p:val>
                                            <p:strVal val="#ppt_x"/>
                                          </p:val>
                                        </p:tav>
                                      </p:tavLst>
                                    </p:anim>
                                    <p:anim calcmode="lin" valueType="num">
                                      <p:cBhvr additive="base">
                                        <p:cTn id="80" dur="175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1750" fill="hold"/>
                                        <p:tgtEl>
                                          <p:spTgt spid="40"/>
                                        </p:tgtEl>
                                        <p:attrNameLst>
                                          <p:attrName>ppt_x</p:attrName>
                                        </p:attrNameLst>
                                      </p:cBhvr>
                                      <p:tavLst>
                                        <p:tav tm="0">
                                          <p:val>
                                            <p:strVal val="1+#ppt_w/2"/>
                                          </p:val>
                                        </p:tav>
                                        <p:tav tm="100000">
                                          <p:val>
                                            <p:strVal val="#ppt_x"/>
                                          </p:val>
                                        </p:tav>
                                      </p:tavLst>
                                    </p:anim>
                                    <p:anim calcmode="lin" valueType="num">
                                      <p:cBhvr additive="base">
                                        <p:cTn id="84" dur="1750" fill="hold"/>
                                        <p:tgtEl>
                                          <p:spTgt spid="40"/>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additive="base">
                                        <p:cTn id="87" dur="1750" fill="hold"/>
                                        <p:tgtEl>
                                          <p:spTgt spid="41"/>
                                        </p:tgtEl>
                                        <p:attrNameLst>
                                          <p:attrName>ppt_x</p:attrName>
                                        </p:attrNameLst>
                                      </p:cBhvr>
                                      <p:tavLst>
                                        <p:tav tm="0">
                                          <p:val>
                                            <p:strVal val="1+#ppt_w/2"/>
                                          </p:val>
                                        </p:tav>
                                        <p:tav tm="100000">
                                          <p:val>
                                            <p:strVal val="#ppt_x"/>
                                          </p:val>
                                        </p:tav>
                                      </p:tavLst>
                                    </p:anim>
                                    <p:anim calcmode="lin" valueType="num">
                                      <p:cBhvr additive="base">
                                        <p:cTn id="88" dur="1750" fill="hold"/>
                                        <p:tgtEl>
                                          <p:spTgt spid="41"/>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43"/>
                                        </p:tgtEl>
                                        <p:attrNameLst>
                                          <p:attrName>style.visibility</p:attrName>
                                        </p:attrNameLst>
                                      </p:cBhvr>
                                      <p:to>
                                        <p:strVal val="visible"/>
                                      </p:to>
                                    </p:set>
                                    <p:anim calcmode="lin" valueType="num">
                                      <p:cBhvr additive="base">
                                        <p:cTn id="91" dur="1750" fill="hold"/>
                                        <p:tgtEl>
                                          <p:spTgt spid="43"/>
                                        </p:tgtEl>
                                        <p:attrNameLst>
                                          <p:attrName>ppt_x</p:attrName>
                                        </p:attrNameLst>
                                      </p:cBhvr>
                                      <p:tavLst>
                                        <p:tav tm="0">
                                          <p:val>
                                            <p:strVal val="1+#ppt_w/2"/>
                                          </p:val>
                                        </p:tav>
                                        <p:tav tm="100000">
                                          <p:val>
                                            <p:strVal val="#ppt_x"/>
                                          </p:val>
                                        </p:tav>
                                      </p:tavLst>
                                    </p:anim>
                                    <p:anim calcmode="lin" valueType="num">
                                      <p:cBhvr additive="base">
                                        <p:cTn id="92" dur="1750" fill="hold"/>
                                        <p:tgtEl>
                                          <p:spTgt spid="43"/>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44"/>
                                        </p:tgtEl>
                                        <p:attrNameLst>
                                          <p:attrName>style.visibility</p:attrName>
                                        </p:attrNameLst>
                                      </p:cBhvr>
                                      <p:to>
                                        <p:strVal val="visible"/>
                                      </p:to>
                                    </p:set>
                                    <p:anim calcmode="lin" valueType="num">
                                      <p:cBhvr additive="base">
                                        <p:cTn id="95" dur="1750" fill="hold"/>
                                        <p:tgtEl>
                                          <p:spTgt spid="44"/>
                                        </p:tgtEl>
                                        <p:attrNameLst>
                                          <p:attrName>ppt_x</p:attrName>
                                        </p:attrNameLst>
                                      </p:cBhvr>
                                      <p:tavLst>
                                        <p:tav tm="0">
                                          <p:val>
                                            <p:strVal val="1+#ppt_w/2"/>
                                          </p:val>
                                        </p:tav>
                                        <p:tav tm="100000">
                                          <p:val>
                                            <p:strVal val="#ppt_x"/>
                                          </p:val>
                                        </p:tav>
                                      </p:tavLst>
                                    </p:anim>
                                    <p:anim calcmode="lin" valueType="num">
                                      <p:cBhvr additive="base">
                                        <p:cTn id="96" dur="1750" fill="hold"/>
                                        <p:tgtEl>
                                          <p:spTgt spid="44"/>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45"/>
                                        </p:tgtEl>
                                        <p:attrNameLst>
                                          <p:attrName>style.visibility</p:attrName>
                                        </p:attrNameLst>
                                      </p:cBhvr>
                                      <p:to>
                                        <p:strVal val="visible"/>
                                      </p:to>
                                    </p:set>
                                    <p:anim calcmode="lin" valueType="num">
                                      <p:cBhvr additive="base">
                                        <p:cTn id="99" dur="1750" fill="hold"/>
                                        <p:tgtEl>
                                          <p:spTgt spid="45"/>
                                        </p:tgtEl>
                                        <p:attrNameLst>
                                          <p:attrName>ppt_x</p:attrName>
                                        </p:attrNameLst>
                                      </p:cBhvr>
                                      <p:tavLst>
                                        <p:tav tm="0">
                                          <p:val>
                                            <p:strVal val="1+#ppt_w/2"/>
                                          </p:val>
                                        </p:tav>
                                        <p:tav tm="100000">
                                          <p:val>
                                            <p:strVal val="#ppt_x"/>
                                          </p:val>
                                        </p:tav>
                                      </p:tavLst>
                                    </p:anim>
                                    <p:anim calcmode="lin" valueType="num">
                                      <p:cBhvr additive="base">
                                        <p:cTn id="100" dur="1750" fill="hold"/>
                                        <p:tgtEl>
                                          <p:spTgt spid="45"/>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46"/>
                                        </p:tgtEl>
                                        <p:attrNameLst>
                                          <p:attrName>style.visibility</p:attrName>
                                        </p:attrNameLst>
                                      </p:cBhvr>
                                      <p:to>
                                        <p:strVal val="visible"/>
                                      </p:to>
                                    </p:set>
                                    <p:anim calcmode="lin" valueType="num">
                                      <p:cBhvr additive="base">
                                        <p:cTn id="103" dur="1750" fill="hold"/>
                                        <p:tgtEl>
                                          <p:spTgt spid="46"/>
                                        </p:tgtEl>
                                        <p:attrNameLst>
                                          <p:attrName>ppt_x</p:attrName>
                                        </p:attrNameLst>
                                      </p:cBhvr>
                                      <p:tavLst>
                                        <p:tav tm="0">
                                          <p:val>
                                            <p:strVal val="1+#ppt_w/2"/>
                                          </p:val>
                                        </p:tav>
                                        <p:tav tm="100000">
                                          <p:val>
                                            <p:strVal val="#ppt_x"/>
                                          </p:val>
                                        </p:tav>
                                      </p:tavLst>
                                    </p:anim>
                                    <p:anim calcmode="lin" valueType="num">
                                      <p:cBhvr additive="base">
                                        <p:cTn id="104" dur="1750" fill="hold"/>
                                        <p:tgtEl>
                                          <p:spTgt spid="46"/>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47"/>
                                        </p:tgtEl>
                                        <p:attrNameLst>
                                          <p:attrName>style.visibility</p:attrName>
                                        </p:attrNameLst>
                                      </p:cBhvr>
                                      <p:to>
                                        <p:strVal val="visible"/>
                                      </p:to>
                                    </p:set>
                                    <p:anim calcmode="lin" valueType="num">
                                      <p:cBhvr additive="base">
                                        <p:cTn id="107" dur="1750" fill="hold"/>
                                        <p:tgtEl>
                                          <p:spTgt spid="47"/>
                                        </p:tgtEl>
                                        <p:attrNameLst>
                                          <p:attrName>ppt_x</p:attrName>
                                        </p:attrNameLst>
                                      </p:cBhvr>
                                      <p:tavLst>
                                        <p:tav tm="0">
                                          <p:val>
                                            <p:strVal val="1+#ppt_w/2"/>
                                          </p:val>
                                        </p:tav>
                                        <p:tav tm="100000">
                                          <p:val>
                                            <p:strVal val="#ppt_x"/>
                                          </p:val>
                                        </p:tav>
                                      </p:tavLst>
                                    </p:anim>
                                    <p:anim calcmode="lin" valueType="num">
                                      <p:cBhvr additive="base">
                                        <p:cTn id="108" dur="1750" fill="hold"/>
                                        <p:tgtEl>
                                          <p:spTgt spid="47"/>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48"/>
                                        </p:tgtEl>
                                        <p:attrNameLst>
                                          <p:attrName>style.visibility</p:attrName>
                                        </p:attrNameLst>
                                      </p:cBhvr>
                                      <p:to>
                                        <p:strVal val="visible"/>
                                      </p:to>
                                    </p:set>
                                    <p:anim calcmode="lin" valueType="num">
                                      <p:cBhvr additive="base">
                                        <p:cTn id="111" dur="1750" fill="hold"/>
                                        <p:tgtEl>
                                          <p:spTgt spid="48"/>
                                        </p:tgtEl>
                                        <p:attrNameLst>
                                          <p:attrName>ppt_x</p:attrName>
                                        </p:attrNameLst>
                                      </p:cBhvr>
                                      <p:tavLst>
                                        <p:tav tm="0">
                                          <p:val>
                                            <p:strVal val="1+#ppt_w/2"/>
                                          </p:val>
                                        </p:tav>
                                        <p:tav tm="100000">
                                          <p:val>
                                            <p:strVal val="#ppt_x"/>
                                          </p:val>
                                        </p:tav>
                                      </p:tavLst>
                                    </p:anim>
                                    <p:anim calcmode="lin" valueType="num">
                                      <p:cBhvr additive="base">
                                        <p:cTn id="112" dur="1750" fill="hold"/>
                                        <p:tgtEl>
                                          <p:spTgt spid="48"/>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49"/>
                                        </p:tgtEl>
                                        <p:attrNameLst>
                                          <p:attrName>style.visibility</p:attrName>
                                        </p:attrNameLst>
                                      </p:cBhvr>
                                      <p:to>
                                        <p:strVal val="visible"/>
                                      </p:to>
                                    </p:set>
                                    <p:anim calcmode="lin" valueType="num">
                                      <p:cBhvr additive="base">
                                        <p:cTn id="115" dur="1750" fill="hold"/>
                                        <p:tgtEl>
                                          <p:spTgt spid="49"/>
                                        </p:tgtEl>
                                        <p:attrNameLst>
                                          <p:attrName>ppt_x</p:attrName>
                                        </p:attrNameLst>
                                      </p:cBhvr>
                                      <p:tavLst>
                                        <p:tav tm="0">
                                          <p:val>
                                            <p:strVal val="1+#ppt_w/2"/>
                                          </p:val>
                                        </p:tav>
                                        <p:tav tm="100000">
                                          <p:val>
                                            <p:strVal val="#ppt_x"/>
                                          </p:val>
                                        </p:tav>
                                      </p:tavLst>
                                    </p:anim>
                                    <p:anim calcmode="lin" valueType="num">
                                      <p:cBhvr additive="base">
                                        <p:cTn id="116" dur="1750" fill="hold"/>
                                        <p:tgtEl>
                                          <p:spTgt spid="49"/>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50"/>
                                        </p:tgtEl>
                                        <p:attrNameLst>
                                          <p:attrName>style.visibility</p:attrName>
                                        </p:attrNameLst>
                                      </p:cBhvr>
                                      <p:to>
                                        <p:strVal val="visible"/>
                                      </p:to>
                                    </p:set>
                                    <p:anim calcmode="lin" valueType="num">
                                      <p:cBhvr additive="base">
                                        <p:cTn id="119" dur="1750" fill="hold"/>
                                        <p:tgtEl>
                                          <p:spTgt spid="50"/>
                                        </p:tgtEl>
                                        <p:attrNameLst>
                                          <p:attrName>ppt_x</p:attrName>
                                        </p:attrNameLst>
                                      </p:cBhvr>
                                      <p:tavLst>
                                        <p:tav tm="0">
                                          <p:val>
                                            <p:strVal val="1+#ppt_w/2"/>
                                          </p:val>
                                        </p:tav>
                                        <p:tav tm="100000">
                                          <p:val>
                                            <p:strVal val="#ppt_x"/>
                                          </p:val>
                                        </p:tav>
                                      </p:tavLst>
                                    </p:anim>
                                    <p:anim calcmode="lin" valueType="num">
                                      <p:cBhvr additive="base">
                                        <p:cTn id="120" dur="1750" fill="hold"/>
                                        <p:tgtEl>
                                          <p:spTgt spid="50"/>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51"/>
                                        </p:tgtEl>
                                        <p:attrNameLst>
                                          <p:attrName>style.visibility</p:attrName>
                                        </p:attrNameLst>
                                      </p:cBhvr>
                                      <p:to>
                                        <p:strVal val="visible"/>
                                      </p:to>
                                    </p:set>
                                    <p:anim calcmode="lin" valueType="num">
                                      <p:cBhvr additive="base">
                                        <p:cTn id="123" dur="1750" fill="hold"/>
                                        <p:tgtEl>
                                          <p:spTgt spid="51"/>
                                        </p:tgtEl>
                                        <p:attrNameLst>
                                          <p:attrName>ppt_x</p:attrName>
                                        </p:attrNameLst>
                                      </p:cBhvr>
                                      <p:tavLst>
                                        <p:tav tm="0">
                                          <p:val>
                                            <p:strVal val="1+#ppt_w/2"/>
                                          </p:val>
                                        </p:tav>
                                        <p:tav tm="100000">
                                          <p:val>
                                            <p:strVal val="#ppt_x"/>
                                          </p:val>
                                        </p:tav>
                                      </p:tavLst>
                                    </p:anim>
                                    <p:anim calcmode="lin" valueType="num">
                                      <p:cBhvr additive="base">
                                        <p:cTn id="124" dur="1750" fill="hold"/>
                                        <p:tgtEl>
                                          <p:spTgt spid="51"/>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70"/>
                                        </p:tgtEl>
                                        <p:attrNameLst>
                                          <p:attrName>style.visibility</p:attrName>
                                        </p:attrNameLst>
                                      </p:cBhvr>
                                      <p:to>
                                        <p:strVal val="visible"/>
                                      </p:to>
                                    </p:set>
                                    <p:anim calcmode="lin" valueType="num">
                                      <p:cBhvr additive="base">
                                        <p:cTn id="127" dur="1750" fill="hold"/>
                                        <p:tgtEl>
                                          <p:spTgt spid="70"/>
                                        </p:tgtEl>
                                        <p:attrNameLst>
                                          <p:attrName>ppt_x</p:attrName>
                                        </p:attrNameLst>
                                      </p:cBhvr>
                                      <p:tavLst>
                                        <p:tav tm="0">
                                          <p:val>
                                            <p:strVal val="1+#ppt_w/2"/>
                                          </p:val>
                                        </p:tav>
                                        <p:tav tm="100000">
                                          <p:val>
                                            <p:strVal val="#ppt_x"/>
                                          </p:val>
                                        </p:tav>
                                      </p:tavLst>
                                    </p:anim>
                                    <p:anim calcmode="lin" valueType="num">
                                      <p:cBhvr additive="base">
                                        <p:cTn id="128" dur="1750" fill="hold"/>
                                        <p:tgtEl>
                                          <p:spTgt spid="70"/>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71"/>
                                        </p:tgtEl>
                                        <p:attrNameLst>
                                          <p:attrName>style.visibility</p:attrName>
                                        </p:attrNameLst>
                                      </p:cBhvr>
                                      <p:to>
                                        <p:strVal val="visible"/>
                                      </p:to>
                                    </p:set>
                                    <p:anim calcmode="lin" valueType="num">
                                      <p:cBhvr additive="base">
                                        <p:cTn id="131" dur="1750" fill="hold"/>
                                        <p:tgtEl>
                                          <p:spTgt spid="71"/>
                                        </p:tgtEl>
                                        <p:attrNameLst>
                                          <p:attrName>ppt_x</p:attrName>
                                        </p:attrNameLst>
                                      </p:cBhvr>
                                      <p:tavLst>
                                        <p:tav tm="0">
                                          <p:val>
                                            <p:strVal val="1+#ppt_w/2"/>
                                          </p:val>
                                        </p:tav>
                                        <p:tav tm="100000">
                                          <p:val>
                                            <p:strVal val="#ppt_x"/>
                                          </p:val>
                                        </p:tav>
                                      </p:tavLst>
                                    </p:anim>
                                    <p:anim calcmode="lin" valueType="num">
                                      <p:cBhvr additive="base">
                                        <p:cTn id="132" dur="1750" fill="hold"/>
                                        <p:tgtEl>
                                          <p:spTgt spid="71"/>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72"/>
                                        </p:tgtEl>
                                        <p:attrNameLst>
                                          <p:attrName>style.visibility</p:attrName>
                                        </p:attrNameLst>
                                      </p:cBhvr>
                                      <p:to>
                                        <p:strVal val="visible"/>
                                      </p:to>
                                    </p:set>
                                    <p:anim calcmode="lin" valueType="num">
                                      <p:cBhvr additive="base">
                                        <p:cTn id="135" dur="1750" fill="hold"/>
                                        <p:tgtEl>
                                          <p:spTgt spid="72"/>
                                        </p:tgtEl>
                                        <p:attrNameLst>
                                          <p:attrName>ppt_x</p:attrName>
                                        </p:attrNameLst>
                                      </p:cBhvr>
                                      <p:tavLst>
                                        <p:tav tm="0">
                                          <p:val>
                                            <p:strVal val="1+#ppt_w/2"/>
                                          </p:val>
                                        </p:tav>
                                        <p:tav tm="100000">
                                          <p:val>
                                            <p:strVal val="#ppt_x"/>
                                          </p:val>
                                        </p:tav>
                                      </p:tavLst>
                                    </p:anim>
                                    <p:anim calcmode="lin" valueType="num">
                                      <p:cBhvr additive="base">
                                        <p:cTn id="136" dur="1750" fill="hold"/>
                                        <p:tgtEl>
                                          <p:spTgt spid="72"/>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73"/>
                                        </p:tgtEl>
                                        <p:attrNameLst>
                                          <p:attrName>style.visibility</p:attrName>
                                        </p:attrNameLst>
                                      </p:cBhvr>
                                      <p:to>
                                        <p:strVal val="visible"/>
                                      </p:to>
                                    </p:set>
                                    <p:anim calcmode="lin" valueType="num">
                                      <p:cBhvr additive="base">
                                        <p:cTn id="139" dur="1750" fill="hold"/>
                                        <p:tgtEl>
                                          <p:spTgt spid="73"/>
                                        </p:tgtEl>
                                        <p:attrNameLst>
                                          <p:attrName>ppt_x</p:attrName>
                                        </p:attrNameLst>
                                      </p:cBhvr>
                                      <p:tavLst>
                                        <p:tav tm="0">
                                          <p:val>
                                            <p:strVal val="1+#ppt_w/2"/>
                                          </p:val>
                                        </p:tav>
                                        <p:tav tm="100000">
                                          <p:val>
                                            <p:strVal val="#ppt_x"/>
                                          </p:val>
                                        </p:tav>
                                      </p:tavLst>
                                    </p:anim>
                                    <p:anim calcmode="lin" valueType="num">
                                      <p:cBhvr additive="base">
                                        <p:cTn id="140" dur="1750" fill="hold"/>
                                        <p:tgtEl>
                                          <p:spTgt spid="73"/>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74"/>
                                        </p:tgtEl>
                                        <p:attrNameLst>
                                          <p:attrName>style.visibility</p:attrName>
                                        </p:attrNameLst>
                                      </p:cBhvr>
                                      <p:to>
                                        <p:strVal val="visible"/>
                                      </p:to>
                                    </p:set>
                                    <p:anim calcmode="lin" valueType="num">
                                      <p:cBhvr additive="base">
                                        <p:cTn id="143" dur="1750" fill="hold"/>
                                        <p:tgtEl>
                                          <p:spTgt spid="74"/>
                                        </p:tgtEl>
                                        <p:attrNameLst>
                                          <p:attrName>ppt_x</p:attrName>
                                        </p:attrNameLst>
                                      </p:cBhvr>
                                      <p:tavLst>
                                        <p:tav tm="0">
                                          <p:val>
                                            <p:strVal val="1+#ppt_w/2"/>
                                          </p:val>
                                        </p:tav>
                                        <p:tav tm="100000">
                                          <p:val>
                                            <p:strVal val="#ppt_x"/>
                                          </p:val>
                                        </p:tav>
                                      </p:tavLst>
                                    </p:anim>
                                    <p:anim calcmode="lin" valueType="num">
                                      <p:cBhvr additive="base">
                                        <p:cTn id="144" dur="1750" fill="hold"/>
                                        <p:tgtEl>
                                          <p:spTgt spid="74"/>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75"/>
                                        </p:tgtEl>
                                        <p:attrNameLst>
                                          <p:attrName>style.visibility</p:attrName>
                                        </p:attrNameLst>
                                      </p:cBhvr>
                                      <p:to>
                                        <p:strVal val="visible"/>
                                      </p:to>
                                    </p:set>
                                    <p:anim calcmode="lin" valueType="num">
                                      <p:cBhvr additive="base">
                                        <p:cTn id="147" dur="1750" fill="hold"/>
                                        <p:tgtEl>
                                          <p:spTgt spid="75"/>
                                        </p:tgtEl>
                                        <p:attrNameLst>
                                          <p:attrName>ppt_x</p:attrName>
                                        </p:attrNameLst>
                                      </p:cBhvr>
                                      <p:tavLst>
                                        <p:tav tm="0">
                                          <p:val>
                                            <p:strVal val="1+#ppt_w/2"/>
                                          </p:val>
                                        </p:tav>
                                        <p:tav tm="100000">
                                          <p:val>
                                            <p:strVal val="#ppt_x"/>
                                          </p:val>
                                        </p:tav>
                                      </p:tavLst>
                                    </p:anim>
                                    <p:anim calcmode="lin" valueType="num">
                                      <p:cBhvr additive="base">
                                        <p:cTn id="148" dur="1750" fill="hold"/>
                                        <p:tgtEl>
                                          <p:spTgt spid="75"/>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76"/>
                                        </p:tgtEl>
                                        <p:attrNameLst>
                                          <p:attrName>style.visibility</p:attrName>
                                        </p:attrNameLst>
                                      </p:cBhvr>
                                      <p:to>
                                        <p:strVal val="visible"/>
                                      </p:to>
                                    </p:set>
                                    <p:anim calcmode="lin" valueType="num">
                                      <p:cBhvr additive="base">
                                        <p:cTn id="151" dur="1750" fill="hold"/>
                                        <p:tgtEl>
                                          <p:spTgt spid="76"/>
                                        </p:tgtEl>
                                        <p:attrNameLst>
                                          <p:attrName>ppt_x</p:attrName>
                                        </p:attrNameLst>
                                      </p:cBhvr>
                                      <p:tavLst>
                                        <p:tav tm="0">
                                          <p:val>
                                            <p:strVal val="1+#ppt_w/2"/>
                                          </p:val>
                                        </p:tav>
                                        <p:tav tm="100000">
                                          <p:val>
                                            <p:strVal val="#ppt_x"/>
                                          </p:val>
                                        </p:tav>
                                      </p:tavLst>
                                    </p:anim>
                                    <p:anim calcmode="lin" valueType="num">
                                      <p:cBhvr additive="base">
                                        <p:cTn id="152" dur="1750" fill="hold"/>
                                        <p:tgtEl>
                                          <p:spTgt spid="76"/>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77"/>
                                        </p:tgtEl>
                                        <p:attrNameLst>
                                          <p:attrName>style.visibility</p:attrName>
                                        </p:attrNameLst>
                                      </p:cBhvr>
                                      <p:to>
                                        <p:strVal val="visible"/>
                                      </p:to>
                                    </p:set>
                                    <p:anim calcmode="lin" valueType="num">
                                      <p:cBhvr additive="base">
                                        <p:cTn id="155" dur="1750" fill="hold"/>
                                        <p:tgtEl>
                                          <p:spTgt spid="77"/>
                                        </p:tgtEl>
                                        <p:attrNameLst>
                                          <p:attrName>ppt_x</p:attrName>
                                        </p:attrNameLst>
                                      </p:cBhvr>
                                      <p:tavLst>
                                        <p:tav tm="0">
                                          <p:val>
                                            <p:strVal val="1+#ppt_w/2"/>
                                          </p:val>
                                        </p:tav>
                                        <p:tav tm="100000">
                                          <p:val>
                                            <p:strVal val="#ppt_x"/>
                                          </p:val>
                                        </p:tav>
                                      </p:tavLst>
                                    </p:anim>
                                    <p:anim calcmode="lin" valueType="num">
                                      <p:cBhvr additive="base">
                                        <p:cTn id="156" dur="1750" fill="hold"/>
                                        <p:tgtEl>
                                          <p:spTgt spid="77"/>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78"/>
                                        </p:tgtEl>
                                        <p:attrNameLst>
                                          <p:attrName>style.visibility</p:attrName>
                                        </p:attrNameLst>
                                      </p:cBhvr>
                                      <p:to>
                                        <p:strVal val="visible"/>
                                      </p:to>
                                    </p:set>
                                    <p:anim calcmode="lin" valueType="num">
                                      <p:cBhvr additive="base">
                                        <p:cTn id="159" dur="1750" fill="hold"/>
                                        <p:tgtEl>
                                          <p:spTgt spid="78"/>
                                        </p:tgtEl>
                                        <p:attrNameLst>
                                          <p:attrName>ppt_x</p:attrName>
                                        </p:attrNameLst>
                                      </p:cBhvr>
                                      <p:tavLst>
                                        <p:tav tm="0">
                                          <p:val>
                                            <p:strVal val="1+#ppt_w/2"/>
                                          </p:val>
                                        </p:tav>
                                        <p:tav tm="100000">
                                          <p:val>
                                            <p:strVal val="#ppt_x"/>
                                          </p:val>
                                        </p:tav>
                                      </p:tavLst>
                                    </p:anim>
                                    <p:anim calcmode="lin" valueType="num">
                                      <p:cBhvr additive="base">
                                        <p:cTn id="160" dur="1750" fill="hold"/>
                                        <p:tgtEl>
                                          <p:spTgt spid="78"/>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79"/>
                                        </p:tgtEl>
                                        <p:attrNameLst>
                                          <p:attrName>style.visibility</p:attrName>
                                        </p:attrNameLst>
                                      </p:cBhvr>
                                      <p:to>
                                        <p:strVal val="visible"/>
                                      </p:to>
                                    </p:set>
                                    <p:anim calcmode="lin" valueType="num">
                                      <p:cBhvr additive="base">
                                        <p:cTn id="163" dur="1750" fill="hold"/>
                                        <p:tgtEl>
                                          <p:spTgt spid="79"/>
                                        </p:tgtEl>
                                        <p:attrNameLst>
                                          <p:attrName>ppt_x</p:attrName>
                                        </p:attrNameLst>
                                      </p:cBhvr>
                                      <p:tavLst>
                                        <p:tav tm="0">
                                          <p:val>
                                            <p:strVal val="1+#ppt_w/2"/>
                                          </p:val>
                                        </p:tav>
                                        <p:tav tm="100000">
                                          <p:val>
                                            <p:strVal val="#ppt_x"/>
                                          </p:val>
                                        </p:tav>
                                      </p:tavLst>
                                    </p:anim>
                                    <p:anim calcmode="lin" valueType="num">
                                      <p:cBhvr additive="base">
                                        <p:cTn id="164" dur="1750" fill="hold"/>
                                        <p:tgtEl>
                                          <p:spTgt spid="79"/>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80"/>
                                        </p:tgtEl>
                                        <p:attrNameLst>
                                          <p:attrName>style.visibility</p:attrName>
                                        </p:attrNameLst>
                                      </p:cBhvr>
                                      <p:to>
                                        <p:strVal val="visible"/>
                                      </p:to>
                                    </p:set>
                                    <p:anim calcmode="lin" valueType="num">
                                      <p:cBhvr additive="base">
                                        <p:cTn id="167" dur="1750" fill="hold"/>
                                        <p:tgtEl>
                                          <p:spTgt spid="80"/>
                                        </p:tgtEl>
                                        <p:attrNameLst>
                                          <p:attrName>ppt_x</p:attrName>
                                        </p:attrNameLst>
                                      </p:cBhvr>
                                      <p:tavLst>
                                        <p:tav tm="0">
                                          <p:val>
                                            <p:strVal val="1+#ppt_w/2"/>
                                          </p:val>
                                        </p:tav>
                                        <p:tav tm="100000">
                                          <p:val>
                                            <p:strVal val="#ppt_x"/>
                                          </p:val>
                                        </p:tav>
                                      </p:tavLst>
                                    </p:anim>
                                    <p:anim calcmode="lin" valueType="num">
                                      <p:cBhvr additive="base">
                                        <p:cTn id="168" dur="1750" fill="hold"/>
                                        <p:tgtEl>
                                          <p:spTgt spid="80"/>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81"/>
                                        </p:tgtEl>
                                        <p:attrNameLst>
                                          <p:attrName>style.visibility</p:attrName>
                                        </p:attrNameLst>
                                      </p:cBhvr>
                                      <p:to>
                                        <p:strVal val="visible"/>
                                      </p:to>
                                    </p:set>
                                    <p:anim calcmode="lin" valueType="num">
                                      <p:cBhvr additive="base">
                                        <p:cTn id="171" dur="1750" fill="hold"/>
                                        <p:tgtEl>
                                          <p:spTgt spid="81"/>
                                        </p:tgtEl>
                                        <p:attrNameLst>
                                          <p:attrName>ppt_x</p:attrName>
                                        </p:attrNameLst>
                                      </p:cBhvr>
                                      <p:tavLst>
                                        <p:tav tm="0">
                                          <p:val>
                                            <p:strVal val="1+#ppt_w/2"/>
                                          </p:val>
                                        </p:tav>
                                        <p:tav tm="100000">
                                          <p:val>
                                            <p:strVal val="#ppt_x"/>
                                          </p:val>
                                        </p:tav>
                                      </p:tavLst>
                                    </p:anim>
                                    <p:anim calcmode="lin" valueType="num">
                                      <p:cBhvr additive="base">
                                        <p:cTn id="172" dur="1750" fill="hold"/>
                                        <p:tgtEl>
                                          <p:spTgt spid="81"/>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82"/>
                                        </p:tgtEl>
                                        <p:attrNameLst>
                                          <p:attrName>style.visibility</p:attrName>
                                        </p:attrNameLst>
                                      </p:cBhvr>
                                      <p:to>
                                        <p:strVal val="visible"/>
                                      </p:to>
                                    </p:set>
                                    <p:anim calcmode="lin" valueType="num">
                                      <p:cBhvr additive="base">
                                        <p:cTn id="175" dur="1750" fill="hold"/>
                                        <p:tgtEl>
                                          <p:spTgt spid="82"/>
                                        </p:tgtEl>
                                        <p:attrNameLst>
                                          <p:attrName>ppt_x</p:attrName>
                                        </p:attrNameLst>
                                      </p:cBhvr>
                                      <p:tavLst>
                                        <p:tav tm="0">
                                          <p:val>
                                            <p:strVal val="1+#ppt_w/2"/>
                                          </p:val>
                                        </p:tav>
                                        <p:tav tm="100000">
                                          <p:val>
                                            <p:strVal val="#ppt_x"/>
                                          </p:val>
                                        </p:tav>
                                      </p:tavLst>
                                    </p:anim>
                                    <p:anim calcmode="lin" valueType="num">
                                      <p:cBhvr additive="base">
                                        <p:cTn id="176" dur="1750" fill="hold"/>
                                        <p:tgtEl>
                                          <p:spTgt spid="82"/>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83"/>
                                        </p:tgtEl>
                                        <p:attrNameLst>
                                          <p:attrName>style.visibility</p:attrName>
                                        </p:attrNameLst>
                                      </p:cBhvr>
                                      <p:to>
                                        <p:strVal val="visible"/>
                                      </p:to>
                                    </p:set>
                                    <p:anim calcmode="lin" valueType="num">
                                      <p:cBhvr additive="base">
                                        <p:cTn id="179" dur="1750" fill="hold"/>
                                        <p:tgtEl>
                                          <p:spTgt spid="83"/>
                                        </p:tgtEl>
                                        <p:attrNameLst>
                                          <p:attrName>ppt_x</p:attrName>
                                        </p:attrNameLst>
                                      </p:cBhvr>
                                      <p:tavLst>
                                        <p:tav tm="0">
                                          <p:val>
                                            <p:strVal val="1+#ppt_w/2"/>
                                          </p:val>
                                        </p:tav>
                                        <p:tav tm="100000">
                                          <p:val>
                                            <p:strVal val="#ppt_x"/>
                                          </p:val>
                                        </p:tav>
                                      </p:tavLst>
                                    </p:anim>
                                    <p:anim calcmode="lin" valueType="num">
                                      <p:cBhvr additive="base">
                                        <p:cTn id="180" dur="1750" fill="hold"/>
                                        <p:tgtEl>
                                          <p:spTgt spid="83"/>
                                        </p:tgtEl>
                                        <p:attrNameLst>
                                          <p:attrName>ppt_y</p:attrName>
                                        </p:attrNameLst>
                                      </p:cBhvr>
                                      <p:tavLst>
                                        <p:tav tm="0">
                                          <p:val>
                                            <p:strVal val="#ppt_y"/>
                                          </p:val>
                                        </p:tav>
                                        <p:tav tm="100000">
                                          <p:val>
                                            <p:strVal val="#ppt_y"/>
                                          </p:val>
                                        </p:tav>
                                      </p:tavLst>
                                    </p:anim>
                                  </p:childTnLst>
                                </p:cTn>
                              </p:par>
                              <p:par>
                                <p:cTn id="181" presetID="2" presetClass="entr" presetSubtype="2" fill="hold" grpId="0" nodeType="withEffect">
                                  <p:stCondLst>
                                    <p:cond delay="0"/>
                                  </p:stCondLst>
                                  <p:childTnLst>
                                    <p:set>
                                      <p:cBhvr>
                                        <p:cTn id="182" dur="1" fill="hold">
                                          <p:stCondLst>
                                            <p:cond delay="0"/>
                                          </p:stCondLst>
                                        </p:cTn>
                                        <p:tgtEl>
                                          <p:spTgt spid="84"/>
                                        </p:tgtEl>
                                        <p:attrNameLst>
                                          <p:attrName>style.visibility</p:attrName>
                                        </p:attrNameLst>
                                      </p:cBhvr>
                                      <p:to>
                                        <p:strVal val="visible"/>
                                      </p:to>
                                    </p:set>
                                    <p:anim calcmode="lin" valueType="num">
                                      <p:cBhvr additive="base">
                                        <p:cTn id="183" dur="1750" fill="hold"/>
                                        <p:tgtEl>
                                          <p:spTgt spid="84"/>
                                        </p:tgtEl>
                                        <p:attrNameLst>
                                          <p:attrName>ppt_x</p:attrName>
                                        </p:attrNameLst>
                                      </p:cBhvr>
                                      <p:tavLst>
                                        <p:tav tm="0">
                                          <p:val>
                                            <p:strVal val="1+#ppt_w/2"/>
                                          </p:val>
                                        </p:tav>
                                        <p:tav tm="100000">
                                          <p:val>
                                            <p:strVal val="#ppt_x"/>
                                          </p:val>
                                        </p:tav>
                                      </p:tavLst>
                                    </p:anim>
                                    <p:anim calcmode="lin" valueType="num">
                                      <p:cBhvr additive="base">
                                        <p:cTn id="184" dur="1750" fill="hold"/>
                                        <p:tgtEl>
                                          <p:spTgt spid="84"/>
                                        </p:tgtEl>
                                        <p:attrNameLst>
                                          <p:attrName>ppt_y</p:attrName>
                                        </p:attrNameLst>
                                      </p:cBhvr>
                                      <p:tavLst>
                                        <p:tav tm="0">
                                          <p:val>
                                            <p:strVal val="#ppt_y"/>
                                          </p:val>
                                        </p:tav>
                                        <p:tav tm="100000">
                                          <p:val>
                                            <p:strVal val="#ppt_y"/>
                                          </p:val>
                                        </p:tav>
                                      </p:tavLst>
                                    </p:anim>
                                  </p:childTnLst>
                                </p:cTn>
                              </p:par>
                              <p:par>
                                <p:cTn id="185" presetID="8" presetClass="emph" presetSubtype="0" fill="hold" grpId="1" nodeType="withEffect">
                                  <p:stCondLst>
                                    <p:cond delay="0"/>
                                  </p:stCondLst>
                                  <p:childTnLst>
                                    <p:animRot by="-21600000">
                                      <p:cBhvr>
                                        <p:cTn id="186" dur="1750" fill="hold"/>
                                        <p:tgtEl>
                                          <p:spTgt spid="2"/>
                                        </p:tgtEl>
                                        <p:attrNameLst>
                                          <p:attrName>r</p:attrName>
                                        </p:attrNameLst>
                                      </p:cBhvr>
                                    </p:animRot>
                                  </p:childTnLst>
                                </p:cTn>
                              </p:par>
                              <p:par>
                                <p:cTn id="187" presetID="8" presetClass="emph" presetSubtype="0" fill="hold" grpId="1" nodeType="withEffect">
                                  <p:stCondLst>
                                    <p:cond delay="0"/>
                                  </p:stCondLst>
                                  <p:childTnLst>
                                    <p:animRot by="-21600000">
                                      <p:cBhvr>
                                        <p:cTn id="188" dur="1750" fill="hold"/>
                                        <p:tgtEl>
                                          <p:spTgt spid="3"/>
                                        </p:tgtEl>
                                        <p:attrNameLst>
                                          <p:attrName>r</p:attrName>
                                        </p:attrNameLst>
                                      </p:cBhvr>
                                    </p:animRot>
                                  </p:childTnLst>
                                </p:cTn>
                              </p:par>
                              <p:par>
                                <p:cTn id="189" presetID="8" presetClass="emph" presetSubtype="0" fill="hold" grpId="1" nodeType="withEffect">
                                  <p:stCondLst>
                                    <p:cond delay="0"/>
                                  </p:stCondLst>
                                  <p:childTnLst>
                                    <p:animRot by="-21600000">
                                      <p:cBhvr>
                                        <p:cTn id="190" dur="1750" fill="hold"/>
                                        <p:tgtEl>
                                          <p:spTgt spid="4"/>
                                        </p:tgtEl>
                                        <p:attrNameLst>
                                          <p:attrName>r</p:attrName>
                                        </p:attrNameLst>
                                      </p:cBhvr>
                                    </p:animRot>
                                  </p:childTnLst>
                                </p:cTn>
                              </p:par>
                              <p:par>
                                <p:cTn id="191" presetID="8" presetClass="emph" presetSubtype="0" fill="hold" grpId="1" nodeType="withEffect">
                                  <p:stCondLst>
                                    <p:cond delay="0"/>
                                  </p:stCondLst>
                                  <p:childTnLst>
                                    <p:animRot by="-21600000">
                                      <p:cBhvr>
                                        <p:cTn id="192" dur="1750" fill="hold"/>
                                        <p:tgtEl>
                                          <p:spTgt spid="5"/>
                                        </p:tgtEl>
                                        <p:attrNameLst>
                                          <p:attrName>r</p:attrName>
                                        </p:attrNameLst>
                                      </p:cBhvr>
                                    </p:animRot>
                                  </p:childTnLst>
                                </p:cTn>
                              </p:par>
                              <p:par>
                                <p:cTn id="193" presetID="8" presetClass="emph" presetSubtype="0" fill="hold" grpId="1" nodeType="withEffect">
                                  <p:stCondLst>
                                    <p:cond delay="0"/>
                                  </p:stCondLst>
                                  <p:childTnLst>
                                    <p:animRot by="-21600000">
                                      <p:cBhvr>
                                        <p:cTn id="194" dur="1750" fill="hold"/>
                                        <p:tgtEl>
                                          <p:spTgt spid="6"/>
                                        </p:tgtEl>
                                        <p:attrNameLst>
                                          <p:attrName>r</p:attrName>
                                        </p:attrNameLst>
                                      </p:cBhvr>
                                    </p:animRot>
                                  </p:childTnLst>
                                </p:cTn>
                              </p:par>
                              <p:par>
                                <p:cTn id="195" presetID="8" presetClass="emph" presetSubtype="0" fill="hold" grpId="1" nodeType="withEffect">
                                  <p:stCondLst>
                                    <p:cond delay="0"/>
                                  </p:stCondLst>
                                  <p:childTnLst>
                                    <p:animRot by="-21600000">
                                      <p:cBhvr>
                                        <p:cTn id="196" dur="1750" fill="hold"/>
                                        <p:tgtEl>
                                          <p:spTgt spid="7"/>
                                        </p:tgtEl>
                                        <p:attrNameLst>
                                          <p:attrName>r</p:attrName>
                                        </p:attrNameLst>
                                      </p:cBhvr>
                                    </p:animRot>
                                  </p:childTnLst>
                                </p:cTn>
                              </p:par>
                              <p:par>
                                <p:cTn id="197" presetID="8" presetClass="emph" presetSubtype="0" fill="hold" grpId="1" nodeType="withEffect">
                                  <p:stCondLst>
                                    <p:cond delay="0"/>
                                  </p:stCondLst>
                                  <p:childTnLst>
                                    <p:animRot by="-21600000">
                                      <p:cBhvr>
                                        <p:cTn id="198" dur="1750" fill="hold"/>
                                        <p:tgtEl>
                                          <p:spTgt spid="8"/>
                                        </p:tgtEl>
                                        <p:attrNameLst>
                                          <p:attrName>r</p:attrName>
                                        </p:attrNameLst>
                                      </p:cBhvr>
                                    </p:animRot>
                                  </p:childTnLst>
                                </p:cTn>
                              </p:par>
                              <p:par>
                                <p:cTn id="199" presetID="8" presetClass="emph" presetSubtype="0" fill="hold" grpId="1" nodeType="withEffect">
                                  <p:stCondLst>
                                    <p:cond delay="0"/>
                                  </p:stCondLst>
                                  <p:childTnLst>
                                    <p:animRot by="-21600000">
                                      <p:cBhvr>
                                        <p:cTn id="200" dur="1750" fill="hold"/>
                                        <p:tgtEl>
                                          <p:spTgt spid="9"/>
                                        </p:tgtEl>
                                        <p:attrNameLst>
                                          <p:attrName>r</p:attrName>
                                        </p:attrNameLst>
                                      </p:cBhvr>
                                    </p:animRot>
                                  </p:childTnLst>
                                </p:cTn>
                              </p:par>
                              <p:par>
                                <p:cTn id="201" presetID="8" presetClass="emph" presetSubtype="0" fill="hold" grpId="1" nodeType="withEffect">
                                  <p:stCondLst>
                                    <p:cond delay="0"/>
                                  </p:stCondLst>
                                  <p:childTnLst>
                                    <p:animRot by="-21600000">
                                      <p:cBhvr>
                                        <p:cTn id="202" dur="1750" fill="hold"/>
                                        <p:tgtEl>
                                          <p:spTgt spid="10"/>
                                        </p:tgtEl>
                                        <p:attrNameLst>
                                          <p:attrName>r</p:attrName>
                                        </p:attrNameLst>
                                      </p:cBhvr>
                                    </p:animRot>
                                  </p:childTnLst>
                                </p:cTn>
                              </p:par>
                              <p:par>
                                <p:cTn id="203" presetID="8" presetClass="emph" presetSubtype="0" fill="hold" grpId="1" nodeType="withEffect">
                                  <p:stCondLst>
                                    <p:cond delay="0"/>
                                  </p:stCondLst>
                                  <p:childTnLst>
                                    <p:animRot by="-21600000">
                                      <p:cBhvr>
                                        <p:cTn id="204" dur="1750" fill="hold"/>
                                        <p:tgtEl>
                                          <p:spTgt spid="11"/>
                                        </p:tgtEl>
                                        <p:attrNameLst>
                                          <p:attrName>r</p:attrName>
                                        </p:attrNameLst>
                                      </p:cBhvr>
                                    </p:animRot>
                                  </p:childTnLst>
                                </p:cTn>
                              </p:par>
                              <p:par>
                                <p:cTn id="205" presetID="8" presetClass="emph" presetSubtype="0" fill="hold" grpId="1" nodeType="withEffect">
                                  <p:stCondLst>
                                    <p:cond delay="0"/>
                                  </p:stCondLst>
                                  <p:childTnLst>
                                    <p:animRot by="-21600000">
                                      <p:cBhvr>
                                        <p:cTn id="206" dur="1750" fill="hold"/>
                                        <p:tgtEl>
                                          <p:spTgt spid="12"/>
                                        </p:tgtEl>
                                        <p:attrNameLst>
                                          <p:attrName>r</p:attrName>
                                        </p:attrNameLst>
                                      </p:cBhvr>
                                    </p:animRot>
                                  </p:childTnLst>
                                </p:cTn>
                              </p:par>
                              <p:par>
                                <p:cTn id="207" presetID="8" presetClass="emph" presetSubtype="0" fill="hold" grpId="1" nodeType="withEffect">
                                  <p:stCondLst>
                                    <p:cond delay="0"/>
                                  </p:stCondLst>
                                  <p:childTnLst>
                                    <p:animRot by="-21600000">
                                      <p:cBhvr>
                                        <p:cTn id="208" dur="1750" fill="hold"/>
                                        <p:tgtEl>
                                          <p:spTgt spid="13"/>
                                        </p:tgtEl>
                                        <p:attrNameLst>
                                          <p:attrName>r</p:attrName>
                                        </p:attrNameLst>
                                      </p:cBhvr>
                                    </p:animRot>
                                  </p:childTnLst>
                                </p:cTn>
                              </p:par>
                              <p:par>
                                <p:cTn id="209" presetID="8" presetClass="emph" presetSubtype="0" fill="hold" grpId="1" nodeType="withEffect">
                                  <p:stCondLst>
                                    <p:cond delay="0"/>
                                  </p:stCondLst>
                                  <p:childTnLst>
                                    <p:animRot by="-21600000">
                                      <p:cBhvr>
                                        <p:cTn id="210" dur="1750" fill="hold"/>
                                        <p:tgtEl>
                                          <p:spTgt spid="14"/>
                                        </p:tgtEl>
                                        <p:attrNameLst>
                                          <p:attrName>r</p:attrName>
                                        </p:attrNameLst>
                                      </p:cBhvr>
                                    </p:animRot>
                                  </p:childTnLst>
                                </p:cTn>
                              </p:par>
                              <p:par>
                                <p:cTn id="211" presetID="8" presetClass="emph" presetSubtype="0" fill="hold" grpId="1" nodeType="withEffect">
                                  <p:stCondLst>
                                    <p:cond delay="0"/>
                                  </p:stCondLst>
                                  <p:childTnLst>
                                    <p:animRot by="-21600000">
                                      <p:cBhvr>
                                        <p:cTn id="212" dur="1750" fill="hold"/>
                                        <p:tgtEl>
                                          <p:spTgt spid="15"/>
                                        </p:tgtEl>
                                        <p:attrNameLst>
                                          <p:attrName>r</p:attrName>
                                        </p:attrNameLst>
                                      </p:cBhvr>
                                    </p:animRot>
                                  </p:childTnLst>
                                </p:cTn>
                              </p:par>
                              <p:par>
                                <p:cTn id="213" presetID="8" presetClass="emph" presetSubtype="0" fill="hold" grpId="1" nodeType="withEffect">
                                  <p:stCondLst>
                                    <p:cond delay="0"/>
                                  </p:stCondLst>
                                  <p:childTnLst>
                                    <p:animRot by="-21600000">
                                      <p:cBhvr>
                                        <p:cTn id="214" dur="1750" fill="hold"/>
                                        <p:tgtEl>
                                          <p:spTgt spid="16"/>
                                        </p:tgtEl>
                                        <p:attrNameLst>
                                          <p:attrName>r</p:attrName>
                                        </p:attrNameLst>
                                      </p:cBhvr>
                                    </p:animRot>
                                  </p:childTnLst>
                                </p:cTn>
                              </p:par>
                              <p:par>
                                <p:cTn id="215" presetID="8" presetClass="emph" presetSubtype="0" fill="hold" grpId="1" nodeType="withEffect">
                                  <p:stCondLst>
                                    <p:cond delay="0"/>
                                  </p:stCondLst>
                                  <p:childTnLst>
                                    <p:animRot by="-21600000">
                                      <p:cBhvr>
                                        <p:cTn id="216" dur="1750" fill="hold"/>
                                        <p:tgtEl>
                                          <p:spTgt spid="36"/>
                                        </p:tgtEl>
                                        <p:attrNameLst>
                                          <p:attrName>r</p:attrName>
                                        </p:attrNameLst>
                                      </p:cBhvr>
                                    </p:animRot>
                                  </p:childTnLst>
                                </p:cTn>
                              </p:par>
                              <p:par>
                                <p:cTn id="217" presetID="8" presetClass="emph" presetSubtype="0" fill="hold" grpId="1" nodeType="withEffect">
                                  <p:stCondLst>
                                    <p:cond delay="0"/>
                                  </p:stCondLst>
                                  <p:childTnLst>
                                    <p:animRot by="-21600000">
                                      <p:cBhvr>
                                        <p:cTn id="218" dur="1750" fill="hold"/>
                                        <p:tgtEl>
                                          <p:spTgt spid="37"/>
                                        </p:tgtEl>
                                        <p:attrNameLst>
                                          <p:attrName>r</p:attrName>
                                        </p:attrNameLst>
                                      </p:cBhvr>
                                    </p:animRot>
                                  </p:childTnLst>
                                </p:cTn>
                              </p:par>
                              <p:par>
                                <p:cTn id="219" presetID="8" presetClass="emph" presetSubtype="0" fill="hold" grpId="1" nodeType="withEffect">
                                  <p:stCondLst>
                                    <p:cond delay="0"/>
                                  </p:stCondLst>
                                  <p:childTnLst>
                                    <p:animRot by="-21600000">
                                      <p:cBhvr>
                                        <p:cTn id="220" dur="1750" fill="hold"/>
                                        <p:tgtEl>
                                          <p:spTgt spid="38"/>
                                        </p:tgtEl>
                                        <p:attrNameLst>
                                          <p:attrName>r</p:attrName>
                                        </p:attrNameLst>
                                      </p:cBhvr>
                                    </p:animRot>
                                  </p:childTnLst>
                                </p:cTn>
                              </p:par>
                              <p:par>
                                <p:cTn id="221" presetID="8" presetClass="emph" presetSubtype="0" fill="hold" grpId="1" nodeType="withEffect">
                                  <p:stCondLst>
                                    <p:cond delay="0"/>
                                  </p:stCondLst>
                                  <p:childTnLst>
                                    <p:animRot by="-21600000">
                                      <p:cBhvr>
                                        <p:cTn id="222" dur="1750" fill="hold"/>
                                        <p:tgtEl>
                                          <p:spTgt spid="39"/>
                                        </p:tgtEl>
                                        <p:attrNameLst>
                                          <p:attrName>r</p:attrName>
                                        </p:attrNameLst>
                                      </p:cBhvr>
                                    </p:animRot>
                                  </p:childTnLst>
                                </p:cTn>
                              </p:par>
                              <p:par>
                                <p:cTn id="223" presetID="8" presetClass="emph" presetSubtype="0" fill="hold" grpId="1" nodeType="withEffect">
                                  <p:stCondLst>
                                    <p:cond delay="0"/>
                                  </p:stCondLst>
                                  <p:childTnLst>
                                    <p:animRot by="-21600000">
                                      <p:cBhvr>
                                        <p:cTn id="224" dur="1750" fill="hold"/>
                                        <p:tgtEl>
                                          <p:spTgt spid="40"/>
                                        </p:tgtEl>
                                        <p:attrNameLst>
                                          <p:attrName>r</p:attrName>
                                        </p:attrNameLst>
                                      </p:cBhvr>
                                    </p:animRot>
                                  </p:childTnLst>
                                </p:cTn>
                              </p:par>
                              <p:par>
                                <p:cTn id="225" presetID="8" presetClass="emph" presetSubtype="0" fill="hold" grpId="1" nodeType="withEffect">
                                  <p:stCondLst>
                                    <p:cond delay="0"/>
                                  </p:stCondLst>
                                  <p:childTnLst>
                                    <p:animRot by="-21600000">
                                      <p:cBhvr>
                                        <p:cTn id="226" dur="1750" fill="hold"/>
                                        <p:tgtEl>
                                          <p:spTgt spid="41"/>
                                        </p:tgtEl>
                                        <p:attrNameLst>
                                          <p:attrName>r</p:attrName>
                                        </p:attrNameLst>
                                      </p:cBhvr>
                                    </p:animRot>
                                  </p:childTnLst>
                                </p:cTn>
                              </p:par>
                              <p:par>
                                <p:cTn id="227" presetID="8" presetClass="emph" presetSubtype="0" fill="hold" grpId="1" nodeType="withEffect">
                                  <p:stCondLst>
                                    <p:cond delay="0"/>
                                  </p:stCondLst>
                                  <p:childTnLst>
                                    <p:animRot by="-21600000">
                                      <p:cBhvr>
                                        <p:cTn id="228" dur="1750" fill="hold"/>
                                        <p:tgtEl>
                                          <p:spTgt spid="43"/>
                                        </p:tgtEl>
                                        <p:attrNameLst>
                                          <p:attrName>r</p:attrName>
                                        </p:attrNameLst>
                                      </p:cBhvr>
                                    </p:animRot>
                                  </p:childTnLst>
                                </p:cTn>
                              </p:par>
                              <p:par>
                                <p:cTn id="229" presetID="8" presetClass="emph" presetSubtype="0" fill="hold" grpId="1" nodeType="withEffect">
                                  <p:stCondLst>
                                    <p:cond delay="0"/>
                                  </p:stCondLst>
                                  <p:childTnLst>
                                    <p:animRot by="-21600000">
                                      <p:cBhvr>
                                        <p:cTn id="230" dur="1750" fill="hold"/>
                                        <p:tgtEl>
                                          <p:spTgt spid="44"/>
                                        </p:tgtEl>
                                        <p:attrNameLst>
                                          <p:attrName>r</p:attrName>
                                        </p:attrNameLst>
                                      </p:cBhvr>
                                    </p:animRot>
                                  </p:childTnLst>
                                </p:cTn>
                              </p:par>
                              <p:par>
                                <p:cTn id="231" presetID="8" presetClass="emph" presetSubtype="0" fill="hold" grpId="1" nodeType="withEffect">
                                  <p:stCondLst>
                                    <p:cond delay="0"/>
                                  </p:stCondLst>
                                  <p:childTnLst>
                                    <p:animRot by="-21600000">
                                      <p:cBhvr>
                                        <p:cTn id="232" dur="1750" fill="hold"/>
                                        <p:tgtEl>
                                          <p:spTgt spid="45"/>
                                        </p:tgtEl>
                                        <p:attrNameLst>
                                          <p:attrName>r</p:attrName>
                                        </p:attrNameLst>
                                      </p:cBhvr>
                                    </p:animRot>
                                  </p:childTnLst>
                                </p:cTn>
                              </p:par>
                              <p:par>
                                <p:cTn id="233" presetID="8" presetClass="emph" presetSubtype="0" fill="hold" grpId="1" nodeType="withEffect">
                                  <p:stCondLst>
                                    <p:cond delay="0"/>
                                  </p:stCondLst>
                                  <p:childTnLst>
                                    <p:animRot by="-21600000">
                                      <p:cBhvr>
                                        <p:cTn id="234" dur="1750" fill="hold"/>
                                        <p:tgtEl>
                                          <p:spTgt spid="46"/>
                                        </p:tgtEl>
                                        <p:attrNameLst>
                                          <p:attrName>r</p:attrName>
                                        </p:attrNameLst>
                                      </p:cBhvr>
                                    </p:animRot>
                                  </p:childTnLst>
                                </p:cTn>
                              </p:par>
                              <p:par>
                                <p:cTn id="235" presetID="8" presetClass="emph" presetSubtype="0" fill="hold" grpId="1" nodeType="withEffect">
                                  <p:stCondLst>
                                    <p:cond delay="0"/>
                                  </p:stCondLst>
                                  <p:childTnLst>
                                    <p:animRot by="-21600000">
                                      <p:cBhvr>
                                        <p:cTn id="236" dur="1750" fill="hold"/>
                                        <p:tgtEl>
                                          <p:spTgt spid="47"/>
                                        </p:tgtEl>
                                        <p:attrNameLst>
                                          <p:attrName>r</p:attrName>
                                        </p:attrNameLst>
                                      </p:cBhvr>
                                    </p:animRot>
                                  </p:childTnLst>
                                </p:cTn>
                              </p:par>
                              <p:par>
                                <p:cTn id="237" presetID="8" presetClass="emph" presetSubtype="0" fill="hold" grpId="1" nodeType="withEffect">
                                  <p:stCondLst>
                                    <p:cond delay="0"/>
                                  </p:stCondLst>
                                  <p:childTnLst>
                                    <p:animRot by="-21600000">
                                      <p:cBhvr>
                                        <p:cTn id="238" dur="1750" fill="hold"/>
                                        <p:tgtEl>
                                          <p:spTgt spid="48"/>
                                        </p:tgtEl>
                                        <p:attrNameLst>
                                          <p:attrName>r</p:attrName>
                                        </p:attrNameLst>
                                      </p:cBhvr>
                                    </p:animRot>
                                  </p:childTnLst>
                                </p:cTn>
                              </p:par>
                              <p:par>
                                <p:cTn id="239" presetID="8" presetClass="emph" presetSubtype="0" fill="hold" grpId="1" nodeType="withEffect">
                                  <p:stCondLst>
                                    <p:cond delay="0"/>
                                  </p:stCondLst>
                                  <p:childTnLst>
                                    <p:animRot by="-21600000">
                                      <p:cBhvr>
                                        <p:cTn id="240" dur="1750" fill="hold"/>
                                        <p:tgtEl>
                                          <p:spTgt spid="49"/>
                                        </p:tgtEl>
                                        <p:attrNameLst>
                                          <p:attrName>r</p:attrName>
                                        </p:attrNameLst>
                                      </p:cBhvr>
                                    </p:animRot>
                                  </p:childTnLst>
                                </p:cTn>
                              </p:par>
                              <p:par>
                                <p:cTn id="241" presetID="8" presetClass="emph" presetSubtype="0" fill="hold" grpId="1" nodeType="withEffect">
                                  <p:stCondLst>
                                    <p:cond delay="0"/>
                                  </p:stCondLst>
                                  <p:childTnLst>
                                    <p:animRot by="-21600000">
                                      <p:cBhvr>
                                        <p:cTn id="242" dur="1750" fill="hold"/>
                                        <p:tgtEl>
                                          <p:spTgt spid="50"/>
                                        </p:tgtEl>
                                        <p:attrNameLst>
                                          <p:attrName>r</p:attrName>
                                        </p:attrNameLst>
                                      </p:cBhvr>
                                    </p:animRot>
                                  </p:childTnLst>
                                </p:cTn>
                              </p:par>
                              <p:par>
                                <p:cTn id="243" presetID="8" presetClass="emph" presetSubtype="0" fill="hold" grpId="1" nodeType="withEffect">
                                  <p:stCondLst>
                                    <p:cond delay="0"/>
                                  </p:stCondLst>
                                  <p:childTnLst>
                                    <p:animRot by="-21600000">
                                      <p:cBhvr>
                                        <p:cTn id="244" dur="1750" fill="hold"/>
                                        <p:tgtEl>
                                          <p:spTgt spid="51"/>
                                        </p:tgtEl>
                                        <p:attrNameLst>
                                          <p:attrName>r</p:attrName>
                                        </p:attrNameLst>
                                      </p:cBhvr>
                                    </p:animRot>
                                  </p:childTnLst>
                                </p:cTn>
                              </p:par>
                              <p:par>
                                <p:cTn id="245" presetID="8" presetClass="emph" presetSubtype="0" fill="hold" grpId="1" nodeType="withEffect">
                                  <p:stCondLst>
                                    <p:cond delay="0"/>
                                  </p:stCondLst>
                                  <p:childTnLst>
                                    <p:animRot by="-21600000">
                                      <p:cBhvr>
                                        <p:cTn id="246" dur="1750" fill="hold"/>
                                        <p:tgtEl>
                                          <p:spTgt spid="70"/>
                                        </p:tgtEl>
                                        <p:attrNameLst>
                                          <p:attrName>r</p:attrName>
                                        </p:attrNameLst>
                                      </p:cBhvr>
                                    </p:animRot>
                                  </p:childTnLst>
                                </p:cTn>
                              </p:par>
                              <p:par>
                                <p:cTn id="247" presetID="8" presetClass="emph" presetSubtype="0" fill="hold" grpId="1" nodeType="withEffect">
                                  <p:stCondLst>
                                    <p:cond delay="0"/>
                                  </p:stCondLst>
                                  <p:childTnLst>
                                    <p:animRot by="-21600000">
                                      <p:cBhvr>
                                        <p:cTn id="248" dur="1750" fill="hold"/>
                                        <p:tgtEl>
                                          <p:spTgt spid="71"/>
                                        </p:tgtEl>
                                        <p:attrNameLst>
                                          <p:attrName>r</p:attrName>
                                        </p:attrNameLst>
                                      </p:cBhvr>
                                    </p:animRot>
                                  </p:childTnLst>
                                </p:cTn>
                              </p:par>
                              <p:par>
                                <p:cTn id="249" presetID="8" presetClass="emph" presetSubtype="0" fill="hold" grpId="1" nodeType="withEffect">
                                  <p:stCondLst>
                                    <p:cond delay="0"/>
                                  </p:stCondLst>
                                  <p:childTnLst>
                                    <p:animRot by="-21600000">
                                      <p:cBhvr>
                                        <p:cTn id="250" dur="1750" fill="hold"/>
                                        <p:tgtEl>
                                          <p:spTgt spid="72"/>
                                        </p:tgtEl>
                                        <p:attrNameLst>
                                          <p:attrName>r</p:attrName>
                                        </p:attrNameLst>
                                      </p:cBhvr>
                                    </p:animRot>
                                  </p:childTnLst>
                                </p:cTn>
                              </p:par>
                              <p:par>
                                <p:cTn id="251" presetID="8" presetClass="emph" presetSubtype="0" fill="hold" grpId="1" nodeType="withEffect">
                                  <p:stCondLst>
                                    <p:cond delay="0"/>
                                  </p:stCondLst>
                                  <p:childTnLst>
                                    <p:animRot by="-21600000">
                                      <p:cBhvr>
                                        <p:cTn id="252" dur="1750" fill="hold"/>
                                        <p:tgtEl>
                                          <p:spTgt spid="73"/>
                                        </p:tgtEl>
                                        <p:attrNameLst>
                                          <p:attrName>r</p:attrName>
                                        </p:attrNameLst>
                                      </p:cBhvr>
                                    </p:animRot>
                                  </p:childTnLst>
                                </p:cTn>
                              </p:par>
                              <p:par>
                                <p:cTn id="253" presetID="8" presetClass="emph" presetSubtype="0" fill="hold" grpId="1" nodeType="withEffect">
                                  <p:stCondLst>
                                    <p:cond delay="0"/>
                                  </p:stCondLst>
                                  <p:childTnLst>
                                    <p:animRot by="-21600000">
                                      <p:cBhvr>
                                        <p:cTn id="254" dur="1750" fill="hold"/>
                                        <p:tgtEl>
                                          <p:spTgt spid="74"/>
                                        </p:tgtEl>
                                        <p:attrNameLst>
                                          <p:attrName>r</p:attrName>
                                        </p:attrNameLst>
                                      </p:cBhvr>
                                    </p:animRot>
                                  </p:childTnLst>
                                </p:cTn>
                              </p:par>
                              <p:par>
                                <p:cTn id="255" presetID="8" presetClass="emph" presetSubtype="0" fill="hold" grpId="1" nodeType="withEffect">
                                  <p:stCondLst>
                                    <p:cond delay="0"/>
                                  </p:stCondLst>
                                  <p:childTnLst>
                                    <p:animRot by="-21600000">
                                      <p:cBhvr>
                                        <p:cTn id="256" dur="1750" fill="hold"/>
                                        <p:tgtEl>
                                          <p:spTgt spid="75"/>
                                        </p:tgtEl>
                                        <p:attrNameLst>
                                          <p:attrName>r</p:attrName>
                                        </p:attrNameLst>
                                      </p:cBhvr>
                                    </p:animRot>
                                  </p:childTnLst>
                                </p:cTn>
                              </p:par>
                              <p:par>
                                <p:cTn id="257" presetID="8" presetClass="emph" presetSubtype="0" fill="hold" grpId="1" nodeType="withEffect">
                                  <p:stCondLst>
                                    <p:cond delay="0"/>
                                  </p:stCondLst>
                                  <p:childTnLst>
                                    <p:animRot by="-21600000">
                                      <p:cBhvr>
                                        <p:cTn id="258" dur="1750" fill="hold"/>
                                        <p:tgtEl>
                                          <p:spTgt spid="76"/>
                                        </p:tgtEl>
                                        <p:attrNameLst>
                                          <p:attrName>r</p:attrName>
                                        </p:attrNameLst>
                                      </p:cBhvr>
                                    </p:animRot>
                                  </p:childTnLst>
                                </p:cTn>
                              </p:par>
                              <p:par>
                                <p:cTn id="259" presetID="8" presetClass="emph" presetSubtype="0" fill="hold" grpId="1" nodeType="withEffect">
                                  <p:stCondLst>
                                    <p:cond delay="0"/>
                                  </p:stCondLst>
                                  <p:childTnLst>
                                    <p:animRot by="-21600000">
                                      <p:cBhvr>
                                        <p:cTn id="260" dur="1750" fill="hold"/>
                                        <p:tgtEl>
                                          <p:spTgt spid="77"/>
                                        </p:tgtEl>
                                        <p:attrNameLst>
                                          <p:attrName>r</p:attrName>
                                        </p:attrNameLst>
                                      </p:cBhvr>
                                    </p:animRot>
                                  </p:childTnLst>
                                </p:cTn>
                              </p:par>
                              <p:par>
                                <p:cTn id="261" presetID="8" presetClass="emph" presetSubtype="0" fill="hold" grpId="1" nodeType="withEffect">
                                  <p:stCondLst>
                                    <p:cond delay="0"/>
                                  </p:stCondLst>
                                  <p:childTnLst>
                                    <p:animRot by="-21600000">
                                      <p:cBhvr>
                                        <p:cTn id="262" dur="1750" fill="hold"/>
                                        <p:tgtEl>
                                          <p:spTgt spid="78"/>
                                        </p:tgtEl>
                                        <p:attrNameLst>
                                          <p:attrName>r</p:attrName>
                                        </p:attrNameLst>
                                      </p:cBhvr>
                                    </p:animRot>
                                  </p:childTnLst>
                                </p:cTn>
                              </p:par>
                              <p:par>
                                <p:cTn id="263" presetID="8" presetClass="emph" presetSubtype="0" fill="hold" grpId="1" nodeType="withEffect">
                                  <p:stCondLst>
                                    <p:cond delay="0"/>
                                  </p:stCondLst>
                                  <p:childTnLst>
                                    <p:animRot by="-21600000">
                                      <p:cBhvr>
                                        <p:cTn id="264" dur="1750" fill="hold"/>
                                        <p:tgtEl>
                                          <p:spTgt spid="79"/>
                                        </p:tgtEl>
                                        <p:attrNameLst>
                                          <p:attrName>r</p:attrName>
                                        </p:attrNameLst>
                                      </p:cBhvr>
                                    </p:animRot>
                                  </p:childTnLst>
                                </p:cTn>
                              </p:par>
                              <p:par>
                                <p:cTn id="265" presetID="8" presetClass="emph" presetSubtype="0" fill="hold" grpId="1" nodeType="withEffect">
                                  <p:stCondLst>
                                    <p:cond delay="0"/>
                                  </p:stCondLst>
                                  <p:childTnLst>
                                    <p:animRot by="-21600000">
                                      <p:cBhvr>
                                        <p:cTn id="266" dur="1750" fill="hold"/>
                                        <p:tgtEl>
                                          <p:spTgt spid="80"/>
                                        </p:tgtEl>
                                        <p:attrNameLst>
                                          <p:attrName>r</p:attrName>
                                        </p:attrNameLst>
                                      </p:cBhvr>
                                    </p:animRot>
                                  </p:childTnLst>
                                </p:cTn>
                              </p:par>
                              <p:par>
                                <p:cTn id="267" presetID="8" presetClass="emph" presetSubtype="0" fill="hold" grpId="1" nodeType="withEffect">
                                  <p:stCondLst>
                                    <p:cond delay="0"/>
                                  </p:stCondLst>
                                  <p:childTnLst>
                                    <p:animRot by="-21600000">
                                      <p:cBhvr>
                                        <p:cTn id="268" dur="1750" fill="hold"/>
                                        <p:tgtEl>
                                          <p:spTgt spid="81"/>
                                        </p:tgtEl>
                                        <p:attrNameLst>
                                          <p:attrName>r</p:attrName>
                                        </p:attrNameLst>
                                      </p:cBhvr>
                                    </p:animRot>
                                  </p:childTnLst>
                                </p:cTn>
                              </p:par>
                              <p:par>
                                <p:cTn id="269" presetID="8" presetClass="emph" presetSubtype="0" fill="hold" grpId="1" nodeType="withEffect">
                                  <p:stCondLst>
                                    <p:cond delay="0"/>
                                  </p:stCondLst>
                                  <p:childTnLst>
                                    <p:animRot by="-21600000">
                                      <p:cBhvr>
                                        <p:cTn id="270" dur="1750" fill="hold"/>
                                        <p:tgtEl>
                                          <p:spTgt spid="82"/>
                                        </p:tgtEl>
                                        <p:attrNameLst>
                                          <p:attrName>r</p:attrName>
                                        </p:attrNameLst>
                                      </p:cBhvr>
                                    </p:animRot>
                                  </p:childTnLst>
                                </p:cTn>
                              </p:par>
                              <p:par>
                                <p:cTn id="271" presetID="8" presetClass="emph" presetSubtype="0" fill="hold" grpId="1" nodeType="withEffect">
                                  <p:stCondLst>
                                    <p:cond delay="0"/>
                                  </p:stCondLst>
                                  <p:childTnLst>
                                    <p:animRot by="-21600000">
                                      <p:cBhvr>
                                        <p:cTn id="272" dur="1750" fill="hold"/>
                                        <p:tgtEl>
                                          <p:spTgt spid="83"/>
                                        </p:tgtEl>
                                        <p:attrNameLst>
                                          <p:attrName>r</p:attrName>
                                        </p:attrNameLst>
                                      </p:cBhvr>
                                    </p:animRot>
                                  </p:childTnLst>
                                </p:cTn>
                              </p:par>
                              <p:par>
                                <p:cTn id="273" presetID="8" presetClass="emph" presetSubtype="0" fill="hold" grpId="1" nodeType="withEffect">
                                  <p:stCondLst>
                                    <p:cond delay="0"/>
                                  </p:stCondLst>
                                  <p:childTnLst>
                                    <p:animRot by="-21600000">
                                      <p:cBhvr>
                                        <p:cTn id="274" dur="1750" fill="hold"/>
                                        <p:tgtEl>
                                          <p:spTgt spid="84"/>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17"/>
                                        </p:tgtEl>
                                        <p:attrNameLst>
                                          <p:attrName>style.visibility</p:attrName>
                                        </p:attrNameLst>
                                      </p:cBhvr>
                                      <p:to>
                                        <p:strVal val="visible"/>
                                      </p:to>
                                    </p:set>
                                    <p:anim calcmode="lin" valueType="num">
                                      <p:cBhvr additive="base">
                                        <p:cTn id="277" dur="1750" fill="hold"/>
                                        <p:tgtEl>
                                          <p:spTgt spid="17"/>
                                        </p:tgtEl>
                                        <p:attrNameLst>
                                          <p:attrName>ppt_x</p:attrName>
                                        </p:attrNameLst>
                                      </p:cBhvr>
                                      <p:tavLst>
                                        <p:tav tm="0">
                                          <p:val>
                                            <p:strVal val="0-#ppt_w/2"/>
                                          </p:val>
                                        </p:tav>
                                        <p:tav tm="100000">
                                          <p:val>
                                            <p:strVal val="#ppt_x"/>
                                          </p:val>
                                        </p:tav>
                                      </p:tavLst>
                                    </p:anim>
                                    <p:anim calcmode="lin" valueType="num">
                                      <p:cBhvr additive="base">
                                        <p:cTn id="278" dur="1750" fill="hold"/>
                                        <p:tgtEl>
                                          <p:spTgt spid="17"/>
                                        </p:tgtEl>
                                        <p:attrNameLst>
                                          <p:attrName>ppt_y</p:attrName>
                                        </p:attrNameLst>
                                      </p:cBhvr>
                                      <p:tavLst>
                                        <p:tav tm="0">
                                          <p:val>
                                            <p:strVal val="#ppt_y"/>
                                          </p:val>
                                        </p:tav>
                                        <p:tav tm="100000">
                                          <p:val>
                                            <p:strVal val="#ppt_y"/>
                                          </p:val>
                                        </p:tav>
                                      </p:tavLst>
                                    </p:anim>
                                  </p:childTnLst>
                                </p:cTn>
                              </p:par>
                              <p:par>
                                <p:cTn id="279" presetID="2" presetClass="entr" presetSubtype="8" fill="hold" grpId="0" nodeType="withEffect">
                                  <p:stCondLst>
                                    <p:cond delay="0"/>
                                  </p:stCondLst>
                                  <p:childTnLst>
                                    <p:set>
                                      <p:cBhvr>
                                        <p:cTn id="280" dur="1" fill="hold">
                                          <p:stCondLst>
                                            <p:cond delay="0"/>
                                          </p:stCondLst>
                                        </p:cTn>
                                        <p:tgtEl>
                                          <p:spTgt spid="18"/>
                                        </p:tgtEl>
                                        <p:attrNameLst>
                                          <p:attrName>style.visibility</p:attrName>
                                        </p:attrNameLst>
                                      </p:cBhvr>
                                      <p:to>
                                        <p:strVal val="visible"/>
                                      </p:to>
                                    </p:set>
                                    <p:anim calcmode="lin" valueType="num">
                                      <p:cBhvr additive="base">
                                        <p:cTn id="281" dur="1750" fill="hold"/>
                                        <p:tgtEl>
                                          <p:spTgt spid="18"/>
                                        </p:tgtEl>
                                        <p:attrNameLst>
                                          <p:attrName>ppt_x</p:attrName>
                                        </p:attrNameLst>
                                      </p:cBhvr>
                                      <p:tavLst>
                                        <p:tav tm="0">
                                          <p:val>
                                            <p:strVal val="0-#ppt_w/2"/>
                                          </p:val>
                                        </p:tav>
                                        <p:tav tm="100000">
                                          <p:val>
                                            <p:strVal val="#ppt_x"/>
                                          </p:val>
                                        </p:tav>
                                      </p:tavLst>
                                    </p:anim>
                                    <p:anim calcmode="lin" valueType="num">
                                      <p:cBhvr additive="base">
                                        <p:cTn id="282" dur="1750" fill="hold"/>
                                        <p:tgtEl>
                                          <p:spTgt spid="18"/>
                                        </p:tgtEl>
                                        <p:attrNameLst>
                                          <p:attrName>ppt_y</p:attrName>
                                        </p:attrNameLst>
                                      </p:cBhvr>
                                      <p:tavLst>
                                        <p:tav tm="0">
                                          <p:val>
                                            <p:strVal val="#ppt_y"/>
                                          </p:val>
                                        </p:tav>
                                        <p:tav tm="100000">
                                          <p:val>
                                            <p:strVal val="#ppt_y"/>
                                          </p:val>
                                        </p:tav>
                                      </p:tavLst>
                                    </p:anim>
                                  </p:childTnLst>
                                </p:cTn>
                              </p:par>
                              <p:par>
                                <p:cTn id="283" presetID="2" presetClass="entr" presetSubtype="8" fill="hold" grpId="0" nodeType="withEffect">
                                  <p:stCondLst>
                                    <p:cond delay="0"/>
                                  </p:stCondLst>
                                  <p:childTnLst>
                                    <p:set>
                                      <p:cBhvr>
                                        <p:cTn id="284" dur="1" fill="hold">
                                          <p:stCondLst>
                                            <p:cond delay="0"/>
                                          </p:stCondLst>
                                        </p:cTn>
                                        <p:tgtEl>
                                          <p:spTgt spid="19"/>
                                        </p:tgtEl>
                                        <p:attrNameLst>
                                          <p:attrName>style.visibility</p:attrName>
                                        </p:attrNameLst>
                                      </p:cBhvr>
                                      <p:to>
                                        <p:strVal val="visible"/>
                                      </p:to>
                                    </p:set>
                                    <p:anim calcmode="lin" valueType="num">
                                      <p:cBhvr additive="base">
                                        <p:cTn id="285" dur="1750" fill="hold"/>
                                        <p:tgtEl>
                                          <p:spTgt spid="19"/>
                                        </p:tgtEl>
                                        <p:attrNameLst>
                                          <p:attrName>ppt_x</p:attrName>
                                        </p:attrNameLst>
                                      </p:cBhvr>
                                      <p:tavLst>
                                        <p:tav tm="0">
                                          <p:val>
                                            <p:strVal val="0-#ppt_w/2"/>
                                          </p:val>
                                        </p:tav>
                                        <p:tav tm="100000">
                                          <p:val>
                                            <p:strVal val="#ppt_x"/>
                                          </p:val>
                                        </p:tav>
                                      </p:tavLst>
                                    </p:anim>
                                    <p:anim calcmode="lin" valueType="num">
                                      <p:cBhvr additive="base">
                                        <p:cTn id="286" dur="1750" fill="hold"/>
                                        <p:tgtEl>
                                          <p:spTgt spid="19"/>
                                        </p:tgtEl>
                                        <p:attrNameLst>
                                          <p:attrName>ppt_y</p:attrName>
                                        </p:attrNameLst>
                                      </p:cBhvr>
                                      <p:tavLst>
                                        <p:tav tm="0">
                                          <p:val>
                                            <p:strVal val="#ppt_y"/>
                                          </p:val>
                                        </p:tav>
                                        <p:tav tm="100000">
                                          <p:val>
                                            <p:strVal val="#ppt_y"/>
                                          </p:val>
                                        </p:tav>
                                      </p:tavLst>
                                    </p:anim>
                                  </p:childTnLst>
                                </p:cTn>
                              </p:par>
                              <p:par>
                                <p:cTn id="287" presetID="2" presetClass="entr" presetSubtype="8" fill="hold" grpId="0" nodeType="withEffect">
                                  <p:stCondLst>
                                    <p:cond delay="0"/>
                                  </p:stCondLst>
                                  <p:childTnLst>
                                    <p:set>
                                      <p:cBhvr>
                                        <p:cTn id="288" dur="1" fill="hold">
                                          <p:stCondLst>
                                            <p:cond delay="0"/>
                                          </p:stCondLst>
                                        </p:cTn>
                                        <p:tgtEl>
                                          <p:spTgt spid="20"/>
                                        </p:tgtEl>
                                        <p:attrNameLst>
                                          <p:attrName>style.visibility</p:attrName>
                                        </p:attrNameLst>
                                      </p:cBhvr>
                                      <p:to>
                                        <p:strVal val="visible"/>
                                      </p:to>
                                    </p:set>
                                    <p:anim calcmode="lin" valueType="num">
                                      <p:cBhvr additive="base">
                                        <p:cTn id="289" dur="1750" fill="hold"/>
                                        <p:tgtEl>
                                          <p:spTgt spid="20"/>
                                        </p:tgtEl>
                                        <p:attrNameLst>
                                          <p:attrName>ppt_x</p:attrName>
                                        </p:attrNameLst>
                                      </p:cBhvr>
                                      <p:tavLst>
                                        <p:tav tm="0">
                                          <p:val>
                                            <p:strVal val="0-#ppt_w/2"/>
                                          </p:val>
                                        </p:tav>
                                        <p:tav tm="100000">
                                          <p:val>
                                            <p:strVal val="#ppt_x"/>
                                          </p:val>
                                        </p:tav>
                                      </p:tavLst>
                                    </p:anim>
                                    <p:anim calcmode="lin" valueType="num">
                                      <p:cBhvr additive="base">
                                        <p:cTn id="290" dur="1750" fill="hold"/>
                                        <p:tgtEl>
                                          <p:spTgt spid="20"/>
                                        </p:tgtEl>
                                        <p:attrNameLst>
                                          <p:attrName>ppt_y</p:attrName>
                                        </p:attrNameLst>
                                      </p:cBhvr>
                                      <p:tavLst>
                                        <p:tav tm="0">
                                          <p:val>
                                            <p:strVal val="#ppt_y"/>
                                          </p:val>
                                        </p:tav>
                                        <p:tav tm="100000">
                                          <p:val>
                                            <p:strVal val="#ppt_y"/>
                                          </p:val>
                                        </p:tav>
                                      </p:tavLst>
                                    </p:anim>
                                  </p:childTnLst>
                                </p:cTn>
                              </p:par>
                              <p:par>
                                <p:cTn id="291" presetID="2" presetClass="entr" presetSubtype="8" fill="hold" grpId="0" nodeType="withEffect">
                                  <p:stCondLst>
                                    <p:cond delay="0"/>
                                  </p:stCondLst>
                                  <p:childTnLst>
                                    <p:set>
                                      <p:cBhvr>
                                        <p:cTn id="292" dur="1" fill="hold">
                                          <p:stCondLst>
                                            <p:cond delay="0"/>
                                          </p:stCondLst>
                                        </p:cTn>
                                        <p:tgtEl>
                                          <p:spTgt spid="21"/>
                                        </p:tgtEl>
                                        <p:attrNameLst>
                                          <p:attrName>style.visibility</p:attrName>
                                        </p:attrNameLst>
                                      </p:cBhvr>
                                      <p:to>
                                        <p:strVal val="visible"/>
                                      </p:to>
                                    </p:set>
                                    <p:anim calcmode="lin" valueType="num">
                                      <p:cBhvr additive="base">
                                        <p:cTn id="293" dur="1750" fill="hold"/>
                                        <p:tgtEl>
                                          <p:spTgt spid="21"/>
                                        </p:tgtEl>
                                        <p:attrNameLst>
                                          <p:attrName>ppt_x</p:attrName>
                                        </p:attrNameLst>
                                      </p:cBhvr>
                                      <p:tavLst>
                                        <p:tav tm="0">
                                          <p:val>
                                            <p:strVal val="0-#ppt_w/2"/>
                                          </p:val>
                                        </p:tav>
                                        <p:tav tm="100000">
                                          <p:val>
                                            <p:strVal val="#ppt_x"/>
                                          </p:val>
                                        </p:tav>
                                      </p:tavLst>
                                    </p:anim>
                                    <p:anim calcmode="lin" valueType="num">
                                      <p:cBhvr additive="base">
                                        <p:cTn id="294" dur="1750" fill="hold"/>
                                        <p:tgtEl>
                                          <p:spTgt spid="21"/>
                                        </p:tgtEl>
                                        <p:attrNameLst>
                                          <p:attrName>ppt_y</p:attrName>
                                        </p:attrNameLst>
                                      </p:cBhvr>
                                      <p:tavLst>
                                        <p:tav tm="0">
                                          <p:val>
                                            <p:strVal val="#ppt_y"/>
                                          </p:val>
                                        </p:tav>
                                        <p:tav tm="100000">
                                          <p:val>
                                            <p:strVal val="#ppt_y"/>
                                          </p:val>
                                        </p:tav>
                                      </p:tavLst>
                                    </p:anim>
                                  </p:childTnLst>
                                </p:cTn>
                              </p:par>
                              <p:par>
                                <p:cTn id="295" presetID="2" presetClass="entr" presetSubtype="8" fill="hold" grpId="0" nodeType="withEffect">
                                  <p:stCondLst>
                                    <p:cond delay="0"/>
                                  </p:stCondLst>
                                  <p:childTnLst>
                                    <p:set>
                                      <p:cBhvr>
                                        <p:cTn id="296" dur="1" fill="hold">
                                          <p:stCondLst>
                                            <p:cond delay="0"/>
                                          </p:stCondLst>
                                        </p:cTn>
                                        <p:tgtEl>
                                          <p:spTgt spid="22"/>
                                        </p:tgtEl>
                                        <p:attrNameLst>
                                          <p:attrName>style.visibility</p:attrName>
                                        </p:attrNameLst>
                                      </p:cBhvr>
                                      <p:to>
                                        <p:strVal val="visible"/>
                                      </p:to>
                                    </p:set>
                                    <p:anim calcmode="lin" valueType="num">
                                      <p:cBhvr additive="base">
                                        <p:cTn id="297" dur="1750" fill="hold"/>
                                        <p:tgtEl>
                                          <p:spTgt spid="22"/>
                                        </p:tgtEl>
                                        <p:attrNameLst>
                                          <p:attrName>ppt_x</p:attrName>
                                        </p:attrNameLst>
                                      </p:cBhvr>
                                      <p:tavLst>
                                        <p:tav tm="0">
                                          <p:val>
                                            <p:strVal val="0-#ppt_w/2"/>
                                          </p:val>
                                        </p:tav>
                                        <p:tav tm="100000">
                                          <p:val>
                                            <p:strVal val="#ppt_x"/>
                                          </p:val>
                                        </p:tav>
                                      </p:tavLst>
                                    </p:anim>
                                    <p:anim calcmode="lin" valueType="num">
                                      <p:cBhvr additive="base">
                                        <p:cTn id="298" dur="1750" fill="hold"/>
                                        <p:tgtEl>
                                          <p:spTgt spid="22"/>
                                        </p:tgtEl>
                                        <p:attrNameLst>
                                          <p:attrName>ppt_y</p:attrName>
                                        </p:attrNameLst>
                                      </p:cBhvr>
                                      <p:tavLst>
                                        <p:tav tm="0">
                                          <p:val>
                                            <p:strVal val="#ppt_y"/>
                                          </p:val>
                                        </p:tav>
                                        <p:tav tm="100000">
                                          <p:val>
                                            <p:strVal val="#ppt_y"/>
                                          </p:val>
                                        </p:tav>
                                      </p:tavLst>
                                    </p:anim>
                                  </p:childTnLst>
                                </p:cTn>
                              </p:par>
                              <p:par>
                                <p:cTn id="299" presetID="2" presetClass="entr" presetSubtype="8" fill="hold" grpId="0" nodeType="withEffect">
                                  <p:stCondLst>
                                    <p:cond delay="0"/>
                                  </p:stCondLst>
                                  <p:childTnLst>
                                    <p:set>
                                      <p:cBhvr>
                                        <p:cTn id="300" dur="1" fill="hold">
                                          <p:stCondLst>
                                            <p:cond delay="0"/>
                                          </p:stCondLst>
                                        </p:cTn>
                                        <p:tgtEl>
                                          <p:spTgt spid="23"/>
                                        </p:tgtEl>
                                        <p:attrNameLst>
                                          <p:attrName>style.visibility</p:attrName>
                                        </p:attrNameLst>
                                      </p:cBhvr>
                                      <p:to>
                                        <p:strVal val="visible"/>
                                      </p:to>
                                    </p:set>
                                    <p:anim calcmode="lin" valueType="num">
                                      <p:cBhvr additive="base">
                                        <p:cTn id="301" dur="1750" fill="hold"/>
                                        <p:tgtEl>
                                          <p:spTgt spid="23"/>
                                        </p:tgtEl>
                                        <p:attrNameLst>
                                          <p:attrName>ppt_x</p:attrName>
                                        </p:attrNameLst>
                                      </p:cBhvr>
                                      <p:tavLst>
                                        <p:tav tm="0">
                                          <p:val>
                                            <p:strVal val="0-#ppt_w/2"/>
                                          </p:val>
                                        </p:tav>
                                        <p:tav tm="100000">
                                          <p:val>
                                            <p:strVal val="#ppt_x"/>
                                          </p:val>
                                        </p:tav>
                                      </p:tavLst>
                                    </p:anim>
                                    <p:anim calcmode="lin" valueType="num">
                                      <p:cBhvr additive="base">
                                        <p:cTn id="302" dur="1750" fill="hold"/>
                                        <p:tgtEl>
                                          <p:spTgt spid="23"/>
                                        </p:tgtEl>
                                        <p:attrNameLst>
                                          <p:attrName>ppt_y</p:attrName>
                                        </p:attrNameLst>
                                      </p:cBhvr>
                                      <p:tavLst>
                                        <p:tav tm="0">
                                          <p:val>
                                            <p:strVal val="#ppt_y"/>
                                          </p:val>
                                        </p:tav>
                                        <p:tav tm="100000">
                                          <p:val>
                                            <p:strVal val="#ppt_y"/>
                                          </p:val>
                                        </p:tav>
                                      </p:tavLst>
                                    </p:anim>
                                  </p:childTnLst>
                                </p:cTn>
                              </p:par>
                              <p:par>
                                <p:cTn id="303" presetID="2" presetClass="entr" presetSubtype="8" fill="hold" grpId="0" nodeType="withEffect">
                                  <p:stCondLst>
                                    <p:cond delay="0"/>
                                  </p:stCondLst>
                                  <p:childTnLst>
                                    <p:set>
                                      <p:cBhvr>
                                        <p:cTn id="304" dur="1" fill="hold">
                                          <p:stCondLst>
                                            <p:cond delay="0"/>
                                          </p:stCondLst>
                                        </p:cTn>
                                        <p:tgtEl>
                                          <p:spTgt spid="24"/>
                                        </p:tgtEl>
                                        <p:attrNameLst>
                                          <p:attrName>style.visibility</p:attrName>
                                        </p:attrNameLst>
                                      </p:cBhvr>
                                      <p:to>
                                        <p:strVal val="visible"/>
                                      </p:to>
                                    </p:set>
                                    <p:anim calcmode="lin" valueType="num">
                                      <p:cBhvr additive="base">
                                        <p:cTn id="305" dur="1750" fill="hold"/>
                                        <p:tgtEl>
                                          <p:spTgt spid="24"/>
                                        </p:tgtEl>
                                        <p:attrNameLst>
                                          <p:attrName>ppt_x</p:attrName>
                                        </p:attrNameLst>
                                      </p:cBhvr>
                                      <p:tavLst>
                                        <p:tav tm="0">
                                          <p:val>
                                            <p:strVal val="0-#ppt_w/2"/>
                                          </p:val>
                                        </p:tav>
                                        <p:tav tm="100000">
                                          <p:val>
                                            <p:strVal val="#ppt_x"/>
                                          </p:val>
                                        </p:tav>
                                      </p:tavLst>
                                    </p:anim>
                                    <p:anim calcmode="lin" valueType="num">
                                      <p:cBhvr additive="base">
                                        <p:cTn id="306" dur="1750" fill="hold"/>
                                        <p:tgtEl>
                                          <p:spTgt spid="24"/>
                                        </p:tgtEl>
                                        <p:attrNameLst>
                                          <p:attrName>ppt_y</p:attrName>
                                        </p:attrNameLst>
                                      </p:cBhvr>
                                      <p:tavLst>
                                        <p:tav tm="0">
                                          <p:val>
                                            <p:strVal val="#ppt_y"/>
                                          </p:val>
                                        </p:tav>
                                        <p:tav tm="100000">
                                          <p:val>
                                            <p:strVal val="#ppt_y"/>
                                          </p:val>
                                        </p:tav>
                                      </p:tavLst>
                                    </p:anim>
                                  </p:childTnLst>
                                </p:cTn>
                              </p:par>
                              <p:par>
                                <p:cTn id="307" presetID="2" presetClass="entr" presetSubtype="8" fill="hold" grpId="0" nodeType="withEffect">
                                  <p:stCondLst>
                                    <p:cond delay="0"/>
                                  </p:stCondLst>
                                  <p:childTnLst>
                                    <p:set>
                                      <p:cBhvr>
                                        <p:cTn id="308" dur="1" fill="hold">
                                          <p:stCondLst>
                                            <p:cond delay="0"/>
                                          </p:stCondLst>
                                        </p:cTn>
                                        <p:tgtEl>
                                          <p:spTgt spid="25"/>
                                        </p:tgtEl>
                                        <p:attrNameLst>
                                          <p:attrName>style.visibility</p:attrName>
                                        </p:attrNameLst>
                                      </p:cBhvr>
                                      <p:to>
                                        <p:strVal val="visible"/>
                                      </p:to>
                                    </p:set>
                                    <p:anim calcmode="lin" valueType="num">
                                      <p:cBhvr additive="base">
                                        <p:cTn id="309" dur="1750" fill="hold"/>
                                        <p:tgtEl>
                                          <p:spTgt spid="25"/>
                                        </p:tgtEl>
                                        <p:attrNameLst>
                                          <p:attrName>ppt_x</p:attrName>
                                        </p:attrNameLst>
                                      </p:cBhvr>
                                      <p:tavLst>
                                        <p:tav tm="0">
                                          <p:val>
                                            <p:strVal val="0-#ppt_w/2"/>
                                          </p:val>
                                        </p:tav>
                                        <p:tav tm="100000">
                                          <p:val>
                                            <p:strVal val="#ppt_x"/>
                                          </p:val>
                                        </p:tav>
                                      </p:tavLst>
                                    </p:anim>
                                    <p:anim calcmode="lin" valueType="num">
                                      <p:cBhvr additive="base">
                                        <p:cTn id="310" dur="1750" fill="hold"/>
                                        <p:tgtEl>
                                          <p:spTgt spid="25"/>
                                        </p:tgtEl>
                                        <p:attrNameLst>
                                          <p:attrName>ppt_y</p:attrName>
                                        </p:attrNameLst>
                                      </p:cBhvr>
                                      <p:tavLst>
                                        <p:tav tm="0">
                                          <p:val>
                                            <p:strVal val="#ppt_y"/>
                                          </p:val>
                                        </p:tav>
                                        <p:tav tm="100000">
                                          <p:val>
                                            <p:strVal val="#ppt_y"/>
                                          </p:val>
                                        </p:tav>
                                      </p:tavLst>
                                    </p:anim>
                                  </p:childTnLst>
                                </p:cTn>
                              </p:par>
                              <p:par>
                                <p:cTn id="311" presetID="2" presetClass="entr" presetSubtype="8" fill="hold" grpId="0" nodeType="withEffect">
                                  <p:stCondLst>
                                    <p:cond delay="0"/>
                                  </p:stCondLst>
                                  <p:childTnLst>
                                    <p:set>
                                      <p:cBhvr>
                                        <p:cTn id="312" dur="1" fill="hold">
                                          <p:stCondLst>
                                            <p:cond delay="0"/>
                                          </p:stCondLst>
                                        </p:cTn>
                                        <p:tgtEl>
                                          <p:spTgt spid="26"/>
                                        </p:tgtEl>
                                        <p:attrNameLst>
                                          <p:attrName>style.visibility</p:attrName>
                                        </p:attrNameLst>
                                      </p:cBhvr>
                                      <p:to>
                                        <p:strVal val="visible"/>
                                      </p:to>
                                    </p:set>
                                    <p:anim calcmode="lin" valueType="num">
                                      <p:cBhvr additive="base">
                                        <p:cTn id="313" dur="1750" fill="hold"/>
                                        <p:tgtEl>
                                          <p:spTgt spid="26"/>
                                        </p:tgtEl>
                                        <p:attrNameLst>
                                          <p:attrName>ppt_x</p:attrName>
                                        </p:attrNameLst>
                                      </p:cBhvr>
                                      <p:tavLst>
                                        <p:tav tm="0">
                                          <p:val>
                                            <p:strVal val="0-#ppt_w/2"/>
                                          </p:val>
                                        </p:tav>
                                        <p:tav tm="100000">
                                          <p:val>
                                            <p:strVal val="#ppt_x"/>
                                          </p:val>
                                        </p:tav>
                                      </p:tavLst>
                                    </p:anim>
                                    <p:anim calcmode="lin" valueType="num">
                                      <p:cBhvr additive="base">
                                        <p:cTn id="314" dur="1750" fill="hold"/>
                                        <p:tgtEl>
                                          <p:spTgt spid="26"/>
                                        </p:tgtEl>
                                        <p:attrNameLst>
                                          <p:attrName>ppt_y</p:attrName>
                                        </p:attrNameLst>
                                      </p:cBhvr>
                                      <p:tavLst>
                                        <p:tav tm="0">
                                          <p:val>
                                            <p:strVal val="#ppt_y"/>
                                          </p:val>
                                        </p:tav>
                                        <p:tav tm="100000">
                                          <p:val>
                                            <p:strVal val="#ppt_y"/>
                                          </p:val>
                                        </p:tav>
                                      </p:tavLst>
                                    </p:anim>
                                  </p:childTnLst>
                                </p:cTn>
                              </p:par>
                              <p:par>
                                <p:cTn id="315" presetID="2" presetClass="entr" presetSubtype="8" fill="hold" grpId="0" nodeType="withEffect">
                                  <p:stCondLst>
                                    <p:cond delay="0"/>
                                  </p:stCondLst>
                                  <p:childTnLst>
                                    <p:set>
                                      <p:cBhvr>
                                        <p:cTn id="316" dur="1" fill="hold">
                                          <p:stCondLst>
                                            <p:cond delay="0"/>
                                          </p:stCondLst>
                                        </p:cTn>
                                        <p:tgtEl>
                                          <p:spTgt spid="27"/>
                                        </p:tgtEl>
                                        <p:attrNameLst>
                                          <p:attrName>style.visibility</p:attrName>
                                        </p:attrNameLst>
                                      </p:cBhvr>
                                      <p:to>
                                        <p:strVal val="visible"/>
                                      </p:to>
                                    </p:set>
                                    <p:anim calcmode="lin" valueType="num">
                                      <p:cBhvr additive="base">
                                        <p:cTn id="317" dur="1750" fill="hold"/>
                                        <p:tgtEl>
                                          <p:spTgt spid="27"/>
                                        </p:tgtEl>
                                        <p:attrNameLst>
                                          <p:attrName>ppt_x</p:attrName>
                                        </p:attrNameLst>
                                      </p:cBhvr>
                                      <p:tavLst>
                                        <p:tav tm="0">
                                          <p:val>
                                            <p:strVal val="0-#ppt_w/2"/>
                                          </p:val>
                                        </p:tav>
                                        <p:tav tm="100000">
                                          <p:val>
                                            <p:strVal val="#ppt_x"/>
                                          </p:val>
                                        </p:tav>
                                      </p:tavLst>
                                    </p:anim>
                                    <p:anim calcmode="lin" valueType="num">
                                      <p:cBhvr additive="base">
                                        <p:cTn id="318" dur="1750" fill="hold"/>
                                        <p:tgtEl>
                                          <p:spTgt spid="27"/>
                                        </p:tgtEl>
                                        <p:attrNameLst>
                                          <p:attrName>ppt_y</p:attrName>
                                        </p:attrNameLst>
                                      </p:cBhvr>
                                      <p:tavLst>
                                        <p:tav tm="0">
                                          <p:val>
                                            <p:strVal val="#ppt_y"/>
                                          </p:val>
                                        </p:tav>
                                        <p:tav tm="100000">
                                          <p:val>
                                            <p:strVal val="#ppt_y"/>
                                          </p:val>
                                        </p:tav>
                                      </p:tavLst>
                                    </p:anim>
                                  </p:childTnLst>
                                </p:cTn>
                              </p:par>
                              <p:par>
                                <p:cTn id="319" presetID="2" presetClass="entr" presetSubtype="8" fill="hold" grpId="0" nodeType="withEffect">
                                  <p:stCondLst>
                                    <p:cond delay="0"/>
                                  </p:stCondLst>
                                  <p:childTnLst>
                                    <p:set>
                                      <p:cBhvr>
                                        <p:cTn id="320" dur="1" fill="hold">
                                          <p:stCondLst>
                                            <p:cond delay="0"/>
                                          </p:stCondLst>
                                        </p:cTn>
                                        <p:tgtEl>
                                          <p:spTgt spid="28"/>
                                        </p:tgtEl>
                                        <p:attrNameLst>
                                          <p:attrName>style.visibility</p:attrName>
                                        </p:attrNameLst>
                                      </p:cBhvr>
                                      <p:to>
                                        <p:strVal val="visible"/>
                                      </p:to>
                                    </p:set>
                                    <p:anim calcmode="lin" valueType="num">
                                      <p:cBhvr additive="base">
                                        <p:cTn id="321" dur="1750" fill="hold"/>
                                        <p:tgtEl>
                                          <p:spTgt spid="28"/>
                                        </p:tgtEl>
                                        <p:attrNameLst>
                                          <p:attrName>ppt_x</p:attrName>
                                        </p:attrNameLst>
                                      </p:cBhvr>
                                      <p:tavLst>
                                        <p:tav tm="0">
                                          <p:val>
                                            <p:strVal val="0-#ppt_w/2"/>
                                          </p:val>
                                        </p:tav>
                                        <p:tav tm="100000">
                                          <p:val>
                                            <p:strVal val="#ppt_x"/>
                                          </p:val>
                                        </p:tav>
                                      </p:tavLst>
                                    </p:anim>
                                    <p:anim calcmode="lin" valueType="num">
                                      <p:cBhvr additive="base">
                                        <p:cTn id="322" dur="1750" fill="hold"/>
                                        <p:tgtEl>
                                          <p:spTgt spid="28"/>
                                        </p:tgtEl>
                                        <p:attrNameLst>
                                          <p:attrName>ppt_y</p:attrName>
                                        </p:attrNameLst>
                                      </p:cBhvr>
                                      <p:tavLst>
                                        <p:tav tm="0">
                                          <p:val>
                                            <p:strVal val="#ppt_y"/>
                                          </p:val>
                                        </p:tav>
                                        <p:tav tm="100000">
                                          <p:val>
                                            <p:strVal val="#ppt_y"/>
                                          </p:val>
                                        </p:tav>
                                      </p:tavLst>
                                    </p:anim>
                                  </p:childTnLst>
                                </p:cTn>
                              </p:par>
                              <p:par>
                                <p:cTn id="323" presetID="2" presetClass="entr" presetSubtype="8" fill="hold" grpId="0" nodeType="withEffect">
                                  <p:stCondLst>
                                    <p:cond delay="0"/>
                                  </p:stCondLst>
                                  <p:childTnLst>
                                    <p:set>
                                      <p:cBhvr>
                                        <p:cTn id="324" dur="1" fill="hold">
                                          <p:stCondLst>
                                            <p:cond delay="0"/>
                                          </p:stCondLst>
                                        </p:cTn>
                                        <p:tgtEl>
                                          <p:spTgt spid="29"/>
                                        </p:tgtEl>
                                        <p:attrNameLst>
                                          <p:attrName>style.visibility</p:attrName>
                                        </p:attrNameLst>
                                      </p:cBhvr>
                                      <p:to>
                                        <p:strVal val="visible"/>
                                      </p:to>
                                    </p:set>
                                    <p:anim calcmode="lin" valueType="num">
                                      <p:cBhvr additive="base">
                                        <p:cTn id="325" dur="1750" fill="hold"/>
                                        <p:tgtEl>
                                          <p:spTgt spid="29"/>
                                        </p:tgtEl>
                                        <p:attrNameLst>
                                          <p:attrName>ppt_x</p:attrName>
                                        </p:attrNameLst>
                                      </p:cBhvr>
                                      <p:tavLst>
                                        <p:tav tm="0">
                                          <p:val>
                                            <p:strVal val="0-#ppt_w/2"/>
                                          </p:val>
                                        </p:tav>
                                        <p:tav tm="100000">
                                          <p:val>
                                            <p:strVal val="#ppt_x"/>
                                          </p:val>
                                        </p:tav>
                                      </p:tavLst>
                                    </p:anim>
                                    <p:anim calcmode="lin" valueType="num">
                                      <p:cBhvr additive="base">
                                        <p:cTn id="326" dur="1750" fill="hold"/>
                                        <p:tgtEl>
                                          <p:spTgt spid="29"/>
                                        </p:tgtEl>
                                        <p:attrNameLst>
                                          <p:attrName>ppt_y</p:attrName>
                                        </p:attrNameLst>
                                      </p:cBhvr>
                                      <p:tavLst>
                                        <p:tav tm="0">
                                          <p:val>
                                            <p:strVal val="#ppt_y"/>
                                          </p:val>
                                        </p:tav>
                                        <p:tav tm="100000">
                                          <p:val>
                                            <p:strVal val="#ppt_y"/>
                                          </p:val>
                                        </p:tav>
                                      </p:tavLst>
                                    </p:anim>
                                  </p:childTnLst>
                                </p:cTn>
                              </p:par>
                              <p:par>
                                <p:cTn id="327" presetID="2" presetClass="entr" presetSubtype="8" fill="hold" grpId="0" nodeType="withEffect">
                                  <p:stCondLst>
                                    <p:cond delay="0"/>
                                  </p:stCondLst>
                                  <p:childTnLst>
                                    <p:set>
                                      <p:cBhvr>
                                        <p:cTn id="328" dur="1" fill="hold">
                                          <p:stCondLst>
                                            <p:cond delay="0"/>
                                          </p:stCondLst>
                                        </p:cTn>
                                        <p:tgtEl>
                                          <p:spTgt spid="30"/>
                                        </p:tgtEl>
                                        <p:attrNameLst>
                                          <p:attrName>style.visibility</p:attrName>
                                        </p:attrNameLst>
                                      </p:cBhvr>
                                      <p:to>
                                        <p:strVal val="visible"/>
                                      </p:to>
                                    </p:set>
                                    <p:anim calcmode="lin" valueType="num">
                                      <p:cBhvr additive="base">
                                        <p:cTn id="329" dur="1750" fill="hold"/>
                                        <p:tgtEl>
                                          <p:spTgt spid="30"/>
                                        </p:tgtEl>
                                        <p:attrNameLst>
                                          <p:attrName>ppt_x</p:attrName>
                                        </p:attrNameLst>
                                      </p:cBhvr>
                                      <p:tavLst>
                                        <p:tav tm="0">
                                          <p:val>
                                            <p:strVal val="0-#ppt_w/2"/>
                                          </p:val>
                                        </p:tav>
                                        <p:tav tm="100000">
                                          <p:val>
                                            <p:strVal val="#ppt_x"/>
                                          </p:val>
                                        </p:tav>
                                      </p:tavLst>
                                    </p:anim>
                                    <p:anim calcmode="lin" valueType="num">
                                      <p:cBhvr additive="base">
                                        <p:cTn id="330" dur="1750" fill="hold"/>
                                        <p:tgtEl>
                                          <p:spTgt spid="30"/>
                                        </p:tgtEl>
                                        <p:attrNameLst>
                                          <p:attrName>ppt_y</p:attrName>
                                        </p:attrNameLst>
                                      </p:cBhvr>
                                      <p:tavLst>
                                        <p:tav tm="0">
                                          <p:val>
                                            <p:strVal val="#ppt_y"/>
                                          </p:val>
                                        </p:tav>
                                        <p:tav tm="100000">
                                          <p:val>
                                            <p:strVal val="#ppt_y"/>
                                          </p:val>
                                        </p:tav>
                                      </p:tavLst>
                                    </p:anim>
                                  </p:childTnLst>
                                </p:cTn>
                              </p:par>
                              <p:par>
                                <p:cTn id="331" presetID="2" presetClass="entr" presetSubtype="8" fill="hold" grpId="0" nodeType="withEffect">
                                  <p:stCondLst>
                                    <p:cond delay="0"/>
                                  </p:stCondLst>
                                  <p:childTnLst>
                                    <p:set>
                                      <p:cBhvr>
                                        <p:cTn id="332" dur="1" fill="hold">
                                          <p:stCondLst>
                                            <p:cond delay="0"/>
                                          </p:stCondLst>
                                        </p:cTn>
                                        <p:tgtEl>
                                          <p:spTgt spid="31"/>
                                        </p:tgtEl>
                                        <p:attrNameLst>
                                          <p:attrName>style.visibility</p:attrName>
                                        </p:attrNameLst>
                                      </p:cBhvr>
                                      <p:to>
                                        <p:strVal val="visible"/>
                                      </p:to>
                                    </p:set>
                                    <p:anim calcmode="lin" valueType="num">
                                      <p:cBhvr additive="base">
                                        <p:cTn id="333" dur="1750" fill="hold"/>
                                        <p:tgtEl>
                                          <p:spTgt spid="31"/>
                                        </p:tgtEl>
                                        <p:attrNameLst>
                                          <p:attrName>ppt_x</p:attrName>
                                        </p:attrNameLst>
                                      </p:cBhvr>
                                      <p:tavLst>
                                        <p:tav tm="0">
                                          <p:val>
                                            <p:strVal val="0-#ppt_w/2"/>
                                          </p:val>
                                        </p:tav>
                                        <p:tav tm="100000">
                                          <p:val>
                                            <p:strVal val="#ppt_x"/>
                                          </p:val>
                                        </p:tav>
                                      </p:tavLst>
                                    </p:anim>
                                    <p:anim calcmode="lin" valueType="num">
                                      <p:cBhvr additive="base">
                                        <p:cTn id="334" dur="1750" fill="hold"/>
                                        <p:tgtEl>
                                          <p:spTgt spid="31"/>
                                        </p:tgtEl>
                                        <p:attrNameLst>
                                          <p:attrName>ppt_y</p:attrName>
                                        </p:attrNameLst>
                                      </p:cBhvr>
                                      <p:tavLst>
                                        <p:tav tm="0">
                                          <p:val>
                                            <p:strVal val="#ppt_y"/>
                                          </p:val>
                                        </p:tav>
                                        <p:tav tm="100000">
                                          <p:val>
                                            <p:strVal val="#ppt_y"/>
                                          </p:val>
                                        </p:tav>
                                      </p:tavLst>
                                    </p:anim>
                                  </p:childTnLst>
                                </p:cTn>
                              </p:par>
                              <p:par>
                                <p:cTn id="335" presetID="2" presetClass="entr" presetSubtype="8" fill="hold" grpId="0" nodeType="withEffect">
                                  <p:stCondLst>
                                    <p:cond delay="0"/>
                                  </p:stCondLst>
                                  <p:childTnLst>
                                    <p:set>
                                      <p:cBhvr>
                                        <p:cTn id="336" dur="1" fill="hold">
                                          <p:stCondLst>
                                            <p:cond delay="0"/>
                                          </p:stCondLst>
                                        </p:cTn>
                                        <p:tgtEl>
                                          <p:spTgt spid="52"/>
                                        </p:tgtEl>
                                        <p:attrNameLst>
                                          <p:attrName>style.visibility</p:attrName>
                                        </p:attrNameLst>
                                      </p:cBhvr>
                                      <p:to>
                                        <p:strVal val="visible"/>
                                      </p:to>
                                    </p:set>
                                    <p:anim calcmode="lin" valueType="num">
                                      <p:cBhvr additive="base">
                                        <p:cTn id="337" dur="1750" fill="hold"/>
                                        <p:tgtEl>
                                          <p:spTgt spid="52"/>
                                        </p:tgtEl>
                                        <p:attrNameLst>
                                          <p:attrName>ppt_x</p:attrName>
                                        </p:attrNameLst>
                                      </p:cBhvr>
                                      <p:tavLst>
                                        <p:tav tm="0">
                                          <p:val>
                                            <p:strVal val="0-#ppt_w/2"/>
                                          </p:val>
                                        </p:tav>
                                        <p:tav tm="100000">
                                          <p:val>
                                            <p:strVal val="#ppt_x"/>
                                          </p:val>
                                        </p:tav>
                                      </p:tavLst>
                                    </p:anim>
                                    <p:anim calcmode="lin" valueType="num">
                                      <p:cBhvr additive="base">
                                        <p:cTn id="338" dur="1750" fill="hold"/>
                                        <p:tgtEl>
                                          <p:spTgt spid="52"/>
                                        </p:tgtEl>
                                        <p:attrNameLst>
                                          <p:attrName>ppt_y</p:attrName>
                                        </p:attrNameLst>
                                      </p:cBhvr>
                                      <p:tavLst>
                                        <p:tav tm="0">
                                          <p:val>
                                            <p:strVal val="#ppt_y"/>
                                          </p:val>
                                        </p:tav>
                                        <p:tav tm="100000">
                                          <p:val>
                                            <p:strVal val="#ppt_y"/>
                                          </p:val>
                                        </p:tav>
                                      </p:tavLst>
                                    </p:anim>
                                  </p:childTnLst>
                                </p:cTn>
                              </p:par>
                              <p:par>
                                <p:cTn id="339" presetID="2" presetClass="entr" presetSubtype="8" fill="hold" grpId="0" nodeType="withEffect">
                                  <p:stCondLst>
                                    <p:cond delay="0"/>
                                  </p:stCondLst>
                                  <p:childTnLst>
                                    <p:set>
                                      <p:cBhvr>
                                        <p:cTn id="340" dur="1" fill="hold">
                                          <p:stCondLst>
                                            <p:cond delay="0"/>
                                          </p:stCondLst>
                                        </p:cTn>
                                        <p:tgtEl>
                                          <p:spTgt spid="56"/>
                                        </p:tgtEl>
                                        <p:attrNameLst>
                                          <p:attrName>style.visibility</p:attrName>
                                        </p:attrNameLst>
                                      </p:cBhvr>
                                      <p:to>
                                        <p:strVal val="visible"/>
                                      </p:to>
                                    </p:set>
                                    <p:anim calcmode="lin" valueType="num">
                                      <p:cBhvr additive="base">
                                        <p:cTn id="341" dur="1750" fill="hold"/>
                                        <p:tgtEl>
                                          <p:spTgt spid="56"/>
                                        </p:tgtEl>
                                        <p:attrNameLst>
                                          <p:attrName>ppt_x</p:attrName>
                                        </p:attrNameLst>
                                      </p:cBhvr>
                                      <p:tavLst>
                                        <p:tav tm="0">
                                          <p:val>
                                            <p:strVal val="0-#ppt_w/2"/>
                                          </p:val>
                                        </p:tav>
                                        <p:tav tm="100000">
                                          <p:val>
                                            <p:strVal val="#ppt_x"/>
                                          </p:val>
                                        </p:tav>
                                      </p:tavLst>
                                    </p:anim>
                                    <p:anim calcmode="lin" valueType="num">
                                      <p:cBhvr additive="base">
                                        <p:cTn id="342" dur="1750" fill="hold"/>
                                        <p:tgtEl>
                                          <p:spTgt spid="56"/>
                                        </p:tgtEl>
                                        <p:attrNameLst>
                                          <p:attrName>ppt_y</p:attrName>
                                        </p:attrNameLst>
                                      </p:cBhvr>
                                      <p:tavLst>
                                        <p:tav tm="0">
                                          <p:val>
                                            <p:strVal val="#ppt_y"/>
                                          </p:val>
                                        </p:tav>
                                        <p:tav tm="100000">
                                          <p:val>
                                            <p:strVal val="#ppt_y"/>
                                          </p:val>
                                        </p:tav>
                                      </p:tavLst>
                                    </p:anim>
                                  </p:childTnLst>
                                </p:cTn>
                              </p:par>
                              <p:par>
                                <p:cTn id="343" presetID="2" presetClass="entr" presetSubtype="8" fill="hold" grpId="0" nodeType="withEffect">
                                  <p:stCondLst>
                                    <p:cond delay="0"/>
                                  </p:stCondLst>
                                  <p:childTnLst>
                                    <p:set>
                                      <p:cBhvr>
                                        <p:cTn id="344" dur="1" fill="hold">
                                          <p:stCondLst>
                                            <p:cond delay="0"/>
                                          </p:stCondLst>
                                        </p:cTn>
                                        <p:tgtEl>
                                          <p:spTgt spid="57"/>
                                        </p:tgtEl>
                                        <p:attrNameLst>
                                          <p:attrName>style.visibility</p:attrName>
                                        </p:attrNameLst>
                                      </p:cBhvr>
                                      <p:to>
                                        <p:strVal val="visible"/>
                                      </p:to>
                                    </p:set>
                                    <p:anim calcmode="lin" valueType="num">
                                      <p:cBhvr additive="base">
                                        <p:cTn id="345" dur="1750" fill="hold"/>
                                        <p:tgtEl>
                                          <p:spTgt spid="57"/>
                                        </p:tgtEl>
                                        <p:attrNameLst>
                                          <p:attrName>ppt_x</p:attrName>
                                        </p:attrNameLst>
                                      </p:cBhvr>
                                      <p:tavLst>
                                        <p:tav tm="0">
                                          <p:val>
                                            <p:strVal val="0-#ppt_w/2"/>
                                          </p:val>
                                        </p:tav>
                                        <p:tav tm="100000">
                                          <p:val>
                                            <p:strVal val="#ppt_x"/>
                                          </p:val>
                                        </p:tav>
                                      </p:tavLst>
                                    </p:anim>
                                    <p:anim calcmode="lin" valueType="num">
                                      <p:cBhvr additive="base">
                                        <p:cTn id="346" dur="1750" fill="hold"/>
                                        <p:tgtEl>
                                          <p:spTgt spid="57"/>
                                        </p:tgtEl>
                                        <p:attrNameLst>
                                          <p:attrName>ppt_y</p:attrName>
                                        </p:attrNameLst>
                                      </p:cBhvr>
                                      <p:tavLst>
                                        <p:tav tm="0">
                                          <p:val>
                                            <p:strVal val="#ppt_y"/>
                                          </p:val>
                                        </p:tav>
                                        <p:tav tm="100000">
                                          <p:val>
                                            <p:strVal val="#ppt_y"/>
                                          </p:val>
                                        </p:tav>
                                      </p:tavLst>
                                    </p:anim>
                                  </p:childTnLst>
                                </p:cTn>
                              </p:par>
                              <p:par>
                                <p:cTn id="347" presetID="2" presetClass="entr" presetSubtype="8" fill="hold" grpId="0" nodeType="withEffect">
                                  <p:stCondLst>
                                    <p:cond delay="0"/>
                                  </p:stCondLst>
                                  <p:childTnLst>
                                    <p:set>
                                      <p:cBhvr>
                                        <p:cTn id="348" dur="1" fill="hold">
                                          <p:stCondLst>
                                            <p:cond delay="0"/>
                                          </p:stCondLst>
                                        </p:cTn>
                                        <p:tgtEl>
                                          <p:spTgt spid="58"/>
                                        </p:tgtEl>
                                        <p:attrNameLst>
                                          <p:attrName>style.visibility</p:attrName>
                                        </p:attrNameLst>
                                      </p:cBhvr>
                                      <p:to>
                                        <p:strVal val="visible"/>
                                      </p:to>
                                    </p:set>
                                    <p:anim calcmode="lin" valueType="num">
                                      <p:cBhvr additive="base">
                                        <p:cTn id="349" dur="1750" fill="hold"/>
                                        <p:tgtEl>
                                          <p:spTgt spid="58"/>
                                        </p:tgtEl>
                                        <p:attrNameLst>
                                          <p:attrName>ppt_x</p:attrName>
                                        </p:attrNameLst>
                                      </p:cBhvr>
                                      <p:tavLst>
                                        <p:tav tm="0">
                                          <p:val>
                                            <p:strVal val="0-#ppt_w/2"/>
                                          </p:val>
                                        </p:tav>
                                        <p:tav tm="100000">
                                          <p:val>
                                            <p:strVal val="#ppt_x"/>
                                          </p:val>
                                        </p:tav>
                                      </p:tavLst>
                                    </p:anim>
                                    <p:anim calcmode="lin" valueType="num">
                                      <p:cBhvr additive="base">
                                        <p:cTn id="350" dur="1750" fill="hold"/>
                                        <p:tgtEl>
                                          <p:spTgt spid="58"/>
                                        </p:tgtEl>
                                        <p:attrNameLst>
                                          <p:attrName>ppt_y</p:attrName>
                                        </p:attrNameLst>
                                      </p:cBhvr>
                                      <p:tavLst>
                                        <p:tav tm="0">
                                          <p:val>
                                            <p:strVal val="#ppt_y"/>
                                          </p:val>
                                        </p:tav>
                                        <p:tav tm="100000">
                                          <p:val>
                                            <p:strVal val="#ppt_y"/>
                                          </p:val>
                                        </p:tav>
                                      </p:tavLst>
                                    </p:anim>
                                  </p:childTnLst>
                                </p:cTn>
                              </p:par>
                              <p:par>
                                <p:cTn id="351" presetID="2" presetClass="entr" presetSubtype="8" fill="hold" grpId="0" nodeType="withEffect">
                                  <p:stCondLst>
                                    <p:cond delay="0"/>
                                  </p:stCondLst>
                                  <p:childTnLst>
                                    <p:set>
                                      <p:cBhvr>
                                        <p:cTn id="352" dur="1" fill="hold">
                                          <p:stCondLst>
                                            <p:cond delay="0"/>
                                          </p:stCondLst>
                                        </p:cTn>
                                        <p:tgtEl>
                                          <p:spTgt spid="59"/>
                                        </p:tgtEl>
                                        <p:attrNameLst>
                                          <p:attrName>style.visibility</p:attrName>
                                        </p:attrNameLst>
                                      </p:cBhvr>
                                      <p:to>
                                        <p:strVal val="visible"/>
                                      </p:to>
                                    </p:set>
                                    <p:anim calcmode="lin" valueType="num">
                                      <p:cBhvr additive="base">
                                        <p:cTn id="353" dur="1750" fill="hold"/>
                                        <p:tgtEl>
                                          <p:spTgt spid="59"/>
                                        </p:tgtEl>
                                        <p:attrNameLst>
                                          <p:attrName>ppt_x</p:attrName>
                                        </p:attrNameLst>
                                      </p:cBhvr>
                                      <p:tavLst>
                                        <p:tav tm="0">
                                          <p:val>
                                            <p:strVal val="0-#ppt_w/2"/>
                                          </p:val>
                                        </p:tav>
                                        <p:tav tm="100000">
                                          <p:val>
                                            <p:strVal val="#ppt_x"/>
                                          </p:val>
                                        </p:tav>
                                      </p:tavLst>
                                    </p:anim>
                                    <p:anim calcmode="lin" valueType="num">
                                      <p:cBhvr additive="base">
                                        <p:cTn id="354" dur="1750" fill="hold"/>
                                        <p:tgtEl>
                                          <p:spTgt spid="59"/>
                                        </p:tgtEl>
                                        <p:attrNameLst>
                                          <p:attrName>ppt_y</p:attrName>
                                        </p:attrNameLst>
                                      </p:cBhvr>
                                      <p:tavLst>
                                        <p:tav tm="0">
                                          <p:val>
                                            <p:strVal val="#ppt_y"/>
                                          </p:val>
                                        </p:tav>
                                        <p:tav tm="100000">
                                          <p:val>
                                            <p:strVal val="#ppt_y"/>
                                          </p:val>
                                        </p:tav>
                                      </p:tavLst>
                                    </p:anim>
                                  </p:childTnLst>
                                </p:cTn>
                              </p:par>
                              <p:par>
                                <p:cTn id="355" presetID="2" presetClass="entr" presetSubtype="8" fill="hold" grpId="0" nodeType="withEffect">
                                  <p:stCondLst>
                                    <p:cond delay="0"/>
                                  </p:stCondLst>
                                  <p:childTnLst>
                                    <p:set>
                                      <p:cBhvr>
                                        <p:cTn id="356" dur="1" fill="hold">
                                          <p:stCondLst>
                                            <p:cond delay="0"/>
                                          </p:stCondLst>
                                        </p:cTn>
                                        <p:tgtEl>
                                          <p:spTgt spid="60"/>
                                        </p:tgtEl>
                                        <p:attrNameLst>
                                          <p:attrName>style.visibility</p:attrName>
                                        </p:attrNameLst>
                                      </p:cBhvr>
                                      <p:to>
                                        <p:strVal val="visible"/>
                                      </p:to>
                                    </p:set>
                                    <p:anim calcmode="lin" valueType="num">
                                      <p:cBhvr additive="base">
                                        <p:cTn id="357" dur="1750" fill="hold"/>
                                        <p:tgtEl>
                                          <p:spTgt spid="60"/>
                                        </p:tgtEl>
                                        <p:attrNameLst>
                                          <p:attrName>ppt_x</p:attrName>
                                        </p:attrNameLst>
                                      </p:cBhvr>
                                      <p:tavLst>
                                        <p:tav tm="0">
                                          <p:val>
                                            <p:strVal val="0-#ppt_w/2"/>
                                          </p:val>
                                        </p:tav>
                                        <p:tav tm="100000">
                                          <p:val>
                                            <p:strVal val="#ppt_x"/>
                                          </p:val>
                                        </p:tav>
                                      </p:tavLst>
                                    </p:anim>
                                    <p:anim calcmode="lin" valueType="num">
                                      <p:cBhvr additive="base">
                                        <p:cTn id="358" dur="1750" fill="hold"/>
                                        <p:tgtEl>
                                          <p:spTgt spid="60"/>
                                        </p:tgtEl>
                                        <p:attrNameLst>
                                          <p:attrName>ppt_y</p:attrName>
                                        </p:attrNameLst>
                                      </p:cBhvr>
                                      <p:tavLst>
                                        <p:tav tm="0">
                                          <p:val>
                                            <p:strVal val="#ppt_y"/>
                                          </p:val>
                                        </p:tav>
                                        <p:tav tm="100000">
                                          <p:val>
                                            <p:strVal val="#ppt_y"/>
                                          </p:val>
                                        </p:tav>
                                      </p:tavLst>
                                    </p:anim>
                                  </p:childTnLst>
                                </p:cTn>
                              </p:par>
                              <p:par>
                                <p:cTn id="359" presetID="2" presetClass="entr" presetSubtype="8" fill="hold" grpId="0" nodeType="withEffect">
                                  <p:stCondLst>
                                    <p:cond delay="0"/>
                                  </p:stCondLst>
                                  <p:childTnLst>
                                    <p:set>
                                      <p:cBhvr>
                                        <p:cTn id="360" dur="1" fill="hold">
                                          <p:stCondLst>
                                            <p:cond delay="0"/>
                                          </p:stCondLst>
                                        </p:cTn>
                                        <p:tgtEl>
                                          <p:spTgt spid="61"/>
                                        </p:tgtEl>
                                        <p:attrNameLst>
                                          <p:attrName>style.visibility</p:attrName>
                                        </p:attrNameLst>
                                      </p:cBhvr>
                                      <p:to>
                                        <p:strVal val="visible"/>
                                      </p:to>
                                    </p:set>
                                    <p:anim calcmode="lin" valueType="num">
                                      <p:cBhvr additive="base">
                                        <p:cTn id="361" dur="1750" fill="hold"/>
                                        <p:tgtEl>
                                          <p:spTgt spid="61"/>
                                        </p:tgtEl>
                                        <p:attrNameLst>
                                          <p:attrName>ppt_x</p:attrName>
                                        </p:attrNameLst>
                                      </p:cBhvr>
                                      <p:tavLst>
                                        <p:tav tm="0">
                                          <p:val>
                                            <p:strVal val="0-#ppt_w/2"/>
                                          </p:val>
                                        </p:tav>
                                        <p:tav tm="100000">
                                          <p:val>
                                            <p:strVal val="#ppt_x"/>
                                          </p:val>
                                        </p:tav>
                                      </p:tavLst>
                                    </p:anim>
                                    <p:anim calcmode="lin" valueType="num">
                                      <p:cBhvr additive="base">
                                        <p:cTn id="362" dur="1750" fill="hold"/>
                                        <p:tgtEl>
                                          <p:spTgt spid="61"/>
                                        </p:tgtEl>
                                        <p:attrNameLst>
                                          <p:attrName>ppt_y</p:attrName>
                                        </p:attrNameLst>
                                      </p:cBhvr>
                                      <p:tavLst>
                                        <p:tav tm="0">
                                          <p:val>
                                            <p:strVal val="#ppt_y"/>
                                          </p:val>
                                        </p:tav>
                                        <p:tav tm="100000">
                                          <p:val>
                                            <p:strVal val="#ppt_y"/>
                                          </p:val>
                                        </p:tav>
                                      </p:tavLst>
                                    </p:anim>
                                  </p:childTnLst>
                                </p:cTn>
                              </p:par>
                              <p:par>
                                <p:cTn id="363" presetID="2" presetClass="entr" presetSubtype="8" fill="hold" grpId="0" nodeType="withEffect">
                                  <p:stCondLst>
                                    <p:cond delay="0"/>
                                  </p:stCondLst>
                                  <p:childTnLst>
                                    <p:set>
                                      <p:cBhvr>
                                        <p:cTn id="364" dur="1" fill="hold">
                                          <p:stCondLst>
                                            <p:cond delay="0"/>
                                          </p:stCondLst>
                                        </p:cTn>
                                        <p:tgtEl>
                                          <p:spTgt spid="62"/>
                                        </p:tgtEl>
                                        <p:attrNameLst>
                                          <p:attrName>style.visibility</p:attrName>
                                        </p:attrNameLst>
                                      </p:cBhvr>
                                      <p:to>
                                        <p:strVal val="visible"/>
                                      </p:to>
                                    </p:set>
                                    <p:anim calcmode="lin" valueType="num">
                                      <p:cBhvr additive="base">
                                        <p:cTn id="365" dur="1750" fill="hold"/>
                                        <p:tgtEl>
                                          <p:spTgt spid="62"/>
                                        </p:tgtEl>
                                        <p:attrNameLst>
                                          <p:attrName>ppt_x</p:attrName>
                                        </p:attrNameLst>
                                      </p:cBhvr>
                                      <p:tavLst>
                                        <p:tav tm="0">
                                          <p:val>
                                            <p:strVal val="0-#ppt_w/2"/>
                                          </p:val>
                                        </p:tav>
                                        <p:tav tm="100000">
                                          <p:val>
                                            <p:strVal val="#ppt_x"/>
                                          </p:val>
                                        </p:tav>
                                      </p:tavLst>
                                    </p:anim>
                                    <p:anim calcmode="lin" valueType="num">
                                      <p:cBhvr additive="base">
                                        <p:cTn id="366" dur="1750" fill="hold"/>
                                        <p:tgtEl>
                                          <p:spTgt spid="62"/>
                                        </p:tgtEl>
                                        <p:attrNameLst>
                                          <p:attrName>ppt_y</p:attrName>
                                        </p:attrNameLst>
                                      </p:cBhvr>
                                      <p:tavLst>
                                        <p:tav tm="0">
                                          <p:val>
                                            <p:strVal val="#ppt_y"/>
                                          </p:val>
                                        </p:tav>
                                        <p:tav tm="100000">
                                          <p:val>
                                            <p:strVal val="#ppt_y"/>
                                          </p:val>
                                        </p:tav>
                                      </p:tavLst>
                                    </p:anim>
                                  </p:childTnLst>
                                </p:cTn>
                              </p:par>
                              <p:par>
                                <p:cTn id="367" presetID="2" presetClass="entr" presetSubtype="8" fill="hold" grpId="0" nodeType="withEffect">
                                  <p:stCondLst>
                                    <p:cond delay="0"/>
                                  </p:stCondLst>
                                  <p:childTnLst>
                                    <p:set>
                                      <p:cBhvr>
                                        <p:cTn id="368" dur="1" fill="hold">
                                          <p:stCondLst>
                                            <p:cond delay="0"/>
                                          </p:stCondLst>
                                        </p:cTn>
                                        <p:tgtEl>
                                          <p:spTgt spid="63"/>
                                        </p:tgtEl>
                                        <p:attrNameLst>
                                          <p:attrName>style.visibility</p:attrName>
                                        </p:attrNameLst>
                                      </p:cBhvr>
                                      <p:to>
                                        <p:strVal val="visible"/>
                                      </p:to>
                                    </p:set>
                                    <p:anim calcmode="lin" valueType="num">
                                      <p:cBhvr additive="base">
                                        <p:cTn id="369" dur="1750" fill="hold"/>
                                        <p:tgtEl>
                                          <p:spTgt spid="63"/>
                                        </p:tgtEl>
                                        <p:attrNameLst>
                                          <p:attrName>ppt_x</p:attrName>
                                        </p:attrNameLst>
                                      </p:cBhvr>
                                      <p:tavLst>
                                        <p:tav tm="0">
                                          <p:val>
                                            <p:strVal val="0-#ppt_w/2"/>
                                          </p:val>
                                        </p:tav>
                                        <p:tav tm="100000">
                                          <p:val>
                                            <p:strVal val="#ppt_x"/>
                                          </p:val>
                                        </p:tav>
                                      </p:tavLst>
                                    </p:anim>
                                    <p:anim calcmode="lin" valueType="num">
                                      <p:cBhvr additive="base">
                                        <p:cTn id="370" dur="1750" fill="hold"/>
                                        <p:tgtEl>
                                          <p:spTgt spid="63"/>
                                        </p:tgtEl>
                                        <p:attrNameLst>
                                          <p:attrName>ppt_y</p:attrName>
                                        </p:attrNameLst>
                                      </p:cBhvr>
                                      <p:tavLst>
                                        <p:tav tm="0">
                                          <p:val>
                                            <p:strVal val="#ppt_y"/>
                                          </p:val>
                                        </p:tav>
                                        <p:tav tm="100000">
                                          <p:val>
                                            <p:strVal val="#ppt_y"/>
                                          </p:val>
                                        </p:tav>
                                      </p:tavLst>
                                    </p:anim>
                                  </p:childTnLst>
                                </p:cTn>
                              </p:par>
                              <p:par>
                                <p:cTn id="371" presetID="2" presetClass="entr" presetSubtype="8" fill="hold" grpId="0" nodeType="withEffect">
                                  <p:stCondLst>
                                    <p:cond delay="0"/>
                                  </p:stCondLst>
                                  <p:childTnLst>
                                    <p:set>
                                      <p:cBhvr>
                                        <p:cTn id="372" dur="1" fill="hold">
                                          <p:stCondLst>
                                            <p:cond delay="0"/>
                                          </p:stCondLst>
                                        </p:cTn>
                                        <p:tgtEl>
                                          <p:spTgt spid="64"/>
                                        </p:tgtEl>
                                        <p:attrNameLst>
                                          <p:attrName>style.visibility</p:attrName>
                                        </p:attrNameLst>
                                      </p:cBhvr>
                                      <p:to>
                                        <p:strVal val="visible"/>
                                      </p:to>
                                    </p:set>
                                    <p:anim calcmode="lin" valueType="num">
                                      <p:cBhvr additive="base">
                                        <p:cTn id="373" dur="1750" fill="hold"/>
                                        <p:tgtEl>
                                          <p:spTgt spid="64"/>
                                        </p:tgtEl>
                                        <p:attrNameLst>
                                          <p:attrName>ppt_x</p:attrName>
                                        </p:attrNameLst>
                                      </p:cBhvr>
                                      <p:tavLst>
                                        <p:tav tm="0">
                                          <p:val>
                                            <p:strVal val="0-#ppt_w/2"/>
                                          </p:val>
                                        </p:tav>
                                        <p:tav tm="100000">
                                          <p:val>
                                            <p:strVal val="#ppt_x"/>
                                          </p:val>
                                        </p:tav>
                                      </p:tavLst>
                                    </p:anim>
                                    <p:anim calcmode="lin" valueType="num">
                                      <p:cBhvr additive="base">
                                        <p:cTn id="374" dur="1750" fill="hold"/>
                                        <p:tgtEl>
                                          <p:spTgt spid="64"/>
                                        </p:tgtEl>
                                        <p:attrNameLst>
                                          <p:attrName>ppt_y</p:attrName>
                                        </p:attrNameLst>
                                      </p:cBhvr>
                                      <p:tavLst>
                                        <p:tav tm="0">
                                          <p:val>
                                            <p:strVal val="#ppt_y"/>
                                          </p:val>
                                        </p:tav>
                                        <p:tav tm="100000">
                                          <p:val>
                                            <p:strVal val="#ppt_y"/>
                                          </p:val>
                                        </p:tav>
                                      </p:tavLst>
                                    </p:anim>
                                  </p:childTnLst>
                                </p:cTn>
                              </p:par>
                              <p:par>
                                <p:cTn id="375" presetID="2" presetClass="entr" presetSubtype="8" fill="hold" grpId="0" nodeType="withEffect">
                                  <p:stCondLst>
                                    <p:cond delay="0"/>
                                  </p:stCondLst>
                                  <p:childTnLst>
                                    <p:set>
                                      <p:cBhvr>
                                        <p:cTn id="376" dur="1" fill="hold">
                                          <p:stCondLst>
                                            <p:cond delay="0"/>
                                          </p:stCondLst>
                                        </p:cTn>
                                        <p:tgtEl>
                                          <p:spTgt spid="65"/>
                                        </p:tgtEl>
                                        <p:attrNameLst>
                                          <p:attrName>style.visibility</p:attrName>
                                        </p:attrNameLst>
                                      </p:cBhvr>
                                      <p:to>
                                        <p:strVal val="visible"/>
                                      </p:to>
                                    </p:set>
                                    <p:anim calcmode="lin" valueType="num">
                                      <p:cBhvr additive="base">
                                        <p:cTn id="377" dur="1750" fill="hold"/>
                                        <p:tgtEl>
                                          <p:spTgt spid="65"/>
                                        </p:tgtEl>
                                        <p:attrNameLst>
                                          <p:attrName>ppt_x</p:attrName>
                                        </p:attrNameLst>
                                      </p:cBhvr>
                                      <p:tavLst>
                                        <p:tav tm="0">
                                          <p:val>
                                            <p:strVal val="0-#ppt_w/2"/>
                                          </p:val>
                                        </p:tav>
                                        <p:tav tm="100000">
                                          <p:val>
                                            <p:strVal val="#ppt_x"/>
                                          </p:val>
                                        </p:tav>
                                      </p:tavLst>
                                    </p:anim>
                                    <p:anim calcmode="lin" valueType="num">
                                      <p:cBhvr additive="base">
                                        <p:cTn id="378" dur="1750" fill="hold"/>
                                        <p:tgtEl>
                                          <p:spTgt spid="65"/>
                                        </p:tgtEl>
                                        <p:attrNameLst>
                                          <p:attrName>ppt_y</p:attrName>
                                        </p:attrNameLst>
                                      </p:cBhvr>
                                      <p:tavLst>
                                        <p:tav tm="0">
                                          <p:val>
                                            <p:strVal val="#ppt_y"/>
                                          </p:val>
                                        </p:tav>
                                        <p:tav tm="100000">
                                          <p:val>
                                            <p:strVal val="#ppt_y"/>
                                          </p:val>
                                        </p:tav>
                                      </p:tavLst>
                                    </p:anim>
                                  </p:childTnLst>
                                </p:cTn>
                              </p:par>
                              <p:par>
                                <p:cTn id="379" presetID="2" presetClass="entr" presetSubtype="8" fill="hold" grpId="0" nodeType="withEffect">
                                  <p:stCondLst>
                                    <p:cond delay="0"/>
                                  </p:stCondLst>
                                  <p:childTnLst>
                                    <p:set>
                                      <p:cBhvr>
                                        <p:cTn id="380" dur="1" fill="hold">
                                          <p:stCondLst>
                                            <p:cond delay="0"/>
                                          </p:stCondLst>
                                        </p:cTn>
                                        <p:tgtEl>
                                          <p:spTgt spid="66"/>
                                        </p:tgtEl>
                                        <p:attrNameLst>
                                          <p:attrName>style.visibility</p:attrName>
                                        </p:attrNameLst>
                                      </p:cBhvr>
                                      <p:to>
                                        <p:strVal val="visible"/>
                                      </p:to>
                                    </p:set>
                                    <p:anim calcmode="lin" valueType="num">
                                      <p:cBhvr additive="base">
                                        <p:cTn id="381" dur="1750" fill="hold"/>
                                        <p:tgtEl>
                                          <p:spTgt spid="66"/>
                                        </p:tgtEl>
                                        <p:attrNameLst>
                                          <p:attrName>ppt_x</p:attrName>
                                        </p:attrNameLst>
                                      </p:cBhvr>
                                      <p:tavLst>
                                        <p:tav tm="0">
                                          <p:val>
                                            <p:strVal val="0-#ppt_w/2"/>
                                          </p:val>
                                        </p:tav>
                                        <p:tav tm="100000">
                                          <p:val>
                                            <p:strVal val="#ppt_x"/>
                                          </p:val>
                                        </p:tav>
                                      </p:tavLst>
                                    </p:anim>
                                    <p:anim calcmode="lin" valueType="num">
                                      <p:cBhvr additive="base">
                                        <p:cTn id="382" dur="1750" fill="hold"/>
                                        <p:tgtEl>
                                          <p:spTgt spid="66"/>
                                        </p:tgtEl>
                                        <p:attrNameLst>
                                          <p:attrName>ppt_y</p:attrName>
                                        </p:attrNameLst>
                                      </p:cBhvr>
                                      <p:tavLst>
                                        <p:tav tm="0">
                                          <p:val>
                                            <p:strVal val="#ppt_y"/>
                                          </p:val>
                                        </p:tav>
                                        <p:tav tm="100000">
                                          <p:val>
                                            <p:strVal val="#ppt_y"/>
                                          </p:val>
                                        </p:tav>
                                      </p:tavLst>
                                    </p:anim>
                                  </p:childTnLst>
                                </p:cTn>
                              </p:par>
                              <p:par>
                                <p:cTn id="383" presetID="2" presetClass="entr" presetSubtype="8" fill="hold" grpId="0" nodeType="withEffect">
                                  <p:stCondLst>
                                    <p:cond delay="0"/>
                                  </p:stCondLst>
                                  <p:childTnLst>
                                    <p:set>
                                      <p:cBhvr>
                                        <p:cTn id="384" dur="1" fill="hold">
                                          <p:stCondLst>
                                            <p:cond delay="0"/>
                                          </p:stCondLst>
                                        </p:cTn>
                                        <p:tgtEl>
                                          <p:spTgt spid="67"/>
                                        </p:tgtEl>
                                        <p:attrNameLst>
                                          <p:attrName>style.visibility</p:attrName>
                                        </p:attrNameLst>
                                      </p:cBhvr>
                                      <p:to>
                                        <p:strVal val="visible"/>
                                      </p:to>
                                    </p:set>
                                    <p:anim calcmode="lin" valueType="num">
                                      <p:cBhvr additive="base">
                                        <p:cTn id="385" dur="1750" fill="hold"/>
                                        <p:tgtEl>
                                          <p:spTgt spid="67"/>
                                        </p:tgtEl>
                                        <p:attrNameLst>
                                          <p:attrName>ppt_x</p:attrName>
                                        </p:attrNameLst>
                                      </p:cBhvr>
                                      <p:tavLst>
                                        <p:tav tm="0">
                                          <p:val>
                                            <p:strVal val="0-#ppt_w/2"/>
                                          </p:val>
                                        </p:tav>
                                        <p:tav tm="100000">
                                          <p:val>
                                            <p:strVal val="#ppt_x"/>
                                          </p:val>
                                        </p:tav>
                                      </p:tavLst>
                                    </p:anim>
                                    <p:anim calcmode="lin" valueType="num">
                                      <p:cBhvr additive="base">
                                        <p:cTn id="386" dur="1750" fill="hold"/>
                                        <p:tgtEl>
                                          <p:spTgt spid="67"/>
                                        </p:tgtEl>
                                        <p:attrNameLst>
                                          <p:attrName>ppt_y</p:attrName>
                                        </p:attrNameLst>
                                      </p:cBhvr>
                                      <p:tavLst>
                                        <p:tav tm="0">
                                          <p:val>
                                            <p:strVal val="#ppt_y"/>
                                          </p:val>
                                        </p:tav>
                                        <p:tav tm="100000">
                                          <p:val>
                                            <p:strVal val="#ppt_y"/>
                                          </p:val>
                                        </p:tav>
                                      </p:tavLst>
                                    </p:anim>
                                  </p:childTnLst>
                                </p:cTn>
                              </p:par>
                              <p:par>
                                <p:cTn id="387" presetID="2" presetClass="entr" presetSubtype="8" fill="hold" grpId="0" nodeType="withEffect">
                                  <p:stCondLst>
                                    <p:cond delay="0"/>
                                  </p:stCondLst>
                                  <p:childTnLst>
                                    <p:set>
                                      <p:cBhvr>
                                        <p:cTn id="388" dur="1" fill="hold">
                                          <p:stCondLst>
                                            <p:cond delay="0"/>
                                          </p:stCondLst>
                                        </p:cTn>
                                        <p:tgtEl>
                                          <p:spTgt spid="68"/>
                                        </p:tgtEl>
                                        <p:attrNameLst>
                                          <p:attrName>style.visibility</p:attrName>
                                        </p:attrNameLst>
                                      </p:cBhvr>
                                      <p:to>
                                        <p:strVal val="visible"/>
                                      </p:to>
                                    </p:set>
                                    <p:anim calcmode="lin" valueType="num">
                                      <p:cBhvr additive="base">
                                        <p:cTn id="389" dur="1750" fill="hold"/>
                                        <p:tgtEl>
                                          <p:spTgt spid="68"/>
                                        </p:tgtEl>
                                        <p:attrNameLst>
                                          <p:attrName>ppt_x</p:attrName>
                                        </p:attrNameLst>
                                      </p:cBhvr>
                                      <p:tavLst>
                                        <p:tav tm="0">
                                          <p:val>
                                            <p:strVal val="0-#ppt_w/2"/>
                                          </p:val>
                                        </p:tav>
                                        <p:tav tm="100000">
                                          <p:val>
                                            <p:strVal val="#ppt_x"/>
                                          </p:val>
                                        </p:tav>
                                      </p:tavLst>
                                    </p:anim>
                                    <p:anim calcmode="lin" valueType="num">
                                      <p:cBhvr additive="base">
                                        <p:cTn id="390" dur="1750" fill="hold"/>
                                        <p:tgtEl>
                                          <p:spTgt spid="68"/>
                                        </p:tgtEl>
                                        <p:attrNameLst>
                                          <p:attrName>ppt_y</p:attrName>
                                        </p:attrNameLst>
                                      </p:cBhvr>
                                      <p:tavLst>
                                        <p:tav tm="0">
                                          <p:val>
                                            <p:strVal val="#ppt_y"/>
                                          </p:val>
                                        </p:tav>
                                        <p:tav tm="100000">
                                          <p:val>
                                            <p:strVal val="#ppt_y"/>
                                          </p:val>
                                        </p:tav>
                                      </p:tavLst>
                                    </p:anim>
                                  </p:childTnLst>
                                </p:cTn>
                              </p:par>
                              <p:par>
                                <p:cTn id="391" presetID="2" presetClass="entr" presetSubtype="8" fill="hold" grpId="0" nodeType="withEffect">
                                  <p:stCondLst>
                                    <p:cond delay="0"/>
                                  </p:stCondLst>
                                  <p:childTnLst>
                                    <p:set>
                                      <p:cBhvr>
                                        <p:cTn id="392" dur="1" fill="hold">
                                          <p:stCondLst>
                                            <p:cond delay="0"/>
                                          </p:stCondLst>
                                        </p:cTn>
                                        <p:tgtEl>
                                          <p:spTgt spid="69"/>
                                        </p:tgtEl>
                                        <p:attrNameLst>
                                          <p:attrName>style.visibility</p:attrName>
                                        </p:attrNameLst>
                                      </p:cBhvr>
                                      <p:to>
                                        <p:strVal val="visible"/>
                                      </p:to>
                                    </p:set>
                                    <p:anim calcmode="lin" valueType="num">
                                      <p:cBhvr additive="base">
                                        <p:cTn id="393" dur="1750" fill="hold"/>
                                        <p:tgtEl>
                                          <p:spTgt spid="69"/>
                                        </p:tgtEl>
                                        <p:attrNameLst>
                                          <p:attrName>ppt_x</p:attrName>
                                        </p:attrNameLst>
                                      </p:cBhvr>
                                      <p:tavLst>
                                        <p:tav tm="0">
                                          <p:val>
                                            <p:strVal val="0-#ppt_w/2"/>
                                          </p:val>
                                        </p:tav>
                                        <p:tav tm="100000">
                                          <p:val>
                                            <p:strVal val="#ppt_x"/>
                                          </p:val>
                                        </p:tav>
                                      </p:tavLst>
                                    </p:anim>
                                    <p:anim calcmode="lin" valueType="num">
                                      <p:cBhvr additive="base">
                                        <p:cTn id="394" dur="1750" fill="hold"/>
                                        <p:tgtEl>
                                          <p:spTgt spid="69"/>
                                        </p:tgtEl>
                                        <p:attrNameLst>
                                          <p:attrName>ppt_y</p:attrName>
                                        </p:attrNameLst>
                                      </p:cBhvr>
                                      <p:tavLst>
                                        <p:tav tm="0">
                                          <p:val>
                                            <p:strVal val="#ppt_y"/>
                                          </p:val>
                                        </p:tav>
                                        <p:tav tm="100000">
                                          <p:val>
                                            <p:strVal val="#ppt_y"/>
                                          </p:val>
                                        </p:tav>
                                      </p:tavLst>
                                    </p:anim>
                                  </p:childTnLst>
                                </p:cTn>
                              </p:par>
                              <p:par>
                                <p:cTn id="395" presetID="8" presetClass="emph" presetSubtype="0" fill="hold" grpId="1" nodeType="withEffect">
                                  <p:stCondLst>
                                    <p:cond delay="0"/>
                                  </p:stCondLst>
                                  <p:childTnLst>
                                    <p:animRot by="-21600000">
                                      <p:cBhvr>
                                        <p:cTn id="396" dur="1750" fill="hold"/>
                                        <p:tgtEl>
                                          <p:spTgt spid="17"/>
                                        </p:tgtEl>
                                        <p:attrNameLst>
                                          <p:attrName>r</p:attrName>
                                        </p:attrNameLst>
                                      </p:cBhvr>
                                    </p:animRot>
                                  </p:childTnLst>
                                </p:cTn>
                              </p:par>
                              <p:par>
                                <p:cTn id="397" presetID="8" presetClass="emph" presetSubtype="0" fill="hold" grpId="1" nodeType="withEffect">
                                  <p:stCondLst>
                                    <p:cond delay="0"/>
                                  </p:stCondLst>
                                  <p:childTnLst>
                                    <p:animRot by="-21600000">
                                      <p:cBhvr>
                                        <p:cTn id="398" dur="1750" fill="hold"/>
                                        <p:tgtEl>
                                          <p:spTgt spid="18"/>
                                        </p:tgtEl>
                                        <p:attrNameLst>
                                          <p:attrName>r</p:attrName>
                                        </p:attrNameLst>
                                      </p:cBhvr>
                                    </p:animRot>
                                  </p:childTnLst>
                                </p:cTn>
                              </p:par>
                              <p:par>
                                <p:cTn id="399" presetID="8" presetClass="emph" presetSubtype="0" fill="hold" grpId="1" nodeType="withEffect">
                                  <p:stCondLst>
                                    <p:cond delay="0"/>
                                  </p:stCondLst>
                                  <p:childTnLst>
                                    <p:animRot by="-21600000">
                                      <p:cBhvr>
                                        <p:cTn id="400" dur="1750" fill="hold"/>
                                        <p:tgtEl>
                                          <p:spTgt spid="19"/>
                                        </p:tgtEl>
                                        <p:attrNameLst>
                                          <p:attrName>r</p:attrName>
                                        </p:attrNameLst>
                                      </p:cBhvr>
                                    </p:animRot>
                                  </p:childTnLst>
                                </p:cTn>
                              </p:par>
                              <p:par>
                                <p:cTn id="401" presetID="8" presetClass="emph" presetSubtype="0" fill="hold" grpId="1" nodeType="withEffect">
                                  <p:stCondLst>
                                    <p:cond delay="0"/>
                                  </p:stCondLst>
                                  <p:childTnLst>
                                    <p:animRot by="-21600000">
                                      <p:cBhvr>
                                        <p:cTn id="402" dur="1750" fill="hold"/>
                                        <p:tgtEl>
                                          <p:spTgt spid="20"/>
                                        </p:tgtEl>
                                        <p:attrNameLst>
                                          <p:attrName>r</p:attrName>
                                        </p:attrNameLst>
                                      </p:cBhvr>
                                    </p:animRot>
                                  </p:childTnLst>
                                </p:cTn>
                              </p:par>
                              <p:par>
                                <p:cTn id="403" presetID="8" presetClass="emph" presetSubtype="0" fill="hold" grpId="1" nodeType="withEffect">
                                  <p:stCondLst>
                                    <p:cond delay="0"/>
                                  </p:stCondLst>
                                  <p:childTnLst>
                                    <p:animRot by="-21600000">
                                      <p:cBhvr>
                                        <p:cTn id="404" dur="1750" fill="hold"/>
                                        <p:tgtEl>
                                          <p:spTgt spid="21"/>
                                        </p:tgtEl>
                                        <p:attrNameLst>
                                          <p:attrName>r</p:attrName>
                                        </p:attrNameLst>
                                      </p:cBhvr>
                                    </p:animRot>
                                  </p:childTnLst>
                                </p:cTn>
                              </p:par>
                              <p:par>
                                <p:cTn id="405" presetID="8" presetClass="emph" presetSubtype="0" fill="hold" grpId="1" nodeType="withEffect">
                                  <p:stCondLst>
                                    <p:cond delay="0"/>
                                  </p:stCondLst>
                                  <p:childTnLst>
                                    <p:animRot by="-21600000">
                                      <p:cBhvr>
                                        <p:cTn id="406" dur="1750" fill="hold"/>
                                        <p:tgtEl>
                                          <p:spTgt spid="22"/>
                                        </p:tgtEl>
                                        <p:attrNameLst>
                                          <p:attrName>r</p:attrName>
                                        </p:attrNameLst>
                                      </p:cBhvr>
                                    </p:animRot>
                                  </p:childTnLst>
                                </p:cTn>
                              </p:par>
                              <p:par>
                                <p:cTn id="407" presetID="8" presetClass="emph" presetSubtype="0" fill="hold" grpId="1" nodeType="withEffect">
                                  <p:stCondLst>
                                    <p:cond delay="0"/>
                                  </p:stCondLst>
                                  <p:childTnLst>
                                    <p:animRot by="-21600000">
                                      <p:cBhvr>
                                        <p:cTn id="408" dur="1750" fill="hold"/>
                                        <p:tgtEl>
                                          <p:spTgt spid="23"/>
                                        </p:tgtEl>
                                        <p:attrNameLst>
                                          <p:attrName>r</p:attrName>
                                        </p:attrNameLst>
                                      </p:cBhvr>
                                    </p:animRot>
                                  </p:childTnLst>
                                </p:cTn>
                              </p:par>
                              <p:par>
                                <p:cTn id="409" presetID="8" presetClass="emph" presetSubtype="0" fill="hold" grpId="1" nodeType="withEffect">
                                  <p:stCondLst>
                                    <p:cond delay="0"/>
                                  </p:stCondLst>
                                  <p:childTnLst>
                                    <p:animRot by="-21600000">
                                      <p:cBhvr>
                                        <p:cTn id="410" dur="1750" fill="hold"/>
                                        <p:tgtEl>
                                          <p:spTgt spid="24"/>
                                        </p:tgtEl>
                                        <p:attrNameLst>
                                          <p:attrName>r</p:attrName>
                                        </p:attrNameLst>
                                      </p:cBhvr>
                                    </p:animRot>
                                  </p:childTnLst>
                                </p:cTn>
                              </p:par>
                              <p:par>
                                <p:cTn id="411" presetID="8" presetClass="emph" presetSubtype="0" fill="hold" grpId="1" nodeType="withEffect">
                                  <p:stCondLst>
                                    <p:cond delay="0"/>
                                  </p:stCondLst>
                                  <p:childTnLst>
                                    <p:animRot by="-21600000">
                                      <p:cBhvr>
                                        <p:cTn id="412" dur="1750" fill="hold"/>
                                        <p:tgtEl>
                                          <p:spTgt spid="25"/>
                                        </p:tgtEl>
                                        <p:attrNameLst>
                                          <p:attrName>r</p:attrName>
                                        </p:attrNameLst>
                                      </p:cBhvr>
                                    </p:animRot>
                                  </p:childTnLst>
                                </p:cTn>
                              </p:par>
                              <p:par>
                                <p:cTn id="413" presetID="8" presetClass="emph" presetSubtype="0" fill="hold" grpId="1" nodeType="withEffect">
                                  <p:stCondLst>
                                    <p:cond delay="0"/>
                                  </p:stCondLst>
                                  <p:childTnLst>
                                    <p:animRot by="-21600000">
                                      <p:cBhvr>
                                        <p:cTn id="414" dur="1750" fill="hold"/>
                                        <p:tgtEl>
                                          <p:spTgt spid="26"/>
                                        </p:tgtEl>
                                        <p:attrNameLst>
                                          <p:attrName>r</p:attrName>
                                        </p:attrNameLst>
                                      </p:cBhvr>
                                    </p:animRot>
                                  </p:childTnLst>
                                </p:cTn>
                              </p:par>
                              <p:par>
                                <p:cTn id="415" presetID="8" presetClass="emph" presetSubtype="0" fill="hold" grpId="1" nodeType="withEffect">
                                  <p:stCondLst>
                                    <p:cond delay="0"/>
                                  </p:stCondLst>
                                  <p:childTnLst>
                                    <p:animRot by="-21600000">
                                      <p:cBhvr>
                                        <p:cTn id="416" dur="1750" fill="hold"/>
                                        <p:tgtEl>
                                          <p:spTgt spid="27"/>
                                        </p:tgtEl>
                                        <p:attrNameLst>
                                          <p:attrName>r</p:attrName>
                                        </p:attrNameLst>
                                      </p:cBhvr>
                                    </p:animRot>
                                  </p:childTnLst>
                                </p:cTn>
                              </p:par>
                              <p:par>
                                <p:cTn id="417" presetID="8" presetClass="emph" presetSubtype="0" fill="hold" grpId="1" nodeType="withEffect">
                                  <p:stCondLst>
                                    <p:cond delay="0"/>
                                  </p:stCondLst>
                                  <p:childTnLst>
                                    <p:animRot by="-21600000">
                                      <p:cBhvr>
                                        <p:cTn id="418" dur="1750" fill="hold"/>
                                        <p:tgtEl>
                                          <p:spTgt spid="28"/>
                                        </p:tgtEl>
                                        <p:attrNameLst>
                                          <p:attrName>r</p:attrName>
                                        </p:attrNameLst>
                                      </p:cBhvr>
                                    </p:animRot>
                                  </p:childTnLst>
                                </p:cTn>
                              </p:par>
                              <p:par>
                                <p:cTn id="419" presetID="8" presetClass="emph" presetSubtype="0" fill="hold" grpId="1" nodeType="withEffect">
                                  <p:stCondLst>
                                    <p:cond delay="0"/>
                                  </p:stCondLst>
                                  <p:childTnLst>
                                    <p:animRot by="-21600000">
                                      <p:cBhvr>
                                        <p:cTn id="420" dur="1750" fill="hold"/>
                                        <p:tgtEl>
                                          <p:spTgt spid="29"/>
                                        </p:tgtEl>
                                        <p:attrNameLst>
                                          <p:attrName>r</p:attrName>
                                        </p:attrNameLst>
                                      </p:cBhvr>
                                    </p:animRot>
                                  </p:childTnLst>
                                </p:cTn>
                              </p:par>
                              <p:par>
                                <p:cTn id="421" presetID="8" presetClass="emph" presetSubtype="0" fill="hold" grpId="1" nodeType="withEffect">
                                  <p:stCondLst>
                                    <p:cond delay="0"/>
                                  </p:stCondLst>
                                  <p:childTnLst>
                                    <p:animRot by="-21600000">
                                      <p:cBhvr>
                                        <p:cTn id="422" dur="1750" fill="hold"/>
                                        <p:tgtEl>
                                          <p:spTgt spid="30"/>
                                        </p:tgtEl>
                                        <p:attrNameLst>
                                          <p:attrName>r</p:attrName>
                                        </p:attrNameLst>
                                      </p:cBhvr>
                                    </p:animRot>
                                  </p:childTnLst>
                                </p:cTn>
                              </p:par>
                              <p:par>
                                <p:cTn id="423" presetID="8" presetClass="emph" presetSubtype="0" fill="hold" grpId="1" nodeType="withEffect">
                                  <p:stCondLst>
                                    <p:cond delay="0"/>
                                  </p:stCondLst>
                                  <p:childTnLst>
                                    <p:animRot by="-21600000">
                                      <p:cBhvr>
                                        <p:cTn id="424" dur="1750" fill="hold"/>
                                        <p:tgtEl>
                                          <p:spTgt spid="31"/>
                                        </p:tgtEl>
                                        <p:attrNameLst>
                                          <p:attrName>r</p:attrName>
                                        </p:attrNameLst>
                                      </p:cBhvr>
                                    </p:animRot>
                                  </p:childTnLst>
                                </p:cTn>
                              </p:par>
                              <p:par>
                                <p:cTn id="425" presetID="8" presetClass="emph" presetSubtype="0" fill="hold" grpId="1" nodeType="withEffect">
                                  <p:stCondLst>
                                    <p:cond delay="0"/>
                                  </p:stCondLst>
                                  <p:childTnLst>
                                    <p:animRot by="-21600000">
                                      <p:cBhvr>
                                        <p:cTn id="426" dur="1750" fill="hold"/>
                                        <p:tgtEl>
                                          <p:spTgt spid="52"/>
                                        </p:tgtEl>
                                        <p:attrNameLst>
                                          <p:attrName>r</p:attrName>
                                        </p:attrNameLst>
                                      </p:cBhvr>
                                    </p:animRot>
                                  </p:childTnLst>
                                </p:cTn>
                              </p:par>
                              <p:par>
                                <p:cTn id="427" presetID="8" presetClass="emph" presetSubtype="0" fill="hold" grpId="1" nodeType="withEffect">
                                  <p:stCondLst>
                                    <p:cond delay="0"/>
                                  </p:stCondLst>
                                  <p:childTnLst>
                                    <p:animRot by="-21600000">
                                      <p:cBhvr>
                                        <p:cTn id="428" dur="1750" fill="hold"/>
                                        <p:tgtEl>
                                          <p:spTgt spid="56"/>
                                        </p:tgtEl>
                                        <p:attrNameLst>
                                          <p:attrName>r</p:attrName>
                                        </p:attrNameLst>
                                      </p:cBhvr>
                                    </p:animRot>
                                  </p:childTnLst>
                                </p:cTn>
                              </p:par>
                              <p:par>
                                <p:cTn id="429" presetID="8" presetClass="emph" presetSubtype="0" fill="hold" grpId="1" nodeType="withEffect">
                                  <p:stCondLst>
                                    <p:cond delay="0"/>
                                  </p:stCondLst>
                                  <p:childTnLst>
                                    <p:animRot by="-21600000">
                                      <p:cBhvr>
                                        <p:cTn id="430" dur="1750" fill="hold"/>
                                        <p:tgtEl>
                                          <p:spTgt spid="57"/>
                                        </p:tgtEl>
                                        <p:attrNameLst>
                                          <p:attrName>r</p:attrName>
                                        </p:attrNameLst>
                                      </p:cBhvr>
                                    </p:animRot>
                                  </p:childTnLst>
                                </p:cTn>
                              </p:par>
                              <p:par>
                                <p:cTn id="431" presetID="8" presetClass="emph" presetSubtype="0" fill="hold" grpId="1" nodeType="withEffect">
                                  <p:stCondLst>
                                    <p:cond delay="0"/>
                                  </p:stCondLst>
                                  <p:childTnLst>
                                    <p:animRot by="-21600000">
                                      <p:cBhvr>
                                        <p:cTn id="432" dur="1750" fill="hold"/>
                                        <p:tgtEl>
                                          <p:spTgt spid="58"/>
                                        </p:tgtEl>
                                        <p:attrNameLst>
                                          <p:attrName>r</p:attrName>
                                        </p:attrNameLst>
                                      </p:cBhvr>
                                    </p:animRot>
                                  </p:childTnLst>
                                </p:cTn>
                              </p:par>
                              <p:par>
                                <p:cTn id="433" presetID="8" presetClass="emph" presetSubtype="0" fill="hold" grpId="1" nodeType="withEffect">
                                  <p:stCondLst>
                                    <p:cond delay="0"/>
                                  </p:stCondLst>
                                  <p:childTnLst>
                                    <p:animRot by="-21600000">
                                      <p:cBhvr>
                                        <p:cTn id="434" dur="1750" fill="hold"/>
                                        <p:tgtEl>
                                          <p:spTgt spid="59"/>
                                        </p:tgtEl>
                                        <p:attrNameLst>
                                          <p:attrName>r</p:attrName>
                                        </p:attrNameLst>
                                      </p:cBhvr>
                                    </p:animRot>
                                  </p:childTnLst>
                                </p:cTn>
                              </p:par>
                              <p:par>
                                <p:cTn id="435" presetID="8" presetClass="emph" presetSubtype="0" fill="hold" grpId="1" nodeType="withEffect">
                                  <p:stCondLst>
                                    <p:cond delay="0"/>
                                  </p:stCondLst>
                                  <p:childTnLst>
                                    <p:animRot by="-21600000">
                                      <p:cBhvr>
                                        <p:cTn id="436" dur="1750" fill="hold"/>
                                        <p:tgtEl>
                                          <p:spTgt spid="60"/>
                                        </p:tgtEl>
                                        <p:attrNameLst>
                                          <p:attrName>r</p:attrName>
                                        </p:attrNameLst>
                                      </p:cBhvr>
                                    </p:animRot>
                                  </p:childTnLst>
                                </p:cTn>
                              </p:par>
                              <p:par>
                                <p:cTn id="437" presetID="8" presetClass="emph" presetSubtype="0" fill="hold" grpId="1" nodeType="withEffect">
                                  <p:stCondLst>
                                    <p:cond delay="0"/>
                                  </p:stCondLst>
                                  <p:childTnLst>
                                    <p:animRot by="-21600000">
                                      <p:cBhvr>
                                        <p:cTn id="438" dur="1750" fill="hold"/>
                                        <p:tgtEl>
                                          <p:spTgt spid="61"/>
                                        </p:tgtEl>
                                        <p:attrNameLst>
                                          <p:attrName>r</p:attrName>
                                        </p:attrNameLst>
                                      </p:cBhvr>
                                    </p:animRot>
                                  </p:childTnLst>
                                </p:cTn>
                              </p:par>
                              <p:par>
                                <p:cTn id="439" presetID="8" presetClass="emph" presetSubtype="0" fill="hold" grpId="1" nodeType="withEffect">
                                  <p:stCondLst>
                                    <p:cond delay="0"/>
                                  </p:stCondLst>
                                  <p:childTnLst>
                                    <p:animRot by="-21600000">
                                      <p:cBhvr>
                                        <p:cTn id="440" dur="1750" fill="hold"/>
                                        <p:tgtEl>
                                          <p:spTgt spid="62"/>
                                        </p:tgtEl>
                                        <p:attrNameLst>
                                          <p:attrName>r</p:attrName>
                                        </p:attrNameLst>
                                      </p:cBhvr>
                                    </p:animRot>
                                  </p:childTnLst>
                                </p:cTn>
                              </p:par>
                              <p:par>
                                <p:cTn id="441" presetID="8" presetClass="emph" presetSubtype="0" fill="hold" grpId="1" nodeType="withEffect">
                                  <p:stCondLst>
                                    <p:cond delay="0"/>
                                  </p:stCondLst>
                                  <p:childTnLst>
                                    <p:animRot by="-21600000">
                                      <p:cBhvr>
                                        <p:cTn id="442" dur="1750" fill="hold"/>
                                        <p:tgtEl>
                                          <p:spTgt spid="63"/>
                                        </p:tgtEl>
                                        <p:attrNameLst>
                                          <p:attrName>r</p:attrName>
                                        </p:attrNameLst>
                                      </p:cBhvr>
                                    </p:animRot>
                                  </p:childTnLst>
                                </p:cTn>
                              </p:par>
                              <p:par>
                                <p:cTn id="443" presetID="8" presetClass="emph" presetSubtype="0" fill="hold" grpId="1" nodeType="withEffect">
                                  <p:stCondLst>
                                    <p:cond delay="0"/>
                                  </p:stCondLst>
                                  <p:childTnLst>
                                    <p:animRot by="-21600000">
                                      <p:cBhvr>
                                        <p:cTn id="444" dur="1750" fill="hold"/>
                                        <p:tgtEl>
                                          <p:spTgt spid="64"/>
                                        </p:tgtEl>
                                        <p:attrNameLst>
                                          <p:attrName>r</p:attrName>
                                        </p:attrNameLst>
                                      </p:cBhvr>
                                    </p:animRot>
                                  </p:childTnLst>
                                </p:cTn>
                              </p:par>
                              <p:par>
                                <p:cTn id="445" presetID="8" presetClass="emph" presetSubtype="0" fill="hold" grpId="1" nodeType="withEffect">
                                  <p:stCondLst>
                                    <p:cond delay="0"/>
                                  </p:stCondLst>
                                  <p:childTnLst>
                                    <p:animRot by="-21600000">
                                      <p:cBhvr>
                                        <p:cTn id="446" dur="1750" fill="hold"/>
                                        <p:tgtEl>
                                          <p:spTgt spid="65"/>
                                        </p:tgtEl>
                                        <p:attrNameLst>
                                          <p:attrName>r</p:attrName>
                                        </p:attrNameLst>
                                      </p:cBhvr>
                                    </p:animRot>
                                  </p:childTnLst>
                                </p:cTn>
                              </p:par>
                              <p:par>
                                <p:cTn id="447" presetID="8" presetClass="emph" presetSubtype="0" fill="hold" grpId="1" nodeType="withEffect">
                                  <p:stCondLst>
                                    <p:cond delay="0"/>
                                  </p:stCondLst>
                                  <p:childTnLst>
                                    <p:animRot by="-21600000">
                                      <p:cBhvr>
                                        <p:cTn id="448" dur="1750" fill="hold"/>
                                        <p:tgtEl>
                                          <p:spTgt spid="66"/>
                                        </p:tgtEl>
                                        <p:attrNameLst>
                                          <p:attrName>r</p:attrName>
                                        </p:attrNameLst>
                                      </p:cBhvr>
                                    </p:animRot>
                                  </p:childTnLst>
                                </p:cTn>
                              </p:par>
                              <p:par>
                                <p:cTn id="449" presetID="8" presetClass="emph" presetSubtype="0" fill="hold" grpId="1" nodeType="withEffect">
                                  <p:stCondLst>
                                    <p:cond delay="0"/>
                                  </p:stCondLst>
                                  <p:childTnLst>
                                    <p:animRot by="-21600000">
                                      <p:cBhvr>
                                        <p:cTn id="450" dur="1750" fill="hold"/>
                                        <p:tgtEl>
                                          <p:spTgt spid="67"/>
                                        </p:tgtEl>
                                        <p:attrNameLst>
                                          <p:attrName>r</p:attrName>
                                        </p:attrNameLst>
                                      </p:cBhvr>
                                    </p:animRot>
                                  </p:childTnLst>
                                </p:cTn>
                              </p:par>
                              <p:par>
                                <p:cTn id="451" presetID="8" presetClass="emph" presetSubtype="0" fill="hold" grpId="1" nodeType="withEffect">
                                  <p:stCondLst>
                                    <p:cond delay="0"/>
                                  </p:stCondLst>
                                  <p:childTnLst>
                                    <p:animRot by="-21600000">
                                      <p:cBhvr>
                                        <p:cTn id="452" dur="1750" fill="hold"/>
                                        <p:tgtEl>
                                          <p:spTgt spid="68"/>
                                        </p:tgtEl>
                                        <p:attrNameLst>
                                          <p:attrName>r</p:attrName>
                                        </p:attrNameLst>
                                      </p:cBhvr>
                                    </p:animRot>
                                  </p:childTnLst>
                                </p:cTn>
                              </p:par>
                              <p:par>
                                <p:cTn id="453" presetID="8" presetClass="emph" presetSubtype="0" fill="hold" grpId="1" nodeType="withEffect">
                                  <p:stCondLst>
                                    <p:cond delay="0"/>
                                  </p:stCondLst>
                                  <p:childTnLst>
                                    <p:animRot by="-21600000">
                                      <p:cBhvr>
                                        <p:cTn id="454" dur="1750" fill="hold"/>
                                        <p:tgtEl>
                                          <p:spTgt spid="69"/>
                                        </p:tgtEl>
                                        <p:attrNameLst>
                                          <p:attrName>r</p:attrName>
                                        </p:attrNameLst>
                                      </p:cBhvr>
                                    </p:animRot>
                                  </p:childTnLst>
                                </p:cTn>
                              </p:par>
                              <p:par>
                                <p:cTn id="455" presetID="9" presetClass="emph" presetSubtype="0" grpId="0" nodeType="withEffect">
                                  <p:stCondLst>
                                    <p:cond delay="0"/>
                                  </p:stCondLst>
                                  <p:childTnLst>
                                    <p:set>
                                      <p:cBhvr rctx="PPT">
                                        <p:cTn id="456" dur="indefinite"/>
                                        <p:tgtEl>
                                          <p:spTgt spid="86"/>
                                        </p:tgtEl>
                                        <p:attrNameLst>
                                          <p:attrName>style.opacity</p:attrName>
                                        </p:attrNameLst>
                                      </p:cBhvr>
                                      <p:to>
                                        <p:strVal val="0"/>
                                      </p:to>
                                    </p:set>
                                    <p:animEffect filter="image" prLst="opacity: 0">
                                      <p:cBhvr rctx="IE">
                                        <p:cTn id="457" dur="indefinite"/>
                                        <p:tgtEl>
                                          <p:spTgt spid="86"/>
                                        </p:tgtEl>
                                      </p:cBhvr>
                                    </p:animEffect>
                                  </p:childTnLst>
                                </p:cTn>
                              </p:par>
                            </p:childTnLst>
                          </p:cTn>
                        </p:par>
                        <p:par>
                          <p:cTn id="458" fill="hold">
                            <p:stCondLst>
                              <p:cond delay="1750"/>
                            </p:stCondLst>
                            <p:childTnLst>
                              <p:par>
                                <p:cTn id="459" presetID="2" presetClass="exit" presetSubtype="2" fill="hold" grpId="2" nodeType="afterEffect">
                                  <p:stCondLst>
                                    <p:cond delay="0"/>
                                  </p:stCondLst>
                                  <p:childTnLst>
                                    <p:anim calcmode="lin" valueType="num">
                                      <p:cBhvr additive="base">
                                        <p:cTn id="460" dur="2250"/>
                                        <p:tgtEl>
                                          <p:spTgt spid="17"/>
                                        </p:tgtEl>
                                        <p:attrNameLst>
                                          <p:attrName>ppt_x</p:attrName>
                                        </p:attrNameLst>
                                      </p:cBhvr>
                                      <p:tavLst>
                                        <p:tav tm="0">
                                          <p:val>
                                            <p:strVal val="ppt_x"/>
                                          </p:val>
                                        </p:tav>
                                        <p:tav tm="100000">
                                          <p:val>
                                            <p:strVal val="1+ppt_w/2"/>
                                          </p:val>
                                        </p:tav>
                                      </p:tavLst>
                                    </p:anim>
                                    <p:anim calcmode="lin" valueType="num">
                                      <p:cBhvr additive="base">
                                        <p:cTn id="461" dur="2250"/>
                                        <p:tgtEl>
                                          <p:spTgt spid="17"/>
                                        </p:tgtEl>
                                        <p:attrNameLst>
                                          <p:attrName>ppt_y</p:attrName>
                                        </p:attrNameLst>
                                      </p:cBhvr>
                                      <p:tavLst>
                                        <p:tav tm="0">
                                          <p:val>
                                            <p:strVal val="ppt_y"/>
                                          </p:val>
                                        </p:tav>
                                        <p:tav tm="100000">
                                          <p:val>
                                            <p:strVal val="ppt_y"/>
                                          </p:val>
                                        </p:tav>
                                      </p:tavLst>
                                    </p:anim>
                                    <p:set>
                                      <p:cBhvr>
                                        <p:cTn id="462" dur="1" fill="hold">
                                          <p:stCondLst>
                                            <p:cond delay="2249"/>
                                          </p:stCondLst>
                                        </p:cTn>
                                        <p:tgtEl>
                                          <p:spTgt spid="17"/>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8"/>
                                        </p:tgtEl>
                                        <p:attrNameLst>
                                          <p:attrName>ppt_x</p:attrName>
                                        </p:attrNameLst>
                                      </p:cBhvr>
                                      <p:tavLst>
                                        <p:tav tm="0">
                                          <p:val>
                                            <p:strVal val="ppt_x"/>
                                          </p:val>
                                        </p:tav>
                                        <p:tav tm="100000">
                                          <p:val>
                                            <p:strVal val="1+ppt_w/2"/>
                                          </p:val>
                                        </p:tav>
                                      </p:tavLst>
                                    </p:anim>
                                    <p:anim calcmode="lin" valueType="num">
                                      <p:cBhvr additive="base">
                                        <p:cTn id="465" dur="2250"/>
                                        <p:tgtEl>
                                          <p:spTgt spid="18"/>
                                        </p:tgtEl>
                                        <p:attrNameLst>
                                          <p:attrName>ppt_y</p:attrName>
                                        </p:attrNameLst>
                                      </p:cBhvr>
                                      <p:tavLst>
                                        <p:tav tm="0">
                                          <p:val>
                                            <p:strVal val="ppt_y"/>
                                          </p:val>
                                        </p:tav>
                                        <p:tav tm="100000">
                                          <p:val>
                                            <p:strVal val="ppt_y"/>
                                          </p:val>
                                        </p:tav>
                                      </p:tavLst>
                                    </p:anim>
                                    <p:set>
                                      <p:cBhvr>
                                        <p:cTn id="466" dur="1" fill="hold">
                                          <p:stCondLst>
                                            <p:cond delay="2249"/>
                                          </p:stCondLst>
                                        </p:cTn>
                                        <p:tgtEl>
                                          <p:spTgt spid="18"/>
                                        </p:tgtEl>
                                        <p:attrNameLst>
                                          <p:attrName>style.visibility</p:attrName>
                                        </p:attrNameLst>
                                      </p:cBhvr>
                                      <p:to>
                                        <p:strVal val="hidden"/>
                                      </p:to>
                                    </p:set>
                                  </p:childTnLst>
                                </p:cTn>
                              </p:par>
                              <p:par>
                                <p:cTn id="467" presetID="2" presetClass="exit" presetSubtype="2" fill="hold" grpId="2" nodeType="withEffect">
                                  <p:stCondLst>
                                    <p:cond delay="0"/>
                                  </p:stCondLst>
                                  <p:childTnLst>
                                    <p:anim calcmode="lin" valueType="num">
                                      <p:cBhvr additive="base">
                                        <p:cTn id="468" dur="2250"/>
                                        <p:tgtEl>
                                          <p:spTgt spid="19"/>
                                        </p:tgtEl>
                                        <p:attrNameLst>
                                          <p:attrName>ppt_x</p:attrName>
                                        </p:attrNameLst>
                                      </p:cBhvr>
                                      <p:tavLst>
                                        <p:tav tm="0">
                                          <p:val>
                                            <p:strVal val="ppt_x"/>
                                          </p:val>
                                        </p:tav>
                                        <p:tav tm="100000">
                                          <p:val>
                                            <p:strVal val="1+ppt_w/2"/>
                                          </p:val>
                                        </p:tav>
                                      </p:tavLst>
                                    </p:anim>
                                    <p:anim calcmode="lin" valueType="num">
                                      <p:cBhvr additive="base">
                                        <p:cTn id="469" dur="2250"/>
                                        <p:tgtEl>
                                          <p:spTgt spid="19"/>
                                        </p:tgtEl>
                                        <p:attrNameLst>
                                          <p:attrName>ppt_y</p:attrName>
                                        </p:attrNameLst>
                                      </p:cBhvr>
                                      <p:tavLst>
                                        <p:tav tm="0">
                                          <p:val>
                                            <p:strVal val="ppt_y"/>
                                          </p:val>
                                        </p:tav>
                                        <p:tav tm="100000">
                                          <p:val>
                                            <p:strVal val="ppt_y"/>
                                          </p:val>
                                        </p:tav>
                                      </p:tavLst>
                                    </p:anim>
                                    <p:set>
                                      <p:cBhvr>
                                        <p:cTn id="470" dur="1" fill="hold">
                                          <p:stCondLst>
                                            <p:cond delay="2249"/>
                                          </p:stCondLst>
                                        </p:cTn>
                                        <p:tgtEl>
                                          <p:spTgt spid="19"/>
                                        </p:tgtEl>
                                        <p:attrNameLst>
                                          <p:attrName>style.visibility</p:attrName>
                                        </p:attrNameLst>
                                      </p:cBhvr>
                                      <p:to>
                                        <p:strVal val="hidden"/>
                                      </p:to>
                                    </p:set>
                                  </p:childTnLst>
                                </p:cTn>
                              </p:par>
                              <p:par>
                                <p:cTn id="471" presetID="2" presetClass="exit" presetSubtype="2" fill="hold" grpId="2" nodeType="withEffect">
                                  <p:stCondLst>
                                    <p:cond delay="0"/>
                                  </p:stCondLst>
                                  <p:childTnLst>
                                    <p:anim calcmode="lin" valueType="num">
                                      <p:cBhvr additive="base">
                                        <p:cTn id="472" dur="2250"/>
                                        <p:tgtEl>
                                          <p:spTgt spid="20"/>
                                        </p:tgtEl>
                                        <p:attrNameLst>
                                          <p:attrName>ppt_x</p:attrName>
                                        </p:attrNameLst>
                                      </p:cBhvr>
                                      <p:tavLst>
                                        <p:tav tm="0">
                                          <p:val>
                                            <p:strVal val="ppt_x"/>
                                          </p:val>
                                        </p:tav>
                                        <p:tav tm="100000">
                                          <p:val>
                                            <p:strVal val="1+ppt_w/2"/>
                                          </p:val>
                                        </p:tav>
                                      </p:tavLst>
                                    </p:anim>
                                    <p:anim calcmode="lin" valueType="num">
                                      <p:cBhvr additive="base">
                                        <p:cTn id="473" dur="2250"/>
                                        <p:tgtEl>
                                          <p:spTgt spid="20"/>
                                        </p:tgtEl>
                                        <p:attrNameLst>
                                          <p:attrName>ppt_y</p:attrName>
                                        </p:attrNameLst>
                                      </p:cBhvr>
                                      <p:tavLst>
                                        <p:tav tm="0">
                                          <p:val>
                                            <p:strVal val="ppt_y"/>
                                          </p:val>
                                        </p:tav>
                                        <p:tav tm="100000">
                                          <p:val>
                                            <p:strVal val="ppt_y"/>
                                          </p:val>
                                        </p:tav>
                                      </p:tavLst>
                                    </p:anim>
                                    <p:set>
                                      <p:cBhvr>
                                        <p:cTn id="474" dur="1" fill="hold">
                                          <p:stCondLst>
                                            <p:cond delay="2249"/>
                                          </p:stCondLst>
                                        </p:cTn>
                                        <p:tgtEl>
                                          <p:spTgt spid="20"/>
                                        </p:tgtEl>
                                        <p:attrNameLst>
                                          <p:attrName>style.visibility</p:attrName>
                                        </p:attrNameLst>
                                      </p:cBhvr>
                                      <p:to>
                                        <p:strVal val="hidden"/>
                                      </p:to>
                                    </p:set>
                                  </p:childTnLst>
                                </p:cTn>
                              </p:par>
                              <p:par>
                                <p:cTn id="475" presetID="2" presetClass="exit" presetSubtype="2" fill="hold" grpId="2" nodeType="withEffect">
                                  <p:stCondLst>
                                    <p:cond delay="0"/>
                                  </p:stCondLst>
                                  <p:childTnLst>
                                    <p:anim calcmode="lin" valueType="num">
                                      <p:cBhvr additive="base">
                                        <p:cTn id="476" dur="2250"/>
                                        <p:tgtEl>
                                          <p:spTgt spid="21"/>
                                        </p:tgtEl>
                                        <p:attrNameLst>
                                          <p:attrName>ppt_x</p:attrName>
                                        </p:attrNameLst>
                                      </p:cBhvr>
                                      <p:tavLst>
                                        <p:tav tm="0">
                                          <p:val>
                                            <p:strVal val="ppt_x"/>
                                          </p:val>
                                        </p:tav>
                                        <p:tav tm="100000">
                                          <p:val>
                                            <p:strVal val="1+ppt_w/2"/>
                                          </p:val>
                                        </p:tav>
                                      </p:tavLst>
                                    </p:anim>
                                    <p:anim calcmode="lin" valueType="num">
                                      <p:cBhvr additive="base">
                                        <p:cTn id="477" dur="2250"/>
                                        <p:tgtEl>
                                          <p:spTgt spid="21"/>
                                        </p:tgtEl>
                                        <p:attrNameLst>
                                          <p:attrName>ppt_y</p:attrName>
                                        </p:attrNameLst>
                                      </p:cBhvr>
                                      <p:tavLst>
                                        <p:tav tm="0">
                                          <p:val>
                                            <p:strVal val="ppt_y"/>
                                          </p:val>
                                        </p:tav>
                                        <p:tav tm="100000">
                                          <p:val>
                                            <p:strVal val="ppt_y"/>
                                          </p:val>
                                        </p:tav>
                                      </p:tavLst>
                                    </p:anim>
                                    <p:set>
                                      <p:cBhvr>
                                        <p:cTn id="478" dur="1" fill="hold">
                                          <p:stCondLst>
                                            <p:cond delay="2249"/>
                                          </p:stCondLst>
                                        </p:cTn>
                                        <p:tgtEl>
                                          <p:spTgt spid="21"/>
                                        </p:tgtEl>
                                        <p:attrNameLst>
                                          <p:attrName>style.visibility</p:attrName>
                                        </p:attrNameLst>
                                      </p:cBhvr>
                                      <p:to>
                                        <p:strVal val="hidden"/>
                                      </p:to>
                                    </p:set>
                                  </p:childTnLst>
                                </p:cTn>
                              </p:par>
                              <p:par>
                                <p:cTn id="479" presetID="2" presetClass="exit" presetSubtype="2" fill="hold" grpId="2" nodeType="withEffect">
                                  <p:stCondLst>
                                    <p:cond delay="0"/>
                                  </p:stCondLst>
                                  <p:childTnLst>
                                    <p:anim calcmode="lin" valueType="num">
                                      <p:cBhvr additive="base">
                                        <p:cTn id="480" dur="2250"/>
                                        <p:tgtEl>
                                          <p:spTgt spid="22"/>
                                        </p:tgtEl>
                                        <p:attrNameLst>
                                          <p:attrName>ppt_x</p:attrName>
                                        </p:attrNameLst>
                                      </p:cBhvr>
                                      <p:tavLst>
                                        <p:tav tm="0">
                                          <p:val>
                                            <p:strVal val="ppt_x"/>
                                          </p:val>
                                        </p:tav>
                                        <p:tav tm="100000">
                                          <p:val>
                                            <p:strVal val="1+ppt_w/2"/>
                                          </p:val>
                                        </p:tav>
                                      </p:tavLst>
                                    </p:anim>
                                    <p:anim calcmode="lin" valueType="num">
                                      <p:cBhvr additive="base">
                                        <p:cTn id="481" dur="2250"/>
                                        <p:tgtEl>
                                          <p:spTgt spid="22"/>
                                        </p:tgtEl>
                                        <p:attrNameLst>
                                          <p:attrName>ppt_y</p:attrName>
                                        </p:attrNameLst>
                                      </p:cBhvr>
                                      <p:tavLst>
                                        <p:tav tm="0">
                                          <p:val>
                                            <p:strVal val="ppt_y"/>
                                          </p:val>
                                        </p:tav>
                                        <p:tav tm="100000">
                                          <p:val>
                                            <p:strVal val="ppt_y"/>
                                          </p:val>
                                        </p:tav>
                                      </p:tavLst>
                                    </p:anim>
                                    <p:set>
                                      <p:cBhvr>
                                        <p:cTn id="482" dur="1" fill="hold">
                                          <p:stCondLst>
                                            <p:cond delay="2249"/>
                                          </p:stCondLst>
                                        </p:cTn>
                                        <p:tgtEl>
                                          <p:spTgt spid="22"/>
                                        </p:tgtEl>
                                        <p:attrNameLst>
                                          <p:attrName>style.visibility</p:attrName>
                                        </p:attrNameLst>
                                      </p:cBhvr>
                                      <p:to>
                                        <p:strVal val="hidden"/>
                                      </p:to>
                                    </p:set>
                                  </p:childTnLst>
                                </p:cTn>
                              </p:par>
                              <p:par>
                                <p:cTn id="483" presetID="2" presetClass="exit" presetSubtype="2" fill="hold" grpId="2" nodeType="withEffect">
                                  <p:stCondLst>
                                    <p:cond delay="0"/>
                                  </p:stCondLst>
                                  <p:childTnLst>
                                    <p:anim calcmode="lin" valueType="num">
                                      <p:cBhvr additive="base">
                                        <p:cTn id="484" dur="2250"/>
                                        <p:tgtEl>
                                          <p:spTgt spid="23"/>
                                        </p:tgtEl>
                                        <p:attrNameLst>
                                          <p:attrName>ppt_x</p:attrName>
                                        </p:attrNameLst>
                                      </p:cBhvr>
                                      <p:tavLst>
                                        <p:tav tm="0">
                                          <p:val>
                                            <p:strVal val="ppt_x"/>
                                          </p:val>
                                        </p:tav>
                                        <p:tav tm="100000">
                                          <p:val>
                                            <p:strVal val="1+ppt_w/2"/>
                                          </p:val>
                                        </p:tav>
                                      </p:tavLst>
                                    </p:anim>
                                    <p:anim calcmode="lin" valueType="num">
                                      <p:cBhvr additive="base">
                                        <p:cTn id="485" dur="2250"/>
                                        <p:tgtEl>
                                          <p:spTgt spid="23"/>
                                        </p:tgtEl>
                                        <p:attrNameLst>
                                          <p:attrName>ppt_y</p:attrName>
                                        </p:attrNameLst>
                                      </p:cBhvr>
                                      <p:tavLst>
                                        <p:tav tm="0">
                                          <p:val>
                                            <p:strVal val="ppt_y"/>
                                          </p:val>
                                        </p:tav>
                                        <p:tav tm="100000">
                                          <p:val>
                                            <p:strVal val="ppt_y"/>
                                          </p:val>
                                        </p:tav>
                                      </p:tavLst>
                                    </p:anim>
                                    <p:set>
                                      <p:cBhvr>
                                        <p:cTn id="486" dur="1" fill="hold">
                                          <p:stCondLst>
                                            <p:cond delay="2249"/>
                                          </p:stCondLst>
                                        </p:cTn>
                                        <p:tgtEl>
                                          <p:spTgt spid="23"/>
                                        </p:tgtEl>
                                        <p:attrNameLst>
                                          <p:attrName>style.visibility</p:attrName>
                                        </p:attrNameLst>
                                      </p:cBhvr>
                                      <p:to>
                                        <p:strVal val="hidden"/>
                                      </p:to>
                                    </p:set>
                                  </p:childTnLst>
                                </p:cTn>
                              </p:par>
                              <p:par>
                                <p:cTn id="487" presetID="2" presetClass="exit" presetSubtype="2" fill="hold" grpId="2" nodeType="withEffect">
                                  <p:stCondLst>
                                    <p:cond delay="0"/>
                                  </p:stCondLst>
                                  <p:childTnLst>
                                    <p:anim calcmode="lin" valueType="num">
                                      <p:cBhvr additive="base">
                                        <p:cTn id="488" dur="2250"/>
                                        <p:tgtEl>
                                          <p:spTgt spid="24"/>
                                        </p:tgtEl>
                                        <p:attrNameLst>
                                          <p:attrName>ppt_x</p:attrName>
                                        </p:attrNameLst>
                                      </p:cBhvr>
                                      <p:tavLst>
                                        <p:tav tm="0">
                                          <p:val>
                                            <p:strVal val="ppt_x"/>
                                          </p:val>
                                        </p:tav>
                                        <p:tav tm="100000">
                                          <p:val>
                                            <p:strVal val="1+ppt_w/2"/>
                                          </p:val>
                                        </p:tav>
                                      </p:tavLst>
                                    </p:anim>
                                    <p:anim calcmode="lin" valueType="num">
                                      <p:cBhvr additive="base">
                                        <p:cTn id="489" dur="2250"/>
                                        <p:tgtEl>
                                          <p:spTgt spid="24"/>
                                        </p:tgtEl>
                                        <p:attrNameLst>
                                          <p:attrName>ppt_y</p:attrName>
                                        </p:attrNameLst>
                                      </p:cBhvr>
                                      <p:tavLst>
                                        <p:tav tm="0">
                                          <p:val>
                                            <p:strVal val="ppt_y"/>
                                          </p:val>
                                        </p:tav>
                                        <p:tav tm="100000">
                                          <p:val>
                                            <p:strVal val="ppt_y"/>
                                          </p:val>
                                        </p:tav>
                                      </p:tavLst>
                                    </p:anim>
                                    <p:set>
                                      <p:cBhvr>
                                        <p:cTn id="490" dur="1" fill="hold">
                                          <p:stCondLst>
                                            <p:cond delay="2249"/>
                                          </p:stCondLst>
                                        </p:cTn>
                                        <p:tgtEl>
                                          <p:spTgt spid="24"/>
                                        </p:tgtEl>
                                        <p:attrNameLst>
                                          <p:attrName>style.visibility</p:attrName>
                                        </p:attrNameLst>
                                      </p:cBhvr>
                                      <p:to>
                                        <p:strVal val="hidden"/>
                                      </p:to>
                                    </p:set>
                                  </p:childTnLst>
                                </p:cTn>
                              </p:par>
                              <p:par>
                                <p:cTn id="491" presetID="2" presetClass="exit" presetSubtype="2" fill="hold" grpId="2" nodeType="withEffect">
                                  <p:stCondLst>
                                    <p:cond delay="0"/>
                                  </p:stCondLst>
                                  <p:childTnLst>
                                    <p:anim calcmode="lin" valueType="num">
                                      <p:cBhvr additive="base">
                                        <p:cTn id="492" dur="2250"/>
                                        <p:tgtEl>
                                          <p:spTgt spid="25"/>
                                        </p:tgtEl>
                                        <p:attrNameLst>
                                          <p:attrName>ppt_x</p:attrName>
                                        </p:attrNameLst>
                                      </p:cBhvr>
                                      <p:tavLst>
                                        <p:tav tm="0">
                                          <p:val>
                                            <p:strVal val="ppt_x"/>
                                          </p:val>
                                        </p:tav>
                                        <p:tav tm="100000">
                                          <p:val>
                                            <p:strVal val="1+ppt_w/2"/>
                                          </p:val>
                                        </p:tav>
                                      </p:tavLst>
                                    </p:anim>
                                    <p:anim calcmode="lin" valueType="num">
                                      <p:cBhvr additive="base">
                                        <p:cTn id="493" dur="2250"/>
                                        <p:tgtEl>
                                          <p:spTgt spid="25"/>
                                        </p:tgtEl>
                                        <p:attrNameLst>
                                          <p:attrName>ppt_y</p:attrName>
                                        </p:attrNameLst>
                                      </p:cBhvr>
                                      <p:tavLst>
                                        <p:tav tm="0">
                                          <p:val>
                                            <p:strVal val="ppt_y"/>
                                          </p:val>
                                        </p:tav>
                                        <p:tav tm="100000">
                                          <p:val>
                                            <p:strVal val="ppt_y"/>
                                          </p:val>
                                        </p:tav>
                                      </p:tavLst>
                                    </p:anim>
                                    <p:set>
                                      <p:cBhvr>
                                        <p:cTn id="494" dur="1" fill="hold">
                                          <p:stCondLst>
                                            <p:cond delay="2249"/>
                                          </p:stCondLst>
                                        </p:cTn>
                                        <p:tgtEl>
                                          <p:spTgt spid="25"/>
                                        </p:tgtEl>
                                        <p:attrNameLst>
                                          <p:attrName>style.visibility</p:attrName>
                                        </p:attrNameLst>
                                      </p:cBhvr>
                                      <p:to>
                                        <p:strVal val="hidden"/>
                                      </p:to>
                                    </p:set>
                                  </p:childTnLst>
                                </p:cTn>
                              </p:par>
                              <p:par>
                                <p:cTn id="495" presetID="2" presetClass="exit" presetSubtype="2" fill="hold" grpId="2" nodeType="withEffect">
                                  <p:stCondLst>
                                    <p:cond delay="0"/>
                                  </p:stCondLst>
                                  <p:childTnLst>
                                    <p:anim calcmode="lin" valueType="num">
                                      <p:cBhvr additive="base">
                                        <p:cTn id="496" dur="2250"/>
                                        <p:tgtEl>
                                          <p:spTgt spid="26"/>
                                        </p:tgtEl>
                                        <p:attrNameLst>
                                          <p:attrName>ppt_x</p:attrName>
                                        </p:attrNameLst>
                                      </p:cBhvr>
                                      <p:tavLst>
                                        <p:tav tm="0">
                                          <p:val>
                                            <p:strVal val="ppt_x"/>
                                          </p:val>
                                        </p:tav>
                                        <p:tav tm="100000">
                                          <p:val>
                                            <p:strVal val="1+ppt_w/2"/>
                                          </p:val>
                                        </p:tav>
                                      </p:tavLst>
                                    </p:anim>
                                    <p:anim calcmode="lin" valueType="num">
                                      <p:cBhvr additive="base">
                                        <p:cTn id="497" dur="2250"/>
                                        <p:tgtEl>
                                          <p:spTgt spid="26"/>
                                        </p:tgtEl>
                                        <p:attrNameLst>
                                          <p:attrName>ppt_y</p:attrName>
                                        </p:attrNameLst>
                                      </p:cBhvr>
                                      <p:tavLst>
                                        <p:tav tm="0">
                                          <p:val>
                                            <p:strVal val="ppt_y"/>
                                          </p:val>
                                        </p:tav>
                                        <p:tav tm="100000">
                                          <p:val>
                                            <p:strVal val="ppt_y"/>
                                          </p:val>
                                        </p:tav>
                                      </p:tavLst>
                                    </p:anim>
                                    <p:set>
                                      <p:cBhvr>
                                        <p:cTn id="498" dur="1" fill="hold">
                                          <p:stCondLst>
                                            <p:cond delay="2249"/>
                                          </p:stCondLst>
                                        </p:cTn>
                                        <p:tgtEl>
                                          <p:spTgt spid="26"/>
                                        </p:tgtEl>
                                        <p:attrNameLst>
                                          <p:attrName>style.visibility</p:attrName>
                                        </p:attrNameLst>
                                      </p:cBhvr>
                                      <p:to>
                                        <p:strVal val="hidden"/>
                                      </p:to>
                                    </p:set>
                                  </p:childTnLst>
                                </p:cTn>
                              </p:par>
                              <p:par>
                                <p:cTn id="499" presetID="2" presetClass="exit" presetSubtype="2" fill="hold" grpId="2" nodeType="withEffect">
                                  <p:stCondLst>
                                    <p:cond delay="0"/>
                                  </p:stCondLst>
                                  <p:childTnLst>
                                    <p:anim calcmode="lin" valueType="num">
                                      <p:cBhvr additive="base">
                                        <p:cTn id="500" dur="2250"/>
                                        <p:tgtEl>
                                          <p:spTgt spid="27"/>
                                        </p:tgtEl>
                                        <p:attrNameLst>
                                          <p:attrName>ppt_x</p:attrName>
                                        </p:attrNameLst>
                                      </p:cBhvr>
                                      <p:tavLst>
                                        <p:tav tm="0">
                                          <p:val>
                                            <p:strVal val="ppt_x"/>
                                          </p:val>
                                        </p:tav>
                                        <p:tav tm="100000">
                                          <p:val>
                                            <p:strVal val="1+ppt_w/2"/>
                                          </p:val>
                                        </p:tav>
                                      </p:tavLst>
                                    </p:anim>
                                    <p:anim calcmode="lin" valueType="num">
                                      <p:cBhvr additive="base">
                                        <p:cTn id="501" dur="2250"/>
                                        <p:tgtEl>
                                          <p:spTgt spid="27"/>
                                        </p:tgtEl>
                                        <p:attrNameLst>
                                          <p:attrName>ppt_y</p:attrName>
                                        </p:attrNameLst>
                                      </p:cBhvr>
                                      <p:tavLst>
                                        <p:tav tm="0">
                                          <p:val>
                                            <p:strVal val="ppt_y"/>
                                          </p:val>
                                        </p:tav>
                                        <p:tav tm="100000">
                                          <p:val>
                                            <p:strVal val="ppt_y"/>
                                          </p:val>
                                        </p:tav>
                                      </p:tavLst>
                                    </p:anim>
                                    <p:set>
                                      <p:cBhvr>
                                        <p:cTn id="502" dur="1" fill="hold">
                                          <p:stCondLst>
                                            <p:cond delay="2249"/>
                                          </p:stCondLst>
                                        </p:cTn>
                                        <p:tgtEl>
                                          <p:spTgt spid="27"/>
                                        </p:tgtEl>
                                        <p:attrNameLst>
                                          <p:attrName>style.visibility</p:attrName>
                                        </p:attrNameLst>
                                      </p:cBhvr>
                                      <p:to>
                                        <p:strVal val="hidden"/>
                                      </p:to>
                                    </p:set>
                                  </p:childTnLst>
                                </p:cTn>
                              </p:par>
                              <p:par>
                                <p:cTn id="503" presetID="2" presetClass="exit" presetSubtype="2" fill="hold" grpId="2" nodeType="withEffect">
                                  <p:stCondLst>
                                    <p:cond delay="0"/>
                                  </p:stCondLst>
                                  <p:childTnLst>
                                    <p:anim calcmode="lin" valueType="num">
                                      <p:cBhvr additive="base">
                                        <p:cTn id="504" dur="2250"/>
                                        <p:tgtEl>
                                          <p:spTgt spid="28"/>
                                        </p:tgtEl>
                                        <p:attrNameLst>
                                          <p:attrName>ppt_x</p:attrName>
                                        </p:attrNameLst>
                                      </p:cBhvr>
                                      <p:tavLst>
                                        <p:tav tm="0">
                                          <p:val>
                                            <p:strVal val="ppt_x"/>
                                          </p:val>
                                        </p:tav>
                                        <p:tav tm="100000">
                                          <p:val>
                                            <p:strVal val="1+ppt_w/2"/>
                                          </p:val>
                                        </p:tav>
                                      </p:tavLst>
                                    </p:anim>
                                    <p:anim calcmode="lin" valueType="num">
                                      <p:cBhvr additive="base">
                                        <p:cTn id="505" dur="2250"/>
                                        <p:tgtEl>
                                          <p:spTgt spid="28"/>
                                        </p:tgtEl>
                                        <p:attrNameLst>
                                          <p:attrName>ppt_y</p:attrName>
                                        </p:attrNameLst>
                                      </p:cBhvr>
                                      <p:tavLst>
                                        <p:tav tm="0">
                                          <p:val>
                                            <p:strVal val="ppt_y"/>
                                          </p:val>
                                        </p:tav>
                                        <p:tav tm="100000">
                                          <p:val>
                                            <p:strVal val="ppt_y"/>
                                          </p:val>
                                        </p:tav>
                                      </p:tavLst>
                                    </p:anim>
                                    <p:set>
                                      <p:cBhvr>
                                        <p:cTn id="506" dur="1" fill="hold">
                                          <p:stCondLst>
                                            <p:cond delay="2249"/>
                                          </p:stCondLst>
                                        </p:cTn>
                                        <p:tgtEl>
                                          <p:spTgt spid="28"/>
                                        </p:tgtEl>
                                        <p:attrNameLst>
                                          <p:attrName>style.visibility</p:attrName>
                                        </p:attrNameLst>
                                      </p:cBhvr>
                                      <p:to>
                                        <p:strVal val="hidden"/>
                                      </p:to>
                                    </p:set>
                                  </p:childTnLst>
                                </p:cTn>
                              </p:par>
                              <p:par>
                                <p:cTn id="507" presetID="2" presetClass="exit" presetSubtype="2" fill="hold" grpId="2" nodeType="withEffect">
                                  <p:stCondLst>
                                    <p:cond delay="0"/>
                                  </p:stCondLst>
                                  <p:childTnLst>
                                    <p:anim calcmode="lin" valueType="num">
                                      <p:cBhvr additive="base">
                                        <p:cTn id="508" dur="2250"/>
                                        <p:tgtEl>
                                          <p:spTgt spid="29"/>
                                        </p:tgtEl>
                                        <p:attrNameLst>
                                          <p:attrName>ppt_x</p:attrName>
                                        </p:attrNameLst>
                                      </p:cBhvr>
                                      <p:tavLst>
                                        <p:tav tm="0">
                                          <p:val>
                                            <p:strVal val="ppt_x"/>
                                          </p:val>
                                        </p:tav>
                                        <p:tav tm="100000">
                                          <p:val>
                                            <p:strVal val="1+ppt_w/2"/>
                                          </p:val>
                                        </p:tav>
                                      </p:tavLst>
                                    </p:anim>
                                    <p:anim calcmode="lin" valueType="num">
                                      <p:cBhvr additive="base">
                                        <p:cTn id="509" dur="2250"/>
                                        <p:tgtEl>
                                          <p:spTgt spid="29"/>
                                        </p:tgtEl>
                                        <p:attrNameLst>
                                          <p:attrName>ppt_y</p:attrName>
                                        </p:attrNameLst>
                                      </p:cBhvr>
                                      <p:tavLst>
                                        <p:tav tm="0">
                                          <p:val>
                                            <p:strVal val="ppt_y"/>
                                          </p:val>
                                        </p:tav>
                                        <p:tav tm="100000">
                                          <p:val>
                                            <p:strVal val="ppt_y"/>
                                          </p:val>
                                        </p:tav>
                                      </p:tavLst>
                                    </p:anim>
                                    <p:set>
                                      <p:cBhvr>
                                        <p:cTn id="510" dur="1" fill="hold">
                                          <p:stCondLst>
                                            <p:cond delay="2249"/>
                                          </p:stCondLst>
                                        </p:cTn>
                                        <p:tgtEl>
                                          <p:spTgt spid="29"/>
                                        </p:tgtEl>
                                        <p:attrNameLst>
                                          <p:attrName>style.visibility</p:attrName>
                                        </p:attrNameLst>
                                      </p:cBhvr>
                                      <p:to>
                                        <p:strVal val="hidden"/>
                                      </p:to>
                                    </p:set>
                                  </p:childTnLst>
                                </p:cTn>
                              </p:par>
                              <p:par>
                                <p:cTn id="511" presetID="2" presetClass="exit" presetSubtype="2" fill="hold" grpId="2" nodeType="withEffect">
                                  <p:stCondLst>
                                    <p:cond delay="0"/>
                                  </p:stCondLst>
                                  <p:childTnLst>
                                    <p:anim calcmode="lin" valueType="num">
                                      <p:cBhvr additive="base">
                                        <p:cTn id="512" dur="2250"/>
                                        <p:tgtEl>
                                          <p:spTgt spid="30"/>
                                        </p:tgtEl>
                                        <p:attrNameLst>
                                          <p:attrName>ppt_x</p:attrName>
                                        </p:attrNameLst>
                                      </p:cBhvr>
                                      <p:tavLst>
                                        <p:tav tm="0">
                                          <p:val>
                                            <p:strVal val="ppt_x"/>
                                          </p:val>
                                        </p:tav>
                                        <p:tav tm="100000">
                                          <p:val>
                                            <p:strVal val="1+ppt_w/2"/>
                                          </p:val>
                                        </p:tav>
                                      </p:tavLst>
                                    </p:anim>
                                    <p:anim calcmode="lin" valueType="num">
                                      <p:cBhvr additive="base">
                                        <p:cTn id="513" dur="2250"/>
                                        <p:tgtEl>
                                          <p:spTgt spid="30"/>
                                        </p:tgtEl>
                                        <p:attrNameLst>
                                          <p:attrName>ppt_y</p:attrName>
                                        </p:attrNameLst>
                                      </p:cBhvr>
                                      <p:tavLst>
                                        <p:tav tm="0">
                                          <p:val>
                                            <p:strVal val="ppt_y"/>
                                          </p:val>
                                        </p:tav>
                                        <p:tav tm="100000">
                                          <p:val>
                                            <p:strVal val="ppt_y"/>
                                          </p:val>
                                        </p:tav>
                                      </p:tavLst>
                                    </p:anim>
                                    <p:set>
                                      <p:cBhvr>
                                        <p:cTn id="514" dur="1" fill="hold">
                                          <p:stCondLst>
                                            <p:cond delay="2249"/>
                                          </p:stCondLst>
                                        </p:cTn>
                                        <p:tgtEl>
                                          <p:spTgt spid="30"/>
                                        </p:tgtEl>
                                        <p:attrNameLst>
                                          <p:attrName>style.visibility</p:attrName>
                                        </p:attrNameLst>
                                      </p:cBhvr>
                                      <p:to>
                                        <p:strVal val="hidden"/>
                                      </p:to>
                                    </p:set>
                                  </p:childTnLst>
                                </p:cTn>
                              </p:par>
                              <p:par>
                                <p:cTn id="515" presetID="2" presetClass="exit" presetSubtype="2" fill="hold" grpId="2" nodeType="withEffect">
                                  <p:stCondLst>
                                    <p:cond delay="0"/>
                                  </p:stCondLst>
                                  <p:childTnLst>
                                    <p:anim calcmode="lin" valueType="num">
                                      <p:cBhvr additive="base">
                                        <p:cTn id="516" dur="2250"/>
                                        <p:tgtEl>
                                          <p:spTgt spid="31"/>
                                        </p:tgtEl>
                                        <p:attrNameLst>
                                          <p:attrName>ppt_x</p:attrName>
                                        </p:attrNameLst>
                                      </p:cBhvr>
                                      <p:tavLst>
                                        <p:tav tm="0">
                                          <p:val>
                                            <p:strVal val="ppt_x"/>
                                          </p:val>
                                        </p:tav>
                                        <p:tav tm="100000">
                                          <p:val>
                                            <p:strVal val="1+ppt_w/2"/>
                                          </p:val>
                                        </p:tav>
                                      </p:tavLst>
                                    </p:anim>
                                    <p:anim calcmode="lin" valueType="num">
                                      <p:cBhvr additive="base">
                                        <p:cTn id="517" dur="2250"/>
                                        <p:tgtEl>
                                          <p:spTgt spid="31"/>
                                        </p:tgtEl>
                                        <p:attrNameLst>
                                          <p:attrName>ppt_y</p:attrName>
                                        </p:attrNameLst>
                                      </p:cBhvr>
                                      <p:tavLst>
                                        <p:tav tm="0">
                                          <p:val>
                                            <p:strVal val="ppt_y"/>
                                          </p:val>
                                        </p:tav>
                                        <p:tav tm="100000">
                                          <p:val>
                                            <p:strVal val="ppt_y"/>
                                          </p:val>
                                        </p:tav>
                                      </p:tavLst>
                                    </p:anim>
                                    <p:set>
                                      <p:cBhvr>
                                        <p:cTn id="518" dur="1" fill="hold">
                                          <p:stCondLst>
                                            <p:cond delay="2249"/>
                                          </p:stCondLst>
                                        </p:cTn>
                                        <p:tgtEl>
                                          <p:spTgt spid="31"/>
                                        </p:tgtEl>
                                        <p:attrNameLst>
                                          <p:attrName>style.visibility</p:attrName>
                                        </p:attrNameLst>
                                      </p:cBhvr>
                                      <p:to>
                                        <p:strVal val="hidden"/>
                                      </p:to>
                                    </p:set>
                                  </p:childTnLst>
                                </p:cTn>
                              </p:par>
                              <p:par>
                                <p:cTn id="519" presetID="2" presetClass="exit" presetSubtype="2" fill="hold" grpId="2" nodeType="withEffect">
                                  <p:stCondLst>
                                    <p:cond delay="0"/>
                                  </p:stCondLst>
                                  <p:childTnLst>
                                    <p:anim calcmode="lin" valueType="num">
                                      <p:cBhvr additive="base">
                                        <p:cTn id="520" dur="2250"/>
                                        <p:tgtEl>
                                          <p:spTgt spid="52"/>
                                        </p:tgtEl>
                                        <p:attrNameLst>
                                          <p:attrName>ppt_x</p:attrName>
                                        </p:attrNameLst>
                                      </p:cBhvr>
                                      <p:tavLst>
                                        <p:tav tm="0">
                                          <p:val>
                                            <p:strVal val="ppt_x"/>
                                          </p:val>
                                        </p:tav>
                                        <p:tav tm="100000">
                                          <p:val>
                                            <p:strVal val="1+ppt_w/2"/>
                                          </p:val>
                                        </p:tav>
                                      </p:tavLst>
                                    </p:anim>
                                    <p:anim calcmode="lin" valueType="num">
                                      <p:cBhvr additive="base">
                                        <p:cTn id="521" dur="2250"/>
                                        <p:tgtEl>
                                          <p:spTgt spid="52"/>
                                        </p:tgtEl>
                                        <p:attrNameLst>
                                          <p:attrName>ppt_y</p:attrName>
                                        </p:attrNameLst>
                                      </p:cBhvr>
                                      <p:tavLst>
                                        <p:tav tm="0">
                                          <p:val>
                                            <p:strVal val="ppt_y"/>
                                          </p:val>
                                        </p:tav>
                                        <p:tav tm="100000">
                                          <p:val>
                                            <p:strVal val="ppt_y"/>
                                          </p:val>
                                        </p:tav>
                                      </p:tavLst>
                                    </p:anim>
                                    <p:set>
                                      <p:cBhvr>
                                        <p:cTn id="522" dur="1" fill="hold">
                                          <p:stCondLst>
                                            <p:cond delay="2249"/>
                                          </p:stCondLst>
                                        </p:cTn>
                                        <p:tgtEl>
                                          <p:spTgt spid="52"/>
                                        </p:tgtEl>
                                        <p:attrNameLst>
                                          <p:attrName>style.visibility</p:attrName>
                                        </p:attrNameLst>
                                      </p:cBhvr>
                                      <p:to>
                                        <p:strVal val="hidden"/>
                                      </p:to>
                                    </p:set>
                                  </p:childTnLst>
                                </p:cTn>
                              </p:par>
                              <p:par>
                                <p:cTn id="523" presetID="2" presetClass="exit" presetSubtype="2" fill="hold" grpId="2" nodeType="withEffect">
                                  <p:stCondLst>
                                    <p:cond delay="0"/>
                                  </p:stCondLst>
                                  <p:childTnLst>
                                    <p:anim calcmode="lin" valueType="num">
                                      <p:cBhvr additive="base">
                                        <p:cTn id="524" dur="2250"/>
                                        <p:tgtEl>
                                          <p:spTgt spid="56"/>
                                        </p:tgtEl>
                                        <p:attrNameLst>
                                          <p:attrName>ppt_x</p:attrName>
                                        </p:attrNameLst>
                                      </p:cBhvr>
                                      <p:tavLst>
                                        <p:tav tm="0">
                                          <p:val>
                                            <p:strVal val="ppt_x"/>
                                          </p:val>
                                        </p:tav>
                                        <p:tav tm="100000">
                                          <p:val>
                                            <p:strVal val="1+ppt_w/2"/>
                                          </p:val>
                                        </p:tav>
                                      </p:tavLst>
                                    </p:anim>
                                    <p:anim calcmode="lin" valueType="num">
                                      <p:cBhvr additive="base">
                                        <p:cTn id="525" dur="2250"/>
                                        <p:tgtEl>
                                          <p:spTgt spid="56"/>
                                        </p:tgtEl>
                                        <p:attrNameLst>
                                          <p:attrName>ppt_y</p:attrName>
                                        </p:attrNameLst>
                                      </p:cBhvr>
                                      <p:tavLst>
                                        <p:tav tm="0">
                                          <p:val>
                                            <p:strVal val="ppt_y"/>
                                          </p:val>
                                        </p:tav>
                                        <p:tav tm="100000">
                                          <p:val>
                                            <p:strVal val="ppt_y"/>
                                          </p:val>
                                        </p:tav>
                                      </p:tavLst>
                                    </p:anim>
                                    <p:set>
                                      <p:cBhvr>
                                        <p:cTn id="526" dur="1" fill="hold">
                                          <p:stCondLst>
                                            <p:cond delay="2249"/>
                                          </p:stCondLst>
                                        </p:cTn>
                                        <p:tgtEl>
                                          <p:spTgt spid="5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57"/>
                                        </p:tgtEl>
                                        <p:attrNameLst>
                                          <p:attrName>ppt_x</p:attrName>
                                        </p:attrNameLst>
                                      </p:cBhvr>
                                      <p:tavLst>
                                        <p:tav tm="0">
                                          <p:val>
                                            <p:strVal val="ppt_x"/>
                                          </p:val>
                                        </p:tav>
                                        <p:tav tm="100000">
                                          <p:val>
                                            <p:strVal val="1+ppt_w/2"/>
                                          </p:val>
                                        </p:tav>
                                      </p:tavLst>
                                    </p:anim>
                                    <p:anim calcmode="lin" valueType="num">
                                      <p:cBhvr additive="base">
                                        <p:cTn id="529" dur="2250"/>
                                        <p:tgtEl>
                                          <p:spTgt spid="57"/>
                                        </p:tgtEl>
                                        <p:attrNameLst>
                                          <p:attrName>ppt_y</p:attrName>
                                        </p:attrNameLst>
                                      </p:cBhvr>
                                      <p:tavLst>
                                        <p:tav tm="0">
                                          <p:val>
                                            <p:strVal val="ppt_y"/>
                                          </p:val>
                                        </p:tav>
                                        <p:tav tm="100000">
                                          <p:val>
                                            <p:strVal val="ppt_y"/>
                                          </p:val>
                                        </p:tav>
                                      </p:tavLst>
                                    </p:anim>
                                    <p:set>
                                      <p:cBhvr>
                                        <p:cTn id="530" dur="1" fill="hold">
                                          <p:stCondLst>
                                            <p:cond delay="2249"/>
                                          </p:stCondLst>
                                        </p:cTn>
                                        <p:tgtEl>
                                          <p:spTgt spid="57"/>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58"/>
                                        </p:tgtEl>
                                        <p:attrNameLst>
                                          <p:attrName>ppt_x</p:attrName>
                                        </p:attrNameLst>
                                      </p:cBhvr>
                                      <p:tavLst>
                                        <p:tav tm="0">
                                          <p:val>
                                            <p:strVal val="ppt_x"/>
                                          </p:val>
                                        </p:tav>
                                        <p:tav tm="100000">
                                          <p:val>
                                            <p:strVal val="1+ppt_w/2"/>
                                          </p:val>
                                        </p:tav>
                                      </p:tavLst>
                                    </p:anim>
                                    <p:anim calcmode="lin" valueType="num">
                                      <p:cBhvr additive="base">
                                        <p:cTn id="533" dur="2250"/>
                                        <p:tgtEl>
                                          <p:spTgt spid="58"/>
                                        </p:tgtEl>
                                        <p:attrNameLst>
                                          <p:attrName>ppt_y</p:attrName>
                                        </p:attrNameLst>
                                      </p:cBhvr>
                                      <p:tavLst>
                                        <p:tav tm="0">
                                          <p:val>
                                            <p:strVal val="ppt_y"/>
                                          </p:val>
                                        </p:tav>
                                        <p:tav tm="100000">
                                          <p:val>
                                            <p:strVal val="ppt_y"/>
                                          </p:val>
                                        </p:tav>
                                      </p:tavLst>
                                    </p:anim>
                                    <p:set>
                                      <p:cBhvr>
                                        <p:cTn id="534" dur="1" fill="hold">
                                          <p:stCondLst>
                                            <p:cond delay="2249"/>
                                          </p:stCondLst>
                                        </p:cTn>
                                        <p:tgtEl>
                                          <p:spTgt spid="58"/>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59"/>
                                        </p:tgtEl>
                                        <p:attrNameLst>
                                          <p:attrName>ppt_x</p:attrName>
                                        </p:attrNameLst>
                                      </p:cBhvr>
                                      <p:tavLst>
                                        <p:tav tm="0">
                                          <p:val>
                                            <p:strVal val="ppt_x"/>
                                          </p:val>
                                        </p:tav>
                                        <p:tav tm="100000">
                                          <p:val>
                                            <p:strVal val="1+ppt_w/2"/>
                                          </p:val>
                                        </p:tav>
                                      </p:tavLst>
                                    </p:anim>
                                    <p:anim calcmode="lin" valueType="num">
                                      <p:cBhvr additive="base">
                                        <p:cTn id="537" dur="2250"/>
                                        <p:tgtEl>
                                          <p:spTgt spid="59"/>
                                        </p:tgtEl>
                                        <p:attrNameLst>
                                          <p:attrName>ppt_y</p:attrName>
                                        </p:attrNameLst>
                                      </p:cBhvr>
                                      <p:tavLst>
                                        <p:tav tm="0">
                                          <p:val>
                                            <p:strVal val="ppt_y"/>
                                          </p:val>
                                        </p:tav>
                                        <p:tav tm="100000">
                                          <p:val>
                                            <p:strVal val="ppt_y"/>
                                          </p:val>
                                        </p:tav>
                                      </p:tavLst>
                                    </p:anim>
                                    <p:set>
                                      <p:cBhvr>
                                        <p:cTn id="538" dur="1" fill="hold">
                                          <p:stCondLst>
                                            <p:cond delay="2249"/>
                                          </p:stCondLst>
                                        </p:cTn>
                                        <p:tgtEl>
                                          <p:spTgt spid="59"/>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60"/>
                                        </p:tgtEl>
                                        <p:attrNameLst>
                                          <p:attrName>ppt_x</p:attrName>
                                        </p:attrNameLst>
                                      </p:cBhvr>
                                      <p:tavLst>
                                        <p:tav tm="0">
                                          <p:val>
                                            <p:strVal val="ppt_x"/>
                                          </p:val>
                                        </p:tav>
                                        <p:tav tm="100000">
                                          <p:val>
                                            <p:strVal val="1+ppt_w/2"/>
                                          </p:val>
                                        </p:tav>
                                      </p:tavLst>
                                    </p:anim>
                                    <p:anim calcmode="lin" valueType="num">
                                      <p:cBhvr additive="base">
                                        <p:cTn id="541" dur="2250"/>
                                        <p:tgtEl>
                                          <p:spTgt spid="60"/>
                                        </p:tgtEl>
                                        <p:attrNameLst>
                                          <p:attrName>ppt_y</p:attrName>
                                        </p:attrNameLst>
                                      </p:cBhvr>
                                      <p:tavLst>
                                        <p:tav tm="0">
                                          <p:val>
                                            <p:strVal val="ppt_y"/>
                                          </p:val>
                                        </p:tav>
                                        <p:tav tm="100000">
                                          <p:val>
                                            <p:strVal val="ppt_y"/>
                                          </p:val>
                                        </p:tav>
                                      </p:tavLst>
                                    </p:anim>
                                    <p:set>
                                      <p:cBhvr>
                                        <p:cTn id="542" dur="1" fill="hold">
                                          <p:stCondLst>
                                            <p:cond delay="2249"/>
                                          </p:stCondLst>
                                        </p:cTn>
                                        <p:tgtEl>
                                          <p:spTgt spid="60"/>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61"/>
                                        </p:tgtEl>
                                        <p:attrNameLst>
                                          <p:attrName>ppt_x</p:attrName>
                                        </p:attrNameLst>
                                      </p:cBhvr>
                                      <p:tavLst>
                                        <p:tav tm="0">
                                          <p:val>
                                            <p:strVal val="ppt_x"/>
                                          </p:val>
                                        </p:tav>
                                        <p:tav tm="100000">
                                          <p:val>
                                            <p:strVal val="1+ppt_w/2"/>
                                          </p:val>
                                        </p:tav>
                                      </p:tavLst>
                                    </p:anim>
                                    <p:anim calcmode="lin" valueType="num">
                                      <p:cBhvr additive="base">
                                        <p:cTn id="545" dur="2250"/>
                                        <p:tgtEl>
                                          <p:spTgt spid="61"/>
                                        </p:tgtEl>
                                        <p:attrNameLst>
                                          <p:attrName>ppt_y</p:attrName>
                                        </p:attrNameLst>
                                      </p:cBhvr>
                                      <p:tavLst>
                                        <p:tav tm="0">
                                          <p:val>
                                            <p:strVal val="ppt_y"/>
                                          </p:val>
                                        </p:tav>
                                        <p:tav tm="100000">
                                          <p:val>
                                            <p:strVal val="ppt_y"/>
                                          </p:val>
                                        </p:tav>
                                      </p:tavLst>
                                    </p:anim>
                                    <p:set>
                                      <p:cBhvr>
                                        <p:cTn id="546" dur="1" fill="hold">
                                          <p:stCondLst>
                                            <p:cond delay="2249"/>
                                          </p:stCondLst>
                                        </p:cTn>
                                        <p:tgtEl>
                                          <p:spTgt spid="61"/>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62"/>
                                        </p:tgtEl>
                                        <p:attrNameLst>
                                          <p:attrName>ppt_x</p:attrName>
                                        </p:attrNameLst>
                                      </p:cBhvr>
                                      <p:tavLst>
                                        <p:tav tm="0">
                                          <p:val>
                                            <p:strVal val="ppt_x"/>
                                          </p:val>
                                        </p:tav>
                                        <p:tav tm="100000">
                                          <p:val>
                                            <p:strVal val="1+ppt_w/2"/>
                                          </p:val>
                                        </p:tav>
                                      </p:tavLst>
                                    </p:anim>
                                    <p:anim calcmode="lin" valueType="num">
                                      <p:cBhvr additive="base">
                                        <p:cTn id="549" dur="2250"/>
                                        <p:tgtEl>
                                          <p:spTgt spid="62"/>
                                        </p:tgtEl>
                                        <p:attrNameLst>
                                          <p:attrName>ppt_y</p:attrName>
                                        </p:attrNameLst>
                                      </p:cBhvr>
                                      <p:tavLst>
                                        <p:tav tm="0">
                                          <p:val>
                                            <p:strVal val="ppt_y"/>
                                          </p:val>
                                        </p:tav>
                                        <p:tav tm="100000">
                                          <p:val>
                                            <p:strVal val="ppt_y"/>
                                          </p:val>
                                        </p:tav>
                                      </p:tavLst>
                                    </p:anim>
                                    <p:set>
                                      <p:cBhvr>
                                        <p:cTn id="550" dur="1" fill="hold">
                                          <p:stCondLst>
                                            <p:cond delay="2249"/>
                                          </p:stCondLst>
                                        </p:cTn>
                                        <p:tgtEl>
                                          <p:spTgt spid="62"/>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63"/>
                                        </p:tgtEl>
                                        <p:attrNameLst>
                                          <p:attrName>ppt_x</p:attrName>
                                        </p:attrNameLst>
                                      </p:cBhvr>
                                      <p:tavLst>
                                        <p:tav tm="0">
                                          <p:val>
                                            <p:strVal val="ppt_x"/>
                                          </p:val>
                                        </p:tav>
                                        <p:tav tm="100000">
                                          <p:val>
                                            <p:strVal val="1+ppt_w/2"/>
                                          </p:val>
                                        </p:tav>
                                      </p:tavLst>
                                    </p:anim>
                                    <p:anim calcmode="lin" valueType="num">
                                      <p:cBhvr additive="base">
                                        <p:cTn id="553" dur="2250"/>
                                        <p:tgtEl>
                                          <p:spTgt spid="63"/>
                                        </p:tgtEl>
                                        <p:attrNameLst>
                                          <p:attrName>ppt_y</p:attrName>
                                        </p:attrNameLst>
                                      </p:cBhvr>
                                      <p:tavLst>
                                        <p:tav tm="0">
                                          <p:val>
                                            <p:strVal val="ppt_y"/>
                                          </p:val>
                                        </p:tav>
                                        <p:tav tm="100000">
                                          <p:val>
                                            <p:strVal val="ppt_y"/>
                                          </p:val>
                                        </p:tav>
                                      </p:tavLst>
                                    </p:anim>
                                    <p:set>
                                      <p:cBhvr>
                                        <p:cTn id="554" dur="1" fill="hold">
                                          <p:stCondLst>
                                            <p:cond delay="2249"/>
                                          </p:stCondLst>
                                        </p:cTn>
                                        <p:tgtEl>
                                          <p:spTgt spid="63"/>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64"/>
                                        </p:tgtEl>
                                        <p:attrNameLst>
                                          <p:attrName>ppt_x</p:attrName>
                                        </p:attrNameLst>
                                      </p:cBhvr>
                                      <p:tavLst>
                                        <p:tav tm="0">
                                          <p:val>
                                            <p:strVal val="ppt_x"/>
                                          </p:val>
                                        </p:tav>
                                        <p:tav tm="100000">
                                          <p:val>
                                            <p:strVal val="1+ppt_w/2"/>
                                          </p:val>
                                        </p:tav>
                                      </p:tavLst>
                                    </p:anim>
                                    <p:anim calcmode="lin" valueType="num">
                                      <p:cBhvr additive="base">
                                        <p:cTn id="557" dur="2250"/>
                                        <p:tgtEl>
                                          <p:spTgt spid="64"/>
                                        </p:tgtEl>
                                        <p:attrNameLst>
                                          <p:attrName>ppt_y</p:attrName>
                                        </p:attrNameLst>
                                      </p:cBhvr>
                                      <p:tavLst>
                                        <p:tav tm="0">
                                          <p:val>
                                            <p:strVal val="ppt_y"/>
                                          </p:val>
                                        </p:tav>
                                        <p:tav tm="100000">
                                          <p:val>
                                            <p:strVal val="ppt_y"/>
                                          </p:val>
                                        </p:tav>
                                      </p:tavLst>
                                    </p:anim>
                                    <p:set>
                                      <p:cBhvr>
                                        <p:cTn id="558" dur="1" fill="hold">
                                          <p:stCondLst>
                                            <p:cond delay="2249"/>
                                          </p:stCondLst>
                                        </p:cTn>
                                        <p:tgtEl>
                                          <p:spTgt spid="64"/>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65"/>
                                        </p:tgtEl>
                                        <p:attrNameLst>
                                          <p:attrName>ppt_x</p:attrName>
                                        </p:attrNameLst>
                                      </p:cBhvr>
                                      <p:tavLst>
                                        <p:tav tm="0">
                                          <p:val>
                                            <p:strVal val="ppt_x"/>
                                          </p:val>
                                        </p:tav>
                                        <p:tav tm="100000">
                                          <p:val>
                                            <p:strVal val="1+ppt_w/2"/>
                                          </p:val>
                                        </p:tav>
                                      </p:tavLst>
                                    </p:anim>
                                    <p:anim calcmode="lin" valueType="num">
                                      <p:cBhvr additive="base">
                                        <p:cTn id="561" dur="2250"/>
                                        <p:tgtEl>
                                          <p:spTgt spid="65"/>
                                        </p:tgtEl>
                                        <p:attrNameLst>
                                          <p:attrName>ppt_y</p:attrName>
                                        </p:attrNameLst>
                                      </p:cBhvr>
                                      <p:tavLst>
                                        <p:tav tm="0">
                                          <p:val>
                                            <p:strVal val="ppt_y"/>
                                          </p:val>
                                        </p:tav>
                                        <p:tav tm="100000">
                                          <p:val>
                                            <p:strVal val="ppt_y"/>
                                          </p:val>
                                        </p:tav>
                                      </p:tavLst>
                                    </p:anim>
                                    <p:set>
                                      <p:cBhvr>
                                        <p:cTn id="562" dur="1" fill="hold">
                                          <p:stCondLst>
                                            <p:cond delay="2249"/>
                                          </p:stCondLst>
                                        </p:cTn>
                                        <p:tgtEl>
                                          <p:spTgt spid="65"/>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66"/>
                                        </p:tgtEl>
                                        <p:attrNameLst>
                                          <p:attrName>ppt_x</p:attrName>
                                        </p:attrNameLst>
                                      </p:cBhvr>
                                      <p:tavLst>
                                        <p:tav tm="0">
                                          <p:val>
                                            <p:strVal val="ppt_x"/>
                                          </p:val>
                                        </p:tav>
                                        <p:tav tm="100000">
                                          <p:val>
                                            <p:strVal val="1+ppt_w/2"/>
                                          </p:val>
                                        </p:tav>
                                      </p:tavLst>
                                    </p:anim>
                                    <p:anim calcmode="lin" valueType="num">
                                      <p:cBhvr additive="base">
                                        <p:cTn id="565" dur="2250"/>
                                        <p:tgtEl>
                                          <p:spTgt spid="66"/>
                                        </p:tgtEl>
                                        <p:attrNameLst>
                                          <p:attrName>ppt_y</p:attrName>
                                        </p:attrNameLst>
                                      </p:cBhvr>
                                      <p:tavLst>
                                        <p:tav tm="0">
                                          <p:val>
                                            <p:strVal val="ppt_y"/>
                                          </p:val>
                                        </p:tav>
                                        <p:tav tm="100000">
                                          <p:val>
                                            <p:strVal val="ppt_y"/>
                                          </p:val>
                                        </p:tav>
                                      </p:tavLst>
                                    </p:anim>
                                    <p:set>
                                      <p:cBhvr>
                                        <p:cTn id="566" dur="1" fill="hold">
                                          <p:stCondLst>
                                            <p:cond delay="2249"/>
                                          </p:stCondLst>
                                        </p:cTn>
                                        <p:tgtEl>
                                          <p:spTgt spid="66"/>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67"/>
                                        </p:tgtEl>
                                        <p:attrNameLst>
                                          <p:attrName>ppt_x</p:attrName>
                                        </p:attrNameLst>
                                      </p:cBhvr>
                                      <p:tavLst>
                                        <p:tav tm="0">
                                          <p:val>
                                            <p:strVal val="ppt_x"/>
                                          </p:val>
                                        </p:tav>
                                        <p:tav tm="100000">
                                          <p:val>
                                            <p:strVal val="1+ppt_w/2"/>
                                          </p:val>
                                        </p:tav>
                                      </p:tavLst>
                                    </p:anim>
                                    <p:anim calcmode="lin" valueType="num">
                                      <p:cBhvr additive="base">
                                        <p:cTn id="569" dur="2250"/>
                                        <p:tgtEl>
                                          <p:spTgt spid="67"/>
                                        </p:tgtEl>
                                        <p:attrNameLst>
                                          <p:attrName>ppt_y</p:attrName>
                                        </p:attrNameLst>
                                      </p:cBhvr>
                                      <p:tavLst>
                                        <p:tav tm="0">
                                          <p:val>
                                            <p:strVal val="ppt_y"/>
                                          </p:val>
                                        </p:tav>
                                        <p:tav tm="100000">
                                          <p:val>
                                            <p:strVal val="ppt_y"/>
                                          </p:val>
                                        </p:tav>
                                      </p:tavLst>
                                    </p:anim>
                                    <p:set>
                                      <p:cBhvr>
                                        <p:cTn id="570" dur="1" fill="hold">
                                          <p:stCondLst>
                                            <p:cond delay="2249"/>
                                          </p:stCondLst>
                                        </p:cTn>
                                        <p:tgtEl>
                                          <p:spTgt spid="67"/>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68"/>
                                        </p:tgtEl>
                                        <p:attrNameLst>
                                          <p:attrName>ppt_x</p:attrName>
                                        </p:attrNameLst>
                                      </p:cBhvr>
                                      <p:tavLst>
                                        <p:tav tm="0">
                                          <p:val>
                                            <p:strVal val="ppt_x"/>
                                          </p:val>
                                        </p:tav>
                                        <p:tav tm="100000">
                                          <p:val>
                                            <p:strVal val="1+ppt_w/2"/>
                                          </p:val>
                                        </p:tav>
                                      </p:tavLst>
                                    </p:anim>
                                    <p:anim calcmode="lin" valueType="num">
                                      <p:cBhvr additive="base">
                                        <p:cTn id="573" dur="2250"/>
                                        <p:tgtEl>
                                          <p:spTgt spid="68"/>
                                        </p:tgtEl>
                                        <p:attrNameLst>
                                          <p:attrName>ppt_y</p:attrName>
                                        </p:attrNameLst>
                                      </p:cBhvr>
                                      <p:tavLst>
                                        <p:tav tm="0">
                                          <p:val>
                                            <p:strVal val="ppt_y"/>
                                          </p:val>
                                        </p:tav>
                                        <p:tav tm="100000">
                                          <p:val>
                                            <p:strVal val="ppt_y"/>
                                          </p:val>
                                        </p:tav>
                                      </p:tavLst>
                                    </p:anim>
                                    <p:set>
                                      <p:cBhvr>
                                        <p:cTn id="574" dur="1" fill="hold">
                                          <p:stCondLst>
                                            <p:cond delay="2249"/>
                                          </p:stCondLst>
                                        </p:cTn>
                                        <p:tgtEl>
                                          <p:spTgt spid="68"/>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69"/>
                                        </p:tgtEl>
                                        <p:attrNameLst>
                                          <p:attrName>ppt_x</p:attrName>
                                        </p:attrNameLst>
                                      </p:cBhvr>
                                      <p:tavLst>
                                        <p:tav tm="0">
                                          <p:val>
                                            <p:strVal val="ppt_x"/>
                                          </p:val>
                                        </p:tav>
                                        <p:tav tm="100000">
                                          <p:val>
                                            <p:strVal val="1+ppt_w/2"/>
                                          </p:val>
                                        </p:tav>
                                      </p:tavLst>
                                    </p:anim>
                                    <p:anim calcmode="lin" valueType="num">
                                      <p:cBhvr additive="base">
                                        <p:cTn id="577" dur="2250"/>
                                        <p:tgtEl>
                                          <p:spTgt spid="69"/>
                                        </p:tgtEl>
                                        <p:attrNameLst>
                                          <p:attrName>ppt_y</p:attrName>
                                        </p:attrNameLst>
                                      </p:cBhvr>
                                      <p:tavLst>
                                        <p:tav tm="0">
                                          <p:val>
                                            <p:strVal val="ppt_y"/>
                                          </p:val>
                                        </p:tav>
                                        <p:tav tm="100000">
                                          <p:val>
                                            <p:strVal val="ppt_y"/>
                                          </p:val>
                                        </p:tav>
                                      </p:tavLst>
                                    </p:anim>
                                    <p:set>
                                      <p:cBhvr>
                                        <p:cTn id="578" dur="1" fill="hold">
                                          <p:stCondLst>
                                            <p:cond delay="2249"/>
                                          </p:stCondLst>
                                        </p:cTn>
                                        <p:tgtEl>
                                          <p:spTgt spid="69"/>
                                        </p:tgtEl>
                                        <p:attrNameLst>
                                          <p:attrName>style.visibility</p:attrName>
                                        </p:attrNameLst>
                                      </p:cBhvr>
                                      <p:to>
                                        <p:strVal val="hidden"/>
                                      </p:to>
                                    </p:set>
                                  </p:childTnLst>
                                </p:cTn>
                              </p:par>
                              <p:par>
                                <p:cTn id="579" presetID="2" presetClass="exit" presetSubtype="8" fill="hold" grpId="2" nodeType="withEffect">
                                  <p:stCondLst>
                                    <p:cond delay="0"/>
                                  </p:stCondLst>
                                  <p:childTnLst>
                                    <p:anim calcmode="lin" valueType="num">
                                      <p:cBhvr additive="base">
                                        <p:cTn id="580" dur="2250"/>
                                        <p:tgtEl>
                                          <p:spTgt spid="2"/>
                                        </p:tgtEl>
                                        <p:attrNameLst>
                                          <p:attrName>ppt_x</p:attrName>
                                        </p:attrNameLst>
                                      </p:cBhvr>
                                      <p:tavLst>
                                        <p:tav tm="0">
                                          <p:val>
                                            <p:strVal val="ppt_x"/>
                                          </p:val>
                                        </p:tav>
                                        <p:tav tm="100000">
                                          <p:val>
                                            <p:strVal val="0-ppt_w/2"/>
                                          </p:val>
                                        </p:tav>
                                      </p:tavLst>
                                    </p:anim>
                                    <p:anim calcmode="lin" valueType="num">
                                      <p:cBhvr additive="base">
                                        <p:cTn id="581" dur="2250"/>
                                        <p:tgtEl>
                                          <p:spTgt spid="2"/>
                                        </p:tgtEl>
                                        <p:attrNameLst>
                                          <p:attrName>ppt_y</p:attrName>
                                        </p:attrNameLst>
                                      </p:cBhvr>
                                      <p:tavLst>
                                        <p:tav tm="0">
                                          <p:val>
                                            <p:strVal val="ppt_y"/>
                                          </p:val>
                                        </p:tav>
                                        <p:tav tm="100000">
                                          <p:val>
                                            <p:strVal val="ppt_y"/>
                                          </p:val>
                                        </p:tav>
                                      </p:tavLst>
                                    </p:anim>
                                    <p:set>
                                      <p:cBhvr>
                                        <p:cTn id="582" dur="1" fill="hold">
                                          <p:stCondLst>
                                            <p:cond delay="2249"/>
                                          </p:stCondLst>
                                        </p:cTn>
                                        <p:tgtEl>
                                          <p:spTgt spid="2"/>
                                        </p:tgtEl>
                                        <p:attrNameLst>
                                          <p:attrName>style.visibility</p:attrName>
                                        </p:attrNameLst>
                                      </p:cBhvr>
                                      <p:to>
                                        <p:strVal val="hidden"/>
                                      </p:to>
                                    </p:set>
                                  </p:childTnLst>
                                </p:cTn>
                              </p:par>
                              <p:par>
                                <p:cTn id="583" presetID="2" presetClass="exit" presetSubtype="8" fill="hold" grpId="2" nodeType="withEffect">
                                  <p:stCondLst>
                                    <p:cond delay="0"/>
                                  </p:stCondLst>
                                  <p:childTnLst>
                                    <p:anim calcmode="lin" valueType="num">
                                      <p:cBhvr additive="base">
                                        <p:cTn id="584" dur="2250"/>
                                        <p:tgtEl>
                                          <p:spTgt spid="3"/>
                                        </p:tgtEl>
                                        <p:attrNameLst>
                                          <p:attrName>ppt_x</p:attrName>
                                        </p:attrNameLst>
                                      </p:cBhvr>
                                      <p:tavLst>
                                        <p:tav tm="0">
                                          <p:val>
                                            <p:strVal val="ppt_x"/>
                                          </p:val>
                                        </p:tav>
                                        <p:tav tm="100000">
                                          <p:val>
                                            <p:strVal val="0-ppt_w/2"/>
                                          </p:val>
                                        </p:tav>
                                      </p:tavLst>
                                    </p:anim>
                                    <p:anim calcmode="lin" valueType="num">
                                      <p:cBhvr additive="base">
                                        <p:cTn id="585" dur="2250"/>
                                        <p:tgtEl>
                                          <p:spTgt spid="3"/>
                                        </p:tgtEl>
                                        <p:attrNameLst>
                                          <p:attrName>ppt_y</p:attrName>
                                        </p:attrNameLst>
                                      </p:cBhvr>
                                      <p:tavLst>
                                        <p:tav tm="0">
                                          <p:val>
                                            <p:strVal val="ppt_y"/>
                                          </p:val>
                                        </p:tav>
                                        <p:tav tm="100000">
                                          <p:val>
                                            <p:strVal val="ppt_y"/>
                                          </p:val>
                                        </p:tav>
                                      </p:tavLst>
                                    </p:anim>
                                    <p:set>
                                      <p:cBhvr>
                                        <p:cTn id="586" dur="1" fill="hold">
                                          <p:stCondLst>
                                            <p:cond delay="2249"/>
                                          </p:stCondLst>
                                        </p:cTn>
                                        <p:tgtEl>
                                          <p:spTgt spid="3"/>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4"/>
                                        </p:tgtEl>
                                        <p:attrNameLst>
                                          <p:attrName>ppt_x</p:attrName>
                                        </p:attrNameLst>
                                      </p:cBhvr>
                                      <p:tavLst>
                                        <p:tav tm="0">
                                          <p:val>
                                            <p:strVal val="ppt_x"/>
                                          </p:val>
                                        </p:tav>
                                        <p:tav tm="100000">
                                          <p:val>
                                            <p:strVal val="0-ppt_w/2"/>
                                          </p:val>
                                        </p:tav>
                                      </p:tavLst>
                                    </p:anim>
                                    <p:anim calcmode="lin" valueType="num">
                                      <p:cBhvr additive="base">
                                        <p:cTn id="589" dur="2250"/>
                                        <p:tgtEl>
                                          <p:spTgt spid="4"/>
                                        </p:tgtEl>
                                        <p:attrNameLst>
                                          <p:attrName>ppt_y</p:attrName>
                                        </p:attrNameLst>
                                      </p:cBhvr>
                                      <p:tavLst>
                                        <p:tav tm="0">
                                          <p:val>
                                            <p:strVal val="ppt_y"/>
                                          </p:val>
                                        </p:tav>
                                        <p:tav tm="100000">
                                          <p:val>
                                            <p:strVal val="ppt_y"/>
                                          </p:val>
                                        </p:tav>
                                      </p:tavLst>
                                    </p:anim>
                                    <p:set>
                                      <p:cBhvr>
                                        <p:cTn id="590" dur="1" fill="hold">
                                          <p:stCondLst>
                                            <p:cond delay="2249"/>
                                          </p:stCondLst>
                                        </p:cTn>
                                        <p:tgtEl>
                                          <p:spTgt spid="4"/>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5"/>
                                        </p:tgtEl>
                                        <p:attrNameLst>
                                          <p:attrName>ppt_x</p:attrName>
                                        </p:attrNameLst>
                                      </p:cBhvr>
                                      <p:tavLst>
                                        <p:tav tm="0">
                                          <p:val>
                                            <p:strVal val="ppt_x"/>
                                          </p:val>
                                        </p:tav>
                                        <p:tav tm="100000">
                                          <p:val>
                                            <p:strVal val="0-ppt_w/2"/>
                                          </p:val>
                                        </p:tav>
                                      </p:tavLst>
                                    </p:anim>
                                    <p:anim calcmode="lin" valueType="num">
                                      <p:cBhvr additive="base">
                                        <p:cTn id="593" dur="2250"/>
                                        <p:tgtEl>
                                          <p:spTgt spid="5"/>
                                        </p:tgtEl>
                                        <p:attrNameLst>
                                          <p:attrName>ppt_y</p:attrName>
                                        </p:attrNameLst>
                                      </p:cBhvr>
                                      <p:tavLst>
                                        <p:tav tm="0">
                                          <p:val>
                                            <p:strVal val="ppt_y"/>
                                          </p:val>
                                        </p:tav>
                                        <p:tav tm="100000">
                                          <p:val>
                                            <p:strVal val="ppt_y"/>
                                          </p:val>
                                        </p:tav>
                                      </p:tavLst>
                                    </p:anim>
                                    <p:set>
                                      <p:cBhvr>
                                        <p:cTn id="594" dur="1" fill="hold">
                                          <p:stCondLst>
                                            <p:cond delay="2249"/>
                                          </p:stCondLst>
                                        </p:cTn>
                                        <p:tgtEl>
                                          <p:spTgt spid="5"/>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6"/>
                                        </p:tgtEl>
                                        <p:attrNameLst>
                                          <p:attrName>ppt_x</p:attrName>
                                        </p:attrNameLst>
                                      </p:cBhvr>
                                      <p:tavLst>
                                        <p:tav tm="0">
                                          <p:val>
                                            <p:strVal val="ppt_x"/>
                                          </p:val>
                                        </p:tav>
                                        <p:tav tm="100000">
                                          <p:val>
                                            <p:strVal val="0-ppt_w/2"/>
                                          </p:val>
                                        </p:tav>
                                      </p:tavLst>
                                    </p:anim>
                                    <p:anim calcmode="lin" valueType="num">
                                      <p:cBhvr additive="base">
                                        <p:cTn id="597" dur="2250"/>
                                        <p:tgtEl>
                                          <p:spTgt spid="6"/>
                                        </p:tgtEl>
                                        <p:attrNameLst>
                                          <p:attrName>ppt_y</p:attrName>
                                        </p:attrNameLst>
                                      </p:cBhvr>
                                      <p:tavLst>
                                        <p:tav tm="0">
                                          <p:val>
                                            <p:strVal val="ppt_y"/>
                                          </p:val>
                                        </p:tav>
                                        <p:tav tm="100000">
                                          <p:val>
                                            <p:strVal val="ppt_y"/>
                                          </p:val>
                                        </p:tav>
                                      </p:tavLst>
                                    </p:anim>
                                    <p:set>
                                      <p:cBhvr>
                                        <p:cTn id="598" dur="1" fill="hold">
                                          <p:stCondLst>
                                            <p:cond delay="2249"/>
                                          </p:stCondLst>
                                        </p:cTn>
                                        <p:tgtEl>
                                          <p:spTgt spid="6"/>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7"/>
                                        </p:tgtEl>
                                        <p:attrNameLst>
                                          <p:attrName>ppt_x</p:attrName>
                                        </p:attrNameLst>
                                      </p:cBhvr>
                                      <p:tavLst>
                                        <p:tav tm="0">
                                          <p:val>
                                            <p:strVal val="ppt_x"/>
                                          </p:val>
                                        </p:tav>
                                        <p:tav tm="100000">
                                          <p:val>
                                            <p:strVal val="0-ppt_w/2"/>
                                          </p:val>
                                        </p:tav>
                                      </p:tavLst>
                                    </p:anim>
                                    <p:anim calcmode="lin" valueType="num">
                                      <p:cBhvr additive="base">
                                        <p:cTn id="601" dur="2250"/>
                                        <p:tgtEl>
                                          <p:spTgt spid="7"/>
                                        </p:tgtEl>
                                        <p:attrNameLst>
                                          <p:attrName>ppt_y</p:attrName>
                                        </p:attrNameLst>
                                      </p:cBhvr>
                                      <p:tavLst>
                                        <p:tav tm="0">
                                          <p:val>
                                            <p:strVal val="ppt_y"/>
                                          </p:val>
                                        </p:tav>
                                        <p:tav tm="100000">
                                          <p:val>
                                            <p:strVal val="ppt_y"/>
                                          </p:val>
                                        </p:tav>
                                      </p:tavLst>
                                    </p:anim>
                                    <p:set>
                                      <p:cBhvr>
                                        <p:cTn id="602" dur="1" fill="hold">
                                          <p:stCondLst>
                                            <p:cond delay="2249"/>
                                          </p:stCondLst>
                                        </p:cTn>
                                        <p:tgtEl>
                                          <p:spTgt spid="7"/>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8"/>
                                        </p:tgtEl>
                                        <p:attrNameLst>
                                          <p:attrName>ppt_x</p:attrName>
                                        </p:attrNameLst>
                                      </p:cBhvr>
                                      <p:tavLst>
                                        <p:tav tm="0">
                                          <p:val>
                                            <p:strVal val="ppt_x"/>
                                          </p:val>
                                        </p:tav>
                                        <p:tav tm="100000">
                                          <p:val>
                                            <p:strVal val="0-ppt_w/2"/>
                                          </p:val>
                                        </p:tav>
                                      </p:tavLst>
                                    </p:anim>
                                    <p:anim calcmode="lin" valueType="num">
                                      <p:cBhvr additive="base">
                                        <p:cTn id="605" dur="2250"/>
                                        <p:tgtEl>
                                          <p:spTgt spid="8"/>
                                        </p:tgtEl>
                                        <p:attrNameLst>
                                          <p:attrName>ppt_y</p:attrName>
                                        </p:attrNameLst>
                                      </p:cBhvr>
                                      <p:tavLst>
                                        <p:tav tm="0">
                                          <p:val>
                                            <p:strVal val="ppt_y"/>
                                          </p:val>
                                        </p:tav>
                                        <p:tav tm="100000">
                                          <p:val>
                                            <p:strVal val="ppt_y"/>
                                          </p:val>
                                        </p:tav>
                                      </p:tavLst>
                                    </p:anim>
                                    <p:set>
                                      <p:cBhvr>
                                        <p:cTn id="606" dur="1" fill="hold">
                                          <p:stCondLst>
                                            <p:cond delay="2249"/>
                                          </p:stCondLst>
                                        </p:cTn>
                                        <p:tgtEl>
                                          <p:spTgt spid="8"/>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9"/>
                                        </p:tgtEl>
                                        <p:attrNameLst>
                                          <p:attrName>ppt_x</p:attrName>
                                        </p:attrNameLst>
                                      </p:cBhvr>
                                      <p:tavLst>
                                        <p:tav tm="0">
                                          <p:val>
                                            <p:strVal val="ppt_x"/>
                                          </p:val>
                                        </p:tav>
                                        <p:tav tm="100000">
                                          <p:val>
                                            <p:strVal val="0-ppt_w/2"/>
                                          </p:val>
                                        </p:tav>
                                      </p:tavLst>
                                    </p:anim>
                                    <p:anim calcmode="lin" valueType="num">
                                      <p:cBhvr additive="base">
                                        <p:cTn id="609" dur="2250"/>
                                        <p:tgtEl>
                                          <p:spTgt spid="9"/>
                                        </p:tgtEl>
                                        <p:attrNameLst>
                                          <p:attrName>ppt_y</p:attrName>
                                        </p:attrNameLst>
                                      </p:cBhvr>
                                      <p:tavLst>
                                        <p:tav tm="0">
                                          <p:val>
                                            <p:strVal val="ppt_y"/>
                                          </p:val>
                                        </p:tav>
                                        <p:tav tm="100000">
                                          <p:val>
                                            <p:strVal val="ppt_y"/>
                                          </p:val>
                                        </p:tav>
                                      </p:tavLst>
                                    </p:anim>
                                    <p:set>
                                      <p:cBhvr>
                                        <p:cTn id="610" dur="1" fill="hold">
                                          <p:stCondLst>
                                            <p:cond delay="2249"/>
                                          </p:stCondLst>
                                        </p:cTn>
                                        <p:tgtEl>
                                          <p:spTgt spid="9"/>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10"/>
                                        </p:tgtEl>
                                        <p:attrNameLst>
                                          <p:attrName>ppt_x</p:attrName>
                                        </p:attrNameLst>
                                      </p:cBhvr>
                                      <p:tavLst>
                                        <p:tav tm="0">
                                          <p:val>
                                            <p:strVal val="ppt_x"/>
                                          </p:val>
                                        </p:tav>
                                        <p:tav tm="100000">
                                          <p:val>
                                            <p:strVal val="0-ppt_w/2"/>
                                          </p:val>
                                        </p:tav>
                                      </p:tavLst>
                                    </p:anim>
                                    <p:anim calcmode="lin" valueType="num">
                                      <p:cBhvr additive="base">
                                        <p:cTn id="613" dur="2250"/>
                                        <p:tgtEl>
                                          <p:spTgt spid="10"/>
                                        </p:tgtEl>
                                        <p:attrNameLst>
                                          <p:attrName>ppt_y</p:attrName>
                                        </p:attrNameLst>
                                      </p:cBhvr>
                                      <p:tavLst>
                                        <p:tav tm="0">
                                          <p:val>
                                            <p:strVal val="ppt_y"/>
                                          </p:val>
                                        </p:tav>
                                        <p:tav tm="100000">
                                          <p:val>
                                            <p:strVal val="ppt_y"/>
                                          </p:val>
                                        </p:tav>
                                      </p:tavLst>
                                    </p:anim>
                                    <p:set>
                                      <p:cBhvr>
                                        <p:cTn id="614" dur="1" fill="hold">
                                          <p:stCondLst>
                                            <p:cond delay="2249"/>
                                          </p:stCondLst>
                                        </p:cTn>
                                        <p:tgtEl>
                                          <p:spTgt spid="10"/>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11"/>
                                        </p:tgtEl>
                                        <p:attrNameLst>
                                          <p:attrName>ppt_x</p:attrName>
                                        </p:attrNameLst>
                                      </p:cBhvr>
                                      <p:tavLst>
                                        <p:tav tm="0">
                                          <p:val>
                                            <p:strVal val="ppt_x"/>
                                          </p:val>
                                        </p:tav>
                                        <p:tav tm="100000">
                                          <p:val>
                                            <p:strVal val="0-ppt_w/2"/>
                                          </p:val>
                                        </p:tav>
                                      </p:tavLst>
                                    </p:anim>
                                    <p:anim calcmode="lin" valueType="num">
                                      <p:cBhvr additive="base">
                                        <p:cTn id="617" dur="2250"/>
                                        <p:tgtEl>
                                          <p:spTgt spid="11"/>
                                        </p:tgtEl>
                                        <p:attrNameLst>
                                          <p:attrName>ppt_y</p:attrName>
                                        </p:attrNameLst>
                                      </p:cBhvr>
                                      <p:tavLst>
                                        <p:tav tm="0">
                                          <p:val>
                                            <p:strVal val="ppt_y"/>
                                          </p:val>
                                        </p:tav>
                                        <p:tav tm="100000">
                                          <p:val>
                                            <p:strVal val="ppt_y"/>
                                          </p:val>
                                        </p:tav>
                                      </p:tavLst>
                                    </p:anim>
                                    <p:set>
                                      <p:cBhvr>
                                        <p:cTn id="618" dur="1" fill="hold">
                                          <p:stCondLst>
                                            <p:cond delay="2249"/>
                                          </p:stCondLst>
                                        </p:cTn>
                                        <p:tgtEl>
                                          <p:spTgt spid="11"/>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12"/>
                                        </p:tgtEl>
                                        <p:attrNameLst>
                                          <p:attrName>ppt_x</p:attrName>
                                        </p:attrNameLst>
                                      </p:cBhvr>
                                      <p:tavLst>
                                        <p:tav tm="0">
                                          <p:val>
                                            <p:strVal val="ppt_x"/>
                                          </p:val>
                                        </p:tav>
                                        <p:tav tm="100000">
                                          <p:val>
                                            <p:strVal val="0-ppt_w/2"/>
                                          </p:val>
                                        </p:tav>
                                      </p:tavLst>
                                    </p:anim>
                                    <p:anim calcmode="lin" valueType="num">
                                      <p:cBhvr additive="base">
                                        <p:cTn id="621" dur="2250"/>
                                        <p:tgtEl>
                                          <p:spTgt spid="12"/>
                                        </p:tgtEl>
                                        <p:attrNameLst>
                                          <p:attrName>ppt_y</p:attrName>
                                        </p:attrNameLst>
                                      </p:cBhvr>
                                      <p:tavLst>
                                        <p:tav tm="0">
                                          <p:val>
                                            <p:strVal val="ppt_y"/>
                                          </p:val>
                                        </p:tav>
                                        <p:tav tm="100000">
                                          <p:val>
                                            <p:strVal val="ppt_y"/>
                                          </p:val>
                                        </p:tav>
                                      </p:tavLst>
                                    </p:anim>
                                    <p:set>
                                      <p:cBhvr>
                                        <p:cTn id="622" dur="1" fill="hold">
                                          <p:stCondLst>
                                            <p:cond delay="2249"/>
                                          </p:stCondLst>
                                        </p:cTn>
                                        <p:tgtEl>
                                          <p:spTgt spid="12"/>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13"/>
                                        </p:tgtEl>
                                        <p:attrNameLst>
                                          <p:attrName>ppt_x</p:attrName>
                                        </p:attrNameLst>
                                      </p:cBhvr>
                                      <p:tavLst>
                                        <p:tav tm="0">
                                          <p:val>
                                            <p:strVal val="ppt_x"/>
                                          </p:val>
                                        </p:tav>
                                        <p:tav tm="100000">
                                          <p:val>
                                            <p:strVal val="0-ppt_w/2"/>
                                          </p:val>
                                        </p:tav>
                                      </p:tavLst>
                                    </p:anim>
                                    <p:anim calcmode="lin" valueType="num">
                                      <p:cBhvr additive="base">
                                        <p:cTn id="625" dur="2250"/>
                                        <p:tgtEl>
                                          <p:spTgt spid="13"/>
                                        </p:tgtEl>
                                        <p:attrNameLst>
                                          <p:attrName>ppt_y</p:attrName>
                                        </p:attrNameLst>
                                      </p:cBhvr>
                                      <p:tavLst>
                                        <p:tav tm="0">
                                          <p:val>
                                            <p:strVal val="ppt_y"/>
                                          </p:val>
                                        </p:tav>
                                        <p:tav tm="100000">
                                          <p:val>
                                            <p:strVal val="ppt_y"/>
                                          </p:val>
                                        </p:tav>
                                      </p:tavLst>
                                    </p:anim>
                                    <p:set>
                                      <p:cBhvr>
                                        <p:cTn id="626" dur="1" fill="hold">
                                          <p:stCondLst>
                                            <p:cond delay="2249"/>
                                          </p:stCondLst>
                                        </p:cTn>
                                        <p:tgtEl>
                                          <p:spTgt spid="13"/>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14"/>
                                        </p:tgtEl>
                                        <p:attrNameLst>
                                          <p:attrName>ppt_x</p:attrName>
                                        </p:attrNameLst>
                                      </p:cBhvr>
                                      <p:tavLst>
                                        <p:tav tm="0">
                                          <p:val>
                                            <p:strVal val="ppt_x"/>
                                          </p:val>
                                        </p:tav>
                                        <p:tav tm="100000">
                                          <p:val>
                                            <p:strVal val="0-ppt_w/2"/>
                                          </p:val>
                                        </p:tav>
                                      </p:tavLst>
                                    </p:anim>
                                    <p:anim calcmode="lin" valueType="num">
                                      <p:cBhvr additive="base">
                                        <p:cTn id="629" dur="2250"/>
                                        <p:tgtEl>
                                          <p:spTgt spid="14"/>
                                        </p:tgtEl>
                                        <p:attrNameLst>
                                          <p:attrName>ppt_y</p:attrName>
                                        </p:attrNameLst>
                                      </p:cBhvr>
                                      <p:tavLst>
                                        <p:tav tm="0">
                                          <p:val>
                                            <p:strVal val="ppt_y"/>
                                          </p:val>
                                        </p:tav>
                                        <p:tav tm="100000">
                                          <p:val>
                                            <p:strVal val="ppt_y"/>
                                          </p:val>
                                        </p:tav>
                                      </p:tavLst>
                                    </p:anim>
                                    <p:set>
                                      <p:cBhvr>
                                        <p:cTn id="630" dur="1" fill="hold">
                                          <p:stCondLst>
                                            <p:cond delay="2249"/>
                                          </p:stCondLst>
                                        </p:cTn>
                                        <p:tgtEl>
                                          <p:spTgt spid="14"/>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15"/>
                                        </p:tgtEl>
                                        <p:attrNameLst>
                                          <p:attrName>ppt_x</p:attrName>
                                        </p:attrNameLst>
                                      </p:cBhvr>
                                      <p:tavLst>
                                        <p:tav tm="0">
                                          <p:val>
                                            <p:strVal val="ppt_x"/>
                                          </p:val>
                                        </p:tav>
                                        <p:tav tm="100000">
                                          <p:val>
                                            <p:strVal val="0-ppt_w/2"/>
                                          </p:val>
                                        </p:tav>
                                      </p:tavLst>
                                    </p:anim>
                                    <p:anim calcmode="lin" valueType="num">
                                      <p:cBhvr additive="base">
                                        <p:cTn id="633" dur="2250"/>
                                        <p:tgtEl>
                                          <p:spTgt spid="15"/>
                                        </p:tgtEl>
                                        <p:attrNameLst>
                                          <p:attrName>ppt_y</p:attrName>
                                        </p:attrNameLst>
                                      </p:cBhvr>
                                      <p:tavLst>
                                        <p:tav tm="0">
                                          <p:val>
                                            <p:strVal val="ppt_y"/>
                                          </p:val>
                                        </p:tav>
                                        <p:tav tm="100000">
                                          <p:val>
                                            <p:strVal val="ppt_y"/>
                                          </p:val>
                                        </p:tav>
                                      </p:tavLst>
                                    </p:anim>
                                    <p:set>
                                      <p:cBhvr>
                                        <p:cTn id="634" dur="1" fill="hold">
                                          <p:stCondLst>
                                            <p:cond delay="2249"/>
                                          </p:stCondLst>
                                        </p:cTn>
                                        <p:tgtEl>
                                          <p:spTgt spid="15"/>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16"/>
                                        </p:tgtEl>
                                        <p:attrNameLst>
                                          <p:attrName>ppt_x</p:attrName>
                                        </p:attrNameLst>
                                      </p:cBhvr>
                                      <p:tavLst>
                                        <p:tav tm="0">
                                          <p:val>
                                            <p:strVal val="ppt_x"/>
                                          </p:val>
                                        </p:tav>
                                        <p:tav tm="100000">
                                          <p:val>
                                            <p:strVal val="0-ppt_w/2"/>
                                          </p:val>
                                        </p:tav>
                                      </p:tavLst>
                                    </p:anim>
                                    <p:anim calcmode="lin" valueType="num">
                                      <p:cBhvr additive="base">
                                        <p:cTn id="637" dur="2250"/>
                                        <p:tgtEl>
                                          <p:spTgt spid="16"/>
                                        </p:tgtEl>
                                        <p:attrNameLst>
                                          <p:attrName>ppt_y</p:attrName>
                                        </p:attrNameLst>
                                      </p:cBhvr>
                                      <p:tavLst>
                                        <p:tav tm="0">
                                          <p:val>
                                            <p:strVal val="ppt_y"/>
                                          </p:val>
                                        </p:tav>
                                        <p:tav tm="100000">
                                          <p:val>
                                            <p:strVal val="ppt_y"/>
                                          </p:val>
                                        </p:tav>
                                      </p:tavLst>
                                    </p:anim>
                                    <p:set>
                                      <p:cBhvr>
                                        <p:cTn id="638" dur="1" fill="hold">
                                          <p:stCondLst>
                                            <p:cond delay="2249"/>
                                          </p:stCondLst>
                                        </p:cTn>
                                        <p:tgtEl>
                                          <p:spTgt spid="16"/>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36"/>
                                        </p:tgtEl>
                                        <p:attrNameLst>
                                          <p:attrName>ppt_x</p:attrName>
                                        </p:attrNameLst>
                                      </p:cBhvr>
                                      <p:tavLst>
                                        <p:tav tm="0">
                                          <p:val>
                                            <p:strVal val="ppt_x"/>
                                          </p:val>
                                        </p:tav>
                                        <p:tav tm="100000">
                                          <p:val>
                                            <p:strVal val="0-ppt_w/2"/>
                                          </p:val>
                                        </p:tav>
                                      </p:tavLst>
                                    </p:anim>
                                    <p:anim calcmode="lin" valueType="num">
                                      <p:cBhvr additive="base">
                                        <p:cTn id="641" dur="2250"/>
                                        <p:tgtEl>
                                          <p:spTgt spid="36"/>
                                        </p:tgtEl>
                                        <p:attrNameLst>
                                          <p:attrName>ppt_y</p:attrName>
                                        </p:attrNameLst>
                                      </p:cBhvr>
                                      <p:tavLst>
                                        <p:tav tm="0">
                                          <p:val>
                                            <p:strVal val="ppt_y"/>
                                          </p:val>
                                        </p:tav>
                                        <p:tav tm="100000">
                                          <p:val>
                                            <p:strVal val="ppt_y"/>
                                          </p:val>
                                        </p:tav>
                                      </p:tavLst>
                                    </p:anim>
                                    <p:set>
                                      <p:cBhvr>
                                        <p:cTn id="642" dur="1" fill="hold">
                                          <p:stCondLst>
                                            <p:cond delay="2249"/>
                                          </p:stCondLst>
                                        </p:cTn>
                                        <p:tgtEl>
                                          <p:spTgt spid="36"/>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37"/>
                                        </p:tgtEl>
                                        <p:attrNameLst>
                                          <p:attrName>ppt_x</p:attrName>
                                        </p:attrNameLst>
                                      </p:cBhvr>
                                      <p:tavLst>
                                        <p:tav tm="0">
                                          <p:val>
                                            <p:strVal val="ppt_x"/>
                                          </p:val>
                                        </p:tav>
                                        <p:tav tm="100000">
                                          <p:val>
                                            <p:strVal val="0-ppt_w/2"/>
                                          </p:val>
                                        </p:tav>
                                      </p:tavLst>
                                    </p:anim>
                                    <p:anim calcmode="lin" valueType="num">
                                      <p:cBhvr additive="base">
                                        <p:cTn id="645" dur="2250"/>
                                        <p:tgtEl>
                                          <p:spTgt spid="37"/>
                                        </p:tgtEl>
                                        <p:attrNameLst>
                                          <p:attrName>ppt_y</p:attrName>
                                        </p:attrNameLst>
                                      </p:cBhvr>
                                      <p:tavLst>
                                        <p:tav tm="0">
                                          <p:val>
                                            <p:strVal val="ppt_y"/>
                                          </p:val>
                                        </p:tav>
                                        <p:tav tm="100000">
                                          <p:val>
                                            <p:strVal val="ppt_y"/>
                                          </p:val>
                                        </p:tav>
                                      </p:tavLst>
                                    </p:anim>
                                    <p:set>
                                      <p:cBhvr>
                                        <p:cTn id="646" dur="1" fill="hold">
                                          <p:stCondLst>
                                            <p:cond delay="2249"/>
                                          </p:stCondLst>
                                        </p:cTn>
                                        <p:tgtEl>
                                          <p:spTgt spid="37"/>
                                        </p:tgtEl>
                                        <p:attrNameLst>
                                          <p:attrName>style.visibility</p:attrName>
                                        </p:attrNameLst>
                                      </p:cBhvr>
                                      <p:to>
                                        <p:strVal val="hidden"/>
                                      </p:to>
                                    </p:set>
                                  </p:childTnLst>
                                </p:cTn>
                              </p:par>
                              <p:par>
                                <p:cTn id="647" presetID="2" presetClass="exit" presetSubtype="8" fill="hold" grpId="2" nodeType="withEffect">
                                  <p:stCondLst>
                                    <p:cond delay="0"/>
                                  </p:stCondLst>
                                  <p:childTnLst>
                                    <p:anim calcmode="lin" valueType="num">
                                      <p:cBhvr additive="base">
                                        <p:cTn id="648" dur="2250"/>
                                        <p:tgtEl>
                                          <p:spTgt spid="38"/>
                                        </p:tgtEl>
                                        <p:attrNameLst>
                                          <p:attrName>ppt_x</p:attrName>
                                        </p:attrNameLst>
                                      </p:cBhvr>
                                      <p:tavLst>
                                        <p:tav tm="0">
                                          <p:val>
                                            <p:strVal val="ppt_x"/>
                                          </p:val>
                                        </p:tav>
                                        <p:tav tm="100000">
                                          <p:val>
                                            <p:strVal val="0-ppt_w/2"/>
                                          </p:val>
                                        </p:tav>
                                      </p:tavLst>
                                    </p:anim>
                                    <p:anim calcmode="lin" valueType="num">
                                      <p:cBhvr additive="base">
                                        <p:cTn id="649" dur="2250"/>
                                        <p:tgtEl>
                                          <p:spTgt spid="38"/>
                                        </p:tgtEl>
                                        <p:attrNameLst>
                                          <p:attrName>ppt_y</p:attrName>
                                        </p:attrNameLst>
                                      </p:cBhvr>
                                      <p:tavLst>
                                        <p:tav tm="0">
                                          <p:val>
                                            <p:strVal val="ppt_y"/>
                                          </p:val>
                                        </p:tav>
                                        <p:tav tm="100000">
                                          <p:val>
                                            <p:strVal val="ppt_y"/>
                                          </p:val>
                                        </p:tav>
                                      </p:tavLst>
                                    </p:anim>
                                    <p:set>
                                      <p:cBhvr>
                                        <p:cTn id="650" dur="1" fill="hold">
                                          <p:stCondLst>
                                            <p:cond delay="2249"/>
                                          </p:stCondLst>
                                        </p:cTn>
                                        <p:tgtEl>
                                          <p:spTgt spid="38"/>
                                        </p:tgtEl>
                                        <p:attrNameLst>
                                          <p:attrName>style.visibility</p:attrName>
                                        </p:attrNameLst>
                                      </p:cBhvr>
                                      <p:to>
                                        <p:strVal val="hidden"/>
                                      </p:to>
                                    </p:set>
                                  </p:childTnLst>
                                </p:cTn>
                              </p:par>
                              <p:par>
                                <p:cTn id="651" presetID="2" presetClass="exit" presetSubtype="8" fill="hold" grpId="2" nodeType="withEffect">
                                  <p:stCondLst>
                                    <p:cond delay="0"/>
                                  </p:stCondLst>
                                  <p:childTnLst>
                                    <p:anim calcmode="lin" valueType="num">
                                      <p:cBhvr additive="base">
                                        <p:cTn id="652" dur="2250"/>
                                        <p:tgtEl>
                                          <p:spTgt spid="39"/>
                                        </p:tgtEl>
                                        <p:attrNameLst>
                                          <p:attrName>ppt_x</p:attrName>
                                        </p:attrNameLst>
                                      </p:cBhvr>
                                      <p:tavLst>
                                        <p:tav tm="0">
                                          <p:val>
                                            <p:strVal val="ppt_x"/>
                                          </p:val>
                                        </p:tav>
                                        <p:tav tm="100000">
                                          <p:val>
                                            <p:strVal val="0-ppt_w/2"/>
                                          </p:val>
                                        </p:tav>
                                      </p:tavLst>
                                    </p:anim>
                                    <p:anim calcmode="lin" valueType="num">
                                      <p:cBhvr additive="base">
                                        <p:cTn id="653" dur="2250"/>
                                        <p:tgtEl>
                                          <p:spTgt spid="39"/>
                                        </p:tgtEl>
                                        <p:attrNameLst>
                                          <p:attrName>ppt_y</p:attrName>
                                        </p:attrNameLst>
                                      </p:cBhvr>
                                      <p:tavLst>
                                        <p:tav tm="0">
                                          <p:val>
                                            <p:strVal val="ppt_y"/>
                                          </p:val>
                                        </p:tav>
                                        <p:tav tm="100000">
                                          <p:val>
                                            <p:strVal val="ppt_y"/>
                                          </p:val>
                                        </p:tav>
                                      </p:tavLst>
                                    </p:anim>
                                    <p:set>
                                      <p:cBhvr>
                                        <p:cTn id="654" dur="1" fill="hold">
                                          <p:stCondLst>
                                            <p:cond delay="2249"/>
                                          </p:stCondLst>
                                        </p:cTn>
                                        <p:tgtEl>
                                          <p:spTgt spid="39"/>
                                        </p:tgtEl>
                                        <p:attrNameLst>
                                          <p:attrName>style.visibility</p:attrName>
                                        </p:attrNameLst>
                                      </p:cBhvr>
                                      <p:to>
                                        <p:strVal val="hidden"/>
                                      </p:to>
                                    </p:set>
                                  </p:childTnLst>
                                </p:cTn>
                              </p:par>
                              <p:par>
                                <p:cTn id="655" presetID="2" presetClass="exit" presetSubtype="8" fill="hold" grpId="2" nodeType="withEffect">
                                  <p:stCondLst>
                                    <p:cond delay="0"/>
                                  </p:stCondLst>
                                  <p:childTnLst>
                                    <p:anim calcmode="lin" valueType="num">
                                      <p:cBhvr additive="base">
                                        <p:cTn id="656" dur="2250"/>
                                        <p:tgtEl>
                                          <p:spTgt spid="40"/>
                                        </p:tgtEl>
                                        <p:attrNameLst>
                                          <p:attrName>ppt_x</p:attrName>
                                        </p:attrNameLst>
                                      </p:cBhvr>
                                      <p:tavLst>
                                        <p:tav tm="0">
                                          <p:val>
                                            <p:strVal val="ppt_x"/>
                                          </p:val>
                                        </p:tav>
                                        <p:tav tm="100000">
                                          <p:val>
                                            <p:strVal val="0-ppt_w/2"/>
                                          </p:val>
                                        </p:tav>
                                      </p:tavLst>
                                    </p:anim>
                                    <p:anim calcmode="lin" valueType="num">
                                      <p:cBhvr additive="base">
                                        <p:cTn id="657" dur="2250"/>
                                        <p:tgtEl>
                                          <p:spTgt spid="40"/>
                                        </p:tgtEl>
                                        <p:attrNameLst>
                                          <p:attrName>ppt_y</p:attrName>
                                        </p:attrNameLst>
                                      </p:cBhvr>
                                      <p:tavLst>
                                        <p:tav tm="0">
                                          <p:val>
                                            <p:strVal val="ppt_y"/>
                                          </p:val>
                                        </p:tav>
                                        <p:tav tm="100000">
                                          <p:val>
                                            <p:strVal val="ppt_y"/>
                                          </p:val>
                                        </p:tav>
                                      </p:tavLst>
                                    </p:anim>
                                    <p:set>
                                      <p:cBhvr>
                                        <p:cTn id="658" dur="1" fill="hold">
                                          <p:stCondLst>
                                            <p:cond delay="2249"/>
                                          </p:stCondLst>
                                        </p:cTn>
                                        <p:tgtEl>
                                          <p:spTgt spid="40"/>
                                        </p:tgtEl>
                                        <p:attrNameLst>
                                          <p:attrName>style.visibility</p:attrName>
                                        </p:attrNameLst>
                                      </p:cBhvr>
                                      <p:to>
                                        <p:strVal val="hidden"/>
                                      </p:to>
                                    </p:set>
                                  </p:childTnLst>
                                </p:cTn>
                              </p:par>
                              <p:par>
                                <p:cTn id="659" presetID="2" presetClass="exit" presetSubtype="8" fill="hold" grpId="2" nodeType="withEffect">
                                  <p:stCondLst>
                                    <p:cond delay="0"/>
                                  </p:stCondLst>
                                  <p:childTnLst>
                                    <p:anim calcmode="lin" valueType="num">
                                      <p:cBhvr additive="base">
                                        <p:cTn id="660" dur="2250"/>
                                        <p:tgtEl>
                                          <p:spTgt spid="41"/>
                                        </p:tgtEl>
                                        <p:attrNameLst>
                                          <p:attrName>ppt_x</p:attrName>
                                        </p:attrNameLst>
                                      </p:cBhvr>
                                      <p:tavLst>
                                        <p:tav tm="0">
                                          <p:val>
                                            <p:strVal val="ppt_x"/>
                                          </p:val>
                                        </p:tav>
                                        <p:tav tm="100000">
                                          <p:val>
                                            <p:strVal val="0-ppt_w/2"/>
                                          </p:val>
                                        </p:tav>
                                      </p:tavLst>
                                    </p:anim>
                                    <p:anim calcmode="lin" valueType="num">
                                      <p:cBhvr additive="base">
                                        <p:cTn id="661" dur="2250"/>
                                        <p:tgtEl>
                                          <p:spTgt spid="41"/>
                                        </p:tgtEl>
                                        <p:attrNameLst>
                                          <p:attrName>ppt_y</p:attrName>
                                        </p:attrNameLst>
                                      </p:cBhvr>
                                      <p:tavLst>
                                        <p:tav tm="0">
                                          <p:val>
                                            <p:strVal val="ppt_y"/>
                                          </p:val>
                                        </p:tav>
                                        <p:tav tm="100000">
                                          <p:val>
                                            <p:strVal val="ppt_y"/>
                                          </p:val>
                                        </p:tav>
                                      </p:tavLst>
                                    </p:anim>
                                    <p:set>
                                      <p:cBhvr>
                                        <p:cTn id="662" dur="1" fill="hold">
                                          <p:stCondLst>
                                            <p:cond delay="2249"/>
                                          </p:stCondLst>
                                        </p:cTn>
                                        <p:tgtEl>
                                          <p:spTgt spid="41"/>
                                        </p:tgtEl>
                                        <p:attrNameLst>
                                          <p:attrName>style.visibility</p:attrName>
                                        </p:attrNameLst>
                                      </p:cBhvr>
                                      <p:to>
                                        <p:strVal val="hidden"/>
                                      </p:to>
                                    </p:set>
                                  </p:childTnLst>
                                </p:cTn>
                              </p:par>
                              <p:par>
                                <p:cTn id="663" presetID="2" presetClass="exit" presetSubtype="8" fill="hold" grpId="2" nodeType="withEffect">
                                  <p:stCondLst>
                                    <p:cond delay="0"/>
                                  </p:stCondLst>
                                  <p:childTnLst>
                                    <p:anim calcmode="lin" valueType="num">
                                      <p:cBhvr additive="base">
                                        <p:cTn id="664" dur="2250"/>
                                        <p:tgtEl>
                                          <p:spTgt spid="43"/>
                                        </p:tgtEl>
                                        <p:attrNameLst>
                                          <p:attrName>ppt_x</p:attrName>
                                        </p:attrNameLst>
                                      </p:cBhvr>
                                      <p:tavLst>
                                        <p:tav tm="0">
                                          <p:val>
                                            <p:strVal val="ppt_x"/>
                                          </p:val>
                                        </p:tav>
                                        <p:tav tm="100000">
                                          <p:val>
                                            <p:strVal val="0-ppt_w/2"/>
                                          </p:val>
                                        </p:tav>
                                      </p:tavLst>
                                    </p:anim>
                                    <p:anim calcmode="lin" valueType="num">
                                      <p:cBhvr additive="base">
                                        <p:cTn id="665" dur="2250"/>
                                        <p:tgtEl>
                                          <p:spTgt spid="43"/>
                                        </p:tgtEl>
                                        <p:attrNameLst>
                                          <p:attrName>ppt_y</p:attrName>
                                        </p:attrNameLst>
                                      </p:cBhvr>
                                      <p:tavLst>
                                        <p:tav tm="0">
                                          <p:val>
                                            <p:strVal val="ppt_y"/>
                                          </p:val>
                                        </p:tav>
                                        <p:tav tm="100000">
                                          <p:val>
                                            <p:strVal val="ppt_y"/>
                                          </p:val>
                                        </p:tav>
                                      </p:tavLst>
                                    </p:anim>
                                    <p:set>
                                      <p:cBhvr>
                                        <p:cTn id="666" dur="1" fill="hold">
                                          <p:stCondLst>
                                            <p:cond delay="2249"/>
                                          </p:stCondLst>
                                        </p:cTn>
                                        <p:tgtEl>
                                          <p:spTgt spid="43"/>
                                        </p:tgtEl>
                                        <p:attrNameLst>
                                          <p:attrName>style.visibility</p:attrName>
                                        </p:attrNameLst>
                                      </p:cBhvr>
                                      <p:to>
                                        <p:strVal val="hidden"/>
                                      </p:to>
                                    </p:set>
                                  </p:childTnLst>
                                </p:cTn>
                              </p:par>
                              <p:par>
                                <p:cTn id="667" presetID="2" presetClass="exit" presetSubtype="8" fill="hold" grpId="2" nodeType="withEffect">
                                  <p:stCondLst>
                                    <p:cond delay="0"/>
                                  </p:stCondLst>
                                  <p:childTnLst>
                                    <p:anim calcmode="lin" valueType="num">
                                      <p:cBhvr additive="base">
                                        <p:cTn id="668" dur="2250"/>
                                        <p:tgtEl>
                                          <p:spTgt spid="44"/>
                                        </p:tgtEl>
                                        <p:attrNameLst>
                                          <p:attrName>ppt_x</p:attrName>
                                        </p:attrNameLst>
                                      </p:cBhvr>
                                      <p:tavLst>
                                        <p:tav tm="0">
                                          <p:val>
                                            <p:strVal val="ppt_x"/>
                                          </p:val>
                                        </p:tav>
                                        <p:tav tm="100000">
                                          <p:val>
                                            <p:strVal val="0-ppt_w/2"/>
                                          </p:val>
                                        </p:tav>
                                      </p:tavLst>
                                    </p:anim>
                                    <p:anim calcmode="lin" valueType="num">
                                      <p:cBhvr additive="base">
                                        <p:cTn id="669" dur="2250"/>
                                        <p:tgtEl>
                                          <p:spTgt spid="44"/>
                                        </p:tgtEl>
                                        <p:attrNameLst>
                                          <p:attrName>ppt_y</p:attrName>
                                        </p:attrNameLst>
                                      </p:cBhvr>
                                      <p:tavLst>
                                        <p:tav tm="0">
                                          <p:val>
                                            <p:strVal val="ppt_y"/>
                                          </p:val>
                                        </p:tav>
                                        <p:tav tm="100000">
                                          <p:val>
                                            <p:strVal val="ppt_y"/>
                                          </p:val>
                                        </p:tav>
                                      </p:tavLst>
                                    </p:anim>
                                    <p:set>
                                      <p:cBhvr>
                                        <p:cTn id="670" dur="1" fill="hold">
                                          <p:stCondLst>
                                            <p:cond delay="2249"/>
                                          </p:stCondLst>
                                        </p:cTn>
                                        <p:tgtEl>
                                          <p:spTgt spid="44"/>
                                        </p:tgtEl>
                                        <p:attrNameLst>
                                          <p:attrName>style.visibility</p:attrName>
                                        </p:attrNameLst>
                                      </p:cBhvr>
                                      <p:to>
                                        <p:strVal val="hidden"/>
                                      </p:to>
                                    </p:set>
                                  </p:childTnLst>
                                </p:cTn>
                              </p:par>
                              <p:par>
                                <p:cTn id="671" presetID="2" presetClass="exit" presetSubtype="8" fill="hold" grpId="2" nodeType="withEffect">
                                  <p:stCondLst>
                                    <p:cond delay="0"/>
                                  </p:stCondLst>
                                  <p:childTnLst>
                                    <p:anim calcmode="lin" valueType="num">
                                      <p:cBhvr additive="base">
                                        <p:cTn id="672" dur="2250"/>
                                        <p:tgtEl>
                                          <p:spTgt spid="45"/>
                                        </p:tgtEl>
                                        <p:attrNameLst>
                                          <p:attrName>ppt_x</p:attrName>
                                        </p:attrNameLst>
                                      </p:cBhvr>
                                      <p:tavLst>
                                        <p:tav tm="0">
                                          <p:val>
                                            <p:strVal val="ppt_x"/>
                                          </p:val>
                                        </p:tav>
                                        <p:tav tm="100000">
                                          <p:val>
                                            <p:strVal val="0-ppt_w/2"/>
                                          </p:val>
                                        </p:tav>
                                      </p:tavLst>
                                    </p:anim>
                                    <p:anim calcmode="lin" valueType="num">
                                      <p:cBhvr additive="base">
                                        <p:cTn id="673" dur="2250"/>
                                        <p:tgtEl>
                                          <p:spTgt spid="45"/>
                                        </p:tgtEl>
                                        <p:attrNameLst>
                                          <p:attrName>ppt_y</p:attrName>
                                        </p:attrNameLst>
                                      </p:cBhvr>
                                      <p:tavLst>
                                        <p:tav tm="0">
                                          <p:val>
                                            <p:strVal val="ppt_y"/>
                                          </p:val>
                                        </p:tav>
                                        <p:tav tm="100000">
                                          <p:val>
                                            <p:strVal val="ppt_y"/>
                                          </p:val>
                                        </p:tav>
                                      </p:tavLst>
                                    </p:anim>
                                    <p:set>
                                      <p:cBhvr>
                                        <p:cTn id="674" dur="1" fill="hold">
                                          <p:stCondLst>
                                            <p:cond delay="2249"/>
                                          </p:stCondLst>
                                        </p:cTn>
                                        <p:tgtEl>
                                          <p:spTgt spid="45"/>
                                        </p:tgtEl>
                                        <p:attrNameLst>
                                          <p:attrName>style.visibility</p:attrName>
                                        </p:attrNameLst>
                                      </p:cBhvr>
                                      <p:to>
                                        <p:strVal val="hidden"/>
                                      </p:to>
                                    </p:set>
                                  </p:childTnLst>
                                </p:cTn>
                              </p:par>
                              <p:par>
                                <p:cTn id="675" presetID="2" presetClass="exit" presetSubtype="8" fill="hold" grpId="2" nodeType="withEffect">
                                  <p:stCondLst>
                                    <p:cond delay="0"/>
                                  </p:stCondLst>
                                  <p:childTnLst>
                                    <p:anim calcmode="lin" valueType="num">
                                      <p:cBhvr additive="base">
                                        <p:cTn id="676" dur="2250"/>
                                        <p:tgtEl>
                                          <p:spTgt spid="46"/>
                                        </p:tgtEl>
                                        <p:attrNameLst>
                                          <p:attrName>ppt_x</p:attrName>
                                        </p:attrNameLst>
                                      </p:cBhvr>
                                      <p:tavLst>
                                        <p:tav tm="0">
                                          <p:val>
                                            <p:strVal val="ppt_x"/>
                                          </p:val>
                                        </p:tav>
                                        <p:tav tm="100000">
                                          <p:val>
                                            <p:strVal val="0-ppt_w/2"/>
                                          </p:val>
                                        </p:tav>
                                      </p:tavLst>
                                    </p:anim>
                                    <p:anim calcmode="lin" valueType="num">
                                      <p:cBhvr additive="base">
                                        <p:cTn id="677" dur="2250"/>
                                        <p:tgtEl>
                                          <p:spTgt spid="46"/>
                                        </p:tgtEl>
                                        <p:attrNameLst>
                                          <p:attrName>ppt_y</p:attrName>
                                        </p:attrNameLst>
                                      </p:cBhvr>
                                      <p:tavLst>
                                        <p:tav tm="0">
                                          <p:val>
                                            <p:strVal val="ppt_y"/>
                                          </p:val>
                                        </p:tav>
                                        <p:tav tm="100000">
                                          <p:val>
                                            <p:strVal val="ppt_y"/>
                                          </p:val>
                                        </p:tav>
                                      </p:tavLst>
                                    </p:anim>
                                    <p:set>
                                      <p:cBhvr>
                                        <p:cTn id="678" dur="1" fill="hold">
                                          <p:stCondLst>
                                            <p:cond delay="2249"/>
                                          </p:stCondLst>
                                        </p:cTn>
                                        <p:tgtEl>
                                          <p:spTgt spid="46"/>
                                        </p:tgtEl>
                                        <p:attrNameLst>
                                          <p:attrName>style.visibility</p:attrName>
                                        </p:attrNameLst>
                                      </p:cBhvr>
                                      <p:to>
                                        <p:strVal val="hidden"/>
                                      </p:to>
                                    </p:set>
                                  </p:childTnLst>
                                </p:cTn>
                              </p:par>
                              <p:par>
                                <p:cTn id="679" presetID="2" presetClass="exit" presetSubtype="8" fill="hold" grpId="2" nodeType="withEffect">
                                  <p:stCondLst>
                                    <p:cond delay="0"/>
                                  </p:stCondLst>
                                  <p:childTnLst>
                                    <p:anim calcmode="lin" valueType="num">
                                      <p:cBhvr additive="base">
                                        <p:cTn id="680" dur="2250"/>
                                        <p:tgtEl>
                                          <p:spTgt spid="47"/>
                                        </p:tgtEl>
                                        <p:attrNameLst>
                                          <p:attrName>ppt_x</p:attrName>
                                        </p:attrNameLst>
                                      </p:cBhvr>
                                      <p:tavLst>
                                        <p:tav tm="0">
                                          <p:val>
                                            <p:strVal val="ppt_x"/>
                                          </p:val>
                                        </p:tav>
                                        <p:tav tm="100000">
                                          <p:val>
                                            <p:strVal val="0-ppt_w/2"/>
                                          </p:val>
                                        </p:tav>
                                      </p:tavLst>
                                    </p:anim>
                                    <p:anim calcmode="lin" valueType="num">
                                      <p:cBhvr additive="base">
                                        <p:cTn id="681" dur="2250"/>
                                        <p:tgtEl>
                                          <p:spTgt spid="47"/>
                                        </p:tgtEl>
                                        <p:attrNameLst>
                                          <p:attrName>ppt_y</p:attrName>
                                        </p:attrNameLst>
                                      </p:cBhvr>
                                      <p:tavLst>
                                        <p:tav tm="0">
                                          <p:val>
                                            <p:strVal val="ppt_y"/>
                                          </p:val>
                                        </p:tav>
                                        <p:tav tm="100000">
                                          <p:val>
                                            <p:strVal val="ppt_y"/>
                                          </p:val>
                                        </p:tav>
                                      </p:tavLst>
                                    </p:anim>
                                    <p:set>
                                      <p:cBhvr>
                                        <p:cTn id="682" dur="1" fill="hold">
                                          <p:stCondLst>
                                            <p:cond delay="2249"/>
                                          </p:stCondLst>
                                        </p:cTn>
                                        <p:tgtEl>
                                          <p:spTgt spid="47"/>
                                        </p:tgtEl>
                                        <p:attrNameLst>
                                          <p:attrName>style.visibility</p:attrName>
                                        </p:attrNameLst>
                                      </p:cBhvr>
                                      <p:to>
                                        <p:strVal val="hidden"/>
                                      </p:to>
                                    </p:set>
                                  </p:childTnLst>
                                </p:cTn>
                              </p:par>
                              <p:par>
                                <p:cTn id="683" presetID="2" presetClass="exit" presetSubtype="8" fill="hold" grpId="2" nodeType="withEffect">
                                  <p:stCondLst>
                                    <p:cond delay="0"/>
                                  </p:stCondLst>
                                  <p:childTnLst>
                                    <p:anim calcmode="lin" valueType="num">
                                      <p:cBhvr additive="base">
                                        <p:cTn id="684" dur="2250"/>
                                        <p:tgtEl>
                                          <p:spTgt spid="48"/>
                                        </p:tgtEl>
                                        <p:attrNameLst>
                                          <p:attrName>ppt_x</p:attrName>
                                        </p:attrNameLst>
                                      </p:cBhvr>
                                      <p:tavLst>
                                        <p:tav tm="0">
                                          <p:val>
                                            <p:strVal val="ppt_x"/>
                                          </p:val>
                                        </p:tav>
                                        <p:tav tm="100000">
                                          <p:val>
                                            <p:strVal val="0-ppt_w/2"/>
                                          </p:val>
                                        </p:tav>
                                      </p:tavLst>
                                    </p:anim>
                                    <p:anim calcmode="lin" valueType="num">
                                      <p:cBhvr additive="base">
                                        <p:cTn id="685" dur="2250"/>
                                        <p:tgtEl>
                                          <p:spTgt spid="48"/>
                                        </p:tgtEl>
                                        <p:attrNameLst>
                                          <p:attrName>ppt_y</p:attrName>
                                        </p:attrNameLst>
                                      </p:cBhvr>
                                      <p:tavLst>
                                        <p:tav tm="0">
                                          <p:val>
                                            <p:strVal val="ppt_y"/>
                                          </p:val>
                                        </p:tav>
                                        <p:tav tm="100000">
                                          <p:val>
                                            <p:strVal val="ppt_y"/>
                                          </p:val>
                                        </p:tav>
                                      </p:tavLst>
                                    </p:anim>
                                    <p:set>
                                      <p:cBhvr>
                                        <p:cTn id="686" dur="1" fill="hold">
                                          <p:stCondLst>
                                            <p:cond delay="2249"/>
                                          </p:stCondLst>
                                        </p:cTn>
                                        <p:tgtEl>
                                          <p:spTgt spid="48"/>
                                        </p:tgtEl>
                                        <p:attrNameLst>
                                          <p:attrName>style.visibility</p:attrName>
                                        </p:attrNameLst>
                                      </p:cBhvr>
                                      <p:to>
                                        <p:strVal val="hidden"/>
                                      </p:to>
                                    </p:set>
                                  </p:childTnLst>
                                </p:cTn>
                              </p:par>
                              <p:par>
                                <p:cTn id="687" presetID="2" presetClass="exit" presetSubtype="8" fill="hold" grpId="2" nodeType="withEffect">
                                  <p:stCondLst>
                                    <p:cond delay="0"/>
                                  </p:stCondLst>
                                  <p:childTnLst>
                                    <p:anim calcmode="lin" valueType="num">
                                      <p:cBhvr additive="base">
                                        <p:cTn id="688" dur="2250"/>
                                        <p:tgtEl>
                                          <p:spTgt spid="49"/>
                                        </p:tgtEl>
                                        <p:attrNameLst>
                                          <p:attrName>ppt_x</p:attrName>
                                        </p:attrNameLst>
                                      </p:cBhvr>
                                      <p:tavLst>
                                        <p:tav tm="0">
                                          <p:val>
                                            <p:strVal val="ppt_x"/>
                                          </p:val>
                                        </p:tav>
                                        <p:tav tm="100000">
                                          <p:val>
                                            <p:strVal val="0-ppt_w/2"/>
                                          </p:val>
                                        </p:tav>
                                      </p:tavLst>
                                    </p:anim>
                                    <p:anim calcmode="lin" valueType="num">
                                      <p:cBhvr additive="base">
                                        <p:cTn id="689" dur="2250"/>
                                        <p:tgtEl>
                                          <p:spTgt spid="49"/>
                                        </p:tgtEl>
                                        <p:attrNameLst>
                                          <p:attrName>ppt_y</p:attrName>
                                        </p:attrNameLst>
                                      </p:cBhvr>
                                      <p:tavLst>
                                        <p:tav tm="0">
                                          <p:val>
                                            <p:strVal val="ppt_y"/>
                                          </p:val>
                                        </p:tav>
                                        <p:tav tm="100000">
                                          <p:val>
                                            <p:strVal val="ppt_y"/>
                                          </p:val>
                                        </p:tav>
                                      </p:tavLst>
                                    </p:anim>
                                    <p:set>
                                      <p:cBhvr>
                                        <p:cTn id="690" dur="1" fill="hold">
                                          <p:stCondLst>
                                            <p:cond delay="2249"/>
                                          </p:stCondLst>
                                        </p:cTn>
                                        <p:tgtEl>
                                          <p:spTgt spid="49"/>
                                        </p:tgtEl>
                                        <p:attrNameLst>
                                          <p:attrName>style.visibility</p:attrName>
                                        </p:attrNameLst>
                                      </p:cBhvr>
                                      <p:to>
                                        <p:strVal val="hidden"/>
                                      </p:to>
                                    </p:set>
                                  </p:childTnLst>
                                </p:cTn>
                              </p:par>
                              <p:par>
                                <p:cTn id="691" presetID="2" presetClass="exit" presetSubtype="8" fill="hold" grpId="2" nodeType="withEffect">
                                  <p:stCondLst>
                                    <p:cond delay="0"/>
                                  </p:stCondLst>
                                  <p:childTnLst>
                                    <p:anim calcmode="lin" valueType="num">
                                      <p:cBhvr additive="base">
                                        <p:cTn id="692" dur="2250"/>
                                        <p:tgtEl>
                                          <p:spTgt spid="50"/>
                                        </p:tgtEl>
                                        <p:attrNameLst>
                                          <p:attrName>ppt_x</p:attrName>
                                        </p:attrNameLst>
                                      </p:cBhvr>
                                      <p:tavLst>
                                        <p:tav tm="0">
                                          <p:val>
                                            <p:strVal val="ppt_x"/>
                                          </p:val>
                                        </p:tav>
                                        <p:tav tm="100000">
                                          <p:val>
                                            <p:strVal val="0-ppt_w/2"/>
                                          </p:val>
                                        </p:tav>
                                      </p:tavLst>
                                    </p:anim>
                                    <p:anim calcmode="lin" valueType="num">
                                      <p:cBhvr additive="base">
                                        <p:cTn id="693" dur="2250"/>
                                        <p:tgtEl>
                                          <p:spTgt spid="50"/>
                                        </p:tgtEl>
                                        <p:attrNameLst>
                                          <p:attrName>ppt_y</p:attrName>
                                        </p:attrNameLst>
                                      </p:cBhvr>
                                      <p:tavLst>
                                        <p:tav tm="0">
                                          <p:val>
                                            <p:strVal val="ppt_y"/>
                                          </p:val>
                                        </p:tav>
                                        <p:tav tm="100000">
                                          <p:val>
                                            <p:strVal val="ppt_y"/>
                                          </p:val>
                                        </p:tav>
                                      </p:tavLst>
                                    </p:anim>
                                    <p:set>
                                      <p:cBhvr>
                                        <p:cTn id="694" dur="1" fill="hold">
                                          <p:stCondLst>
                                            <p:cond delay="2249"/>
                                          </p:stCondLst>
                                        </p:cTn>
                                        <p:tgtEl>
                                          <p:spTgt spid="50"/>
                                        </p:tgtEl>
                                        <p:attrNameLst>
                                          <p:attrName>style.visibility</p:attrName>
                                        </p:attrNameLst>
                                      </p:cBhvr>
                                      <p:to>
                                        <p:strVal val="hidden"/>
                                      </p:to>
                                    </p:set>
                                  </p:childTnLst>
                                </p:cTn>
                              </p:par>
                              <p:par>
                                <p:cTn id="695" presetID="2" presetClass="exit" presetSubtype="8" fill="hold" grpId="2" nodeType="withEffect">
                                  <p:stCondLst>
                                    <p:cond delay="0"/>
                                  </p:stCondLst>
                                  <p:childTnLst>
                                    <p:anim calcmode="lin" valueType="num">
                                      <p:cBhvr additive="base">
                                        <p:cTn id="696" dur="2250"/>
                                        <p:tgtEl>
                                          <p:spTgt spid="51"/>
                                        </p:tgtEl>
                                        <p:attrNameLst>
                                          <p:attrName>ppt_x</p:attrName>
                                        </p:attrNameLst>
                                      </p:cBhvr>
                                      <p:tavLst>
                                        <p:tav tm="0">
                                          <p:val>
                                            <p:strVal val="ppt_x"/>
                                          </p:val>
                                        </p:tav>
                                        <p:tav tm="100000">
                                          <p:val>
                                            <p:strVal val="0-ppt_w/2"/>
                                          </p:val>
                                        </p:tav>
                                      </p:tavLst>
                                    </p:anim>
                                    <p:anim calcmode="lin" valueType="num">
                                      <p:cBhvr additive="base">
                                        <p:cTn id="697" dur="2250"/>
                                        <p:tgtEl>
                                          <p:spTgt spid="51"/>
                                        </p:tgtEl>
                                        <p:attrNameLst>
                                          <p:attrName>ppt_y</p:attrName>
                                        </p:attrNameLst>
                                      </p:cBhvr>
                                      <p:tavLst>
                                        <p:tav tm="0">
                                          <p:val>
                                            <p:strVal val="ppt_y"/>
                                          </p:val>
                                        </p:tav>
                                        <p:tav tm="100000">
                                          <p:val>
                                            <p:strVal val="ppt_y"/>
                                          </p:val>
                                        </p:tav>
                                      </p:tavLst>
                                    </p:anim>
                                    <p:set>
                                      <p:cBhvr>
                                        <p:cTn id="698" dur="1" fill="hold">
                                          <p:stCondLst>
                                            <p:cond delay="2249"/>
                                          </p:stCondLst>
                                        </p:cTn>
                                        <p:tgtEl>
                                          <p:spTgt spid="51"/>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4"/>
                                        </p:tgtEl>
                                        <p:attrNameLst>
                                          <p:attrName>ppt_x</p:attrName>
                                        </p:attrNameLst>
                                      </p:cBhvr>
                                      <p:tavLst>
                                        <p:tav tm="0">
                                          <p:val>
                                            <p:strVal val="ppt_x"/>
                                          </p:val>
                                        </p:tav>
                                        <p:tav tm="100000">
                                          <p:val>
                                            <p:strVal val="0-ppt_w/2"/>
                                          </p:val>
                                        </p:tav>
                                      </p:tavLst>
                                    </p:anim>
                                    <p:anim calcmode="lin" valueType="num">
                                      <p:cBhvr additive="base">
                                        <p:cTn id="717" dur="2250"/>
                                        <p:tgtEl>
                                          <p:spTgt spid="74"/>
                                        </p:tgtEl>
                                        <p:attrNameLst>
                                          <p:attrName>ppt_y</p:attrName>
                                        </p:attrNameLst>
                                      </p:cBhvr>
                                      <p:tavLst>
                                        <p:tav tm="0">
                                          <p:val>
                                            <p:strVal val="ppt_y"/>
                                          </p:val>
                                        </p:tav>
                                        <p:tav tm="100000">
                                          <p:val>
                                            <p:strVal val="ppt_y"/>
                                          </p:val>
                                        </p:tav>
                                      </p:tavLst>
                                    </p:anim>
                                    <p:set>
                                      <p:cBhvr>
                                        <p:cTn id="718" dur="1" fill="hold">
                                          <p:stCondLst>
                                            <p:cond delay="2249"/>
                                          </p:stCondLst>
                                        </p:cTn>
                                        <p:tgtEl>
                                          <p:spTgt spid="74"/>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5"/>
                                        </p:tgtEl>
                                        <p:attrNameLst>
                                          <p:attrName>ppt_x</p:attrName>
                                        </p:attrNameLst>
                                      </p:cBhvr>
                                      <p:tavLst>
                                        <p:tav tm="0">
                                          <p:val>
                                            <p:strVal val="ppt_x"/>
                                          </p:val>
                                        </p:tav>
                                        <p:tav tm="100000">
                                          <p:val>
                                            <p:strVal val="0-ppt_w/2"/>
                                          </p:val>
                                        </p:tav>
                                      </p:tavLst>
                                    </p:anim>
                                    <p:anim calcmode="lin" valueType="num">
                                      <p:cBhvr additive="base">
                                        <p:cTn id="721" dur="2250"/>
                                        <p:tgtEl>
                                          <p:spTgt spid="75"/>
                                        </p:tgtEl>
                                        <p:attrNameLst>
                                          <p:attrName>ppt_y</p:attrName>
                                        </p:attrNameLst>
                                      </p:cBhvr>
                                      <p:tavLst>
                                        <p:tav tm="0">
                                          <p:val>
                                            <p:strVal val="ppt_y"/>
                                          </p:val>
                                        </p:tav>
                                        <p:tav tm="100000">
                                          <p:val>
                                            <p:strVal val="ppt_y"/>
                                          </p:val>
                                        </p:tav>
                                      </p:tavLst>
                                    </p:anim>
                                    <p:set>
                                      <p:cBhvr>
                                        <p:cTn id="722" dur="1" fill="hold">
                                          <p:stCondLst>
                                            <p:cond delay="2249"/>
                                          </p:stCondLst>
                                        </p:cTn>
                                        <p:tgtEl>
                                          <p:spTgt spid="75"/>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7"/>
                                        </p:tgtEl>
                                        <p:attrNameLst>
                                          <p:attrName>ppt_x</p:attrName>
                                        </p:attrNameLst>
                                      </p:cBhvr>
                                      <p:tavLst>
                                        <p:tav tm="0">
                                          <p:val>
                                            <p:strVal val="ppt_x"/>
                                          </p:val>
                                        </p:tav>
                                        <p:tav tm="100000">
                                          <p:val>
                                            <p:strVal val="0-ppt_w/2"/>
                                          </p:val>
                                        </p:tav>
                                      </p:tavLst>
                                    </p:anim>
                                    <p:anim calcmode="lin" valueType="num">
                                      <p:cBhvr additive="base">
                                        <p:cTn id="729" dur="2250"/>
                                        <p:tgtEl>
                                          <p:spTgt spid="77"/>
                                        </p:tgtEl>
                                        <p:attrNameLst>
                                          <p:attrName>ppt_y</p:attrName>
                                        </p:attrNameLst>
                                      </p:cBhvr>
                                      <p:tavLst>
                                        <p:tav tm="0">
                                          <p:val>
                                            <p:strVal val="ppt_y"/>
                                          </p:val>
                                        </p:tav>
                                        <p:tav tm="100000">
                                          <p:val>
                                            <p:strVal val="ppt_y"/>
                                          </p:val>
                                        </p:tav>
                                      </p:tavLst>
                                    </p:anim>
                                    <p:set>
                                      <p:cBhvr>
                                        <p:cTn id="730" dur="1" fill="hold">
                                          <p:stCondLst>
                                            <p:cond delay="2249"/>
                                          </p:stCondLst>
                                        </p:cTn>
                                        <p:tgtEl>
                                          <p:spTgt spid="77"/>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8"/>
                                        </p:tgtEl>
                                        <p:attrNameLst>
                                          <p:attrName>ppt_x</p:attrName>
                                        </p:attrNameLst>
                                      </p:cBhvr>
                                      <p:tavLst>
                                        <p:tav tm="0">
                                          <p:val>
                                            <p:strVal val="ppt_x"/>
                                          </p:val>
                                        </p:tav>
                                        <p:tav tm="100000">
                                          <p:val>
                                            <p:strVal val="0-ppt_w/2"/>
                                          </p:val>
                                        </p:tav>
                                      </p:tavLst>
                                    </p:anim>
                                    <p:anim calcmode="lin" valueType="num">
                                      <p:cBhvr additive="base">
                                        <p:cTn id="733" dur="2250"/>
                                        <p:tgtEl>
                                          <p:spTgt spid="78"/>
                                        </p:tgtEl>
                                        <p:attrNameLst>
                                          <p:attrName>ppt_y</p:attrName>
                                        </p:attrNameLst>
                                      </p:cBhvr>
                                      <p:tavLst>
                                        <p:tav tm="0">
                                          <p:val>
                                            <p:strVal val="ppt_y"/>
                                          </p:val>
                                        </p:tav>
                                        <p:tav tm="100000">
                                          <p:val>
                                            <p:strVal val="ppt_y"/>
                                          </p:val>
                                        </p:tav>
                                      </p:tavLst>
                                    </p:anim>
                                    <p:set>
                                      <p:cBhvr>
                                        <p:cTn id="734" dur="1" fill="hold">
                                          <p:stCondLst>
                                            <p:cond delay="2249"/>
                                          </p:stCondLst>
                                        </p:cTn>
                                        <p:tgtEl>
                                          <p:spTgt spid="78"/>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16" presetClass="entr" presetSubtype="37" fill="hold" nodeType="withEffect">
                                  <p:stCondLst>
                                    <p:cond delay="0"/>
                                  </p:stCondLst>
                                  <p:childTnLst>
                                    <p:set>
                                      <p:cBhvr>
                                        <p:cTn id="760" dur="1" fill="hold">
                                          <p:stCondLst>
                                            <p:cond delay="0"/>
                                          </p:stCondLst>
                                        </p:cTn>
                                        <p:tgtEl>
                                          <p:spTgt spid="87"/>
                                        </p:tgtEl>
                                        <p:attrNameLst>
                                          <p:attrName>style.visibility</p:attrName>
                                        </p:attrNameLst>
                                      </p:cBhvr>
                                      <p:to>
                                        <p:strVal val="visible"/>
                                      </p:to>
                                    </p:set>
                                    <p:animEffect transition="in" filter="barn(outVertical)">
                                      <p:cBhvr>
                                        <p:cTn id="761" dur="2250"/>
                                        <p:tgtEl>
                                          <p:spTgt spid="87"/>
                                        </p:tgtEl>
                                      </p:cBhvr>
                                    </p:animEffect>
                                  </p:childTnLst>
                                </p:cTn>
                              </p:par>
                              <p:par>
                                <p:cTn id="762" presetID="23" presetClass="entr" presetSubtype="272" fill="hold" nodeType="withEffect">
                                  <p:stCondLst>
                                    <p:cond delay="0"/>
                                  </p:stCondLst>
                                  <p:childTnLst>
                                    <p:set>
                                      <p:cBhvr>
                                        <p:cTn id="763" dur="1" fill="hold">
                                          <p:stCondLst>
                                            <p:cond delay="0"/>
                                          </p:stCondLst>
                                        </p:cTn>
                                        <p:tgtEl>
                                          <p:spTgt spid="87"/>
                                        </p:tgtEl>
                                        <p:attrNameLst>
                                          <p:attrName>style.visibility</p:attrName>
                                        </p:attrNameLst>
                                      </p:cBhvr>
                                      <p:to>
                                        <p:strVal val="visible"/>
                                      </p:to>
                                    </p:set>
                                    <p:anim calcmode="lin" valueType="num">
                                      <p:cBhvr>
                                        <p:cTn id="764" dur="2250" fill="hold"/>
                                        <p:tgtEl>
                                          <p:spTgt spid="87"/>
                                        </p:tgtEl>
                                        <p:attrNameLst>
                                          <p:attrName>ppt_w</p:attrName>
                                        </p:attrNameLst>
                                      </p:cBhvr>
                                      <p:tavLst>
                                        <p:tav tm="0">
                                          <p:val>
                                            <p:strVal val="2/3*#ppt_w"/>
                                          </p:val>
                                        </p:tav>
                                        <p:tav tm="100000">
                                          <p:val>
                                            <p:strVal val="#ppt_w"/>
                                          </p:val>
                                        </p:tav>
                                      </p:tavLst>
                                    </p:anim>
                                    <p:anim calcmode="lin" valueType="num">
                                      <p:cBhvr>
                                        <p:cTn id="765" dur="2250" fill="hold"/>
                                        <p:tgtEl>
                                          <p:spTgt spid="87"/>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rotWithShape="1">
          <a:blip r:embed="rId2">
            <a:extLst>
              <a:ext uri="{28A0092B-C50C-407E-A947-70E740481C1C}">
                <a14:useLocalDpi xmlns:a14="http://schemas.microsoft.com/office/drawing/2010/main" val="0"/>
              </a:ext>
            </a:extLst>
          </a:blip>
          <a:srcRect t="390" b="390"/>
          <a:stretch/>
        </p:blipFill>
        <p:spPr>
          <a:xfrm>
            <a:off x="0" y="12744"/>
            <a:ext cx="9144000" cy="5143500"/>
          </a:xfrm>
          <a:prstGeom prst="rect">
            <a:avLst/>
          </a:prstGeom>
        </p:spPr>
      </p:pic>
      <p:sp>
        <p:nvSpPr>
          <p:cNvPr id="5" name="4 Rectángulo"/>
          <p:cNvSpPr/>
          <p:nvPr/>
        </p:nvSpPr>
        <p:spPr>
          <a:xfrm>
            <a:off x="4211960" y="483518"/>
            <a:ext cx="4752528" cy="4524315"/>
          </a:xfrm>
          <a:prstGeom prst="rect">
            <a:avLst/>
          </a:prstGeom>
        </p:spPr>
        <p:txBody>
          <a:bodyPr wrap="square">
            <a:spAutoFit/>
            <a:scene3d>
              <a:camera prst="obliqueBottomLeft"/>
              <a:lightRig rig="threePt" dir="t"/>
            </a:scene3d>
            <a:sp3d extrusionH="25400">
              <a:extrusionClr>
                <a:schemeClr val="tx1"/>
              </a:extrusionClr>
            </a:sp3d>
          </a:bodyPr>
          <a:lstStyle/>
          <a:p>
            <a:pPr algn="ctr"/>
            <a:r>
              <a:rPr lang="es-ES" sz="1600" b="1" dirty="0" smtClean="0">
                <a:solidFill>
                  <a:srgbClr val="002060"/>
                </a:solidFill>
              </a:rPr>
              <a:t>La </a:t>
            </a:r>
            <a:r>
              <a:rPr lang="es-ES" sz="1600" b="1" dirty="0">
                <a:solidFill>
                  <a:srgbClr val="002060"/>
                </a:solidFill>
              </a:rPr>
              <a:t>automatización de los faros ha derivado </a:t>
            </a:r>
            <a:r>
              <a:rPr lang="es-ES" sz="1600" b="1" dirty="0" smtClean="0">
                <a:solidFill>
                  <a:srgbClr val="002060"/>
                </a:solidFill>
              </a:rPr>
              <a:t>en</a:t>
            </a:r>
          </a:p>
          <a:p>
            <a:pPr algn="ctr"/>
            <a:r>
              <a:rPr lang="es-ES" sz="1600" b="1" dirty="0" smtClean="0">
                <a:solidFill>
                  <a:srgbClr val="002060"/>
                </a:solidFill>
              </a:rPr>
              <a:t> </a:t>
            </a:r>
            <a:r>
              <a:rPr lang="es-ES" sz="1600" b="1" dirty="0">
                <a:solidFill>
                  <a:srgbClr val="002060"/>
                </a:solidFill>
              </a:rPr>
              <a:t>que la profesión está en proceso de extinción. No obstante, queda la memoria de su concurso imprescindible en la historia de los faros y de su evolución hasta nuestros días. El torrero, farero o técnico de señalizaciones marítimas tenía, entre sus funciones, la obligación de cumplimentar diariamente  tres tipos de ‘libros’: El Libro de Servicio, el Libro de Comunicaciones y el Libro de Órdenes, donde se reflejaba, de modo manuscrito, las contingencias diarias del servicio, un resumen del contenido de la correspondencia intercambiada con los encargados superiores, las sustituciones o reparaciones efectuadas en el faro e, incluso, un reducido parte meteorológico. Esta documentación escrita constituye un Valor Documental añadido al arquitectónico, tecnológico y social”.</a:t>
            </a:r>
          </a:p>
          <a:p>
            <a:pPr algn="ctr"/>
            <a:endParaRPr lang="es-ES" sz="1600" b="1" dirty="0">
              <a:solidFill>
                <a:srgbClr val="002060"/>
              </a:solidFill>
            </a:endParaRPr>
          </a:p>
        </p:txBody>
      </p:sp>
    </p:spTree>
    <p:extLst>
      <p:ext uri="{BB962C8B-B14F-4D97-AF65-F5344CB8AC3E}">
        <p14:creationId xmlns:p14="http://schemas.microsoft.com/office/powerpoint/2010/main" val="729525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800" fill="hold"/>
                                        <p:tgtEl>
                                          <p:spTgt spid="5"/>
                                        </p:tgtEl>
                                        <p:attrNameLst>
                                          <p:attrName>ppt_w</p:attrName>
                                        </p:attrNameLst>
                                      </p:cBhvr>
                                      <p:tavLst>
                                        <p:tav tm="0">
                                          <p:val>
                                            <p:fltVal val="0"/>
                                          </p:val>
                                        </p:tav>
                                        <p:tav tm="100000">
                                          <p:val>
                                            <p:strVal val="#ppt_w"/>
                                          </p:val>
                                        </p:tav>
                                      </p:tavLst>
                                    </p:anim>
                                    <p:anim calcmode="lin" valueType="num">
                                      <p:cBhvr>
                                        <p:cTn id="8" dur="1800" fill="hold"/>
                                        <p:tgtEl>
                                          <p:spTgt spid="5"/>
                                        </p:tgtEl>
                                        <p:attrNameLst>
                                          <p:attrName>ppt_h</p:attrName>
                                        </p:attrNameLst>
                                      </p:cBhvr>
                                      <p:tavLst>
                                        <p:tav tm="0">
                                          <p:val>
                                            <p:fltVal val="0"/>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650" fill="hold"/>
                                        <p:tgtEl>
                                          <p:spTgt spid="4"/>
                                        </p:tgtEl>
                                        <p:attrNameLst>
                                          <p:attrName>ppt_w</p:attrName>
                                        </p:attrNameLst>
                                      </p:cBhvr>
                                      <p:tavLst>
                                        <p:tav tm="0">
                                          <p:val>
                                            <p:strVal val="4/3*#ppt_w"/>
                                          </p:val>
                                        </p:tav>
                                        <p:tav tm="100000">
                                          <p:val>
                                            <p:strVal val="#ppt_w"/>
                                          </p:val>
                                        </p:tav>
                                      </p:tavLst>
                                    </p:anim>
                                    <p:anim calcmode="lin" valueType="num">
                                      <p:cBhvr>
                                        <p:cTn id="12" dur="1650" fill="hold"/>
                                        <p:tgtEl>
                                          <p:spTgt spid="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154 Rectángulo"/>
          <p:cNvSpPr/>
          <p:nvPr/>
        </p:nvSpPr>
        <p:spPr>
          <a:xfrm flipH="1">
            <a:off x="-6707" y="-5429"/>
            <a:ext cx="9146456" cy="5143500"/>
          </a:xfrm>
          <a:prstGeom prst="rect">
            <a:avLst/>
          </a:prstGeom>
          <a:gradFill flip="none" rotWithShape="1">
            <a:gsLst>
              <a:gs pos="19000">
                <a:srgbClr val="21A6FD">
                  <a:lumMod val="38000"/>
                </a:srgbClr>
              </a:gs>
              <a:gs pos="0">
                <a:srgbClr val="11AFE3">
                  <a:lumMod val="47000"/>
                </a:srgbClr>
              </a:gs>
              <a:gs pos="40000">
                <a:srgbClr val="0780CF">
                  <a:lumMod val="29000"/>
                </a:srgbClr>
              </a:gs>
              <a:gs pos="59000">
                <a:srgbClr val="0C4072">
                  <a:lumMod val="36000"/>
                </a:srgbClr>
              </a:gs>
              <a:gs pos="89000">
                <a:srgbClr val="172355">
                  <a:lumMod val="3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6" name="155 Imagen" descr="Diapositiva18"/>
          <p:cNvPicPr>
            <a:picLocks noGrp="1" noChangeAspect="1"/>
          </p:cNvPicPr>
          <p:nvPr isPhoto="1"/>
        </p:nvPicPr>
        <p:blipFill rotWithShape="1">
          <a:blip r:embed="rId3">
            <a:lum/>
            <a:extLst>
              <a:ext uri="{28A0092B-C50C-407E-A947-70E740481C1C}">
                <a14:useLocalDpi xmlns:a14="http://schemas.microsoft.com/office/drawing/2010/main" val="0"/>
              </a:ext>
            </a:extLst>
          </a:blip>
          <a:srcRect t="-101685" b="-21"/>
          <a:stretch/>
        </p:blipFill>
        <p:spPr>
          <a:xfrm>
            <a:off x="0" y="-5231219"/>
            <a:ext cx="9144000" cy="10374719"/>
          </a:xfrm>
          <a:prstGeom prst="rect">
            <a:avLst/>
          </a:prstGeom>
          <a:noFill/>
          <a:ln>
            <a:noFill/>
          </a:ln>
        </p:spPr>
      </p:pic>
      <p:grpSp>
        <p:nvGrpSpPr>
          <p:cNvPr id="78" name="77 Grupo"/>
          <p:cNvGrpSpPr/>
          <p:nvPr/>
        </p:nvGrpSpPr>
        <p:grpSpPr>
          <a:xfrm rot="16200000" flipH="1" flipV="1">
            <a:off x="5881291" y="-2380491"/>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6200000" flipH="1" flipV="1">
            <a:off x="6120036" y="-1444387"/>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16200000" flipH="1" flipV="1">
            <a:off x="5884455" y="-157123"/>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16200000" flipH="1" flipV="1">
            <a:off x="6084036" y="787861"/>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5400000" flipV="1">
            <a:off x="-894198" y="-2359841"/>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5400000" flipV="1">
            <a:off x="-1132943" y="-1423737"/>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5400000" flipV="1">
            <a:off x="-897362" y="-136473"/>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5400000" flipV="1">
            <a:off x="-1096943" y="808511"/>
            <a:ext cx="4032448" cy="6736130"/>
            <a:chOff x="-1296000" y="144000"/>
            <a:chExt cx="3704088" cy="2290800"/>
          </a:xfrm>
          <a:effectLst>
            <a:outerShdw dist="342900" algn="ctr" rotWithShape="0">
              <a:srgbClr val="66CCFF"/>
            </a:outerShdw>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25400" cap="sq" cmpd="sng">
                <a:gradFill flip="none" rotWithShape="1">
                  <a:gsLst>
                    <a:gs pos="82000">
                      <a:srgbClr val="FC7404"/>
                    </a:gs>
                    <a:gs pos="41000">
                      <a:srgbClr val="FFC000"/>
                    </a:gs>
                    <a:gs pos="0">
                      <a:srgbClr val="FC8004"/>
                    </a:gs>
                  </a:gsLst>
                  <a:lin ang="0" scaled="1"/>
                  <a:tileRect/>
                </a:gradFill>
                <a:prstDash val="sysDot"/>
                <a:headEnd type="triangle"/>
              </a:ln>
              <a:sp3d prstMaterial="powder"/>
            </p:spPr>
            <p:style>
              <a:lnRef idx="1">
                <a:schemeClr val="accent1"/>
              </a:lnRef>
              <a:fillRef idx="0">
                <a:schemeClr val="accent1"/>
              </a:fillRef>
              <a:effectRef idx="0">
                <a:schemeClr val="accent1"/>
              </a:effectRef>
              <a:fontRef idx="minor">
                <a:schemeClr val="tx1"/>
              </a:fontRef>
            </p:style>
          </p:cxnSp>
        </p:grpSp>
      </p:grpSp>
      <p:sp>
        <p:nvSpPr>
          <p:cNvPr id="157" name="156 Rectángulo"/>
          <p:cNvSpPr/>
          <p:nvPr/>
        </p:nvSpPr>
        <p:spPr>
          <a:xfrm>
            <a:off x="-2412776" y="-1172666"/>
            <a:ext cx="14545616" cy="7056784"/>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29718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7"/>
                                        </p:tgtEl>
                                        <p:attrNameLst>
                                          <p:attrName>style.opacity</p:attrName>
                                        </p:attrNameLst>
                                      </p:cBhvr>
                                      <p:to>
                                        <p:strVal val="0"/>
                                      </p:to>
                                    </p:set>
                                    <p:animEffect filter="image" prLst="opacity: 0">
                                      <p:cBhvr rctx="IE">
                                        <p:cTn id="39" dur="indefinite"/>
                                        <p:tgtEl>
                                          <p:spTgt spid="157"/>
                                        </p:tgtEl>
                                      </p:cBhvr>
                                    </p:animEffect>
                                  </p:childTnLst>
                                </p:cTn>
                              </p:par>
                              <p:par>
                                <p:cTn id="40" presetID="2" presetClass="exit" presetSubtype="12" fill="hold" nodeType="withEffect">
                                  <p:stCondLst>
                                    <p:cond delay="0"/>
                                  </p:stCondLst>
                                  <p:childTnLst>
                                    <p:anim calcmode="lin" valueType="num">
                                      <p:cBhvr additive="base">
                                        <p:cTn id="41" dur="3750"/>
                                        <p:tgtEl>
                                          <p:spTgt spid="78"/>
                                        </p:tgtEl>
                                        <p:attrNameLst>
                                          <p:attrName>ppt_x</p:attrName>
                                        </p:attrNameLst>
                                      </p:cBhvr>
                                      <p:tavLst>
                                        <p:tav tm="0">
                                          <p:val>
                                            <p:strVal val="ppt_x"/>
                                          </p:val>
                                        </p:tav>
                                        <p:tav tm="100000">
                                          <p:val>
                                            <p:strVal val="0-ppt_w/2"/>
                                          </p:val>
                                        </p:tav>
                                      </p:tavLst>
                                    </p:anim>
                                    <p:anim calcmode="lin" valueType="num">
                                      <p:cBhvr additive="base">
                                        <p:cTn id="42" dur="3750"/>
                                        <p:tgtEl>
                                          <p:spTgt spid="78"/>
                                        </p:tgtEl>
                                        <p:attrNameLst>
                                          <p:attrName>ppt_y</p:attrName>
                                        </p:attrNameLst>
                                      </p:cBhvr>
                                      <p:tavLst>
                                        <p:tav tm="0">
                                          <p:val>
                                            <p:strVal val="ppt_y"/>
                                          </p:val>
                                        </p:tav>
                                        <p:tav tm="100000">
                                          <p:val>
                                            <p:strVal val="1+ppt_h/2"/>
                                          </p:val>
                                        </p:tav>
                                      </p:tavLst>
                                    </p:anim>
                                    <p:set>
                                      <p:cBhvr>
                                        <p:cTn id="43" dur="1" fill="hold">
                                          <p:stCondLst>
                                            <p:cond delay="3749"/>
                                          </p:stCondLst>
                                        </p:cTn>
                                        <p:tgtEl>
                                          <p:spTgt spid="78"/>
                                        </p:tgtEl>
                                        <p:attrNameLst>
                                          <p:attrName>style.visibility</p:attrName>
                                        </p:attrNameLst>
                                      </p:cBhvr>
                                      <p:to>
                                        <p:strVal val="hidden"/>
                                      </p:to>
                                    </p:set>
                                  </p:childTnLst>
                                </p:cTn>
                              </p:par>
                              <p:par>
                                <p:cTn id="44" presetID="2" presetClass="exit" presetSubtype="12" fill="hold" nodeType="withEffect">
                                  <p:stCondLst>
                                    <p:cond delay="0"/>
                                  </p:stCondLst>
                                  <p:childTnLst>
                                    <p:anim calcmode="lin" valueType="num">
                                      <p:cBhvr additive="base">
                                        <p:cTn id="45" dur="3750"/>
                                        <p:tgtEl>
                                          <p:spTgt spid="97"/>
                                        </p:tgtEl>
                                        <p:attrNameLst>
                                          <p:attrName>ppt_x</p:attrName>
                                        </p:attrNameLst>
                                      </p:cBhvr>
                                      <p:tavLst>
                                        <p:tav tm="0">
                                          <p:val>
                                            <p:strVal val="ppt_x"/>
                                          </p:val>
                                        </p:tav>
                                        <p:tav tm="100000">
                                          <p:val>
                                            <p:strVal val="0-ppt_w/2"/>
                                          </p:val>
                                        </p:tav>
                                      </p:tavLst>
                                    </p:anim>
                                    <p:anim calcmode="lin" valueType="num">
                                      <p:cBhvr additive="base">
                                        <p:cTn id="46" dur="3750"/>
                                        <p:tgtEl>
                                          <p:spTgt spid="97"/>
                                        </p:tgtEl>
                                        <p:attrNameLst>
                                          <p:attrName>ppt_y</p:attrName>
                                        </p:attrNameLst>
                                      </p:cBhvr>
                                      <p:tavLst>
                                        <p:tav tm="0">
                                          <p:val>
                                            <p:strVal val="ppt_y"/>
                                          </p:val>
                                        </p:tav>
                                        <p:tav tm="100000">
                                          <p:val>
                                            <p:strVal val="1+ppt_h/2"/>
                                          </p:val>
                                        </p:tav>
                                      </p:tavLst>
                                    </p:anim>
                                    <p:set>
                                      <p:cBhvr>
                                        <p:cTn id="47" dur="1" fill="hold">
                                          <p:stCondLst>
                                            <p:cond delay="3749"/>
                                          </p:stCondLst>
                                        </p:cTn>
                                        <p:tgtEl>
                                          <p:spTgt spid="97"/>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116"/>
                                        </p:tgtEl>
                                        <p:attrNameLst>
                                          <p:attrName>ppt_x</p:attrName>
                                        </p:attrNameLst>
                                      </p:cBhvr>
                                      <p:tavLst>
                                        <p:tav tm="0">
                                          <p:val>
                                            <p:strVal val="ppt_x"/>
                                          </p:val>
                                        </p:tav>
                                        <p:tav tm="100000">
                                          <p:val>
                                            <p:strVal val="0-ppt_w/2"/>
                                          </p:val>
                                        </p:tav>
                                      </p:tavLst>
                                    </p:anim>
                                    <p:anim calcmode="lin" valueType="num">
                                      <p:cBhvr additive="base">
                                        <p:cTn id="50" dur="3750"/>
                                        <p:tgtEl>
                                          <p:spTgt spid="116"/>
                                        </p:tgtEl>
                                        <p:attrNameLst>
                                          <p:attrName>ppt_y</p:attrName>
                                        </p:attrNameLst>
                                      </p:cBhvr>
                                      <p:tavLst>
                                        <p:tav tm="0">
                                          <p:val>
                                            <p:strVal val="ppt_y"/>
                                          </p:val>
                                        </p:tav>
                                        <p:tav tm="100000">
                                          <p:val>
                                            <p:strVal val="1+ppt_h/2"/>
                                          </p:val>
                                        </p:tav>
                                      </p:tavLst>
                                    </p:anim>
                                    <p:set>
                                      <p:cBhvr>
                                        <p:cTn id="51" dur="1" fill="hold">
                                          <p:stCondLst>
                                            <p:cond delay="3749"/>
                                          </p:stCondLst>
                                        </p:cTn>
                                        <p:tgtEl>
                                          <p:spTgt spid="116"/>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135"/>
                                        </p:tgtEl>
                                        <p:attrNameLst>
                                          <p:attrName>ppt_x</p:attrName>
                                        </p:attrNameLst>
                                      </p:cBhvr>
                                      <p:tavLst>
                                        <p:tav tm="0">
                                          <p:val>
                                            <p:strVal val="ppt_x"/>
                                          </p:val>
                                        </p:tav>
                                        <p:tav tm="100000">
                                          <p:val>
                                            <p:strVal val="0-ppt_w/2"/>
                                          </p:val>
                                        </p:tav>
                                      </p:tavLst>
                                    </p:anim>
                                    <p:anim calcmode="lin" valueType="num">
                                      <p:cBhvr additive="base">
                                        <p:cTn id="54" dur="3750"/>
                                        <p:tgtEl>
                                          <p:spTgt spid="135"/>
                                        </p:tgtEl>
                                        <p:attrNameLst>
                                          <p:attrName>ppt_y</p:attrName>
                                        </p:attrNameLst>
                                      </p:cBhvr>
                                      <p:tavLst>
                                        <p:tav tm="0">
                                          <p:val>
                                            <p:strVal val="ppt_y"/>
                                          </p:val>
                                        </p:tav>
                                        <p:tav tm="100000">
                                          <p:val>
                                            <p:strVal val="1+ppt_h/2"/>
                                          </p:val>
                                        </p:tav>
                                      </p:tavLst>
                                    </p:anim>
                                    <p:set>
                                      <p:cBhvr>
                                        <p:cTn id="55" dur="1" fill="hold">
                                          <p:stCondLst>
                                            <p:cond delay="3749"/>
                                          </p:stCondLst>
                                        </p:cTn>
                                        <p:tgtEl>
                                          <p:spTgt spid="135"/>
                                        </p:tgtEl>
                                        <p:attrNameLst>
                                          <p:attrName>style.visibility</p:attrName>
                                        </p:attrNameLst>
                                      </p:cBhvr>
                                      <p:to>
                                        <p:strVal val="hidden"/>
                                      </p:to>
                                    </p:set>
                                  </p:childTnLst>
                                </p:cTn>
                              </p:par>
                              <p:par>
                                <p:cTn id="56" presetID="2" presetClass="exit" presetSubtype="6" fill="hold" nodeType="withEffect">
                                  <p:stCondLst>
                                    <p:cond delay="0"/>
                                  </p:stCondLst>
                                  <p:childTnLst>
                                    <p:anim calcmode="lin" valueType="num">
                                      <p:cBhvr additive="base">
                                        <p:cTn id="57" dur="3750"/>
                                        <p:tgtEl>
                                          <p:spTgt spid="163"/>
                                        </p:tgtEl>
                                        <p:attrNameLst>
                                          <p:attrName>ppt_x</p:attrName>
                                        </p:attrNameLst>
                                      </p:cBhvr>
                                      <p:tavLst>
                                        <p:tav tm="0">
                                          <p:val>
                                            <p:strVal val="ppt_x"/>
                                          </p:val>
                                        </p:tav>
                                        <p:tav tm="100000">
                                          <p:val>
                                            <p:strVal val="1+ppt_w/2"/>
                                          </p:val>
                                        </p:tav>
                                      </p:tavLst>
                                    </p:anim>
                                    <p:anim calcmode="lin" valueType="num">
                                      <p:cBhvr additive="base">
                                        <p:cTn id="58" dur="3750"/>
                                        <p:tgtEl>
                                          <p:spTgt spid="163"/>
                                        </p:tgtEl>
                                        <p:attrNameLst>
                                          <p:attrName>ppt_y</p:attrName>
                                        </p:attrNameLst>
                                      </p:cBhvr>
                                      <p:tavLst>
                                        <p:tav tm="0">
                                          <p:val>
                                            <p:strVal val="ppt_y"/>
                                          </p:val>
                                        </p:tav>
                                        <p:tav tm="100000">
                                          <p:val>
                                            <p:strVal val="1+ppt_h/2"/>
                                          </p:val>
                                        </p:tav>
                                      </p:tavLst>
                                    </p:anim>
                                    <p:set>
                                      <p:cBhvr>
                                        <p:cTn id="59" dur="1" fill="hold">
                                          <p:stCondLst>
                                            <p:cond delay="3749"/>
                                          </p:stCondLst>
                                        </p:cTn>
                                        <p:tgtEl>
                                          <p:spTgt spid="163"/>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182"/>
                                        </p:tgtEl>
                                        <p:attrNameLst>
                                          <p:attrName>ppt_x</p:attrName>
                                        </p:attrNameLst>
                                      </p:cBhvr>
                                      <p:tavLst>
                                        <p:tav tm="0">
                                          <p:val>
                                            <p:strVal val="ppt_x"/>
                                          </p:val>
                                        </p:tav>
                                        <p:tav tm="100000">
                                          <p:val>
                                            <p:strVal val="1+ppt_w/2"/>
                                          </p:val>
                                        </p:tav>
                                      </p:tavLst>
                                    </p:anim>
                                    <p:anim calcmode="lin" valueType="num">
                                      <p:cBhvr additive="base">
                                        <p:cTn id="62" dur="3750"/>
                                        <p:tgtEl>
                                          <p:spTgt spid="182"/>
                                        </p:tgtEl>
                                        <p:attrNameLst>
                                          <p:attrName>ppt_y</p:attrName>
                                        </p:attrNameLst>
                                      </p:cBhvr>
                                      <p:tavLst>
                                        <p:tav tm="0">
                                          <p:val>
                                            <p:strVal val="ppt_y"/>
                                          </p:val>
                                        </p:tav>
                                        <p:tav tm="100000">
                                          <p:val>
                                            <p:strVal val="1+ppt_h/2"/>
                                          </p:val>
                                        </p:tav>
                                      </p:tavLst>
                                    </p:anim>
                                    <p:set>
                                      <p:cBhvr>
                                        <p:cTn id="63" dur="1" fill="hold">
                                          <p:stCondLst>
                                            <p:cond delay="3749"/>
                                          </p:stCondLst>
                                        </p:cTn>
                                        <p:tgtEl>
                                          <p:spTgt spid="182"/>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750"/>
                                        <p:tgtEl>
                                          <p:spTgt spid="201"/>
                                        </p:tgtEl>
                                        <p:attrNameLst>
                                          <p:attrName>ppt_x</p:attrName>
                                        </p:attrNameLst>
                                      </p:cBhvr>
                                      <p:tavLst>
                                        <p:tav tm="0">
                                          <p:val>
                                            <p:strVal val="ppt_x"/>
                                          </p:val>
                                        </p:tav>
                                        <p:tav tm="100000">
                                          <p:val>
                                            <p:strVal val="1+ppt_w/2"/>
                                          </p:val>
                                        </p:tav>
                                      </p:tavLst>
                                    </p:anim>
                                    <p:anim calcmode="lin" valueType="num">
                                      <p:cBhvr additive="base">
                                        <p:cTn id="66" dur="3750"/>
                                        <p:tgtEl>
                                          <p:spTgt spid="201"/>
                                        </p:tgtEl>
                                        <p:attrNameLst>
                                          <p:attrName>ppt_y</p:attrName>
                                        </p:attrNameLst>
                                      </p:cBhvr>
                                      <p:tavLst>
                                        <p:tav tm="0">
                                          <p:val>
                                            <p:strVal val="ppt_y"/>
                                          </p:val>
                                        </p:tav>
                                        <p:tav tm="100000">
                                          <p:val>
                                            <p:strVal val="1+ppt_h/2"/>
                                          </p:val>
                                        </p:tav>
                                      </p:tavLst>
                                    </p:anim>
                                    <p:set>
                                      <p:cBhvr>
                                        <p:cTn id="67" dur="1" fill="hold">
                                          <p:stCondLst>
                                            <p:cond delay="3749"/>
                                          </p:stCondLst>
                                        </p:cTn>
                                        <p:tgtEl>
                                          <p:spTgt spid="201"/>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20"/>
                                        </p:tgtEl>
                                        <p:attrNameLst>
                                          <p:attrName>ppt_x</p:attrName>
                                        </p:attrNameLst>
                                      </p:cBhvr>
                                      <p:tavLst>
                                        <p:tav tm="0">
                                          <p:val>
                                            <p:strVal val="ppt_x"/>
                                          </p:val>
                                        </p:tav>
                                        <p:tav tm="100000">
                                          <p:val>
                                            <p:strVal val="1+ppt_w/2"/>
                                          </p:val>
                                        </p:tav>
                                      </p:tavLst>
                                    </p:anim>
                                    <p:anim calcmode="lin" valueType="num">
                                      <p:cBhvr additive="base">
                                        <p:cTn id="70" dur="3750"/>
                                        <p:tgtEl>
                                          <p:spTgt spid="220"/>
                                        </p:tgtEl>
                                        <p:attrNameLst>
                                          <p:attrName>ppt_y</p:attrName>
                                        </p:attrNameLst>
                                      </p:cBhvr>
                                      <p:tavLst>
                                        <p:tav tm="0">
                                          <p:val>
                                            <p:strVal val="ppt_y"/>
                                          </p:val>
                                        </p:tav>
                                        <p:tav tm="100000">
                                          <p:val>
                                            <p:strVal val="1+ppt_h/2"/>
                                          </p:val>
                                        </p:tav>
                                      </p:tavLst>
                                    </p:anim>
                                    <p:set>
                                      <p:cBhvr>
                                        <p:cTn id="71" dur="1" fill="hold">
                                          <p:stCondLst>
                                            <p:cond delay="3749"/>
                                          </p:stCondLst>
                                        </p:cTn>
                                        <p:tgtEl>
                                          <p:spTgt spid="220"/>
                                        </p:tgtEl>
                                        <p:attrNameLst>
                                          <p:attrName>style.visibility</p:attrName>
                                        </p:attrNameLst>
                                      </p:cBhvr>
                                      <p:to>
                                        <p:strVal val="hidden"/>
                                      </p:to>
                                    </p:set>
                                  </p:childTnLst>
                                </p:cTn>
                              </p:par>
                              <p:par>
                                <p:cTn id="72" presetID="16" presetClass="entr" presetSubtype="37" fill="hold" nodeType="withEffect">
                                  <p:stCondLst>
                                    <p:cond delay="500"/>
                                  </p:stCondLst>
                                  <p:childTnLst>
                                    <p:set>
                                      <p:cBhvr>
                                        <p:cTn id="73" dur="1" fill="hold">
                                          <p:stCondLst>
                                            <p:cond delay="0"/>
                                          </p:stCondLst>
                                        </p:cTn>
                                        <p:tgtEl>
                                          <p:spTgt spid="156"/>
                                        </p:tgtEl>
                                        <p:attrNameLst>
                                          <p:attrName>style.visibility</p:attrName>
                                        </p:attrNameLst>
                                      </p:cBhvr>
                                      <p:to>
                                        <p:strVal val="visible"/>
                                      </p:to>
                                    </p:set>
                                    <p:animEffect transition="in" filter="barn(outVertical)">
                                      <p:cBhvr>
                                        <p:cTn id="74" dur="3500"/>
                                        <p:tgtEl>
                                          <p:spTgt spid="156"/>
                                        </p:tgtEl>
                                      </p:cBhvr>
                                    </p:animEffect>
                                  </p:childTnLst>
                                </p:cTn>
                              </p:par>
                              <p:par>
                                <p:cTn id="75" presetID="23" presetClass="entr" presetSubtype="272" fill="hold" nodeType="withEffect">
                                  <p:stCondLst>
                                    <p:cond delay="500"/>
                                  </p:stCondLst>
                                  <p:childTnLst>
                                    <p:set>
                                      <p:cBhvr>
                                        <p:cTn id="76" dur="1" fill="hold">
                                          <p:stCondLst>
                                            <p:cond delay="0"/>
                                          </p:stCondLst>
                                        </p:cTn>
                                        <p:tgtEl>
                                          <p:spTgt spid="156"/>
                                        </p:tgtEl>
                                        <p:attrNameLst>
                                          <p:attrName>style.visibility</p:attrName>
                                        </p:attrNameLst>
                                      </p:cBhvr>
                                      <p:to>
                                        <p:strVal val="visible"/>
                                      </p:to>
                                    </p:set>
                                    <p:anim calcmode="lin" valueType="num">
                                      <p:cBhvr>
                                        <p:cTn id="77" dur="3500" fill="hold"/>
                                        <p:tgtEl>
                                          <p:spTgt spid="156"/>
                                        </p:tgtEl>
                                        <p:attrNameLst>
                                          <p:attrName>ppt_w</p:attrName>
                                        </p:attrNameLst>
                                      </p:cBhvr>
                                      <p:tavLst>
                                        <p:tav tm="0">
                                          <p:val>
                                            <p:strVal val="2/3*#ppt_w"/>
                                          </p:val>
                                        </p:tav>
                                        <p:tav tm="100000">
                                          <p:val>
                                            <p:strVal val="#ppt_w"/>
                                          </p:val>
                                        </p:tav>
                                      </p:tavLst>
                                    </p:anim>
                                    <p:anim calcmode="lin" valueType="num">
                                      <p:cBhvr>
                                        <p:cTn id="78" dur="3500" fill="hold"/>
                                        <p:tgtEl>
                                          <p:spTgt spid="15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rotWithShape="1">
          <a:blip r:embed="rId2">
            <a:extLst>
              <a:ext uri="{28A0092B-C50C-407E-A947-70E740481C1C}">
                <a14:useLocalDpi xmlns:a14="http://schemas.microsoft.com/office/drawing/2010/main" val="0"/>
              </a:ext>
            </a:extLst>
          </a:blip>
          <a:srcRect t="390" b="390"/>
          <a:stretch/>
        </p:blipFill>
        <p:spPr>
          <a:xfrm>
            <a:off x="0" y="0"/>
            <a:ext cx="9144000" cy="5143500"/>
          </a:xfrm>
          <a:prstGeom prst="rect">
            <a:avLst/>
          </a:prstGeom>
        </p:spPr>
      </p:pic>
      <p:sp>
        <p:nvSpPr>
          <p:cNvPr id="4" name="3 Rectángulo"/>
          <p:cNvSpPr/>
          <p:nvPr/>
        </p:nvSpPr>
        <p:spPr>
          <a:xfrm>
            <a:off x="4139952" y="627534"/>
            <a:ext cx="4608512" cy="4370427"/>
          </a:xfrm>
          <a:prstGeom prst="rect">
            <a:avLst/>
          </a:prstGeom>
        </p:spPr>
        <p:txBody>
          <a:bodyPr wrap="square">
            <a:spAutoFit/>
            <a:scene3d>
              <a:camera prst="obliqueBottomLeft"/>
              <a:lightRig rig="threePt" dir="t"/>
            </a:scene3d>
            <a:sp3d extrusionH="25400">
              <a:extrusionClr>
                <a:schemeClr val="tx1"/>
              </a:extrusionClr>
            </a:sp3d>
          </a:bodyPr>
          <a:lstStyle/>
          <a:p>
            <a:pPr algn="ctr"/>
            <a:r>
              <a:rPr lang="es-ES" sz="2000" b="1" dirty="0" smtClean="0">
                <a:solidFill>
                  <a:srgbClr val="002060"/>
                </a:solidFill>
              </a:rPr>
              <a:t>Toda nuestra admiración a estos </a:t>
            </a:r>
          </a:p>
          <a:p>
            <a:pPr algn="ctr"/>
            <a:r>
              <a:rPr lang="es-ES" sz="2000" b="1" dirty="0" smtClean="0">
                <a:solidFill>
                  <a:srgbClr val="002060"/>
                </a:solidFill>
              </a:rPr>
              <a:t>Centinelas </a:t>
            </a:r>
            <a:r>
              <a:rPr lang="es-ES" sz="2000" b="1" dirty="0">
                <a:solidFill>
                  <a:srgbClr val="002060"/>
                </a:solidFill>
              </a:rPr>
              <a:t>solitarios que llevan siglos proyectando sonrisas de alivio entre la tripulación, salvavidas luminosos que inmortalizan nuestra historia de amor </a:t>
            </a:r>
            <a:r>
              <a:rPr lang="es-ES" sz="2000" b="1" dirty="0" smtClean="0">
                <a:solidFill>
                  <a:srgbClr val="002060"/>
                </a:solidFill>
              </a:rPr>
              <a:t>con </a:t>
            </a:r>
            <a:r>
              <a:rPr lang="es-ES" sz="2000" b="1" dirty="0">
                <a:solidFill>
                  <a:srgbClr val="002060"/>
                </a:solidFill>
              </a:rPr>
              <a:t>el mar y sus peligros. </a:t>
            </a:r>
            <a:endParaRPr lang="es-ES" sz="2000" b="1" dirty="0" smtClean="0">
              <a:solidFill>
                <a:srgbClr val="002060"/>
              </a:solidFill>
            </a:endParaRPr>
          </a:p>
          <a:p>
            <a:pPr algn="ctr"/>
            <a:endParaRPr lang="es-ES" b="1" dirty="0">
              <a:solidFill>
                <a:srgbClr val="002060"/>
              </a:solidFill>
            </a:endParaRPr>
          </a:p>
          <a:p>
            <a:pPr algn="ctr"/>
            <a:r>
              <a:rPr lang="es-ES" sz="2000" b="1" dirty="0" smtClean="0">
                <a:solidFill>
                  <a:srgbClr val="002060"/>
                </a:solidFill>
              </a:rPr>
              <a:t>A continuación una selección de los faros </a:t>
            </a:r>
            <a:r>
              <a:rPr lang="es-ES" sz="2000" b="1" dirty="0">
                <a:solidFill>
                  <a:srgbClr val="002060"/>
                </a:solidFill>
              </a:rPr>
              <a:t>más espectaculares del mundo, para darle gusto a tu alma marinera. Una ruta que llega acompañada de playas idílicas, vertiginosos acantilados y viento con sabor a sal. </a:t>
            </a:r>
          </a:p>
          <a:p>
            <a:pPr algn="ctr"/>
            <a:endParaRPr lang="es-ES" sz="2000" b="1" dirty="0">
              <a:solidFill>
                <a:srgbClr val="002060"/>
              </a:solidFill>
            </a:endParaRPr>
          </a:p>
        </p:txBody>
      </p:sp>
    </p:spTree>
    <p:extLst>
      <p:ext uri="{BB962C8B-B14F-4D97-AF65-F5344CB8AC3E}">
        <p14:creationId xmlns:p14="http://schemas.microsoft.com/office/powerpoint/2010/main" val="1537767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800" fill="hold"/>
                                        <p:tgtEl>
                                          <p:spTgt spid="4"/>
                                        </p:tgtEl>
                                        <p:attrNameLst>
                                          <p:attrName>ppt_w</p:attrName>
                                        </p:attrNameLst>
                                      </p:cBhvr>
                                      <p:tavLst>
                                        <p:tav tm="0">
                                          <p:val>
                                            <p:fltVal val="0"/>
                                          </p:val>
                                        </p:tav>
                                        <p:tav tm="100000">
                                          <p:val>
                                            <p:strVal val="#ppt_w"/>
                                          </p:val>
                                        </p:tav>
                                      </p:tavLst>
                                    </p:anim>
                                    <p:anim calcmode="lin" valueType="num">
                                      <p:cBhvr>
                                        <p:cTn id="8" dur="1800" fill="hold"/>
                                        <p:tgtEl>
                                          <p:spTgt spid="4"/>
                                        </p:tgtEl>
                                        <p:attrNameLst>
                                          <p:attrName>ppt_h</p:attrName>
                                        </p:attrNameLst>
                                      </p:cBhvr>
                                      <p:tavLst>
                                        <p:tav tm="0">
                                          <p:val>
                                            <p:fltVal val="0"/>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1650" fill="hold"/>
                                        <p:tgtEl>
                                          <p:spTgt spid="2"/>
                                        </p:tgtEl>
                                        <p:attrNameLst>
                                          <p:attrName>ppt_w</p:attrName>
                                        </p:attrNameLst>
                                      </p:cBhvr>
                                      <p:tavLst>
                                        <p:tav tm="0">
                                          <p:val>
                                            <p:strVal val="4/3*#ppt_w"/>
                                          </p:val>
                                        </p:tav>
                                        <p:tav tm="100000">
                                          <p:val>
                                            <p:strVal val="#ppt_w"/>
                                          </p:val>
                                        </p:tav>
                                      </p:tavLst>
                                    </p:anim>
                                    <p:anim calcmode="lin" valueType="num">
                                      <p:cBhvr>
                                        <p:cTn id="12" dur="165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6424" y="0"/>
            <a:ext cx="9144000" cy="5143500"/>
            <a:chOff x="0" y="0"/>
            <a:chExt cx="9144000" cy="5143500"/>
          </a:xfrm>
        </p:grpSpPr>
        <p:sp>
          <p:nvSpPr>
            <p:cNvPr id="12" name="11 Rectángulo"/>
            <p:cNvSpPr/>
            <p:nvPr/>
          </p:nvSpPr>
          <p:spPr>
            <a:xfrm>
              <a:off x="4572000" y="2571750"/>
              <a:ext cx="4572000" cy="2571750"/>
            </a:xfrm>
            <a:prstGeom prst="rect">
              <a:avLst/>
            </a:prstGeom>
            <a:gradFill>
              <a:gsLst>
                <a:gs pos="32000">
                  <a:srgbClr val="0F1724"/>
                </a:gs>
                <a:gs pos="9000">
                  <a:schemeClr val="accent4">
                    <a:lumMod val="4000"/>
                  </a:schemeClr>
                </a:gs>
                <a:gs pos="100000">
                  <a:srgbClr val="C00000">
                    <a:lumMod val="4000"/>
                  </a:srgbClr>
                </a:gs>
                <a:gs pos="2000">
                  <a:srgbClr val="FFC00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flipH="1">
              <a:off x="4572000" y="0"/>
              <a:ext cx="4572000" cy="2571750"/>
            </a:xfrm>
            <a:prstGeom prst="rect">
              <a:avLst/>
            </a:prstGeom>
            <a:gradFill>
              <a:gsLst>
                <a:gs pos="32000">
                  <a:srgbClr val="0F1724"/>
                </a:gs>
                <a:gs pos="9000">
                  <a:schemeClr val="accent4">
                    <a:lumMod val="4000"/>
                  </a:schemeClr>
                </a:gs>
                <a:gs pos="100000">
                  <a:srgbClr val="C00000">
                    <a:lumMod val="4000"/>
                  </a:srgbClr>
                </a:gs>
                <a:gs pos="2000">
                  <a:srgbClr val="FFC00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0" y="2571750"/>
              <a:ext cx="4572000" cy="2571750"/>
            </a:xfrm>
            <a:prstGeom prst="rect">
              <a:avLst/>
            </a:prstGeom>
            <a:gradFill>
              <a:gsLst>
                <a:gs pos="32000">
                  <a:srgbClr val="0F1724"/>
                </a:gs>
                <a:gs pos="9000">
                  <a:schemeClr val="accent4">
                    <a:lumMod val="4000"/>
                  </a:schemeClr>
                </a:gs>
                <a:gs pos="100000">
                  <a:srgbClr val="C00000">
                    <a:lumMod val="4000"/>
                  </a:srgbClr>
                </a:gs>
                <a:gs pos="2000">
                  <a:srgbClr val="FFC00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a:off x="0" y="0"/>
              <a:ext cx="4572000" cy="2571750"/>
            </a:xfrm>
            <a:prstGeom prst="rect">
              <a:avLst/>
            </a:prstGeom>
            <a:gradFill>
              <a:gsLst>
                <a:gs pos="32000">
                  <a:srgbClr val="0F1724"/>
                </a:gs>
                <a:gs pos="9000">
                  <a:schemeClr val="accent4">
                    <a:lumMod val="4000"/>
                  </a:schemeClr>
                </a:gs>
                <a:gs pos="100000">
                  <a:srgbClr val="C00000">
                    <a:lumMod val="4000"/>
                  </a:srgbClr>
                </a:gs>
                <a:gs pos="2000">
                  <a:srgbClr val="FFC00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 name="9 Imagen" descr="Diapositiva50"/>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8027"/>
            <a:ext cx="9144000" cy="5161527"/>
          </a:xfrm>
          <a:prstGeom prst="rect">
            <a:avLst/>
          </a:prstGeom>
          <a:noFill/>
          <a:ln>
            <a:noFill/>
          </a:ln>
        </p:spPr>
      </p:pic>
      <p:sp>
        <p:nvSpPr>
          <p:cNvPr id="9" name="8 Marco"/>
          <p:cNvSpPr/>
          <p:nvPr/>
        </p:nvSpPr>
        <p:spPr>
          <a:xfrm>
            <a:off x="-25177" y="0"/>
            <a:ext cx="9144000" cy="5143500"/>
          </a:xfrm>
          <a:prstGeom prst="frame">
            <a:avLst/>
          </a:prstGeom>
          <a:noFill/>
          <a:ln w="152400" cap="rnd">
            <a:gradFill flip="none" rotWithShape="1">
              <a:gsLst>
                <a:gs pos="11000">
                  <a:srgbClr val="CDCFD5"/>
                </a:gs>
                <a:gs pos="47000">
                  <a:srgbClr val="FFC000"/>
                </a:gs>
                <a:gs pos="2000">
                  <a:srgbClr val="FFFFFF"/>
                </a:gs>
                <a:gs pos="80825">
                  <a:schemeClr val="tx2">
                    <a:lumMod val="10000"/>
                  </a:schemeClr>
                </a:gs>
                <a:gs pos="17000">
                  <a:schemeClr val="accent1">
                    <a:lumMod val="50000"/>
                  </a:schemeClr>
                </a:gs>
                <a:gs pos="36000">
                  <a:srgbClr val="C2C2C0">
                    <a:lumMod val="44000"/>
                    <a:lumOff val="56000"/>
                  </a:srgbClr>
                </a:gs>
                <a:gs pos="65000">
                  <a:srgbClr val="E6E6E6"/>
                </a:gs>
                <a:gs pos="91000">
                  <a:srgbClr val="7D8496">
                    <a:lumMod val="49000"/>
                    <a:lumOff val="51000"/>
                  </a:srgbClr>
                </a:gs>
                <a:gs pos="100000">
                  <a:srgbClr val="E6E6E6"/>
                </a:gs>
              </a:gsLst>
              <a:lin ang="0" scaled="1"/>
              <a:tileRect/>
            </a:gradFill>
            <a:prstDash val="sysDot"/>
          </a:ln>
          <a:effectLst>
            <a:glow rad="38100">
              <a:srgbClr val="FFC000"/>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6" name="5 Marco"/>
          <p:cNvSpPr/>
          <p:nvPr/>
        </p:nvSpPr>
        <p:spPr>
          <a:xfrm>
            <a:off x="0" y="-21036"/>
            <a:ext cx="9144000" cy="5143500"/>
          </a:xfrm>
          <a:prstGeom prst="frame">
            <a:avLst/>
          </a:prstGeom>
          <a:noFill/>
          <a:ln w="152400" cap="rnd">
            <a:gradFill flip="none" rotWithShape="1">
              <a:gsLst>
                <a:gs pos="11000">
                  <a:srgbClr val="CDCFD5"/>
                </a:gs>
                <a:gs pos="47000">
                  <a:srgbClr val="FFC000"/>
                </a:gs>
                <a:gs pos="2000">
                  <a:srgbClr val="FFFFFF"/>
                </a:gs>
                <a:gs pos="80825">
                  <a:schemeClr val="tx2">
                    <a:lumMod val="10000"/>
                  </a:schemeClr>
                </a:gs>
                <a:gs pos="17000">
                  <a:schemeClr val="accent1">
                    <a:lumMod val="50000"/>
                  </a:schemeClr>
                </a:gs>
                <a:gs pos="36000">
                  <a:srgbClr val="C2C2C0">
                    <a:lumMod val="44000"/>
                    <a:lumOff val="56000"/>
                  </a:srgbClr>
                </a:gs>
                <a:gs pos="65000">
                  <a:srgbClr val="E6E6E6"/>
                </a:gs>
                <a:gs pos="91000">
                  <a:srgbClr val="7D8496">
                    <a:lumMod val="49000"/>
                    <a:lumOff val="51000"/>
                  </a:srgbClr>
                </a:gs>
                <a:gs pos="100000">
                  <a:srgbClr val="E6E6E6"/>
                </a:gs>
              </a:gsLst>
              <a:lin ang="0" scaled="1"/>
              <a:tileRect/>
            </a:gradFill>
            <a:prstDash val="sysDot"/>
          </a:ln>
          <a:effectLst>
            <a:glow rad="38100">
              <a:srgbClr val="FFC000"/>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8" name="7 Marco"/>
          <p:cNvSpPr/>
          <p:nvPr/>
        </p:nvSpPr>
        <p:spPr>
          <a:xfrm>
            <a:off x="0" y="0"/>
            <a:ext cx="9144000" cy="5143500"/>
          </a:xfrm>
          <a:prstGeom prst="frame">
            <a:avLst/>
          </a:prstGeom>
          <a:noFill/>
          <a:ln w="152400" cap="rnd">
            <a:gradFill flip="none" rotWithShape="1">
              <a:gsLst>
                <a:gs pos="11000">
                  <a:srgbClr val="CDCFD5"/>
                </a:gs>
                <a:gs pos="47000">
                  <a:srgbClr val="FFC000"/>
                </a:gs>
                <a:gs pos="2000">
                  <a:srgbClr val="FFFFFF"/>
                </a:gs>
                <a:gs pos="80825">
                  <a:schemeClr val="tx2">
                    <a:lumMod val="10000"/>
                  </a:schemeClr>
                </a:gs>
                <a:gs pos="17000">
                  <a:schemeClr val="accent1">
                    <a:lumMod val="50000"/>
                  </a:schemeClr>
                </a:gs>
                <a:gs pos="36000">
                  <a:srgbClr val="C2C2C0">
                    <a:lumMod val="44000"/>
                    <a:lumOff val="56000"/>
                  </a:srgbClr>
                </a:gs>
                <a:gs pos="65000">
                  <a:srgbClr val="E6E6E6"/>
                </a:gs>
                <a:gs pos="91000">
                  <a:srgbClr val="7D8496">
                    <a:lumMod val="49000"/>
                    <a:lumOff val="51000"/>
                  </a:srgbClr>
                </a:gs>
                <a:gs pos="100000">
                  <a:srgbClr val="E6E6E6"/>
                </a:gs>
              </a:gsLst>
              <a:lin ang="0" scaled="1"/>
              <a:tileRect/>
            </a:gradFill>
            <a:prstDash val="sysDot"/>
          </a:ln>
          <a:effectLst>
            <a:glow rad="38100">
              <a:srgbClr val="FFC000"/>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7" name="6 Marco"/>
          <p:cNvSpPr/>
          <p:nvPr/>
        </p:nvSpPr>
        <p:spPr>
          <a:xfrm>
            <a:off x="-12177" y="-35844"/>
            <a:ext cx="9144000" cy="5143500"/>
          </a:xfrm>
          <a:prstGeom prst="frame">
            <a:avLst/>
          </a:prstGeom>
          <a:noFill/>
          <a:ln w="152400" cap="rnd">
            <a:gradFill flip="none" rotWithShape="1">
              <a:gsLst>
                <a:gs pos="11000">
                  <a:srgbClr val="CDCFD5"/>
                </a:gs>
                <a:gs pos="47000">
                  <a:srgbClr val="FFC000"/>
                </a:gs>
                <a:gs pos="2000">
                  <a:srgbClr val="FFFFFF"/>
                </a:gs>
                <a:gs pos="80825">
                  <a:schemeClr val="tx2">
                    <a:lumMod val="10000"/>
                  </a:schemeClr>
                </a:gs>
                <a:gs pos="17000">
                  <a:schemeClr val="accent1">
                    <a:lumMod val="50000"/>
                  </a:schemeClr>
                </a:gs>
                <a:gs pos="36000">
                  <a:srgbClr val="C2C2C0">
                    <a:lumMod val="44000"/>
                    <a:lumOff val="56000"/>
                  </a:srgbClr>
                </a:gs>
                <a:gs pos="65000">
                  <a:srgbClr val="E6E6E6"/>
                </a:gs>
                <a:gs pos="91000">
                  <a:srgbClr val="7D8496">
                    <a:lumMod val="49000"/>
                    <a:lumOff val="51000"/>
                  </a:srgbClr>
                </a:gs>
                <a:gs pos="100000">
                  <a:srgbClr val="E6E6E6"/>
                </a:gs>
              </a:gsLst>
              <a:lin ang="0" scaled="1"/>
              <a:tileRect/>
            </a:gradFill>
            <a:prstDash val="sysDot"/>
          </a:ln>
          <a:effectLst>
            <a:glow rad="38100">
              <a:srgbClr val="FFC000"/>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15" name="14 Marco"/>
          <p:cNvSpPr/>
          <p:nvPr/>
        </p:nvSpPr>
        <p:spPr>
          <a:xfrm>
            <a:off x="-1260648" y="-1316682"/>
            <a:ext cx="11521280" cy="7632848"/>
          </a:xfrm>
          <a:prstGeom prst="frame">
            <a:avLst/>
          </a:prstGeom>
          <a:noFill/>
          <a:ln w="152400" cap="rnd">
            <a:gradFill flip="none" rotWithShape="1">
              <a:gsLst>
                <a:gs pos="11000">
                  <a:srgbClr val="CDCFD5"/>
                </a:gs>
                <a:gs pos="47000">
                  <a:srgbClr val="FFC000"/>
                </a:gs>
                <a:gs pos="2000">
                  <a:srgbClr val="FFFFFF"/>
                </a:gs>
                <a:gs pos="80825">
                  <a:schemeClr val="tx2">
                    <a:lumMod val="10000"/>
                  </a:schemeClr>
                </a:gs>
                <a:gs pos="17000">
                  <a:schemeClr val="accent1">
                    <a:lumMod val="50000"/>
                  </a:schemeClr>
                </a:gs>
                <a:gs pos="36000">
                  <a:srgbClr val="C2C2C0">
                    <a:lumMod val="44000"/>
                    <a:lumOff val="56000"/>
                  </a:srgbClr>
                </a:gs>
                <a:gs pos="65000">
                  <a:srgbClr val="E6E6E6"/>
                </a:gs>
                <a:gs pos="91000">
                  <a:srgbClr val="7D8496">
                    <a:lumMod val="49000"/>
                    <a:lumOff val="51000"/>
                  </a:srgbClr>
                </a:gs>
                <a:gs pos="100000">
                  <a:srgbClr val="E6E6E6"/>
                </a:gs>
              </a:gsLst>
              <a:lin ang="0" scaled="1"/>
              <a:tileRect/>
            </a:gradFill>
            <a:prstDash val="sysDot"/>
          </a:ln>
          <a:effectLst>
            <a:glow rad="38100">
              <a:srgbClr val="FFC000"/>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17" name="16 Rectángulo"/>
          <p:cNvSpPr/>
          <p:nvPr/>
        </p:nvSpPr>
        <p:spPr>
          <a:xfrm>
            <a:off x="-1404664" y="-1388690"/>
            <a:ext cx="11809312" cy="7776864"/>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098743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xit" presetSubtype="6" fill="hold" nodeType="withEffect">
                                  <p:stCondLst>
                                    <p:cond delay="0"/>
                                  </p:stCondLst>
                                  <p:childTnLst>
                                    <p:anim calcmode="lin" valueType="num">
                                      <p:cBhvr additive="base">
                                        <p:cTn id="6" dur="3000"/>
                                        <p:tgtEl>
                                          <p:spTgt spid="6"/>
                                        </p:tgtEl>
                                        <p:attrNameLst>
                                          <p:attrName>ppt_x</p:attrName>
                                        </p:attrNameLst>
                                      </p:cBhvr>
                                      <p:tavLst>
                                        <p:tav tm="0">
                                          <p:val>
                                            <p:strVal val="ppt_x"/>
                                          </p:val>
                                        </p:tav>
                                        <p:tav tm="100000">
                                          <p:val>
                                            <p:strVal val="1+ppt_w/2"/>
                                          </p:val>
                                        </p:tav>
                                      </p:tavLst>
                                    </p:anim>
                                    <p:anim calcmode="lin" valueType="num">
                                      <p:cBhvr additive="base">
                                        <p:cTn id="7" dur="3000"/>
                                        <p:tgtEl>
                                          <p:spTgt spid="6"/>
                                        </p:tgtEl>
                                        <p:attrNameLst>
                                          <p:attrName>ppt_y</p:attrName>
                                        </p:attrNameLst>
                                      </p:cBhvr>
                                      <p:tavLst>
                                        <p:tav tm="0">
                                          <p:val>
                                            <p:strVal val="ppt_y"/>
                                          </p:val>
                                        </p:tav>
                                        <p:tav tm="100000">
                                          <p:val>
                                            <p:strVal val="1+ppt_h/2"/>
                                          </p:val>
                                        </p:tav>
                                      </p:tavLst>
                                    </p:anim>
                                    <p:set>
                                      <p:cBhvr>
                                        <p:cTn id="8" dur="1" fill="hold">
                                          <p:stCondLst>
                                            <p:cond delay="2999"/>
                                          </p:stCondLst>
                                        </p:cTn>
                                        <p:tgtEl>
                                          <p:spTgt spid="6"/>
                                        </p:tgtEl>
                                        <p:attrNameLst>
                                          <p:attrName>style.visibility</p:attrName>
                                        </p:attrNameLst>
                                      </p:cBhvr>
                                      <p:to>
                                        <p:strVal val="hidden"/>
                                      </p:to>
                                    </p:set>
                                  </p:childTnLst>
                                </p:cTn>
                              </p:par>
                              <p:par>
                                <p:cTn id="9" presetID="2" presetClass="exit" presetSubtype="12" fill="hold" nodeType="withEffect">
                                  <p:stCondLst>
                                    <p:cond delay="0"/>
                                  </p:stCondLst>
                                  <p:childTnLst>
                                    <p:anim calcmode="lin" valueType="num">
                                      <p:cBhvr additive="base">
                                        <p:cTn id="10" dur="3000"/>
                                        <p:tgtEl>
                                          <p:spTgt spid="8"/>
                                        </p:tgtEl>
                                        <p:attrNameLst>
                                          <p:attrName>ppt_x</p:attrName>
                                        </p:attrNameLst>
                                      </p:cBhvr>
                                      <p:tavLst>
                                        <p:tav tm="0">
                                          <p:val>
                                            <p:strVal val="ppt_x"/>
                                          </p:val>
                                        </p:tav>
                                        <p:tav tm="100000">
                                          <p:val>
                                            <p:strVal val="0-ppt_w/2"/>
                                          </p:val>
                                        </p:tav>
                                      </p:tavLst>
                                    </p:anim>
                                    <p:anim calcmode="lin" valueType="num">
                                      <p:cBhvr additive="base">
                                        <p:cTn id="11" dur="3000"/>
                                        <p:tgtEl>
                                          <p:spTgt spid="8"/>
                                        </p:tgtEl>
                                        <p:attrNameLst>
                                          <p:attrName>ppt_y</p:attrName>
                                        </p:attrNameLst>
                                      </p:cBhvr>
                                      <p:tavLst>
                                        <p:tav tm="0">
                                          <p:val>
                                            <p:strVal val="ppt_y"/>
                                          </p:val>
                                        </p:tav>
                                        <p:tav tm="100000">
                                          <p:val>
                                            <p:strVal val="1+ppt_h/2"/>
                                          </p:val>
                                        </p:tav>
                                      </p:tavLst>
                                    </p:anim>
                                    <p:set>
                                      <p:cBhvr>
                                        <p:cTn id="12" dur="1" fill="hold">
                                          <p:stCondLst>
                                            <p:cond delay="2999"/>
                                          </p:stCondLst>
                                        </p:cTn>
                                        <p:tgtEl>
                                          <p:spTgt spid="8"/>
                                        </p:tgtEl>
                                        <p:attrNameLst>
                                          <p:attrName>style.visibility</p:attrName>
                                        </p:attrNameLst>
                                      </p:cBhvr>
                                      <p:to>
                                        <p:strVal val="hidden"/>
                                      </p:to>
                                    </p:set>
                                  </p:childTnLst>
                                </p:cTn>
                              </p:par>
                              <p:par>
                                <p:cTn id="13" presetID="2" presetClass="exit" presetSubtype="9" fill="hold" nodeType="withEffect">
                                  <p:stCondLst>
                                    <p:cond delay="0"/>
                                  </p:stCondLst>
                                  <p:childTnLst>
                                    <p:anim calcmode="lin" valueType="num">
                                      <p:cBhvr additive="base">
                                        <p:cTn id="14" dur="3000"/>
                                        <p:tgtEl>
                                          <p:spTgt spid="7"/>
                                        </p:tgtEl>
                                        <p:attrNameLst>
                                          <p:attrName>ppt_x</p:attrName>
                                        </p:attrNameLst>
                                      </p:cBhvr>
                                      <p:tavLst>
                                        <p:tav tm="0">
                                          <p:val>
                                            <p:strVal val="ppt_x"/>
                                          </p:val>
                                        </p:tav>
                                        <p:tav tm="100000">
                                          <p:val>
                                            <p:strVal val="0-ppt_w/2"/>
                                          </p:val>
                                        </p:tav>
                                      </p:tavLst>
                                    </p:anim>
                                    <p:anim calcmode="lin" valueType="num">
                                      <p:cBhvr additive="base">
                                        <p:cTn id="15" dur="3000"/>
                                        <p:tgtEl>
                                          <p:spTgt spid="7"/>
                                        </p:tgtEl>
                                        <p:attrNameLst>
                                          <p:attrName>ppt_y</p:attrName>
                                        </p:attrNameLst>
                                      </p:cBhvr>
                                      <p:tavLst>
                                        <p:tav tm="0">
                                          <p:val>
                                            <p:strVal val="ppt_y"/>
                                          </p:val>
                                        </p:tav>
                                        <p:tav tm="100000">
                                          <p:val>
                                            <p:strVal val="0-ppt_h/2"/>
                                          </p:val>
                                        </p:tav>
                                      </p:tavLst>
                                    </p:anim>
                                    <p:set>
                                      <p:cBhvr>
                                        <p:cTn id="16" dur="1" fill="hold">
                                          <p:stCondLst>
                                            <p:cond delay="2999"/>
                                          </p:stCondLst>
                                        </p:cTn>
                                        <p:tgtEl>
                                          <p:spTgt spid="7"/>
                                        </p:tgtEl>
                                        <p:attrNameLst>
                                          <p:attrName>style.visibility</p:attrName>
                                        </p:attrNameLst>
                                      </p:cBhvr>
                                      <p:to>
                                        <p:strVal val="hidden"/>
                                      </p:to>
                                    </p:set>
                                  </p:childTnLst>
                                </p:cTn>
                              </p:par>
                              <p:par>
                                <p:cTn id="17" presetID="2" presetClass="exit" presetSubtype="3" fill="hold" nodeType="withEffect">
                                  <p:stCondLst>
                                    <p:cond delay="0"/>
                                  </p:stCondLst>
                                  <p:childTnLst>
                                    <p:anim calcmode="lin" valueType="num">
                                      <p:cBhvr additive="base">
                                        <p:cTn id="18" dur="3000"/>
                                        <p:tgtEl>
                                          <p:spTgt spid="9"/>
                                        </p:tgtEl>
                                        <p:attrNameLst>
                                          <p:attrName>ppt_x</p:attrName>
                                        </p:attrNameLst>
                                      </p:cBhvr>
                                      <p:tavLst>
                                        <p:tav tm="0">
                                          <p:val>
                                            <p:strVal val="ppt_x"/>
                                          </p:val>
                                        </p:tav>
                                        <p:tav tm="100000">
                                          <p:val>
                                            <p:strVal val="1+ppt_w/2"/>
                                          </p:val>
                                        </p:tav>
                                      </p:tavLst>
                                    </p:anim>
                                    <p:anim calcmode="lin" valueType="num">
                                      <p:cBhvr additive="base">
                                        <p:cTn id="19" dur="3000"/>
                                        <p:tgtEl>
                                          <p:spTgt spid="9"/>
                                        </p:tgtEl>
                                        <p:attrNameLst>
                                          <p:attrName>ppt_y</p:attrName>
                                        </p:attrNameLst>
                                      </p:cBhvr>
                                      <p:tavLst>
                                        <p:tav tm="0">
                                          <p:val>
                                            <p:strVal val="ppt_y"/>
                                          </p:val>
                                        </p:tav>
                                        <p:tav tm="100000">
                                          <p:val>
                                            <p:strVal val="0-ppt_h/2"/>
                                          </p:val>
                                        </p:tav>
                                      </p:tavLst>
                                    </p:anim>
                                    <p:set>
                                      <p:cBhvr>
                                        <p:cTn id="20" dur="1" fill="hold">
                                          <p:stCondLst>
                                            <p:cond delay="2999"/>
                                          </p:stCondLst>
                                        </p:cTn>
                                        <p:tgtEl>
                                          <p:spTgt spid="9"/>
                                        </p:tgtEl>
                                        <p:attrNameLst>
                                          <p:attrName>style.visibility</p:attrName>
                                        </p:attrNameLst>
                                      </p:cBhvr>
                                      <p:to>
                                        <p:strVal val="hidden"/>
                                      </p:to>
                                    </p:set>
                                  </p:childTnLst>
                                </p:cTn>
                              </p:par>
                              <p:par>
                                <p:cTn id="21" presetID="23" presetClass="entr" presetSubtype="528"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3000" fill="hold"/>
                                        <p:tgtEl>
                                          <p:spTgt spid="15"/>
                                        </p:tgtEl>
                                        <p:attrNameLst>
                                          <p:attrName>ppt_w</p:attrName>
                                        </p:attrNameLst>
                                      </p:cBhvr>
                                      <p:tavLst>
                                        <p:tav tm="0">
                                          <p:val>
                                            <p:fltVal val="0"/>
                                          </p:val>
                                        </p:tav>
                                        <p:tav tm="100000">
                                          <p:val>
                                            <p:strVal val="#ppt_w"/>
                                          </p:val>
                                        </p:tav>
                                      </p:tavLst>
                                    </p:anim>
                                    <p:anim calcmode="lin" valueType="num">
                                      <p:cBhvr>
                                        <p:cTn id="24" dur="3000" fill="hold"/>
                                        <p:tgtEl>
                                          <p:spTgt spid="15"/>
                                        </p:tgtEl>
                                        <p:attrNameLst>
                                          <p:attrName>ppt_h</p:attrName>
                                        </p:attrNameLst>
                                      </p:cBhvr>
                                      <p:tavLst>
                                        <p:tav tm="0">
                                          <p:val>
                                            <p:fltVal val="0"/>
                                          </p:val>
                                        </p:tav>
                                        <p:tav tm="100000">
                                          <p:val>
                                            <p:strVal val="#ppt_h"/>
                                          </p:val>
                                        </p:tav>
                                      </p:tavLst>
                                    </p:anim>
                                    <p:anim calcmode="lin" valueType="num">
                                      <p:cBhvr>
                                        <p:cTn id="25" dur="3000" fill="hold"/>
                                        <p:tgtEl>
                                          <p:spTgt spid="15"/>
                                        </p:tgtEl>
                                        <p:attrNameLst>
                                          <p:attrName>ppt_x</p:attrName>
                                        </p:attrNameLst>
                                      </p:cBhvr>
                                      <p:tavLst>
                                        <p:tav tm="0">
                                          <p:val>
                                            <p:fltVal val="0.5"/>
                                          </p:val>
                                        </p:tav>
                                        <p:tav tm="100000">
                                          <p:val>
                                            <p:strVal val="#ppt_x"/>
                                          </p:val>
                                        </p:tav>
                                      </p:tavLst>
                                    </p:anim>
                                    <p:anim calcmode="lin" valueType="num">
                                      <p:cBhvr>
                                        <p:cTn id="26" dur="3000" fill="hold"/>
                                        <p:tgtEl>
                                          <p:spTgt spid="15"/>
                                        </p:tgtEl>
                                        <p:attrNameLst>
                                          <p:attrName>ppt_y</p:attrName>
                                        </p:attrNameLst>
                                      </p:cBhvr>
                                      <p:tavLst>
                                        <p:tav tm="0">
                                          <p:val>
                                            <p:fltVal val="0.5"/>
                                          </p:val>
                                        </p:tav>
                                        <p:tav tm="100000">
                                          <p:val>
                                            <p:strVal val="#ppt_y"/>
                                          </p:val>
                                        </p:tav>
                                      </p:tavLst>
                                    </p:anim>
                                  </p:childTnLst>
                                </p:cTn>
                              </p:par>
                              <p:par>
                                <p:cTn id="27" presetID="13" presetClass="entr" presetSubtype="16" fill="hold" grpId="1"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plus(in)">
                                      <p:cBhvr>
                                        <p:cTn id="29" dur="3000"/>
                                        <p:tgtEl>
                                          <p:spTgt spid="15"/>
                                        </p:tgtEl>
                                      </p:cBhvr>
                                    </p:animEffect>
                                  </p:childTnLst>
                                </p:cTn>
                              </p:par>
                              <p:par>
                                <p:cTn id="30" presetID="23" presetClass="entr" presetSubtype="16"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p:cTn id="32" dur="3000" fill="hold"/>
                                        <p:tgtEl>
                                          <p:spTgt spid="10"/>
                                        </p:tgtEl>
                                        <p:attrNameLst>
                                          <p:attrName>ppt_w</p:attrName>
                                        </p:attrNameLst>
                                      </p:cBhvr>
                                      <p:tavLst>
                                        <p:tav tm="0">
                                          <p:val>
                                            <p:fltVal val="0"/>
                                          </p:val>
                                        </p:tav>
                                        <p:tav tm="100000">
                                          <p:val>
                                            <p:strVal val="#ppt_w"/>
                                          </p:val>
                                        </p:tav>
                                      </p:tavLst>
                                    </p:anim>
                                    <p:anim calcmode="lin" valueType="num">
                                      <p:cBhvr>
                                        <p:cTn id="33" dur="3000" fill="hold"/>
                                        <p:tgtEl>
                                          <p:spTgt spid="10"/>
                                        </p:tgtEl>
                                        <p:attrNameLst>
                                          <p:attrName>ppt_h</p:attrName>
                                        </p:attrNameLst>
                                      </p:cBhvr>
                                      <p:tavLst>
                                        <p:tav tm="0">
                                          <p:val>
                                            <p:fltVal val="0"/>
                                          </p:val>
                                        </p:tav>
                                        <p:tav tm="100000">
                                          <p:val>
                                            <p:strVal val="#ppt_h"/>
                                          </p:val>
                                        </p:tav>
                                      </p:tavLst>
                                    </p:anim>
                                  </p:childTnLst>
                                </p:cTn>
                              </p:par>
                              <p:par>
                                <p:cTn id="34" presetID="8" presetClass="entr" presetSubtype="32" fill="hold"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diamond(out)">
                                      <p:cBhvr>
                                        <p:cTn id="36" dur="3000"/>
                                        <p:tgtEl>
                                          <p:spTgt spid="10"/>
                                        </p:tgtEl>
                                      </p:cBhvr>
                                    </p:animEffect>
                                  </p:childTnLst>
                                </p:cTn>
                              </p:par>
                              <p:par>
                                <p:cTn id="37" presetID="23" presetClass="exit" presetSubtype="16" fill="hold" nodeType="withEffect">
                                  <p:stCondLst>
                                    <p:cond delay="0"/>
                                  </p:stCondLst>
                                  <p:childTnLst>
                                    <p:anim calcmode="lin" valueType="num">
                                      <p:cBhvr>
                                        <p:cTn id="38" dur="4000"/>
                                        <p:tgtEl>
                                          <p:spTgt spid="11"/>
                                        </p:tgtEl>
                                        <p:attrNameLst>
                                          <p:attrName>ppt_w</p:attrName>
                                        </p:attrNameLst>
                                      </p:cBhvr>
                                      <p:tavLst>
                                        <p:tav tm="0">
                                          <p:val>
                                            <p:strVal val="ppt_w"/>
                                          </p:val>
                                        </p:tav>
                                        <p:tav tm="100000">
                                          <p:val>
                                            <p:strVal val="4*ppt_w"/>
                                          </p:val>
                                        </p:tav>
                                      </p:tavLst>
                                    </p:anim>
                                    <p:anim calcmode="lin" valueType="num">
                                      <p:cBhvr>
                                        <p:cTn id="39" dur="4000"/>
                                        <p:tgtEl>
                                          <p:spTgt spid="11"/>
                                        </p:tgtEl>
                                        <p:attrNameLst>
                                          <p:attrName>ppt_h</p:attrName>
                                        </p:attrNameLst>
                                      </p:cBhvr>
                                      <p:tavLst>
                                        <p:tav tm="0">
                                          <p:val>
                                            <p:strVal val="ppt_h"/>
                                          </p:val>
                                        </p:tav>
                                        <p:tav tm="100000">
                                          <p:val>
                                            <p:strVal val="4*ppt_h"/>
                                          </p:val>
                                        </p:tav>
                                      </p:tavLst>
                                    </p:anim>
                                    <p:set>
                                      <p:cBhvr>
                                        <p:cTn id="40" dur="1" fill="hold">
                                          <p:stCondLst>
                                            <p:cond delay="3999"/>
                                          </p:stCondLst>
                                        </p:cTn>
                                        <p:tgtEl>
                                          <p:spTgt spid="11"/>
                                        </p:tgtEl>
                                        <p:attrNameLst>
                                          <p:attrName>style.visibility</p:attrName>
                                        </p:attrNameLst>
                                      </p:cBhvr>
                                      <p:to>
                                        <p:strVal val="hidden"/>
                                      </p:to>
                                    </p:set>
                                  </p:childTnLst>
                                </p:cTn>
                              </p:par>
                              <p:par>
                                <p:cTn id="41" presetID="6" presetClass="emph" presetSubtype="0" fill="hold" nodeType="withEffect">
                                  <p:stCondLst>
                                    <p:cond delay="0"/>
                                  </p:stCondLst>
                                  <p:childTnLst>
                                    <p:animScale>
                                      <p:cBhvr>
                                        <p:cTn id="42" dur="4000" fill="hold"/>
                                        <p:tgtEl>
                                          <p:spTgt spid="11"/>
                                        </p:tgtEl>
                                      </p:cBhvr>
                                      <p:by x="400000" y="400000"/>
                                    </p:animScale>
                                  </p:childTnLst>
                                </p:cTn>
                              </p:par>
                              <p:par>
                                <p:cTn id="43" presetID="9" presetClass="emph" presetSubtype="0" grpId="0" nodeType="withEffect">
                                  <p:stCondLst>
                                    <p:cond delay="0"/>
                                  </p:stCondLst>
                                  <p:childTnLst>
                                    <p:set>
                                      <p:cBhvr rctx="PPT">
                                        <p:cTn id="44" dur="indefinite"/>
                                        <p:tgtEl>
                                          <p:spTgt spid="17"/>
                                        </p:tgtEl>
                                        <p:attrNameLst>
                                          <p:attrName>style.opacity</p:attrName>
                                        </p:attrNameLst>
                                      </p:cBhvr>
                                      <p:to>
                                        <p:strVal val="0"/>
                                      </p:to>
                                    </p:set>
                                    <p:animEffect filter="image" prLst="opacity: 0">
                                      <p:cBhvr rctx="IE">
                                        <p:cTn id="45" dur="indefinite"/>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 name="116 Grupo"/>
          <p:cNvGrpSpPr/>
          <p:nvPr/>
        </p:nvGrpSpPr>
        <p:grpSpPr>
          <a:xfrm>
            <a:off x="-3281" y="6396"/>
            <a:ext cx="9144000" cy="5143500"/>
            <a:chOff x="0" y="0"/>
            <a:chExt cx="9144000" cy="5143500"/>
          </a:xfrm>
        </p:grpSpPr>
        <p:sp>
          <p:nvSpPr>
            <p:cNvPr id="118" name="117 Rectángulo"/>
            <p:cNvSpPr/>
            <p:nvPr/>
          </p:nvSpPr>
          <p:spPr>
            <a:xfrm rot="10800000">
              <a:off x="0" y="0"/>
              <a:ext cx="4572000" cy="2571750"/>
            </a:xfrm>
            <a:prstGeom prst="rect">
              <a:avLst/>
            </a:prstGeom>
            <a:gradFill>
              <a:gsLst>
                <a:gs pos="60000">
                  <a:srgbClr val="1F020A"/>
                </a:gs>
                <a:gs pos="26000">
                  <a:srgbClr val="C00000">
                    <a:lumMod val="38000"/>
                  </a:srgbClr>
                </a:gs>
                <a:gs pos="100000">
                  <a:srgbClr val="C00000">
                    <a:lumMod val="4000"/>
                  </a:srgbClr>
                </a:gs>
                <a:gs pos="2000">
                  <a:srgbClr val="FFC000"/>
                </a:gs>
                <a:gs pos="2000">
                  <a:srgbClr val="66FF33"/>
                </a:gs>
                <a:gs pos="100000">
                  <a:srgbClr val="DC1C08">
                    <a:lumMod val="49000"/>
                  </a:srgbClr>
                </a:gs>
                <a:gs pos="84000">
                  <a:srgbClr val="FEA402"/>
                </a:gs>
                <a:gs pos="7000">
                  <a:srgbClr val="FBA30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a:off x="4572000" y="2571750"/>
              <a:ext cx="4572000" cy="2571750"/>
            </a:xfrm>
            <a:prstGeom prst="rect">
              <a:avLst/>
            </a:prstGeom>
            <a:gradFill>
              <a:gsLst>
                <a:gs pos="60000">
                  <a:srgbClr val="1F020A"/>
                </a:gs>
                <a:gs pos="26000">
                  <a:srgbClr val="C00000">
                    <a:lumMod val="38000"/>
                  </a:srgbClr>
                </a:gs>
                <a:gs pos="100000">
                  <a:srgbClr val="C00000">
                    <a:lumMod val="4000"/>
                  </a:srgbClr>
                </a:gs>
                <a:gs pos="2000">
                  <a:srgbClr val="FFC000"/>
                </a:gs>
                <a:gs pos="2000">
                  <a:srgbClr val="66FF33"/>
                </a:gs>
                <a:gs pos="100000">
                  <a:srgbClr val="DC1C08">
                    <a:lumMod val="49000"/>
                  </a:srgbClr>
                </a:gs>
                <a:gs pos="84000">
                  <a:srgbClr val="FEA402"/>
                </a:gs>
                <a:gs pos="7000">
                  <a:srgbClr val="FBA30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0800000" flipH="1">
              <a:off x="4572000" y="0"/>
              <a:ext cx="4572000" cy="2571750"/>
            </a:xfrm>
            <a:prstGeom prst="rect">
              <a:avLst/>
            </a:prstGeom>
            <a:gradFill>
              <a:gsLst>
                <a:gs pos="60000">
                  <a:srgbClr val="1F020A"/>
                </a:gs>
                <a:gs pos="26000">
                  <a:srgbClr val="C00000">
                    <a:lumMod val="38000"/>
                  </a:srgbClr>
                </a:gs>
                <a:gs pos="100000">
                  <a:srgbClr val="C00000">
                    <a:lumMod val="4000"/>
                  </a:srgbClr>
                </a:gs>
                <a:gs pos="2000">
                  <a:srgbClr val="FFC000"/>
                </a:gs>
                <a:gs pos="2000">
                  <a:srgbClr val="66FF33"/>
                </a:gs>
                <a:gs pos="100000">
                  <a:srgbClr val="DC1C08">
                    <a:lumMod val="49000"/>
                  </a:srgbClr>
                </a:gs>
                <a:gs pos="84000">
                  <a:srgbClr val="FEA402"/>
                </a:gs>
                <a:gs pos="7000">
                  <a:srgbClr val="FBA30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flipH="1">
              <a:off x="0" y="2571750"/>
              <a:ext cx="4572000" cy="2571750"/>
            </a:xfrm>
            <a:prstGeom prst="rect">
              <a:avLst/>
            </a:prstGeom>
            <a:gradFill>
              <a:gsLst>
                <a:gs pos="60000">
                  <a:srgbClr val="1F020A"/>
                </a:gs>
                <a:gs pos="26000">
                  <a:srgbClr val="C00000">
                    <a:lumMod val="38000"/>
                  </a:srgbClr>
                </a:gs>
                <a:gs pos="100000">
                  <a:srgbClr val="C00000">
                    <a:lumMod val="4000"/>
                  </a:srgbClr>
                </a:gs>
                <a:gs pos="2000">
                  <a:srgbClr val="FFC000"/>
                </a:gs>
                <a:gs pos="2000">
                  <a:srgbClr val="66FF33"/>
                </a:gs>
                <a:gs pos="100000">
                  <a:srgbClr val="DC1C08">
                    <a:lumMod val="49000"/>
                  </a:srgbClr>
                </a:gs>
                <a:gs pos="84000">
                  <a:srgbClr val="FEA402"/>
                </a:gs>
                <a:gs pos="7000">
                  <a:srgbClr val="FBA305"/>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6" name="115 Imagen" descr="Diapositiva2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62391" cy="5143500"/>
          </a:xfrm>
          <a:prstGeom prst="rect">
            <a:avLst/>
          </a:prstGeom>
          <a:noFill/>
          <a:ln>
            <a:noFill/>
          </a:ln>
        </p:spPr>
      </p:pic>
      <p:sp>
        <p:nvSpPr>
          <p:cNvPr id="3" name="2 Triángulo isósceles"/>
          <p:cNvSpPr/>
          <p:nvPr/>
        </p:nvSpPr>
        <p:spPr>
          <a:xfrm rot="5400000">
            <a:off x="1387621" y="-855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5400000">
            <a:off x="1540021" y="1684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5400000">
            <a:off x="1692421" y="3208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1844821" y="4732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1997221" y="6256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2149621" y="7780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2302021" y="9304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454421" y="10828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606821" y="12352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2759221" y="13876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2911621" y="15400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3064021" y="16924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216421" y="1844827"/>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7130005" y="628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6977605" y="2152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6825205" y="3676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6672805" y="5200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6520405" y="6724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6368005" y="8248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6215605" y="9772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6063205" y="11296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5910805" y="12820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5758405" y="14344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16200000" flipH="1">
            <a:off x="5606005" y="15868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5453605" y="17392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5301205" y="18916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a:off x="7105997" y="45308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a:off x="6953597" y="43784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a:off x="6801197" y="42260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a:off x="6648797" y="40736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a:off x="6496397" y="39212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a:off x="6343997" y="37688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a:off x="6191597" y="36164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a:off x="6039197" y="34640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a:off x="5886797" y="33116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5734397" y="31592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5581997" y="30068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5429597" y="28544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5277197" y="27020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5400000" flipH="1">
            <a:off x="1291605" y="44839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5400000" flipH="1">
            <a:off x="1444005" y="43315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5400000" flipH="1">
            <a:off x="1596405" y="41791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5400000" flipH="1">
            <a:off x="1748805" y="40267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5400000" flipH="1">
            <a:off x="1901205" y="38743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5400000" flipH="1">
            <a:off x="2053605" y="37219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5400000" flipH="1">
            <a:off x="2206005" y="35695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5400000" flipH="1">
            <a:off x="2358405" y="34171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flipH="1">
            <a:off x="2510805" y="32647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flipH="1">
            <a:off x="2663205" y="31123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flipH="1">
            <a:off x="2815605" y="29599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flipH="1">
            <a:off x="2968005" y="28075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flipH="1">
            <a:off x="3120405" y="2655193"/>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flipH="1">
            <a:off x="9012557" y="-58291"/>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flipH="1">
            <a:off x="8860157" y="941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flipH="1">
            <a:off x="8707757" y="2465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flipH="1">
            <a:off x="8555357" y="3989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flipH="1">
            <a:off x="8402957" y="5513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flipH="1">
            <a:off x="8250557" y="7037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flipH="1">
            <a:off x="8098157" y="8561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flipH="1">
            <a:off x="7945757" y="10085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flipH="1">
            <a:off x="7793357" y="11609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flipH="1">
            <a:off x="7640957" y="13133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flipH="1">
            <a:off x="7488557" y="14657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flipH="1">
            <a:off x="7336157" y="1618109"/>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flipH="1">
            <a:off x="7130005" y="1891683"/>
            <a:ext cx="651526"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441179" y="1354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288779" y="2878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a:off x="-136379" y="4402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a:off x="16021" y="5926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5400000">
            <a:off x="168421" y="7450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5400000">
            <a:off x="320821" y="8974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5400000">
            <a:off x="473221" y="10498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5400000">
            <a:off x="625621" y="12022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5400000">
            <a:off x="778021" y="13546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a:off x="930421" y="15070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5400000">
            <a:off x="1082821" y="16594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5400000">
            <a:off x="1235221" y="18118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a:off x="1387621" y="1964259"/>
            <a:ext cx="579518"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16200000">
            <a:off x="8988549" y="45308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16200000">
            <a:off x="8836149" y="43784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16200000">
            <a:off x="8683749" y="42260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16200000">
            <a:off x="8531349" y="40736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16200000">
            <a:off x="8378949" y="39212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16200000">
            <a:off x="8226549" y="37688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16200000">
            <a:off x="8074149" y="36164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16200000">
            <a:off x="7921749" y="34640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16200000">
            <a:off x="7769349" y="33116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16200000">
            <a:off x="7616949" y="31592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16200000">
            <a:off x="7464549" y="30068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16200000">
            <a:off x="7312149" y="28544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16200000">
            <a:off x="7159749" y="2702049"/>
            <a:ext cx="699542" cy="525760"/>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5400000" flipH="1">
            <a:off x="-537195" y="45846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5400000" flipH="1">
            <a:off x="-384795" y="44322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5400000" flipH="1">
            <a:off x="-232395" y="42798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5400000" flipH="1">
            <a:off x="-79995" y="41274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5400000" flipH="1">
            <a:off x="72405" y="39750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5400000" flipH="1">
            <a:off x="224805" y="38226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5400000" flipH="1">
            <a:off x="377205" y="36702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5400000" flipH="1">
            <a:off x="529605" y="35178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5400000" flipH="1">
            <a:off x="682005" y="33654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5400000" flipH="1">
            <a:off x="834405" y="32130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5400000" flipH="1">
            <a:off x="986805" y="30606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5400000" flipH="1">
            <a:off x="1139205" y="29082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5400000" flipH="1">
            <a:off x="1291605" y="2755801"/>
            <a:ext cx="771550" cy="547464"/>
          </a:xfrm>
          <a:prstGeom prst="triangle">
            <a:avLst/>
          </a:prstGeom>
          <a:gradFill flip="none" rotWithShape="1">
            <a:gsLst>
              <a:gs pos="21000">
                <a:schemeClr val="accent6">
                  <a:lumMod val="75000"/>
                  <a:alpha val="0"/>
                </a:schemeClr>
              </a:gs>
              <a:gs pos="79000">
                <a:srgbClr val="FF6600">
                  <a:alpha val="0"/>
                </a:srgbClr>
              </a:gs>
              <a:gs pos="0">
                <a:srgbClr val="00B05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451906" y="0"/>
            <a:ext cx="104245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593144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500" fill="hold"/>
                                        <p:tgtEl>
                                          <p:spTgt spid="4"/>
                                        </p:tgtEl>
                                        <p:attrNameLst>
                                          <p:attrName>ppt_w</p:attrName>
                                        </p:attrNameLst>
                                      </p:cBhvr>
                                      <p:tavLst>
                                        <p:tav tm="0">
                                          <p:val>
                                            <p:strVal val="#ppt_w"/>
                                          </p:val>
                                        </p:tav>
                                        <p:tav tm="100000">
                                          <p:val>
                                            <p:strVal val="#ppt_w"/>
                                          </p:val>
                                        </p:tav>
                                      </p:tavLst>
                                    </p:anim>
                                    <p:anim calcmode="lin" valueType="num">
                                      <p:cBhvr>
                                        <p:cTn id="8" dur="35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4"/>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4"/>
                                        </p:tgtEl>
                                        <p:attrNameLst>
                                          <p:attrName>ppt_x</p:attrName>
                                        </p:attrNameLst>
                                      </p:cBhvr>
                                      <p:tavLst>
                                        <p:tav tm="0">
                                          <p:val>
                                            <p:strVal val="ppt_x"/>
                                          </p:val>
                                        </p:tav>
                                        <p:tav tm="100000">
                                          <p:val>
                                            <p:strVal val="1+ppt_w/2"/>
                                          </p:val>
                                        </p:tav>
                                      </p:tavLst>
                                    </p:anim>
                                    <p:anim calcmode="lin" valueType="num">
                                      <p:cBhvr additive="base">
                                        <p:cTn id="13" dur="3500"/>
                                        <p:tgtEl>
                                          <p:spTgt spid="4"/>
                                        </p:tgtEl>
                                        <p:attrNameLst>
                                          <p:attrName>ppt_y</p:attrName>
                                        </p:attrNameLst>
                                      </p:cBhvr>
                                      <p:tavLst>
                                        <p:tav tm="0">
                                          <p:val>
                                            <p:strVal val="ppt_y"/>
                                          </p:val>
                                        </p:tav>
                                        <p:tav tm="100000">
                                          <p:val>
                                            <p:strVal val="1+ppt_h/2"/>
                                          </p:val>
                                        </p:tav>
                                      </p:tavLst>
                                    </p:anim>
                                    <p:set>
                                      <p:cBhvr>
                                        <p:cTn id="14" dur="1" fill="hold">
                                          <p:stCondLst>
                                            <p:cond delay="3499"/>
                                          </p:stCondLst>
                                        </p:cTn>
                                        <p:tgtEl>
                                          <p:spTgt spid="4"/>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3500" fill="hold"/>
                                        <p:tgtEl>
                                          <p:spTgt spid="3"/>
                                        </p:tgtEl>
                                        <p:attrNameLst>
                                          <p:attrName>ppt_w</p:attrName>
                                        </p:attrNameLst>
                                      </p:cBhvr>
                                      <p:tavLst>
                                        <p:tav tm="0">
                                          <p:val>
                                            <p:strVal val="#ppt_w"/>
                                          </p:val>
                                        </p:tav>
                                        <p:tav tm="100000">
                                          <p:val>
                                            <p:strVal val="#ppt_w"/>
                                          </p:val>
                                        </p:tav>
                                      </p:tavLst>
                                    </p:anim>
                                    <p:anim calcmode="lin" valueType="num">
                                      <p:cBhvr>
                                        <p:cTn id="18" dur="3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1+ppt_w/2"/>
                                          </p:val>
                                        </p:tav>
                                      </p:tavLst>
                                    </p:anim>
                                    <p:anim calcmode="lin" valueType="num">
                                      <p:cBhvr additive="base">
                                        <p:cTn id="23" dur="3500"/>
                                        <p:tgtEl>
                                          <p:spTgt spid="3"/>
                                        </p:tgtEl>
                                        <p:attrNameLst>
                                          <p:attrName>ppt_y</p:attrName>
                                        </p:attrNameLst>
                                      </p:cBhvr>
                                      <p:tavLst>
                                        <p:tav tm="0">
                                          <p:val>
                                            <p:strVal val="ppt_y"/>
                                          </p:val>
                                        </p:tav>
                                        <p:tav tm="100000">
                                          <p:val>
                                            <p:strVal val="1+ppt_h/2"/>
                                          </p:val>
                                        </p:tav>
                                      </p:tavLst>
                                    </p:anim>
                                    <p:set>
                                      <p:cBhvr>
                                        <p:cTn id="24" dur="1" fill="hold">
                                          <p:stCondLst>
                                            <p:cond delay="3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500" fill="hold"/>
                                        <p:tgtEl>
                                          <p:spTgt spid="5"/>
                                        </p:tgtEl>
                                        <p:attrNameLst>
                                          <p:attrName>ppt_w</p:attrName>
                                        </p:attrNameLst>
                                      </p:cBhvr>
                                      <p:tavLst>
                                        <p:tav tm="0">
                                          <p:val>
                                            <p:strVal val="#ppt_w"/>
                                          </p:val>
                                        </p:tav>
                                        <p:tav tm="100000">
                                          <p:val>
                                            <p:strVal val="#ppt_w"/>
                                          </p:val>
                                        </p:tav>
                                      </p:tavLst>
                                    </p:anim>
                                    <p:anim calcmode="lin" valueType="num">
                                      <p:cBhvr>
                                        <p:cTn id="28" dur="3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5"/>
                                        </p:tgtEl>
                                        <p:attrNameLst>
                                          <p:attrName>ppt_x</p:attrName>
                                        </p:attrNameLst>
                                      </p:cBhvr>
                                      <p:tavLst>
                                        <p:tav tm="0">
                                          <p:val>
                                            <p:strVal val="ppt_x"/>
                                          </p:val>
                                        </p:tav>
                                        <p:tav tm="100000">
                                          <p:val>
                                            <p:strVal val="1+ppt_w/2"/>
                                          </p:val>
                                        </p:tav>
                                      </p:tavLst>
                                    </p:anim>
                                    <p:anim calcmode="lin" valueType="num">
                                      <p:cBhvr additive="base">
                                        <p:cTn id="33" dur="3500"/>
                                        <p:tgtEl>
                                          <p:spTgt spid="5"/>
                                        </p:tgtEl>
                                        <p:attrNameLst>
                                          <p:attrName>ppt_y</p:attrName>
                                        </p:attrNameLst>
                                      </p:cBhvr>
                                      <p:tavLst>
                                        <p:tav tm="0">
                                          <p:val>
                                            <p:strVal val="ppt_y"/>
                                          </p:val>
                                        </p:tav>
                                        <p:tav tm="100000">
                                          <p:val>
                                            <p:strVal val="1+ppt_h/2"/>
                                          </p:val>
                                        </p:tav>
                                      </p:tavLst>
                                    </p:anim>
                                    <p:set>
                                      <p:cBhvr>
                                        <p:cTn id="34" dur="1" fill="hold">
                                          <p:stCondLst>
                                            <p:cond delay="3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3500" fill="hold"/>
                                        <p:tgtEl>
                                          <p:spTgt spid="6"/>
                                        </p:tgtEl>
                                        <p:attrNameLst>
                                          <p:attrName>ppt_w</p:attrName>
                                        </p:attrNameLst>
                                      </p:cBhvr>
                                      <p:tavLst>
                                        <p:tav tm="0">
                                          <p:val>
                                            <p:strVal val="#ppt_w"/>
                                          </p:val>
                                        </p:tav>
                                        <p:tav tm="100000">
                                          <p:val>
                                            <p:strVal val="#ppt_w"/>
                                          </p:val>
                                        </p:tav>
                                      </p:tavLst>
                                    </p:anim>
                                    <p:anim calcmode="lin" valueType="num">
                                      <p:cBhvr>
                                        <p:cTn id="38" dur="3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6"/>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6"/>
                                        </p:tgtEl>
                                        <p:attrNameLst>
                                          <p:attrName>ppt_x</p:attrName>
                                        </p:attrNameLst>
                                      </p:cBhvr>
                                      <p:tavLst>
                                        <p:tav tm="0">
                                          <p:val>
                                            <p:strVal val="ppt_x"/>
                                          </p:val>
                                        </p:tav>
                                        <p:tav tm="100000">
                                          <p:val>
                                            <p:strVal val="1+ppt_w/2"/>
                                          </p:val>
                                        </p:tav>
                                      </p:tavLst>
                                    </p:anim>
                                    <p:anim calcmode="lin" valueType="num">
                                      <p:cBhvr additive="base">
                                        <p:cTn id="43" dur="3500"/>
                                        <p:tgtEl>
                                          <p:spTgt spid="6"/>
                                        </p:tgtEl>
                                        <p:attrNameLst>
                                          <p:attrName>ppt_y</p:attrName>
                                        </p:attrNameLst>
                                      </p:cBhvr>
                                      <p:tavLst>
                                        <p:tav tm="0">
                                          <p:val>
                                            <p:strVal val="ppt_y"/>
                                          </p:val>
                                        </p:tav>
                                        <p:tav tm="100000">
                                          <p:val>
                                            <p:strVal val="1+ppt_h/2"/>
                                          </p:val>
                                        </p:tav>
                                      </p:tavLst>
                                    </p:anim>
                                    <p:set>
                                      <p:cBhvr>
                                        <p:cTn id="44" dur="1" fill="hold">
                                          <p:stCondLst>
                                            <p:cond delay="3499"/>
                                          </p:stCondLst>
                                        </p:cTn>
                                        <p:tgtEl>
                                          <p:spTgt spid="6"/>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500" fill="hold"/>
                                        <p:tgtEl>
                                          <p:spTgt spid="7"/>
                                        </p:tgtEl>
                                        <p:attrNameLst>
                                          <p:attrName>ppt_w</p:attrName>
                                        </p:attrNameLst>
                                      </p:cBhvr>
                                      <p:tavLst>
                                        <p:tav tm="0">
                                          <p:val>
                                            <p:strVal val="#ppt_w"/>
                                          </p:val>
                                        </p:tav>
                                        <p:tav tm="100000">
                                          <p:val>
                                            <p:strVal val="#ppt_w"/>
                                          </p:val>
                                        </p:tav>
                                      </p:tavLst>
                                    </p:anim>
                                    <p:anim calcmode="lin" valueType="num">
                                      <p:cBhvr>
                                        <p:cTn id="48" dur="3500" fill="hold"/>
                                        <p:tgtEl>
                                          <p:spTgt spid="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7"/>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7"/>
                                        </p:tgtEl>
                                        <p:attrNameLst>
                                          <p:attrName>ppt_x</p:attrName>
                                        </p:attrNameLst>
                                      </p:cBhvr>
                                      <p:tavLst>
                                        <p:tav tm="0">
                                          <p:val>
                                            <p:strVal val="ppt_x"/>
                                          </p:val>
                                        </p:tav>
                                        <p:tav tm="100000">
                                          <p:val>
                                            <p:strVal val="1+ppt_w/2"/>
                                          </p:val>
                                        </p:tav>
                                      </p:tavLst>
                                    </p:anim>
                                    <p:anim calcmode="lin" valueType="num">
                                      <p:cBhvr additive="base">
                                        <p:cTn id="53" dur="3500"/>
                                        <p:tgtEl>
                                          <p:spTgt spid="7"/>
                                        </p:tgtEl>
                                        <p:attrNameLst>
                                          <p:attrName>ppt_y</p:attrName>
                                        </p:attrNameLst>
                                      </p:cBhvr>
                                      <p:tavLst>
                                        <p:tav tm="0">
                                          <p:val>
                                            <p:strVal val="ppt_y"/>
                                          </p:val>
                                        </p:tav>
                                        <p:tav tm="100000">
                                          <p:val>
                                            <p:strVal val="1+ppt_h/2"/>
                                          </p:val>
                                        </p:tav>
                                      </p:tavLst>
                                    </p:anim>
                                    <p:set>
                                      <p:cBhvr>
                                        <p:cTn id="54" dur="1" fill="hold">
                                          <p:stCondLst>
                                            <p:cond delay="3499"/>
                                          </p:stCondLst>
                                        </p:cTn>
                                        <p:tgtEl>
                                          <p:spTgt spid="7"/>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3500" fill="hold"/>
                                        <p:tgtEl>
                                          <p:spTgt spid="8"/>
                                        </p:tgtEl>
                                        <p:attrNameLst>
                                          <p:attrName>ppt_w</p:attrName>
                                        </p:attrNameLst>
                                      </p:cBhvr>
                                      <p:tavLst>
                                        <p:tav tm="0">
                                          <p:val>
                                            <p:strVal val="#ppt_w"/>
                                          </p:val>
                                        </p:tav>
                                        <p:tav tm="100000">
                                          <p:val>
                                            <p:strVal val="#ppt_w"/>
                                          </p:val>
                                        </p:tav>
                                      </p:tavLst>
                                    </p:anim>
                                    <p:anim calcmode="lin" valueType="num">
                                      <p:cBhvr>
                                        <p:cTn id="58" dur="3500" fill="hold"/>
                                        <p:tgtEl>
                                          <p:spTgt spid="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8"/>
                                        </p:tgtEl>
                                        <p:attrNameLst>
                                          <p:attrName>ppt_x</p:attrName>
                                        </p:attrNameLst>
                                      </p:cBhvr>
                                      <p:tavLst>
                                        <p:tav tm="0">
                                          <p:val>
                                            <p:strVal val="ppt_x"/>
                                          </p:val>
                                        </p:tav>
                                        <p:tav tm="100000">
                                          <p:val>
                                            <p:strVal val="1+ppt_w/2"/>
                                          </p:val>
                                        </p:tav>
                                      </p:tavLst>
                                    </p:anim>
                                    <p:anim calcmode="lin" valueType="num">
                                      <p:cBhvr additive="base">
                                        <p:cTn id="63" dur="3500"/>
                                        <p:tgtEl>
                                          <p:spTgt spid="8"/>
                                        </p:tgtEl>
                                        <p:attrNameLst>
                                          <p:attrName>ppt_y</p:attrName>
                                        </p:attrNameLst>
                                      </p:cBhvr>
                                      <p:tavLst>
                                        <p:tav tm="0">
                                          <p:val>
                                            <p:strVal val="ppt_y"/>
                                          </p:val>
                                        </p:tav>
                                        <p:tav tm="100000">
                                          <p:val>
                                            <p:strVal val="1+ppt_h/2"/>
                                          </p:val>
                                        </p:tav>
                                      </p:tavLst>
                                    </p:anim>
                                    <p:set>
                                      <p:cBhvr>
                                        <p:cTn id="64" dur="1" fill="hold">
                                          <p:stCondLst>
                                            <p:cond delay="3499"/>
                                          </p:stCondLst>
                                        </p:cTn>
                                        <p:tgtEl>
                                          <p:spTgt spid="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3500" fill="hold"/>
                                        <p:tgtEl>
                                          <p:spTgt spid="9"/>
                                        </p:tgtEl>
                                        <p:attrNameLst>
                                          <p:attrName>ppt_w</p:attrName>
                                        </p:attrNameLst>
                                      </p:cBhvr>
                                      <p:tavLst>
                                        <p:tav tm="0">
                                          <p:val>
                                            <p:strVal val="#ppt_w"/>
                                          </p:val>
                                        </p:tav>
                                        <p:tav tm="100000">
                                          <p:val>
                                            <p:strVal val="#ppt_w"/>
                                          </p:val>
                                        </p:tav>
                                      </p:tavLst>
                                    </p:anim>
                                    <p:anim calcmode="lin" valueType="num">
                                      <p:cBhvr>
                                        <p:cTn id="68" dur="3500" fill="hold"/>
                                        <p:tgtEl>
                                          <p:spTgt spid="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9"/>
                                        </p:tgtEl>
                                        <p:attrNameLst>
                                          <p:attrName>ppt_x</p:attrName>
                                        </p:attrNameLst>
                                      </p:cBhvr>
                                      <p:tavLst>
                                        <p:tav tm="0">
                                          <p:val>
                                            <p:strVal val="ppt_x"/>
                                          </p:val>
                                        </p:tav>
                                        <p:tav tm="100000">
                                          <p:val>
                                            <p:strVal val="1+ppt_w/2"/>
                                          </p:val>
                                        </p:tav>
                                      </p:tavLst>
                                    </p:anim>
                                    <p:anim calcmode="lin" valueType="num">
                                      <p:cBhvr additive="base">
                                        <p:cTn id="73" dur="3500"/>
                                        <p:tgtEl>
                                          <p:spTgt spid="9"/>
                                        </p:tgtEl>
                                        <p:attrNameLst>
                                          <p:attrName>ppt_y</p:attrName>
                                        </p:attrNameLst>
                                      </p:cBhvr>
                                      <p:tavLst>
                                        <p:tav tm="0">
                                          <p:val>
                                            <p:strVal val="ppt_y"/>
                                          </p:val>
                                        </p:tav>
                                        <p:tav tm="100000">
                                          <p:val>
                                            <p:strVal val="1+ppt_h/2"/>
                                          </p:val>
                                        </p:tav>
                                      </p:tavLst>
                                    </p:anim>
                                    <p:set>
                                      <p:cBhvr>
                                        <p:cTn id="74" dur="1" fill="hold">
                                          <p:stCondLst>
                                            <p:cond delay="3499"/>
                                          </p:stCondLst>
                                        </p:cTn>
                                        <p:tgtEl>
                                          <p:spTgt spid="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p:cTn id="77" dur="3500" fill="hold"/>
                                        <p:tgtEl>
                                          <p:spTgt spid="10"/>
                                        </p:tgtEl>
                                        <p:attrNameLst>
                                          <p:attrName>ppt_w</p:attrName>
                                        </p:attrNameLst>
                                      </p:cBhvr>
                                      <p:tavLst>
                                        <p:tav tm="0">
                                          <p:val>
                                            <p:strVal val="#ppt_w"/>
                                          </p:val>
                                        </p:tav>
                                        <p:tav tm="100000">
                                          <p:val>
                                            <p:strVal val="#ppt_w"/>
                                          </p:val>
                                        </p:tav>
                                      </p:tavLst>
                                    </p:anim>
                                    <p:anim calcmode="lin" valueType="num">
                                      <p:cBhvr>
                                        <p:cTn id="78" dur="3500" fill="hold"/>
                                        <p:tgtEl>
                                          <p:spTgt spid="1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1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10"/>
                                        </p:tgtEl>
                                        <p:attrNameLst>
                                          <p:attrName>ppt_x</p:attrName>
                                        </p:attrNameLst>
                                      </p:cBhvr>
                                      <p:tavLst>
                                        <p:tav tm="0">
                                          <p:val>
                                            <p:strVal val="ppt_x"/>
                                          </p:val>
                                        </p:tav>
                                        <p:tav tm="100000">
                                          <p:val>
                                            <p:strVal val="1+ppt_w/2"/>
                                          </p:val>
                                        </p:tav>
                                      </p:tavLst>
                                    </p:anim>
                                    <p:anim calcmode="lin" valueType="num">
                                      <p:cBhvr additive="base">
                                        <p:cTn id="83" dur="3500"/>
                                        <p:tgtEl>
                                          <p:spTgt spid="10"/>
                                        </p:tgtEl>
                                        <p:attrNameLst>
                                          <p:attrName>ppt_y</p:attrName>
                                        </p:attrNameLst>
                                      </p:cBhvr>
                                      <p:tavLst>
                                        <p:tav tm="0">
                                          <p:val>
                                            <p:strVal val="ppt_y"/>
                                          </p:val>
                                        </p:tav>
                                        <p:tav tm="100000">
                                          <p:val>
                                            <p:strVal val="1+ppt_h/2"/>
                                          </p:val>
                                        </p:tav>
                                      </p:tavLst>
                                    </p:anim>
                                    <p:set>
                                      <p:cBhvr>
                                        <p:cTn id="84" dur="1" fill="hold">
                                          <p:stCondLst>
                                            <p:cond delay="3499"/>
                                          </p:stCondLst>
                                        </p:cTn>
                                        <p:tgtEl>
                                          <p:spTgt spid="1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p:cTn id="87" dur="3500" fill="hold"/>
                                        <p:tgtEl>
                                          <p:spTgt spid="11"/>
                                        </p:tgtEl>
                                        <p:attrNameLst>
                                          <p:attrName>ppt_w</p:attrName>
                                        </p:attrNameLst>
                                      </p:cBhvr>
                                      <p:tavLst>
                                        <p:tav tm="0">
                                          <p:val>
                                            <p:strVal val="#ppt_w"/>
                                          </p:val>
                                        </p:tav>
                                        <p:tav tm="100000">
                                          <p:val>
                                            <p:strVal val="#ppt_w"/>
                                          </p:val>
                                        </p:tav>
                                      </p:tavLst>
                                    </p:anim>
                                    <p:anim calcmode="lin" valueType="num">
                                      <p:cBhvr>
                                        <p:cTn id="88" dur="3500" fill="hold"/>
                                        <p:tgtEl>
                                          <p:spTgt spid="1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1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11"/>
                                        </p:tgtEl>
                                        <p:attrNameLst>
                                          <p:attrName>ppt_x</p:attrName>
                                        </p:attrNameLst>
                                      </p:cBhvr>
                                      <p:tavLst>
                                        <p:tav tm="0">
                                          <p:val>
                                            <p:strVal val="ppt_x"/>
                                          </p:val>
                                        </p:tav>
                                        <p:tav tm="100000">
                                          <p:val>
                                            <p:strVal val="1+ppt_w/2"/>
                                          </p:val>
                                        </p:tav>
                                      </p:tavLst>
                                    </p:anim>
                                    <p:anim calcmode="lin" valueType="num">
                                      <p:cBhvr additive="base">
                                        <p:cTn id="93" dur="3500"/>
                                        <p:tgtEl>
                                          <p:spTgt spid="11"/>
                                        </p:tgtEl>
                                        <p:attrNameLst>
                                          <p:attrName>ppt_y</p:attrName>
                                        </p:attrNameLst>
                                      </p:cBhvr>
                                      <p:tavLst>
                                        <p:tav tm="0">
                                          <p:val>
                                            <p:strVal val="ppt_y"/>
                                          </p:val>
                                        </p:tav>
                                        <p:tav tm="100000">
                                          <p:val>
                                            <p:strVal val="1+ppt_h/2"/>
                                          </p:val>
                                        </p:tav>
                                      </p:tavLst>
                                    </p:anim>
                                    <p:set>
                                      <p:cBhvr>
                                        <p:cTn id="94" dur="1" fill="hold">
                                          <p:stCondLst>
                                            <p:cond delay="3499"/>
                                          </p:stCondLst>
                                        </p:cTn>
                                        <p:tgtEl>
                                          <p:spTgt spid="1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3500" fill="hold"/>
                                        <p:tgtEl>
                                          <p:spTgt spid="12"/>
                                        </p:tgtEl>
                                        <p:attrNameLst>
                                          <p:attrName>ppt_w</p:attrName>
                                        </p:attrNameLst>
                                      </p:cBhvr>
                                      <p:tavLst>
                                        <p:tav tm="0">
                                          <p:val>
                                            <p:strVal val="#ppt_w"/>
                                          </p:val>
                                        </p:tav>
                                        <p:tav tm="100000">
                                          <p:val>
                                            <p:strVal val="#ppt_w"/>
                                          </p:val>
                                        </p:tav>
                                      </p:tavLst>
                                    </p:anim>
                                    <p:anim calcmode="lin" valueType="num">
                                      <p:cBhvr>
                                        <p:cTn id="98" dur="3500" fill="hold"/>
                                        <p:tgtEl>
                                          <p:spTgt spid="1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1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12"/>
                                        </p:tgtEl>
                                        <p:attrNameLst>
                                          <p:attrName>ppt_x</p:attrName>
                                        </p:attrNameLst>
                                      </p:cBhvr>
                                      <p:tavLst>
                                        <p:tav tm="0">
                                          <p:val>
                                            <p:strVal val="ppt_x"/>
                                          </p:val>
                                        </p:tav>
                                        <p:tav tm="100000">
                                          <p:val>
                                            <p:strVal val="1+ppt_w/2"/>
                                          </p:val>
                                        </p:tav>
                                      </p:tavLst>
                                    </p:anim>
                                    <p:anim calcmode="lin" valueType="num">
                                      <p:cBhvr additive="base">
                                        <p:cTn id="103" dur="3500"/>
                                        <p:tgtEl>
                                          <p:spTgt spid="12"/>
                                        </p:tgtEl>
                                        <p:attrNameLst>
                                          <p:attrName>ppt_y</p:attrName>
                                        </p:attrNameLst>
                                      </p:cBhvr>
                                      <p:tavLst>
                                        <p:tav tm="0">
                                          <p:val>
                                            <p:strVal val="ppt_y"/>
                                          </p:val>
                                        </p:tav>
                                        <p:tav tm="100000">
                                          <p:val>
                                            <p:strVal val="1+ppt_h/2"/>
                                          </p:val>
                                        </p:tav>
                                      </p:tavLst>
                                    </p:anim>
                                    <p:set>
                                      <p:cBhvr>
                                        <p:cTn id="104" dur="1" fill="hold">
                                          <p:stCondLst>
                                            <p:cond delay="3499"/>
                                          </p:stCondLst>
                                        </p:cTn>
                                        <p:tgtEl>
                                          <p:spTgt spid="1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3500" fill="hold"/>
                                        <p:tgtEl>
                                          <p:spTgt spid="13"/>
                                        </p:tgtEl>
                                        <p:attrNameLst>
                                          <p:attrName>ppt_w</p:attrName>
                                        </p:attrNameLst>
                                      </p:cBhvr>
                                      <p:tavLst>
                                        <p:tav tm="0">
                                          <p:val>
                                            <p:strVal val="#ppt_w"/>
                                          </p:val>
                                        </p:tav>
                                        <p:tav tm="100000">
                                          <p:val>
                                            <p:strVal val="#ppt_w"/>
                                          </p:val>
                                        </p:tav>
                                      </p:tavLst>
                                    </p:anim>
                                    <p:anim calcmode="lin" valueType="num">
                                      <p:cBhvr>
                                        <p:cTn id="108" dur="3500" fill="hold"/>
                                        <p:tgtEl>
                                          <p:spTgt spid="1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1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13"/>
                                        </p:tgtEl>
                                        <p:attrNameLst>
                                          <p:attrName>ppt_x</p:attrName>
                                        </p:attrNameLst>
                                      </p:cBhvr>
                                      <p:tavLst>
                                        <p:tav tm="0">
                                          <p:val>
                                            <p:strVal val="ppt_x"/>
                                          </p:val>
                                        </p:tav>
                                        <p:tav tm="100000">
                                          <p:val>
                                            <p:strVal val="1+ppt_w/2"/>
                                          </p:val>
                                        </p:tav>
                                      </p:tavLst>
                                    </p:anim>
                                    <p:anim calcmode="lin" valueType="num">
                                      <p:cBhvr additive="base">
                                        <p:cTn id="113" dur="3500"/>
                                        <p:tgtEl>
                                          <p:spTgt spid="13"/>
                                        </p:tgtEl>
                                        <p:attrNameLst>
                                          <p:attrName>ppt_y</p:attrName>
                                        </p:attrNameLst>
                                      </p:cBhvr>
                                      <p:tavLst>
                                        <p:tav tm="0">
                                          <p:val>
                                            <p:strVal val="ppt_y"/>
                                          </p:val>
                                        </p:tav>
                                        <p:tav tm="100000">
                                          <p:val>
                                            <p:strVal val="1+ppt_h/2"/>
                                          </p:val>
                                        </p:tav>
                                      </p:tavLst>
                                    </p:anim>
                                    <p:set>
                                      <p:cBhvr>
                                        <p:cTn id="114" dur="1" fill="hold">
                                          <p:stCondLst>
                                            <p:cond delay="3499"/>
                                          </p:stCondLst>
                                        </p:cTn>
                                        <p:tgtEl>
                                          <p:spTgt spid="1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p:cTn id="117" dur="3500" fill="hold"/>
                                        <p:tgtEl>
                                          <p:spTgt spid="14"/>
                                        </p:tgtEl>
                                        <p:attrNameLst>
                                          <p:attrName>ppt_w</p:attrName>
                                        </p:attrNameLst>
                                      </p:cBhvr>
                                      <p:tavLst>
                                        <p:tav tm="0">
                                          <p:val>
                                            <p:strVal val="#ppt_w"/>
                                          </p:val>
                                        </p:tav>
                                        <p:tav tm="100000">
                                          <p:val>
                                            <p:strVal val="#ppt_w"/>
                                          </p:val>
                                        </p:tav>
                                      </p:tavLst>
                                    </p:anim>
                                    <p:anim calcmode="lin" valueType="num">
                                      <p:cBhvr>
                                        <p:cTn id="118" dur="3500" fill="hold"/>
                                        <p:tgtEl>
                                          <p:spTgt spid="1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1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14"/>
                                        </p:tgtEl>
                                        <p:attrNameLst>
                                          <p:attrName>ppt_x</p:attrName>
                                        </p:attrNameLst>
                                      </p:cBhvr>
                                      <p:tavLst>
                                        <p:tav tm="0">
                                          <p:val>
                                            <p:strVal val="ppt_x"/>
                                          </p:val>
                                        </p:tav>
                                        <p:tav tm="100000">
                                          <p:val>
                                            <p:strVal val="1+ppt_w/2"/>
                                          </p:val>
                                        </p:tav>
                                      </p:tavLst>
                                    </p:anim>
                                    <p:anim calcmode="lin" valueType="num">
                                      <p:cBhvr additive="base">
                                        <p:cTn id="123" dur="3500"/>
                                        <p:tgtEl>
                                          <p:spTgt spid="14"/>
                                        </p:tgtEl>
                                        <p:attrNameLst>
                                          <p:attrName>ppt_y</p:attrName>
                                        </p:attrNameLst>
                                      </p:cBhvr>
                                      <p:tavLst>
                                        <p:tav tm="0">
                                          <p:val>
                                            <p:strVal val="ppt_y"/>
                                          </p:val>
                                        </p:tav>
                                        <p:tav tm="100000">
                                          <p:val>
                                            <p:strVal val="1+ppt_h/2"/>
                                          </p:val>
                                        </p:tav>
                                      </p:tavLst>
                                    </p:anim>
                                    <p:set>
                                      <p:cBhvr>
                                        <p:cTn id="124" dur="1" fill="hold">
                                          <p:stCondLst>
                                            <p:cond delay="3499"/>
                                          </p:stCondLst>
                                        </p:cTn>
                                        <p:tgtEl>
                                          <p:spTgt spid="1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p:cTn id="127" dur="3500" fill="hold"/>
                                        <p:tgtEl>
                                          <p:spTgt spid="15"/>
                                        </p:tgtEl>
                                        <p:attrNameLst>
                                          <p:attrName>ppt_w</p:attrName>
                                        </p:attrNameLst>
                                      </p:cBhvr>
                                      <p:tavLst>
                                        <p:tav tm="0">
                                          <p:val>
                                            <p:strVal val="#ppt_w"/>
                                          </p:val>
                                        </p:tav>
                                        <p:tav tm="100000">
                                          <p:val>
                                            <p:strVal val="#ppt_w"/>
                                          </p:val>
                                        </p:tav>
                                      </p:tavLst>
                                    </p:anim>
                                    <p:anim calcmode="lin" valueType="num">
                                      <p:cBhvr>
                                        <p:cTn id="128" dur="3500" fill="hold"/>
                                        <p:tgtEl>
                                          <p:spTgt spid="1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15"/>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15"/>
                                        </p:tgtEl>
                                        <p:attrNameLst>
                                          <p:attrName>ppt_x</p:attrName>
                                        </p:attrNameLst>
                                      </p:cBhvr>
                                      <p:tavLst>
                                        <p:tav tm="0">
                                          <p:val>
                                            <p:strVal val="ppt_x"/>
                                          </p:val>
                                        </p:tav>
                                        <p:tav tm="100000">
                                          <p:val>
                                            <p:strVal val="1+ppt_w/2"/>
                                          </p:val>
                                        </p:tav>
                                      </p:tavLst>
                                    </p:anim>
                                    <p:anim calcmode="lin" valueType="num">
                                      <p:cBhvr additive="base">
                                        <p:cTn id="133" dur="3500"/>
                                        <p:tgtEl>
                                          <p:spTgt spid="15"/>
                                        </p:tgtEl>
                                        <p:attrNameLst>
                                          <p:attrName>ppt_y</p:attrName>
                                        </p:attrNameLst>
                                      </p:cBhvr>
                                      <p:tavLst>
                                        <p:tav tm="0">
                                          <p:val>
                                            <p:strVal val="ppt_y"/>
                                          </p:val>
                                        </p:tav>
                                        <p:tav tm="100000">
                                          <p:val>
                                            <p:strVal val="1+ppt_h/2"/>
                                          </p:val>
                                        </p:tav>
                                      </p:tavLst>
                                    </p:anim>
                                    <p:set>
                                      <p:cBhvr>
                                        <p:cTn id="134" dur="1" fill="hold">
                                          <p:stCondLst>
                                            <p:cond delay="3499"/>
                                          </p:stCondLst>
                                        </p:cTn>
                                        <p:tgtEl>
                                          <p:spTgt spid="15"/>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p:cTn id="137" dur="3500" fill="hold"/>
                                        <p:tgtEl>
                                          <p:spTgt spid="16"/>
                                        </p:tgtEl>
                                        <p:attrNameLst>
                                          <p:attrName>ppt_w</p:attrName>
                                        </p:attrNameLst>
                                      </p:cBhvr>
                                      <p:tavLst>
                                        <p:tav tm="0">
                                          <p:val>
                                            <p:strVal val="#ppt_w"/>
                                          </p:val>
                                        </p:tav>
                                        <p:tav tm="100000">
                                          <p:val>
                                            <p:strVal val="#ppt_w"/>
                                          </p:val>
                                        </p:tav>
                                      </p:tavLst>
                                    </p:anim>
                                    <p:anim calcmode="lin" valueType="num">
                                      <p:cBhvr>
                                        <p:cTn id="138" dur="3500" fill="hold"/>
                                        <p:tgtEl>
                                          <p:spTgt spid="16"/>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16"/>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3500"/>
                                        <p:tgtEl>
                                          <p:spTgt spid="16"/>
                                        </p:tgtEl>
                                        <p:attrNameLst>
                                          <p:attrName>ppt_x</p:attrName>
                                        </p:attrNameLst>
                                      </p:cBhvr>
                                      <p:tavLst>
                                        <p:tav tm="0">
                                          <p:val>
                                            <p:strVal val="ppt_x"/>
                                          </p:val>
                                        </p:tav>
                                        <p:tav tm="100000">
                                          <p:val>
                                            <p:strVal val="0-ppt_w/2"/>
                                          </p:val>
                                        </p:tav>
                                      </p:tavLst>
                                    </p:anim>
                                    <p:anim calcmode="lin" valueType="num">
                                      <p:cBhvr additive="base">
                                        <p:cTn id="143" dur="3500"/>
                                        <p:tgtEl>
                                          <p:spTgt spid="16"/>
                                        </p:tgtEl>
                                        <p:attrNameLst>
                                          <p:attrName>ppt_y</p:attrName>
                                        </p:attrNameLst>
                                      </p:cBhvr>
                                      <p:tavLst>
                                        <p:tav tm="0">
                                          <p:val>
                                            <p:strVal val="ppt_y"/>
                                          </p:val>
                                        </p:tav>
                                        <p:tav tm="100000">
                                          <p:val>
                                            <p:strVal val="1+ppt_h/2"/>
                                          </p:val>
                                        </p:tav>
                                      </p:tavLst>
                                    </p:anim>
                                    <p:set>
                                      <p:cBhvr>
                                        <p:cTn id="144" dur="1" fill="hold">
                                          <p:stCondLst>
                                            <p:cond delay="3499"/>
                                          </p:stCondLst>
                                        </p:cTn>
                                        <p:tgtEl>
                                          <p:spTgt spid="16"/>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7"/>
                                        </p:tgtEl>
                                        <p:attrNameLst>
                                          <p:attrName>style.visibility</p:attrName>
                                        </p:attrNameLst>
                                      </p:cBhvr>
                                      <p:to>
                                        <p:strVal val="visible"/>
                                      </p:to>
                                    </p:set>
                                    <p:anim calcmode="lin" valueType="num">
                                      <p:cBhvr>
                                        <p:cTn id="147" dur="3500" fill="hold"/>
                                        <p:tgtEl>
                                          <p:spTgt spid="17"/>
                                        </p:tgtEl>
                                        <p:attrNameLst>
                                          <p:attrName>ppt_w</p:attrName>
                                        </p:attrNameLst>
                                      </p:cBhvr>
                                      <p:tavLst>
                                        <p:tav tm="0">
                                          <p:val>
                                            <p:strVal val="#ppt_w"/>
                                          </p:val>
                                        </p:tav>
                                        <p:tav tm="100000">
                                          <p:val>
                                            <p:strVal val="#ppt_w"/>
                                          </p:val>
                                        </p:tav>
                                      </p:tavLst>
                                    </p:anim>
                                    <p:anim calcmode="lin" valueType="num">
                                      <p:cBhvr>
                                        <p:cTn id="148" dur="3500" fill="hold"/>
                                        <p:tgtEl>
                                          <p:spTgt spid="17"/>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17"/>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17"/>
                                        </p:tgtEl>
                                        <p:attrNameLst>
                                          <p:attrName>ppt_x</p:attrName>
                                        </p:attrNameLst>
                                      </p:cBhvr>
                                      <p:tavLst>
                                        <p:tav tm="0">
                                          <p:val>
                                            <p:strVal val="ppt_x"/>
                                          </p:val>
                                        </p:tav>
                                        <p:tav tm="100000">
                                          <p:val>
                                            <p:strVal val="0-ppt_w/2"/>
                                          </p:val>
                                        </p:tav>
                                      </p:tavLst>
                                    </p:anim>
                                    <p:anim calcmode="lin" valueType="num">
                                      <p:cBhvr additive="base">
                                        <p:cTn id="153" dur="3500"/>
                                        <p:tgtEl>
                                          <p:spTgt spid="17"/>
                                        </p:tgtEl>
                                        <p:attrNameLst>
                                          <p:attrName>ppt_y</p:attrName>
                                        </p:attrNameLst>
                                      </p:cBhvr>
                                      <p:tavLst>
                                        <p:tav tm="0">
                                          <p:val>
                                            <p:strVal val="ppt_y"/>
                                          </p:val>
                                        </p:tav>
                                        <p:tav tm="100000">
                                          <p:val>
                                            <p:strVal val="1+ppt_h/2"/>
                                          </p:val>
                                        </p:tav>
                                      </p:tavLst>
                                    </p:anim>
                                    <p:set>
                                      <p:cBhvr>
                                        <p:cTn id="154" dur="1" fill="hold">
                                          <p:stCondLst>
                                            <p:cond delay="3499"/>
                                          </p:stCondLst>
                                        </p:cTn>
                                        <p:tgtEl>
                                          <p:spTgt spid="17"/>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8"/>
                                        </p:tgtEl>
                                        <p:attrNameLst>
                                          <p:attrName>style.visibility</p:attrName>
                                        </p:attrNameLst>
                                      </p:cBhvr>
                                      <p:to>
                                        <p:strVal val="visible"/>
                                      </p:to>
                                    </p:set>
                                    <p:anim calcmode="lin" valueType="num">
                                      <p:cBhvr>
                                        <p:cTn id="157" dur="3500" fill="hold"/>
                                        <p:tgtEl>
                                          <p:spTgt spid="18"/>
                                        </p:tgtEl>
                                        <p:attrNameLst>
                                          <p:attrName>ppt_w</p:attrName>
                                        </p:attrNameLst>
                                      </p:cBhvr>
                                      <p:tavLst>
                                        <p:tav tm="0">
                                          <p:val>
                                            <p:strVal val="#ppt_w"/>
                                          </p:val>
                                        </p:tav>
                                        <p:tav tm="100000">
                                          <p:val>
                                            <p:strVal val="#ppt_w"/>
                                          </p:val>
                                        </p:tav>
                                      </p:tavLst>
                                    </p:anim>
                                    <p:anim calcmode="lin" valueType="num">
                                      <p:cBhvr>
                                        <p:cTn id="158" dur="3500" fill="hold"/>
                                        <p:tgtEl>
                                          <p:spTgt spid="18"/>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18"/>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18"/>
                                        </p:tgtEl>
                                        <p:attrNameLst>
                                          <p:attrName>ppt_x</p:attrName>
                                        </p:attrNameLst>
                                      </p:cBhvr>
                                      <p:tavLst>
                                        <p:tav tm="0">
                                          <p:val>
                                            <p:strVal val="ppt_x"/>
                                          </p:val>
                                        </p:tav>
                                        <p:tav tm="100000">
                                          <p:val>
                                            <p:strVal val="0-ppt_w/2"/>
                                          </p:val>
                                        </p:tav>
                                      </p:tavLst>
                                    </p:anim>
                                    <p:anim calcmode="lin" valueType="num">
                                      <p:cBhvr additive="base">
                                        <p:cTn id="163" dur="3500"/>
                                        <p:tgtEl>
                                          <p:spTgt spid="18"/>
                                        </p:tgtEl>
                                        <p:attrNameLst>
                                          <p:attrName>ppt_y</p:attrName>
                                        </p:attrNameLst>
                                      </p:cBhvr>
                                      <p:tavLst>
                                        <p:tav tm="0">
                                          <p:val>
                                            <p:strVal val="ppt_y"/>
                                          </p:val>
                                        </p:tav>
                                        <p:tav tm="100000">
                                          <p:val>
                                            <p:strVal val="1+ppt_h/2"/>
                                          </p:val>
                                        </p:tav>
                                      </p:tavLst>
                                    </p:anim>
                                    <p:set>
                                      <p:cBhvr>
                                        <p:cTn id="164" dur="1" fill="hold">
                                          <p:stCondLst>
                                            <p:cond delay="3499"/>
                                          </p:stCondLst>
                                        </p:cTn>
                                        <p:tgtEl>
                                          <p:spTgt spid="18"/>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3500" fill="hold"/>
                                        <p:tgtEl>
                                          <p:spTgt spid="19"/>
                                        </p:tgtEl>
                                        <p:attrNameLst>
                                          <p:attrName>ppt_w</p:attrName>
                                        </p:attrNameLst>
                                      </p:cBhvr>
                                      <p:tavLst>
                                        <p:tav tm="0">
                                          <p:val>
                                            <p:strVal val="#ppt_w"/>
                                          </p:val>
                                        </p:tav>
                                        <p:tav tm="100000">
                                          <p:val>
                                            <p:strVal val="#ppt_w"/>
                                          </p:val>
                                        </p:tav>
                                      </p:tavLst>
                                    </p:anim>
                                    <p:anim calcmode="lin" valueType="num">
                                      <p:cBhvr>
                                        <p:cTn id="168" dur="3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19"/>
                                        </p:tgtEl>
                                        <p:attrNameLst>
                                          <p:attrName>ppt_x</p:attrName>
                                        </p:attrNameLst>
                                      </p:cBhvr>
                                      <p:tavLst>
                                        <p:tav tm="0">
                                          <p:val>
                                            <p:strVal val="ppt_x"/>
                                          </p:val>
                                        </p:tav>
                                        <p:tav tm="100000">
                                          <p:val>
                                            <p:strVal val="0-ppt_w/2"/>
                                          </p:val>
                                        </p:tav>
                                      </p:tavLst>
                                    </p:anim>
                                    <p:anim calcmode="lin" valueType="num">
                                      <p:cBhvr additive="base">
                                        <p:cTn id="173" dur="3500"/>
                                        <p:tgtEl>
                                          <p:spTgt spid="19"/>
                                        </p:tgtEl>
                                        <p:attrNameLst>
                                          <p:attrName>ppt_y</p:attrName>
                                        </p:attrNameLst>
                                      </p:cBhvr>
                                      <p:tavLst>
                                        <p:tav tm="0">
                                          <p:val>
                                            <p:strVal val="ppt_y"/>
                                          </p:val>
                                        </p:tav>
                                        <p:tav tm="100000">
                                          <p:val>
                                            <p:strVal val="1+ppt_h/2"/>
                                          </p:val>
                                        </p:tav>
                                      </p:tavLst>
                                    </p:anim>
                                    <p:set>
                                      <p:cBhvr>
                                        <p:cTn id="174" dur="1" fill="hold">
                                          <p:stCondLst>
                                            <p:cond delay="3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3500" fill="hold"/>
                                        <p:tgtEl>
                                          <p:spTgt spid="20"/>
                                        </p:tgtEl>
                                        <p:attrNameLst>
                                          <p:attrName>ppt_w</p:attrName>
                                        </p:attrNameLst>
                                      </p:cBhvr>
                                      <p:tavLst>
                                        <p:tav tm="0">
                                          <p:val>
                                            <p:strVal val="#ppt_w"/>
                                          </p:val>
                                        </p:tav>
                                        <p:tav tm="100000">
                                          <p:val>
                                            <p:strVal val="#ppt_w"/>
                                          </p:val>
                                        </p:tav>
                                      </p:tavLst>
                                    </p:anim>
                                    <p:anim calcmode="lin" valueType="num">
                                      <p:cBhvr>
                                        <p:cTn id="178" dur="3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20"/>
                                        </p:tgtEl>
                                        <p:attrNameLst>
                                          <p:attrName>ppt_x</p:attrName>
                                        </p:attrNameLst>
                                      </p:cBhvr>
                                      <p:tavLst>
                                        <p:tav tm="0">
                                          <p:val>
                                            <p:strVal val="ppt_x"/>
                                          </p:val>
                                        </p:tav>
                                        <p:tav tm="100000">
                                          <p:val>
                                            <p:strVal val="0-ppt_w/2"/>
                                          </p:val>
                                        </p:tav>
                                      </p:tavLst>
                                    </p:anim>
                                    <p:anim calcmode="lin" valueType="num">
                                      <p:cBhvr additive="base">
                                        <p:cTn id="183" dur="3500"/>
                                        <p:tgtEl>
                                          <p:spTgt spid="20"/>
                                        </p:tgtEl>
                                        <p:attrNameLst>
                                          <p:attrName>ppt_y</p:attrName>
                                        </p:attrNameLst>
                                      </p:cBhvr>
                                      <p:tavLst>
                                        <p:tav tm="0">
                                          <p:val>
                                            <p:strVal val="ppt_y"/>
                                          </p:val>
                                        </p:tav>
                                        <p:tav tm="100000">
                                          <p:val>
                                            <p:strVal val="1+ppt_h/2"/>
                                          </p:val>
                                        </p:tav>
                                      </p:tavLst>
                                    </p:anim>
                                    <p:set>
                                      <p:cBhvr>
                                        <p:cTn id="184" dur="1" fill="hold">
                                          <p:stCondLst>
                                            <p:cond delay="3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p:val>
                                            <p:strVal val="#ppt_w"/>
                                          </p:val>
                                        </p:tav>
                                        <p:tav tm="100000">
                                          <p:val>
                                            <p:strVal val="#ppt_w"/>
                                          </p:val>
                                        </p:tav>
                                      </p:tavLst>
                                    </p:anim>
                                    <p:anim calcmode="lin" valueType="num">
                                      <p:cBhvr>
                                        <p:cTn id="188" dur="3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21"/>
                                        </p:tgtEl>
                                        <p:attrNameLst>
                                          <p:attrName>ppt_x</p:attrName>
                                        </p:attrNameLst>
                                      </p:cBhvr>
                                      <p:tavLst>
                                        <p:tav tm="0">
                                          <p:val>
                                            <p:strVal val="ppt_x"/>
                                          </p:val>
                                        </p:tav>
                                        <p:tav tm="100000">
                                          <p:val>
                                            <p:strVal val="0-ppt_w/2"/>
                                          </p:val>
                                        </p:tav>
                                      </p:tavLst>
                                    </p:anim>
                                    <p:anim calcmode="lin" valueType="num">
                                      <p:cBhvr additive="base">
                                        <p:cTn id="193" dur="3500"/>
                                        <p:tgtEl>
                                          <p:spTgt spid="21"/>
                                        </p:tgtEl>
                                        <p:attrNameLst>
                                          <p:attrName>ppt_y</p:attrName>
                                        </p:attrNameLst>
                                      </p:cBhvr>
                                      <p:tavLst>
                                        <p:tav tm="0">
                                          <p:val>
                                            <p:strVal val="ppt_y"/>
                                          </p:val>
                                        </p:tav>
                                        <p:tav tm="100000">
                                          <p:val>
                                            <p:strVal val="1+ppt_h/2"/>
                                          </p:val>
                                        </p:tav>
                                      </p:tavLst>
                                    </p:anim>
                                    <p:set>
                                      <p:cBhvr>
                                        <p:cTn id="194" dur="1" fill="hold">
                                          <p:stCondLst>
                                            <p:cond delay="3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3500" fill="hold"/>
                                        <p:tgtEl>
                                          <p:spTgt spid="22"/>
                                        </p:tgtEl>
                                        <p:attrNameLst>
                                          <p:attrName>ppt_w</p:attrName>
                                        </p:attrNameLst>
                                      </p:cBhvr>
                                      <p:tavLst>
                                        <p:tav tm="0">
                                          <p:val>
                                            <p:strVal val="#ppt_w"/>
                                          </p:val>
                                        </p:tav>
                                        <p:tav tm="100000">
                                          <p:val>
                                            <p:strVal val="#ppt_w"/>
                                          </p:val>
                                        </p:tav>
                                      </p:tavLst>
                                    </p:anim>
                                    <p:anim calcmode="lin" valueType="num">
                                      <p:cBhvr>
                                        <p:cTn id="198" dur="3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22"/>
                                        </p:tgtEl>
                                        <p:attrNameLst>
                                          <p:attrName>ppt_x</p:attrName>
                                        </p:attrNameLst>
                                      </p:cBhvr>
                                      <p:tavLst>
                                        <p:tav tm="0">
                                          <p:val>
                                            <p:strVal val="ppt_x"/>
                                          </p:val>
                                        </p:tav>
                                        <p:tav tm="100000">
                                          <p:val>
                                            <p:strVal val="0-ppt_w/2"/>
                                          </p:val>
                                        </p:tav>
                                      </p:tavLst>
                                    </p:anim>
                                    <p:anim calcmode="lin" valueType="num">
                                      <p:cBhvr additive="base">
                                        <p:cTn id="203" dur="3500"/>
                                        <p:tgtEl>
                                          <p:spTgt spid="22"/>
                                        </p:tgtEl>
                                        <p:attrNameLst>
                                          <p:attrName>ppt_y</p:attrName>
                                        </p:attrNameLst>
                                      </p:cBhvr>
                                      <p:tavLst>
                                        <p:tav tm="0">
                                          <p:val>
                                            <p:strVal val="ppt_y"/>
                                          </p:val>
                                        </p:tav>
                                        <p:tav tm="100000">
                                          <p:val>
                                            <p:strVal val="1+ppt_h/2"/>
                                          </p:val>
                                        </p:tav>
                                      </p:tavLst>
                                    </p:anim>
                                    <p:set>
                                      <p:cBhvr>
                                        <p:cTn id="204" dur="1" fill="hold">
                                          <p:stCondLst>
                                            <p:cond delay="3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3500" fill="hold"/>
                                        <p:tgtEl>
                                          <p:spTgt spid="23"/>
                                        </p:tgtEl>
                                        <p:attrNameLst>
                                          <p:attrName>ppt_w</p:attrName>
                                        </p:attrNameLst>
                                      </p:cBhvr>
                                      <p:tavLst>
                                        <p:tav tm="0">
                                          <p:val>
                                            <p:strVal val="#ppt_w"/>
                                          </p:val>
                                        </p:tav>
                                        <p:tav tm="100000">
                                          <p:val>
                                            <p:strVal val="#ppt_w"/>
                                          </p:val>
                                        </p:tav>
                                      </p:tavLst>
                                    </p:anim>
                                    <p:anim calcmode="lin" valueType="num">
                                      <p:cBhvr>
                                        <p:cTn id="208" dur="3500" fill="hold"/>
                                        <p:tgtEl>
                                          <p:spTgt spid="2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3"/>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23"/>
                                        </p:tgtEl>
                                        <p:attrNameLst>
                                          <p:attrName>ppt_x</p:attrName>
                                        </p:attrNameLst>
                                      </p:cBhvr>
                                      <p:tavLst>
                                        <p:tav tm="0">
                                          <p:val>
                                            <p:strVal val="ppt_x"/>
                                          </p:val>
                                        </p:tav>
                                        <p:tav tm="100000">
                                          <p:val>
                                            <p:strVal val="0-ppt_w/2"/>
                                          </p:val>
                                        </p:tav>
                                      </p:tavLst>
                                    </p:anim>
                                    <p:anim calcmode="lin" valueType="num">
                                      <p:cBhvr additive="base">
                                        <p:cTn id="213" dur="3500"/>
                                        <p:tgtEl>
                                          <p:spTgt spid="23"/>
                                        </p:tgtEl>
                                        <p:attrNameLst>
                                          <p:attrName>ppt_y</p:attrName>
                                        </p:attrNameLst>
                                      </p:cBhvr>
                                      <p:tavLst>
                                        <p:tav tm="0">
                                          <p:val>
                                            <p:strVal val="ppt_y"/>
                                          </p:val>
                                        </p:tav>
                                        <p:tav tm="100000">
                                          <p:val>
                                            <p:strVal val="1+ppt_h/2"/>
                                          </p:val>
                                        </p:tav>
                                      </p:tavLst>
                                    </p:anim>
                                    <p:set>
                                      <p:cBhvr>
                                        <p:cTn id="214" dur="1" fill="hold">
                                          <p:stCondLst>
                                            <p:cond delay="3499"/>
                                          </p:stCondLst>
                                        </p:cTn>
                                        <p:tgtEl>
                                          <p:spTgt spid="23"/>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4"/>
                                        </p:tgtEl>
                                        <p:attrNameLst>
                                          <p:attrName>style.visibility</p:attrName>
                                        </p:attrNameLst>
                                      </p:cBhvr>
                                      <p:to>
                                        <p:strVal val="visible"/>
                                      </p:to>
                                    </p:set>
                                    <p:anim calcmode="lin" valueType="num">
                                      <p:cBhvr>
                                        <p:cTn id="217" dur="3500" fill="hold"/>
                                        <p:tgtEl>
                                          <p:spTgt spid="24"/>
                                        </p:tgtEl>
                                        <p:attrNameLst>
                                          <p:attrName>ppt_w</p:attrName>
                                        </p:attrNameLst>
                                      </p:cBhvr>
                                      <p:tavLst>
                                        <p:tav tm="0">
                                          <p:val>
                                            <p:strVal val="#ppt_w"/>
                                          </p:val>
                                        </p:tav>
                                        <p:tav tm="100000">
                                          <p:val>
                                            <p:strVal val="#ppt_w"/>
                                          </p:val>
                                        </p:tav>
                                      </p:tavLst>
                                    </p:anim>
                                    <p:anim calcmode="lin" valueType="num">
                                      <p:cBhvr>
                                        <p:cTn id="218" dur="3500" fill="hold"/>
                                        <p:tgtEl>
                                          <p:spTgt spid="2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24"/>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24"/>
                                        </p:tgtEl>
                                        <p:attrNameLst>
                                          <p:attrName>ppt_x</p:attrName>
                                        </p:attrNameLst>
                                      </p:cBhvr>
                                      <p:tavLst>
                                        <p:tav tm="0">
                                          <p:val>
                                            <p:strVal val="ppt_x"/>
                                          </p:val>
                                        </p:tav>
                                        <p:tav tm="100000">
                                          <p:val>
                                            <p:strVal val="0-ppt_w/2"/>
                                          </p:val>
                                        </p:tav>
                                      </p:tavLst>
                                    </p:anim>
                                    <p:anim calcmode="lin" valueType="num">
                                      <p:cBhvr additive="base">
                                        <p:cTn id="223" dur="3500"/>
                                        <p:tgtEl>
                                          <p:spTgt spid="24"/>
                                        </p:tgtEl>
                                        <p:attrNameLst>
                                          <p:attrName>ppt_y</p:attrName>
                                        </p:attrNameLst>
                                      </p:cBhvr>
                                      <p:tavLst>
                                        <p:tav tm="0">
                                          <p:val>
                                            <p:strVal val="ppt_y"/>
                                          </p:val>
                                        </p:tav>
                                        <p:tav tm="100000">
                                          <p:val>
                                            <p:strVal val="1+ppt_h/2"/>
                                          </p:val>
                                        </p:tav>
                                      </p:tavLst>
                                    </p:anim>
                                    <p:set>
                                      <p:cBhvr>
                                        <p:cTn id="224" dur="1" fill="hold">
                                          <p:stCondLst>
                                            <p:cond delay="3499"/>
                                          </p:stCondLst>
                                        </p:cTn>
                                        <p:tgtEl>
                                          <p:spTgt spid="2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p:cTn id="227" dur="3500" fill="hold"/>
                                        <p:tgtEl>
                                          <p:spTgt spid="25"/>
                                        </p:tgtEl>
                                        <p:attrNameLst>
                                          <p:attrName>ppt_w</p:attrName>
                                        </p:attrNameLst>
                                      </p:cBhvr>
                                      <p:tavLst>
                                        <p:tav tm="0">
                                          <p:val>
                                            <p:strVal val="#ppt_w"/>
                                          </p:val>
                                        </p:tav>
                                        <p:tav tm="100000">
                                          <p:val>
                                            <p:strVal val="#ppt_w"/>
                                          </p:val>
                                        </p:tav>
                                      </p:tavLst>
                                    </p:anim>
                                    <p:anim calcmode="lin" valueType="num">
                                      <p:cBhvr>
                                        <p:cTn id="228" dur="3500" fill="hold"/>
                                        <p:tgtEl>
                                          <p:spTgt spid="25"/>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25"/>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25"/>
                                        </p:tgtEl>
                                        <p:attrNameLst>
                                          <p:attrName>ppt_x</p:attrName>
                                        </p:attrNameLst>
                                      </p:cBhvr>
                                      <p:tavLst>
                                        <p:tav tm="0">
                                          <p:val>
                                            <p:strVal val="ppt_x"/>
                                          </p:val>
                                        </p:tav>
                                        <p:tav tm="100000">
                                          <p:val>
                                            <p:strVal val="0-ppt_w/2"/>
                                          </p:val>
                                        </p:tav>
                                      </p:tavLst>
                                    </p:anim>
                                    <p:anim calcmode="lin" valueType="num">
                                      <p:cBhvr additive="base">
                                        <p:cTn id="233" dur="3500"/>
                                        <p:tgtEl>
                                          <p:spTgt spid="25"/>
                                        </p:tgtEl>
                                        <p:attrNameLst>
                                          <p:attrName>ppt_y</p:attrName>
                                        </p:attrNameLst>
                                      </p:cBhvr>
                                      <p:tavLst>
                                        <p:tav tm="0">
                                          <p:val>
                                            <p:strVal val="ppt_y"/>
                                          </p:val>
                                        </p:tav>
                                        <p:tav tm="100000">
                                          <p:val>
                                            <p:strVal val="1+ppt_h/2"/>
                                          </p:val>
                                        </p:tav>
                                      </p:tavLst>
                                    </p:anim>
                                    <p:set>
                                      <p:cBhvr>
                                        <p:cTn id="234" dur="1" fill="hold">
                                          <p:stCondLst>
                                            <p:cond delay="3499"/>
                                          </p:stCondLst>
                                        </p:cTn>
                                        <p:tgtEl>
                                          <p:spTgt spid="25"/>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6"/>
                                        </p:tgtEl>
                                        <p:attrNameLst>
                                          <p:attrName>style.visibility</p:attrName>
                                        </p:attrNameLst>
                                      </p:cBhvr>
                                      <p:to>
                                        <p:strVal val="visible"/>
                                      </p:to>
                                    </p:set>
                                    <p:anim calcmode="lin" valueType="num">
                                      <p:cBhvr>
                                        <p:cTn id="237" dur="3500" fill="hold"/>
                                        <p:tgtEl>
                                          <p:spTgt spid="26"/>
                                        </p:tgtEl>
                                        <p:attrNameLst>
                                          <p:attrName>ppt_w</p:attrName>
                                        </p:attrNameLst>
                                      </p:cBhvr>
                                      <p:tavLst>
                                        <p:tav tm="0">
                                          <p:val>
                                            <p:strVal val="#ppt_w"/>
                                          </p:val>
                                        </p:tav>
                                        <p:tav tm="100000">
                                          <p:val>
                                            <p:strVal val="#ppt_w"/>
                                          </p:val>
                                        </p:tav>
                                      </p:tavLst>
                                    </p:anim>
                                    <p:anim calcmode="lin" valueType="num">
                                      <p:cBhvr>
                                        <p:cTn id="238" dur="3500" fill="hold"/>
                                        <p:tgtEl>
                                          <p:spTgt spid="26"/>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26"/>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26"/>
                                        </p:tgtEl>
                                        <p:attrNameLst>
                                          <p:attrName>ppt_x</p:attrName>
                                        </p:attrNameLst>
                                      </p:cBhvr>
                                      <p:tavLst>
                                        <p:tav tm="0">
                                          <p:val>
                                            <p:strVal val="ppt_x"/>
                                          </p:val>
                                        </p:tav>
                                        <p:tav tm="100000">
                                          <p:val>
                                            <p:strVal val="0-ppt_w/2"/>
                                          </p:val>
                                        </p:tav>
                                      </p:tavLst>
                                    </p:anim>
                                    <p:anim calcmode="lin" valueType="num">
                                      <p:cBhvr additive="base">
                                        <p:cTn id="243" dur="3500"/>
                                        <p:tgtEl>
                                          <p:spTgt spid="26"/>
                                        </p:tgtEl>
                                        <p:attrNameLst>
                                          <p:attrName>ppt_y</p:attrName>
                                        </p:attrNameLst>
                                      </p:cBhvr>
                                      <p:tavLst>
                                        <p:tav tm="0">
                                          <p:val>
                                            <p:strVal val="ppt_y"/>
                                          </p:val>
                                        </p:tav>
                                        <p:tav tm="100000">
                                          <p:val>
                                            <p:strVal val="1+ppt_h/2"/>
                                          </p:val>
                                        </p:tav>
                                      </p:tavLst>
                                    </p:anim>
                                    <p:set>
                                      <p:cBhvr>
                                        <p:cTn id="244" dur="1" fill="hold">
                                          <p:stCondLst>
                                            <p:cond delay="3499"/>
                                          </p:stCondLst>
                                        </p:cTn>
                                        <p:tgtEl>
                                          <p:spTgt spid="26"/>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p:cTn id="247" dur="3500" fill="hold"/>
                                        <p:tgtEl>
                                          <p:spTgt spid="27"/>
                                        </p:tgtEl>
                                        <p:attrNameLst>
                                          <p:attrName>ppt_w</p:attrName>
                                        </p:attrNameLst>
                                      </p:cBhvr>
                                      <p:tavLst>
                                        <p:tav tm="0">
                                          <p:val>
                                            <p:strVal val="#ppt_w"/>
                                          </p:val>
                                        </p:tav>
                                        <p:tav tm="100000">
                                          <p:val>
                                            <p:strVal val="#ppt_w"/>
                                          </p:val>
                                        </p:tav>
                                      </p:tavLst>
                                    </p:anim>
                                    <p:anim calcmode="lin" valueType="num">
                                      <p:cBhvr>
                                        <p:cTn id="248" dur="3500" fill="hold"/>
                                        <p:tgtEl>
                                          <p:spTgt spid="2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27"/>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27"/>
                                        </p:tgtEl>
                                        <p:attrNameLst>
                                          <p:attrName>ppt_x</p:attrName>
                                        </p:attrNameLst>
                                      </p:cBhvr>
                                      <p:tavLst>
                                        <p:tav tm="0">
                                          <p:val>
                                            <p:strVal val="ppt_x"/>
                                          </p:val>
                                        </p:tav>
                                        <p:tav tm="100000">
                                          <p:val>
                                            <p:strVal val="0-ppt_w/2"/>
                                          </p:val>
                                        </p:tav>
                                      </p:tavLst>
                                    </p:anim>
                                    <p:anim calcmode="lin" valueType="num">
                                      <p:cBhvr additive="base">
                                        <p:cTn id="253" dur="3500"/>
                                        <p:tgtEl>
                                          <p:spTgt spid="27"/>
                                        </p:tgtEl>
                                        <p:attrNameLst>
                                          <p:attrName>ppt_y</p:attrName>
                                        </p:attrNameLst>
                                      </p:cBhvr>
                                      <p:tavLst>
                                        <p:tav tm="0">
                                          <p:val>
                                            <p:strVal val="ppt_y"/>
                                          </p:val>
                                        </p:tav>
                                        <p:tav tm="100000">
                                          <p:val>
                                            <p:strVal val="1+ppt_h/2"/>
                                          </p:val>
                                        </p:tav>
                                      </p:tavLst>
                                    </p:anim>
                                    <p:set>
                                      <p:cBhvr>
                                        <p:cTn id="254" dur="1" fill="hold">
                                          <p:stCondLst>
                                            <p:cond delay="3499"/>
                                          </p:stCondLst>
                                        </p:cTn>
                                        <p:tgtEl>
                                          <p:spTgt spid="27"/>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8"/>
                                        </p:tgtEl>
                                        <p:attrNameLst>
                                          <p:attrName>style.visibility</p:attrName>
                                        </p:attrNameLst>
                                      </p:cBhvr>
                                      <p:to>
                                        <p:strVal val="visible"/>
                                      </p:to>
                                    </p:set>
                                    <p:anim calcmode="lin" valueType="num">
                                      <p:cBhvr>
                                        <p:cTn id="257" dur="3500" fill="hold"/>
                                        <p:tgtEl>
                                          <p:spTgt spid="28"/>
                                        </p:tgtEl>
                                        <p:attrNameLst>
                                          <p:attrName>ppt_w</p:attrName>
                                        </p:attrNameLst>
                                      </p:cBhvr>
                                      <p:tavLst>
                                        <p:tav tm="0">
                                          <p:val>
                                            <p:strVal val="#ppt_w"/>
                                          </p:val>
                                        </p:tav>
                                        <p:tav tm="100000">
                                          <p:val>
                                            <p:strVal val="#ppt_w"/>
                                          </p:val>
                                        </p:tav>
                                      </p:tavLst>
                                    </p:anim>
                                    <p:anim calcmode="lin" valueType="num">
                                      <p:cBhvr>
                                        <p:cTn id="258" dur="3500" fill="hold"/>
                                        <p:tgtEl>
                                          <p:spTgt spid="28"/>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28"/>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28"/>
                                        </p:tgtEl>
                                        <p:attrNameLst>
                                          <p:attrName>ppt_x</p:attrName>
                                        </p:attrNameLst>
                                      </p:cBhvr>
                                      <p:tavLst>
                                        <p:tav tm="0">
                                          <p:val>
                                            <p:strVal val="ppt_x"/>
                                          </p:val>
                                        </p:tav>
                                        <p:tav tm="100000">
                                          <p:val>
                                            <p:strVal val="0-ppt_w/2"/>
                                          </p:val>
                                        </p:tav>
                                      </p:tavLst>
                                    </p:anim>
                                    <p:anim calcmode="lin" valueType="num">
                                      <p:cBhvr additive="base">
                                        <p:cTn id="263" dur="3500"/>
                                        <p:tgtEl>
                                          <p:spTgt spid="28"/>
                                        </p:tgtEl>
                                        <p:attrNameLst>
                                          <p:attrName>ppt_y</p:attrName>
                                        </p:attrNameLst>
                                      </p:cBhvr>
                                      <p:tavLst>
                                        <p:tav tm="0">
                                          <p:val>
                                            <p:strVal val="ppt_y"/>
                                          </p:val>
                                        </p:tav>
                                        <p:tav tm="100000">
                                          <p:val>
                                            <p:strVal val="1+ppt_h/2"/>
                                          </p:val>
                                        </p:tav>
                                      </p:tavLst>
                                    </p:anim>
                                    <p:set>
                                      <p:cBhvr>
                                        <p:cTn id="264" dur="1" fill="hold">
                                          <p:stCondLst>
                                            <p:cond delay="3499"/>
                                          </p:stCondLst>
                                        </p:cTn>
                                        <p:tgtEl>
                                          <p:spTgt spid="28"/>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p:cTn id="267" dur="3500" fill="hold"/>
                                        <p:tgtEl>
                                          <p:spTgt spid="42"/>
                                        </p:tgtEl>
                                        <p:attrNameLst>
                                          <p:attrName>ppt_w</p:attrName>
                                        </p:attrNameLst>
                                      </p:cBhvr>
                                      <p:tavLst>
                                        <p:tav tm="0">
                                          <p:val>
                                            <p:strVal val="#ppt_w"/>
                                          </p:val>
                                        </p:tav>
                                        <p:tav tm="100000">
                                          <p:val>
                                            <p:strVal val="#ppt_w"/>
                                          </p:val>
                                        </p:tav>
                                      </p:tavLst>
                                    </p:anim>
                                    <p:anim calcmode="lin" valueType="num">
                                      <p:cBhvr>
                                        <p:cTn id="268" dur="3500" fill="hold"/>
                                        <p:tgtEl>
                                          <p:spTgt spid="42"/>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42"/>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3500"/>
                                        <p:tgtEl>
                                          <p:spTgt spid="42"/>
                                        </p:tgtEl>
                                        <p:attrNameLst>
                                          <p:attrName>ppt_x</p:attrName>
                                        </p:attrNameLst>
                                      </p:cBhvr>
                                      <p:tavLst>
                                        <p:tav tm="0">
                                          <p:val>
                                            <p:strVal val="ppt_x"/>
                                          </p:val>
                                        </p:tav>
                                        <p:tav tm="100000">
                                          <p:val>
                                            <p:strVal val="1+ppt_w/2"/>
                                          </p:val>
                                        </p:tav>
                                      </p:tavLst>
                                    </p:anim>
                                    <p:anim calcmode="lin" valueType="num">
                                      <p:cBhvr additive="base">
                                        <p:cTn id="273" dur="3500"/>
                                        <p:tgtEl>
                                          <p:spTgt spid="42"/>
                                        </p:tgtEl>
                                        <p:attrNameLst>
                                          <p:attrName>ppt_y</p:attrName>
                                        </p:attrNameLst>
                                      </p:cBhvr>
                                      <p:tavLst>
                                        <p:tav tm="0">
                                          <p:val>
                                            <p:strVal val="ppt_y"/>
                                          </p:val>
                                        </p:tav>
                                        <p:tav tm="100000">
                                          <p:val>
                                            <p:strVal val="0-ppt_h/2"/>
                                          </p:val>
                                        </p:tav>
                                      </p:tavLst>
                                    </p:anim>
                                    <p:set>
                                      <p:cBhvr>
                                        <p:cTn id="274" dur="1" fill="hold">
                                          <p:stCondLst>
                                            <p:cond delay="3499"/>
                                          </p:stCondLst>
                                        </p:cTn>
                                        <p:tgtEl>
                                          <p:spTgt spid="42"/>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p:cTn id="277" dur="3500" fill="hold"/>
                                        <p:tgtEl>
                                          <p:spTgt spid="43"/>
                                        </p:tgtEl>
                                        <p:attrNameLst>
                                          <p:attrName>ppt_w</p:attrName>
                                        </p:attrNameLst>
                                      </p:cBhvr>
                                      <p:tavLst>
                                        <p:tav tm="0">
                                          <p:val>
                                            <p:strVal val="#ppt_w"/>
                                          </p:val>
                                        </p:tav>
                                        <p:tav tm="100000">
                                          <p:val>
                                            <p:strVal val="#ppt_w"/>
                                          </p:val>
                                        </p:tav>
                                      </p:tavLst>
                                    </p:anim>
                                    <p:anim calcmode="lin" valueType="num">
                                      <p:cBhvr>
                                        <p:cTn id="278" dur="3500" fill="hold"/>
                                        <p:tgtEl>
                                          <p:spTgt spid="43"/>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43"/>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3500"/>
                                        <p:tgtEl>
                                          <p:spTgt spid="43"/>
                                        </p:tgtEl>
                                        <p:attrNameLst>
                                          <p:attrName>ppt_x</p:attrName>
                                        </p:attrNameLst>
                                      </p:cBhvr>
                                      <p:tavLst>
                                        <p:tav tm="0">
                                          <p:val>
                                            <p:strVal val="ppt_x"/>
                                          </p:val>
                                        </p:tav>
                                        <p:tav tm="100000">
                                          <p:val>
                                            <p:strVal val="1+ppt_w/2"/>
                                          </p:val>
                                        </p:tav>
                                      </p:tavLst>
                                    </p:anim>
                                    <p:anim calcmode="lin" valueType="num">
                                      <p:cBhvr additive="base">
                                        <p:cTn id="283" dur="3500"/>
                                        <p:tgtEl>
                                          <p:spTgt spid="43"/>
                                        </p:tgtEl>
                                        <p:attrNameLst>
                                          <p:attrName>ppt_y</p:attrName>
                                        </p:attrNameLst>
                                      </p:cBhvr>
                                      <p:tavLst>
                                        <p:tav tm="0">
                                          <p:val>
                                            <p:strVal val="ppt_y"/>
                                          </p:val>
                                        </p:tav>
                                        <p:tav tm="100000">
                                          <p:val>
                                            <p:strVal val="0-ppt_h/2"/>
                                          </p:val>
                                        </p:tav>
                                      </p:tavLst>
                                    </p:anim>
                                    <p:set>
                                      <p:cBhvr>
                                        <p:cTn id="284" dur="1" fill="hold">
                                          <p:stCondLst>
                                            <p:cond delay="3499"/>
                                          </p:stCondLst>
                                        </p:cTn>
                                        <p:tgtEl>
                                          <p:spTgt spid="43"/>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p:cTn id="287" dur="3500" fill="hold"/>
                                        <p:tgtEl>
                                          <p:spTgt spid="44"/>
                                        </p:tgtEl>
                                        <p:attrNameLst>
                                          <p:attrName>ppt_w</p:attrName>
                                        </p:attrNameLst>
                                      </p:cBhvr>
                                      <p:tavLst>
                                        <p:tav tm="0">
                                          <p:val>
                                            <p:strVal val="#ppt_w"/>
                                          </p:val>
                                        </p:tav>
                                        <p:tav tm="100000">
                                          <p:val>
                                            <p:strVal val="#ppt_w"/>
                                          </p:val>
                                        </p:tav>
                                      </p:tavLst>
                                    </p:anim>
                                    <p:anim calcmode="lin" valueType="num">
                                      <p:cBhvr>
                                        <p:cTn id="288" dur="3500" fill="hold"/>
                                        <p:tgtEl>
                                          <p:spTgt spid="44"/>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44"/>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44"/>
                                        </p:tgtEl>
                                        <p:attrNameLst>
                                          <p:attrName>ppt_x</p:attrName>
                                        </p:attrNameLst>
                                      </p:cBhvr>
                                      <p:tavLst>
                                        <p:tav tm="0">
                                          <p:val>
                                            <p:strVal val="ppt_x"/>
                                          </p:val>
                                        </p:tav>
                                        <p:tav tm="100000">
                                          <p:val>
                                            <p:strVal val="1+ppt_w/2"/>
                                          </p:val>
                                        </p:tav>
                                      </p:tavLst>
                                    </p:anim>
                                    <p:anim calcmode="lin" valueType="num">
                                      <p:cBhvr additive="base">
                                        <p:cTn id="293" dur="3500"/>
                                        <p:tgtEl>
                                          <p:spTgt spid="44"/>
                                        </p:tgtEl>
                                        <p:attrNameLst>
                                          <p:attrName>ppt_y</p:attrName>
                                        </p:attrNameLst>
                                      </p:cBhvr>
                                      <p:tavLst>
                                        <p:tav tm="0">
                                          <p:val>
                                            <p:strVal val="ppt_y"/>
                                          </p:val>
                                        </p:tav>
                                        <p:tav tm="100000">
                                          <p:val>
                                            <p:strVal val="0-ppt_h/2"/>
                                          </p:val>
                                        </p:tav>
                                      </p:tavLst>
                                    </p:anim>
                                    <p:set>
                                      <p:cBhvr>
                                        <p:cTn id="294" dur="1" fill="hold">
                                          <p:stCondLst>
                                            <p:cond delay="3499"/>
                                          </p:stCondLst>
                                        </p:cTn>
                                        <p:tgtEl>
                                          <p:spTgt spid="44"/>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45"/>
                                        </p:tgtEl>
                                        <p:attrNameLst>
                                          <p:attrName>style.visibility</p:attrName>
                                        </p:attrNameLst>
                                      </p:cBhvr>
                                      <p:to>
                                        <p:strVal val="visible"/>
                                      </p:to>
                                    </p:set>
                                    <p:anim calcmode="lin" valueType="num">
                                      <p:cBhvr>
                                        <p:cTn id="297" dur="3500" fill="hold"/>
                                        <p:tgtEl>
                                          <p:spTgt spid="45"/>
                                        </p:tgtEl>
                                        <p:attrNameLst>
                                          <p:attrName>ppt_w</p:attrName>
                                        </p:attrNameLst>
                                      </p:cBhvr>
                                      <p:tavLst>
                                        <p:tav tm="0">
                                          <p:val>
                                            <p:strVal val="#ppt_w"/>
                                          </p:val>
                                        </p:tav>
                                        <p:tav tm="100000">
                                          <p:val>
                                            <p:strVal val="#ppt_w"/>
                                          </p:val>
                                        </p:tav>
                                      </p:tavLst>
                                    </p:anim>
                                    <p:anim calcmode="lin" valueType="num">
                                      <p:cBhvr>
                                        <p:cTn id="298" dur="3500" fill="hold"/>
                                        <p:tgtEl>
                                          <p:spTgt spid="45"/>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45"/>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45"/>
                                        </p:tgtEl>
                                        <p:attrNameLst>
                                          <p:attrName>ppt_x</p:attrName>
                                        </p:attrNameLst>
                                      </p:cBhvr>
                                      <p:tavLst>
                                        <p:tav tm="0">
                                          <p:val>
                                            <p:strVal val="ppt_x"/>
                                          </p:val>
                                        </p:tav>
                                        <p:tav tm="100000">
                                          <p:val>
                                            <p:strVal val="1+ppt_w/2"/>
                                          </p:val>
                                        </p:tav>
                                      </p:tavLst>
                                    </p:anim>
                                    <p:anim calcmode="lin" valueType="num">
                                      <p:cBhvr additive="base">
                                        <p:cTn id="303" dur="3500"/>
                                        <p:tgtEl>
                                          <p:spTgt spid="45"/>
                                        </p:tgtEl>
                                        <p:attrNameLst>
                                          <p:attrName>ppt_y</p:attrName>
                                        </p:attrNameLst>
                                      </p:cBhvr>
                                      <p:tavLst>
                                        <p:tav tm="0">
                                          <p:val>
                                            <p:strVal val="ppt_y"/>
                                          </p:val>
                                        </p:tav>
                                        <p:tav tm="100000">
                                          <p:val>
                                            <p:strVal val="0-ppt_h/2"/>
                                          </p:val>
                                        </p:tav>
                                      </p:tavLst>
                                    </p:anim>
                                    <p:set>
                                      <p:cBhvr>
                                        <p:cTn id="304" dur="1" fill="hold">
                                          <p:stCondLst>
                                            <p:cond delay="3499"/>
                                          </p:stCondLst>
                                        </p:cTn>
                                        <p:tgtEl>
                                          <p:spTgt spid="45"/>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46"/>
                                        </p:tgtEl>
                                        <p:attrNameLst>
                                          <p:attrName>style.visibility</p:attrName>
                                        </p:attrNameLst>
                                      </p:cBhvr>
                                      <p:to>
                                        <p:strVal val="visible"/>
                                      </p:to>
                                    </p:set>
                                    <p:anim calcmode="lin" valueType="num">
                                      <p:cBhvr>
                                        <p:cTn id="307" dur="3500" fill="hold"/>
                                        <p:tgtEl>
                                          <p:spTgt spid="46"/>
                                        </p:tgtEl>
                                        <p:attrNameLst>
                                          <p:attrName>ppt_w</p:attrName>
                                        </p:attrNameLst>
                                      </p:cBhvr>
                                      <p:tavLst>
                                        <p:tav tm="0">
                                          <p:val>
                                            <p:strVal val="#ppt_w"/>
                                          </p:val>
                                        </p:tav>
                                        <p:tav tm="100000">
                                          <p:val>
                                            <p:strVal val="#ppt_w"/>
                                          </p:val>
                                        </p:tav>
                                      </p:tavLst>
                                    </p:anim>
                                    <p:anim calcmode="lin" valueType="num">
                                      <p:cBhvr>
                                        <p:cTn id="308" dur="3500" fill="hold"/>
                                        <p:tgtEl>
                                          <p:spTgt spid="4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46"/>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46"/>
                                        </p:tgtEl>
                                        <p:attrNameLst>
                                          <p:attrName>ppt_x</p:attrName>
                                        </p:attrNameLst>
                                      </p:cBhvr>
                                      <p:tavLst>
                                        <p:tav tm="0">
                                          <p:val>
                                            <p:strVal val="ppt_x"/>
                                          </p:val>
                                        </p:tav>
                                        <p:tav tm="100000">
                                          <p:val>
                                            <p:strVal val="1+ppt_w/2"/>
                                          </p:val>
                                        </p:tav>
                                      </p:tavLst>
                                    </p:anim>
                                    <p:anim calcmode="lin" valueType="num">
                                      <p:cBhvr additive="base">
                                        <p:cTn id="313" dur="3500"/>
                                        <p:tgtEl>
                                          <p:spTgt spid="46"/>
                                        </p:tgtEl>
                                        <p:attrNameLst>
                                          <p:attrName>ppt_y</p:attrName>
                                        </p:attrNameLst>
                                      </p:cBhvr>
                                      <p:tavLst>
                                        <p:tav tm="0">
                                          <p:val>
                                            <p:strVal val="ppt_y"/>
                                          </p:val>
                                        </p:tav>
                                        <p:tav tm="100000">
                                          <p:val>
                                            <p:strVal val="0-ppt_h/2"/>
                                          </p:val>
                                        </p:tav>
                                      </p:tavLst>
                                    </p:anim>
                                    <p:set>
                                      <p:cBhvr>
                                        <p:cTn id="314" dur="1" fill="hold">
                                          <p:stCondLst>
                                            <p:cond delay="3499"/>
                                          </p:stCondLst>
                                        </p:cTn>
                                        <p:tgtEl>
                                          <p:spTgt spid="4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47"/>
                                        </p:tgtEl>
                                        <p:attrNameLst>
                                          <p:attrName>style.visibility</p:attrName>
                                        </p:attrNameLst>
                                      </p:cBhvr>
                                      <p:to>
                                        <p:strVal val="visible"/>
                                      </p:to>
                                    </p:set>
                                    <p:anim calcmode="lin" valueType="num">
                                      <p:cBhvr>
                                        <p:cTn id="317" dur="3500" fill="hold"/>
                                        <p:tgtEl>
                                          <p:spTgt spid="47"/>
                                        </p:tgtEl>
                                        <p:attrNameLst>
                                          <p:attrName>ppt_w</p:attrName>
                                        </p:attrNameLst>
                                      </p:cBhvr>
                                      <p:tavLst>
                                        <p:tav tm="0">
                                          <p:val>
                                            <p:strVal val="#ppt_w"/>
                                          </p:val>
                                        </p:tav>
                                        <p:tav tm="100000">
                                          <p:val>
                                            <p:strVal val="#ppt_w"/>
                                          </p:val>
                                        </p:tav>
                                      </p:tavLst>
                                    </p:anim>
                                    <p:anim calcmode="lin" valueType="num">
                                      <p:cBhvr>
                                        <p:cTn id="318" dur="3500" fill="hold"/>
                                        <p:tgtEl>
                                          <p:spTgt spid="47"/>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47"/>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47"/>
                                        </p:tgtEl>
                                        <p:attrNameLst>
                                          <p:attrName>ppt_x</p:attrName>
                                        </p:attrNameLst>
                                      </p:cBhvr>
                                      <p:tavLst>
                                        <p:tav tm="0">
                                          <p:val>
                                            <p:strVal val="ppt_x"/>
                                          </p:val>
                                        </p:tav>
                                        <p:tav tm="100000">
                                          <p:val>
                                            <p:strVal val="1+ppt_w/2"/>
                                          </p:val>
                                        </p:tav>
                                      </p:tavLst>
                                    </p:anim>
                                    <p:anim calcmode="lin" valueType="num">
                                      <p:cBhvr additive="base">
                                        <p:cTn id="323" dur="3500"/>
                                        <p:tgtEl>
                                          <p:spTgt spid="47"/>
                                        </p:tgtEl>
                                        <p:attrNameLst>
                                          <p:attrName>ppt_y</p:attrName>
                                        </p:attrNameLst>
                                      </p:cBhvr>
                                      <p:tavLst>
                                        <p:tav tm="0">
                                          <p:val>
                                            <p:strVal val="ppt_y"/>
                                          </p:val>
                                        </p:tav>
                                        <p:tav tm="100000">
                                          <p:val>
                                            <p:strVal val="0-ppt_h/2"/>
                                          </p:val>
                                        </p:tav>
                                      </p:tavLst>
                                    </p:anim>
                                    <p:set>
                                      <p:cBhvr>
                                        <p:cTn id="324" dur="1" fill="hold">
                                          <p:stCondLst>
                                            <p:cond delay="3499"/>
                                          </p:stCondLst>
                                        </p:cTn>
                                        <p:tgtEl>
                                          <p:spTgt spid="47"/>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48"/>
                                        </p:tgtEl>
                                        <p:attrNameLst>
                                          <p:attrName>style.visibility</p:attrName>
                                        </p:attrNameLst>
                                      </p:cBhvr>
                                      <p:to>
                                        <p:strVal val="visible"/>
                                      </p:to>
                                    </p:set>
                                    <p:anim calcmode="lin" valueType="num">
                                      <p:cBhvr>
                                        <p:cTn id="327" dur="3500" fill="hold"/>
                                        <p:tgtEl>
                                          <p:spTgt spid="48"/>
                                        </p:tgtEl>
                                        <p:attrNameLst>
                                          <p:attrName>ppt_w</p:attrName>
                                        </p:attrNameLst>
                                      </p:cBhvr>
                                      <p:tavLst>
                                        <p:tav tm="0">
                                          <p:val>
                                            <p:strVal val="#ppt_w"/>
                                          </p:val>
                                        </p:tav>
                                        <p:tav tm="100000">
                                          <p:val>
                                            <p:strVal val="#ppt_w"/>
                                          </p:val>
                                        </p:tav>
                                      </p:tavLst>
                                    </p:anim>
                                    <p:anim calcmode="lin" valueType="num">
                                      <p:cBhvr>
                                        <p:cTn id="328" dur="3500" fill="hold"/>
                                        <p:tgtEl>
                                          <p:spTgt spid="48"/>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48"/>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48"/>
                                        </p:tgtEl>
                                        <p:attrNameLst>
                                          <p:attrName>ppt_x</p:attrName>
                                        </p:attrNameLst>
                                      </p:cBhvr>
                                      <p:tavLst>
                                        <p:tav tm="0">
                                          <p:val>
                                            <p:strVal val="ppt_x"/>
                                          </p:val>
                                        </p:tav>
                                        <p:tav tm="100000">
                                          <p:val>
                                            <p:strVal val="1+ppt_w/2"/>
                                          </p:val>
                                        </p:tav>
                                      </p:tavLst>
                                    </p:anim>
                                    <p:anim calcmode="lin" valueType="num">
                                      <p:cBhvr additive="base">
                                        <p:cTn id="333" dur="3500"/>
                                        <p:tgtEl>
                                          <p:spTgt spid="48"/>
                                        </p:tgtEl>
                                        <p:attrNameLst>
                                          <p:attrName>ppt_y</p:attrName>
                                        </p:attrNameLst>
                                      </p:cBhvr>
                                      <p:tavLst>
                                        <p:tav tm="0">
                                          <p:val>
                                            <p:strVal val="ppt_y"/>
                                          </p:val>
                                        </p:tav>
                                        <p:tav tm="100000">
                                          <p:val>
                                            <p:strVal val="0-ppt_h/2"/>
                                          </p:val>
                                        </p:tav>
                                      </p:tavLst>
                                    </p:anim>
                                    <p:set>
                                      <p:cBhvr>
                                        <p:cTn id="334" dur="1" fill="hold">
                                          <p:stCondLst>
                                            <p:cond delay="3499"/>
                                          </p:stCondLst>
                                        </p:cTn>
                                        <p:tgtEl>
                                          <p:spTgt spid="48"/>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p:cTn id="337" dur="3500" fill="hold"/>
                                        <p:tgtEl>
                                          <p:spTgt spid="49"/>
                                        </p:tgtEl>
                                        <p:attrNameLst>
                                          <p:attrName>ppt_w</p:attrName>
                                        </p:attrNameLst>
                                      </p:cBhvr>
                                      <p:tavLst>
                                        <p:tav tm="0">
                                          <p:val>
                                            <p:strVal val="#ppt_w"/>
                                          </p:val>
                                        </p:tav>
                                        <p:tav tm="100000">
                                          <p:val>
                                            <p:strVal val="#ppt_w"/>
                                          </p:val>
                                        </p:tav>
                                      </p:tavLst>
                                    </p:anim>
                                    <p:anim calcmode="lin" valueType="num">
                                      <p:cBhvr>
                                        <p:cTn id="338" dur="3500" fill="hold"/>
                                        <p:tgtEl>
                                          <p:spTgt spid="4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49"/>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49"/>
                                        </p:tgtEl>
                                        <p:attrNameLst>
                                          <p:attrName>ppt_x</p:attrName>
                                        </p:attrNameLst>
                                      </p:cBhvr>
                                      <p:tavLst>
                                        <p:tav tm="0">
                                          <p:val>
                                            <p:strVal val="ppt_x"/>
                                          </p:val>
                                        </p:tav>
                                        <p:tav tm="100000">
                                          <p:val>
                                            <p:strVal val="1+ppt_w/2"/>
                                          </p:val>
                                        </p:tav>
                                      </p:tavLst>
                                    </p:anim>
                                    <p:anim calcmode="lin" valueType="num">
                                      <p:cBhvr additive="base">
                                        <p:cTn id="343" dur="3500"/>
                                        <p:tgtEl>
                                          <p:spTgt spid="49"/>
                                        </p:tgtEl>
                                        <p:attrNameLst>
                                          <p:attrName>ppt_y</p:attrName>
                                        </p:attrNameLst>
                                      </p:cBhvr>
                                      <p:tavLst>
                                        <p:tav tm="0">
                                          <p:val>
                                            <p:strVal val="ppt_y"/>
                                          </p:val>
                                        </p:tav>
                                        <p:tav tm="100000">
                                          <p:val>
                                            <p:strVal val="0-ppt_h/2"/>
                                          </p:val>
                                        </p:tav>
                                      </p:tavLst>
                                    </p:anim>
                                    <p:set>
                                      <p:cBhvr>
                                        <p:cTn id="344" dur="1" fill="hold">
                                          <p:stCondLst>
                                            <p:cond delay="3499"/>
                                          </p:stCondLst>
                                        </p:cTn>
                                        <p:tgtEl>
                                          <p:spTgt spid="4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50"/>
                                        </p:tgtEl>
                                        <p:attrNameLst>
                                          <p:attrName>style.visibility</p:attrName>
                                        </p:attrNameLst>
                                      </p:cBhvr>
                                      <p:to>
                                        <p:strVal val="visible"/>
                                      </p:to>
                                    </p:set>
                                    <p:anim calcmode="lin" valueType="num">
                                      <p:cBhvr>
                                        <p:cTn id="347" dur="3500" fill="hold"/>
                                        <p:tgtEl>
                                          <p:spTgt spid="50"/>
                                        </p:tgtEl>
                                        <p:attrNameLst>
                                          <p:attrName>ppt_w</p:attrName>
                                        </p:attrNameLst>
                                      </p:cBhvr>
                                      <p:tavLst>
                                        <p:tav tm="0">
                                          <p:val>
                                            <p:strVal val="#ppt_w"/>
                                          </p:val>
                                        </p:tav>
                                        <p:tav tm="100000">
                                          <p:val>
                                            <p:strVal val="#ppt_w"/>
                                          </p:val>
                                        </p:tav>
                                      </p:tavLst>
                                    </p:anim>
                                    <p:anim calcmode="lin" valueType="num">
                                      <p:cBhvr>
                                        <p:cTn id="348" dur="3500" fill="hold"/>
                                        <p:tgtEl>
                                          <p:spTgt spid="50"/>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50"/>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50"/>
                                        </p:tgtEl>
                                        <p:attrNameLst>
                                          <p:attrName>ppt_x</p:attrName>
                                        </p:attrNameLst>
                                      </p:cBhvr>
                                      <p:tavLst>
                                        <p:tav tm="0">
                                          <p:val>
                                            <p:strVal val="ppt_x"/>
                                          </p:val>
                                        </p:tav>
                                        <p:tav tm="100000">
                                          <p:val>
                                            <p:strVal val="1+ppt_w/2"/>
                                          </p:val>
                                        </p:tav>
                                      </p:tavLst>
                                    </p:anim>
                                    <p:anim calcmode="lin" valueType="num">
                                      <p:cBhvr additive="base">
                                        <p:cTn id="353" dur="3500"/>
                                        <p:tgtEl>
                                          <p:spTgt spid="50"/>
                                        </p:tgtEl>
                                        <p:attrNameLst>
                                          <p:attrName>ppt_y</p:attrName>
                                        </p:attrNameLst>
                                      </p:cBhvr>
                                      <p:tavLst>
                                        <p:tav tm="0">
                                          <p:val>
                                            <p:strVal val="ppt_y"/>
                                          </p:val>
                                        </p:tav>
                                        <p:tav tm="100000">
                                          <p:val>
                                            <p:strVal val="0-ppt_h/2"/>
                                          </p:val>
                                        </p:tav>
                                      </p:tavLst>
                                    </p:anim>
                                    <p:set>
                                      <p:cBhvr>
                                        <p:cTn id="354" dur="1" fill="hold">
                                          <p:stCondLst>
                                            <p:cond delay="3499"/>
                                          </p:stCondLst>
                                        </p:cTn>
                                        <p:tgtEl>
                                          <p:spTgt spid="50"/>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1"/>
                                        </p:tgtEl>
                                        <p:attrNameLst>
                                          <p:attrName>style.visibility</p:attrName>
                                        </p:attrNameLst>
                                      </p:cBhvr>
                                      <p:to>
                                        <p:strVal val="visible"/>
                                      </p:to>
                                    </p:set>
                                    <p:anim calcmode="lin" valueType="num">
                                      <p:cBhvr>
                                        <p:cTn id="357" dur="3500" fill="hold"/>
                                        <p:tgtEl>
                                          <p:spTgt spid="51"/>
                                        </p:tgtEl>
                                        <p:attrNameLst>
                                          <p:attrName>ppt_w</p:attrName>
                                        </p:attrNameLst>
                                      </p:cBhvr>
                                      <p:tavLst>
                                        <p:tav tm="0">
                                          <p:val>
                                            <p:strVal val="#ppt_w"/>
                                          </p:val>
                                        </p:tav>
                                        <p:tav tm="100000">
                                          <p:val>
                                            <p:strVal val="#ppt_w"/>
                                          </p:val>
                                        </p:tav>
                                      </p:tavLst>
                                    </p:anim>
                                    <p:anim calcmode="lin" valueType="num">
                                      <p:cBhvr>
                                        <p:cTn id="358" dur="3500" fill="hold"/>
                                        <p:tgtEl>
                                          <p:spTgt spid="51"/>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51"/>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51"/>
                                        </p:tgtEl>
                                        <p:attrNameLst>
                                          <p:attrName>ppt_x</p:attrName>
                                        </p:attrNameLst>
                                      </p:cBhvr>
                                      <p:tavLst>
                                        <p:tav tm="0">
                                          <p:val>
                                            <p:strVal val="ppt_x"/>
                                          </p:val>
                                        </p:tav>
                                        <p:tav tm="100000">
                                          <p:val>
                                            <p:strVal val="1+ppt_w/2"/>
                                          </p:val>
                                        </p:tav>
                                      </p:tavLst>
                                    </p:anim>
                                    <p:anim calcmode="lin" valueType="num">
                                      <p:cBhvr additive="base">
                                        <p:cTn id="363" dur="3500"/>
                                        <p:tgtEl>
                                          <p:spTgt spid="51"/>
                                        </p:tgtEl>
                                        <p:attrNameLst>
                                          <p:attrName>ppt_y</p:attrName>
                                        </p:attrNameLst>
                                      </p:cBhvr>
                                      <p:tavLst>
                                        <p:tav tm="0">
                                          <p:val>
                                            <p:strVal val="ppt_y"/>
                                          </p:val>
                                        </p:tav>
                                        <p:tav tm="100000">
                                          <p:val>
                                            <p:strVal val="0-ppt_h/2"/>
                                          </p:val>
                                        </p:tav>
                                      </p:tavLst>
                                    </p:anim>
                                    <p:set>
                                      <p:cBhvr>
                                        <p:cTn id="364" dur="1" fill="hold">
                                          <p:stCondLst>
                                            <p:cond delay="3499"/>
                                          </p:stCondLst>
                                        </p:cTn>
                                        <p:tgtEl>
                                          <p:spTgt spid="51"/>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p:cTn id="367" dur="3500" fill="hold"/>
                                        <p:tgtEl>
                                          <p:spTgt spid="52"/>
                                        </p:tgtEl>
                                        <p:attrNameLst>
                                          <p:attrName>ppt_w</p:attrName>
                                        </p:attrNameLst>
                                      </p:cBhvr>
                                      <p:tavLst>
                                        <p:tav tm="0">
                                          <p:val>
                                            <p:strVal val="#ppt_w"/>
                                          </p:val>
                                        </p:tav>
                                        <p:tav tm="100000">
                                          <p:val>
                                            <p:strVal val="#ppt_w"/>
                                          </p:val>
                                        </p:tav>
                                      </p:tavLst>
                                    </p:anim>
                                    <p:anim calcmode="lin" valueType="num">
                                      <p:cBhvr>
                                        <p:cTn id="368" dur="3500" fill="hold"/>
                                        <p:tgtEl>
                                          <p:spTgt spid="5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52"/>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52"/>
                                        </p:tgtEl>
                                        <p:attrNameLst>
                                          <p:attrName>ppt_x</p:attrName>
                                        </p:attrNameLst>
                                      </p:cBhvr>
                                      <p:tavLst>
                                        <p:tav tm="0">
                                          <p:val>
                                            <p:strVal val="ppt_x"/>
                                          </p:val>
                                        </p:tav>
                                        <p:tav tm="100000">
                                          <p:val>
                                            <p:strVal val="1+ppt_w/2"/>
                                          </p:val>
                                        </p:tav>
                                      </p:tavLst>
                                    </p:anim>
                                    <p:anim calcmode="lin" valueType="num">
                                      <p:cBhvr additive="base">
                                        <p:cTn id="373" dur="3500"/>
                                        <p:tgtEl>
                                          <p:spTgt spid="52"/>
                                        </p:tgtEl>
                                        <p:attrNameLst>
                                          <p:attrName>ppt_y</p:attrName>
                                        </p:attrNameLst>
                                      </p:cBhvr>
                                      <p:tavLst>
                                        <p:tav tm="0">
                                          <p:val>
                                            <p:strVal val="ppt_y"/>
                                          </p:val>
                                        </p:tav>
                                        <p:tav tm="100000">
                                          <p:val>
                                            <p:strVal val="0-ppt_h/2"/>
                                          </p:val>
                                        </p:tav>
                                      </p:tavLst>
                                    </p:anim>
                                    <p:set>
                                      <p:cBhvr>
                                        <p:cTn id="374" dur="1" fill="hold">
                                          <p:stCondLst>
                                            <p:cond delay="3499"/>
                                          </p:stCondLst>
                                        </p:cTn>
                                        <p:tgtEl>
                                          <p:spTgt spid="5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3"/>
                                        </p:tgtEl>
                                        <p:attrNameLst>
                                          <p:attrName>style.visibility</p:attrName>
                                        </p:attrNameLst>
                                      </p:cBhvr>
                                      <p:to>
                                        <p:strVal val="visible"/>
                                      </p:to>
                                    </p:set>
                                    <p:anim calcmode="lin" valueType="num">
                                      <p:cBhvr>
                                        <p:cTn id="377" dur="3500" fill="hold"/>
                                        <p:tgtEl>
                                          <p:spTgt spid="53"/>
                                        </p:tgtEl>
                                        <p:attrNameLst>
                                          <p:attrName>ppt_w</p:attrName>
                                        </p:attrNameLst>
                                      </p:cBhvr>
                                      <p:tavLst>
                                        <p:tav tm="0">
                                          <p:val>
                                            <p:strVal val="#ppt_w"/>
                                          </p:val>
                                        </p:tav>
                                        <p:tav tm="100000">
                                          <p:val>
                                            <p:strVal val="#ppt_w"/>
                                          </p:val>
                                        </p:tav>
                                      </p:tavLst>
                                    </p:anim>
                                    <p:anim calcmode="lin" valueType="num">
                                      <p:cBhvr>
                                        <p:cTn id="378" dur="3500" fill="hold"/>
                                        <p:tgtEl>
                                          <p:spTgt spid="5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53"/>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53"/>
                                        </p:tgtEl>
                                        <p:attrNameLst>
                                          <p:attrName>ppt_x</p:attrName>
                                        </p:attrNameLst>
                                      </p:cBhvr>
                                      <p:tavLst>
                                        <p:tav tm="0">
                                          <p:val>
                                            <p:strVal val="ppt_x"/>
                                          </p:val>
                                        </p:tav>
                                        <p:tav tm="100000">
                                          <p:val>
                                            <p:strVal val="1+ppt_w/2"/>
                                          </p:val>
                                        </p:tav>
                                      </p:tavLst>
                                    </p:anim>
                                    <p:anim calcmode="lin" valueType="num">
                                      <p:cBhvr additive="base">
                                        <p:cTn id="383" dur="3500"/>
                                        <p:tgtEl>
                                          <p:spTgt spid="53"/>
                                        </p:tgtEl>
                                        <p:attrNameLst>
                                          <p:attrName>ppt_y</p:attrName>
                                        </p:attrNameLst>
                                      </p:cBhvr>
                                      <p:tavLst>
                                        <p:tav tm="0">
                                          <p:val>
                                            <p:strVal val="ppt_y"/>
                                          </p:val>
                                        </p:tav>
                                        <p:tav tm="100000">
                                          <p:val>
                                            <p:strVal val="0-ppt_h/2"/>
                                          </p:val>
                                        </p:tav>
                                      </p:tavLst>
                                    </p:anim>
                                    <p:set>
                                      <p:cBhvr>
                                        <p:cTn id="384" dur="1" fill="hold">
                                          <p:stCondLst>
                                            <p:cond delay="3499"/>
                                          </p:stCondLst>
                                        </p:cTn>
                                        <p:tgtEl>
                                          <p:spTgt spid="5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p:cTn id="387" dur="3500" fill="hold"/>
                                        <p:tgtEl>
                                          <p:spTgt spid="54"/>
                                        </p:tgtEl>
                                        <p:attrNameLst>
                                          <p:attrName>ppt_w</p:attrName>
                                        </p:attrNameLst>
                                      </p:cBhvr>
                                      <p:tavLst>
                                        <p:tav tm="0">
                                          <p:val>
                                            <p:strVal val="#ppt_w"/>
                                          </p:val>
                                        </p:tav>
                                        <p:tav tm="100000">
                                          <p:val>
                                            <p:strVal val="#ppt_w"/>
                                          </p:val>
                                        </p:tav>
                                      </p:tavLst>
                                    </p:anim>
                                    <p:anim calcmode="lin" valueType="num">
                                      <p:cBhvr>
                                        <p:cTn id="388" dur="3500" fill="hold"/>
                                        <p:tgtEl>
                                          <p:spTgt spid="5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54"/>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54"/>
                                        </p:tgtEl>
                                        <p:attrNameLst>
                                          <p:attrName>ppt_x</p:attrName>
                                        </p:attrNameLst>
                                      </p:cBhvr>
                                      <p:tavLst>
                                        <p:tav tm="0">
                                          <p:val>
                                            <p:strVal val="ppt_x"/>
                                          </p:val>
                                        </p:tav>
                                        <p:tav tm="100000">
                                          <p:val>
                                            <p:strVal val="1+ppt_w/2"/>
                                          </p:val>
                                        </p:tav>
                                      </p:tavLst>
                                    </p:anim>
                                    <p:anim calcmode="lin" valueType="num">
                                      <p:cBhvr additive="base">
                                        <p:cTn id="393" dur="3500"/>
                                        <p:tgtEl>
                                          <p:spTgt spid="54"/>
                                        </p:tgtEl>
                                        <p:attrNameLst>
                                          <p:attrName>ppt_y</p:attrName>
                                        </p:attrNameLst>
                                      </p:cBhvr>
                                      <p:tavLst>
                                        <p:tav tm="0">
                                          <p:val>
                                            <p:strVal val="ppt_y"/>
                                          </p:val>
                                        </p:tav>
                                        <p:tav tm="100000">
                                          <p:val>
                                            <p:strVal val="0-ppt_h/2"/>
                                          </p:val>
                                        </p:tav>
                                      </p:tavLst>
                                    </p:anim>
                                    <p:set>
                                      <p:cBhvr>
                                        <p:cTn id="394" dur="1" fill="hold">
                                          <p:stCondLst>
                                            <p:cond delay="3499"/>
                                          </p:stCondLst>
                                        </p:cTn>
                                        <p:tgtEl>
                                          <p:spTgt spid="5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29"/>
                                        </p:tgtEl>
                                        <p:attrNameLst>
                                          <p:attrName>style.visibility</p:attrName>
                                        </p:attrNameLst>
                                      </p:cBhvr>
                                      <p:to>
                                        <p:strVal val="visible"/>
                                      </p:to>
                                    </p:set>
                                    <p:anim calcmode="lin" valueType="num">
                                      <p:cBhvr>
                                        <p:cTn id="397" dur="3500" fill="hold"/>
                                        <p:tgtEl>
                                          <p:spTgt spid="29"/>
                                        </p:tgtEl>
                                        <p:attrNameLst>
                                          <p:attrName>ppt_w</p:attrName>
                                        </p:attrNameLst>
                                      </p:cBhvr>
                                      <p:tavLst>
                                        <p:tav tm="0">
                                          <p:val>
                                            <p:strVal val="#ppt_w"/>
                                          </p:val>
                                        </p:tav>
                                        <p:tav tm="100000">
                                          <p:val>
                                            <p:strVal val="#ppt_w"/>
                                          </p:val>
                                        </p:tav>
                                      </p:tavLst>
                                    </p:anim>
                                    <p:anim calcmode="lin" valueType="num">
                                      <p:cBhvr>
                                        <p:cTn id="398" dur="3500" fill="hold"/>
                                        <p:tgtEl>
                                          <p:spTgt spid="29"/>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29"/>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3500"/>
                                        <p:tgtEl>
                                          <p:spTgt spid="29"/>
                                        </p:tgtEl>
                                        <p:attrNameLst>
                                          <p:attrName>ppt_x</p:attrName>
                                        </p:attrNameLst>
                                      </p:cBhvr>
                                      <p:tavLst>
                                        <p:tav tm="0">
                                          <p:val>
                                            <p:strVal val="ppt_x"/>
                                          </p:val>
                                        </p:tav>
                                        <p:tav tm="100000">
                                          <p:val>
                                            <p:strVal val="0-ppt_w/2"/>
                                          </p:val>
                                        </p:tav>
                                      </p:tavLst>
                                    </p:anim>
                                    <p:anim calcmode="lin" valueType="num">
                                      <p:cBhvr additive="base">
                                        <p:cTn id="403" dur="3500"/>
                                        <p:tgtEl>
                                          <p:spTgt spid="29"/>
                                        </p:tgtEl>
                                        <p:attrNameLst>
                                          <p:attrName>ppt_y</p:attrName>
                                        </p:attrNameLst>
                                      </p:cBhvr>
                                      <p:tavLst>
                                        <p:tav tm="0">
                                          <p:val>
                                            <p:strVal val="ppt_y"/>
                                          </p:val>
                                        </p:tav>
                                        <p:tav tm="100000">
                                          <p:val>
                                            <p:strVal val="0-ppt_h/2"/>
                                          </p:val>
                                        </p:tav>
                                      </p:tavLst>
                                    </p:anim>
                                    <p:set>
                                      <p:cBhvr>
                                        <p:cTn id="404" dur="1" fill="hold">
                                          <p:stCondLst>
                                            <p:cond delay="3499"/>
                                          </p:stCondLst>
                                        </p:cTn>
                                        <p:tgtEl>
                                          <p:spTgt spid="29"/>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3500" fill="hold"/>
                                        <p:tgtEl>
                                          <p:spTgt spid="30"/>
                                        </p:tgtEl>
                                        <p:attrNameLst>
                                          <p:attrName>ppt_w</p:attrName>
                                        </p:attrNameLst>
                                      </p:cBhvr>
                                      <p:tavLst>
                                        <p:tav tm="0">
                                          <p:val>
                                            <p:strVal val="#ppt_w"/>
                                          </p:val>
                                        </p:tav>
                                        <p:tav tm="100000">
                                          <p:val>
                                            <p:strVal val="#ppt_w"/>
                                          </p:val>
                                        </p:tav>
                                      </p:tavLst>
                                    </p:anim>
                                    <p:anim calcmode="lin" valueType="num">
                                      <p:cBhvr>
                                        <p:cTn id="408" dur="3500" fill="hold"/>
                                        <p:tgtEl>
                                          <p:spTgt spid="30"/>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30"/>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3500"/>
                                        <p:tgtEl>
                                          <p:spTgt spid="30"/>
                                        </p:tgtEl>
                                        <p:attrNameLst>
                                          <p:attrName>ppt_x</p:attrName>
                                        </p:attrNameLst>
                                      </p:cBhvr>
                                      <p:tavLst>
                                        <p:tav tm="0">
                                          <p:val>
                                            <p:strVal val="ppt_x"/>
                                          </p:val>
                                        </p:tav>
                                        <p:tav tm="100000">
                                          <p:val>
                                            <p:strVal val="0-ppt_w/2"/>
                                          </p:val>
                                        </p:tav>
                                      </p:tavLst>
                                    </p:anim>
                                    <p:anim calcmode="lin" valueType="num">
                                      <p:cBhvr additive="base">
                                        <p:cTn id="413" dur="3500"/>
                                        <p:tgtEl>
                                          <p:spTgt spid="30"/>
                                        </p:tgtEl>
                                        <p:attrNameLst>
                                          <p:attrName>ppt_y</p:attrName>
                                        </p:attrNameLst>
                                      </p:cBhvr>
                                      <p:tavLst>
                                        <p:tav tm="0">
                                          <p:val>
                                            <p:strVal val="ppt_y"/>
                                          </p:val>
                                        </p:tav>
                                        <p:tav tm="100000">
                                          <p:val>
                                            <p:strVal val="0-ppt_h/2"/>
                                          </p:val>
                                        </p:tav>
                                      </p:tavLst>
                                    </p:anim>
                                    <p:set>
                                      <p:cBhvr>
                                        <p:cTn id="414" dur="1" fill="hold">
                                          <p:stCondLst>
                                            <p:cond delay="3499"/>
                                          </p:stCondLst>
                                        </p:cTn>
                                        <p:tgtEl>
                                          <p:spTgt spid="30"/>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31"/>
                                        </p:tgtEl>
                                        <p:attrNameLst>
                                          <p:attrName>style.visibility</p:attrName>
                                        </p:attrNameLst>
                                      </p:cBhvr>
                                      <p:to>
                                        <p:strVal val="visible"/>
                                      </p:to>
                                    </p:set>
                                    <p:anim calcmode="lin" valueType="num">
                                      <p:cBhvr>
                                        <p:cTn id="417" dur="3500" fill="hold"/>
                                        <p:tgtEl>
                                          <p:spTgt spid="31"/>
                                        </p:tgtEl>
                                        <p:attrNameLst>
                                          <p:attrName>ppt_w</p:attrName>
                                        </p:attrNameLst>
                                      </p:cBhvr>
                                      <p:tavLst>
                                        <p:tav tm="0">
                                          <p:val>
                                            <p:strVal val="#ppt_w"/>
                                          </p:val>
                                        </p:tav>
                                        <p:tav tm="100000">
                                          <p:val>
                                            <p:strVal val="#ppt_w"/>
                                          </p:val>
                                        </p:tav>
                                      </p:tavLst>
                                    </p:anim>
                                    <p:anim calcmode="lin" valueType="num">
                                      <p:cBhvr>
                                        <p:cTn id="418" dur="3500" fill="hold"/>
                                        <p:tgtEl>
                                          <p:spTgt spid="31"/>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31"/>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3500"/>
                                        <p:tgtEl>
                                          <p:spTgt spid="31"/>
                                        </p:tgtEl>
                                        <p:attrNameLst>
                                          <p:attrName>ppt_x</p:attrName>
                                        </p:attrNameLst>
                                      </p:cBhvr>
                                      <p:tavLst>
                                        <p:tav tm="0">
                                          <p:val>
                                            <p:strVal val="ppt_x"/>
                                          </p:val>
                                        </p:tav>
                                        <p:tav tm="100000">
                                          <p:val>
                                            <p:strVal val="0-ppt_w/2"/>
                                          </p:val>
                                        </p:tav>
                                      </p:tavLst>
                                    </p:anim>
                                    <p:anim calcmode="lin" valueType="num">
                                      <p:cBhvr additive="base">
                                        <p:cTn id="423" dur="3500"/>
                                        <p:tgtEl>
                                          <p:spTgt spid="31"/>
                                        </p:tgtEl>
                                        <p:attrNameLst>
                                          <p:attrName>ppt_y</p:attrName>
                                        </p:attrNameLst>
                                      </p:cBhvr>
                                      <p:tavLst>
                                        <p:tav tm="0">
                                          <p:val>
                                            <p:strVal val="ppt_y"/>
                                          </p:val>
                                        </p:tav>
                                        <p:tav tm="100000">
                                          <p:val>
                                            <p:strVal val="0-ppt_h/2"/>
                                          </p:val>
                                        </p:tav>
                                      </p:tavLst>
                                    </p:anim>
                                    <p:set>
                                      <p:cBhvr>
                                        <p:cTn id="424" dur="1" fill="hold">
                                          <p:stCondLst>
                                            <p:cond delay="3499"/>
                                          </p:stCondLst>
                                        </p:cTn>
                                        <p:tgtEl>
                                          <p:spTgt spid="31"/>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500" fill="hold"/>
                                        <p:tgtEl>
                                          <p:spTgt spid="32"/>
                                        </p:tgtEl>
                                        <p:attrNameLst>
                                          <p:attrName>ppt_w</p:attrName>
                                        </p:attrNameLst>
                                      </p:cBhvr>
                                      <p:tavLst>
                                        <p:tav tm="0">
                                          <p:val>
                                            <p:strVal val="#ppt_w"/>
                                          </p:val>
                                        </p:tav>
                                        <p:tav tm="100000">
                                          <p:val>
                                            <p:strVal val="#ppt_w"/>
                                          </p:val>
                                        </p:tav>
                                      </p:tavLst>
                                    </p:anim>
                                    <p:anim calcmode="lin" valueType="num">
                                      <p:cBhvr>
                                        <p:cTn id="428" dur="3500" fill="hold"/>
                                        <p:tgtEl>
                                          <p:spTgt spid="32"/>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32"/>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32"/>
                                        </p:tgtEl>
                                        <p:attrNameLst>
                                          <p:attrName>ppt_x</p:attrName>
                                        </p:attrNameLst>
                                      </p:cBhvr>
                                      <p:tavLst>
                                        <p:tav tm="0">
                                          <p:val>
                                            <p:strVal val="ppt_x"/>
                                          </p:val>
                                        </p:tav>
                                        <p:tav tm="100000">
                                          <p:val>
                                            <p:strVal val="0-ppt_w/2"/>
                                          </p:val>
                                        </p:tav>
                                      </p:tavLst>
                                    </p:anim>
                                    <p:anim calcmode="lin" valueType="num">
                                      <p:cBhvr additive="base">
                                        <p:cTn id="433" dur="3500"/>
                                        <p:tgtEl>
                                          <p:spTgt spid="32"/>
                                        </p:tgtEl>
                                        <p:attrNameLst>
                                          <p:attrName>ppt_y</p:attrName>
                                        </p:attrNameLst>
                                      </p:cBhvr>
                                      <p:tavLst>
                                        <p:tav tm="0">
                                          <p:val>
                                            <p:strVal val="ppt_y"/>
                                          </p:val>
                                        </p:tav>
                                        <p:tav tm="100000">
                                          <p:val>
                                            <p:strVal val="0-ppt_h/2"/>
                                          </p:val>
                                        </p:tav>
                                      </p:tavLst>
                                    </p:anim>
                                    <p:set>
                                      <p:cBhvr>
                                        <p:cTn id="434" dur="1" fill="hold">
                                          <p:stCondLst>
                                            <p:cond delay="3499"/>
                                          </p:stCondLst>
                                        </p:cTn>
                                        <p:tgtEl>
                                          <p:spTgt spid="32"/>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33"/>
                                        </p:tgtEl>
                                        <p:attrNameLst>
                                          <p:attrName>style.visibility</p:attrName>
                                        </p:attrNameLst>
                                      </p:cBhvr>
                                      <p:to>
                                        <p:strVal val="visible"/>
                                      </p:to>
                                    </p:set>
                                    <p:anim calcmode="lin" valueType="num">
                                      <p:cBhvr>
                                        <p:cTn id="437" dur="3500" fill="hold"/>
                                        <p:tgtEl>
                                          <p:spTgt spid="33"/>
                                        </p:tgtEl>
                                        <p:attrNameLst>
                                          <p:attrName>ppt_w</p:attrName>
                                        </p:attrNameLst>
                                      </p:cBhvr>
                                      <p:tavLst>
                                        <p:tav tm="0">
                                          <p:val>
                                            <p:strVal val="#ppt_w"/>
                                          </p:val>
                                        </p:tav>
                                        <p:tav tm="100000">
                                          <p:val>
                                            <p:strVal val="#ppt_w"/>
                                          </p:val>
                                        </p:tav>
                                      </p:tavLst>
                                    </p:anim>
                                    <p:anim calcmode="lin" valueType="num">
                                      <p:cBhvr>
                                        <p:cTn id="438" dur="3500" fill="hold"/>
                                        <p:tgtEl>
                                          <p:spTgt spid="33"/>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33"/>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33"/>
                                        </p:tgtEl>
                                        <p:attrNameLst>
                                          <p:attrName>ppt_x</p:attrName>
                                        </p:attrNameLst>
                                      </p:cBhvr>
                                      <p:tavLst>
                                        <p:tav tm="0">
                                          <p:val>
                                            <p:strVal val="ppt_x"/>
                                          </p:val>
                                        </p:tav>
                                        <p:tav tm="100000">
                                          <p:val>
                                            <p:strVal val="0-ppt_w/2"/>
                                          </p:val>
                                        </p:tav>
                                      </p:tavLst>
                                    </p:anim>
                                    <p:anim calcmode="lin" valueType="num">
                                      <p:cBhvr additive="base">
                                        <p:cTn id="443" dur="3500"/>
                                        <p:tgtEl>
                                          <p:spTgt spid="33"/>
                                        </p:tgtEl>
                                        <p:attrNameLst>
                                          <p:attrName>ppt_y</p:attrName>
                                        </p:attrNameLst>
                                      </p:cBhvr>
                                      <p:tavLst>
                                        <p:tav tm="0">
                                          <p:val>
                                            <p:strVal val="ppt_y"/>
                                          </p:val>
                                        </p:tav>
                                        <p:tav tm="100000">
                                          <p:val>
                                            <p:strVal val="0-ppt_h/2"/>
                                          </p:val>
                                        </p:tav>
                                      </p:tavLst>
                                    </p:anim>
                                    <p:set>
                                      <p:cBhvr>
                                        <p:cTn id="444" dur="1" fill="hold">
                                          <p:stCondLst>
                                            <p:cond delay="3499"/>
                                          </p:stCondLst>
                                        </p:cTn>
                                        <p:tgtEl>
                                          <p:spTgt spid="33"/>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34"/>
                                        </p:tgtEl>
                                        <p:attrNameLst>
                                          <p:attrName>style.visibility</p:attrName>
                                        </p:attrNameLst>
                                      </p:cBhvr>
                                      <p:to>
                                        <p:strVal val="visible"/>
                                      </p:to>
                                    </p:set>
                                    <p:anim calcmode="lin" valueType="num">
                                      <p:cBhvr>
                                        <p:cTn id="447" dur="3500" fill="hold"/>
                                        <p:tgtEl>
                                          <p:spTgt spid="34"/>
                                        </p:tgtEl>
                                        <p:attrNameLst>
                                          <p:attrName>ppt_w</p:attrName>
                                        </p:attrNameLst>
                                      </p:cBhvr>
                                      <p:tavLst>
                                        <p:tav tm="0">
                                          <p:val>
                                            <p:strVal val="#ppt_w"/>
                                          </p:val>
                                        </p:tav>
                                        <p:tav tm="100000">
                                          <p:val>
                                            <p:strVal val="#ppt_w"/>
                                          </p:val>
                                        </p:tav>
                                      </p:tavLst>
                                    </p:anim>
                                    <p:anim calcmode="lin" valueType="num">
                                      <p:cBhvr>
                                        <p:cTn id="448" dur="3500" fill="hold"/>
                                        <p:tgtEl>
                                          <p:spTgt spid="3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3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34"/>
                                        </p:tgtEl>
                                        <p:attrNameLst>
                                          <p:attrName>ppt_x</p:attrName>
                                        </p:attrNameLst>
                                      </p:cBhvr>
                                      <p:tavLst>
                                        <p:tav tm="0">
                                          <p:val>
                                            <p:strVal val="ppt_x"/>
                                          </p:val>
                                        </p:tav>
                                        <p:tav tm="100000">
                                          <p:val>
                                            <p:strVal val="0-ppt_w/2"/>
                                          </p:val>
                                        </p:tav>
                                      </p:tavLst>
                                    </p:anim>
                                    <p:anim calcmode="lin" valueType="num">
                                      <p:cBhvr additive="base">
                                        <p:cTn id="453" dur="3500"/>
                                        <p:tgtEl>
                                          <p:spTgt spid="34"/>
                                        </p:tgtEl>
                                        <p:attrNameLst>
                                          <p:attrName>ppt_y</p:attrName>
                                        </p:attrNameLst>
                                      </p:cBhvr>
                                      <p:tavLst>
                                        <p:tav tm="0">
                                          <p:val>
                                            <p:strVal val="ppt_y"/>
                                          </p:val>
                                        </p:tav>
                                        <p:tav tm="100000">
                                          <p:val>
                                            <p:strVal val="0-ppt_h/2"/>
                                          </p:val>
                                        </p:tav>
                                      </p:tavLst>
                                    </p:anim>
                                    <p:set>
                                      <p:cBhvr>
                                        <p:cTn id="454" dur="1" fill="hold">
                                          <p:stCondLst>
                                            <p:cond delay="3499"/>
                                          </p:stCondLst>
                                        </p:cTn>
                                        <p:tgtEl>
                                          <p:spTgt spid="3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p:cTn id="457" dur="3500" fill="hold"/>
                                        <p:tgtEl>
                                          <p:spTgt spid="35"/>
                                        </p:tgtEl>
                                        <p:attrNameLst>
                                          <p:attrName>ppt_w</p:attrName>
                                        </p:attrNameLst>
                                      </p:cBhvr>
                                      <p:tavLst>
                                        <p:tav tm="0">
                                          <p:val>
                                            <p:strVal val="#ppt_w"/>
                                          </p:val>
                                        </p:tav>
                                        <p:tav tm="100000">
                                          <p:val>
                                            <p:strVal val="#ppt_w"/>
                                          </p:val>
                                        </p:tav>
                                      </p:tavLst>
                                    </p:anim>
                                    <p:anim calcmode="lin" valueType="num">
                                      <p:cBhvr>
                                        <p:cTn id="458" dur="3500" fill="hold"/>
                                        <p:tgtEl>
                                          <p:spTgt spid="35"/>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35"/>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35"/>
                                        </p:tgtEl>
                                        <p:attrNameLst>
                                          <p:attrName>ppt_x</p:attrName>
                                        </p:attrNameLst>
                                      </p:cBhvr>
                                      <p:tavLst>
                                        <p:tav tm="0">
                                          <p:val>
                                            <p:strVal val="ppt_x"/>
                                          </p:val>
                                        </p:tav>
                                        <p:tav tm="100000">
                                          <p:val>
                                            <p:strVal val="0-ppt_w/2"/>
                                          </p:val>
                                        </p:tav>
                                      </p:tavLst>
                                    </p:anim>
                                    <p:anim calcmode="lin" valueType="num">
                                      <p:cBhvr additive="base">
                                        <p:cTn id="463" dur="3500"/>
                                        <p:tgtEl>
                                          <p:spTgt spid="35"/>
                                        </p:tgtEl>
                                        <p:attrNameLst>
                                          <p:attrName>ppt_y</p:attrName>
                                        </p:attrNameLst>
                                      </p:cBhvr>
                                      <p:tavLst>
                                        <p:tav tm="0">
                                          <p:val>
                                            <p:strVal val="ppt_y"/>
                                          </p:val>
                                        </p:tav>
                                        <p:tav tm="100000">
                                          <p:val>
                                            <p:strVal val="0-ppt_h/2"/>
                                          </p:val>
                                        </p:tav>
                                      </p:tavLst>
                                    </p:anim>
                                    <p:set>
                                      <p:cBhvr>
                                        <p:cTn id="464" dur="1" fill="hold">
                                          <p:stCondLst>
                                            <p:cond delay="3499"/>
                                          </p:stCondLst>
                                        </p:cTn>
                                        <p:tgtEl>
                                          <p:spTgt spid="35"/>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6"/>
                                        </p:tgtEl>
                                        <p:attrNameLst>
                                          <p:attrName>style.visibility</p:attrName>
                                        </p:attrNameLst>
                                      </p:cBhvr>
                                      <p:to>
                                        <p:strVal val="visible"/>
                                      </p:to>
                                    </p:set>
                                    <p:anim calcmode="lin" valueType="num">
                                      <p:cBhvr>
                                        <p:cTn id="467" dur="3500" fill="hold"/>
                                        <p:tgtEl>
                                          <p:spTgt spid="36"/>
                                        </p:tgtEl>
                                        <p:attrNameLst>
                                          <p:attrName>ppt_w</p:attrName>
                                        </p:attrNameLst>
                                      </p:cBhvr>
                                      <p:tavLst>
                                        <p:tav tm="0">
                                          <p:val>
                                            <p:strVal val="#ppt_w"/>
                                          </p:val>
                                        </p:tav>
                                        <p:tav tm="100000">
                                          <p:val>
                                            <p:strVal val="#ppt_w"/>
                                          </p:val>
                                        </p:tav>
                                      </p:tavLst>
                                    </p:anim>
                                    <p:anim calcmode="lin" valueType="num">
                                      <p:cBhvr>
                                        <p:cTn id="468" dur="3500" fill="hold"/>
                                        <p:tgtEl>
                                          <p:spTgt spid="36"/>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36"/>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36"/>
                                        </p:tgtEl>
                                        <p:attrNameLst>
                                          <p:attrName>ppt_x</p:attrName>
                                        </p:attrNameLst>
                                      </p:cBhvr>
                                      <p:tavLst>
                                        <p:tav tm="0">
                                          <p:val>
                                            <p:strVal val="ppt_x"/>
                                          </p:val>
                                        </p:tav>
                                        <p:tav tm="100000">
                                          <p:val>
                                            <p:strVal val="0-ppt_w/2"/>
                                          </p:val>
                                        </p:tav>
                                      </p:tavLst>
                                    </p:anim>
                                    <p:anim calcmode="lin" valueType="num">
                                      <p:cBhvr additive="base">
                                        <p:cTn id="473" dur="3500"/>
                                        <p:tgtEl>
                                          <p:spTgt spid="36"/>
                                        </p:tgtEl>
                                        <p:attrNameLst>
                                          <p:attrName>ppt_y</p:attrName>
                                        </p:attrNameLst>
                                      </p:cBhvr>
                                      <p:tavLst>
                                        <p:tav tm="0">
                                          <p:val>
                                            <p:strVal val="ppt_y"/>
                                          </p:val>
                                        </p:tav>
                                        <p:tav tm="100000">
                                          <p:val>
                                            <p:strVal val="0-ppt_h/2"/>
                                          </p:val>
                                        </p:tav>
                                      </p:tavLst>
                                    </p:anim>
                                    <p:set>
                                      <p:cBhvr>
                                        <p:cTn id="474" dur="1" fill="hold">
                                          <p:stCondLst>
                                            <p:cond delay="3499"/>
                                          </p:stCondLst>
                                        </p:cTn>
                                        <p:tgtEl>
                                          <p:spTgt spid="36"/>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7"/>
                                        </p:tgtEl>
                                        <p:attrNameLst>
                                          <p:attrName>style.visibility</p:attrName>
                                        </p:attrNameLst>
                                      </p:cBhvr>
                                      <p:to>
                                        <p:strVal val="visible"/>
                                      </p:to>
                                    </p:set>
                                    <p:anim calcmode="lin" valueType="num">
                                      <p:cBhvr>
                                        <p:cTn id="477" dur="3500" fill="hold"/>
                                        <p:tgtEl>
                                          <p:spTgt spid="37"/>
                                        </p:tgtEl>
                                        <p:attrNameLst>
                                          <p:attrName>ppt_w</p:attrName>
                                        </p:attrNameLst>
                                      </p:cBhvr>
                                      <p:tavLst>
                                        <p:tav tm="0">
                                          <p:val>
                                            <p:strVal val="#ppt_w"/>
                                          </p:val>
                                        </p:tav>
                                        <p:tav tm="100000">
                                          <p:val>
                                            <p:strVal val="#ppt_w"/>
                                          </p:val>
                                        </p:tav>
                                      </p:tavLst>
                                    </p:anim>
                                    <p:anim calcmode="lin" valueType="num">
                                      <p:cBhvr>
                                        <p:cTn id="478" dur="3500" fill="hold"/>
                                        <p:tgtEl>
                                          <p:spTgt spid="37"/>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37"/>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37"/>
                                        </p:tgtEl>
                                        <p:attrNameLst>
                                          <p:attrName>ppt_x</p:attrName>
                                        </p:attrNameLst>
                                      </p:cBhvr>
                                      <p:tavLst>
                                        <p:tav tm="0">
                                          <p:val>
                                            <p:strVal val="ppt_x"/>
                                          </p:val>
                                        </p:tav>
                                        <p:tav tm="100000">
                                          <p:val>
                                            <p:strVal val="0-ppt_w/2"/>
                                          </p:val>
                                        </p:tav>
                                      </p:tavLst>
                                    </p:anim>
                                    <p:anim calcmode="lin" valueType="num">
                                      <p:cBhvr additive="base">
                                        <p:cTn id="483" dur="3500"/>
                                        <p:tgtEl>
                                          <p:spTgt spid="37"/>
                                        </p:tgtEl>
                                        <p:attrNameLst>
                                          <p:attrName>ppt_y</p:attrName>
                                        </p:attrNameLst>
                                      </p:cBhvr>
                                      <p:tavLst>
                                        <p:tav tm="0">
                                          <p:val>
                                            <p:strVal val="ppt_y"/>
                                          </p:val>
                                        </p:tav>
                                        <p:tav tm="100000">
                                          <p:val>
                                            <p:strVal val="0-ppt_h/2"/>
                                          </p:val>
                                        </p:tav>
                                      </p:tavLst>
                                    </p:anim>
                                    <p:set>
                                      <p:cBhvr>
                                        <p:cTn id="484" dur="1" fill="hold">
                                          <p:stCondLst>
                                            <p:cond delay="3499"/>
                                          </p:stCondLst>
                                        </p:cTn>
                                        <p:tgtEl>
                                          <p:spTgt spid="37"/>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3500" fill="hold"/>
                                        <p:tgtEl>
                                          <p:spTgt spid="38"/>
                                        </p:tgtEl>
                                        <p:attrNameLst>
                                          <p:attrName>ppt_w</p:attrName>
                                        </p:attrNameLst>
                                      </p:cBhvr>
                                      <p:tavLst>
                                        <p:tav tm="0">
                                          <p:val>
                                            <p:strVal val="#ppt_w"/>
                                          </p:val>
                                        </p:tav>
                                        <p:tav tm="100000">
                                          <p:val>
                                            <p:strVal val="#ppt_w"/>
                                          </p:val>
                                        </p:tav>
                                      </p:tavLst>
                                    </p:anim>
                                    <p:anim calcmode="lin" valueType="num">
                                      <p:cBhvr>
                                        <p:cTn id="488" dur="35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38"/>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38"/>
                                        </p:tgtEl>
                                        <p:attrNameLst>
                                          <p:attrName>ppt_x</p:attrName>
                                        </p:attrNameLst>
                                      </p:cBhvr>
                                      <p:tavLst>
                                        <p:tav tm="0">
                                          <p:val>
                                            <p:strVal val="ppt_x"/>
                                          </p:val>
                                        </p:tav>
                                        <p:tav tm="100000">
                                          <p:val>
                                            <p:strVal val="0-ppt_w/2"/>
                                          </p:val>
                                        </p:tav>
                                      </p:tavLst>
                                    </p:anim>
                                    <p:anim calcmode="lin" valueType="num">
                                      <p:cBhvr additive="base">
                                        <p:cTn id="493" dur="3500"/>
                                        <p:tgtEl>
                                          <p:spTgt spid="38"/>
                                        </p:tgtEl>
                                        <p:attrNameLst>
                                          <p:attrName>ppt_y</p:attrName>
                                        </p:attrNameLst>
                                      </p:cBhvr>
                                      <p:tavLst>
                                        <p:tav tm="0">
                                          <p:val>
                                            <p:strVal val="ppt_y"/>
                                          </p:val>
                                        </p:tav>
                                        <p:tav tm="100000">
                                          <p:val>
                                            <p:strVal val="0-ppt_h/2"/>
                                          </p:val>
                                        </p:tav>
                                      </p:tavLst>
                                    </p:anim>
                                    <p:set>
                                      <p:cBhvr>
                                        <p:cTn id="494" dur="1" fill="hold">
                                          <p:stCondLst>
                                            <p:cond delay="3499"/>
                                          </p:stCondLst>
                                        </p:cTn>
                                        <p:tgtEl>
                                          <p:spTgt spid="38"/>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9"/>
                                        </p:tgtEl>
                                        <p:attrNameLst>
                                          <p:attrName>style.visibility</p:attrName>
                                        </p:attrNameLst>
                                      </p:cBhvr>
                                      <p:to>
                                        <p:strVal val="visible"/>
                                      </p:to>
                                    </p:set>
                                    <p:anim calcmode="lin" valueType="num">
                                      <p:cBhvr>
                                        <p:cTn id="497" dur="3500" fill="hold"/>
                                        <p:tgtEl>
                                          <p:spTgt spid="39"/>
                                        </p:tgtEl>
                                        <p:attrNameLst>
                                          <p:attrName>ppt_w</p:attrName>
                                        </p:attrNameLst>
                                      </p:cBhvr>
                                      <p:tavLst>
                                        <p:tav tm="0">
                                          <p:val>
                                            <p:strVal val="#ppt_w"/>
                                          </p:val>
                                        </p:tav>
                                        <p:tav tm="100000">
                                          <p:val>
                                            <p:strVal val="#ppt_w"/>
                                          </p:val>
                                        </p:tav>
                                      </p:tavLst>
                                    </p:anim>
                                    <p:anim calcmode="lin" valueType="num">
                                      <p:cBhvr>
                                        <p:cTn id="498" dur="3500" fill="hold"/>
                                        <p:tgtEl>
                                          <p:spTgt spid="39"/>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39"/>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39"/>
                                        </p:tgtEl>
                                        <p:attrNameLst>
                                          <p:attrName>ppt_x</p:attrName>
                                        </p:attrNameLst>
                                      </p:cBhvr>
                                      <p:tavLst>
                                        <p:tav tm="0">
                                          <p:val>
                                            <p:strVal val="ppt_x"/>
                                          </p:val>
                                        </p:tav>
                                        <p:tav tm="100000">
                                          <p:val>
                                            <p:strVal val="0-ppt_w/2"/>
                                          </p:val>
                                        </p:tav>
                                      </p:tavLst>
                                    </p:anim>
                                    <p:anim calcmode="lin" valueType="num">
                                      <p:cBhvr additive="base">
                                        <p:cTn id="503" dur="3500"/>
                                        <p:tgtEl>
                                          <p:spTgt spid="39"/>
                                        </p:tgtEl>
                                        <p:attrNameLst>
                                          <p:attrName>ppt_y</p:attrName>
                                        </p:attrNameLst>
                                      </p:cBhvr>
                                      <p:tavLst>
                                        <p:tav tm="0">
                                          <p:val>
                                            <p:strVal val="ppt_y"/>
                                          </p:val>
                                        </p:tav>
                                        <p:tav tm="100000">
                                          <p:val>
                                            <p:strVal val="0-ppt_h/2"/>
                                          </p:val>
                                        </p:tav>
                                      </p:tavLst>
                                    </p:anim>
                                    <p:set>
                                      <p:cBhvr>
                                        <p:cTn id="504" dur="1" fill="hold">
                                          <p:stCondLst>
                                            <p:cond delay="3499"/>
                                          </p:stCondLst>
                                        </p:cTn>
                                        <p:tgtEl>
                                          <p:spTgt spid="39"/>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0"/>
                                        </p:tgtEl>
                                        <p:attrNameLst>
                                          <p:attrName>style.visibility</p:attrName>
                                        </p:attrNameLst>
                                      </p:cBhvr>
                                      <p:to>
                                        <p:strVal val="visible"/>
                                      </p:to>
                                    </p:set>
                                    <p:anim calcmode="lin" valueType="num">
                                      <p:cBhvr>
                                        <p:cTn id="507" dur="3500" fill="hold"/>
                                        <p:tgtEl>
                                          <p:spTgt spid="40"/>
                                        </p:tgtEl>
                                        <p:attrNameLst>
                                          <p:attrName>ppt_w</p:attrName>
                                        </p:attrNameLst>
                                      </p:cBhvr>
                                      <p:tavLst>
                                        <p:tav tm="0">
                                          <p:val>
                                            <p:strVal val="#ppt_w"/>
                                          </p:val>
                                        </p:tav>
                                        <p:tav tm="100000">
                                          <p:val>
                                            <p:strVal val="#ppt_w"/>
                                          </p:val>
                                        </p:tav>
                                      </p:tavLst>
                                    </p:anim>
                                    <p:anim calcmode="lin" valueType="num">
                                      <p:cBhvr>
                                        <p:cTn id="508" dur="3500" fill="hold"/>
                                        <p:tgtEl>
                                          <p:spTgt spid="40"/>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40"/>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40"/>
                                        </p:tgtEl>
                                        <p:attrNameLst>
                                          <p:attrName>ppt_x</p:attrName>
                                        </p:attrNameLst>
                                      </p:cBhvr>
                                      <p:tavLst>
                                        <p:tav tm="0">
                                          <p:val>
                                            <p:strVal val="ppt_x"/>
                                          </p:val>
                                        </p:tav>
                                        <p:tav tm="100000">
                                          <p:val>
                                            <p:strVal val="0-ppt_w/2"/>
                                          </p:val>
                                        </p:tav>
                                      </p:tavLst>
                                    </p:anim>
                                    <p:anim calcmode="lin" valueType="num">
                                      <p:cBhvr additive="base">
                                        <p:cTn id="513" dur="3500"/>
                                        <p:tgtEl>
                                          <p:spTgt spid="40"/>
                                        </p:tgtEl>
                                        <p:attrNameLst>
                                          <p:attrName>ppt_y</p:attrName>
                                        </p:attrNameLst>
                                      </p:cBhvr>
                                      <p:tavLst>
                                        <p:tav tm="0">
                                          <p:val>
                                            <p:strVal val="ppt_y"/>
                                          </p:val>
                                        </p:tav>
                                        <p:tav tm="100000">
                                          <p:val>
                                            <p:strVal val="0-ppt_h/2"/>
                                          </p:val>
                                        </p:tav>
                                      </p:tavLst>
                                    </p:anim>
                                    <p:set>
                                      <p:cBhvr>
                                        <p:cTn id="514" dur="1" fill="hold">
                                          <p:stCondLst>
                                            <p:cond delay="3499"/>
                                          </p:stCondLst>
                                        </p:cTn>
                                        <p:tgtEl>
                                          <p:spTgt spid="40"/>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1"/>
                                        </p:tgtEl>
                                        <p:attrNameLst>
                                          <p:attrName>style.visibility</p:attrName>
                                        </p:attrNameLst>
                                      </p:cBhvr>
                                      <p:to>
                                        <p:strVal val="visible"/>
                                      </p:to>
                                    </p:set>
                                    <p:anim calcmode="lin" valueType="num">
                                      <p:cBhvr>
                                        <p:cTn id="517" dur="3500" fill="hold"/>
                                        <p:tgtEl>
                                          <p:spTgt spid="41"/>
                                        </p:tgtEl>
                                        <p:attrNameLst>
                                          <p:attrName>ppt_w</p:attrName>
                                        </p:attrNameLst>
                                      </p:cBhvr>
                                      <p:tavLst>
                                        <p:tav tm="0">
                                          <p:val>
                                            <p:strVal val="#ppt_w"/>
                                          </p:val>
                                        </p:tav>
                                        <p:tav tm="100000">
                                          <p:val>
                                            <p:strVal val="#ppt_w"/>
                                          </p:val>
                                        </p:tav>
                                      </p:tavLst>
                                    </p:anim>
                                    <p:anim calcmode="lin" valueType="num">
                                      <p:cBhvr>
                                        <p:cTn id="518" dur="3500" fill="hold"/>
                                        <p:tgtEl>
                                          <p:spTgt spid="41"/>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41"/>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41"/>
                                        </p:tgtEl>
                                        <p:attrNameLst>
                                          <p:attrName>ppt_x</p:attrName>
                                        </p:attrNameLst>
                                      </p:cBhvr>
                                      <p:tavLst>
                                        <p:tav tm="0">
                                          <p:val>
                                            <p:strVal val="ppt_x"/>
                                          </p:val>
                                        </p:tav>
                                        <p:tav tm="100000">
                                          <p:val>
                                            <p:strVal val="0-ppt_w/2"/>
                                          </p:val>
                                        </p:tav>
                                      </p:tavLst>
                                    </p:anim>
                                    <p:anim calcmode="lin" valueType="num">
                                      <p:cBhvr additive="base">
                                        <p:cTn id="523" dur="3500"/>
                                        <p:tgtEl>
                                          <p:spTgt spid="41"/>
                                        </p:tgtEl>
                                        <p:attrNameLst>
                                          <p:attrName>ppt_y</p:attrName>
                                        </p:attrNameLst>
                                      </p:cBhvr>
                                      <p:tavLst>
                                        <p:tav tm="0">
                                          <p:val>
                                            <p:strVal val="ppt_y"/>
                                          </p:val>
                                        </p:tav>
                                        <p:tav tm="100000">
                                          <p:val>
                                            <p:strVal val="0-ppt_h/2"/>
                                          </p:val>
                                        </p:tav>
                                      </p:tavLst>
                                    </p:anim>
                                    <p:set>
                                      <p:cBhvr>
                                        <p:cTn id="524" dur="1" fill="hold">
                                          <p:stCondLst>
                                            <p:cond delay="3499"/>
                                          </p:stCondLst>
                                        </p:cTn>
                                        <p:tgtEl>
                                          <p:spTgt spid="41"/>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55"/>
                                        </p:tgtEl>
                                        <p:attrNameLst>
                                          <p:attrName>style.visibility</p:attrName>
                                        </p:attrNameLst>
                                      </p:cBhvr>
                                      <p:to>
                                        <p:strVal val="visible"/>
                                      </p:to>
                                    </p:set>
                                    <p:anim calcmode="lin" valueType="num">
                                      <p:cBhvr>
                                        <p:cTn id="527" dur="3500" fill="hold"/>
                                        <p:tgtEl>
                                          <p:spTgt spid="55"/>
                                        </p:tgtEl>
                                        <p:attrNameLst>
                                          <p:attrName>ppt_w</p:attrName>
                                        </p:attrNameLst>
                                      </p:cBhvr>
                                      <p:tavLst>
                                        <p:tav tm="0">
                                          <p:val>
                                            <p:strVal val="#ppt_w"/>
                                          </p:val>
                                        </p:tav>
                                        <p:tav tm="100000">
                                          <p:val>
                                            <p:strVal val="#ppt_w"/>
                                          </p:val>
                                        </p:tav>
                                      </p:tavLst>
                                    </p:anim>
                                    <p:anim calcmode="lin" valueType="num">
                                      <p:cBhvr>
                                        <p:cTn id="528" dur="3500" fill="hold"/>
                                        <p:tgtEl>
                                          <p:spTgt spid="55"/>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55"/>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3500"/>
                                        <p:tgtEl>
                                          <p:spTgt spid="55"/>
                                        </p:tgtEl>
                                        <p:attrNameLst>
                                          <p:attrName>ppt_x</p:attrName>
                                        </p:attrNameLst>
                                      </p:cBhvr>
                                      <p:tavLst>
                                        <p:tav tm="0">
                                          <p:val>
                                            <p:strVal val="ppt_x"/>
                                          </p:val>
                                        </p:tav>
                                        <p:tav tm="100000">
                                          <p:val>
                                            <p:strVal val="0-ppt_w/2"/>
                                          </p:val>
                                        </p:tav>
                                      </p:tavLst>
                                    </p:anim>
                                    <p:anim calcmode="lin" valueType="num">
                                      <p:cBhvr additive="base">
                                        <p:cTn id="533" dur="3500"/>
                                        <p:tgtEl>
                                          <p:spTgt spid="55"/>
                                        </p:tgtEl>
                                        <p:attrNameLst>
                                          <p:attrName>ppt_y</p:attrName>
                                        </p:attrNameLst>
                                      </p:cBhvr>
                                      <p:tavLst>
                                        <p:tav tm="0">
                                          <p:val>
                                            <p:strVal val="ppt_y"/>
                                          </p:val>
                                        </p:tav>
                                        <p:tav tm="100000">
                                          <p:val>
                                            <p:strVal val="1+ppt_h/2"/>
                                          </p:val>
                                        </p:tav>
                                      </p:tavLst>
                                    </p:anim>
                                    <p:set>
                                      <p:cBhvr>
                                        <p:cTn id="534" dur="1" fill="hold">
                                          <p:stCondLst>
                                            <p:cond delay="3499"/>
                                          </p:stCondLst>
                                        </p:cTn>
                                        <p:tgtEl>
                                          <p:spTgt spid="55"/>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56"/>
                                        </p:tgtEl>
                                        <p:attrNameLst>
                                          <p:attrName>style.visibility</p:attrName>
                                        </p:attrNameLst>
                                      </p:cBhvr>
                                      <p:to>
                                        <p:strVal val="visible"/>
                                      </p:to>
                                    </p:set>
                                    <p:anim calcmode="lin" valueType="num">
                                      <p:cBhvr>
                                        <p:cTn id="537" dur="3500" fill="hold"/>
                                        <p:tgtEl>
                                          <p:spTgt spid="56"/>
                                        </p:tgtEl>
                                        <p:attrNameLst>
                                          <p:attrName>ppt_w</p:attrName>
                                        </p:attrNameLst>
                                      </p:cBhvr>
                                      <p:tavLst>
                                        <p:tav tm="0">
                                          <p:val>
                                            <p:strVal val="#ppt_w"/>
                                          </p:val>
                                        </p:tav>
                                        <p:tav tm="100000">
                                          <p:val>
                                            <p:strVal val="#ppt_w"/>
                                          </p:val>
                                        </p:tav>
                                      </p:tavLst>
                                    </p:anim>
                                    <p:anim calcmode="lin" valueType="num">
                                      <p:cBhvr>
                                        <p:cTn id="538" dur="3500" fill="hold"/>
                                        <p:tgtEl>
                                          <p:spTgt spid="56"/>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56"/>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3500"/>
                                        <p:tgtEl>
                                          <p:spTgt spid="56"/>
                                        </p:tgtEl>
                                        <p:attrNameLst>
                                          <p:attrName>ppt_x</p:attrName>
                                        </p:attrNameLst>
                                      </p:cBhvr>
                                      <p:tavLst>
                                        <p:tav tm="0">
                                          <p:val>
                                            <p:strVal val="ppt_x"/>
                                          </p:val>
                                        </p:tav>
                                        <p:tav tm="100000">
                                          <p:val>
                                            <p:strVal val="0-ppt_w/2"/>
                                          </p:val>
                                        </p:tav>
                                      </p:tavLst>
                                    </p:anim>
                                    <p:anim calcmode="lin" valueType="num">
                                      <p:cBhvr additive="base">
                                        <p:cTn id="543" dur="3500"/>
                                        <p:tgtEl>
                                          <p:spTgt spid="56"/>
                                        </p:tgtEl>
                                        <p:attrNameLst>
                                          <p:attrName>ppt_y</p:attrName>
                                        </p:attrNameLst>
                                      </p:cBhvr>
                                      <p:tavLst>
                                        <p:tav tm="0">
                                          <p:val>
                                            <p:strVal val="ppt_y"/>
                                          </p:val>
                                        </p:tav>
                                        <p:tav tm="100000">
                                          <p:val>
                                            <p:strVal val="1+ppt_h/2"/>
                                          </p:val>
                                        </p:tav>
                                      </p:tavLst>
                                    </p:anim>
                                    <p:set>
                                      <p:cBhvr>
                                        <p:cTn id="544" dur="1" fill="hold">
                                          <p:stCondLst>
                                            <p:cond delay="3499"/>
                                          </p:stCondLst>
                                        </p:cTn>
                                        <p:tgtEl>
                                          <p:spTgt spid="56"/>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57"/>
                                        </p:tgtEl>
                                        <p:attrNameLst>
                                          <p:attrName>style.visibility</p:attrName>
                                        </p:attrNameLst>
                                      </p:cBhvr>
                                      <p:to>
                                        <p:strVal val="visible"/>
                                      </p:to>
                                    </p:set>
                                    <p:anim calcmode="lin" valueType="num">
                                      <p:cBhvr>
                                        <p:cTn id="547" dur="3500" fill="hold"/>
                                        <p:tgtEl>
                                          <p:spTgt spid="57"/>
                                        </p:tgtEl>
                                        <p:attrNameLst>
                                          <p:attrName>ppt_w</p:attrName>
                                        </p:attrNameLst>
                                      </p:cBhvr>
                                      <p:tavLst>
                                        <p:tav tm="0">
                                          <p:val>
                                            <p:strVal val="#ppt_w"/>
                                          </p:val>
                                        </p:tav>
                                        <p:tav tm="100000">
                                          <p:val>
                                            <p:strVal val="#ppt_w"/>
                                          </p:val>
                                        </p:tav>
                                      </p:tavLst>
                                    </p:anim>
                                    <p:anim calcmode="lin" valueType="num">
                                      <p:cBhvr>
                                        <p:cTn id="548" dur="3500" fill="hold"/>
                                        <p:tgtEl>
                                          <p:spTgt spid="57"/>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57"/>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3500"/>
                                        <p:tgtEl>
                                          <p:spTgt spid="57"/>
                                        </p:tgtEl>
                                        <p:attrNameLst>
                                          <p:attrName>ppt_x</p:attrName>
                                        </p:attrNameLst>
                                      </p:cBhvr>
                                      <p:tavLst>
                                        <p:tav tm="0">
                                          <p:val>
                                            <p:strVal val="ppt_x"/>
                                          </p:val>
                                        </p:tav>
                                        <p:tav tm="100000">
                                          <p:val>
                                            <p:strVal val="0-ppt_w/2"/>
                                          </p:val>
                                        </p:tav>
                                      </p:tavLst>
                                    </p:anim>
                                    <p:anim calcmode="lin" valueType="num">
                                      <p:cBhvr additive="base">
                                        <p:cTn id="553" dur="3500"/>
                                        <p:tgtEl>
                                          <p:spTgt spid="57"/>
                                        </p:tgtEl>
                                        <p:attrNameLst>
                                          <p:attrName>ppt_y</p:attrName>
                                        </p:attrNameLst>
                                      </p:cBhvr>
                                      <p:tavLst>
                                        <p:tav tm="0">
                                          <p:val>
                                            <p:strVal val="ppt_y"/>
                                          </p:val>
                                        </p:tav>
                                        <p:tav tm="100000">
                                          <p:val>
                                            <p:strVal val="1+ppt_h/2"/>
                                          </p:val>
                                        </p:tav>
                                      </p:tavLst>
                                    </p:anim>
                                    <p:set>
                                      <p:cBhvr>
                                        <p:cTn id="554" dur="1" fill="hold">
                                          <p:stCondLst>
                                            <p:cond delay="3499"/>
                                          </p:stCondLst>
                                        </p:cTn>
                                        <p:tgtEl>
                                          <p:spTgt spid="57"/>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58"/>
                                        </p:tgtEl>
                                        <p:attrNameLst>
                                          <p:attrName>style.visibility</p:attrName>
                                        </p:attrNameLst>
                                      </p:cBhvr>
                                      <p:to>
                                        <p:strVal val="visible"/>
                                      </p:to>
                                    </p:set>
                                    <p:anim calcmode="lin" valueType="num">
                                      <p:cBhvr>
                                        <p:cTn id="557" dur="3500" fill="hold"/>
                                        <p:tgtEl>
                                          <p:spTgt spid="58"/>
                                        </p:tgtEl>
                                        <p:attrNameLst>
                                          <p:attrName>ppt_w</p:attrName>
                                        </p:attrNameLst>
                                      </p:cBhvr>
                                      <p:tavLst>
                                        <p:tav tm="0">
                                          <p:val>
                                            <p:strVal val="#ppt_w"/>
                                          </p:val>
                                        </p:tav>
                                        <p:tav tm="100000">
                                          <p:val>
                                            <p:strVal val="#ppt_w"/>
                                          </p:val>
                                        </p:tav>
                                      </p:tavLst>
                                    </p:anim>
                                    <p:anim calcmode="lin" valueType="num">
                                      <p:cBhvr>
                                        <p:cTn id="558" dur="3500" fill="hold"/>
                                        <p:tgtEl>
                                          <p:spTgt spid="58"/>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58"/>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3500"/>
                                        <p:tgtEl>
                                          <p:spTgt spid="58"/>
                                        </p:tgtEl>
                                        <p:attrNameLst>
                                          <p:attrName>ppt_x</p:attrName>
                                        </p:attrNameLst>
                                      </p:cBhvr>
                                      <p:tavLst>
                                        <p:tav tm="0">
                                          <p:val>
                                            <p:strVal val="ppt_x"/>
                                          </p:val>
                                        </p:tav>
                                        <p:tav tm="100000">
                                          <p:val>
                                            <p:strVal val="0-ppt_w/2"/>
                                          </p:val>
                                        </p:tav>
                                      </p:tavLst>
                                    </p:anim>
                                    <p:anim calcmode="lin" valueType="num">
                                      <p:cBhvr additive="base">
                                        <p:cTn id="563" dur="3500"/>
                                        <p:tgtEl>
                                          <p:spTgt spid="58"/>
                                        </p:tgtEl>
                                        <p:attrNameLst>
                                          <p:attrName>ppt_y</p:attrName>
                                        </p:attrNameLst>
                                      </p:cBhvr>
                                      <p:tavLst>
                                        <p:tav tm="0">
                                          <p:val>
                                            <p:strVal val="ppt_y"/>
                                          </p:val>
                                        </p:tav>
                                        <p:tav tm="100000">
                                          <p:val>
                                            <p:strVal val="1+ppt_h/2"/>
                                          </p:val>
                                        </p:tav>
                                      </p:tavLst>
                                    </p:anim>
                                    <p:set>
                                      <p:cBhvr>
                                        <p:cTn id="564" dur="1" fill="hold">
                                          <p:stCondLst>
                                            <p:cond delay="3499"/>
                                          </p:stCondLst>
                                        </p:cTn>
                                        <p:tgtEl>
                                          <p:spTgt spid="58"/>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59"/>
                                        </p:tgtEl>
                                        <p:attrNameLst>
                                          <p:attrName>style.visibility</p:attrName>
                                        </p:attrNameLst>
                                      </p:cBhvr>
                                      <p:to>
                                        <p:strVal val="visible"/>
                                      </p:to>
                                    </p:set>
                                    <p:anim calcmode="lin" valueType="num">
                                      <p:cBhvr>
                                        <p:cTn id="567" dur="3500" fill="hold"/>
                                        <p:tgtEl>
                                          <p:spTgt spid="59"/>
                                        </p:tgtEl>
                                        <p:attrNameLst>
                                          <p:attrName>ppt_w</p:attrName>
                                        </p:attrNameLst>
                                      </p:cBhvr>
                                      <p:tavLst>
                                        <p:tav tm="0">
                                          <p:val>
                                            <p:strVal val="#ppt_w"/>
                                          </p:val>
                                        </p:tav>
                                        <p:tav tm="100000">
                                          <p:val>
                                            <p:strVal val="#ppt_w"/>
                                          </p:val>
                                        </p:tav>
                                      </p:tavLst>
                                    </p:anim>
                                    <p:anim calcmode="lin" valueType="num">
                                      <p:cBhvr>
                                        <p:cTn id="568" dur="3500" fill="hold"/>
                                        <p:tgtEl>
                                          <p:spTgt spid="59"/>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3500" fill="hold"/>
                                        <p:tgtEl>
                                          <p:spTgt spid="59"/>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3500"/>
                                        <p:tgtEl>
                                          <p:spTgt spid="59"/>
                                        </p:tgtEl>
                                        <p:attrNameLst>
                                          <p:attrName>ppt_x</p:attrName>
                                        </p:attrNameLst>
                                      </p:cBhvr>
                                      <p:tavLst>
                                        <p:tav tm="0">
                                          <p:val>
                                            <p:strVal val="ppt_x"/>
                                          </p:val>
                                        </p:tav>
                                        <p:tav tm="100000">
                                          <p:val>
                                            <p:strVal val="0-ppt_w/2"/>
                                          </p:val>
                                        </p:tav>
                                      </p:tavLst>
                                    </p:anim>
                                    <p:anim calcmode="lin" valueType="num">
                                      <p:cBhvr additive="base">
                                        <p:cTn id="573" dur="3500"/>
                                        <p:tgtEl>
                                          <p:spTgt spid="59"/>
                                        </p:tgtEl>
                                        <p:attrNameLst>
                                          <p:attrName>ppt_y</p:attrName>
                                        </p:attrNameLst>
                                      </p:cBhvr>
                                      <p:tavLst>
                                        <p:tav tm="0">
                                          <p:val>
                                            <p:strVal val="ppt_y"/>
                                          </p:val>
                                        </p:tav>
                                        <p:tav tm="100000">
                                          <p:val>
                                            <p:strVal val="1+ppt_h/2"/>
                                          </p:val>
                                        </p:tav>
                                      </p:tavLst>
                                    </p:anim>
                                    <p:set>
                                      <p:cBhvr>
                                        <p:cTn id="574" dur="1" fill="hold">
                                          <p:stCondLst>
                                            <p:cond delay="3499"/>
                                          </p:stCondLst>
                                        </p:cTn>
                                        <p:tgtEl>
                                          <p:spTgt spid="59"/>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60"/>
                                        </p:tgtEl>
                                        <p:attrNameLst>
                                          <p:attrName>style.visibility</p:attrName>
                                        </p:attrNameLst>
                                      </p:cBhvr>
                                      <p:to>
                                        <p:strVal val="visible"/>
                                      </p:to>
                                    </p:set>
                                    <p:anim calcmode="lin" valueType="num">
                                      <p:cBhvr>
                                        <p:cTn id="577" dur="3500" fill="hold"/>
                                        <p:tgtEl>
                                          <p:spTgt spid="60"/>
                                        </p:tgtEl>
                                        <p:attrNameLst>
                                          <p:attrName>ppt_w</p:attrName>
                                        </p:attrNameLst>
                                      </p:cBhvr>
                                      <p:tavLst>
                                        <p:tav tm="0">
                                          <p:val>
                                            <p:strVal val="#ppt_w"/>
                                          </p:val>
                                        </p:tav>
                                        <p:tav tm="100000">
                                          <p:val>
                                            <p:strVal val="#ppt_w"/>
                                          </p:val>
                                        </p:tav>
                                      </p:tavLst>
                                    </p:anim>
                                    <p:anim calcmode="lin" valueType="num">
                                      <p:cBhvr>
                                        <p:cTn id="578" dur="3500" fill="hold"/>
                                        <p:tgtEl>
                                          <p:spTgt spid="60"/>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3500" fill="hold"/>
                                        <p:tgtEl>
                                          <p:spTgt spid="60"/>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3500"/>
                                        <p:tgtEl>
                                          <p:spTgt spid="60"/>
                                        </p:tgtEl>
                                        <p:attrNameLst>
                                          <p:attrName>ppt_x</p:attrName>
                                        </p:attrNameLst>
                                      </p:cBhvr>
                                      <p:tavLst>
                                        <p:tav tm="0">
                                          <p:val>
                                            <p:strVal val="ppt_x"/>
                                          </p:val>
                                        </p:tav>
                                        <p:tav tm="100000">
                                          <p:val>
                                            <p:strVal val="0-ppt_w/2"/>
                                          </p:val>
                                        </p:tav>
                                      </p:tavLst>
                                    </p:anim>
                                    <p:anim calcmode="lin" valueType="num">
                                      <p:cBhvr additive="base">
                                        <p:cTn id="583" dur="3500"/>
                                        <p:tgtEl>
                                          <p:spTgt spid="60"/>
                                        </p:tgtEl>
                                        <p:attrNameLst>
                                          <p:attrName>ppt_y</p:attrName>
                                        </p:attrNameLst>
                                      </p:cBhvr>
                                      <p:tavLst>
                                        <p:tav tm="0">
                                          <p:val>
                                            <p:strVal val="ppt_y"/>
                                          </p:val>
                                        </p:tav>
                                        <p:tav tm="100000">
                                          <p:val>
                                            <p:strVal val="1+ppt_h/2"/>
                                          </p:val>
                                        </p:tav>
                                      </p:tavLst>
                                    </p:anim>
                                    <p:set>
                                      <p:cBhvr>
                                        <p:cTn id="584" dur="1" fill="hold">
                                          <p:stCondLst>
                                            <p:cond delay="3499"/>
                                          </p:stCondLst>
                                        </p:cTn>
                                        <p:tgtEl>
                                          <p:spTgt spid="60"/>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3500" fill="hold"/>
                                        <p:tgtEl>
                                          <p:spTgt spid="61"/>
                                        </p:tgtEl>
                                        <p:attrNameLst>
                                          <p:attrName>ppt_w</p:attrName>
                                        </p:attrNameLst>
                                      </p:cBhvr>
                                      <p:tavLst>
                                        <p:tav tm="0">
                                          <p:val>
                                            <p:strVal val="#ppt_w"/>
                                          </p:val>
                                        </p:tav>
                                        <p:tav tm="100000">
                                          <p:val>
                                            <p:strVal val="#ppt_w"/>
                                          </p:val>
                                        </p:tav>
                                      </p:tavLst>
                                    </p:anim>
                                    <p:anim calcmode="lin" valueType="num">
                                      <p:cBhvr>
                                        <p:cTn id="588" dur="3500" fill="hold"/>
                                        <p:tgtEl>
                                          <p:spTgt spid="6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3500" fill="hold"/>
                                        <p:tgtEl>
                                          <p:spTgt spid="61"/>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3500"/>
                                        <p:tgtEl>
                                          <p:spTgt spid="61"/>
                                        </p:tgtEl>
                                        <p:attrNameLst>
                                          <p:attrName>ppt_x</p:attrName>
                                        </p:attrNameLst>
                                      </p:cBhvr>
                                      <p:tavLst>
                                        <p:tav tm="0">
                                          <p:val>
                                            <p:strVal val="ppt_x"/>
                                          </p:val>
                                        </p:tav>
                                        <p:tav tm="100000">
                                          <p:val>
                                            <p:strVal val="0-ppt_w/2"/>
                                          </p:val>
                                        </p:tav>
                                      </p:tavLst>
                                    </p:anim>
                                    <p:anim calcmode="lin" valueType="num">
                                      <p:cBhvr additive="base">
                                        <p:cTn id="593" dur="3500"/>
                                        <p:tgtEl>
                                          <p:spTgt spid="61"/>
                                        </p:tgtEl>
                                        <p:attrNameLst>
                                          <p:attrName>ppt_y</p:attrName>
                                        </p:attrNameLst>
                                      </p:cBhvr>
                                      <p:tavLst>
                                        <p:tav tm="0">
                                          <p:val>
                                            <p:strVal val="ppt_y"/>
                                          </p:val>
                                        </p:tav>
                                        <p:tav tm="100000">
                                          <p:val>
                                            <p:strVal val="1+ppt_h/2"/>
                                          </p:val>
                                        </p:tav>
                                      </p:tavLst>
                                    </p:anim>
                                    <p:set>
                                      <p:cBhvr>
                                        <p:cTn id="594" dur="1" fill="hold">
                                          <p:stCondLst>
                                            <p:cond delay="3499"/>
                                          </p:stCondLst>
                                        </p:cTn>
                                        <p:tgtEl>
                                          <p:spTgt spid="6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62"/>
                                        </p:tgtEl>
                                        <p:attrNameLst>
                                          <p:attrName>style.visibility</p:attrName>
                                        </p:attrNameLst>
                                      </p:cBhvr>
                                      <p:to>
                                        <p:strVal val="visible"/>
                                      </p:to>
                                    </p:set>
                                    <p:anim calcmode="lin" valueType="num">
                                      <p:cBhvr>
                                        <p:cTn id="597" dur="3500" fill="hold"/>
                                        <p:tgtEl>
                                          <p:spTgt spid="62"/>
                                        </p:tgtEl>
                                        <p:attrNameLst>
                                          <p:attrName>ppt_w</p:attrName>
                                        </p:attrNameLst>
                                      </p:cBhvr>
                                      <p:tavLst>
                                        <p:tav tm="0">
                                          <p:val>
                                            <p:strVal val="#ppt_w"/>
                                          </p:val>
                                        </p:tav>
                                        <p:tav tm="100000">
                                          <p:val>
                                            <p:strVal val="#ppt_w"/>
                                          </p:val>
                                        </p:tav>
                                      </p:tavLst>
                                    </p:anim>
                                    <p:anim calcmode="lin" valueType="num">
                                      <p:cBhvr>
                                        <p:cTn id="598" dur="3500" fill="hold"/>
                                        <p:tgtEl>
                                          <p:spTgt spid="62"/>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3500" fill="hold"/>
                                        <p:tgtEl>
                                          <p:spTgt spid="62"/>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3500"/>
                                        <p:tgtEl>
                                          <p:spTgt spid="62"/>
                                        </p:tgtEl>
                                        <p:attrNameLst>
                                          <p:attrName>ppt_x</p:attrName>
                                        </p:attrNameLst>
                                      </p:cBhvr>
                                      <p:tavLst>
                                        <p:tav tm="0">
                                          <p:val>
                                            <p:strVal val="ppt_x"/>
                                          </p:val>
                                        </p:tav>
                                        <p:tav tm="100000">
                                          <p:val>
                                            <p:strVal val="0-ppt_w/2"/>
                                          </p:val>
                                        </p:tav>
                                      </p:tavLst>
                                    </p:anim>
                                    <p:anim calcmode="lin" valueType="num">
                                      <p:cBhvr additive="base">
                                        <p:cTn id="603" dur="3500"/>
                                        <p:tgtEl>
                                          <p:spTgt spid="62"/>
                                        </p:tgtEl>
                                        <p:attrNameLst>
                                          <p:attrName>ppt_y</p:attrName>
                                        </p:attrNameLst>
                                      </p:cBhvr>
                                      <p:tavLst>
                                        <p:tav tm="0">
                                          <p:val>
                                            <p:strVal val="ppt_y"/>
                                          </p:val>
                                        </p:tav>
                                        <p:tav tm="100000">
                                          <p:val>
                                            <p:strVal val="1+ppt_h/2"/>
                                          </p:val>
                                        </p:tav>
                                      </p:tavLst>
                                    </p:anim>
                                    <p:set>
                                      <p:cBhvr>
                                        <p:cTn id="604" dur="1" fill="hold">
                                          <p:stCondLst>
                                            <p:cond delay="3499"/>
                                          </p:stCondLst>
                                        </p:cTn>
                                        <p:tgtEl>
                                          <p:spTgt spid="62"/>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3"/>
                                        </p:tgtEl>
                                        <p:attrNameLst>
                                          <p:attrName>style.visibility</p:attrName>
                                        </p:attrNameLst>
                                      </p:cBhvr>
                                      <p:to>
                                        <p:strVal val="visible"/>
                                      </p:to>
                                    </p:set>
                                    <p:anim calcmode="lin" valueType="num">
                                      <p:cBhvr>
                                        <p:cTn id="607" dur="3500" fill="hold"/>
                                        <p:tgtEl>
                                          <p:spTgt spid="63"/>
                                        </p:tgtEl>
                                        <p:attrNameLst>
                                          <p:attrName>ppt_w</p:attrName>
                                        </p:attrNameLst>
                                      </p:cBhvr>
                                      <p:tavLst>
                                        <p:tav tm="0">
                                          <p:val>
                                            <p:strVal val="#ppt_w"/>
                                          </p:val>
                                        </p:tav>
                                        <p:tav tm="100000">
                                          <p:val>
                                            <p:strVal val="#ppt_w"/>
                                          </p:val>
                                        </p:tav>
                                      </p:tavLst>
                                    </p:anim>
                                    <p:anim calcmode="lin" valueType="num">
                                      <p:cBhvr>
                                        <p:cTn id="608" dur="3500" fill="hold"/>
                                        <p:tgtEl>
                                          <p:spTgt spid="63"/>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3500" fill="hold"/>
                                        <p:tgtEl>
                                          <p:spTgt spid="63"/>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3500"/>
                                        <p:tgtEl>
                                          <p:spTgt spid="63"/>
                                        </p:tgtEl>
                                        <p:attrNameLst>
                                          <p:attrName>ppt_x</p:attrName>
                                        </p:attrNameLst>
                                      </p:cBhvr>
                                      <p:tavLst>
                                        <p:tav tm="0">
                                          <p:val>
                                            <p:strVal val="ppt_x"/>
                                          </p:val>
                                        </p:tav>
                                        <p:tav tm="100000">
                                          <p:val>
                                            <p:strVal val="0-ppt_w/2"/>
                                          </p:val>
                                        </p:tav>
                                      </p:tavLst>
                                    </p:anim>
                                    <p:anim calcmode="lin" valueType="num">
                                      <p:cBhvr additive="base">
                                        <p:cTn id="613" dur="3500"/>
                                        <p:tgtEl>
                                          <p:spTgt spid="63"/>
                                        </p:tgtEl>
                                        <p:attrNameLst>
                                          <p:attrName>ppt_y</p:attrName>
                                        </p:attrNameLst>
                                      </p:cBhvr>
                                      <p:tavLst>
                                        <p:tav tm="0">
                                          <p:val>
                                            <p:strVal val="ppt_y"/>
                                          </p:val>
                                        </p:tav>
                                        <p:tav tm="100000">
                                          <p:val>
                                            <p:strVal val="1+ppt_h/2"/>
                                          </p:val>
                                        </p:tav>
                                      </p:tavLst>
                                    </p:anim>
                                    <p:set>
                                      <p:cBhvr>
                                        <p:cTn id="614" dur="1" fill="hold">
                                          <p:stCondLst>
                                            <p:cond delay="3499"/>
                                          </p:stCondLst>
                                        </p:cTn>
                                        <p:tgtEl>
                                          <p:spTgt spid="63"/>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4"/>
                                        </p:tgtEl>
                                        <p:attrNameLst>
                                          <p:attrName>style.visibility</p:attrName>
                                        </p:attrNameLst>
                                      </p:cBhvr>
                                      <p:to>
                                        <p:strVal val="visible"/>
                                      </p:to>
                                    </p:set>
                                    <p:anim calcmode="lin" valueType="num">
                                      <p:cBhvr>
                                        <p:cTn id="617" dur="3500" fill="hold"/>
                                        <p:tgtEl>
                                          <p:spTgt spid="64"/>
                                        </p:tgtEl>
                                        <p:attrNameLst>
                                          <p:attrName>ppt_w</p:attrName>
                                        </p:attrNameLst>
                                      </p:cBhvr>
                                      <p:tavLst>
                                        <p:tav tm="0">
                                          <p:val>
                                            <p:strVal val="#ppt_w"/>
                                          </p:val>
                                        </p:tav>
                                        <p:tav tm="100000">
                                          <p:val>
                                            <p:strVal val="#ppt_w"/>
                                          </p:val>
                                        </p:tav>
                                      </p:tavLst>
                                    </p:anim>
                                    <p:anim calcmode="lin" valueType="num">
                                      <p:cBhvr>
                                        <p:cTn id="618" dur="3500" fill="hold"/>
                                        <p:tgtEl>
                                          <p:spTgt spid="64"/>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3500" fill="hold"/>
                                        <p:tgtEl>
                                          <p:spTgt spid="64"/>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3500"/>
                                        <p:tgtEl>
                                          <p:spTgt spid="64"/>
                                        </p:tgtEl>
                                        <p:attrNameLst>
                                          <p:attrName>ppt_x</p:attrName>
                                        </p:attrNameLst>
                                      </p:cBhvr>
                                      <p:tavLst>
                                        <p:tav tm="0">
                                          <p:val>
                                            <p:strVal val="ppt_x"/>
                                          </p:val>
                                        </p:tav>
                                        <p:tav tm="100000">
                                          <p:val>
                                            <p:strVal val="0-ppt_w/2"/>
                                          </p:val>
                                        </p:tav>
                                      </p:tavLst>
                                    </p:anim>
                                    <p:anim calcmode="lin" valueType="num">
                                      <p:cBhvr additive="base">
                                        <p:cTn id="623" dur="3500"/>
                                        <p:tgtEl>
                                          <p:spTgt spid="64"/>
                                        </p:tgtEl>
                                        <p:attrNameLst>
                                          <p:attrName>ppt_y</p:attrName>
                                        </p:attrNameLst>
                                      </p:cBhvr>
                                      <p:tavLst>
                                        <p:tav tm="0">
                                          <p:val>
                                            <p:strVal val="ppt_y"/>
                                          </p:val>
                                        </p:tav>
                                        <p:tav tm="100000">
                                          <p:val>
                                            <p:strVal val="1+ppt_h/2"/>
                                          </p:val>
                                        </p:tav>
                                      </p:tavLst>
                                    </p:anim>
                                    <p:set>
                                      <p:cBhvr>
                                        <p:cTn id="624" dur="1" fill="hold">
                                          <p:stCondLst>
                                            <p:cond delay="3499"/>
                                          </p:stCondLst>
                                        </p:cTn>
                                        <p:tgtEl>
                                          <p:spTgt spid="64"/>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5"/>
                                        </p:tgtEl>
                                        <p:attrNameLst>
                                          <p:attrName>style.visibility</p:attrName>
                                        </p:attrNameLst>
                                      </p:cBhvr>
                                      <p:to>
                                        <p:strVal val="visible"/>
                                      </p:to>
                                    </p:set>
                                    <p:anim calcmode="lin" valueType="num">
                                      <p:cBhvr>
                                        <p:cTn id="627" dur="3500" fill="hold"/>
                                        <p:tgtEl>
                                          <p:spTgt spid="65"/>
                                        </p:tgtEl>
                                        <p:attrNameLst>
                                          <p:attrName>ppt_w</p:attrName>
                                        </p:attrNameLst>
                                      </p:cBhvr>
                                      <p:tavLst>
                                        <p:tav tm="0">
                                          <p:val>
                                            <p:strVal val="#ppt_w"/>
                                          </p:val>
                                        </p:tav>
                                        <p:tav tm="100000">
                                          <p:val>
                                            <p:strVal val="#ppt_w"/>
                                          </p:val>
                                        </p:tav>
                                      </p:tavLst>
                                    </p:anim>
                                    <p:anim calcmode="lin" valueType="num">
                                      <p:cBhvr>
                                        <p:cTn id="628" dur="3500" fill="hold"/>
                                        <p:tgtEl>
                                          <p:spTgt spid="65"/>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3500" fill="hold"/>
                                        <p:tgtEl>
                                          <p:spTgt spid="65"/>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3500"/>
                                        <p:tgtEl>
                                          <p:spTgt spid="65"/>
                                        </p:tgtEl>
                                        <p:attrNameLst>
                                          <p:attrName>ppt_x</p:attrName>
                                        </p:attrNameLst>
                                      </p:cBhvr>
                                      <p:tavLst>
                                        <p:tav tm="0">
                                          <p:val>
                                            <p:strVal val="ppt_x"/>
                                          </p:val>
                                        </p:tav>
                                        <p:tav tm="100000">
                                          <p:val>
                                            <p:strVal val="0-ppt_w/2"/>
                                          </p:val>
                                        </p:tav>
                                      </p:tavLst>
                                    </p:anim>
                                    <p:anim calcmode="lin" valueType="num">
                                      <p:cBhvr additive="base">
                                        <p:cTn id="633" dur="3500"/>
                                        <p:tgtEl>
                                          <p:spTgt spid="65"/>
                                        </p:tgtEl>
                                        <p:attrNameLst>
                                          <p:attrName>ppt_y</p:attrName>
                                        </p:attrNameLst>
                                      </p:cBhvr>
                                      <p:tavLst>
                                        <p:tav tm="0">
                                          <p:val>
                                            <p:strVal val="ppt_y"/>
                                          </p:val>
                                        </p:tav>
                                        <p:tav tm="100000">
                                          <p:val>
                                            <p:strVal val="1+ppt_h/2"/>
                                          </p:val>
                                        </p:tav>
                                      </p:tavLst>
                                    </p:anim>
                                    <p:set>
                                      <p:cBhvr>
                                        <p:cTn id="634" dur="1" fill="hold">
                                          <p:stCondLst>
                                            <p:cond delay="3499"/>
                                          </p:stCondLst>
                                        </p:cTn>
                                        <p:tgtEl>
                                          <p:spTgt spid="65"/>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6"/>
                                        </p:tgtEl>
                                        <p:attrNameLst>
                                          <p:attrName>style.visibility</p:attrName>
                                        </p:attrNameLst>
                                      </p:cBhvr>
                                      <p:to>
                                        <p:strVal val="visible"/>
                                      </p:to>
                                    </p:set>
                                    <p:anim calcmode="lin" valueType="num">
                                      <p:cBhvr>
                                        <p:cTn id="637" dur="3500" fill="hold"/>
                                        <p:tgtEl>
                                          <p:spTgt spid="66"/>
                                        </p:tgtEl>
                                        <p:attrNameLst>
                                          <p:attrName>ppt_w</p:attrName>
                                        </p:attrNameLst>
                                      </p:cBhvr>
                                      <p:tavLst>
                                        <p:tav tm="0">
                                          <p:val>
                                            <p:strVal val="#ppt_w"/>
                                          </p:val>
                                        </p:tav>
                                        <p:tav tm="100000">
                                          <p:val>
                                            <p:strVal val="#ppt_w"/>
                                          </p:val>
                                        </p:tav>
                                      </p:tavLst>
                                    </p:anim>
                                    <p:anim calcmode="lin" valueType="num">
                                      <p:cBhvr>
                                        <p:cTn id="638" dur="3500" fill="hold"/>
                                        <p:tgtEl>
                                          <p:spTgt spid="6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3500" fill="hold"/>
                                        <p:tgtEl>
                                          <p:spTgt spid="66"/>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3500"/>
                                        <p:tgtEl>
                                          <p:spTgt spid="66"/>
                                        </p:tgtEl>
                                        <p:attrNameLst>
                                          <p:attrName>ppt_x</p:attrName>
                                        </p:attrNameLst>
                                      </p:cBhvr>
                                      <p:tavLst>
                                        <p:tav tm="0">
                                          <p:val>
                                            <p:strVal val="ppt_x"/>
                                          </p:val>
                                        </p:tav>
                                        <p:tav tm="100000">
                                          <p:val>
                                            <p:strVal val="0-ppt_w/2"/>
                                          </p:val>
                                        </p:tav>
                                      </p:tavLst>
                                    </p:anim>
                                    <p:anim calcmode="lin" valueType="num">
                                      <p:cBhvr additive="base">
                                        <p:cTn id="643" dur="3500"/>
                                        <p:tgtEl>
                                          <p:spTgt spid="66"/>
                                        </p:tgtEl>
                                        <p:attrNameLst>
                                          <p:attrName>ppt_y</p:attrName>
                                        </p:attrNameLst>
                                      </p:cBhvr>
                                      <p:tavLst>
                                        <p:tav tm="0">
                                          <p:val>
                                            <p:strVal val="ppt_y"/>
                                          </p:val>
                                        </p:tav>
                                        <p:tav tm="100000">
                                          <p:val>
                                            <p:strVal val="1+ppt_h/2"/>
                                          </p:val>
                                        </p:tav>
                                      </p:tavLst>
                                    </p:anim>
                                    <p:set>
                                      <p:cBhvr>
                                        <p:cTn id="644" dur="1" fill="hold">
                                          <p:stCondLst>
                                            <p:cond delay="3499"/>
                                          </p:stCondLst>
                                        </p:cTn>
                                        <p:tgtEl>
                                          <p:spTgt spid="6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p:val>
                                            <p:strVal val="#ppt_w"/>
                                          </p:val>
                                        </p:tav>
                                        <p:tav tm="100000">
                                          <p:val>
                                            <p:strVal val="#ppt_w"/>
                                          </p:val>
                                        </p:tav>
                                      </p:tavLst>
                                    </p:anim>
                                    <p:anim calcmode="lin" valueType="num">
                                      <p:cBhvr>
                                        <p:cTn id="648" dur="3500" fill="hold"/>
                                        <p:tgtEl>
                                          <p:spTgt spid="67"/>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3500" fill="hold"/>
                                        <p:tgtEl>
                                          <p:spTgt spid="67"/>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3500"/>
                                        <p:tgtEl>
                                          <p:spTgt spid="67"/>
                                        </p:tgtEl>
                                        <p:attrNameLst>
                                          <p:attrName>ppt_x</p:attrName>
                                        </p:attrNameLst>
                                      </p:cBhvr>
                                      <p:tavLst>
                                        <p:tav tm="0">
                                          <p:val>
                                            <p:strVal val="ppt_x"/>
                                          </p:val>
                                        </p:tav>
                                        <p:tav tm="100000">
                                          <p:val>
                                            <p:strVal val="0-ppt_w/2"/>
                                          </p:val>
                                        </p:tav>
                                      </p:tavLst>
                                    </p:anim>
                                    <p:anim calcmode="lin" valueType="num">
                                      <p:cBhvr additive="base">
                                        <p:cTn id="653" dur="3500"/>
                                        <p:tgtEl>
                                          <p:spTgt spid="67"/>
                                        </p:tgtEl>
                                        <p:attrNameLst>
                                          <p:attrName>ppt_y</p:attrName>
                                        </p:attrNameLst>
                                      </p:cBhvr>
                                      <p:tavLst>
                                        <p:tav tm="0">
                                          <p:val>
                                            <p:strVal val="ppt_y"/>
                                          </p:val>
                                        </p:tav>
                                        <p:tav tm="100000">
                                          <p:val>
                                            <p:strVal val="1+ppt_h/2"/>
                                          </p:val>
                                        </p:tav>
                                      </p:tavLst>
                                    </p:anim>
                                    <p:set>
                                      <p:cBhvr>
                                        <p:cTn id="654" dur="1" fill="hold">
                                          <p:stCondLst>
                                            <p:cond delay="3499"/>
                                          </p:stCondLst>
                                        </p:cTn>
                                        <p:tgtEl>
                                          <p:spTgt spid="67"/>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3500" fill="hold"/>
                                        <p:tgtEl>
                                          <p:spTgt spid="69"/>
                                        </p:tgtEl>
                                        <p:attrNameLst>
                                          <p:attrName>ppt_w</p:attrName>
                                        </p:attrNameLst>
                                      </p:cBhvr>
                                      <p:tavLst>
                                        <p:tav tm="0">
                                          <p:val>
                                            <p:strVal val="#ppt_w"/>
                                          </p:val>
                                        </p:tav>
                                        <p:tav tm="100000">
                                          <p:val>
                                            <p:strVal val="#ppt_w"/>
                                          </p:val>
                                        </p:tav>
                                      </p:tavLst>
                                    </p:anim>
                                    <p:anim calcmode="lin" valueType="num">
                                      <p:cBhvr>
                                        <p:cTn id="658" dur="3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3500" fill="hold"/>
                                        <p:tgtEl>
                                          <p:spTgt spid="69"/>
                                        </p:tgtEl>
                                        <p:attrNameLst>
                                          <p:attrName>r</p:attrName>
                                        </p:attrNameLst>
                                      </p:cBhvr>
                                    </p:animRot>
                                  </p:childTnLst>
                                </p:cTn>
                              </p:par>
                              <p:par>
                                <p:cTn id="661" presetID="2" presetClass="exit" presetSubtype="6" fill="hold" grpId="2" nodeType="withEffect">
                                  <p:stCondLst>
                                    <p:cond delay="0"/>
                                  </p:stCondLst>
                                  <p:childTnLst>
                                    <p:anim calcmode="lin" valueType="num">
                                      <p:cBhvr additive="base">
                                        <p:cTn id="662" dur="3500"/>
                                        <p:tgtEl>
                                          <p:spTgt spid="69"/>
                                        </p:tgtEl>
                                        <p:attrNameLst>
                                          <p:attrName>ppt_x</p:attrName>
                                        </p:attrNameLst>
                                      </p:cBhvr>
                                      <p:tavLst>
                                        <p:tav tm="0">
                                          <p:val>
                                            <p:strVal val="ppt_x"/>
                                          </p:val>
                                        </p:tav>
                                        <p:tav tm="100000">
                                          <p:val>
                                            <p:strVal val="1+ppt_w/2"/>
                                          </p:val>
                                        </p:tav>
                                      </p:tavLst>
                                    </p:anim>
                                    <p:anim calcmode="lin" valueType="num">
                                      <p:cBhvr additive="base">
                                        <p:cTn id="663" dur="3500"/>
                                        <p:tgtEl>
                                          <p:spTgt spid="69"/>
                                        </p:tgtEl>
                                        <p:attrNameLst>
                                          <p:attrName>ppt_y</p:attrName>
                                        </p:attrNameLst>
                                      </p:cBhvr>
                                      <p:tavLst>
                                        <p:tav tm="0">
                                          <p:val>
                                            <p:strVal val="ppt_y"/>
                                          </p:val>
                                        </p:tav>
                                        <p:tav tm="100000">
                                          <p:val>
                                            <p:strVal val="1+ppt_h/2"/>
                                          </p:val>
                                        </p:tav>
                                      </p:tavLst>
                                    </p:anim>
                                    <p:set>
                                      <p:cBhvr>
                                        <p:cTn id="664" dur="1" fill="hold">
                                          <p:stCondLst>
                                            <p:cond delay="3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68"/>
                                        </p:tgtEl>
                                        <p:attrNameLst>
                                          <p:attrName>style.visibility</p:attrName>
                                        </p:attrNameLst>
                                      </p:cBhvr>
                                      <p:to>
                                        <p:strVal val="visible"/>
                                      </p:to>
                                    </p:set>
                                    <p:anim calcmode="lin" valueType="num">
                                      <p:cBhvr>
                                        <p:cTn id="667" dur="3500" fill="hold"/>
                                        <p:tgtEl>
                                          <p:spTgt spid="68"/>
                                        </p:tgtEl>
                                        <p:attrNameLst>
                                          <p:attrName>ppt_w</p:attrName>
                                        </p:attrNameLst>
                                      </p:cBhvr>
                                      <p:tavLst>
                                        <p:tav tm="0">
                                          <p:val>
                                            <p:strVal val="#ppt_w"/>
                                          </p:val>
                                        </p:tav>
                                        <p:tav tm="100000">
                                          <p:val>
                                            <p:strVal val="#ppt_w"/>
                                          </p:val>
                                        </p:tav>
                                      </p:tavLst>
                                    </p:anim>
                                    <p:anim calcmode="lin" valueType="num">
                                      <p:cBhvr>
                                        <p:cTn id="668" dur="3500" fill="hold"/>
                                        <p:tgtEl>
                                          <p:spTgt spid="68"/>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3500" fill="hold"/>
                                        <p:tgtEl>
                                          <p:spTgt spid="68"/>
                                        </p:tgtEl>
                                        <p:attrNameLst>
                                          <p:attrName>r</p:attrName>
                                        </p:attrNameLst>
                                      </p:cBhvr>
                                    </p:animRot>
                                  </p:childTnLst>
                                </p:cTn>
                              </p:par>
                              <p:par>
                                <p:cTn id="671" presetID="2" presetClass="exit" presetSubtype="6" fill="hold" grpId="2" nodeType="withEffect">
                                  <p:stCondLst>
                                    <p:cond delay="0"/>
                                  </p:stCondLst>
                                  <p:childTnLst>
                                    <p:anim calcmode="lin" valueType="num">
                                      <p:cBhvr additive="base">
                                        <p:cTn id="672" dur="3500"/>
                                        <p:tgtEl>
                                          <p:spTgt spid="68"/>
                                        </p:tgtEl>
                                        <p:attrNameLst>
                                          <p:attrName>ppt_x</p:attrName>
                                        </p:attrNameLst>
                                      </p:cBhvr>
                                      <p:tavLst>
                                        <p:tav tm="0">
                                          <p:val>
                                            <p:strVal val="ppt_x"/>
                                          </p:val>
                                        </p:tav>
                                        <p:tav tm="100000">
                                          <p:val>
                                            <p:strVal val="1+ppt_w/2"/>
                                          </p:val>
                                        </p:tav>
                                      </p:tavLst>
                                    </p:anim>
                                    <p:anim calcmode="lin" valueType="num">
                                      <p:cBhvr additive="base">
                                        <p:cTn id="673" dur="3500"/>
                                        <p:tgtEl>
                                          <p:spTgt spid="68"/>
                                        </p:tgtEl>
                                        <p:attrNameLst>
                                          <p:attrName>ppt_y</p:attrName>
                                        </p:attrNameLst>
                                      </p:cBhvr>
                                      <p:tavLst>
                                        <p:tav tm="0">
                                          <p:val>
                                            <p:strVal val="ppt_y"/>
                                          </p:val>
                                        </p:tav>
                                        <p:tav tm="100000">
                                          <p:val>
                                            <p:strVal val="1+ppt_h/2"/>
                                          </p:val>
                                        </p:tav>
                                      </p:tavLst>
                                    </p:anim>
                                    <p:set>
                                      <p:cBhvr>
                                        <p:cTn id="674" dur="1" fill="hold">
                                          <p:stCondLst>
                                            <p:cond delay="3499"/>
                                          </p:stCondLst>
                                        </p:cTn>
                                        <p:tgtEl>
                                          <p:spTgt spid="68"/>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0"/>
                                        </p:tgtEl>
                                        <p:attrNameLst>
                                          <p:attrName>style.visibility</p:attrName>
                                        </p:attrNameLst>
                                      </p:cBhvr>
                                      <p:to>
                                        <p:strVal val="visible"/>
                                      </p:to>
                                    </p:set>
                                    <p:anim calcmode="lin" valueType="num">
                                      <p:cBhvr>
                                        <p:cTn id="677" dur="3500" fill="hold"/>
                                        <p:tgtEl>
                                          <p:spTgt spid="70"/>
                                        </p:tgtEl>
                                        <p:attrNameLst>
                                          <p:attrName>ppt_w</p:attrName>
                                        </p:attrNameLst>
                                      </p:cBhvr>
                                      <p:tavLst>
                                        <p:tav tm="0">
                                          <p:val>
                                            <p:strVal val="#ppt_w"/>
                                          </p:val>
                                        </p:tav>
                                        <p:tav tm="100000">
                                          <p:val>
                                            <p:strVal val="#ppt_w"/>
                                          </p:val>
                                        </p:tav>
                                      </p:tavLst>
                                    </p:anim>
                                    <p:anim calcmode="lin" valueType="num">
                                      <p:cBhvr>
                                        <p:cTn id="678" dur="3500" fill="hold"/>
                                        <p:tgtEl>
                                          <p:spTgt spid="70"/>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3500" fill="hold"/>
                                        <p:tgtEl>
                                          <p:spTgt spid="70"/>
                                        </p:tgtEl>
                                        <p:attrNameLst>
                                          <p:attrName>r</p:attrName>
                                        </p:attrNameLst>
                                      </p:cBhvr>
                                    </p:animRot>
                                  </p:childTnLst>
                                </p:cTn>
                              </p:par>
                              <p:par>
                                <p:cTn id="681" presetID="2" presetClass="exit" presetSubtype="6" fill="hold" grpId="2" nodeType="withEffect">
                                  <p:stCondLst>
                                    <p:cond delay="0"/>
                                  </p:stCondLst>
                                  <p:childTnLst>
                                    <p:anim calcmode="lin" valueType="num">
                                      <p:cBhvr additive="base">
                                        <p:cTn id="682" dur="3500"/>
                                        <p:tgtEl>
                                          <p:spTgt spid="70"/>
                                        </p:tgtEl>
                                        <p:attrNameLst>
                                          <p:attrName>ppt_x</p:attrName>
                                        </p:attrNameLst>
                                      </p:cBhvr>
                                      <p:tavLst>
                                        <p:tav tm="0">
                                          <p:val>
                                            <p:strVal val="ppt_x"/>
                                          </p:val>
                                        </p:tav>
                                        <p:tav tm="100000">
                                          <p:val>
                                            <p:strVal val="1+ppt_w/2"/>
                                          </p:val>
                                        </p:tav>
                                      </p:tavLst>
                                    </p:anim>
                                    <p:anim calcmode="lin" valueType="num">
                                      <p:cBhvr additive="base">
                                        <p:cTn id="683" dur="3500"/>
                                        <p:tgtEl>
                                          <p:spTgt spid="70"/>
                                        </p:tgtEl>
                                        <p:attrNameLst>
                                          <p:attrName>ppt_y</p:attrName>
                                        </p:attrNameLst>
                                      </p:cBhvr>
                                      <p:tavLst>
                                        <p:tav tm="0">
                                          <p:val>
                                            <p:strVal val="ppt_y"/>
                                          </p:val>
                                        </p:tav>
                                        <p:tav tm="100000">
                                          <p:val>
                                            <p:strVal val="1+ppt_h/2"/>
                                          </p:val>
                                        </p:tav>
                                      </p:tavLst>
                                    </p:anim>
                                    <p:set>
                                      <p:cBhvr>
                                        <p:cTn id="684" dur="1" fill="hold">
                                          <p:stCondLst>
                                            <p:cond delay="3499"/>
                                          </p:stCondLst>
                                        </p:cTn>
                                        <p:tgtEl>
                                          <p:spTgt spid="70"/>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1"/>
                                        </p:tgtEl>
                                        <p:attrNameLst>
                                          <p:attrName>style.visibility</p:attrName>
                                        </p:attrNameLst>
                                      </p:cBhvr>
                                      <p:to>
                                        <p:strVal val="visible"/>
                                      </p:to>
                                    </p:set>
                                    <p:anim calcmode="lin" valueType="num">
                                      <p:cBhvr>
                                        <p:cTn id="687" dur="3500" fill="hold"/>
                                        <p:tgtEl>
                                          <p:spTgt spid="71"/>
                                        </p:tgtEl>
                                        <p:attrNameLst>
                                          <p:attrName>ppt_w</p:attrName>
                                        </p:attrNameLst>
                                      </p:cBhvr>
                                      <p:tavLst>
                                        <p:tav tm="0">
                                          <p:val>
                                            <p:strVal val="#ppt_w"/>
                                          </p:val>
                                        </p:tav>
                                        <p:tav tm="100000">
                                          <p:val>
                                            <p:strVal val="#ppt_w"/>
                                          </p:val>
                                        </p:tav>
                                      </p:tavLst>
                                    </p:anim>
                                    <p:anim calcmode="lin" valueType="num">
                                      <p:cBhvr>
                                        <p:cTn id="688" dur="3500" fill="hold"/>
                                        <p:tgtEl>
                                          <p:spTgt spid="7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3500" fill="hold"/>
                                        <p:tgtEl>
                                          <p:spTgt spid="71"/>
                                        </p:tgtEl>
                                        <p:attrNameLst>
                                          <p:attrName>r</p:attrName>
                                        </p:attrNameLst>
                                      </p:cBhvr>
                                    </p:animRot>
                                  </p:childTnLst>
                                </p:cTn>
                              </p:par>
                              <p:par>
                                <p:cTn id="691" presetID="2" presetClass="exit" presetSubtype="6" fill="hold" grpId="2" nodeType="withEffect">
                                  <p:stCondLst>
                                    <p:cond delay="0"/>
                                  </p:stCondLst>
                                  <p:childTnLst>
                                    <p:anim calcmode="lin" valueType="num">
                                      <p:cBhvr additive="base">
                                        <p:cTn id="692" dur="3500"/>
                                        <p:tgtEl>
                                          <p:spTgt spid="71"/>
                                        </p:tgtEl>
                                        <p:attrNameLst>
                                          <p:attrName>ppt_x</p:attrName>
                                        </p:attrNameLst>
                                      </p:cBhvr>
                                      <p:tavLst>
                                        <p:tav tm="0">
                                          <p:val>
                                            <p:strVal val="ppt_x"/>
                                          </p:val>
                                        </p:tav>
                                        <p:tav tm="100000">
                                          <p:val>
                                            <p:strVal val="1+ppt_w/2"/>
                                          </p:val>
                                        </p:tav>
                                      </p:tavLst>
                                    </p:anim>
                                    <p:anim calcmode="lin" valueType="num">
                                      <p:cBhvr additive="base">
                                        <p:cTn id="693" dur="3500"/>
                                        <p:tgtEl>
                                          <p:spTgt spid="71"/>
                                        </p:tgtEl>
                                        <p:attrNameLst>
                                          <p:attrName>ppt_y</p:attrName>
                                        </p:attrNameLst>
                                      </p:cBhvr>
                                      <p:tavLst>
                                        <p:tav tm="0">
                                          <p:val>
                                            <p:strVal val="ppt_y"/>
                                          </p:val>
                                        </p:tav>
                                        <p:tav tm="100000">
                                          <p:val>
                                            <p:strVal val="1+ppt_h/2"/>
                                          </p:val>
                                        </p:tav>
                                      </p:tavLst>
                                    </p:anim>
                                    <p:set>
                                      <p:cBhvr>
                                        <p:cTn id="694" dur="1" fill="hold">
                                          <p:stCondLst>
                                            <p:cond delay="3499"/>
                                          </p:stCondLst>
                                        </p:cTn>
                                        <p:tgtEl>
                                          <p:spTgt spid="7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2"/>
                                        </p:tgtEl>
                                        <p:attrNameLst>
                                          <p:attrName>style.visibility</p:attrName>
                                        </p:attrNameLst>
                                      </p:cBhvr>
                                      <p:to>
                                        <p:strVal val="visible"/>
                                      </p:to>
                                    </p:set>
                                    <p:anim calcmode="lin" valueType="num">
                                      <p:cBhvr>
                                        <p:cTn id="697" dur="3500" fill="hold"/>
                                        <p:tgtEl>
                                          <p:spTgt spid="72"/>
                                        </p:tgtEl>
                                        <p:attrNameLst>
                                          <p:attrName>ppt_w</p:attrName>
                                        </p:attrNameLst>
                                      </p:cBhvr>
                                      <p:tavLst>
                                        <p:tav tm="0">
                                          <p:val>
                                            <p:strVal val="#ppt_w"/>
                                          </p:val>
                                        </p:tav>
                                        <p:tav tm="100000">
                                          <p:val>
                                            <p:strVal val="#ppt_w"/>
                                          </p:val>
                                        </p:tav>
                                      </p:tavLst>
                                    </p:anim>
                                    <p:anim calcmode="lin" valueType="num">
                                      <p:cBhvr>
                                        <p:cTn id="698" dur="3500" fill="hold"/>
                                        <p:tgtEl>
                                          <p:spTgt spid="7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3500" fill="hold"/>
                                        <p:tgtEl>
                                          <p:spTgt spid="72"/>
                                        </p:tgtEl>
                                        <p:attrNameLst>
                                          <p:attrName>r</p:attrName>
                                        </p:attrNameLst>
                                      </p:cBhvr>
                                    </p:animRot>
                                  </p:childTnLst>
                                </p:cTn>
                              </p:par>
                              <p:par>
                                <p:cTn id="701" presetID="2" presetClass="exit" presetSubtype="6" fill="hold" grpId="2" nodeType="withEffect">
                                  <p:stCondLst>
                                    <p:cond delay="0"/>
                                  </p:stCondLst>
                                  <p:childTnLst>
                                    <p:anim calcmode="lin" valueType="num">
                                      <p:cBhvr additive="base">
                                        <p:cTn id="702" dur="3500"/>
                                        <p:tgtEl>
                                          <p:spTgt spid="72"/>
                                        </p:tgtEl>
                                        <p:attrNameLst>
                                          <p:attrName>ppt_x</p:attrName>
                                        </p:attrNameLst>
                                      </p:cBhvr>
                                      <p:tavLst>
                                        <p:tav tm="0">
                                          <p:val>
                                            <p:strVal val="ppt_x"/>
                                          </p:val>
                                        </p:tav>
                                        <p:tav tm="100000">
                                          <p:val>
                                            <p:strVal val="1+ppt_w/2"/>
                                          </p:val>
                                        </p:tav>
                                      </p:tavLst>
                                    </p:anim>
                                    <p:anim calcmode="lin" valueType="num">
                                      <p:cBhvr additive="base">
                                        <p:cTn id="703" dur="3500"/>
                                        <p:tgtEl>
                                          <p:spTgt spid="72"/>
                                        </p:tgtEl>
                                        <p:attrNameLst>
                                          <p:attrName>ppt_y</p:attrName>
                                        </p:attrNameLst>
                                      </p:cBhvr>
                                      <p:tavLst>
                                        <p:tav tm="0">
                                          <p:val>
                                            <p:strVal val="ppt_y"/>
                                          </p:val>
                                        </p:tav>
                                        <p:tav tm="100000">
                                          <p:val>
                                            <p:strVal val="1+ppt_h/2"/>
                                          </p:val>
                                        </p:tav>
                                      </p:tavLst>
                                    </p:anim>
                                    <p:set>
                                      <p:cBhvr>
                                        <p:cTn id="704" dur="1" fill="hold">
                                          <p:stCondLst>
                                            <p:cond delay="3499"/>
                                          </p:stCondLst>
                                        </p:cTn>
                                        <p:tgtEl>
                                          <p:spTgt spid="72"/>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p:cTn id="707" dur="3500" fill="hold"/>
                                        <p:tgtEl>
                                          <p:spTgt spid="73"/>
                                        </p:tgtEl>
                                        <p:attrNameLst>
                                          <p:attrName>ppt_w</p:attrName>
                                        </p:attrNameLst>
                                      </p:cBhvr>
                                      <p:tavLst>
                                        <p:tav tm="0">
                                          <p:val>
                                            <p:strVal val="#ppt_w"/>
                                          </p:val>
                                        </p:tav>
                                        <p:tav tm="100000">
                                          <p:val>
                                            <p:strVal val="#ppt_w"/>
                                          </p:val>
                                        </p:tav>
                                      </p:tavLst>
                                    </p:anim>
                                    <p:anim calcmode="lin" valueType="num">
                                      <p:cBhvr>
                                        <p:cTn id="708" dur="3500" fill="hold"/>
                                        <p:tgtEl>
                                          <p:spTgt spid="73"/>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3500" fill="hold"/>
                                        <p:tgtEl>
                                          <p:spTgt spid="73"/>
                                        </p:tgtEl>
                                        <p:attrNameLst>
                                          <p:attrName>r</p:attrName>
                                        </p:attrNameLst>
                                      </p:cBhvr>
                                    </p:animRot>
                                  </p:childTnLst>
                                </p:cTn>
                              </p:par>
                              <p:par>
                                <p:cTn id="711" presetID="2" presetClass="exit" presetSubtype="6" fill="hold" grpId="2" nodeType="withEffect">
                                  <p:stCondLst>
                                    <p:cond delay="0"/>
                                  </p:stCondLst>
                                  <p:childTnLst>
                                    <p:anim calcmode="lin" valueType="num">
                                      <p:cBhvr additive="base">
                                        <p:cTn id="712" dur="3500"/>
                                        <p:tgtEl>
                                          <p:spTgt spid="73"/>
                                        </p:tgtEl>
                                        <p:attrNameLst>
                                          <p:attrName>ppt_x</p:attrName>
                                        </p:attrNameLst>
                                      </p:cBhvr>
                                      <p:tavLst>
                                        <p:tav tm="0">
                                          <p:val>
                                            <p:strVal val="ppt_x"/>
                                          </p:val>
                                        </p:tav>
                                        <p:tav tm="100000">
                                          <p:val>
                                            <p:strVal val="1+ppt_w/2"/>
                                          </p:val>
                                        </p:tav>
                                      </p:tavLst>
                                    </p:anim>
                                    <p:anim calcmode="lin" valueType="num">
                                      <p:cBhvr additive="base">
                                        <p:cTn id="713" dur="3500"/>
                                        <p:tgtEl>
                                          <p:spTgt spid="73"/>
                                        </p:tgtEl>
                                        <p:attrNameLst>
                                          <p:attrName>ppt_y</p:attrName>
                                        </p:attrNameLst>
                                      </p:cBhvr>
                                      <p:tavLst>
                                        <p:tav tm="0">
                                          <p:val>
                                            <p:strVal val="ppt_y"/>
                                          </p:val>
                                        </p:tav>
                                        <p:tav tm="100000">
                                          <p:val>
                                            <p:strVal val="1+ppt_h/2"/>
                                          </p:val>
                                        </p:tav>
                                      </p:tavLst>
                                    </p:anim>
                                    <p:set>
                                      <p:cBhvr>
                                        <p:cTn id="714" dur="1" fill="hold">
                                          <p:stCondLst>
                                            <p:cond delay="3499"/>
                                          </p:stCondLst>
                                        </p:cTn>
                                        <p:tgtEl>
                                          <p:spTgt spid="73"/>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3500" fill="hold"/>
                                        <p:tgtEl>
                                          <p:spTgt spid="74"/>
                                        </p:tgtEl>
                                        <p:attrNameLst>
                                          <p:attrName>ppt_w</p:attrName>
                                        </p:attrNameLst>
                                      </p:cBhvr>
                                      <p:tavLst>
                                        <p:tav tm="0">
                                          <p:val>
                                            <p:strVal val="#ppt_w"/>
                                          </p:val>
                                        </p:tav>
                                        <p:tav tm="100000">
                                          <p:val>
                                            <p:strVal val="#ppt_w"/>
                                          </p:val>
                                        </p:tav>
                                      </p:tavLst>
                                    </p:anim>
                                    <p:anim calcmode="lin" valueType="num">
                                      <p:cBhvr>
                                        <p:cTn id="718" dur="3500" fill="hold"/>
                                        <p:tgtEl>
                                          <p:spTgt spid="74"/>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3500" fill="hold"/>
                                        <p:tgtEl>
                                          <p:spTgt spid="74"/>
                                        </p:tgtEl>
                                        <p:attrNameLst>
                                          <p:attrName>r</p:attrName>
                                        </p:attrNameLst>
                                      </p:cBhvr>
                                    </p:animRot>
                                  </p:childTnLst>
                                </p:cTn>
                              </p:par>
                              <p:par>
                                <p:cTn id="721" presetID="2" presetClass="exit" presetSubtype="6" fill="hold" grpId="2" nodeType="withEffect">
                                  <p:stCondLst>
                                    <p:cond delay="0"/>
                                  </p:stCondLst>
                                  <p:childTnLst>
                                    <p:anim calcmode="lin" valueType="num">
                                      <p:cBhvr additive="base">
                                        <p:cTn id="722" dur="3500"/>
                                        <p:tgtEl>
                                          <p:spTgt spid="74"/>
                                        </p:tgtEl>
                                        <p:attrNameLst>
                                          <p:attrName>ppt_x</p:attrName>
                                        </p:attrNameLst>
                                      </p:cBhvr>
                                      <p:tavLst>
                                        <p:tav tm="0">
                                          <p:val>
                                            <p:strVal val="ppt_x"/>
                                          </p:val>
                                        </p:tav>
                                        <p:tav tm="100000">
                                          <p:val>
                                            <p:strVal val="1+ppt_w/2"/>
                                          </p:val>
                                        </p:tav>
                                      </p:tavLst>
                                    </p:anim>
                                    <p:anim calcmode="lin" valueType="num">
                                      <p:cBhvr additive="base">
                                        <p:cTn id="723" dur="3500"/>
                                        <p:tgtEl>
                                          <p:spTgt spid="74"/>
                                        </p:tgtEl>
                                        <p:attrNameLst>
                                          <p:attrName>ppt_y</p:attrName>
                                        </p:attrNameLst>
                                      </p:cBhvr>
                                      <p:tavLst>
                                        <p:tav tm="0">
                                          <p:val>
                                            <p:strVal val="ppt_y"/>
                                          </p:val>
                                        </p:tav>
                                        <p:tav tm="100000">
                                          <p:val>
                                            <p:strVal val="1+ppt_h/2"/>
                                          </p:val>
                                        </p:tav>
                                      </p:tavLst>
                                    </p:anim>
                                    <p:set>
                                      <p:cBhvr>
                                        <p:cTn id="724" dur="1" fill="hold">
                                          <p:stCondLst>
                                            <p:cond delay="3499"/>
                                          </p:stCondLst>
                                        </p:cTn>
                                        <p:tgtEl>
                                          <p:spTgt spid="74"/>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75"/>
                                        </p:tgtEl>
                                        <p:attrNameLst>
                                          <p:attrName>style.visibility</p:attrName>
                                        </p:attrNameLst>
                                      </p:cBhvr>
                                      <p:to>
                                        <p:strVal val="visible"/>
                                      </p:to>
                                    </p:set>
                                    <p:anim calcmode="lin" valueType="num">
                                      <p:cBhvr>
                                        <p:cTn id="727" dur="3500" fill="hold"/>
                                        <p:tgtEl>
                                          <p:spTgt spid="75"/>
                                        </p:tgtEl>
                                        <p:attrNameLst>
                                          <p:attrName>ppt_w</p:attrName>
                                        </p:attrNameLst>
                                      </p:cBhvr>
                                      <p:tavLst>
                                        <p:tav tm="0">
                                          <p:val>
                                            <p:strVal val="#ppt_w"/>
                                          </p:val>
                                        </p:tav>
                                        <p:tav tm="100000">
                                          <p:val>
                                            <p:strVal val="#ppt_w"/>
                                          </p:val>
                                        </p:tav>
                                      </p:tavLst>
                                    </p:anim>
                                    <p:anim calcmode="lin" valueType="num">
                                      <p:cBhvr>
                                        <p:cTn id="728" dur="3500" fill="hold"/>
                                        <p:tgtEl>
                                          <p:spTgt spid="75"/>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3500" fill="hold"/>
                                        <p:tgtEl>
                                          <p:spTgt spid="75"/>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3500"/>
                                        <p:tgtEl>
                                          <p:spTgt spid="75"/>
                                        </p:tgtEl>
                                        <p:attrNameLst>
                                          <p:attrName>ppt_x</p:attrName>
                                        </p:attrNameLst>
                                      </p:cBhvr>
                                      <p:tavLst>
                                        <p:tav tm="0">
                                          <p:val>
                                            <p:strVal val="ppt_x"/>
                                          </p:val>
                                        </p:tav>
                                        <p:tav tm="100000">
                                          <p:val>
                                            <p:strVal val="1+ppt_w/2"/>
                                          </p:val>
                                        </p:tav>
                                      </p:tavLst>
                                    </p:anim>
                                    <p:anim calcmode="lin" valueType="num">
                                      <p:cBhvr additive="base">
                                        <p:cTn id="733" dur="3500"/>
                                        <p:tgtEl>
                                          <p:spTgt spid="75"/>
                                        </p:tgtEl>
                                        <p:attrNameLst>
                                          <p:attrName>ppt_y</p:attrName>
                                        </p:attrNameLst>
                                      </p:cBhvr>
                                      <p:tavLst>
                                        <p:tav tm="0">
                                          <p:val>
                                            <p:strVal val="ppt_y"/>
                                          </p:val>
                                        </p:tav>
                                        <p:tav tm="100000">
                                          <p:val>
                                            <p:strVal val="1+ppt_h/2"/>
                                          </p:val>
                                        </p:tav>
                                      </p:tavLst>
                                    </p:anim>
                                    <p:set>
                                      <p:cBhvr>
                                        <p:cTn id="734" dur="1" fill="hold">
                                          <p:stCondLst>
                                            <p:cond delay="3499"/>
                                          </p:stCondLst>
                                        </p:cTn>
                                        <p:tgtEl>
                                          <p:spTgt spid="75"/>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76"/>
                                        </p:tgtEl>
                                        <p:attrNameLst>
                                          <p:attrName>style.visibility</p:attrName>
                                        </p:attrNameLst>
                                      </p:cBhvr>
                                      <p:to>
                                        <p:strVal val="visible"/>
                                      </p:to>
                                    </p:set>
                                    <p:anim calcmode="lin" valueType="num">
                                      <p:cBhvr>
                                        <p:cTn id="737" dur="3500" fill="hold"/>
                                        <p:tgtEl>
                                          <p:spTgt spid="76"/>
                                        </p:tgtEl>
                                        <p:attrNameLst>
                                          <p:attrName>ppt_w</p:attrName>
                                        </p:attrNameLst>
                                      </p:cBhvr>
                                      <p:tavLst>
                                        <p:tav tm="0">
                                          <p:val>
                                            <p:strVal val="#ppt_w"/>
                                          </p:val>
                                        </p:tav>
                                        <p:tav tm="100000">
                                          <p:val>
                                            <p:strVal val="#ppt_w"/>
                                          </p:val>
                                        </p:tav>
                                      </p:tavLst>
                                    </p:anim>
                                    <p:anim calcmode="lin" valueType="num">
                                      <p:cBhvr>
                                        <p:cTn id="738" dur="3500" fill="hold"/>
                                        <p:tgtEl>
                                          <p:spTgt spid="7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3500" fill="hold"/>
                                        <p:tgtEl>
                                          <p:spTgt spid="76"/>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3500"/>
                                        <p:tgtEl>
                                          <p:spTgt spid="76"/>
                                        </p:tgtEl>
                                        <p:attrNameLst>
                                          <p:attrName>ppt_x</p:attrName>
                                        </p:attrNameLst>
                                      </p:cBhvr>
                                      <p:tavLst>
                                        <p:tav tm="0">
                                          <p:val>
                                            <p:strVal val="ppt_x"/>
                                          </p:val>
                                        </p:tav>
                                        <p:tav tm="100000">
                                          <p:val>
                                            <p:strVal val="1+ppt_w/2"/>
                                          </p:val>
                                        </p:tav>
                                      </p:tavLst>
                                    </p:anim>
                                    <p:anim calcmode="lin" valueType="num">
                                      <p:cBhvr additive="base">
                                        <p:cTn id="743" dur="3500"/>
                                        <p:tgtEl>
                                          <p:spTgt spid="76"/>
                                        </p:tgtEl>
                                        <p:attrNameLst>
                                          <p:attrName>ppt_y</p:attrName>
                                        </p:attrNameLst>
                                      </p:cBhvr>
                                      <p:tavLst>
                                        <p:tav tm="0">
                                          <p:val>
                                            <p:strVal val="ppt_y"/>
                                          </p:val>
                                        </p:tav>
                                        <p:tav tm="100000">
                                          <p:val>
                                            <p:strVal val="1+ppt_h/2"/>
                                          </p:val>
                                        </p:tav>
                                      </p:tavLst>
                                    </p:anim>
                                    <p:set>
                                      <p:cBhvr>
                                        <p:cTn id="744" dur="1" fill="hold">
                                          <p:stCondLst>
                                            <p:cond delay="3499"/>
                                          </p:stCondLst>
                                        </p:cTn>
                                        <p:tgtEl>
                                          <p:spTgt spid="7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77"/>
                                        </p:tgtEl>
                                        <p:attrNameLst>
                                          <p:attrName>style.visibility</p:attrName>
                                        </p:attrNameLst>
                                      </p:cBhvr>
                                      <p:to>
                                        <p:strVal val="visible"/>
                                      </p:to>
                                    </p:set>
                                    <p:anim calcmode="lin" valueType="num">
                                      <p:cBhvr>
                                        <p:cTn id="747" dur="3500" fill="hold"/>
                                        <p:tgtEl>
                                          <p:spTgt spid="77"/>
                                        </p:tgtEl>
                                        <p:attrNameLst>
                                          <p:attrName>ppt_w</p:attrName>
                                        </p:attrNameLst>
                                      </p:cBhvr>
                                      <p:tavLst>
                                        <p:tav tm="0">
                                          <p:val>
                                            <p:strVal val="#ppt_w"/>
                                          </p:val>
                                        </p:tav>
                                        <p:tav tm="100000">
                                          <p:val>
                                            <p:strVal val="#ppt_w"/>
                                          </p:val>
                                        </p:tav>
                                      </p:tavLst>
                                    </p:anim>
                                    <p:anim calcmode="lin" valueType="num">
                                      <p:cBhvr>
                                        <p:cTn id="748" dur="3500" fill="hold"/>
                                        <p:tgtEl>
                                          <p:spTgt spid="77"/>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3500" fill="hold"/>
                                        <p:tgtEl>
                                          <p:spTgt spid="77"/>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3500"/>
                                        <p:tgtEl>
                                          <p:spTgt spid="77"/>
                                        </p:tgtEl>
                                        <p:attrNameLst>
                                          <p:attrName>ppt_x</p:attrName>
                                        </p:attrNameLst>
                                      </p:cBhvr>
                                      <p:tavLst>
                                        <p:tav tm="0">
                                          <p:val>
                                            <p:strVal val="ppt_x"/>
                                          </p:val>
                                        </p:tav>
                                        <p:tav tm="100000">
                                          <p:val>
                                            <p:strVal val="1+ppt_w/2"/>
                                          </p:val>
                                        </p:tav>
                                      </p:tavLst>
                                    </p:anim>
                                    <p:anim calcmode="lin" valueType="num">
                                      <p:cBhvr additive="base">
                                        <p:cTn id="753" dur="3500"/>
                                        <p:tgtEl>
                                          <p:spTgt spid="77"/>
                                        </p:tgtEl>
                                        <p:attrNameLst>
                                          <p:attrName>ppt_y</p:attrName>
                                        </p:attrNameLst>
                                      </p:cBhvr>
                                      <p:tavLst>
                                        <p:tav tm="0">
                                          <p:val>
                                            <p:strVal val="ppt_y"/>
                                          </p:val>
                                        </p:tav>
                                        <p:tav tm="100000">
                                          <p:val>
                                            <p:strVal val="1+ppt_h/2"/>
                                          </p:val>
                                        </p:tav>
                                      </p:tavLst>
                                    </p:anim>
                                    <p:set>
                                      <p:cBhvr>
                                        <p:cTn id="754" dur="1" fill="hold">
                                          <p:stCondLst>
                                            <p:cond delay="3499"/>
                                          </p:stCondLst>
                                        </p:cTn>
                                        <p:tgtEl>
                                          <p:spTgt spid="77"/>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p:cTn id="757" dur="3500" fill="hold"/>
                                        <p:tgtEl>
                                          <p:spTgt spid="78"/>
                                        </p:tgtEl>
                                        <p:attrNameLst>
                                          <p:attrName>ppt_w</p:attrName>
                                        </p:attrNameLst>
                                      </p:cBhvr>
                                      <p:tavLst>
                                        <p:tav tm="0">
                                          <p:val>
                                            <p:strVal val="#ppt_w"/>
                                          </p:val>
                                        </p:tav>
                                        <p:tav tm="100000">
                                          <p:val>
                                            <p:strVal val="#ppt_w"/>
                                          </p:val>
                                        </p:tav>
                                      </p:tavLst>
                                    </p:anim>
                                    <p:anim calcmode="lin" valueType="num">
                                      <p:cBhvr>
                                        <p:cTn id="758" dur="3500" fill="hold"/>
                                        <p:tgtEl>
                                          <p:spTgt spid="78"/>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3500" fill="hold"/>
                                        <p:tgtEl>
                                          <p:spTgt spid="78"/>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3500"/>
                                        <p:tgtEl>
                                          <p:spTgt spid="78"/>
                                        </p:tgtEl>
                                        <p:attrNameLst>
                                          <p:attrName>ppt_x</p:attrName>
                                        </p:attrNameLst>
                                      </p:cBhvr>
                                      <p:tavLst>
                                        <p:tav tm="0">
                                          <p:val>
                                            <p:strVal val="ppt_x"/>
                                          </p:val>
                                        </p:tav>
                                        <p:tav tm="100000">
                                          <p:val>
                                            <p:strVal val="1+ppt_w/2"/>
                                          </p:val>
                                        </p:tav>
                                      </p:tavLst>
                                    </p:anim>
                                    <p:anim calcmode="lin" valueType="num">
                                      <p:cBhvr additive="base">
                                        <p:cTn id="763" dur="3500"/>
                                        <p:tgtEl>
                                          <p:spTgt spid="78"/>
                                        </p:tgtEl>
                                        <p:attrNameLst>
                                          <p:attrName>ppt_y</p:attrName>
                                        </p:attrNameLst>
                                      </p:cBhvr>
                                      <p:tavLst>
                                        <p:tav tm="0">
                                          <p:val>
                                            <p:strVal val="ppt_y"/>
                                          </p:val>
                                        </p:tav>
                                        <p:tav tm="100000">
                                          <p:val>
                                            <p:strVal val="1+ppt_h/2"/>
                                          </p:val>
                                        </p:tav>
                                      </p:tavLst>
                                    </p:anim>
                                    <p:set>
                                      <p:cBhvr>
                                        <p:cTn id="764" dur="1" fill="hold">
                                          <p:stCondLst>
                                            <p:cond delay="3499"/>
                                          </p:stCondLst>
                                        </p:cTn>
                                        <p:tgtEl>
                                          <p:spTgt spid="78"/>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79"/>
                                        </p:tgtEl>
                                        <p:attrNameLst>
                                          <p:attrName>style.visibility</p:attrName>
                                        </p:attrNameLst>
                                      </p:cBhvr>
                                      <p:to>
                                        <p:strVal val="visible"/>
                                      </p:to>
                                    </p:set>
                                    <p:anim calcmode="lin" valueType="num">
                                      <p:cBhvr>
                                        <p:cTn id="767" dur="3500" fill="hold"/>
                                        <p:tgtEl>
                                          <p:spTgt spid="79"/>
                                        </p:tgtEl>
                                        <p:attrNameLst>
                                          <p:attrName>ppt_w</p:attrName>
                                        </p:attrNameLst>
                                      </p:cBhvr>
                                      <p:tavLst>
                                        <p:tav tm="0">
                                          <p:val>
                                            <p:strVal val="#ppt_w"/>
                                          </p:val>
                                        </p:tav>
                                        <p:tav tm="100000">
                                          <p:val>
                                            <p:strVal val="#ppt_w"/>
                                          </p:val>
                                        </p:tav>
                                      </p:tavLst>
                                    </p:anim>
                                    <p:anim calcmode="lin" valueType="num">
                                      <p:cBhvr>
                                        <p:cTn id="768" dur="3500" fill="hold"/>
                                        <p:tgtEl>
                                          <p:spTgt spid="79"/>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3500" fill="hold"/>
                                        <p:tgtEl>
                                          <p:spTgt spid="79"/>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3500"/>
                                        <p:tgtEl>
                                          <p:spTgt spid="79"/>
                                        </p:tgtEl>
                                        <p:attrNameLst>
                                          <p:attrName>ppt_x</p:attrName>
                                        </p:attrNameLst>
                                      </p:cBhvr>
                                      <p:tavLst>
                                        <p:tav tm="0">
                                          <p:val>
                                            <p:strVal val="ppt_x"/>
                                          </p:val>
                                        </p:tav>
                                        <p:tav tm="100000">
                                          <p:val>
                                            <p:strVal val="1+ppt_w/2"/>
                                          </p:val>
                                        </p:tav>
                                      </p:tavLst>
                                    </p:anim>
                                    <p:anim calcmode="lin" valueType="num">
                                      <p:cBhvr additive="base">
                                        <p:cTn id="773" dur="3500"/>
                                        <p:tgtEl>
                                          <p:spTgt spid="79"/>
                                        </p:tgtEl>
                                        <p:attrNameLst>
                                          <p:attrName>ppt_y</p:attrName>
                                        </p:attrNameLst>
                                      </p:cBhvr>
                                      <p:tavLst>
                                        <p:tav tm="0">
                                          <p:val>
                                            <p:strVal val="ppt_y"/>
                                          </p:val>
                                        </p:tav>
                                        <p:tav tm="100000">
                                          <p:val>
                                            <p:strVal val="1+ppt_h/2"/>
                                          </p:val>
                                        </p:tav>
                                      </p:tavLst>
                                    </p:anim>
                                    <p:set>
                                      <p:cBhvr>
                                        <p:cTn id="774" dur="1" fill="hold">
                                          <p:stCondLst>
                                            <p:cond delay="3499"/>
                                          </p:stCondLst>
                                        </p:cTn>
                                        <p:tgtEl>
                                          <p:spTgt spid="79"/>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80"/>
                                        </p:tgtEl>
                                        <p:attrNameLst>
                                          <p:attrName>style.visibility</p:attrName>
                                        </p:attrNameLst>
                                      </p:cBhvr>
                                      <p:to>
                                        <p:strVal val="visible"/>
                                      </p:to>
                                    </p:set>
                                    <p:anim calcmode="lin" valueType="num">
                                      <p:cBhvr>
                                        <p:cTn id="777" dur="3500" fill="hold"/>
                                        <p:tgtEl>
                                          <p:spTgt spid="80"/>
                                        </p:tgtEl>
                                        <p:attrNameLst>
                                          <p:attrName>ppt_w</p:attrName>
                                        </p:attrNameLst>
                                      </p:cBhvr>
                                      <p:tavLst>
                                        <p:tav tm="0">
                                          <p:val>
                                            <p:strVal val="#ppt_w"/>
                                          </p:val>
                                        </p:tav>
                                        <p:tav tm="100000">
                                          <p:val>
                                            <p:strVal val="#ppt_w"/>
                                          </p:val>
                                        </p:tav>
                                      </p:tavLst>
                                    </p:anim>
                                    <p:anim calcmode="lin" valueType="num">
                                      <p:cBhvr>
                                        <p:cTn id="778" dur="3500" fill="hold"/>
                                        <p:tgtEl>
                                          <p:spTgt spid="80"/>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3500" fill="hold"/>
                                        <p:tgtEl>
                                          <p:spTgt spid="80"/>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3500"/>
                                        <p:tgtEl>
                                          <p:spTgt spid="80"/>
                                        </p:tgtEl>
                                        <p:attrNameLst>
                                          <p:attrName>ppt_x</p:attrName>
                                        </p:attrNameLst>
                                      </p:cBhvr>
                                      <p:tavLst>
                                        <p:tav tm="0">
                                          <p:val>
                                            <p:strVal val="ppt_x"/>
                                          </p:val>
                                        </p:tav>
                                        <p:tav tm="100000">
                                          <p:val>
                                            <p:strVal val="1+ppt_w/2"/>
                                          </p:val>
                                        </p:tav>
                                      </p:tavLst>
                                    </p:anim>
                                    <p:anim calcmode="lin" valueType="num">
                                      <p:cBhvr additive="base">
                                        <p:cTn id="783" dur="3500"/>
                                        <p:tgtEl>
                                          <p:spTgt spid="80"/>
                                        </p:tgtEl>
                                        <p:attrNameLst>
                                          <p:attrName>ppt_y</p:attrName>
                                        </p:attrNameLst>
                                      </p:cBhvr>
                                      <p:tavLst>
                                        <p:tav tm="0">
                                          <p:val>
                                            <p:strVal val="ppt_y"/>
                                          </p:val>
                                        </p:tav>
                                        <p:tav tm="100000">
                                          <p:val>
                                            <p:strVal val="1+ppt_h/2"/>
                                          </p:val>
                                        </p:tav>
                                      </p:tavLst>
                                    </p:anim>
                                    <p:set>
                                      <p:cBhvr>
                                        <p:cTn id="784" dur="1" fill="hold">
                                          <p:stCondLst>
                                            <p:cond delay="3499"/>
                                          </p:stCondLst>
                                        </p:cTn>
                                        <p:tgtEl>
                                          <p:spTgt spid="80"/>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81"/>
                                        </p:tgtEl>
                                        <p:attrNameLst>
                                          <p:attrName>style.visibility</p:attrName>
                                        </p:attrNameLst>
                                      </p:cBhvr>
                                      <p:to>
                                        <p:strVal val="visible"/>
                                      </p:to>
                                    </p:set>
                                    <p:anim calcmode="lin" valueType="num">
                                      <p:cBhvr>
                                        <p:cTn id="787" dur="3500" fill="hold"/>
                                        <p:tgtEl>
                                          <p:spTgt spid="81"/>
                                        </p:tgtEl>
                                        <p:attrNameLst>
                                          <p:attrName>ppt_w</p:attrName>
                                        </p:attrNameLst>
                                      </p:cBhvr>
                                      <p:tavLst>
                                        <p:tav tm="0">
                                          <p:val>
                                            <p:strVal val="#ppt_w"/>
                                          </p:val>
                                        </p:tav>
                                        <p:tav tm="100000">
                                          <p:val>
                                            <p:strVal val="#ppt_w"/>
                                          </p:val>
                                        </p:tav>
                                      </p:tavLst>
                                    </p:anim>
                                    <p:anim calcmode="lin" valueType="num">
                                      <p:cBhvr>
                                        <p:cTn id="788" dur="3500" fill="hold"/>
                                        <p:tgtEl>
                                          <p:spTgt spid="81"/>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3500" fill="hold"/>
                                        <p:tgtEl>
                                          <p:spTgt spid="81"/>
                                        </p:tgtEl>
                                        <p:attrNameLst>
                                          <p:attrName>r</p:attrName>
                                        </p:attrNameLst>
                                      </p:cBhvr>
                                    </p:animRot>
                                  </p:childTnLst>
                                </p:cTn>
                              </p:par>
                              <p:par>
                                <p:cTn id="791" presetID="2" presetClass="exit" presetSubtype="9" fill="hold" grpId="2" nodeType="withEffect">
                                  <p:stCondLst>
                                    <p:cond delay="0"/>
                                  </p:stCondLst>
                                  <p:childTnLst>
                                    <p:anim calcmode="lin" valueType="num">
                                      <p:cBhvr additive="base">
                                        <p:cTn id="792" dur="3500"/>
                                        <p:tgtEl>
                                          <p:spTgt spid="81"/>
                                        </p:tgtEl>
                                        <p:attrNameLst>
                                          <p:attrName>ppt_x</p:attrName>
                                        </p:attrNameLst>
                                      </p:cBhvr>
                                      <p:tavLst>
                                        <p:tav tm="0">
                                          <p:val>
                                            <p:strVal val="ppt_x"/>
                                          </p:val>
                                        </p:tav>
                                        <p:tav tm="100000">
                                          <p:val>
                                            <p:strVal val="0-ppt_w/2"/>
                                          </p:val>
                                        </p:tav>
                                      </p:tavLst>
                                    </p:anim>
                                    <p:anim calcmode="lin" valueType="num">
                                      <p:cBhvr additive="base">
                                        <p:cTn id="793" dur="3500"/>
                                        <p:tgtEl>
                                          <p:spTgt spid="81"/>
                                        </p:tgtEl>
                                        <p:attrNameLst>
                                          <p:attrName>ppt_y</p:attrName>
                                        </p:attrNameLst>
                                      </p:cBhvr>
                                      <p:tavLst>
                                        <p:tav tm="0">
                                          <p:val>
                                            <p:strVal val="ppt_y"/>
                                          </p:val>
                                        </p:tav>
                                        <p:tav tm="100000">
                                          <p:val>
                                            <p:strVal val="0-ppt_h/2"/>
                                          </p:val>
                                        </p:tav>
                                      </p:tavLst>
                                    </p:anim>
                                    <p:set>
                                      <p:cBhvr>
                                        <p:cTn id="794" dur="1" fill="hold">
                                          <p:stCondLst>
                                            <p:cond delay="3499"/>
                                          </p:stCondLst>
                                        </p:cTn>
                                        <p:tgtEl>
                                          <p:spTgt spid="81"/>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82"/>
                                        </p:tgtEl>
                                        <p:attrNameLst>
                                          <p:attrName>style.visibility</p:attrName>
                                        </p:attrNameLst>
                                      </p:cBhvr>
                                      <p:to>
                                        <p:strVal val="visible"/>
                                      </p:to>
                                    </p:set>
                                    <p:anim calcmode="lin" valueType="num">
                                      <p:cBhvr>
                                        <p:cTn id="797" dur="3500" fill="hold"/>
                                        <p:tgtEl>
                                          <p:spTgt spid="82"/>
                                        </p:tgtEl>
                                        <p:attrNameLst>
                                          <p:attrName>ppt_w</p:attrName>
                                        </p:attrNameLst>
                                      </p:cBhvr>
                                      <p:tavLst>
                                        <p:tav tm="0">
                                          <p:val>
                                            <p:strVal val="#ppt_w"/>
                                          </p:val>
                                        </p:tav>
                                        <p:tav tm="100000">
                                          <p:val>
                                            <p:strVal val="#ppt_w"/>
                                          </p:val>
                                        </p:tav>
                                      </p:tavLst>
                                    </p:anim>
                                    <p:anim calcmode="lin" valueType="num">
                                      <p:cBhvr>
                                        <p:cTn id="798" dur="3500" fill="hold"/>
                                        <p:tgtEl>
                                          <p:spTgt spid="82"/>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3500" fill="hold"/>
                                        <p:tgtEl>
                                          <p:spTgt spid="82"/>
                                        </p:tgtEl>
                                        <p:attrNameLst>
                                          <p:attrName>r</p:attrName>
                                        </p:attrNameLst>
                                      </p:cBhvr>
                                    </p:animRot>
                                  </p:childTnLst>
                                </p:cTn>
                              </p:par>
                              <p:par>
                                <p:cTn id="801" presetID="2" presetClass="exit" presetSubtype="9" fill="hold" grpId="2" nodeType="withEffect">
                                  <p:stCondLst>
                                    <p:cond delay="0"/>
                                  </p:stCondLst>
                                  <p:childTnLst>
                                    <p:anim calcmode="lin" valueType="num">
                                      <p:cBhvr additive="base">
                                        <p:cTn id="802" dur="3500"/>
                                        <p:tgtEl>
                                          <p:spTgt spid="82"/>
                                        </p:tgtEl>
                                        <p:attrNameLst>
                                          <p:attrName>ppt_x</p:attrName>
                                        </p:attrNameLst>
                                      </p:cBhvr>
                                      <p:tavLst>
                                        <p:tav tm="0">
                                          <p:val>
                                            <p:strVal val="ppt_x"/>
                                          </p:val>
                                        </p:tav>
                                        <p:tav tm="100000">
                                          <p:val>
                                            <p:strVal val="0-ppt_w/2"/>
                                          </p:val>
                                        </p:tav>
                                      </p:tavLst>
                                    </p:anim>
                                    <p:anim calcmode="lin" valueType="num">
                                      <p:cBhvr additive="base">
                                        <p:cTn id="803" dur="3500"/>
                                        <p:tgtEl>
                                          <p:spTgt spid="82"/>
                                        </p:tgtEl>
                                        <p:attrNameLst>
                                          <p:attrName>ppt_y</p:attrName>
                                        </p:attrNameLst>
                                      </p:cBhvr>
                                      <p:tavLst>
                                        <p:tav tm="0">
                                          <p:val>
                                            <p:strVal val="ppt_y"/>
                                          </p:val>
                                        </p:tav>
                                        <p:tav tm="100000">
                                          <p:val>
                                            <p:strVal val="0-ppt_h/2"/>
                                          </p:val>
                                        </p:tav>
                                      </p:tavLst>
                                    </p:anim>
                                    <p:set>
                                      <p:cBhvr>
                                        <p:cTn id="804" dur="1" fill="hold">
                                          <p:stCondLst>
                                            <p:cond delay="3499"/>
                                          </p:stCondLst>
                                        </p:cTn>
                                        <p:tgtEl>
                                          <p:spTgt spid="82"/>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83"/>
                                        </p:tgtEl>
                                        <p:attrNameLst>
                                          <p:attrName>style.visibility</p:attrName>
                                        </p:attrNameLst>
                                      </p:cBhvr>
                                      <p:to>
                                        <p:strVal val="visible"/>
                                      </p:to>
                                    </p:set>
                                    <p:anim calcmode="lin" valueType="num">
                                      <p:cBhvr>
                                        <p:cTn id="807" dur="3500" fill="hold"/>
                                        <p:tgtEl>
                                          <p:spTgt spid="83"/>
                                        </p:tgtEl>
                                        <p:attrNameLst>
                                          <p:attrName>ppt_w</p:attrName>
                                        </p:attrNameLst>
                                      </p:cBhvr>
                                      <p:tavLst>
                                        <p:tav tm="0">
                                          <p:val>
                                            <p:strVal val="#ppt_w"/>
                                          </p:val>
                                        </p:tav>
                                        <p:tav tm="100000">
                                          <p:val>
                                            <p:strVal val="#ppt_w"/>
                                          </p:val>
                                        </p:tav>
                                      </p:tavLst>
                                    </p:anim>
                                    <p:anim calcmode="lin" valueType="num">
                                      <p:cBhvr>
                                        <p:cTn id="808" dur="3500" fill="hold"/>
                                        <p:tgtEl>
                                          <p:spTgt spid="83"/>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3500" fill="hold"/>
                                        <p:tgtEl>
                                          <p:spTgt spid="83"/>
                                        </p:tgtEl>
                                        <p:attrNameLst>
                                          <p:attrName>r</p:attrName>
                                        </p:attrNameLst>
                                      </p:cBhvr>
                                    </p:animRot>
                                  </p:childTnLst>
                                </p:cTn>
                              </p:par>
                              <p:par>
                                <p:cTn id="811" presetID="2" presetClass="exit" presetSubtype="9" fill="hold" grpId="2" nodeType="withEffect">
                                  <p:stCondLst>
                                    <p:cond delay="0"/>
                                  </p:stCondLst>
                                  <p:childTnLst>
                                    <p:anim calcmode="lin" valueType="num">
                                      <p:cBhvr additive="base">
                                        <p:cTn id="812" dur="3500"/>
                                        <p:tgtEl>
                                          <p:spTgt spid="83"/>
                                        </p:tgtEl>
                                        <p:attrNameLst>
                                          <p:attrName>ppt_x</p:attrName>
                                        </p:attrNameLst>
                                      </p:cBhvr>
                                      <p:tavLst>
                                        <p:tav tm="0">
                                          <p:val>
                                            <p:strVal val="ppt_x"/>
                                          </p:val>
                                        </p:tav>
                                        <p:tav tm="100000">
                                          <p:val>
                                            <p:strVal val="0-ppt_w/2"/>
                                          </p:val>
                                        </p:tav>
                                      </p:tavLst>
                                    </p:anim>
                                    <p:anim calcmode="lin" valueType="num">
                                      <p:cBhvr additive="base">
                                        <p:cTn id="813" dur="3500"/>
                                        <p:tgtEl>
                                          <p:spTgt spid="83"/>
                                        </p:tgtEl>
                                        <p:attrNameLst>
                                          <p:attrName>ppt_y</p:attrName>
                                        </p:attrNameLst>
                                      </p:cBhvr>
                                      <p:tavLst>
                                        <p:tav tm="0">
                                          <p:val>
                                            <p:strVal val="ppt_y"/>
                                          </p:val>
                                        </p:tav>
                                        <p:tav tm="100000">
                                          <p:val>
                                            <p:strVal val="0-ppt_h/2"/>
                                          </p:val>
                                        </p:tav>
                                      </p:tavLst>
                                    </p:anim>
                                    <p:set>
                                      <p:cBhvr>
                                        <p:cTn id="814" dur="1" fill="hold">
                                          <p:stCondLst>
                                            <p:cond delay="3499"/>
                                          </p:stCondLst>
                                        </p:cTn>
                                        <p:tgtEl>
                                          <p:spTgt spid="83"/>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84"/>
                                        </p:tgtEl>
                                        <p:attrNameLst>
                                          <p:attrName>style.visibility</p:attrName>
                                        </p:attrNameLst>
                                      </p:cBhvr>
                                      <p:to>
                                        <p:strVal val="visible"/>
                                      </p:to>
                                    </p:set>
                                    <p:anim calcmode="lin" valueType="num">
                                      <p:cBhvr>
                                        <p:cTn id="817" dur="3500" fill="hold"/>
                                        <p:tgtEl>
                                          <p:spTgt spid="84"/>
                                        </p:tgtEl>
                                        <p:attrNameLst>
                                          <p:attrName>ppt_w</p:attrName>
                                        </p:attrNameLst>
                                      </p:cBhvr>
                                      <p:tavLst>
                                        <p:tav tm="0">
                                          <p:val>
                                            <p:strVal val="#ppt_w"/>
                                          </p:val>
                                        </p:tav>
                                        <p:tav tm="100000">
                                          <p:val>
                                            <p:strVal val="#ppt_w"/>
                                          </p:val>
                                        </p:tav>
                                      </p:tavLst>
                                    </p:anim>
                                    <p:anim calcmode="lin" valueType="num">
                                      <p:cBhvr>
                                        <p:cTn id="818" dur="3500" fill="hold"/>
                                        <p:tgtEl>
                                          <p:spTgt spid="84"/>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3500" fill="hold"/>
                                        <p:tgtEl>
                                          <p:spTgt spid="84"/>
                                        </p:tgtEl>
                                        <p:attrNameLst>
                                          <p:attrName>r</p:attrName>
                                        </p:attrNameLst>
                                      </p:cBhvr>
                                    </p:animRot>
                                  </p:childTnLst>
                                </p:cTn>
                              </p:par>
                              <p:par>
                                <p:cTn id="821" presetID="2" presetClass="exit" presetSubtype="9" fill="hold" grpId="2" nodeType="withEffect">
                                  <p:stCondLst>
                                    <p:cond delay="0"/>
                                  </p:stCondLst>
                                  <p:childTnLst>
                                    <p:anim calcmode="lin" valueType="num">
                                      <p:cBhvr additive="base">
                                        <p:cTn id="822" dur="3500"/>
                                        <p:tgtEl>
                                          <p:spTgt spid="84"/>
                                        </p:tgtEl>
                                        <p:attrNameLst>
                                          <p:attrName>ppt_x</p:attrName>
                                        </p:attrNameLst>
                                      </p:cBhvr>
                                      <p:tavLst>
                                        <p:tav tm="0">
                                          <p:val>
                                            <p:strVal val="ppt_x"/>
                                          </p:val>
                                        </p:tav>
                                        <p:tav tm="100000">
                                          <p:val>
                                            <p:strVal val="0-ppt_w/2"/>
                                          </p:val>
                                        </p:tav>
                                      </p:tavLst>
                                    </p:anim>
                                    <p:anim calcmode="lin" valueType="num">
                                      <p:cBhvr additive="base">
                                        <p:cTn id="823" dur="3500"/>
                                        <p:tgtEl>
                                          <p:spTgt spid="84"/>
                                        </p:tgtEl>
                                        <p:attrNameLst>
                                          <p:attrName>ppt_y</p:attrName>
                                        </p:attrNameLst>
                                      </p:cBhvr>
                                      <p:tavLst>
                                        <p:tav tm="0">
                                          <p:val>
                                            <p:strVal val="ppt_y"/>
                                          </p:val>
                                        </p:tav>
                                        <p:tav tm="100000">
                                          <p:val>
                                            <p:strVal val="0-ppt_h/2"/>
                                          </p:val>
                                        </p:tav>
                                      </p:tavLst>
                                    </p:anim>
                                    <p:set>
                                      <p:cBhvr>
                                        <p:cTn id="824" dur="1" fill="hold">
                                          <p:stCondLst>
                                            <p:cond delay="3499"/>
                                          </p:stCondLst>
                                        </p:cTn>
                                        <p:tgtEl>
                                          <p:spTgt spid="84"/>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85"/>
                                        </p:tgtEl>
                                        <p:attrNameLst>
                                          <p:attrName>style.visibility</p:attrName>
                                        </p:attrNameLst>
                                      </p:cBhvr>
                                      <p:to>
                                        <p:strVal val="visible"/>
                                      </p:to>
                                    </p:set>
                                    <p:anim calcmode="lin" valueType="num">
                                      <p:cBhvr>
                                        <p:cTn id="827" dur="3500" fill="hold"/>
                                        <p:tgtEl>
                                          <p:spTgt spid="85"/>
                                        </p:tgtEl>
                                        <p:attrNameLst>
                                          <p:attrName>ppt_w</p:attrName>
                                        </p:attrNameLst>
                                      </p:cBhvr>
                                      <p:tavLst>
                                        <p:tav tm="0">
                                          <p:val>
                                            <p:strVal val="#ppt_w"/>
                                          </p:val>
                                        </p:tav>
                                        <p:tav tm="100000">
                                          <p:val>
                                            <p:strVal val="#ppt_w"/>
                                          </p:val>
                                        </p:tav>
                                      </p:tavLst>
                                    </p:anim>
                                    <p:anim calcmode="lin" valueType="num">
                                      <p:cBhvr>
                                        <p:cTn id="828" dur="3500" fill="hold"/>
                                        <p:tgtEl>
                                          <p:spTgt spid="85"/>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3500" fill="hold"/>
                                        <p:tgtEl>
                                          <p:spTgt spid="85"/>
                                        </p:tgtEl>
                                        <p:attrNameLst>
                                          <p:attrName>r</p:attrName>
                                        </p:attrNameLst>
                                      </p:cBhvr>
                                    </p:animRot>
                                  </p:childTnLst>
                                </p:cTn>
                              </p:par>
                              <p:par>
                                <p:cTn id="831" presetID="2" presetClass="exit" presetSubtype="9" fill="hold" grpId="2" nodeType="withEffect">
                                  <p:stCondLst>
                                    <p:cond delay="0"/>
                                  </p:stCondLst>
                                  <p:childTnLst>
                                    <p:anim calcmode="lin" valueType="num">
                                      <p:cBhvr additive="base">
                                        <p:cTn id="832" dur="3500"/>
                                        <p:tgtEl>
                                          <p:spTgt spid="85"/>
                                        </p:tgtEl>
                                        <p:attrNameLst>
                                          <p:attrName>ppt_x</p:attrName>
                                        </p:attrNameLst>
                                      </p:cBhvr>
                                      <p:tavLst>
                                        <p:tav tm="0">
                                          <p:val>
                                            <p:strVal val="ppt_x"/>
                                          </p:val>
                                        </p:tav>
                                        <p:tav tm="100000">
                                          <p:val>
                                            <p:strVal val="0-ppt_w/2"/>
                                          </p:val>
                                        </p:tav>
                                      </p:tavLst>
                                    </p:anim>
                                    <p:anim calcmode="lin" valueType="num">
                                      <p:cBhvr additive="base">
                                        <p:cTn id="833" dur="3500"/>
                                        <p:tgtEl>
                                          <p:spTgt spid="85"/>
                                        </p:tgtEl>
                                        <p:attrNameLst>
                                          <p:attrName>ppt_y</p:attrName>
                                        </p:attrNameLst>
                                      </p:cBhvr>
                                      <p:tavLst>
                                        <p:tav tm="0">
                                          <p:val>
                                            <p:strVal val="ppt_y"/>
                                          </p:val>
                                        </p:tav>
                                        <p:tav tm="100000">
                                          <p:val>
                                            <p:strVal val="0-ppt_h/2"/>
                                          </p:val>
                                        </p:tav>
                                      </p:tavLst>
                                    </p:anim>
                                    <p:set>
                                      <p:cBhvr>
                                        <p:cTn id="834" dur="1" fill="hold">
                                          <p:stCondLst>
                                            <p:cond delay="3499"/>
                                          </p:stCondLst>
                                        </p:cTn>
                                        <p:tgtEl>
                                          <p:spTgt spid="85"/>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86"/>
                                        </p:tgtEl>
                                        <p:attrNameLst>
                                          <p:attrName>style.visibility</p:attrName>
                                        </p:attrNameLst>
                                      </p:cBhvr>
                                      <p:to>
                                        <p:strVal val="visible"/>
                                      </p:to>
                                    </p:set>
                                    <p:anim calcmode="lin" valueType="num">
                                      <p:cBhvr>
                                        <p:cTn id="837" dur="3500" fill="hold"/>
                                        <p:tgtEl>
                                          <p:spTgt spid="86"/>
                                        </p:tgtEl>
                                        <p:attrNameLst>
                                          <p:attrName>ppt_w</p:attrName>
                                        </p:attrNameLst>
                                      </p:cBhvr>
                                      <p:tavLst>
                                        <p:tav tm="0">
                                          <p:val>
                                            <p:strVal val="#ppt_w"/>
                                          </p:val>
                                        </p:tav>
                                        <p:tav tm="100000">
                                          <p:val>
                                            <p:strVal val="#ppt_w"/>
                                          </p:val>
                                        </p:tav>
                                      </p:tavLst>
                                    </p:anim>
                                    <p:anim calcmode="lin" valueType="num">
                                      <p:cBhvr>
                                        <p:cTn id="838" dur="3500" fill="hold"/>
                                        <p:tgtEl>
                                          <p:spTgt spid="86"/>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3500" fill="hold"/>
                                        <p:tgtEl>
                                          <p:spTgt spid="86"/>
                                        </p:tgtEl>
                                        <p:attrNameLst>
                                          <p:attrName>r</p:attrName>
                                        </p:attrNameLst>
                                      </p:cBhvr>
                                    </p:animRot>
                                  </p:childTnLst>
                                </p:cTn>
                              </p:par>
                              <p:par>
                                <p:cTn id="841" presetID="2" presetClass="exit" presetSubtype="9" fill="hold" grpId="2" nodeType="withEffect">
                                  <p:stCondLst>
                                    <p:cond delay="0"/>
                                  </p:stCondLst>
                                  <p:childTnLst>
                                    <p:anim calcmode="lin" valueType="num">
                                      <p:cBhvr additive="base">
                                        <p:cTn id="842" dur="3500"/>
                                        <p:tgtEl>
                                          <p:spTgt spid="86"/>
                                        </p:tgtEl>
                                        <p:attrNameLst>
                                          <p:attrName>ppt_x</p:attrName>
                                        </p:attrNameLst>
                                      </p:cBhvr>
                                      <p:tavLst>
                                        <p:tav tm="0">
                                          <p:val>
                                            <p:strVal val="ppt_x"/>
                                          </p:val>
                                        </p:tav>
                                        <p:tav tm="100000">
                                          <p:val>
                                            <p:strVal val="0-ppt_w/2"/>
                                          </p:val>
                                        </p:tav>
                                      </p:tavLst>
                                    </p:anim>
                                    <p:anim calcmode="lin" valueType="num">
                                      <p:cBhvr additive="base">
                                        <p:cTn id="843" dur="3500"/>
                                        <p:tgtEl>
                                          <p:spTgt spid="86"/>
                                        </p:tgtEl>
                                        <p:attrNameLst>
                                          <p:attrName>ppt_y</p:attrName>
                                        </p:attrNameLst>
                                      </p:cBhvr>
                                      <p:tavLst>
                                        <p:tav tm="0">
                                          <p:val>
                                            <p:strVal val="ppt_y"/>
                                          </p:val>
                                        </p:tav>
                                        <p:tav tm="100000">
                                          <p:val>
                                            <p:strVal val="0-ppt_h/2"/>
                                          </p:val>
                                        </p:tav>
                                      </p:tavLst>
                                    </p:anim>
                                    <p:set>
                                      <p:cBhvr>
                                        <p:cTn id="844" dur="1" fill="hold">
                                          <p:stCondLst>
                                            <p:cond delay="3499"/>
                                          </p:stCondLst>
                                        </p:cTn>
                                        <p:tgtEl>
                                          <p:spTgt spid="86"/>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87"/>
                                        </p:tgtEl>
                                        <p:attrNameLst>
                                          <p:attrName>style.visibility</p:attrName>
                                        </p:attrNameLst>
                                      </p:cBhvr>
                                      <p:to>
                                        <p:strVal val="visible"/>
                                      </p:to>
                                    </p:set>
                                    <p:anim calcmode="lin" valueType="num">
                                      <p:cBhvr>
                                        <p:cTn id="847" dur="3500" fill="hold"/>
                                        <p:tgtEl>
                                          <p:spTgt spid="87"/>
                                        </p:tgtEl>
                                        <p:attrNameLst>
                                          <p:attrName>ppt_w</p:attrName>
                                        </p:attrNameLst>
                                      </p:cBhvr>
                                      <p:tavLst>
                                        <p:tav tm="0">
                                          <p:val>
                                            <p:strVal val="#ppt_w"/>
                                          </p:val>
                                        </p:tav>
                                        <p:tav tm="100000">
                                          <p:val>
                                            <p:strVal val="#ppt_w"/>
                                          </p:val>
                                        </p:tav>
                                      </p:tavLst>
                                    </p:anim>
                                    <p:anim calcmode="lin" valueType="num">
                                      <p:cBhvr>
                                        <p:cTn id="848" dur="3500" fill="hold"/>
                                        <p:tgtEl>
                                          <p:spTgt spid="87"/>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3500" fill="hold"/>
                                        <p:tgtEl>
                                          <p:spTgt spid="87"/>
                                        </p:tgtEl>
                                        <p:attrNameLst>
                                          <p:attrName>r</p:attrName>
                                        </p:attrNameLst>
                                      </p:cBhvr>
                                    </p:animRot>
                                  </p:childTnLst>
                                </p:cTn>
                              </p:par>
                              <p:par>
                                <p:cTn id="851" presetID="2" presetClass="exit" presetSubtype="9" fill="hold" grpId="2" nodeType="withEffect">
                                  <p:stCondLst>
                                    <p:cond delay="0"/>
                                  </p:stCondLst>
                                  <p:childTnLst>
                                    <p:anim calcmode="lin" valueType="num">
                                      <p:cBhvr additive="base">
                                        <p:cTn id="852" dur="3500"/>
                                        <p:tgtEl>
                                          <p:spTgt spid="87"/>
                                        </p:tgtEl>
                                        <p:attrNameLst>
                                          <p:attrName>ppt_x</p:attrName>
                                        </p:attrNameLst>
                                      </p:cBhvr>
                                      <p:tavLst>
                                        <p:tav tm="0">
                                          <p:val>
                                            <p:strVal val="ppt_x"/>
                                          </p:val>
                                        </p:tav>
                                        <p:tav tm="100000">
                                          <p:val>
                                            <p:strVal val="0-ppt_w/2"/>
                                          </p:val>
                                        </p:tav>
                                      </p:tavLst>
                                    </p:anim>
                                    <p:anim calcmode="lin" valueType="num">
                                      <p:cBhvr additive="base">
                                        <p:cTn id="853" dur="3500"/>
                                        <p:tgtEl>
                                          <p:spTgt spid="87"/>
                                        </p:tgtEl>
                                        <p:attrNameLst>
                                          <p:attrName>ppt_y</p:attrName>
                                        </p:attrNameLst>
                                      </p:cBhvr>
                                      <p:tavLst>
                                        <p:tav tm="0">
                                          <p:val>
                                            <p:strVal val="ppt_y"/>
                                          </p:val>
                                        </p:tav>
                                        <p:tav tm="100000">
                                          <p:val>
                                            <p:strVal val="0-ppt_h/2"/>
                                          </p:val>
                                        </p:tav>
                                      </p:tavLst>
                                    </p:anim>
                                    <p:set>
                                      <p:cBhvr>
                                        <p:cTn id="854" dur="1" fill="hold">
                                          <p:stCondLst>
                                            <p:cond delay="3499"/>
                                          </p:stCondLst>
                                        </p:cTn>
                                        <p:tgtEl>
                                          <p:spTgt spid="87"/>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88"/>
                                        </p:tgtEl>
                                        <p:attrNameLst>
                                          <p:attrName>style.visibility</p:attrName>
                                        </p:attrNameLst>
                                      </p:cBhvr>
                                      <p:to>
                                        <p:strVal val="visible"/>
                                      </p:to>
                                    </p:set>
                                    <p:anim calcmode="lin" valueType="num">
                                      <p:cBhvr>
                                        <p:cTn id="857" dur="3500" fill="hold"/>
                                        <p:tgtEl>
                                          <p:spTgt spid="88"/>
                                        </p:tgtEl>
                                        <p:attrNameLst>
                                          <p:attrName>ppt_w</p:attrName>
                                        </p:attrNameLst>
                                      </p:cBhvr>
                                      <p:tavLst>
                                        <p:tav tm="0">
                                          <p:val>
                                            <p:strVal val="#ppt_w"/>
                                          </p:val>
                                        </p:tav>
                                        <p:tav tm="100000">
                                          <p:val>
                                            <p:strVal val="#ppt_w"/>
                                          </p:val>
                                        </p:tav>
                                      </p:tavLst>
                                    </p:anim>
                                    <p:anim calcmode="lin" valueType="num">
                                      <p:cBhvr>
                                        <p:cTn id="858" dur="3500" fill="hold"/>
                                        <p:tgtEl>
                                          <p:spTgt spid="88"/>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3500" fill="hold"/>
                                        <p:tgtEl>
                                          <p:spTgt spid="88"/>
                                        </p:tgtEl>
                                        <p:attrNameLst>
                                          <p:attrName>r</p:attrName>
                                        </p:attrNameLst>
                                      </p:cBhvr>
                                    </p:animRot>
                                  </p:childTnLst>
                                </p:cTn>
                              </p:par>
                              <p:par>
                                <p:cTn id="861" presetID="2" presetClass="exit" presetSubtype="9" fill="hold" grpId="2" nodeType="withEffect">
                                  <p:stCondLst>
                                    <p:cond delay="0"/>
                                  </p:stCondLst>
                                  <p:childTnLst>
                                    <p:anim calcmode="lin" valueType="num">
                                      <p:cBhvr additive="base">
                                        <p:cTn id="862" dur="3500"/>
                                        <p:tgtEl>
                                          <p:spTgt spid="88"/>
                                        </p:tgtEl>
                                        <p:attrNameLst>
                                          <p:attrName>ppt_x</p:attrName>
                                        </p:attrNameLst>
                                      </p:cBhvr>
                                      <p:tavLst>
                                        <p:tav tm="0">
                                          <p:val>
                                            <p:strVal val="ppt_x"/>
                                          </p:val>
                                        </p:tav>
                                        <p:tav tm="100000">
                                          <p:val>
                                            <p:strVal val="0-ppt_w/2"/>
                                          </p:val>
                                        </p:tav>
                                      </p:tavLst>
                                    </p:anim>
                                    <p:anim calcmode="lin" valueType="num">
                                      <p:cBhvr additive="base">
                                        <p:cTn id="863" dur="3500"/>
                                        <p:tgtEl>
                                          <p:spTgt spid="88"/>
                                        </p:tgtEl>
                                        <p:attrNameLst>
                                          <p:attrName>ppt_y</p:attrName>
                                        </p:attrNameLst>
                                      </p:cBhvr>
                                      <p:tavLst>
                                        <p:tav tm="0">
                                          <p:val>
                                            <p:strVal val="ppt_y"/>
                                          </p:val>
                                        </p:tav>
                                        <p:tav tm="100000">
                                          <p:val>
                                            <p:strVal val="0-ppt_h/2"/>
                                          </p:val>
                                        </p:tav>
                                      </p:tavLst>
                                    </p:anim>
                                    <p:set>
                                      <p:cBhvr>
                                        <p:cTn id="864" dur="1" fill="hold">
                                          <p:stCondLst>
                                            <p:cond delay="3499"/>
                                          </p:stCondLst>
                                        </p:cTn>
                                        <p:tgtEl>
                                          <p:spTgt spid="88"/>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89"/>
                                        </p:tgtEl>
                                        <p:attrNameLst>
                                          <p:attrName>style.visibility</p:attrName>
                                        </p:attrNameLst>
                                      </p:cBhvr>
                                      <p:to>
                                        <p:strVal val="visible"/>
                                      </p:to>
                                    </p:set>
                                    <p:anim calcmode="lin" valueType="num">
                                      <p:cBhvr>
                                        <p:cTn id="867" dur="3500" fill="hold"/>
                                        <p:tgtEl>
                                          <p:spTgt spid="89"/>
                                        </p:tgtEl>
                                        <p:attrNameLst>
                                          <p:attrName>ppt_w</p:attrName>
                                        </p:attrNameLst>
                                      </p:cBhvr>
                                      <p:tavLst>
                                        <p:tav tm="0">
                                          <p:val>
                                            <p:strVal val="#ppt_w"/>
                                          </p:val>
                                        </p:tav>
                                        <p:tav tm="100000">
                                          <p:val>
                                            <p:strVal val="#ppt_w"/>
                                          </p:val>
                                        </p:tav>
                                      </p:tavLst>
                                    </p:anim>
                                    <p:anim calcmode="lin" valueType="num">
                                      <p:cBhvr>
                                        <p:cTn id="868" dur="3500" fill="hold"/>
                                        <p:tgtEl>
                                          <p:spTgt spid="89"/>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3500" fill="hold"/>
                                        <p:tgtEl>
                                          <p:spTgt spid="89"/>
                                        </p:tgtEl>
                                        <p:attrNameLst>
                                          <p:attrName>r</p:attrName>
                                        </p:attrNameLst>
                                      </p:cBhvr>
                                    </p:animRot>
                                  </p:childTnLst>
                                </p:cTn>
                              </p:par>
                              <p:par>
                                <p:cTn id="871" presetID="2" presetClass="exit" presetSubtype="9" fill="hold" grpId="2" nodeType="withEffect">
                                  <p:stCondLst>
                                    <p:cond delay="0"/>
                                  </p:stCondLst>
                                  <p:childTnLst>
                                    <p:anim calcmode="lin" valueType="num">
                                      <p:cBhvr additive="base">
                                        <p:cTn id="872" dur="3500"/>
                                        <p:tgtEl>
                                          <p:spTgt spid="89"/>
                                        </p:tgtEl>
                                        <p:attrNameLst>
                                          <p:attrName>ppt_x</p:attrName>
                                        </p:attrNameLst>
                                      </p:cBhvr>
                                      <p:tavLst>
                                        <p:tav tm="0">
                                          <p:val>
                                            <p:strVal val="ppt_x"/>
                                          </p:val>
                                        </p:tav>
                                        <p:tav tm="100000">
                                          <p:val>
                                            <p:strVal val="0-ppt_w/2"/>
                                          </p:val>
                                        </p:tav>
                                      </p:tavLst>
                                    </p:anim>
                                    <p:anim calcmode="lin" valueType="num">
                                      <p:cBhvr additive="base">
                                        <p:cTn id="873" dur="3500"/>
                                        <p:tgtEl>
                                          <p:spTgt spid="89"/>
                                        </p:tgtEl>
                                        <p:attrNameLst>
                                          <p:attrName>ppt_y</p:attrName>
                                        </p:attrNameLst>
                                      </p:cBhvr>
                                      <p:tavLst>
                                        <p:tav tm="0">
                                          <p:val>
                                            <p:strVal val="ppt_y"/>
                                          </p:val>
                                        </p:tav>
                                        <p:tav tm="100000">
                                          <p:val>
                                            <p:strVal val="0-ppt_h/2"/>
                                          </p:val>
                                        </p:tav>
                                      </p:tavLst>
                                    </p:anim>
                                    <p:set>
                                      <p:cBhvr>
                                        <p:cTn id="874" dur="1" fill="hold">
                                          <p:stCondLst>
                                            <p:cond delay="3499"/>
                                          </p:stCondLst>
                                        </p:cTn>
                                        <p:tgtEl>
                                          <p:spTgt spid="89"/>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90"/>
                                        </p:tgtEl>
                                        <p:attrNameLst>
                                          <p:attrName>style.visibility</p:attrName>
                                        </p:attrNameLst>
                                      </p:cBhvr>
                                      <p:to>
                                        <p:strVal val="visible"/>
                                      </p:to>
                                    </p:set>
                                    <p:anim calcmode="lin" valueType="num">
                                      <p:cBhvr>
                                        <p:cTn id="877" dur="3500" fill="hold"/>
                                        <p:tgtEl>
                                          <p:spTgt spid="90"/>
                                        </p:tgtEl>
                                        <p:attrNameLst>
                                          <p:attrName>ppt_w</p:attrName>
                                        </p:attrNameLst>
                                      </p:cBhvr>
                                      <p:tavLst>
                                        <p:tav tm="0">
                                          <p:val>
                                            <p:strVal val="#ppt_w"/>
                                          </p:val>
                                        </p:tav>
                                        <p:tav tm="100000">
                                          <p:val>
                                            <p:strVal val="#ppt_w"/>
                                          </p:val>
                                        </p:tav>
                                      </p:tavLst>
                                    </p:anim>
                                    <p:anim calcmode="lin" valueType="num">
                                      <p:cBhvr>
                                        <p:cTn id="878" dur="3500" fill="hold"/>
                                        <p:tgtEl>
                                          <p:spTgt spid="90"/>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3500" fill="hold"/>
                                        <p:tgtEl>
                                          <p:spTgt spid="90"/>
                                        </p:tgtEl>
                                        <p:attrNameLst>
                                          <p:attrName>r</p:attrName>
                                        </p:attrNameLst>
                                      </p:cBhvr>
                                    </p:animRot>
                                  </p:childTnLst>
                                </p:cTn>
                              </p:par>
                              <p:par>
                                <p:cTn id="881" presetID="2" presetClass="exit" presetSubtype="9" fill="hold" grpId="2" nodeType="withEffect">
                                  <p:stCondLst>
                                    <p:cond delay="0"/>
                                  </p:stCondLst>
                                  <p:childTnLst>
                                    <p:anim calcmode="lin" valueType="num">
                                      <p:cBhvr additive="base">
                                        <p:cTn id="882" dur="3500"/>
                                        <p:tgtEl>
                                          <p:spTgt spid="90"/>
                                        </p:tgtEl>
                                        <p:attrNameLst>
                                          <p:attrName>ppt_x</p:attrName>
                                        </p:attrNameLst>
                                      </p:cBhvr>
                                      <p:tavLst>
                                        <p:tav tm="0">
                                          <p:val>
                                            <p:strVal val="ppt_x"/>
                                          </p:val>
                                        </p:tav>
                                        <p:tav tm="100000">
                                          <p:val>
                                            <p:strVal val="0-ppt_w/2"/>
                                          </p:val>
                                        </p:tav>
                                      </p:tavLst>
                                    </p:anim>
                                    <p:anim calcmode="lin" valueType="num">
                                      <p:cBhvr additive="base">
                                        <p:cTn id="883" dur="3500"/>
                                        <p:tgtEl>
                                          <p:spTgt spid="90"/>
                                        </p:tgtEl>
                                        <p:attrNameLst>
                                          <p:attrName>ppt_y</p:attrName>
                                        </p:attrNameLst>
                                      </p:cBhvr>
                                      <p:tavLst>
                                        <p:tav tm="0">
                                          <p:val>
                                            <p:strVal val="ppt_y"/>
                                          </p:val>
                                        </p:tav>
                                        <p:tav tm="100000">
                                          <p:val>
                                            <p:strVal val="0-ppt_h/2"/>
                                          </p:val>
                                        </p:tav>
                                      </p:tavLst>
                                    </p:anim>
                                    <p:set>
                                      <p:cBhvr>
                                        <p:cTn id="884" dur="1" fill="hold">
                                          <p:stCondLst>
                                            <p:cond delay="3499"/>
                                          </p:stCondLst>
                                        </p:cTn>
                                        <p:tgtEl>
                                          <p:spTgt spid="90"/>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91"/>
                                        </p:tgtEl>
                                        <p:attrNameLst>
                                          <p:attrName>style.visibility</p:attrName>
                                        </p:attrNameLst>
                                      </p:cBhvr>
                                      <p:to>
                                        <p:strVal val="visible"/>
                                      </p:to>
                                    </p:set>
                                    <p:anim calcmode="lin" valueType="num">
                                      <p:cBhvr>
                                        <p:cTn id="887" dur="3500" fill="hold"/>
                                        <p:tgtEl>
                                          <p:spTgt spid="91"/>
                                        </p:tgtEl>
                                        <p:attrNameLst>
                                          <p:attrName>ppt_w</p:attrName>
                                        </p:attrNameLst>
                                      </p:cBhvr>
                                      <p:tavLst>
                                        <p:tav tm="0">
                                          <p:val>
                                            <p:strVal val="#ppt_w"/>
                                          </p:val>
                                        </p:tav>
                                        <p:tav tm="100000">
                                          <p:val>
                                            <p:strVal val="#ppt_w"/>
                                          </p:val>
                                        </p:tav>
                                      </p:tavLst>
                                    </p:anim>
                                    <p:anim calcmode="lin" valueType="num">
                                      <p:cBhvr>
                                        <p:cTn id="888" dur="3500" fill="hold"/>
                                        <p:tgtEl>
                                          <p:spTgt spid="91"/>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3500" fill="hold"/>
                                        <p:tgtEl>
                                          <p:spTgt spid="91"/>
                                        </p:tgtEl>
                                        <p:attrNameLst>
                                          <p:attrName>r</p:attrName>
                                        </p:attrNameLst>
                                      </p:cBhvr>
                                    </p:animRot>
                                  </p:childTnLst>
                                </p:cTn>
                              </p:par>
                              <p:par>
                                <p:cTn id="891" presetID="2" presetClass="exit" presetSubtype="9" fill="hold" grpId="2" nodeType="withEffect">
                                  <p:stCondLst>
                                    <p:cond delay="0"/>
                                  </p:stCondLst>
                                  <p:childTnLst>
                                    <p:anim calcmode="lin" valueType="num">
                                      <p:cBhvr additive="base">
                                        <p:cTn id="892" dur="3500"/>
                                        <p:tgtEl>
                                          <p:spTgt spid="91"/>
                                        </p:tgtEl>
                                        <p:attrNameLst>
                                          <p:attrName>ppt_x</p:attrName>
                                        </p:attrNameLst>
                                      </p:cBhvr>
                                      <p:tavLst>
                                        <p:tav tm="0">
                                          <p:val>
                                            <p:strVal val="ppt_x"/>
                                          </p:val>
                                        </p:tav>
                                        <p:tav tm="100000">
                                          <p:val>
                                            <p:strVal val="0-ppt_w/2"/>
                                          </p:val>
                                        </p:tav>
                                      </p:tavLst>
                                    </p:anim>
                                    <p:anim calcmode="lin" valueType="num">
                                      <p:cBhvr additive="base">
                                        <p:cTn id="893" dur="3500"/>
                                        <p:tgtEl>
                                          <p:spTgt spid="91"/>
                                        </p:tgtEl>
                                        <p:attrNameLst>
                                          <p:attrName>ppt_y</p:attrName>
                                        </p:attrNameLst>
                                      </p:cBhvr>
                                      <p:tavLst>
                                        <p:tav tm="0">
                                          <p:val>
                                            <p:strVal val="ppt_y"/>
                                          </p:val>
                                        </p:tav>
                                        <p:tav tm="100000">
                                          <p:val>
                                            <p:strVal val="0-ppt_h/2"/>
                                          </p:val>
                                        </p:tav>
                                      </p:tavLst>
                                    </p:anim>
                                    <p:set>
                                      <p:cBhvr>
                                        <p:cTn id="894" dur="1" fill="hold">
                                          <p:stCondLst>
                                            <p:cond delay="3499"/>
                                          </p:stCondLst>
                                        </p:cTn>
                                        <p:tgtEl>
                                          <p:spTgt spid="91"/>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92"/>
                                        </p:tgtEl>
                                        <p:attrNameLst>
                                          <p:attrName>style.visibility</p:attrName>
                                        </p:attrNameLst>
                                      </p:cBhvr>
                                      <p:to>
                                        <p:strVal val="visible"/>
                                      </p:to>
                                    </p:set>
                                    <p:anim calcmode="lin" valueType="num">
                                      <p:cBhvr>
                                        <p:cTn id="897" dur="3500" fill="hold"/>
                                        <p:tgtEl>
                                          <p:spTgt spid="92"/>
                                        </p:tgtEl>
                                        <p:attrNameLst>
                                          <p:attrName>ppt_w</p:attrName>
                                        </p:attrNameLst>
                                      </p:cBhvr>
                                      <p:tavLst>
                                        <p:tav tm="0">
                                          <p:val>
                                            <p:strVal val="#ppt_w"/>
                                          </p:val>
                                        </p:tav>
                                        <p:tav tm="100000">
                                          <p:val>
                                            <p:strVal val="#ppt_w"/>
                                          </p:val>
                                        </p:tav>
                                      </p:tavLst>
                                    </p:anim>
                                    <p:anim calcmode="lin" valueType="num">
                                      <p:cBhvr>
                                        <p:cTn id="898" dur="3500" fill="hold"/>
                                        <p:tgtEl>
                                          <p:spTgt spid="92"/>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3500" fill="hold"/>
                                        <p:tgtEl>
                                          <p:spTgt spid="92"/>
                                        </p:tgtEl>
                                        <p:attrNameLst>
                                          <p:attrName>r</p:attrName>
                                        </p:attrNameLst>
                                      </p:cBhvr>
                                    </p:animRot>
                                  </p:childTnLst>
                                </p:cTn>
                              </p:par>
                              <p:par>
                                <p:cTn id="901" presetID="2" presetClass="exit" presetSubtype="9" fill="hold" grpId="2" nodeType="withEffect">
                                  <p:stCondLst>
                                    <p:cond delay="0"/>
                                  </p:stCondLst>
                                  <p:childTnLst>
                                    <p:anim calcmode="lin" valueType="num">
                                      <p:cBhvr additive="base">
                                        <p:cTn id="902" dur="3500"/>
                                        <p:tgtEl>
                                          <p:spTgt spid="92"/>
                                        </p:tgtEl>
                                        <p:attrNameLst>
                                          <p:attrName>ppt_x</p:attrName>
                                        </p:attrNameLst>
                                      </p:cBhvr>
                                      <p:tavLst>
                                        <p:tav tm="0">
                                          <p:val>
                                            <p:strVal val="ppt_x"/>
                                          </p:val>
                                        </p:tav>
                                        <p:tav tm="100000">
                                          <p:val>
                                            <p:strVal val="0-ppt_w/2"/>
                                          </p:val>
                                        </p:tav>
                                      </p:tavLst>
                                    </p:anim>
                                    <p:anim calcmode="lin" valueType="num">
                                      <p:cBhvr additive="base">
                                        <p:cTn id="903" dur="3500"/>
                                        <p:tgtEl>
                                          <p:spTgt spid="92"/>
                                        </p:tgtEl>
                                        <p:attrNameLst>
                                          <p:attrName>ppt_y</p:attrName>
                                        </p:attrNameLst>
                                      </p:cBhvr>
                                      <p:tavLst>
                                        <p:tav tm="0">
                                          <p:val>
                                            <p:strVal val="ppt_y"/>
                                          </p:val>
                                        </p:tav>
                                        <p:tav tm="100000">
                                          <p:val>
                                            <p:strVal val="0-ppt_h/2"/>
                                          </p:val>
                                        </p:tav>
                                      </p:tavLst>
                                    </p:anim>
                                    <p:set>
                                      <p:cBhvr>
                                        <p:cTn id="904" dur="1" fill="hold">
                                          <p:stCondLst>
                                            <p:cond delay="3499"/>
                                          </p:stCondLst>
                                        </p:cTn>
                                        <p:tgtEl>
                                          <p:spTgt spid="92"/>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500" fill="hold"/>
                                        <p:tgtEl>
                                          <p:spTgt spid="93"/>
                                        </p:tgtEl>
                                        <p:attrNameLst>
                                          <p:attrName>ppt_w</p:attrName>
                                        </p:attrNameLst>
                                      </p:cBhvr>
                                      <p:tavLst>
                                        <p:tav tm="0">
                                          <p:val>
                                            <p:strVal val="#ppt_w"/>
                                          </p:val>
                                        </p:tav>
                                        <p:tav tm="100000">
                                          <p:val>
                                            <p:strVal val="#ppt_w"/>
                                          </p:val>
                                        </p:tav>
                                      </p:tavLst>
                                    </p:anim>
                                    <p:anim calcmode="lin" valueType="num">
                                      <p:cBhvr>
                                        <p:cTn id="908" dur="3500" fill="hold"/>
                                        <p:tgtEl>
                                          <p:spTgt spid="93"/>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3500" fill="hold"/>
                                        <p:tgtEl>
                                          <p:spTgt spid="93"/>
                                        </p:tgtEl>
                                        <p:attrNameLst>
                                          <p:attrName>r</p:attrName>
                                        </p:attrNameLst>
                                      </p:cBhvr>
                                    </p:animRot>
                                  </p:childTnLst>
                                </p:cTn>
                              </p:par>
                              <p:par>
                                <p:cTn id="911" presetID="2" presetClass="exit" presetSubtype="9" fill="hold" grpId="2" nodeType="withEffect">
                                  <p:stCondLst>
                                    <p:cond delay="0"/>
                                  </p:stCondLst>
                                  <p:childTnLst>
                                    <p:anim calcmode="lin" valueType="num">
                                      <p:cBhvr additive="base">
                                        <p:cTn id="912" dur="3500"/>
                                        <p:tgtEl>
                                          <p:spTgt spid="93"/>
                                        </p:tgtEl>
                                        <p:attrNameLst>
                                          <p:attrName>ppt_x</p:attrName>
                                        </p:attrNameLst>
                                      </p:cBhvr>
                                      <p:tavLst>
                                        <p:tav tm="0">
                                          <p:val>
                                            <p:strVal val="ppt_x"/>
                                          </p:val>
                                        </p:tav>
                                        <p:tav tm="100000">
                                          <p:val>
                                            <p:strVal val="0-ppt_w/2"/>
                                          </p:val>
                                        </p:tav>
                                      </p:tavLst>
                                    </p:anim>
                                    <p:anim calcmode="lin" valueType="num">
                                      <p:cBhvr additive="base">
                                        <p:cTn id="913" dur="3500"/>
                                        <p:tgtEl>
                                          <p:spTgt spid="93"/>
                                        </p:tgtEl>
                                        <p:attrNameLst>
                                          <p:attrName>ppt_y</p:attrName>
                                        </p:attrNameLst>
                                      </p:cBhvr>
                                      <p:tavLst>
                                        <p:tav tm="0">
                                          <p:val>
                                            <p:strVal val="ppt_y"/>
                                          </p:val>
                                        </p:tav>
                                        <p:tav tm="100000">
                                          <p:val>
                                            <p:strVal val="0-ppt_h/2"/>
                                          </p:val>
                                        </p:tav>
                                      </p:tavLst>
                                    </p:anim>
                                    <p:set>
                                      <p:cBhvr>
                                        <p:cTn id="914" dur="1" fill="hold">
                                          <p:stCondLst>
                                            <p:cond delay="3499"/>
                                          </p:stCondLst>
                                        </p:cTn>
                                        <p:tgtEl>
                                          <p:spTgt spid="93"/>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94"/>
                                        </p:tgtEl>
                                        <p:attrNameLst>
                                          <p:attrName>style.visibility</p:attrName>
                                        </p:attrNameLst>
                                      </p:cBhvr>
                                      <p:to>
                                        <p:strVal val="visible"/>
                                      </p:to>
                                    </p:set>
                                    <p:anim calcmode="lin" valueType="num">
                                      <p:cBhvr>
                                        <p:cTn id="917" dur="3500" fill="hold"/>
                                        <p:tgtEl>
                                          <p:spTgt spid="94"/>
                                        </p:tgtEl>
                                        <p:attrNameLst>
                                          <p:attrName>ppt_w</p:attrName>
                                        </p:attrNameLst>
                                      </p:cBhvr>
                                      <p:tavLst>
                                        <p:tav tm="0">
                                          <p:val>
                                            <p:strVal val="#ppt_w"/>
                                          </p:val>
                                        </p:tav>
                                        <p:tav tm="100000">
                                          <p:val>
                                            <p:strVal val="#ppt_w"/>
                                          </p:val>
                                        </p:tav>
                                      </p:tavLst>
                                    </p:anim>
                                    <p:anim calcmode="lin" valueType="num">
                                      <p:cBhvr>
                                        <p:cTn id="918" dur="3500" fill="hold"/>
                                        <p:tgtEl>
                                          <p:spTgt spid="94"/>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3500" fill="hold"/>
                                        <p:tgtEl>
                                          <p:spTgt spid="94"/>
                                        </p:tgtEl>
                                        <p:attrNameLst>
                                          <p:attrName>r</p:attrName>
                                        </p:attrNameLst>
                                      </p:cBhvr>
                                    </p:animRot>
                                  </p:childTnLst>
                                </p:cTn>
                              </p:par>
                              <p:par>
                                <p:cTn id="921" presetID="2" presetClass="exit" presetSubtype="3" fill="hold" grpId="2" nodeType="withEffect">
                                  <p:stCondLst>
                                    <p:cond delay="0"/>
                                  </p:stCondLst>
                                  <p:childTnLst>
                                    <p:anim calcmode="lin" valueType="num">
                                      <p:cBhvr additive="base">
                                        <p:cTn id="922" dur="3500"/>
                                        <p:tgtEl>
                                          <p:spTgt spid="94"/>
                                        </p:tgtEl>
                                        <p:attrNameLst>
                                          <p:attrName>ppt_x</p:attrName>
                                        </p:attrNameLst>
                                      </p:cBhvr>
                                      <p:tavLst>
                                        <p:tav tm="0">
                                          <p:val>
                                            <p:strVal val="ppt_x"/>
                                          </p:val>
                                        </p:tav>
                                        <p:tav tm="100000">
                                          <p:val>
                                            <p:strVal val="1+ppt_w/2"/>
                                          </p:val>
                                        </p:tav>
                                      </p:tavLst>
                                    </p:anim>
                                    <p:anim calcmode="lin" valueType="num">
                                      <p:cBhvr additive="base">
                                        <p:cTn id="923" dur="3500"/>
                                        <p:tgtEl>
                                          <p:spTgt spid="94"/>
                                        </p:tgtEl>
                                        <p:attrNameLst>
                                          <p:attrName>ppt_y</p:attrName>
                                        </p:attrNameLst>
                                      </p:cBhvr>
                                      <p:tavLst>
                                        <p:tav tm="0">
                                          <p:val>
                                            <p:strVal val="ppt_y"/>
                                          </p:val>
                                        </p:tav>
                                        <p:tav tm="100000">
                                          <p:val>
                                            <p:strVal val="0-ppt_h/2"/>
                                          </p:val>
                                        </p:tav>
                                      </p:tavLst>
                                    </p:anim>
                                    <p:set>
                                      <p:cBhvr>
                                        <p:cTn id="924" dur="1" fill="hold">
                                          <p:stCondLst>
                                            <p:cond delay="3499"/>
                                          </p:stCondLst>
                                        </p:cTn>
                                        <p:tgtEl>
                                          <p:spTgt spid="94"/>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95"/>
                                        </p:tgtEl>
                                        <p:attrNameLst>
                                          <p:attrName>style.visibility</p:attrName>
                                        </p:attrNameLst>
                                      </p:cBhvr>
                                      <p:to>
                                        <p:strVal val="visible"/>
                                      </p:to>
                                    </p:set>
                                    <p:anim calcmode="lin" valueType="num">
                                      <p:cBhvr>
                                        <p:cTn id="927" dur="3500" fill="hold"/>
                                        <p:tgtEl>
                                          <p:spTgt spid="95"/>
                                        </p:tgtEl>
                                        <p:attrNameLst>
                                          <p:attrName>ppt_w</p:attrName>
                                        </p:attrNameLst>
                                      </p:cBhvr>
                                      <p:tavLst>
                                        <p:tav tm="0">
                                          <p:val>
                                            <p:strVal val="#ppt_w"/>
                                          </p:val>
                                        </p:tav>
                                        <p:tav tm="100000">
                                          <p:val>
                                            <p:strVal val="#ppt_w"/>
                                          </p:val>
                                        </p:tav>
                                      </p:tavLst>
                                    </p:anim>
                                    <p:anim calcmode="lin" valueType="num">
                                      <p:cBhvr>
                                        <p:cTn id="928" dur="3500" fill="hold"/>
                                        <p:tgtEl>
                                          <p:spTgt spid="95"/>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3500" fill="hold"/>
                                        <p:tgtEl>
                                          <p:spTgt spid="95"/>
                                        </p:tgtEl>
                                        <p:attrNameLst>
                                          <p:attrName>r</p:attrName>
                                        </p:attrNameLst>
                                      </p:cBhvr>
                                    </p:animRot>
                                  </p:childTnLst>
                                </p:cTn>
                              </p:par>
                              <p:par>
                                <p:cTn id="931" presetID="2" presetClass="exit" presetSubtype="3" fill="hold" grpId="2" nodeType="withEffect">
                                  <p:stCondLst>
                                    <p:cond delay="0"/>
                                  </p:stCondLst>
                                  <p:childTnLst>
                                    <p:anim calcmode="lin" valueType="num">
                                      <p:cBhvr additive="base">
                                        <p:cTn id="932" dur="3500"/>
                                        <p:tgtEl>
                                          <p:spTgt spid="95"/>
                                        </p:tgtEl>
                                        <p:attrNameLst>
                                          <p:attrName>ppt_x</p:attrName>
                                        </p:attrNameLst>
                                      </p:cBhvr>
                                      <p:tavLst>
                                        <p:tav tm="0">
                                          <p:val>
                                            <p:strVal val="ppt_x"/>
                                          </p:val>
                                        </p:tav>
                                        <p:tav tm="100000">
                                          <p:val>
                                            <p:strVal val="1+ppt_w/2"/>
                                          </p:val>
                                        </p:tav>
                                      </p:tavLst>
                                    </p:anim>
                                    <p:anim calcmode="lin" valueType="num">
                                      <p:cBhvr additive="base">
                                        <p:cTn id="933" dur="3500"/>
                                        <p:tgtEl>
                                          <p:spTgt spid="95"/>
                                        </p:tgtEl>
                                        <p:attrNameLst>
                                          <p:attrName>ppt_y</p:attrName>
                                        </p:attrNameLst>
                                      </p:cBhvr>
                                      <p:tavLst>
                                        <p:tav tm="0">
                                          <p:val>
                                            <p:strVal val="ppt_y"/>
                                          </p:val>
                                        </p:tav>
                                        <p:tav tm="100000">
                                          <p:val>
                                            <p:strVal val="0-ppt_h/2"/>
                                          </p:val>
                                        </p:tav>
                                      </p:tavLst>
                                    </p:anim>
                                    <p:set>
                                      <p:cBhvr>
                                        <p:cTn id="934" dur="1" fill="hold">
                                          <p:stCondLst>
                                            <p:cond delay="3499"/>
                                          </p:stCondLst>
                                        </p:cTn>
                                        <p:tgtEl>
                                          <p:spTgt spid="95"/>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96"/>
                                        </p:tgtEl>
                                        <p:attrNameLst>
                                          <p:attrName>style.visibility</p:attrName>
                                        </p:attrNameLst>
                                      </p:cBhvr>
                                      <p:to>
                                        <p:strVal val="visible"/>
                                      </p:to>
                                    </p:set>
                                    <p:anim calcmode="lin" valueType="num">
                                      <p:cBhvr>
                                        <p:cTn id="937" dur="3500" fill="hold"/>
                                        <p:tgtEl>
                                          <p:spTgt spid="96"/>
                                        </p:tgtEl>
                                        <p:attrNameLst>
                                          <p:attrName>ppt_w</p:attrName>
                                        </p:attrNameLst>
                                      </p:cBhvr>
                                      <p:tavLst>
                                        <p:tav tm="0">
                                          <p:val>
                                            <p:strVal val="#ppt_w"/>
                                          </p:val>
                                        </p:tav>
                                        <p:tav tm="100000">
                                          <p:val>
                                            <p:strVal val="#ppt_w"/>
                                          </p:val>
                                        </p:tav>
                                      </p:tavLst>
                                    </p:anim>
                                    <p:anim calcmode="lin" valueType="num">
                                      <p:cBhvr>
                                        <p:cTn id="938" dur="3500" fill="hold"/>
                                        <p:tgtEl>
                                          <p:spTgt spid="96"/>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3500" fill="hold"/>
                                        <p:tgtEl>
                                          <p:spTgt spid="96"/>
                                        </p:tgtEl>
                                        <p:attrNameLst>
                                          <p:attrName>r</p:attrName>
                                        </p:attrNameLst>
                                      </p:cBhvr>
                                    </p:animRot>
                                  </p:childTnLst>
                                </p:cTn>
                              </p:par>
                              <p:par>
                                <p:cTn id="941" presetID="2" presetClass="exit" presetSubtype="3" fill="hold" grpId="2" nodeType="withEffect">
                                  <p:stCondLst>
                                    <p:cond delay="0"/>
                                  </p:stCondLst>
                                  <p:childTnLst>
                                    <p:anim calcmode="lin" valueType="num">
                                      <p:cBhvr additive="base">
                                        <p:cTn id="942" dur="3500"/>
                                        <p:tgtEl>
                                          <p:spTgt spid="96"/>
                                        </p:tgtEl>
                                        <p:attrNameLst>
                                          <p:attrName>ppt_x</p:attrName>
                                        </p:attrNameLst>
                                      </p:cBhvr>
                                      <p:tavLst>
                                        <p:tav tm="0">
                                          <p:val>
                                            <p:strVal val="ppt_x"/>
                                          </p:val>
                                        </p:tav>
                                        <p:tav tm="100000">
                                          <p:val>
                                            <p:strVal val="1+ppt_w/2"/>
                                          </p:val>
                                        </p:tav>
                                      </p:tavLst>
                                    </p:anim>
                                    <p:anim calcmode="lin" valueType="num">
                                      <p:cBhvr additive="base">
                                        <p:cTn id="943" dur="3500"/>
                                        <p:tgtEl>
                                          <p:spTgt spid="96"/>
                                        </p:tgtEl>
                                        <p:attrNameLst>
                                          <p:attrName>ppt_y</p:attrName>
                                        </p:attrNameLst>
                                      </p:cBhvr>
                                      <p:tavLst>
                                        <p:tav tm="0">
                                          <p:val>
                                            <p:strVal val="ppt_y"/>
                                          </p:val>
                                        </p:tav>
                                        <p:tav tm="100000">
                                          <p:val>
                                            <p:strVal val="0-ppt_h/2"/>
                                          </p:val>
                                        </p:tav>
                                      </p:tavLst>
                                    </p:anim>
                                    <p:set>
                                      <p:cBhvr>
                                        <p:cTn id="944" dur="1" fill="hold">
                                          <p:stCondLst>
                                            <p:cond delay="3499"/>
                                          </p:stCondLst>
                                        </p:cTn>
                                        <p:tgtEl>
                                          <p:spTgt spid="96"/>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97"/>
                                        </p:tgtEl>
                                        <p:attrNameLst>
                                          <p:attrName>style.visibility</p:attrName>
                                        </p:attrNameLst>
                                      </p:cBhvr>
                                      <p:to>
                                        <p:strVal val="visible"/>
                                      </p:to>
                                    </p:set>
                                    <p:anim calcmode="lin" valueType="num">
                                      <p:cBhvr>
                                        <p:cTn id="947" dur="3500" fill="hold"/>
                                        <p:tgtEl>
                                          <p:spTgt spid="97"/>
                                        </p:tgtEl>
                                        <p:attrNameLst>
                                          <p:attrName>ppt_w</p:attrName>
                                        </p:attrNameLst>
                                      </p:cBhvr>
                                      <p:tavLst>
                                        <p:tav tm="0">
                                          <p:val>
                                            <p:strVal val="#ppt_w"/>
                                          </p:val>
                                        </p:tav>
                                        <p:tav tm="100000">
                                          <p:val>
                                            <p:strVal val="#ppt_w"/>
                                          </p:val>
                                        </p:tav>
                                      </p:tavLst>
                                    </p:anim>
                                    <p:anim calcmode="lin" valueType="num">
                                      <p:cBhvr>
                                        <p:cTn id="948" dur="3500" fill="hold"/>
                                        <p:tgtEl>
                                          <p:spTgt spid="97"/>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3500" fill="hold"/>
                                        <p:tgtEl>
                                          <p:spTgt spid="97"/>
                                        </p:tgtEl>
                                        <p:attrNameLst>
                                          <p:attrName>r</p:attrName>
                                        </p:attrNameLst>
                                      </p:cBhvr>
                                    </p:animRot>
                                  </p:childTnLst>
                                </p:cTn>
                              </p:par>
                              <p:par>
                                <p:cTn id="951" presetID="2" presetClass="exit" presetSubtype="3" fill="hold" grpId="2" nodeType="withEffect">
                                  <p:stCondLst>
                                    <p:cond delay="0"/>
                                  </p:stCondLst>
                                  <p:childTnLst>
                                    <p:anim calcmode="lin" valueType="num">
                                      <p:cBhvr additive="base">
                                        <p:cTn id="952" dur="3500"/>
                                        <p:tgtEl>
                                          <p:spTgt spid="97"/>
                                        </p:tgtEl>
                                        <p:attrNameLst>
                                          <p:attrName>ppt_x</p:attrName>
                                        </p:attrNameLst>
                                      </p:cBhvr>
                                      <p:tavLst>
                                        <p:tav tm="0">
                                          <p:val>
                                            <p:strVal val="ppt_x"/>
                                          </p:val>
                                        </p:tav>
                                        <p:tav tm="100000">
                                          <p:val>
                                            <p:strVal val="1+ppt_w/2"/>
                                          </p:val>
                                        </p:tav>
                                      </p:tavLst>
                                    </p:anim>
                                    <p:anim calcmode="lin" valueType="num">
                                      <p:cBhvr additive="base">
                                        <p:cTn id="953" dur="3500"/>
                                        <p:tgtEl>
                                          <p:spTgt spid="97"/>
                                        </p:tgtEl>
                                        <p:attrNameLst>
                                          <p:attrName>ppt_y</p:attrName>
                                        </p:attrNameLst>
                                      </p:cBhvr>
                                      <p:tavLst>
                                        <p:tav tm="0">
                                          <p:val>
                                            <p:strVal val="ppt_y"/>
                                          </p:val>
                                        </p:tav>
                                        <p:tav tm="100000">
                                          <p:val>
                                            <p:strVal val="0-ppt_h/2"/>
                                          </p:val>
                                        </p:tav>
                                      </p:tavLst>
                                    </p:anim>
                                    <p:set>
                                      <p:cBhvr>
                                        <p:cTn id="954" dur="1" fill="hold">
                                          <p:stCondLst>
                                            <p:cond delay="3499"/>
                                          </p:stCondLst>
                                        </p:cTn>
                                        <p:tgtEl>
                                          <p:spTgt spid="97"/>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98"/>
                                        </p:tgtEl>
                                        <p:attrNameLst>
                                          <p:attrName>style.visibility</p:attrName>
                                        </p:attrNameLst>
                                      </p:cBhvr>
                                      <p:to>
                                        <p:strVal val="visible"/>
                                      </p:to>
                                    </p:set>
                                    <p:anim calcmode="lin" valueType="num">
                                      <p:cBhvr>
                                        <p:cTn id="957" dur="3500" fill="hold"/>
                                        <p:tgtEl>
                                          <p:spTgt spid="98"/>
                                        </p:tgtEl>
                                        <p:attrNameLst>
                                          <p:attrName>ppt_w</p:attrName>
                                        </p:attrNameLst>
                                      </p:cBhvr>
                                      <p:tavLst>
                                        <p:tav tm="0">
                                          <p:val>
                                            <p:strVal val="#ppt_w"/>
                                          </p:val>
                                        </p:tav>
                                        <p:tav tm="100000">
                                          <p:val>
                                            <p:strVal val="#ppt_w"/>
                                          </p:val>
                                        </p:tav>
                                      </p:tavLst>
                                    </p:anim>
                                    <p:anim calcmode="lin" valueType="num">
                                      <p:cBhvr>
                                        <p:cTn id="958" dur="3500" fill="hold"/>
                                        <p:tgtEl>
                                          <p:spTgt spid="98"/>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3500" fill="hold"/>
                                        <p:tgtEl>
                                          <p:spTgt spid="98"/>
                                        </p:tgtEl>
                                        <p:attrNameLst>
                                          <p:attrName>r</p:attrName>
                                        </p:attrNameLst>
                                      </p:cBhvr>
                                    </p:animRot>
                                  </p:childTnLst>
                                </p:cTn>
                              </p:par>
                              <p:par>
                                <p:cTn id="961" presetID="2" presetClass="exit" presetSubtype="3" fill="hold" grpId="2" nodeType="withEffect">
                                  <p:stCondLst>
                                    <p:cond delay="0"/>
                                  </p:stCondLst>
                                  <p:childTnLst>
                                    <p:anim calcmode="lin" valueType="num">
                                      <p:cBhvr additive="base">
                                        <p:cTn id="962" dur="3500"/>
                                        <p:tgtEl>
                                          <p:spTgt spid="98"/>
                                        </p:tgtEl>
                                        <p:attrNameLst>
                                          <p:attrName>ppt_x</p:attrName>
                                        </p:attrNameLst>
                                      </p:cBhvr>
                                      <p:tavLst>
                                        <p:tav tm="0">
                                          <p:val>
                                            <p:strVal val="ppt_x"/>
                                          </p:val>
                                        </p:tav>
                                        <p:tav tm="100000">
                                          <p:val>
                                            <p:strVal val="1+ppt_w/2"/>
                                          </p:val>
                                        </p:tav>
                                      </p:tavLst>
                                    </p:anim>
                                    <p:anim calcmode="lin" valueType="num">
                                      <p:cBhvr additive="base">
                                        <p:cTn id="963" dur="3500"/>
                                        <p:tgtEl>
                                          <p:spTgt spid="98"/>
                                        </p:tgtEl>
                                        <p:attrNameLst>
                                          <p:attrName>ppt_y</p:attrName>
                                        </p:attrNameLst>
                                      </p:cBhvr>
                                      <p:tavLst>
                                        <p:tav tm="0">
                                          <p:val>
                                            <p:strVal val="ppt_y"/>
                                          </p:val>
                                        </p:tav>
                                        <p:tav tm="100000">
                                          <p:val>
                                            <p:strVal val="0-ppt_h/2"/>
                                          </p:val>
                                        </p:tav>
                                      </p:tavLst>
                                    </p:anim>
                                    <p:set>
                                      <p:cBhvr>
                                        <p:cTn id="964" dur="1" fill="hold">
                                          <p:stCondLst>
                                            <p:cond delay="3499"/>
                                          </p:stCondLst>
                                        </p:cTn>
                                        <p:tgtEl>
                                          <p:spTgt spid="98"/>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99"/>
                                        </p:tgtEl>
                                        <p:attrNameLst>
                                          <p:attrName>style.visibility</p:attrName>
                                        </p:attrNameLst>
                                      </p:cBhvr>
                                      <p:to>
                                        <p:strVal val="visible"/>
                                      </p:to>
                                    </p:set>
                                    <p:anim calcmode="lin" valueType="num">
                                      <p:cBhvr>
                                        <p:cTn id="967" dur="3500" fill="hold"/>
                                        <p:tgtEl>
                                          <p:spTgt spid="99"/>
                                        </p:tgtEl>
                                        <p:attrNameLst>
                                          <p:attrName>ppt_w</p:attrName>
                                        </p:attrNameLst>
                                      </p:cBhvr>
                                      <p:tavLst>
                                        <p:tav tm="0">
                                          <p:val>
                                            <p:strVal val="#ppt_w"/>
                                          </p:val>
                                        </p:tav>
                                        <p:tav tm="100000">
                                          <p:val>
                                            <p:strVal val="#ppt_w"/>
                                          </p:val>
                                        </p:tav>
                                      </p:tavLst>
                                    </p:anim>
                                    <p:anim calcmode="lin" valueType="num">
                                      <p:cBhvr>
                                        <p:cTn id="968" dur="3500" fill="hold"/>
                                        <p:tgtEl>
                                          <p:spTgt spid="99"/>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3500" fill="hold"/>
                                        <p:tgtEl>
                                          <p:spTgt spid="99"/>
                                        </p:tgtEl>
                                        <p:attrNameLst>
                                          <p:attrName>r</p:attrName>
                                        </p:attrNameLst>
                                      </p:cBhvr>
                                    </p:animRot>
                                  </p:childTnLst>
                                </p:cTn>
                              </p:par>
                              <p:par>
                                <p:cTn id="971" presetID="2" presetClass="exit" presetSubtype="3" fill="hold" grpId="2" nodeType="withEffect">
                                  <p:stCondLst>
                                    <p:cond delay="0"/>
                                  </p:stCondLst>
                                  <p:childTnLst>
                                    <p:anim calcmode="lin" valueType="num">
                                      <p:cBhvr additive="base">
                                        <p:cTn id="972" dur="3500"/>
                                        <p:tgtEl>
                                          <p:spTgt spid="99"/>
                                        </p:tgtEl>
                                        <p:attrNameLst>
                                          <p:attrName>ppt_x</p:attrName>
                                        </p:attrNameLst>
                                      </p:cBhvr>
                                      <p:tavLst>
                                        <p:tav tm="0">
                                          <p:val>
                                            <p:strVal val="ppt_x"/>
                                          </p:val>
                                        </p:tav>
                                        <p:tav tm="100000">
                                          <p:val>
                                            <p:strVal val="1+ppt_w/2"/>
                                          </p:val>
                                        </p:tav>
                                      </p:tavLst>
                                    </p:anim>
                                    <p:anim calcmode="lin" valueType="num">
                                      <p:cBhvr additive="base">
                                        <p:cTn id="973" dur="3500"/>
                                        <p:tgtEl>
                                          <p:spTgt spid="99"/>
                                        </p:tgtEl>
                                        <p:attrNameLst>
                                          <p:attrName>ppt_y</p:attrName>
                                        </p:attrNameLst>
                                      </p:cBhvr>
                                      <p:tavLst>
                                        <p:tav tm="0">
                                          <p:val>
                                            <p:strVal val="ppt_y"/>
                                          </p:val>
                                        </p:tav>
                                        <p:tav tm="100000">
                                          <p:val>
                                            <p:strVal val="0-ppt_h/2"/>
                                          </p:val>
                                        </p:tav>
                                      </p:tavLst>
                                    </p:anim>
                                    <p:set>
                                      <p:cBhvr>
                                        <p:cTn id="974" dur="1" fill="hold">
                                          <p:stCondLst>
                                            <p:cond delay="3499"/>
                                          </p:stCondLst>
                                        </p:cTn>
                                        <p:tgtEl>
                                          <p:spTgt spid="99"/>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100"/>
                                        </p:tgtEl>
                                        <p:attrNameLst>
                                          <p:attrName>style.visibility</p:attrName>
                                        </p:attrNameLst>
                                      </p:cBhvr>
                                      <p:to>
                                        <p:strVal val="visible"/>
                                      </p:to>
                                    </p:set>
                                    <p:anim calcmode="lin" valueType="num">
                                      <p:cBhvr>
                                        <p:cTn id="977" dur="3500" fill="hold"/>
                                        <p:tgtEl>
                                          <p:spTgt spid="100"/>
                                        </p:tgtEl>
                                        <p:attrNameLst>
                                          <p:attrName>ppt_w</p:attrName>
                                        </p:attrNameLst>
                                      </p:cBhvr>
                                      <p:tavLst>
                                        <p:tav tm="0">
                                          <p:val>
                                            <p:strVal val="#ppt_w"/>
                                          </p:val>
                                        </p:tav>
                                        <p:tav tm="100000">
                                          <p:val>
                                            <p:strVal val="#ppt_w"/>
                                          </p:val>
                                        </p:tav>
                                      </p:tavLst>
                                    </p:anim>
                                    <p:anim calcmode="lin" valueType="num">
                                      <p:cBhvr>
                                        <p:cTn id="978" dur="3500" fill="hold"/>
                                        <p:tgtEl>
                                          <p:spTgt spid="100"/>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3500" fill="hold"/>
                                        <p:tgtEl>
                                          <p:spTgt spid="100"/>
                                        </p:tgtEl>
                                        <p:attrNameLst>
                                          <p:attrName>r</p:attrName>
                                        </p:attrNameLst>
                                      </p:cBhvr>
                                    </p:animRot>
                                  </p:childTnLst>
                                </p:cTn>
                              </p:par>
                              <p:par>
                                <p:cTn id="981" presetID="2" presetClass="exit" presetSubtype="3" fill="hold" grpId="2" nodeType="withEffect">
                                  <p:stCondLst>
                                    <p:cond delay="0"/>
                                  </p:stCondLst>
                                  <p:childTnLst>
                                    <p:anim calcmode="lin" valueType="num">
                                      <p:cBhvr additive="base">
                                        <p:cTn id="982" dur="3500"/>
                                        <p:tgtEl>
                                          <p:spTgt spid="100"/>
                                        </p:tgtEl>
                                        <p:attrNameLst>
                                          <p:attrName>ppt_x</p:attrName>
                                        </p:attrNameLst>
                                      </p:cBhvr>
                                      <p:tavLst>
                                        <p:tav tm="0">
                                          <p:val>
                                            <p:strVal val="ppt_x"/>
                                          </p:val>
                                        </p:tav>
                                        <p:tav tm="100000">
                                          <p:val>
                                            <p:strVal val="1+ppt_w/2"/>
                                          </p:val>
                                        </p:tav>
                                      </p:tavLst>
                                    </p:anim>
                                    <p:anim calcmode="lin" valueType="num">
                                      <p:cBhvr additive="base">
                                        <p:cTn id="983" dur="3500"/>
                                        <p:tgtEl>
                                          <p:spTgt spid="100"/>
                                        </p:tgtEl>
                                        <p:attrNameLst>
                                          <p:attrName>ppt_y</p:attrName>
                                        </p:attrNameLst>
                                      </p:cBhvr>
                                      <p:tavLst>
                                        <p:tav tm="0">
                                          <p:val>
                                            <p:strVal val="ppt_y"/>
                                          </p:val>
                                        </p:tav>
                                        <p:tav tm="100000">
                                          <p:val>
                                            <p:strVal val="0-ppt_h/2"/>
                                          </p:val>
                                        </p:tav>
                                      </p:tavLst>
                                    </p:anim>
                                    <p:set>
                                      <p:cBhvr>
                                        <p:cTn id="984" dur="1" fill="hold">
                                          <p:stCondLst>
                                            <p:cond delay="3499"/>
                                          </p:stCondLst>
                                        </p:cTn>
                                        <p:tgtEl>
                                          <p:spTgt spid="100"/>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101"/>
                                        </p:tgtEl>
                                        <p:attrNameLst>
                                          <p:attrName>style.visibility</p:attrName>
                                        </p:attrNameLst>
                                      </p:cBhvr>
                                      <p:to>
                                        <p:strVal val="visible"/>
                                      </p:to>
                                    </p:set>
                                    <p:anim calcmode="lin" valueType="num">
                                      <p:cBhvr>
                                        <p:cTn id="987" dur="3500" fill="hold"/>
                                        <p:tgtEl>
                                          <p:spTgt spid="101"/>
                                        </p:tgtEl>
                                        <p:attrNameLst>
                                          <p:attrName>ppt_w</p:attrName>
                                        </p:attrNameLst>
                                      </p:cBhvr>
                                      <p:tavLst>
                                        <p:tav tm="0">
                                          <p:val>
                                            <p:strVal val="#ppt_w"/>
                                          </p:val>
                                        </p:tav>
                                        <p:tav tm="100000">
                                          <p:val>
                                            <p:strVal val="#ppt_w"/>
                                          </p:val>
                                        </p:tav>
                                      </p:tavLst>
                                    </p:anim>
                                    <p:anim calcmode="lin" valueType="num">
                                      <p:cBhvr>
                                        <p:cTn id="988" dur="3500" fill="hold"/>
                                        <p:tgtEl>
                                          <p:spTgt spid="101"/>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3500" fill="hold"/>
                                        <p:tgtEl>
                                          <p:spTgt spid="101"/>
                                        </p:tgtEl>
                                        <p:attrNameLst>
                                          <p:attrName>r</p:attrName>
                                        </p:attrNameLst>
                                      </p:cBhvr>
                                    </p:animRot>
                                  </p:childTnLst>
                                </p:cTn>
                              </p:par>
                              <p:par>
                                <p:cTn id="991" presetID="2" presetClass="exit" presetSubtype="3" fill="hold" grpId="2" nodeType="withEffect">
                                  <p:stCondLst>
                                    <p:cond delay="0"/>
                                  </p:stCondLst>
                                  <p:childTnLst>
                                    <p:anim calcmode="lin" valueType="num">
                                      <p:cBhvr additive="base">
                                        <p:cTn id="992" dur="3500"/>
                                        <p:tgtEl>
                                          <p:spTgt spid="101"/>
                                        </p:tgtEl>
                                        <p:attrNameLst>
                                          <p:attrName>ppt_x</p:attrName>
                                        </p:attrNameLst>
                                      </p:cBhvr>
                                      <p:tavLst>
                                        <p:tav tm="0">
                                          <p:val>
                                            <p:strVal val="ppt_x"/>
                                          </p:val>
                                        </p:tav>
                                        <p:tav tm="100000">
                                          <p:val>
                                            <p:strVal val="1+ppt_w/2"/>
                                          </p:val>
                                        </p:tav>
                                      </p:tavLst>
                                    </p:anim>
                                    <p:anim calcmode="lin" valueType="num">
                                      <p:cBhvr additive="base">
                                        <p:cTn id="993" dur="3500"/>
                                        <p:tgtEl>
                                          <p:spTgt spid="101"/>
                                        </p:tgtEl>
                                        <p:attrNameLst>
                                          <p:attrName>ppt_y</p:attrName>
                                        </p:attrNameLst>
                                      </p:cBhvr>
                                      <p:tavLst>
                                        <p:tav tm="0">
                                          <p:val>
                                            <p:strVal val="ppt_y"/>
                                          </p:val>
                                        </p:tav>
                                        <p:tav tm="100000">
                                          <p:val>
                                            <p:strVal val="0-ppt_h/2"/>
                                          </p:val>
                                        </p:tav>
                                      </p:tavLst>
                                    </p:anim>
                                    <p:set>
                                      <p:cBhvr>
                                        <p:cTn id="994" dur="1" fill="hold">
                                          <p:stCondLst>
                                            <p:cond delay="3499"/>
                                          </p:stCondLst>
                                        </p:cTn>
                                        <p:tgtEl>
                                          <p:spTgt spid="101"/>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102"/>
                                        </p:tgtEl>
                                        <p:attrNameLst>
                                          <p:attrName>style.visibility</p:attrName>
                                        </p:attrNameLst>
                                      </p:cBhvr>
                                      <p:to>
                                        <p:strVal val="visible"/>
                                      </p:to>
                                    </p:set>
                                    <p:anim calcmode="lin" valueType="num">
                                      <p:cBhvr>
                                        <p:cTn id="997" dur="3500" fill="hold"/>
                                        <p:tgtEl>
                                          <p:spTgt spid="102"/>
                                        </p:tgtEl>
                                        <p:attrNameLst>
                                          <p:attrName>ppt_w</p:attrName>
                                        </p:attrNameLst>
                                      </p:cBhvr>
                                      <p:tavLst>
                                        <p:tav tm="0">
                                          <p:val>
                                            <p:strVal val="#ppt_w"/>
                                          </p:val>
                                        </p:tav>
                                        <p:tav tm="100000">
                                          <p:val>
                                            <p:strVal val="#ppt_w"/>
                                          </p:val>
                                        </p:tav>
                                      </p:tavLst>
                                    </p:anim>
                                    <p:anim calcmode="lin" valueType="num">
                                      <p:cBhvr>
                                        <p:cTn id="998" dur="3500" fill="hold"/>
                                        <p:tgtEl>
                                          <p:spTgt spid="102"/>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3500" fill="hold"/>
                                        <p:tgtEl>
                                          <p:spTgt spid="102"/>
                                        </p:tgtEl>
                                        <p:attrNameLst>
                                          <p:attrName>r</p:attrName>
                                        </p:attrNameLst>
                                      </p:cBhvr>
                                    </p:animRot>
                                  </p:childTnLst>
                                </p:cTn>
                              </p:par>
                              <p:par>
                                <p:cTn id="1001" presetID="2" presetClass="exit" presetSubtype="3" fill="hold" grpId="2" nodeType="withEffect">
                                  <p:stCondLst>
                                    <p:cond delay="0"/>
                                  </p:stCondLst>
                                  <p:childTnLst>
                                    <p:anim calcmode="lin" valueType="num">
                                      <p:cBhvr additive="base">
                                        <p:cTn id="1002" dur="3500"/>
                                        <p:tgtEl>
                                          <p:spTgt spid="102"/>
                                        </p:tgtEl>
                                        <p:attrNameLst>
                                          <p:attrName>ppt_x</p:attrName>
                                        </p:attrNameLst>
                                      </p:cBhvr>
                                      <p:tavLst>
                                        <p:tav tm="0">
                                          <p:val>
                                            <p:strVal val="ppt_x"/>
                                          </p:val>
                                        </p:tav>
                                        <p:tav tm="100000">
                                          <p:val>
                                            <p:strVal val="1+ppt_w/2"/>
                                          </p:val>
                                        </p:tav>
                                      </p:tavLst>
                                    </p:anim>
                                    <p:anim calcmode="lin" valueType="num">
                                      <p:cBhvr additive="base">
                                        <p:cTn id="1003" dur="3500"/>
                                        <p:tgtEl>
                                          <p:spTgt spid="102"/>
                                        </p:tgtEl>
                                        <p:attrNameLst>
                                          <p:attrName>ppt_y</p:attrName>
                                        </p:attrNameLst>
                                      </p:cBhvr>
                                      <p:tavLst>
                                        <p:tav tm="0">
                                          <p:val>
                                            <p:strVal val="ppt_y"/>
                                          </p:val>
                                        </p:tav>
                                        <p:tav tm="100000">
                                          <p:val>
                                            <p:strVal val="0-ppt_h/2"/>
                                          </p:val>
                                        </p:tav>
                                      </p:tavLst>
                                    </p:anim>
                                    <p:set>
                                      <p:cBhvr>
                                        <p:cTn id="1004" dur="1" fill="hold">
                                          <p:stCondLst>
                                            <p:cond delay="3499"/>
                                          </p:stCondLst>
                                        </p:cTn>
                                        <p:tgtEl>
                                          <p:spTgt spid="102"/>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103"/>
                                        </p:tgtEl>
                                        <p:attrNameLst>
                                          <p:attrName>style.visibility</p:attrName>
                                        </p:attrNameLst>
                                      </p:cBhvr>
                                      <p:to>
                                        <p:strVal val="visible"/>
                                      </p:to>
                                    </p:set>
                                    <p:anim calcmode="lin" valueType="num">
                                      <p:cBhvr>
                                        <p:cTn id="1007" dur="3500" fill="hold"/>
                                        <p:tgtEl>
                                          <p:spTgt spid="103"/>
                                        </p:tgtEl>
                                        <p:attrNameLst>
                                          <p:attrName>ppt_w</p:attrName>
                                        </p:attrNameLst>
                                      </p:cBhvr>
                                      <p:tavLst>
                                        <p:tav tm="0">
                                          <p:val>
                                            <p:strVal val="#ppt_w"/>
                                          </p:val>
                                        </p:tav>
                                        <p:tav tm="100000">
                                          <p:val>
                                            <p:strVal val="#ppt_w"/>
                                          </p:val>
                                        </p:tav>
                                      </p:tavLst>
                                    </p:anim>
                                    <p:anim calcmode="lin" valueType="num">
                                      <p:cBhvr>
                                        <p:cTn id="1008" dur="3500" fill="hold"/>
                                        <p:tgtEl>
                                          <p:spTgt spid="103"/>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3500" fill="hold"/>
                                        <p:tgtEl>
                                          <p:spTgt spid="103"/>
                                        </p:tgtEl>
                                        <p:attrNameLst>
                                          <p:attrName>r</p:attrName>
                                        </p:attrNameLst>
                                      </p:cBhvr>
                                    </p:animRot>
                                  </p:childTnLst>
                                </p:cTn>
                              </p:par>
                              <p:par>
                                <p:cTn id="1011" presetID="2" presetClass="exit" presetSubtype="3" fill="hold" grpId="2" nodeType="withEffect">
                                  <p:stCondLst>
                                    <p:cond delay="0"/>
                                  </p:stCondLst>
                                  <p:childTnLst>
                                    <p:anim calcmode="lin" valueType="num">
                                      <p:cBhvr additive="base">
                                        <p:cTn id="1012" dur="3500"/>
                                        <p:tgtEl>
                                          <p:spTgt spid="103"/>
                                        </p:tgtEl>
                                        <p:attrNameLst>
                                          <p:attrName>ppt_x</p:attrName>
                                        </p:attrNameLst>
                                      </p:cBhvr>
                                      <p:tavLst>
                                        <p:tav tm="0">
                                          <p:val>
                                            <p:strVal val="ppt_x"/>
                                          </p:val>
                                        </p:tav>
                                        <p:tav tm="100000">
                                          <p:val>
                                            <p:strVal val="1+ppt_w/2"/>
                                          </p:val>
                                        </p:tav>
                                      </p:tavLst>
                                    </p:anim>
                                    <p:anim calcmode="lin" valueType="num">
                                      <p:cBhvr additive="base">
                                        <p:cTn id="1013" dur="3500"/>
                                        <p:tgtEl>
                                          <p:spTgt spid="103"/>
                                        </p:tgtEl>
                                        <p:attrNameLst>
                                          <p:attrName>ppt_y</p:attrName>
                                        </p:attrNameLst>
                                      </p:cBhvr>
                                      <p:tavLst>
                                        <p:tav tm="0">
                                          <p:val>
                                            <p:strVal val="ppt_y"/>
                                          </p:val>
                                        </p:tav>
                                        <p:tav tm="100000">
                                          <p:val>
                                            <p:strVal val="0-ppt_h/2"/>
                                          </p:val>
                                        </p:tav>
                                      </p:tavLst>
                                    </p:anim>
                                    <p:set>
                                      <p:cBhvr>
                                        <p:cTn id="1014" dur="1" fill="hold">
                                          <p:stCondLst>
                                            <p:cond delay="3499"/>
                                          </p:stCondLst>
                                        </p:cTn>
                                        <p:tgtEl>
                                          <p:spTgt spid="103"/>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104"/>
                                        </p:tgtEl>
                                        <p:attrNameLst>
                                          <p:attrName>style.visibility</p:attrName>
                                        </p:attrNameLst>
                                      </p:cBhvr>
                                      <p:to>
                                        <p:strVal val="visible"/>
                                      </p:to>
                                    </p:set>
                                    <p:anim calcmode="lin" valueType="num">
                                      <p:cBhvr>
                                        <p:cTn id="1017" dur="3500" fill="hold"/>
                                        <p:tgtEl>
                                          <p:spTgt spid="104"/>
                                        </p:tgtEl>
                                        <p:attrNameLst>
                                          <p:attrName>ppt_w</p:attrName>
                                        </p:attrNameLst>
                                      </p:cBhvr>
                                      <p:tavLst>
                                        <p:tav tm="0">
                                          <p:val>
                                            <p:strVal val="#ppt_w"/>
                                          </p:val>
                                        </p:tav>
                                        <p:tav tm="100000">
                                          <p:val>
                                            <p:strVal val="#ppt_w"/>
                                          </p:val>
                                        </p:tav>
                                      </p:tavLst>
                                    </p:anim>
                                    <p:anim calcmode="lin" valueType="num">
                                      <p:cBhvr>
                                        <p:cTn id="1018" dur="3500" fill="hold"/>
                                        <p:tgtEl>
                                          <p:spTgt spid="104"/>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3500" fill="hold"/>
                                        <p:tgtEl>
                                          <p:spTgt spid="104"/>
                                        </p:tgtEl>
                                        <p:attrNameLst>
                                          <p:attrName>r</p:attrName>
                                        </p:attrNameLst>
                                      </p:cBhvr>
                                    </p:animRot>
                                  </p:childTnLst>
                                </p:cTn>
                              </p:par>
                              <p:par>
                                <p:cTn id="1021" presetID="2" presetClass="exit" presetSubtype="3" fill="hold" grpId="2" nodeType="withEffect">
                                  <p:stCondLst>
                                    <p:cond delay="0"/>
                                  </p:stCondLst>
                                  <p:childTnLst>
                                    <p:anim calcmode="lin" valueType="num">
                                      <p:cBhvr additive="base">
                                        <p:cTn id="1022" dur="3500"/>
                                        <p:tgtEl>
                                          <p:spTgt spid="104"/>
                                        </p:tgtEl>
                                        <p:attrNameLst>
                                          <p:attrName>ppt_x</p:attrName>
                                        </p:attrNameLst>
                                      </p:cBhvr>
                                      <p:tavLst>
                                        <p:tav tm="0">
                                          <p:val>
                                            <p:strVal val="ppt_x"/>
                                          </p:val>
                                        </p:tav>
                                        <p:tav tm="100000">
                                          <p:val>
                                            <p:strVal val="1+ppt_w/2"/>
                                          </p:val>
                                        </p:tav>
                                      </p:tavLst>
                                    </p:anim>
                                    <p:anim calcmode="lin" valueType="num">
                                      <p:cBhvr additive="base">
                                        <p:cTn id="1023" dur="3500"/>
                                        <p:tgtEl>
                                          <p:spTgt spid="104"/>
                                        </p:tgtEl>
                                        <p:attrNameLst>
                                          <p:attrName>ppt_y</p:attrName>
                                        </p:attrNameLst>
                                      </p:cBhvr>
                                      <p:tavLst>
                                        <p:tav tm="0">
                                          <p:val>
                                            <p:strVal val="ppt_y"/>
                                          </p:val>
                                        </p:tav>
                                        <p:tav tm="100000">
                                          <p:val>
                                            <p:strVal val="0-ppt_h/2"/>
                                          </p:val>
                                        </p:tav>
                                      </p:tavLst>
                                    </p:anim>
                                    <p:set>
                                      <p:cBhvr>
                                        <p:cTn id="1024" dur="1" fill="hold">
                                          <p:stCondLst>
                                            <p:cond delay="3499"/>
                                          </p:stCondLst>
                                        </p:cTn>
                                        <p:tgtEl>
                                          <p:spTgt spid="104"/>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105"/>
                                        </p:tgtEl>
                                        <p:attrNameLst>
                                          <p:attrName>style.visibility</p:attrName>
                                        </p:attrNameLst>
                                      </p:cBhvr>
                                      <p:to>
                                        <p:strVal val="visible"/>
                                      </p:to>
                                    </p:set>
                                    <p:anim calcmode="lin" valueType="num">
                                      <p:cBhvr>
                                        <p:cTn id="1027" dur="3500" fill="hold"/>
                                        <p:tgtEl>
                                          <p:spTgt spid="105"/>
                                        </p:tgtEl>
                                        <p:attrNameLst>
                                          <p:attrName>ppt_w</p:attrName>
                                        </p:attrNameLst>
                                      </p:cBhvr>
                                      <p:tavLst>
                                        <p:tav tm="0">
                                          <p:val>
                                            <p:strVal val="#ppt_w"/>
                                          </p:val>
                                        </p:tav>
                                        <p:tav tm="100000">
                                          <p:val>
                                            <p:strVal val="#ppt_w"/>
                                          </p:val>
                                        </p:tav>
                                      </p:tavLst>
                                    </p:anim>
                                    <p:anim calcmode="lin" valueType="num">
                                      <p:cBhvr>
                                        <p:cTn id="1028" dur="3500" fill="hold"/>
                                        <p:tgtEl>
                                          <p:spTgt spid="105"/>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3500" fill="hold"/>
                                        <p:tgtEl>
                                          <p:spTgt spid="105"/>
                                        </p:tgtEl>
                                        <p:attrNameLst>
                                          <p:attrName>r</p:attrName>
                                        </p:attrNameLst>
                                      </p:cBhvr>
                                    </p:animRot>
                                  </p:childTnLst>
                                </p:cTn>
                              </p:par>
                              <p:par>
                                <p:cTn id="1031" presetID="2" presetClass="exit" presetSubtype="3" fill="hold" grpId="2" nodeType="withEffect">
                                  <p:stCondLst>
                                    <p:cond delay="0"/>
                                  </p:stCondLst>
                                  <p:childTnLst>
                                    <p:anim calcmode="lin" valueType="num">
                                      <p:cBhvr additive="base">
                                        <p:cTn id="1032" dur="3500"/>
                                        <p:tgtEl>
                                          <p:spTgt spid="105"/>
                                        </p:tgtEl>
                                        <p:attrNameLst>
                                          <p:attrName>ppt_x</p:attrName>
                                        </p:attrNameLst>
                                      </p:cBhvr>
                                      <p:tavLst>
                                        <p:tav tm="0">
                                          <p:val>
                                            <p:strVal val="ppt_x"/>
                                          </p:val>
                                        </p:tav>
                                        <p:tav tm="100000">
                                          <p:val>
                                            <p:strVal val="1+ppt_w/2"/>
                                          </p:val>
                                        </p:tav>
                                      </p:tavLst>
                                    </p:anim>
                                    <p:anim calcmode="lin" valueType="num">
                                      <p:cBhvr additive="base">
                                        <p:cTn id="1033" dur="3500"/>
                                        <p:tgtEl>
                                          <p:spTgt spid="105"/>
                                        </p:tgtEl>
                                        <p:attrNameLst>
                                          <p:attrName>ppt_y</p:attrName>
                                        </p:attrNameLst>
                                      </p:cBhvr>
                                      <p:tavLst>
                                        <p:tav tm="0">
                                          <p:val>
                                            <p:strVal val="ppt_y"/>
                                          </p:val>
                                        </p:tav>
                                        <p:tav tm="100000">
                                          <p:val>
                                            <p:strVal val="0-ppt_h/2"/>
                                          </p:val>
                                        </p:tav>
                                      </p:tavLst>
                                    </p:anim>
                                    <p:set>
                                      <p:cBhvr>
                                        <p:cTn id="1034" dur="1" fill="hold">
                                          <p:stCondLst>
                                            <p:cond delay="3499"/>
                                          </p:stCondLst>
                                        </p:cTn>
                                        <p:tgtEl>
                                          <p:spTgt spid="105"/>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106"/>
                                        </p:tgtEl>
                                        <p:attrNameLst>
                                          <p:attrName>style.visibility</p:attrName>
                                        </p:attrNameLst>
                                      </p:cBhvr>
                                      <p:to>
                                        <p:strVal val="visible"/>
                                      </p:to>
                                    </p:set>
                                    <p:anim calcmode="lin" valueType="num">
                                      <p:cBhvr>
                                        <p:cTn id="1037" dur="3500" fill="hold"/>
                                        <p:tgtEl>
                                          <p:spTgt spid="106"/>
                                        </p:tgtEl>
                                        <p:attrNameLst>
                                          <p:attrName>ppt_w</p:attrName>
                                        </p:attrNameLst>
                                      </p:cBhvr>
                                      <p:tavLst>
                                        <p:tav tm="0">
                                          <p:val>
                                            <p:strVal val="#ppt_w"/>
                                          </p:val>
                                        </p:tav>
                                        <p:tav tm="100000">
                                          <p:val>
                                            <p:strVal val="#ppt_w"/>
                                          </p:val>
                                        </p:tav>
                                      </p:tavLst>
                                    </p:anim>
                                    <p:anim calcmode="lin" valueType="num">
                                      <p:cBhvr>
                                        <p:cTn id="1038" dur="3500" fill="hold"/>
                                        <p:tgtEl>
                                          <p:spTgt spid="106"/>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3500" fill="hold"/>
                                        <p:tgtEl>
                                          <p:spTgt spid="106"/>
                                        </p:tgtEl>
                                        <p:attrNameLst>
                                          <p:attrName>r</p:attrName>
                                        </p:attrNameLst>
                                      </p:cBhvr>
                                    </p:animRot>
                                  </p:childTnLst>
                                </p:cTn>
                              </p:par>
                              <p:par>
                                <p:cTn id="1041" presetID="2" presetClass="exit" presetSubtype="3" fill="hold" grpId="2" nodeType="withEffect">
                                  <p:stCondLst>
                                    <p:cond delay="0"/>
                                  </p:stCondLst>
                                  <p:childTnLst>
                                    <p:anim calcmode="lin" valueType="num">
                                      <p:cBhvr additive="base">
                                        <p:cTn id="1042" dur="3500"/>
                                        <p:tgtEl>
                                          <p:spTgt spid="106"/>
                                        </p:tgtEl>
                                        <p:attrNameLst>
                                          <p:attrName>ppt_x</p:attrName>
                                        </p:attrNameLst>
                                      </p:cBhvr>
                                      <p:tavLst>
                                        <p:tav tm="0">
                                          <p:val>
                                            <p:strVal val="ppt_x"/>
                                          </p:val>
                                        </p:tav>
                                        <p:tav tm="100000">
                                          <p:val>
                                            <p:strVal val="1+ppt_w/2"/>
                                          </p:val>
                                        </p:tav>
                                      </p:tavLst>
                                    </p:anim>
                                    <p:anim calcmode="lin" valueType="num">
                                      <p:cBhvr additive="base">
                                        <p:cTn id="1043" dur="3500"/>
                                        <p:tgtEl>
                                          <p:spTgt spid="106"/>
                                        </p:tgtEl>
                                        <p:attrNameLst>
                                          <p:attrName>ppt_y</p:attrName>
                                        </p:attrNameLst>
                                      </p:cBhvr>
                                      <p:tavLst>
                                        <p:tav tm="0">
                                          <p:val>
                                            <p:strVal val="ppt_y"/>
                                          </p:val>
                                        </p:tav>
                                        <p:tav tm="100000">
                                          <p:val>
                                            <p:strVal val="0-ppt_h/2"/>
                                          </p:val>
                                        </p:tav>
                                      </p:tavLst>
                                    </p:anim>
                                    <p:set>
                                      <p:cBhvr>
                                        <p:cTn id="1044" dur="1" fill="hold">
                                          <p:stCondLst>
                                            <p:cond delay="3499"/>
                                          </p:stCondLst>
                                        </p:cTn>
                                        <p:tgtEl>
                                          <p:spTgt spid="106"/>
                                        </p:tgtEl>
                                        <p:attrNameLst>
                                          <p:attrName>style.visibility</p:attrName>
                                        </p:attrNameLst>
                                      </p:cBhvr>
                                      <p:to>
                                        <p:strVal val="hidden"/>
                                      </p:to>
                                    </p:set>
                                  </p:childTnLst>
                                </p:cTn>
                              </p:par>
                              <p:par>
                                <p:cTn id="1045" presetID="23" presetClass="entr" presetSubtype="272" fill="hold" nodeType="withEffect">
                                  <p:stCondLst>
                                    <p:cond delay="500"/>
                                  </p:stCondLst>
                                  <p:childTnLst>
                                    <p:set>
                                      <p:cBhvr>
                                        <p:cTn id="1046" dur="1" fill="hold">
                                          <p:stCondLst>
                                            <p:cond delay="0"/>
                                          </p:stCondLst>
                                        </p:cTn>
                                        <p:tgtEl>
                                          <p:spTgt spid="116"/>
                                        </p:tgtEl>
                                        <p:attrNameLst>
                                          <p:attrName>style.visibility</p:attrName>
                                        </p:attrNameLst>
                                      </p:cBhvr>
                                      <p:to>
                                        <p:strVal val="visible"/>
                                      </p:to>
                                    </p:set>
                                    <p:anim calcmode="lin" valueType="num">
                                      <p:cBhvr>
                                        <p:cTn id="1047" dur="3000" fill="hold"/>
                                        <p:tgtEl>
                                          <p:spTgt spid="116"/>
                                        </p:tgtEl>
                                        <p:attrNameLst>
                                          <p:attrName>ppt_w</p:attrName>
                                        </p:attrNameLst>
                                      </p:cBhvr>
                                      <p:tavLst>
                                        <p:tav tm="0">
                                          <p:val>
                                            <p:strVal val="2/3*#ppt_w"/>
                                          </p:val>
                                        </p:tav>
                                        <p:tav tm="100000">
                                          <p:val>
                                            <p:strVal val="#ppt_w"/>
                                          </p:val>
                                        </p:tav>
                                      </p:tavLst>
                                    </p:anim>
                                    <p:anim calcmode="lin" valueType="num">
                                      <p:cBhvr>
                                        <p:cTn id="1048" dur="3000" fill="hold"/>
                                        <p:tgtEl>
                                          <p:spTgt spid="116"/>
                                        </p:tgtEl>
                                        <p:attrNameLst>
                                          <p:attrName>ppt_h</p:attrName>
                                        </p:attrNameLst>
                                      </p:cBhvr>
                                      <p:tavLst>
                                        <p:tav tm="0">
                                          <p:val>
                                            <p:strVal val="2/3*#ppt_h"/>
                                          </p:val>
                                        </p:tav>
                                        <p:tav tm="100000">
                                          <p:val>
                                            <p:strVal val="#ppt_h"/>
                                          </p:val>
                                        </p:tav>
                                      </p:tavLst>
                                    </p:anim>
                                  </p:childTnLst>
                                </p:cTn>
                              </p:par>
                              <p:par>
                                <p:cTn id="1049" presetID="8" presetClass="entr" presetSubtype="32" fill="hold" nodeType="withEffect">
                                  <p:stCondLst>
                                    <p:cond delay="500"/>
                                  </p:stCondLst>
                                  <p:childTnLst>
                                    <p:set>
                                      <p:cBhvr>
                                        <p:cTn id="1050" dur="1" fill="hold">
                                          <p:stCondLst>
                                            <p:cond delay="0"/>
                                          </p:stCondLst>
                                        </p:cTn>
                                        <p:tgtEl>
                                          <p:spTgt spid="116"/>
                                        </p:tgtEl>
                                        <p:attrNameLst>
                                          <p:attrName>style.visibility</p:attrName>
                                        </p:attrNameLst>
                                      </p:cBhvr>
                                      <p:to>
                                        <p:strVal val="visible"/>
                                      </p:to>
                                    </p:set>
                                    <p:animEffect transition="in" filter="diamond(out)">
                                      <p:cBhvr>
                                        <p:cTn id="1051" dur="3000"/>
                                        <p:tgtEl>
                                          <p:spTgt spid="116"/>
                                        </p:tgtEl>
                                      </p:cBhvr>
                                    </p:animEffect>
                                  </p:childTnLst>
                                </p:cTn>
                              </p:par>
                              <p:par>
                                <p:cTn id="1052" presetID="9" presetClass="emph" presetSubtype="0" grpId="0" nodeType="withEffect">
                                  <p:stCondLst>
                                    <p:cond delay="0"/>
                                  </p:stCondLst>
                                  <p:childTnLst>
                                    <p:set>
                                      <p:cBhvr rctx="PPT">
                                        <p:cTn id="1053" dur="indefinite"/>
                                        <p:tgtEl>
                                          <p:spTgt spid="112"/>
                                        </p:tgtEl>
                                        <p:attrNameLst>
                                          <p:attrName>style.opacity</p:attrName>
                                        </p:attrNameLst>
                                      </p:cBhvr>
                                      <p:to>
                                        <p:strVal val="0"/>
                                      </p:to>
                                    </p:set>
                                    <p:animEffect filter="image" prLst="opacity: 0">
                                      <p:cBhvr rctx="IE">
                                        <p:cTn id="1054" dur="indefinite"/>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1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62 Rectángulo"/>
          <p:cNvSpPr/>
          <p:nvPr/>
        </p:nvSpPr>
        <p:spPr>
          <a:xfrm flipH="1">
            <a:off x="4536395" y="-10085"/>
            <a:ext cx="4607605" cy="5143500"/>
          </a:xfrm>
          <a:prstGeom prst="rect">
            <a:avLst/>
          </a:prstGeom>
          <a:gradFill>
            <a:gsLst>
              <a:gs pos="0">
                <a:srgbClr val="0033CC">
                  <a:lumMod val="63000"/>
                  <a:lumOff val="37000"/>
                </a:srgbClr>
              </a:gs>
              <a:gs pos="27000">
                <a:srgbClr val="192CA5"/>
              </a:gs>
              <a:gs pos="14000">
                <a:srgbClr val="1E35B1"/>
              </a:gs>
              <a:gs pos="39000">
                <a:srgbClr val="3333FF">
                  <a:lumMod val="23000"/>
                </a:srgbClr>
              </a:gs>
              <a:gs pos="52890">
                <a:srgbClr val="000055">
                  <a:lumMod val="67000"/>
                </a:srgbClr>
              </a:gs>
              <a:gs pos="100000">
                <a:srgbClr val="3333FF">
                  <a:lumMod val="15000"/>
                </a:srgbClr>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a:off x="16441" y="0"/>
            <a:ext cx="4572000" cy="5143500"/>
          </a:xfrm>
          <a:prstGeom prst="rect">
            <a:avLst/>
          </a:prstGeom>
          <a:gradFill flip="none" rotWithShape="1">
            <a:gsLst>
              <a:gs pos="0">
                <a:srgbClr val="0033CC">
                  <a:lumMod val="63000"/>
                  <a:lumOff val="37000"/>
                </a:srgbClr>
              </a:gs>
              <a:gs pos="27000">
                <a:srgbClr val="192CA5"/>
              </a:gs>
              <a:gs pos="14000">
                <a:srgbClr val="1E35B1"/>
              </a:gs>
              <a:gs pos="39000">
                <a:srgbClr val="3333FF">
                  <a:lumMod val="23000"/>
                </a:srgbClr>
              </a:gs>
              <a:gs pos="52890">
                <a:srgbClr val="000055">
                  <a:lumMod val="67000"/>
                </a:srgbClr>
              </a:gs>
              <a:gs pos="100000">
                <a:srgbClr val="3333FF">
                  <a:lumMod val="15000"/>
                </a:srgbClr>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2" name="61 Imagen" descr="Diapositiva39"/>
          <p:cNvPicPr>
            <a:picLocks noGrp="1" noChangeAspect="1"/>
          </p:cNvPicPr>
          <p:nvPr isPhoto="1"/>
        </p:nvPicPr>
        <p:blipFill rotWithShape="1">
          <a:blip r:embed="rId3">
            <a:lum/>
            <a:extLst>
              <a:ext uri="{28A0092B-C50C-407E-A947-70E740481C1C}">
                <a14:useLocalDpi xmlns:a14="http://schemas.microsoft.com/office/drawing/2010/main" val="0"/>
              </a:ext>
            </a:extLst>
          </a:blip>
          <a:srcRect t="-103890"/>
          <a:stretch/>
        </p:blipFill>
        <p:spPr>
          <a:xfrm>
            <a:off x="0" y="-5373681"/>
            <a:ext cx="9164309" cy="10487025"/>
          </a:xfrm>
          <a:prstGeom prst="rect">
            <a:avLst/>
          </a:prstGeom>
          <a:noFill/>
          <a:ln>
            <a:noFill/>
          </a:ln>
          <a:effectLst/>
        </p:spPr>
      </p:pic>
      <p:sp>
        <p:nvSpPr>
          <p:cNvPr id="5" name="4 Forma libre"/>
          <p:cNvSpPr/>
          <p:nvPr/>
        </p:nvSpPr>
        <p:spPr>
          <a:xfrm rot="10800000" flipV="1">
            <a:off x="-1" y="-22643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152399" y="-21500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04799" y="-20357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457199" y="-19214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609599" y="-18071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761999" y="-16928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914399" y="-15785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066799" y="-14642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219199" y="-13499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371599" y="-12356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1523999" y="-11213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1676399" y="-10070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1828799" y="-8927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1981199" y="-7784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133599" y="-6641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285999" y="-5498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2438399" y="-4355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2590799" y="-3212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2743199" y="-2069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2895599" y="-926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047999" y="216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200399" y="1359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352799" y="237227"/>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3505199" y="3645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3657599" y="4788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3809999" y="5931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3962399" y="7074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4114799" y="8217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8579296" y="-22527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8426896" y="-21384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8274496" y="-20241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8122096" y="-19098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7969696" y="-17955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817296" y="-1681287"/>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664896" y="-15669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7512496" y="-14526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7360096" y="-13383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7207696" y="-12240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7055296" y="-11097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6902896" y="-9954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750496" y="-8811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598096" y="-7668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6445696" y="-6525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6293296" y="-5382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6140896" y="-4239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5988496" y="-3096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836096" y="-195387"/>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683696" y="-810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5531296" y="332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5378896" y="1475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5226496" y="2618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5074096" y="3761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flipV="1">
            <a:off x="4921696" y="4904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0800000" flipH="1" flipV="1">
            <a:off x="4769296" y="604713"/>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10800000" flipH="1" flipV="1">
            <a:off x="4616896" y="7190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10800000" flipH="1" flipV="1">
            <a:off x="4464496" y="8333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rgbClr val="5454D4">
                    <a:lumMod val="56000"/>
                    <a:lumOff val="44000"/>
                  </a:srgbClr>
                </a:gs>
                <a:gs pos="29000">
                  <a:srgbClr val="5454D4">
                    <a:lumMod val="34000"/>
                    <a:lumOff val="66000"/>
                  </a:srgbClr>
                </a:gs>
                <a:gs pos="50000">
                  <a:srgbClr val="0B63E5"/>
                </a:gs>
                <a:gs pos="57000">
                  <a:srgbClr val="3333FF"/>
                </a:gs>
              </a:gsLst>
              <a:lin ang="2700000" scaled="1"/>
              <a:tileRect/>
            </a:gradFill>
            <a:prstDash val="solid"/>
          </a:ln>
          <a:effectLst>
            <a:reflection blurRad="6350" dist="101600" dir="5400000" sy="-100000" algn="bl" rotWithShape="0"/>
          </a:effectLst>
          <a:scene3d>
            <a:camera prst="orthographicFront"/>
            <a:lightRig rig="freezing"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4" name="63 Rectángulo"/>
          <p:cNvSpPr/>
          <p:nvPr/>
        </p:nvSpPr>
        <p:spPr>
          <a:xfrm>
            <a:off x="-180528" y="-2252786"/>
            <a:ext cx="9595906" cy="739628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91254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5"/>
                                        </p:tgtEl>
                                        <p:attrNameLst>
                                          <p:attrName>ppt_x</p:attrName>
                                        </p:attrNameLst>
                                      </p:cBhvr>
                                      <p:tavLst>
                                        <p:tav tm="0">
                                          <p:val>
                                            <p:strVal val="ppt_x"/>
                                          </p:val>
                                        </p:tav>
                                        <p:tav tm="100000">
                                          <p:val>
                                            <p:strVal val="1+ppt_w/2"/>
                                          </p:val>
                                        </p:tav>
                                      </p:tavLst>
                                    </p:anim>
                                    <p:anim calcmode="lin" valueType="num">
                                      <p:cBhvr additive="base">
                                        <p:cTn id="15" dur="4000"/>
                                        <p:tgtEl>
                                          <p:spTgt spid="5"/>
                                        </p:tgtEl>
                                        <p:attrNameLst>
                                          <p:attrName>ppt_y</p:attrName>
                                        </p:attrNameLst>
                                      </p:cBhvr>
                                      <p:tavLst>
                                        <p:tav tm="0">
                                          <p:val>
                                            <p:strVal val="ppt_y"/>
                                          </p:val>
                                        </p:tav>
                                        <p:tav tm="100000">
                                          <p:val>
                                            <p:strVal val="1+ppt_h/2"/>
                                          </p:val>
                                        </p:tav>
                                      </p:tavLst>
                                    </p:anim>
                                    <p:set>
                                      <p:cBhvr>
                                        <p:cTn id="16" dur="1" fill="hold">
                                          <p:stCondLst>
                                            <p:cond delay="3999"/>
                                          </p:stCondLst>
                                        </p:cTn>
                                        <p:tgtEl>
                                          <p:spTgt spid="5"/>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3000" fill="hold"/>
                                        <p:tgtEl>
                                          <p:spTgt spid="6"/>
                                        </p:tgtEl>
                                        <p:attrNameLst>
                                          <p:attrName>ppt_x</p:attrName>
                                        </p:attrNameLst>
                                      </p:cBhvr>
                                      <p:tavLst>
                                        <p:tav tm="0">
                                          <p:val>
                                            <p:strVal val="#ppt_x"/>
                                          </p:val>
                                        </p:tav>
                                        <p:tav tm="100000">
                                          <p:val>
                                            <p:strVal val="#ppt_x"/>
                                          </p:val>
                                        </p:tav>
                                      </p:tavLst>
                                    </p:anim>
                                    <p:anim calcmode="lin" valueType="num">
                                      <p:cBhvr>
                                        <p:cTn id="20" dur="3000" fill="hold"/>
                                        <p:tgtEl>
                                          <p:spTgt spid="6"/>
                                        </p:tgtEl>
                                        <p:attrNameLst>
                                          <p:attrName>ppt_y</p:attrName>
                                        </p:attrNameLst>
                                      </p:cBhvr>
                                      <p:tavLst>
                                        <p:tav tm="0">
                                          <p:val>
                                            <p:strVal val="#ppt_y+#ppt_h/2"/>
                                          </p:val>
                                        </p:tav>
                                        <p:tav tm="100000">
                                          <p:val>
                                            <p:strVal val="#ppt_y"/>
                                          </p:val>
                                        </p:tav>
                                      </p:tavLst>
                                    </p:anim>
                                    <p:anim calcmode="lin" valueType="num">
                                      <p:cBhvr>
                                        <p:cTn id="21" dur="3000" fill="hold"/>
                                        <p:tgtEl>
                                          <p:spTgt spid="6"/>
                                        </p:tgtEl>
                                        <p:attrNameLst>
                                          <p:attrName>ppt_w</p:attrName>
                                        </p:attrNameLst>
                                      </p:cBhvr>
                                      <p:tavLst>
                                        <p:tav tm="0">
                                          <p:val>
                                            <p:strVal val="#ppt_w"/>
                                          </p:val>
                                        </p:tav>
                                        <p:tav tm="100000">
                                          <p:val>
                                            <p:strVal val="#ppt_w"/>
                                          </p:val>
                                        </p:tav>
                                      </p:tavLst>
                                    </p:anim>
                                    <p:anim calcmode="lin" valueType="num">
                                      <p:cBhvr>
                                        <p:cTn id="22" dur="3000" fill="hold"/>
                                        <p:tgtEl>
                                          <p:spTgt spid="6"/>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6"/>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7"/>
                                        </p:tgtEl>
                                        <p:attrNameLst>
                                          <p:attrName>ppt_x</p:attrName>
                                        </p:attrNameLst>
                                      </p:cBhvr>
                                      <p:tavLst>
                                        <p:tav tm="0">
                                          <p:val>
                                            <p:strVal val="ppt_x"/>
                                          </p:val>
                                        </p:tav>
                                        <p:tav tm="100000">
                                          <p:val>
                                            <p:strVal val="1+ppt_w/2"/>
                                          </p:val>
                                        </p:tav>
                                      </p:tavLst>
                                    </p:anim>
                                    <p:anim calcmode="lin" valueType="num">
                                      <p:cBhvr additive="base">
                                        <p:cTn id="39" dur="4000"/>
                                        <p:tgtEl>
                                          <p:spTgt spid="7"/>
                                        </p:tgtEl>
                                        <p:attrNameLst>
                                          <p:attrName>ppt_y</p:attrName>
                                        </p:attrNameLst>
                                      </p:cBhvr>
                                      <p:tavLst>
                                        <p:tav tm="0">
                                          <p:val>
                                            <p:strVal val="ppt_y"/>
                                          </p:val>
                                        </p:tav>
                                        <p:tav tm="100000">
                                          <p:val>
                                            <p:strVal val="1+ppt_h/2"/>
                                          </p:val>
                                        </p:tav>
                                      </p:tavLst>
                                    </p:anim>
                                    <p:set>
                                      <p:cBhvr>
                                        <p:cTn id="40" dur="1" fill="hold">
                                          <p:stCondLst>
                                            <p:cond delay="3999"/>
                                          </p:stCondLst>
                                        </p:cTn>
                                        <p:tgtEl>
                                          <p:spTgt spid="7"/>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8"/>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8"/>
                                        </p:tgtEl>
                                        <p:attrNameLst>
                                          <p:attrName>ppt_x</p:attrName>
                                        </p:attrNameLst>
                                      </p:cBhvr>
                                      <p:tavLst>
                                        <p:tav tm="0">
                                          <p:val>
                                            <p:strVal val="ppt_x"/>
                                          </p:val>
                                        </p:tav>
                                        <p:tav tm="100000">
                                          <p:val>
                                            <p:strVal val="1+ppt_w/2"/>
                                          </p:val>
                                        </p:tav>
                                      </p:tavLst>
                                    </p:anim>
                                    <p:anim calcmode="lin" valueType="num">
                                      <p:cBhvr additive="base">
                                        <p:cTn id="51" dur="4000"/>
                                        <p:tgtEl>
                                          <p:spTgt spid="8"/>
                                        </p:tgtEl>
                                        <p:attrNameLst>
                                          <p:attrName>ppt_y</p:attrName>
                                        </p:attrNameLst>
                                      </p:cBhvr>
                                      <p:tavLst>
                                        <p:tav tm="0">
                                          <p:val>
                                            <p:strVal val="ppt_y"/>
                                          </p:val>
                                        </p:tav>
                                        <p:tav tm="100000">
                                          <p:val>
                                            <p:strVal val="1+ppt_h/2"/>
                                          </p:val>
                                        </p:tav>
                                      </p:tavLst>
                                    </p:anim>
                                    <p:set>
                                      <p:cBhvr>
                                        <p:cTn id="52" dur="1" fill="hold">
                                          <p:stCondLst>
                                            <p:cond delay="3999"/>
                                          </p:stCondLst>
                                        </p:cTn>
                                        <p:tgtEl>
                                          <p:spTgt spid="8"/>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3000" fill="hold"/>
                                        <p:tgtEl>
                                          <p:spTgt spid="9"/>
                                        </p:tgtEl>
                                        <p:attrNameLst>
                                          <p:attrName>ppt_x</p:attrName>
                                        </p:attrNameLst>
                                      </p:cBhvr>
                                      <p:tavLst>
                                        <p:tav tm="0">
                                          <p:val>
                                            <p:strVal val="#ppt_x"/>
                                          </p:val>
                                        </p:tav>
                                        <p:tav tm="100000">
                                          <p:val>
                                            <p:strVal val="#ppt_x"/>
                                          </p:val>
                                        </p:tav>
                                      </p:tavLst>
                                    </p:anim>
                                    <p:anim calcmode="lin" valueType="num">
                                      <p:cBhvr>
                                        <p:cTn id="56" dur="3000" fill="hold"/>
                                        <p:tgtEl>
                                          <p:spTgt spid="9"/>
                                        </p:tgtEl>
                                        <p:attrNameLst>
                                          <p:attrName>ppt_y</p:attrName>
                                        </p:attrNameLst>
                                      </p:cBhvr>
                                      <p:tavLst>
                                        <p:tav tm="0">
                                          <p:val>
                                            <p:strVal val="#ppt_y+#ppt_h/2"/>
                                          </p:val>
                                        </p:tav>
                                        <p:tav tm="100000">
                                          <p:val>
                                            <p:strVal val="#ppt_y"/>
                                          </p:val>
                                        </p:tav>
                                      </p:tavLst>
                                    </p:anim>
                                    <p:anim calcmode="lin" valueType="num">
                                      <p:cBhvr>
                                        <p:cTn id="57" dur="3000" fill="hold"/>
                                        <p:tgtEl>
                                          <p:spTgt spid="9"/>
                                        </p:tgtEl>
                                        <p:attrNameLst>
                                          <p:attrName>ppt_w</p:attrName>
                                        </p:attrNameLst>
                                      </p:cBhvr>
                                      <p:tavLst>
                                        <p:tav tm="0">
                                          <p:val>
                                            <p:strVal val="#ppt_w"/>
                                          </p:val>
                                        </p:tav>
                                        <p:tav tm="100000">
                                          <p:val>
                                            <p:strVal val="#ppt_w"/>
                                          </p:val>
                                        </p:tav>
                                      </p:tavLst>
                                    </p:anim>
                                    <p:anim calcmode="lin" valueType="num">
                                      <p:cBhvr>
                                        <p:cTn id="58" dur="3000" fill="hold"/>
                                        <p:tgtEl>
                                          <p:spTgt spid="9"/>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9"/>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9"/>
                                        </p:tgtEl>
                                        <p:attrNameLst>
                                          <p:attrName>ppt_x</p:attrName>
                                        </p:attrNameLst>
                                      </p:cBhvr>
                                      <p:tavLst>
                                        <p:tav tm="0">
                                          <p:val>
                                            <p:strVal val="ppt_x"/>
                                          </p:val>
                                        </p:tav>
                                        <p:tav tm="100000">
                                          <p:val>
                                            <p:strVal val="1+ppt_w/2"/>
                                          </p:val>
                                        </p:tav>
                                      </p:tavLst>
                                    </p:anim>
                                    <p:anim calcmode="lin" valueType="num">
                                      <p:cBhvr additive="base">
                                        <p:cTn id="63" dur="4000"/>
                                        <p:tgtEl>
                                          <p:spTgt spid="9"/>
                                        </p:tgtEl>
                                        <p:attrNameLst>
                                          <p:attrName>ppt_y</p:attrName>
                                        </p:attrNameLst>
                                      </p:cBhvr>
                                      <p:tavLst>
                                        <p:tav tm="0">
                                          <p:val>
                                            <p:strVal val="ppt_y"/>
                                          </p:val>
                                        </p:tav>
                                        <p:tav tm="100000">
                                          <p:val>
                                            <p:strVal val="1+ppt_h/2"/>
                                          </p:val>
                                        </p:tav>
                                      </p:tavLst>
                                    </p:anim>
                                    <p:set>
                                      <p:cBhvr>
                                        <p:cTn id="64" dur="1" fill="hold">
                                          <p:stCondLst>
                                            <p:cond delay="3999"/>
                                          </p:stCondLst>
                                        </p:cTn>
                                        <p:tgtEl>
                                          <p:spTgt spid="9"/>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3000" fill="hold"/>
                                        <p:tgtEl>
                                          <p:spTgt spid="10"/>
                                        </p:tgtEl>
                                        <p:attrNameLst>
                                          <p:attrName>ppt_x</p:attrName>
                                        </p:attrNameLst>
                                      </p:cBhvr>
                                      <p:tavLst>
                                        <p:tav tm="0">
                                          <p:val>
                                            <p:strVal val="#ppt_x"/>
                                          </p:val>
                                        </p:tav>
                                        <p:tav tm="100000">
                                          <p:val>
                                            <p:strVal val="#ppt_x"/>
                                          </p:val>
                                        </p:tav>
                                      </p:tavLst>
                                    </p:anim>
                                    <p:anim calcmode="lin" valueType="num">
                                      <p:cBhvr>
                                        <p:cTn id="68" dur="3000" fill="hold"/>
                                        <p:tgtEl>
                                          <p:spTgt spid="10"/>
                                        </p:tgtEl>
                                        <p:attrNameLst>
                                          <p:attrName>ppt_y</p:attrName>
                                        </p:attrNameLst>
                                      </p:cBhvr>
                                      <p:tavLst>
                                        <p:tav tm="0">
                                          <p:val>
                                            <p:strVal val="#ppt_y+#ppt_h/2"/>
                                          </p:val>
                                        </p:tav>
                                        <p:tav tm="100000">
                                          <p:val>
                                            <p:strVal val="#ppt_y"/>
                                          </p:val>
                                        </p:tav>
                                      </p:tavLst>
                                    </p:anim>
                                    <p:anim calcmode="lin" valueType="num">
                                      <p:cBhvr>
                                        <p:cTn id="69" dur="3000" fill="hold"/>
                                        <p:tgtEl>
                                          <p:spTgt spid="10"/>
                                        </p:tgtEl>
                                        <p:attrNameLst>
                                          <p:attrName>ppt_w</p:attrName>
                                        </p:attrNameLst>
                                      </p:cBhvr>
                                      <p:tavLst>
                                        <p:tav tm="0">
                                          <p:val>
                                            <p:strVal val="#ppt_w"/>
                                          </p:val>
                                        </p:tav>
                                        <p:tav tm="100000">
                                          <p:val>
                                            <p:strVal val="#ppt_w"/>
                                          </p:val>
                                        </p:tav>
                                      </p:tavLst>
                                    </p:anim>
                                    <p:anim calcmode="lin" valueType="num">
                                      <p:cBhvr>
                                        <p:cTn id="70" dur="3000" fill="hold"/>
                                        <p:tgtEl>
                                          <p:spTgt spid="10"/>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10"/>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10"/>
                                        </p:tgtEl>
                                        <p:attrNameLst>
                                          <p:attrName>ppt_x</p:attrName>
                                        </p:attrNameLst>
                                      </p:cBhvr>
                                      <p:tavLst>
                                        <p:tav tm="0">
                                          <p:val>
                                            <p:strVal val="ppt_x"/>
                                          </p:val>
                                        </p:tav>
                                        <p:tav tm="100000">
                                          <p:val>
                                            <p:strVal val="1+ppt_w/2"/>
                                          </p:val>
                                        </p:tav>
                                      </p:tavLst>
                                    </p:anim>
                                    <p:anim calcmode="lin" valueType="num">
                                      <p:cBhvr additive="base">
                                        <p:cTn id="75" dur="4000"/>
                                        <p:tgtEl>
                                          <p:spTgt spid="10"/>
                                        </p:tgtEl>
                                        <p:attrNameLst>
                                          <p:attrName>ppt_y</p:attrName>
                                        </p:attrNameLst>
                                      </p:cBhvr>
                                      <p:tavLst>
                                        <p:tav tm="0">
                                          <p:val>
                                            <p:strVal val="ppt_y"/>
                                          </p:val>
                                        </p:tav>
                                        <p:tav tm="100000">
                                          <p:val>
                                            <p:strVal val="1+ppt_h/2"/>
                                          </p:val>
                                        </p:tav>
                                      </p:tavLst>
                                    </p:anim>
                                    <p:set>
                                      <p:cBhvr>
                                        <p:cTn id="76" dur="1" fill="hold">
                                          <p:stCondLst>
                                            <p:cond delay="3999"/>
                                          </p:stCondLst>
                                        </p:cTn>
                                        <p:tgtEl>
                                          <p:spTgt spid="10"/>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3000" fill="hold"/>
                                        <p:tgtEl>
                                          <p:spTgt spid="11"/>
                                        </p:tgtEl>
                                        <p:attrNameLst>
                                          <p:attrName>ppt_x</p:attrName>
                                        </p:attrNameLst>
                                      </p:cBhvr>
                                      <p:tavLst>
                                        <p:tav tm="0">
                                          <p:val>
                                            <p:strVal val="#ppt_x"/>
                                          </p:val>
                                        </p:tav>
                                        <p:tav tm="100000">
                                          <p:val>
                                            <p:strVal val="#ppt_x"/>
                                          </p:val>
                                        </p:tav>
                                      </p:tavLst>
                                    </p:anim>
                                    <p:anim calcmode="lin" valueType="num">
                                      <p:cBhvr>
                                        <p:cTn id="80" dur="3000" fill="hold"/>
                                        <p:tgtEl>
                                          <p:spTgt spid="11"/>
                                        </p:tgtEl>
                                        <p:attrNameLst>
                                          <p:attrName>ppt_y</p:attrName>
                                        </p:attrNameLst>
                                      </p:cBhvr>
                                      <p:tavLst>
                                        <p:tav tm="0">
                                          <p:val>
                                            <p:strVal val="#ppt_y+#ppt_h/2"/>
                                          </p:val>
                                        </p:tav>
                                        <p:tav tm="100000">
                                          <p:val>
                                            <p:strVal val="#ppt_y"/>
                                          </p:val>
                                        </p:tav>
                                      </p:tavLst>
                                    </p:anim>
                                    <p:anim calcmode="lin" valueType="num">
                                      <p:cBhvr>
                                        <p:cTn id="81" dur="3000" fill="hold"/>
                                        <p:tgtEl>
                                          <p:spTgt spid="11"/>
                                        </p:tgtEl>
                                        <p:attrNameLst>
                                          <p:attrName>ppt_w</p:attrName>
                                        </p:attrNameLst>
                                      </p:cBhvr>
                                      <p:tavLst>
                                        <p:tav tm="0">
                                          <p:val>
                                            <p:strVal val="#ppt_w"/>
                                          </p:val>
                                        </p:tav>
                                        <p:tav tm="100000">
                                          <p:val>
                                            <p:strVal val="#ppt_w"/>
                                          </p:val>
                                        </p:tav>
                                      </p:tavLst>
                                    </p:anim>
                                    <p:anim calcmode="lin" valueType="num">
                                      <p:cBhvr>
                                        <p:cTn id="82" dur="3000" fill="hold"/>
                                        <p:tgtEl>
                                          <p:spTgt spid="11"/>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11"/>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11"/>
                                        </p:tgtEl>
                                        <p:attrNameLst>
                                          <p:attrName>ppt_x</p:attrName>
                                        </p:attrNameLst>
                                      </p:cBhvr>
                                      <p:tavLst>
                                        <p:tav tm="0">
                                          <p:val>
                                            <p:strVal val="ppt_x"/>
                                          </p:val>
                                        </p:tav>
                                        <p:tav tm="100000">
                                          <p:val>
                                            <p:strVal val="1+ppt_w/2"/>
                                          </p:val>
                                        </p:tav>
                                      </p:tavLst>
                                    </p:anim>
                                    <p:anim calcmode="lin" valueType="num">
                                      <p:cBhvr additive="base">
                                        <p:cTn id="87" dur="4000"/>
                                        <p:tgtEl>
                                          <p:spTgt spid="11"/>
                                        </p:tgtEl>
                                        <p:attrNameLst>
                                          <p:attrName>ppt_y</p:attrName>
                                        </p:attrNameLst>
                                      </p:cBhvr>
                                      <p:tavLst>
                                        <p:tav tm="0">
                                          <p:val>
                                            <p:strVal val="ppt_y"/>
                                          </p:val>
                                        </p:tav>
                                        <p:tav tm="100000">
                                          <p:val>
                                            <p:strVal val="1+ppt_h/2"/>
                                          </p:val>
                                        </p:tav>
                                      </p:tavLst>
                                    </p:anim>
                                    <p:set>
                                      <p:cBhvr>
                                        <p:cTn id="88" dur="1" fill="hold">
                                          <p:stCondLst>
                                            <p:cond delay="3999"/>
                                          </p:stCondLst>
                                        </p:cTn>
                                        <p:tgtEl>
                                          <p:spTgt spid="11"/>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p:cTn id="91" dur="3000" fill="hold"/>
                                        <p:tgtEl>
                                          <p:spTgt spid="34"/>
                                        </p:tgtEl>
                                        <p:attrNameLst>
                                          <p:attrName>ppt_x</p:attrName>
                                        </p:attrNameLst>
                                      </p:cBhvr>
                                      <p:tavLst>
                                        <p:tav tm="0">
                                          <p:val>
                                            <p:strVal val="#ppt_x"/>
                                          </p:val>
                                        </p:tav>
                                        <p:tav tm="100000">
                                          <p:val>
                                            <p:strVal val="#ppt_x"/>
                                          </p:val>
                                        </p:tav>
                                      </p:tavLst>
                                    </p:anim>
                                    <p:anim calcmode="lin" valueType="num">
                                      <p:cBhvr>
                                        <p:cTn id="92" dur="3000" fill="hold"/>
                                        <p:tgtEl>
                                          <p:spTgt spid="34"/>
                                        </p:tgtEl>
                                        <p:attrNameLst>
                                          <p:attrName>ppt_y</p:attrName>
                                        </p:attrNameLst>
                                      </p:cBhvr>
                                      <p:tavLst>
                                        <p:tav tm="0">
                                          <p:val>
                                            <p:strVal val="#ppt_y+#ppt_h/2"/>
                                          </p:val>
                                        </p:tav>
                                        <p:tav tm="100000">
                                          <p:val>
                                            <p:strVal val="#ppt_y"/>
                                          </p:val>
                                        </p:tav>
                                      </p:tavLst>
                                    </p:anim>
                                    <p:anim calcmode="lin" valueType="num">
                                      <p:cBhvr>
                                        <p:cTn id="93" dur="3000" fill="hold"/>
                                        <p:tgtEl>
                                          <p:spTgt spid="34"/>
                                        </p:tgtEl>
                                        <p:attrNameLst>
                                          <p:attrName>ppt_w</p:attrName>
                                        </p:attrNameLst>
                                      </p:cBhvr>
                                      <p:tavLst>
                                        <p:tav tm="0">
                                          <p:val>
                                            <p:strVal val="#ppt_w"/>
                                          </p:val>
                                        </p:tav>
                                        <p:tav tm="100000">
                                          <p:val>
                                            <p:strVal val="#ppt_w"/>
                                          </p:val>
                                        </p:tav>
                                      </p:tavLst>
                                    </p:anim>
                                    <p:anim calcmode="lin" valueType="num">
                                      <p:cBhvr>
                                        <p:cTn id="94" dur="3000" fill="hold"/>
                                        <p:tgtEl>
                                          <p:spTgt spid="34"/>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4"/>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4"/>
                                        </p:tgtEl>
                                        <p:attrNameLst>
                                          <p:attrName>ppt_x</p:attrName>
                                        </p:attrNameLst>
                                      </p:cBhvr>
                                      <p:tavLst>
                                        <p:tav tm="0">
                                          <p:val>
                                            <p:strVal val="ppt_x"/>
                                          </p:val>
                                        </p:tav>
                                        <p:tav tm="100000">
                                          <p:val>
                                            <p:strVal val="0-ppt_w/2"/>
                                          </p:val>
                                        </p:tav>
                                      </p:tavLst>
                                    </p:anim>
                                    <p:anim calcmode="lin" valueType="num">
                                      <p:cBhvr additive="base">
                                        <p:cTn id="99" dur="4000"/>
                                        <p:tgtEl>
                                          <p:spTgt spid="34"/>
                                        </p:tgtEl>
                                        <p:attrNameLst>
                                          <p:attrName>ppt_y</p:attrName>
                                        </p:attrNameLst>
                                      </p:cBhvr>
                                      <p:tavLst>
                                        <p:tav tm="0">
                                          <p:val>
                                            <p:strVal val="ppt_y"/>
                                          </p:val>
                                        </p:tav>
                                        <p:tav tm="100000">
                                          <p:val>
                                            <p:strVal val="1+ppt_h/2"/>
                                          </p:val>
                                        </p:tav>
                                      </p:tavLst>
                                    </p:anim>
                                    <p:set>
                                      <p:cBhvr>
                                        <p:cTn id="100" dur="1" fill="hold">
                                          <p:stCondLst>
                                            <p:cond delay="3999"/>
                                          </p:stCondLst>
                                        </p:cTn>
                                        <p:tgtEl>
                                          <p:spTgt spid="34"/>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5"/>
                                        </p:tgtEl>
                                        <p:attrNameLst>
                                          <p:attrName>style.visibility</p:attrName>
                                        </p:attrNameLst>
                                      </p:cBhvr>
                                      <p:to>
                                        <p:strVal val="visible"/>
                                      </p:to>
                                    </p:set>
                                    <p:anim calcmode="lin" valueType="num">
                                      <p:cBhvr>
                                        <p:cTn id="103" dur="3000" fill="hold"/>
                                        <p:tgtEl>
                                          <p:spTgt spid="35"/>
                                        </p:tgtEl>
                                        <p:attrNameLst>
                                          <p:attrName>ppt_x</p:attrName>
                                        </p:attrNameLst>
                                      </p:cBhvr>
                                      <p:tavLst>
                                        <p:tav tm="0">
                                          <p:val>
                                            <p:strVal val="#ppt_x"/>
                                          </p:val>
                                        </p:tav>
                                        <p:tav tm="100000">
                                          <p:val>
                                            <p:strVal val="#ppt_x"/>
                                          </p:val>
                                        </p:tav>
                                      </p:tavLst>
                                    </p:anim>
                                    <p:anim calcmode="lin" valueType="num">
                                      <p:cBhvr>
                                        <p:cTn id="104" dur="3000" fill="hold"/>
                                        <p:tgtEl>
                                          <p:spTgt spid="35"/>
                                        </p:tgtEl>
                                        <p:attrNameLst>
                                          <p:attrName>ppt_y</p:attrName>
                                        </p:attrNameLst>
                                      </p:cBhvr>
                                      <p:tavLst>
                                        <p:tav tm="0">
                                          <p:val>
                                            <p:strVal val="#ppt_y+#ppt_h/2"/>
                                          </p:val>
                                        </p:tav>
                                        <p:tav tm="100000">
                                          <p:val>
                                            <p:strVal val="#ppt_y"/>
                                          </p:val>
                                        </p:tav>
                                      </p:tavLst>
                                    </p:anim>
                                    <p:anim calcmode="lin" valueType="num">
                                      <p:cBhvr>
                                        <p:cTn id="105" dur="3000" fill="hold"/>
                                        <p:tgtEl>
                                          <p:spTgt spid="35"/>
                                        </p:tgtEl>
                                        <p:attrNameLst>
                                          <p:attrName>ppt_w</p:attrName>
                                        </p:attrNameLst>
                                      </p:cBhvr>
                                      <p:tavLst>
                                        <p:tav tm="0">
                                          <p:val>
                                            <p:strVal val="#ppt_w"/>
                                          </p:val>
                                        </p:tav>
                                        <p:tav tm="100000">
                                          <p:val>
                                            <p:strVal val="#ppt_w"/>
                                          </p:val>
                                        </p:tav>
                                      </p:tavLst>
                                    </p:anim>
                                    <p:anim calcmode="lin" valueType="num">
                                      <p:cBhvr>
                                        <p:cTn id="106" dur="3000" fill="hold"/>
                                        <p:tgtEl>
                                          <p:spTgt spid="35"/>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5"/>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5"/>
                                        </p:tgtEl>
                                        <p:attrNameLst>
                                          <p:attrName>ppt_x</p:attrName>
                                        </p:attrNameLst>
                                      </p:cBhvr>
                                      <p:tavLst>
                                        <p:tav tm="0">
                                          <p:val>
                                            <p:strVal val="ppt_x"/>
                                          </p:val>
                                        </p:tav>
                                        <p:tav tm="100000">
                                          <p:val>
                                            <p:strVal val="0-ppt_w/2"/>
                                          </p:val>
                                        </p:tav>
                                      </p:tavLst>
                                    </p:anim>
                                    <p:anim calcmode="lin" valueType="num">
                                      <p:cBhvr additive="base">
                                        <p:cTn id="111" dur="4000"/>
                                        <p:tgtEl>
                                          <p:spTgt spid="35"/>
                                        </p:tgtEl>
                                        <p:attrNameLst>
                                          <p:attrName>ppt_y</p:attrName>
                                        </p:attrNameLst>
                                      </p:cBhvr>
                                      <p:tavLst>
                                        <p:tav tm="0">
                                          <p:val>
                                            <p:strVal val="ppt_y"/>
                                          </p:val>
                                        </p:tav>
                                        <p:tav tm="100000">
                                          <p:val>
                                            <p:strVal val="1+ppt_h/2"/>
                                          </p:val>
                                        </p:tav>
                                      </p:tavLst>
                                    </p:anim>
                                    <p:set>
                                      <p:cBhvr>
                                        <p:cTn id="112" dur="1" fill="hold">
                                          <p:stCondLst>
                                            <p:cond delay="3999"/>
                                          </p:stCondLst>
                                        </p:cTn>
                                        <p:tgtEl>
                                          <p:spTgt spid="35"/>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6"/>
                                        </p:tgtEl>
                                        <p:attrNameLst>
                                          <p:attrName>style.visibility</p:attrName>
                                        </p:attrNameLst>
                                      </p:cBhvr>
                                      <p:to>
                                        <p:strVal val="visible"/>
                                      </p:to>
                                    </p:set>
                                    <p:anim calcmode="lin" valueType="num">
                                      <p:cBhvr>
                                        <p:cTn id="115" dur="3000" fill="hold"/>
                                        <p:tgtEl>
                                          <p:spTgt spid="36"/>
                                        </p:tgtEl>
                                        <p:attrNameLst>
                                          <p:attrName>ppt_x</p:attrName>
                                        </p:attrNameLst>
                                      </p:cBhvr>
                                      <p:tavLst>
                                        <p:tav tm="0">
                                          <p:val>
                                            <p:strVal val="#ppt_x"/>
                                          </p:val>
                                        </p:tav>
                                        <p:tav tm="100000">
                                          <p:val>
                                            <p:strVal val="#ppt_x"/>
                                          </p:val>
                                        </p:tav>
                                      </p:tavLst>
                                    </p:anim>
                                    <p:anim calcmode="lin" valueType="num">
                                      <p:cBhvr>
                                        <p:cTn id="116" dur="3000" fill="hold"/>
                                        <p:tgtEl>
                                          <p:spTgt spid="36"/>
                                        </p:tgtEl>
                                        <p:attrNameLst>
                                          <p:attrName>ppt_y</p:attrName>
                                        </p:attrNameLst>
                                      </p:cBhvr>
                                      <p:tavLst>
                                        <p:tav tm="0">
                                          <p:val>
                                            <p:strVal val="#ppt_y+#ppt_h/2"/>
                                          </p:val>
                                        </p:tav>
                                        <p:tav tm="100000">
                                          <p:val>
                                            <p:strVal val="#ppt_y"/>
                                          </p:val>
                                        </p:tav>
                                      </p:tavLst>
                                    </p:anim>
                                    <p:anim calcmode="lin" valueType="num">
                                      <p:cBhvr>
                                        <p:cTn id="117" dur="3000" fill="hold"/>
                                        <p:tgtEl>
                                          <p:spTgt spid="36"/>
                                        </p:tgtEl>
                                        <p:attrNameLst>
                                          <p:attrName>ppt_w</p:attrName>
                                        </p:attrNameLst>
                                      </p:cBhvr>
                                      <p:tavLst>
                                        <p:tav tm="0">
                                          <p:val>
                                            <p:strVal val="#ppt_w"/>
                                          </p:val>
                                        </p:tav>
                                        <p:tav tm="100000">
                                          <p:val>
                                            <p:strVal val="#ppt_w"/>
                                          </p:val>
                                        </p:tav>
                                      </p:tavLst>
                                    </p:anim>
                                    <p:anim calcmode="lin" valueType="num">
                                      <p:cBhvr>
                                        <p:cTn id="118" dur="3000" fill="hold"/>
                                        <p:tgtEl>
                                          <p:spTgt spid="36"/>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6"/>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6"/>
                                        </p:tgtEl>
                                        <p:attrNameLst>
                                          <p:attrName>ppt_x</p:attrName>
                                        </p:attrNameLst>
                                      </p:cBhvr>
                                      <p:tavLst>
                                        <p:tav tm="0">
                                          <p:val>
                                            <p:strVal val="ppt_x"/>
                                          </p:val>
                                        </p:tav>
                                        <p:tav tm="100000">
                                          <p:val>
                                            <p:strVal val="0-ppt_w/2"/>
                                          </p:val>
                                        </p:tav>
                                      </p:tavLst>
                                    </p:anim>
                                    <p:anim calcmode="lin" valueType="num">
                                      <p:cBhvr additive="base">
                                        <p:cTn id="123" dur="4000"/>
                                        <p:tgtEl>
                                          <p:spTgt spid="36"/>
                                        </p:tgtEl>
                                        <p:attrNameLst>
                                          <p:attrName>ppt_y</p:attrName>
                                        </p:attrNameLst>
                                      </p:cBhvr>
                                      <p:tavLst>
                                        <p:tav tm="0">
                                          <p:val>
                                            <p:strVal val="ppt_y"/>
                                          </p:val>
                                        </p:tav>
                                        <p:tav tm="100000">
                                          <p:val>
                                            <p:strVal val="1+ppt_h/2"/>
                                          </p:val>
                                        </p:tav>
                                      </p:tavLst>
                                    </p:anim>
                                    <p:set>
                                      <p:cBhvr>
                                        <p:cTn id="124" dur="1" fill="hold">
                                          <p:stCondLst>
                                            <p:cond delay="3999"/>
                                          </p:stCondLst>
                                        </p:cTn>
                                        <p:tgtEl>
                                          <p:spTgt spid="36"/>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p:cTn id="127" dur="3000" fill="hold"/>
                                        <p:tgtEl>
                                          <p:spTgt spid="37"/>
                                        </p:tgtEl>
                                        <p:attrNameLst>
                                          <p:attrName>ppt_x</p:attrName>
                                        </p:attrNameLst>
                                      </p:cBhvr>
                                      <p:tavLst>
                                        <p:tav tm="0">
                                          <p:val>
                                            <p:strVal val="#ppt_x"/>
                                          </p:val>
                                        </p:tav>
                                        <p:tav tm="100000">
                                          <p:val>
                                            <p:strVal val="#ppt_x"/>
                                          </p:val>
                                        </p:tav>
                                      </p:tavLst>
                                    </p:anim>
                                    <p:anim calcmode="lin" valueType="num">
                                      <p:cBhvr>
                                        <p:cTn id="128" dur="3000" fill="hold"/>
                                        <p:tgtEl>
                                          <p:spTgt spid="37"/>
                                        </p:tgtEl>
                                        <p:attrNameLst>
                                          <p:attrName>ppt_y</p:attrName>
                                        </p:attrNameLst>
                                      </p:cBhvr>
                                      <p:tavLst>
                                        <p:tav tm="0">
                                          <p:val>
                                            <p:strVal val="#ppt_y+#ppt_h/2"/>
                                          </p:val>
                                        </p:tav>
                                        <p:tav tm="100000">
                                          <p:val>
                                            <p:strVal val="#ppt_y"/>
                                          </p:val>
                                        </p:tav>
                                      </p:tavLst>
                                    </p:anim>
                                    <p:anim calcmode="lin" valueType="num">
                                      <p:cBhvr>
                                        <p:cTn id="129" dur="3000" fill="hold"/>
                                        <p:tgtEl>
                                          <p:spTgt spid="37"/>
                                        </p:tgtEl>
                                        <p:attrNameLst>
                                          <p:attrName>ppt_w</p:attrName>
                                        </p:attrNameLst>
                                      </p:cBhvr>
                                      <p:tavLst>
                                        <p:tav tm="0">
                                          <p:val>
                                            <p:strVal val="#ppt_w"/>
                                          </p:val>
                                        </p:tav>
                                        <p:tav tm="100000">
                                          <p:val>
                                            <p:strVal val="#ppt_w"/>
                                          </p:val>
                                        </p:tav>
                                      </p:tavLst>
                                    </p:anim>
                                    <p:anim calcmode="lin" valueType="num">
                                      <p:cBhvr>
                                        <p:cTn id="130" dur="3000" fill="hold"/>
                                        <p:tgtEl>
                                          <p:spTgt spid="37"/>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7"/>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7"/>
                                        </p:tgtEl>
                                        <p:attrNameLst>
                                          <p:attrName>ppt_x</p:attrName>
                                        </p:attrNameLst>
                                      </p:cBhvr>
                                      <p:tavLst>
                                        <p:tav tm="0">
                                          <p:val>
                                            <p:strVal val="ppt_x"/>
                                          </p:val>
                                        </p:tav>
                                        <p:tav tm="100000">
                                          <p:val>
                                            <p:strVal val="0-ppt_w/2"/>
                                          </p:val>
                                        </p:tav>
                                      </p:tavLst>
                                    </p:anim>
                                    <p:anim calcmode="lin" valueType="num">
                                      <p:cBhvr additive="base">
                                        <p:cTn id="135" dur="4000"/>
                                        <p:tgtEl>
                                          <p:spTgt spid="37"/>
                                        </p:tgtEl>
                                        <p:attrNameLst>
                                          <p:attrName>ppt_y</p:attrName>
                                        </p:attrNameLst>
                                      </p:cBhvr>
                                      <p:tavLst>
                                        <p:tav tm="0">
                                          <p:val>
                                            <p:strVal val="ppt_y"/>
                                          </p:val>
                                        </p:tav>
                                        <p:tav tm="100000">
                                          <p:val>
                                            <p:strVal val="1+ppt_h/2"/>
                                          </p:val>
                                        </p:tav>
                                      </p:tavLst>
                                    </p:anim>
                                    <p:set>
                                      <p:cBhvr>
                                        <p:cTn id="136" dur="1" fill="hold">
                                          <p:stCondLst>
                                            <p:cond delay="3999"/>
                                          </p:stCondLst>
                                        </p:cTn>
                                        <p:tgtEl>
                                          <p:spTgt spid="37"/>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p:cTn id="139" dur="3000" fill="hold"/>
                                        <p:tgtEl>
                                          <p:spTgt spid="38"/>
                                        </p:tgtEl>
                                        <p:attrNameLst>
                                          <p:attrName>ppt_x</p:attrName>
                                        </p:attrNameLst>
                                      </p:cBhvr>
                                      <p:tavLst>
                                        <p:tav tm="0">
                                          <p:val>
                                            <p:strVal val="#ppt_x"/>
                                          </p:val>
                                        </p:tav>
                                        <p:tav tm="100000">
                                          <p:val>
                                            <p:strVal val="#ppt_x"/>
                                          </p:val>
                                        </p:tav>
                                      </p:tavLst>
                                    </p:anim>
                                    <p:anim calcmode="lin" valueType="num">
                                      <p:cBhvr>
                                        <p:cTn id="140" dur="3000" fill="hold"/>
                                        <p:tgtEl>
                                          <p:spTgt spid="38"/>
                                        </p:tgtEl>
                                        <p:attrNameLst>
                                          <p:attrName>ppt_y</p:attrName>
                                        </p:attrNameLst>
                                      </p:cBhvr>
                                      <p:tavLst>
                                        <p:tav tm="0">
                                          <p:val>
                                            <p:strVal val="#ppt_y+#ppt_h/2"/>
                                          </p:val>
                                        </p:tav>
                                        <p:tav tm="100000">
                                          <p:val>
                                            <p:strVal val="#ppt_y"/>
                                          </p:val>
                                        </p:tav>
                                      </p:tavLst>
                                    </p:anim>
                                    <p:anim calcmode="lin" valueType="num">
                                      <p:cBhvr>
                                        <p:cTn id="141" dur="3000" fill="hold"/>
                                        <p:tgtEl>
                                          <p:spTgt spid="38"/>
                                        </p:tgtEl>
                                        <p:attrNameLst>
                                          <p:attrName>ppt_w</p:attrName>
                                        </p:attrNameLst>
                                      </p:cBhvr>
                                      <p:tavLst>
                                        <p:tav tm="0">
                                          <p:val>
                                            <p:strVal val="#ppt_w"/>
                                          </p:val>
                                        </p:tav>
                                        <p:tav tm="100000">
                                          <p:val>
                                            <p:strVal val="#ppt_w"/>
                                          </p:val>
                                        </p:tav>
                                      </p:tavLst>
                                    </p:anim>
                                    <p:anim calcmode="lin" valueType="num">
                                      <p:cBhvr>
                                        <p:cTn id="142" dur="3000" fill="hold"/>
                                        <p:tgtEl>
                                          <p:spTgt spid="38"/>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8"/>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8"/>
                                        </p:tgtEl>
                                        <p:attrNameLst>
                                          <p:attrName>ppt_x</p:attrName>
                                        </p:attrNameLst>
                                      </p:cBhvr>
                                      <p:tavLst>
                                        <p:tav tm="0">
                                          <p:val>
                                            <p:strVal val="ppt_x"/>
                                          </p:val>
                                        </p:tav>
                                        <p:tav tm="100000">
                                          <p:val>
                                            <p:strVal val="0-ppt_w/2"/>
                                          </p:val>
                                        </p:tav>
                                      </p:tavLst>
                                    </p:anim>
                                    <p:anim calcmode="lin" valueType="num">
                                      <p:cBhvr additive="base">
                                        <p:cTn id="147" dur="4000"/>
                                        <p:tgtEl>
                                          <p:spTgt spid="38"/>
                                        </p:tgtEl>
                                        <p:attrNameLst>
                                          <p:attrName>ppt_y</p:attrName>
                                        </p:attrNameLst>
                                      </p:cBhvr>
                                      <p:tavLst>
                                        <p:tav tm="0">
                                          <p:val>
                                            <p:strVal val="ppt_y"/>
                                          </p:val>
                                        </p:tav>
                                        <p:tav tm="100000">
                                          <p:val>
                                            <p:strVal val="1+ppt_h/2"/>
                                          </p:val>
                                        </p:tav>
                                      </p:tavLst>
                                    </p:anim>
                                    <p:set>
                                      <p:cBhvr>
                                        <p:cTn id="148" dur="1" fill="hold">
                                          <p:stCondLst>
                                            <p:cond delay="3999"/>
                                          </p:stCondLst>
                                        </p:cTn>
                                        <p:tgtEl>
                                          <p:spTgt spid="38"/>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9"/>
                                        </p:tgtEl>
                                        <p:attrNameLst>
                                          <p:attrName>style.visibility</p:attrName>
                                        </p:attrNameLst>
                                      </p:cBhvr>
                                      <p:to>
                                        <p:strVal val="visible"/>
                                      </p:to>
                                    </p:set>
                                    <p:anim calcmode="lin" valueType="num">
                                      <p:cBhvr>
                                        <p:cTn id="151" dur="3000" fill="hold"/>
                                        <p:tgtEl>
                                          <p:spTgt spid="39"/>
                                        </p:tgtEl>
                                        <p:attrNameLst>
                                          <p:attrName>ppt_x</p:attrName>
                                        </p:attrNameLst>
                                      </p:cBhvr>
                                      <p:tavLst>
                                        <p:tav tm="0">
                                          <p:val>
                                            <p:strVal val="#ppt_x"/>
                                          </p:val>
                                        </p:tav>
                                        <p:tav tm="100000">
                                          <p:val>
                                            <p:strVal val="#ppt_x"/>
                                          </p:val>
                                        </p:tav>
                                      </p:tavLst>
                                    </p:anim>
                                    <p:anim calcmode="lin" valueType="num">
                                      <p:cBhvr>
                                        <p:cTn id="152" dur="3000" fill="hold"/>
                                        <p:tgtEl>
                                          <p:spTgt spid="39"/>
                                        </p:tgtEl>
                                        <p:attrNameLst>
                                          <p:attrName>ppt_y</p:attrName>
                                        </p:attrNameLst>
                                      </p:cBhvr>
                                      <p:tavLst>
                                        <p:tav tm="0">
                                          <p:val>
                                            <p:strVal val="#ppt_y+#ppt_h/2"/>
                                          </p:val>
                                        </p:tav>
                                        <p:tav tm="100000">
                                          <p:val>
                                            <p:strVal val="#ppt_y"/>
                                          </p:val>
                                        </p:tav>
                                      </p:tavLst>
                                    </p:anim>
                                    <p:anim calcmode="lin" valueType="num">
                                      <p:cBhvr>
                                        <p:cTn id="153" dur="3000" fill="hold"/>
                                        <p:tgtEl>
                                          <p:spTgt spid="39"/>
                                        </p:tgtEl>
                                        <p:attrNameLst>
                                          <p:attrName>ppt_w</p:attrName>
                                        </p:attrNameLst>
                                      </p:cBhvr>
                                      <p:tavLst>
                                        <p:tav tm="0">
                                          <p:val>
                                            <p:strVal val="#ppt_w"/>
                                          </p:val>
                                        </p:tav>
                                        <p:tav tm="100000">
                                          <p:val>
                                            <p:strVal val="#ppt_w"/>
                                          </p:val>
                                        </p:tav>
                                      </p:tavLst>
                                    </p:anim>
                                    <p:anim calcmode="lin" valueType="num">
                                      <p:cBhvr>
                                        <p:cTn id="154" dur="3000" fill="hold"/>
                                        <p:tgtEl>
                                          <p:spTgt spid="39"/>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9"/>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9"/>
                                        </p:tgtEl>
                                        <p:attrNameLst>
                                          <p:attrName>ppt_x</p:attrName>
                                        </p:attrNameLst>
                                      </p:cBhvr>
                                      <p:tavLst>
                                        <p:tav tm="0">
                                          <p:val>
                                            <p:strVal val="ppt_x"/>
                                          </p:val>
                                        </p:tav>
                                        <p:tav tm="100000">
                                          <p:val>
                                            <p:strVal val="0-ppt_w/2"/>
                                          </p:val>
                                        </p:tav>
                                      </p:tavLst>
                                    </p:anim>
                                    <p:anim calcmode="lin" valueType="num">
                                      <p:cBhvr additive="base">
                                        <p:cTn id="159" dur="4000"/>
                                        <p:tgtEl>
                                          <p:spTgt spid="39"/>
                                        </p:tgtEl>
                                        <p:attrNameLst>
                                          <p:attrName>ppt_y</p:attrName>
                                        </p:attrNameLst>
                                      </p:cBhvr>
                                      <p:tavLst>
                                        <p:tav tm="0">
                                          <p:val>
                                            <p:strVal val="ppt_y"/>
                                          </p:val>
                                        </p:tav>
                                        <p:tav tm="100000">
                                          <p:val>
                                            <p:strVal val="1+ppt_h/2"/>
                                          </p:val>
                                        </p:tav>
                                      </p:tavLst>
                                    </p:anim>
                                    <p:set>
                                      <p:cBhvr>
                                        <p:cTn id="160" dur="1" fill="hold">
                                          <p:stCondLst>
                                            <p:cond delay="3999"/>
                                          </p:stCondLst>
                                        </p:cTn>
                                        <p:tgtEl>
                                          <p:spTgt spid="39"/>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40"/>
                                        </p:tgtEl>
                                        <p:attrNameLst>
                                          <p:attrName>style.visibility</p:attrName>
                                        </p:attrNameLst>
                                      </p:cBhvr>
                                      <p:to>
                                        <p:strVal val="visible"/>
                                      </p:to>
                                    </p:set>
                                    <p:anim calcmode="lin" valueType="num">
                                      <p:cBhvr>
                                        <p:cTn id="163" dur="3000" fill="hold"/>
                                        <p:tgtEl>
                                          <p:spTgt spid="40"/>
                                        </p:tgtEl>
                                        <p:attrNameLst>
                                          <p:attrName>ppt_x</p:attrName>
                                        </p:attrNameLst>
                                      </p:cBhvr>
                                      <p:tavLst>
                                        <p:tav tm="0">
                                          <p:val>
                                            <p:strVal val="#ppt_x"/>
                                          </p:val>
                                        </p:tav>
                                        <p:tav tm="100000">
                                          <p:val>
                                            <p:strVal val="#ppt_x"/>
                                          </p:val>
                                        </p:tav>
                                      </p:tavLst>
                                    </p:anim>
                                    <p:anim calcmode="lin" valueType="num">
                                      <p:cBhvr>
                                        <p:cTn id="164" dur="3000" fill="hold"/>
                                        <p:tgtEl>
                                          <p:spTgt spid="40"/>
                                        </p:tgtEl>
                                        <p:attrNameLst>
                                          <p:attrName>ppt_y</p:attrName>
                                        </p:attrNameLst>
                                      </p:cBhvr>
                                      <p:tavLst>
                                        <p:tav tm="0">
                                          <p:val>
                                            <p:strVal val="#ppt_y+#ppt_h/2"/>
                                          </p:val>
                                        </p:tav>
                                        <p:tav tm="100000">
                                          <p:val>
                                            <p:strVal val="#ppt_y"/>
                                          </p:val>
                                        </p:tav>
                                      </p:tavLst>
                                    </p:anim>
                                    <p:anim calcmode="lin" valueType="num">
                                      <p:cBhvr>
                                        <p:cTn id="165" dur="3000" fill="hold"/>
                                        <p:tgtEl>
                                          <p:spTgt spid="40"/>
                                        </p:tgtEl>
                                        <p:attrNameLst>
                                          <p:attrName>ppt_w</p:attrName>
                                        </p:attrNameLst>
                                      </p:cBhvr>
                                      <p:tavLst>
                                        <p:tav tm="0">
                                          <p:val>
                                            <p:strVal val="#ppt_w"/>
                                          </p:val>
                                        </p:tav>
                                        <p:tav tm="100000">
                                          <p:val>
                                            <p:strVal val="#ppt_w"/>
                                          </p:val>
                                        </p:tav>
                                      </p:tavLst>
                                    </p:anim>
                                    <p:anim calcmode="lin" valueType="num">
                                      <p:cBhvr>
                                        <p:cTn id="166" dur="3000" fill="hold"/>
                                        <p:tgtEl>
                                          <p:spTgt spid="40"/>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40"/>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40"/>
                                        </p:tgtEl>
                                        <p:attrNameLst>
                                          <p:attrName>ppt_x</p:attrName>
                                        </p:attrNameLst>
                                      </p:cBhvr>
                                      <p:tavLst>
                                        <p:tav tm="0">
                                          <p:val>
                                            <p:strVal val="ppt_x"/>
                                          </p:val>
                                        </p:tav>
                                        <p:tav tm="100000">
                                          <p:val>
                                            <p:strVal val="0-ppt_w/2"/>
                                          </p:val>
                                        </p:tav>
                                      </p:tavLst>
                                    </p:anim>
                                    <p:anim calcmode="lin" valueType="num">
                                      <p:cBhvr additive="base">
                                        <p:cTn id="171" dur="4000"/>
                                        <p:tgtEl>
                                          <p:spTgt spid="40"/>
                                        </p:tgtEl>
                                        <p:attrNameLst>
                                          <p:attrName>ppt_y</p:attrName>
                                        </p:attrNameLst>
                                      </p:cBhvr>
                                      <p:tavLst>
                                        <p:tav tm="0">
                                          <p:val>
                                            <p:strVal val="ppt_y"/>
                                          </p:val>
                                        </p:tav>
                                        <p:tav tm="100000">
                                          <p:val>
                                            <p:strVal val="1+ppt_h/2"/>
                                          </p:val>
                                        </p:tav>
                                      </p:tavLst>
                                    </p:anim>
                                    <p:set>
                                      <p:cBhvr>
                                        <p:cTn id="172" dur="1" fill="hold">
                                          <p:stCondLst>
                                            <p:cond delay="3999"/>
                                          </p:stCondLst>
                                        </p:cTn>
                                        <p:tgtEl>
                                          <p:spTgt spid="40"/>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41"/>
                                        </p:tgtEl>
                                        <p:attrNameLst>
                                          <p:attrName>style.visibility</p:attrName>
                                        </p:attrNameLst>
                                      </p:cBhvr>
                                      <p:to>
                                        <p:strVal val="visible"/>
                                      </p:to>
                                    </p:set>
                                    <p:anim calcmode="lin" valueType="num">
                                      <p:cBhvr>
                                        <p:cTn id="175" dur="3000" fill="hold"/>
                                        <p:tgtEl>
                                          <p:spTgt spid="41"/>
                                        </p:tgtEl>
                                        <p:attrNameLst>
                                          <p:attrName>ppt_x</p:attrName>
                                        </p:attrNameLst>
                                      </p:cBhvr>
                                      <p:tavLst>
                                        <p:tav tm="0">
                                          <p:val>
                                            <p:strVal val="#ppt_x"/>
                                          </p:val>
                                        </p:tav>
                                        <p:tav tm="100000">
                                          <p:val>
                                            <p:strVal val="#ppt_x"/>
                                          </p:val>
                                        </p:tav>
                                      </p:tavLst>
                                    </p:anim>
                                    <p:anim calcmode="lin" valueType="num">
                                      <p:cBhvr>
                                        <p:cTn id="176" dur="3000" fill="hold"/>
                                        <p:tgtEl>
                                          <p:spTgt spid="41"/>
                                        </p:tgtEl>
                                        <p:attrNameLst>
                                          <p:attrName>ppt_y</p:attrName>
                                        </p:attrNameLst>
                                      </p:cBhvr>
                                      <p:tavLst>
                                        <p:tav tm="0">
                                          <p:val>
                                            <p:strVal val="#ppt_y+#ppt_h/2"/>
                                          </p:val>
                                        </p:tav>
                                        <p:tav tm="100000">
                                          <p:val>
                                            <p:strVal val="#ppt_y"/>
                                          </p:val>
                                        </p:tav>
                                      </p:tavLst>
                                    </p:anim>
                                    <p:anim calcmode="lin" valueType="num">
                                      <p:cBhvr>
                                        <p:cTn id="177" dur="3000" fill="hold"/>
                                        <p:tgtEl>
                                          <p:spTgt spid="41"/>
                                        </p:tgtEl>
                                        <p:attrNameLst>
                                          <p:attrName>ppt_w</p:attrName>
                                        </p:attrNameLst>
                                      </p:cBhvr>
                                      <p:tavLst>
                                        <p:tav tm="0">
                                          <p:val>
                                            <p:strVal val="#ppt_w"/>
                                          </p:val>
                                        </p:tav>
                                        <p:tav tm="100000">
                                          <p:val>
                                            <p:strVal val="#ppt_w"/>
                                          </p:val>
                                        </p:tav>
                                      </p:tavLst>
                                    </p:anim>
                                    <p:anim calcmode="lin" valueType="num">
                                      <p:cBhvr>
                                        <p:cTn id="178" dur="3000" fill="hold"/>
                                        <p:tgtEl>
                                          <p:spTgt spid="41"/>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41"/>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41"/>
                                        </p:tgtEl>
                                        <p:attrNameLst>
                                          <p:attrName>ppt_x</p:attrName>
                                        </p:attrNameLst>
                                      </p:cBhvr>
                                      <p:tavLst>
                                        <p:tav tm="0">
                                          <p:val>
                                            <p:strVal val="ppt_x"/>
                                          </p:val>
                                        </p:tav>
                                        <p:tav tm="100000">
                                          <p:val>
                                            <p:strVal val="0-ppt_w/2"/>
                                          </p:val>
                                        </p:tav>
                                      </p:tavLst>
                                    </p:anim>
                                    <p:anim calcmode="lin" valueType="num">
                                      <p:cBhvr additive="base">
                                        <p:cTn id="183" dur="4000"/>
                                        <p:tgtEl>
                                          <p:spTgt spid="41"/>
                                        </p:tgtEl>
                                        <p:attrNameLst>
                                          <p:attrName>ppt_y</p:attrName>
                                        </p:attrNameLst>
                                      </p:cBhvr>
                                      <p:tavLst>
                                        <p:tav tm="0">
                                          <p:val>
                                            <p:strVal val="ppt_y"/>
                                          </p:val>
                                        </p:tav>
                                        <p:tav tm="100000">
                                          <p:val>
                                            <p:strVal val="1+ppt_h/2"/>
                                          </p:val>
                                        </p:tav>
                                      </p:tavLst>
                                    </p:anim>
                                    <p:set>
                                      <p:cBhvr>
                                        <p:cTn id="184" dur="1" fill="hold">
                                          <p:stCondLst>
                                            <p:cond delay="3999"/>
                                          </p:stCondLst>
                                        </p:cTn>
                                        <p:tgtEl>
                                          <p:spTgt spid="41"/>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42"/>
                                        </p:tgtEl>
                                        <p:attrNameLst>
                                          <p:attrName>style.visibility</p:attrName>
                                        </p:attrNameLst>
                                      </p:cBhvr>
                                      <p:to>
                                        <p:strVal val="visible"/>
                                      </p:to>
                                    </p:set>
                                    <p:anim calcmode="lin" valueType="num">
                                      <p:cBhvr>
                                        <p:cTn id="187" dur="3000" fill="hold"/>
                                        <p:tgtEl>
                                          <p:spTgt spid="42"/>
                                        </p:tgtEl>
                                        <p:attrNameLst>
                                          <p:attrName>ppt_x</p:attrName>
                                        </p:attrNameLst>
                                      </p:cBhvr>
                                      <p:tavLst>
                                        <p:tav tm="0">
                                          <p:val>
                                            <p:strVal val="#ppt_x"/>
                                          </p:val>
                                        </p:tav>
                                        <p:tav tm="100000">
                                          <p:val>
                                            <p:strVal val="#ppt_x"/>
                                          </p:val>
                                        </p:tav>
                                      </p:tavLst>
                                    </p:anim>
                                    <p:anim calcmode="lin" valueType="num">
                                      <p:cBhvr>
                                        <p:cTn id="188" dur="3000" fill="hold"/>
                                        <p:tgtEl>
                                          <p:spTgt spid="42"/>
                                        </p:tgtEl>
                                        <p:attrNameLst>
                                          <p:attrName>ppt_y</p:attrName>
                                        </p:attrNameLst>
                                      </p:cBhvr>
                                      <p:tavLst>
                                        <p:tav tm="0">
                                          <p:val>
                                            <p:strVal val="#ppt_y+#ppt_h/2"/>
                                          </p:val>
                                        </p:tav>
                                        <p:tav tm="100000">
                                          <p:val>
                                            <p:strVal val="#ppt_y"/>
                                          </p:val>
                                        </p:tav>
                                      </p:tavLst>
                                    </p:anim>
                                    <p:anim calcmode="lin" valueType="num">
                                      <p:cBhvr>
                                        <p:cTn id="189" dur="3000" fill="hold"/>
                                        <p:tgtEl>
                                          <p:spTgt spid="42"/>
                                        </p:tgtEl>
                                        <p:attrNameLst>
                                          <p:attrName>ppt_w</p:attrName>
                                        </p:attrNameLst>
                                      </p:cBhvr>
                                      <p:tavLst>
                                        <p:tav tm="0">
                                          <p:val>
                                            <p:strVal val="#ppt_w"/>
                                          </p:val>
                                        </p:tav>
                                        <p:tav tm="100000">
                                          <p:val>
                                            <p:strVal val="#ppt_w"/>
                                          </p:val>
                                        </p:tav>
                                      </p:tavLst>
                                    </p:anim>
                                    <p:anim calcmode="lin" valueType="num">
                                      <p:cBhvr>
                                        <p:cTn id="190" dur="3000" fill="hold"/>
                                        <p:tgtEl>
                                          <p:spTgt spid="42"/>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42"/>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42"/>
                                        </p:tgtEl>
                                        <p:attrNameLst>
                                          <p:attrName>ppt_x</p:attrName>
                                        </p:attrNameLst>
                                      </p:cBhvr>
                                      <p:tavLst>
                                        <p:tav tm="0">
                                          <p:val>
                                            <p:strVal val="ppt_x"/>
                                          </p:val>
                                        </p:tav>
                                        <p:tav tm="100000">
                                          <p:val>
                                            <p:strVal val="0-ppt_w/2"/>
                                          </p:val>
                                        </p:tav>
                                      </p:tavLst>
                                    </p:anim>
                                    <p:anim calcmode="lin" valueType="num">
                                      <p:cBhvr additive="base">
                                        <p:cTn id="195" dur="4000"/>
                                        <p:tgtEl>
                                          <p:spTgt spid="42"/>
                                        </p:tgtEl>
                                        <p:attrNameLst>
                                          <p:attrName>ppt_y</p:attrName>
                                        </p:attrNameLst>
                                      </p:cBhvr>
                                      <p:tavLst>
                                        <p:tav tm="0">
                                          <p:val>
                                            <p:strVal val="ppt_y"/>
                                          </p:val>
                                        </p:tav>
                                        <p:tav tm="100000">
                                          <p:val>
                                            <p:strVal val="1+ppt_h/2"/>
                                          </p:val>
                                        </p:tav>
                                      </p:tavLst>
                                    </p:anim>
                                    <p:set>
                                      <p:cBhvr>
                                        <p:cTn id="196" dur="1" fill="hold">
                                          <p:stCondLst>
                                            <p:cond delay="3999"/>
                                          </p:stCondLst>
                                        </p:cTn>
                                        <p:tgtEl>
                                          <p:spTgt spid="42"/>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3"/>
                                        </p:tgtEl>
                                        <p:attrNameLst>
                                          <p:attrName>style.visibility</p:attrName>
                                        </p:attrNameLst>
                                      </p:cBhvr>
                                      <p:to>
                                        <p:strVal val="visible"/>
                                      </p:to>
                                    </p:set>
                                    <p:anim calcmode="lin" valueType="num">
                                      <p:cBhvr>
                                        <p:cTn id="199" dur="3000" fill="hold"/>
                                        <p:tgtEl>
                                          <p:spTgt spid="43"/>
                                        </p:tgtEl>
                                        <p:attrNameLst>
                                          <p:attrName>ppt_x</p:attrName>
                                        </p:attrNameLst>
                                      </p:cBhvr>
                                      <p:tavLst>
                                        <p:tav tm="0">
                                          <p:val>
                                            <p:strVal val="#ppt_x"/>
                                          </p:val>
                                        </p:tav>
                                        <p:tav tm="100000">
                                          <p:val>
                                            <p:strVal val="#ppt_x"/>
                                          </p:val>
                                        </p:tav>
                                      </p:tavLst>
                                    </p:anim>
                                    <p:anim calcmode="lin" valueType="num">
                                      <p:cBhvr>
                                        <p:cTn id="200" dur="3000" fill="hold"/>
                                        <p:tgtEl>
                                          <p:spTgt spid="43"/>
                                        </p:tgtEl>
                                        <p:attrNameLst>
                                          <p:attrName>ppt_y</p:attrName>
                                        </p:attrNameLst>
                                      </p:cBhvr>
                                      <p:tavLst>
                                        <p:tav tm="0">
                                          <p:val>
                                            <p:strVal val="#ppt_y+#ppt_h/2"/>
                                          </p:val>
                                        </p:tav>
                                        <p:tav tm="100000">
                                          <p:val>
                                            <p:strVal val="#ppt_y"/>
                                          </p:val>
                                        </p:tav>
                                      </p:tavLst>
                                    </p:anim>
                                    <p:anim calcmode="lin" valueType="num">
                                      <p:cBhvr>
                                        <p:cTn id="201" dur="3000" fill="hold"/>
                                        <p:tgtEl>
                                          <p:spTgt spid="43"/>
                                        </p:tgtEl>
                                        <p:attrNameLst>
                                          <p:attrName>ppt_w</p:attrName>
                                        </p:attrNameLst>
                                      </p:cBhvr>
                                      <p:tavLst>
                                        <p:tav tm="0">
                                          <p:val>
                                            <p:strVal val="#ppt_w"/>
                                          </p:val>
                                        </p:tav>
                                        <p:tav tm="100000">
                                          <p:val>
                                            <p:strVal val="#ppt_w"/>
                                          </p:val>
                                        </p:tav>
                                      </p:tavLst>
                                    </p:anim>
                                    <p:anim calcmode="lin" valueType="num">
                                      <p:cBhvr>
                                        <p:cTn id="202" dur="3000" fill="hold"/>
                                        <p:tgtEl>
                                          <p:spTgt spid="43"/>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3"/>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3"/>
                                        </p:tgtEl>
                                        <p:attrNameLst>
                                          <p:attrName>ppt_x</p:attrName>
                                        </p:attrNameLst>
                                      </p:cBhvr>
                                      <p:tavLst>
                                        <p:tav tm="0">
                                          <p:val>
                                            <p:strVal val="ppt_x"/>
                                          </p:val>
                                        </p:tav>
                                        <p:tav tm="100000">
                                          <p:val>
                                            <p:strVal val="0-ppt_w/2"/>
                                          </p:val>
                                        </p:tav>
                                      </p:tavLst>
                                    </p:anim>
                                    <p:anim calcmode="lin" valueType="num">
                                      <p:cBhvr additive="base">
                                        <p:cTn id="207" dur="4000"/>
                                        <p:tgtEl>
                                          <p:spTgt spid="43"/>
                                        </p:tgtEl>
                                        <p:attrNameLst>
                                          <p:attrName>ppt_y</p:attrName>
                                        </p:attrNameLst>
                                      </p:cBhvr>
                                      <p:tavLst>
                                        <p:tav tm="0">
                                          <p:val>
                                            <p:strVal val="ppt_y"/>
                                          </p:val>
                                        </p:tav>
                                        <p:tav tm="100000">
                                          <p:val>
                                            <p:strVal val="1+ppt_h/2"/>
                                          </p:val>
                                        </p:tav>
                                      </p:tavLst>
                                    </p:anim>
                                    <p:set>
                                      <p:cBhvr>
                                        <p:cTn id="208" dur="1" fill="hold">
                                          <p:stCondLst>
                                            <p:cond delay="3999"/>
                                          </p:stCondLst>
                                        </p:cTn>
                                        <p:tgtEl>
                                          <p:spTgt spid="43"/>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4"/>
                                        </p:tgtEl>
                                        <p:attrNameLst>
                                          <p:attrName>style.visibility</p:attrName>
                                        </p:attrNameLst>
                                      </p:cBhvr>
                                      <p:to>
                                        <p:strVal val="visible"/>
                                      </p:to>
                                    </p:set>
                                    <p:anim calcmode="lin" valueType="num">
                                      <p:cBhvr>
                                        <p:cTn id="211" dur="3000" fill="hold"/>
                                        <p:tgtEl>
                                          <p:spTgt spid="44"/>
                                        </p:tgtEl>
                                        <p:attrNameLst>
                                          <p:attrName>ppt_x</p:attrName>
                                        </p:attrNameLst>
                                      </p:cBhvr>
                                      <p:tavLst>
                                        <p:tav tm="0">
                                          <p:val>
                                            <p:strVal val="#ppt_x"/>
                                          </p:val>
                                        </p:tav>
                                        <p:tav tm="100000">
                                          <p:val>
                                            <p:strVal val="#ppt_x"/>
                                          </p:val>
                                        </p:tav>
                                      </p:tavLst>
                                    </p:anim>
                                    <p:anim calcmode="lin" valueType="num">
                                      <p:cBhvr>
                                        <p:cTn id="212" dur="3000" fill="hold"/>
                                        <p:tgtEl>
                                          <p:spTgt spid="44"/>
                                        </p:tgtEl>
                                        <p:attrNameLst>
                                          <p:attrName>ppt_y</p:attrName>
                                        </p:attrNameLst>
                                      </p:cBhvr>
                                      <p:tavLst>
                                        <p:tav tm="0">
                                          <p:val>
                                            <p:strVal val="#ppt_y+#ppt_h/2"/>
                                          </p:val>
                                        </p:tav>
                                        <p:tav tm="100000">
                                          <p:val>
                                            <p:strVal val="#ppt_y"/>
                                          </p:val>
                                        </p:tav>
                                      </p:tavLst>
                                    </p:anim>
                                    <p:anim calcmode="lin" valueType="num">
                                      <p:cBhvr>
                                        <p:cTn id="213" dur="3000" fill="hold"/>
                                        <p:tgtEl>
                                          <p:spTgt spid="44"/>
                                        </p:tgtEl>
                                        <p:attrNameLst>
                                          <p:attrName>ppt_w</p:attrName>
                                        </p:attrNameLst>
                                      </p:cBhvr>
                                      <p:tavLst>
                                        <p:tav tm="0">
                                          <p:val>
                                            <p:strVal val="#ppt_w"/>
                                          </p:val>
                                        </p:tav>
                                        <p:tav tm="100000">
                                          <p:val>
                                            <p:strVal val="#ppt_w"/>
                                          </p:val>
                                        </p:tav>
                                      </p:tavLst>
                                    </p:anim>
                                    <p:anim calcmode="lin" valueType="num">
                                      <p:cBhvr>
                                        <p:cTn id="214" dur="3000" fill="hold"/>
                                        <p:tgtEl>
                                          <p:spTgt spid="44"/>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4"/>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4"/>
                                        </p:tgtEl>
                                        <p:attrNameLst>
                                          <p:attrName>ppt_x</p:attrName>
                                        </p:attrNameLst>
                                      </p:cBhvr>
                                      <p:tavLst>
                                        <p:tav tm="0">
                                          <p:val>
                                            <p:strVal val="ppt_x"/>
                                          </p:val>
                                        </p:tav>
                                        <p:tav tm="100000">
                                          <p:val>
                                            <p:strVal val="0-ppt_w/2"/>
                                          </p:val>
                                        </p:tav>
                                      </p:tavLst>
                                    </p:anim>
                                    <p:anim calcmode="lin" valueType="num">
                                      <p:cBhvr additive="base">
                                        <p:cTn id="219" dur="4000"/>
                                        <p:tgtEl>
                                          <p:spTgt spid="44"/>
                                        </p:tgtEl>
                                        <p:attrNameLst>
                                          <p:attrName>ppt_y</p:attrName>
                                        </p:attrNameLst>
                                      </p:cBhvr>
                                      <p:tavLst>
                                        <p:tav tm="0">
                                          <p:val>
                                            <p:strVal val="ppt_y"/>
                                          </p:val>
                                        </p:tav>
                                        <p:tav tm="100000">
                                          <p:val>
                                            <p:strVal val="1+ppt_h/2"/>
                                          </p:val>
                                        </p:tav>
                                      </p:tavLst>
                                    </p:anim>
                                    <p:set>
                                      <p:cBhvr>
                                        <p:cTn id="220" dur="1" fill="hold">
                                          <p:stCondLst>
                                            <p:cond delay="3999"/>
                                          </p:stCondLst>
                                        </p:cTn>
                                        <p:tgtEl>
                                          <p:spTgt spid="44"/>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5"/>
                                        </p:tgtEl>
                                        <p:attrNameLst>
                                          <p:attrName>style.visibility</p:attrName>
                                        </p:attrNameLst>
                                      </p:cBhvr>
                                      <p:to>
                                        <p:strVal val="visible"/>
                                      </p:to>
                                    </p:set>
                                    <p:anim calcmode="lin" valueType="num">
                                      <p:cBhvr>
                                        <p:cTn id="223" dur="3000" fill="hold"/>
                                        <p:tgtEl>
                                          <p:spTgt spid="45"/>
                                        </p:tgtEl>
                                        <p:attrNameLst>
                                          <p:attrName>ppt_x</p:attrName>
                                        </p:attrNameLst>
                                      </p:cBhvr>
                                      <p:tavLst>
                                        <p:tav tm="0">
                                          <p:val>
                                            <p:strVal val="#ppt_x"/>
                                          </p:val>
                                        </p:tav>
                                        <p:tav tm="100000">
                                          <p:val>
                                            <p:strVal val="#ppt_x"/>
                                          </p:val>
                                        </p:tav>
                                      </p:tavLst>
                                    </p:anim>
                                    <p:anim calcmode="lin" valueType="num">
                                      <p:cBhvr>
                                        <p:cTn id="224" dur="3000" fill="hold"/>
                                        <p:tgtEl>
                                          <p:spTgt spid="45"/>
                                        </p:tgtEl>
                                        <p:attrNameLst>
                                          <p:attrName>ppt_y</p:attrName>
                                        </p:attrNameLst>
                                      </p:cBhvr>
                                      <p:tavLst>
                                        <p:tav tm="0">
                                          <p:val>
                                            <p:strVal val="#ppt_y+#ppt_h/2"/>
                                          </p:val>
                                        </p:tav>
                                        <p:tav tm="100000">
                                          <p:val>
                                            <p:strVal val="#ppt_y"/>
                                          </p:val>
                                        </p:tav>
                                      </p:tavLst>
                                    </p:anim>
                                    <p:anim calcmode="lin" valueType="num">
                                      <p:cBhvr>
                                        <p:cTn id="225" dur="3000" fill="hold"/>
                                        <p:tgtEl>
                                          <p:spTgt spid="45"/>
                                        </p:tgtEl>
                                        <p:attrNameLst>
                                          <p:attrName>ppt_w</p:attrName>
                                        </p:attrNameLst>
                                      </p:cBhvr>
                                      <p:tavLst>
                                        <p:tav tm="0">
                                          <p:val>
                                            <p:strVal val="#ppt_w"/>
                                          </p:val>
                                        </p:tav>
                                        <p:tav tm="100000">
                                          <p:val>
                                            <p:strVal val="#ppt_w"/>
                                          </p:val>
                                        </p:tav>
                                      </p:tavLst>
                                    </p:anim>
                                    <p:anim calcmode="lin" valueType="num">
                                      <p:cBhvr>
                                        <p:cTn id="226" dur="3000" fill="hold"/>
                                        <p:tgtEl>
                                          <p:spTgt spid="45"/>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5"/>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5"/>
                                        </p:tgtEl>
                                        <p:attrNameLst>
                                          <p:attrName>ppt_x</p:attrName>
                                        </p:attrNameLst>
                                      </p:cBhvr>
                                      <p:tavLst>
                                        <p:tav tm="0">
                                          <p:val>
                                            <p:strVal val="ppt_x"/>
                                          </p:val>
                                        </p:tav>
                                        <p:tav tm="100000">
                                          <p:val>
                                            <p:strVal val="0-ppt_w/2"/>
                                          </p:val>
                                        </p:tav>
                                      </p:tavLst>
                                    </p:anim>
                                    <p:anim calcmode="lin" valueType="num">
                                      <p:cBhvr additive="base">
                                        <p:cTn id="231" dur="4000"/>
                                        <p:tgtEl>
                                          <p:spTgt spid="45"/>
                                        </p:tgtEl>
                                        <p:attrNameLst>
                                          <p:attrName>ppt_y</p:attrName>
                                        </p:attrNameLst>
                                      </p:cBhvr>
                                      <p:tavLst>
                                        <p:tav tm="0">
                                          <p:val>
                                            <p:strVal val="ppt_y"/>
                                          </p:val>
                                        </p:tav>
                                        <p:tav tm="100000">
                                          <p:val>
                                            <p:strVal val="1+ppt_h/2"/>
                                          </p:val>
                                        </p:tav>
                                      </p:tavLst>
                                    </p:anim>
                                    <p:set>
                                      <p:cBhvr>
                                        <p:cTn id="232" dur="1" fill="hold">
                                          <p:stCondLst>
                                            <p:cond delay="3999"/>
                                          </p:stCondLst>
                                        </p:cTn>
                                        <p:tgtEl>
                                          <p:spTgt spid="45"/>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6"/>
                                        </p:tgtEl>
                                        <p:attrNameLst>
                                          <p:attrName>style.visibility</p:attrName>
                                        </p:attrNameLst>
                                      </p:cBhvr>
                                      <p:to>
                                        <p:strVal val="visible"/>
                                      </p:to>
                                    </p:set>
                                    <p:anim calcmode="lin" valueType="num">
                                      <p:cBhvr>
                                        <p:cTn id="235" dur="3000" fill="hold"/>
                                        <p:tgtEl>
                                          <p:spTgt spid="46"/>
                                        </p:tgtEl>
                                        <p:attrNameLst>
                                          <p:attrName>ppt_x</p:attrName>
                                        </p:attrNameLst>
                                      </p:cBhvr>
                                      <p:tavLst>
                                        <p:tav tm="0">
                                          <p:val>
                                            <p:strVal val="#ppt_x"/>
                                          </p:val>
                                        </p:tav>
                                        <p:tav tm="100000">
                                          <p:val>
                                            <p:strVal val="#ppt_x"/>
                                          </p:val>
                                        </p:tav>
                                      </p:tavLst>
                                    </p:anim>
                                    <p:anim calcmode="lin" valueType="num">
                                      <p:cBhvr>
                                        <p:cTn id="236" dur="3000" fill="hold"/>
                                        <p:tgtEl>
                                          <p:spTgt spid="46"/>
                                        </p:tgtEl>
                                        <p:attrNameLst>
                                          <p:attrName>ppt_y</p:attrName>
                                        </p:attrNameLst>
                                      </p:cBhvr>
                                      <p:tavLst>
                                        <p:tav tm="0">
                                          <p:val>
                                            <p:strVal val="#ppt_y+#ppt_h/2"/>
                                          </p:val>
                                        </p:tav>
                                        <p:tav tm="100000">
                                          <p:val>
                                            <p:strVal val="#ppt_y"/>
                                          </p:val>
                                        </p:tav>
                                      </p:tavLst>
                                    </p:anim>
                                    <p:anim calcmode="lin" valueType="num">
                                      <p:cBhvr>
                                        <p:cTn id="237" dur="3000" fill="hold"/>
                                        <p:tgtEl>
                                          <p:spTgt spid="46"/>
                                        </p:tgtEl>
                                        <p:attrNameLst>
                                          <p:attrName>ppt_w</p:attrName>
                                        </p:attrNameLst>
                                      </p:cBhvr>
                                      <p:tavLst>
                                        <p:tav tm="0">
                                          <p:val>
                                            <p:strVal val="#ppt_w"/>
                                          </p:val>
                                        </p:tav>
                                        <p:tav tm="100000">
                                          <p:val>
                                            <p:strVal val="#ppt_w"/>
                                          </p:val>
                                        </p:tav>
                                      </p:tavLst>
                                    </p:anim>
                                    <p:anim calcmode="lin" valueType="num">
                                      <p:cBhvr>
                                        <p:cTn id="238" dur="3000" fill="hold"/>
                                        <p:tgtEl>
                                          <p:spTgt spid="46"/>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6"/>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6"/>
                                        </p:tgtEl>
                                        <p:attrNameLst>
                                          <p:attrName>ppt_x</p:attrName>
                                        </p:attrNameLst>
                                      </p:cBhvr>
                                      <p:tavLst>
                                        <p:tav tm="0">
                                          <p:val>
                                            <p:strVal val="ppt_x"/>
                                          </p:val>
                                        </p:tav>
                                        <p:tav tm="100000">
                                          <p:val>
                                            <p:strVal val="0-ppt_w/2"/>
                                          </p:val>
                                        </p:tav>
                                      </p:tavLst>
                                    </p:anim>
                                    <p:anim calcmode="lin" valueType="num">
                                      <p:cBhvr additive="base">
                                        <p:cTn id="243" dur="4000"/>
                                        <p:tgtEl>
                                          <p:spTgt spid="46"/>
                                        </p:tgtEl>
                                        <p:attrNameLst>
                                          <p:attrName>ppt_y</p:attrName>
                                        </p:attrNameLst>
                                      </p:cBhvr>
                                      <p:tavLst>
                                        <p:tav tm="0">
                                          <p:val>
                                            <p:strVal val="ppt_y"/>
                                          </p:val>
                                        </p:tav>
                                        <p:tav tm="100000">
                                          <p:val>
                                            <p:strVal val="1+ppt_h/2"/>
                                          </p:val>
                                        </p:tav>
                                      </p:tavLst>
                                    </p:anim>
                                    <p:set>
                                      <p:cBhvr>
                                        <p:cTn id="244" dur="1" fill="hold">
                                          <p:stCondLst>
                                            <p:cond delay="3999"/>
                                          </p:stCondLst>
                                        </p:cTn>
                                        <p:tgtEl>
                                          <p:spTgt spid="46"/>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p:cTn id="247" dur="3000" fill="hold"/>
                                        <p:tgtEl>
                                          <p:spTgt spid="47"/>
                                        </p:tgtEl>
                                        <p:attrNameLst>
                                          <p:attrName>ppt_x</p:attrName>
                                        </p:attrNameLst>
                                      </p:cBhvr>
                                      <p:tavLst>
                                        <p:tav tm="0">
                                          <p:val>
                                            <p:strVal val="#ppt_x"/>
                                          </p:val>
                                        </p:tav>
                                        <p:tav tm="100000">
                                          <p:val>
                                            <p:strVal val="#ppt_x"/>
                                          </p:val>
                                        </p:tav>
                                      </p:tavLst>
                                    </p:anim>
                                    <p:anim calcmode="lin" valueType="num">
                                      <p:cBhvr>
                                        <p:cTn id="248" dur="3000" fill="hold"/>
                                        <p:tgtEl>
                                          <p:spTgt spid="47"/>
                                        </p:tgtEl>
                                        <p:attrNameLst>
                                          <p:attrName>ppt_y</p:attrName>
                                        </p:attrNameLst>
                                      </p:cBhvr>
                                      <p:tavLst>
                                        <p:tav tm="0">
                                          <p:val>
                                            <p:strVal val="#ppt_y+#ppt_h/2"/>
                                          </p:val>
                                        </p:tav>
                                        <p:tav tm="100000">
                                          <p:val>
                                            <p:strVal val="#ppt_y"/>
                                          </p:val>
                                        </p:tav>
                                      </p:tavLst>
                                    </p:anim>
                                    <p:anim calcmode="lin" valueType="num">
                                      <p:cBhvr>
                                        <p:cTn id="249" dur="3000" fill="hold"/>
                                        <p:tgtEl>
                                          <p:spTgt spid="47"/>
                                        </p:tgtEl>
                                        <p:attrNameLst>
                                          <p:attrName>ppt_w</p:attrName>
                                        </p:attrNameLst>
                                      </p:cBhvr>
                                      <p:tavLst>
                                        <p:tav tm="0">
                                          <p:val>
                                            <p:strVal val="#ppt_w"/>
                                          </p:val>
                                        </p:tav>
                                        <p:tav tm="100000">
                                          <p:val>
                                            <p:strVal val="#ppt_w"/>
                                          </p:val>
                                        </p:tav>
                                      </p:tavLst>
                                    </p:anim>
                                    <p:anim calcmode="lin" valueType="num">
                                      <p:cBhvr>
                                        <p:cTn id="250" dur="3000" fill="hold"/>
                                        <p:tgtEl>
                                          <p:spTgt spid="47"/>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7"/>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7"/>
                                        </p:tgtEl>
                                        <p:attrNameLst>
                                          <p:attrName>ppt_x</p:attrName>
                                        </p:attrNameLst>
                                      </p:cBhvr>
                                      <p:tavLst>
                                        <p:tav tm="0">
                                          <p:val>
                                            <p:strVal val="ppt_x"/>
                                          </p:val>
                                        </p:tav>
                                        <p:tav tm="100000">
                                          <p:val>
                                            <p:strVal val="0-ppt_w/2"/>
                                          </p:val>
                                        </p:tav>
                                      </p:tavLst>
                                    </p:anim>
                                    <p:anim calcmode="lin" valueType="num">
                                      <p:cBhvr additive="base">
                                        <p:cTn id="255" dur="4000"/>
                                        <p:tgtEl>
                                          <p:spTgt spid="47"/>
                                        </p:tgtEl>
                                        <p:attrNameLst>
                                          <p:attrName>ppt_y</p:attrName>
                                        </p:attrNameLst>
                                      </p:cBhvr>
                                      <p:tavLst>
                                        <p:tav tm="0">
                                          <p:val>
                                            <p:strVal val="ppt_y"/>
                                          </p:val>
                                        </p:tav>
                                        <p:tav tm="100000">
                                          <p:val>
                                            <p:strVal val="1+ppt_h/2"/>
                                          </p:val>
                                        </p:tav>
                                      </p:tavLst>
                                    </p:anim>
                                    <p:set>
                                      <p:cBhvr>
                                        <p:cTn id="256" dur="1" fill="hold">
                                          <p:stCondLst>
                                            <p:cond delay="3999"/>
                                          </p:stCondLst>
                                        </p:cTn>
                                        <p:tgtEl>
                                          <p:spTgt spid="47"/>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8"/>
                                        </p:tgtEl>
                                        <p:attrNameLst>
                                          <p:attrName>style.visibility</p:attrName>
                                        </p:attrNameLst>
                                      </p:cBhvr>
                                      <p:to>
                                        <p:strVal val="visible"/>
                                      </p:to>
                                    </p:set>
                                    <p:anim calcmode="lin" valueType="num">
                                      <p:cBhvr>
                                        <p:cTn id="259" dur="3000" fill="hold"/>
                                        <p:tgtEl>
                                          <p:spTgt spid="48"/>
                                        </p:tgtEl>
                                        <p:attrNameLst>
                                          <p:attrName>ppt_x</p:attrName>
                                        </p:attrNameLst>
                                      </p:cBhvr>
                                      <p:tavLst>
                                        <p:tav tm="0">
                                          <p:val>
                                            <p:strVal val="#ppt_x"/>
                                          </p:val>
                                        </p:tav>
                                        <p:tav tm="100000">
                                          <p:val>
                                            <p:strVal val="#ppt_x"/>
                                          </p:val>
                                        </p:tav>
                                      </p:tavLst>
                                    </p:anim>
                                    <p:anim calcmode="lin" valueType="num">
                                      <p:cBhvr>
                                        <p:cTn id="260" dur="3000" fill="hold"/>
                                        <p:tgtEl>
                                          <p:spTgt spid="48"/>
                                        </p:tgtEl>
                                        <p:attrNameLst>
                                          <p:attrName>ppt_y</p:attrName>
                                        </p:attrNameLst>
                                      </p:cBhvr>
                                      <p:tavLst>
                                        <p:tav tm="0">
                                          <p:val>
                                            <p:strVal val="#ppt_y+#ppt_h/2"/>
                                          </p:val>
                                        </p:tav>
                                        <p:tav tm="100000">
                                          <p:val>
                                            <p:strVal val="#ppt_y"/>
                                          </p:val>
                                        </p:tav>
                                      </p:tavLst>
                                    </p:anim>
                                    <p:anim calcmode="lin" valueType="num">
                                      <p:cBhvr>
                                        <p:cTn id="261" dur="3000" fill="hold"/>
                                        <p:tgtEl>
                                          <p:spTgt spid="48"/>
                                        </p:tgtEl>
                                        <p:attrNameLst>
                                          <p:attrName>ppt_w</p:attrName>
                                        </p:attrNameLst>
                                      </p:cBhvr>
                                      <p:tavLst>
                                        <p:tav tm="0">
                                          <p:val>
                                            <p:strVal val="#ppt_w"/>
                                          </p:val>
                                        </p:tav>
                                        <p:tav tm="100000">
                                          <p:val>
                                            <p:strVal val="#ppt_w"/>
                                          </p:val>
                                        </p:tav>
                                      </p:tavLst>
                                    </p:anim>
                                    <p:anim calcmode="lin" valueType="num">
                                      <p:cBhvr>
                                        <p:cTn id="262" dur="3000" fill="hold"/>
                                        <p:tgtEl>
                                          <p:spTgt spid="48"/>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8"/>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8"/>
                                        </p:tgtEl>
                                        <p:attrNameLst>
                                          <p:attrName>ppt_x</p:attrName>
                                        </p:attrNameLst>
                                      </p:cBhvr>
                                      <p:tavLst>
                                        <p:tav tm="0">
                                          <p:val>
                                            <p:strVal val="ppt_x"/>
                                          </p:val>
                                        </p:tav>
                                        <p:tav tm="100000">
                                          <p:val>
                                            <p:strVal val="0-ppt_w/2"/>
                                          </p:val>
                                        </p:tav>
                                      </p:tavLst>
                                    </p:anim>
                                    <p:anim calcmode="lin" valueType="num">
                                      <p:cBhvr additive="base">
                                        <p:cTn id="267" dur="4000"/>
                                        <p:tgtEl>
                                          <p:spTgt spid="48"/>
                                        </p:tgtEl>
                                        <p:attrNameLst>
                                          <p:attrName>ppt_y</p:attrName>
                                        </p:attrNameLst>
                                      </p:cBhvr>
                                      <p:tavLst>
                                        <p:tav tm="0">
                                          <p:val>
                                            <p:strVal val="ppt_y"/>
                                          </p:val>
                                        </p:tav>
                                        <p:tav tm="100000">
                                          <p:val>
                                            <p:strVal val="1+ppt_h/2"/>
                                          </p:val>
                                        </p:tav>
                                      </p:tavLst>
                                    </p:anim>
                                    <p:set>
                                      <p:cBhvr>
                                        <p:cTn id="268" dur="1" fill="hold">
                                          <p:stCondLst>
                                            <p:cond delay="3999"/>
                                          </p:stCondLst>
                                        </p:cTn>
                                        <p:tgtEl>
                                          <p:spTgt spid="48"/>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9"/>
                                        </p:tgtEl>
                                        <p:attrNameLst>
                                          <p:attrName>style.visibility</p:attrName>
                                        </p:attrNameLst>
                                      </p:cBhvr>
                                      <p:to>
                                        <p:strVal val="visible"/>
                                      </p:to>
                                    </p:set>
                                    <p:anim calcmode="lin" valueType="num">
                                      <p:cBhvr>
                                        <p:cTn id="271" dur="3000" fill="hold"/>
                                        <p:tgtEl>
                                          <p:spTgt spid="49"/>
                                        </p:tgtEl>
                                        <p:attrNameLst>
                                          <p:attrName>ppt_x</p:attrName>
                                        </p:attrNameLst>
                                      </p:cBhvr>
                                      <p:tavLst>
                                        <p:tav tm="0">
                                          <p:val>
                                            <p:strVal val="#ppt_x"/>
                                          </p:val>
                                        </p:tav>
                                        <p:tav tm="100000">
                                          <p:val>
                                            <p:strVal val="#ppt_x"/>
                                          </p:val>
                                        </p:tav>
                                      </p:tavLst>
                                    </p:anim>
                                    <p:anim calcmode="lin" valueType="num">
                                      <p:cBhvr>
                                        <p:cTn id="272" dur="3000" fill="hold"/>
                                        <p:tgtEl>
                                          <p:spTgt spid="49"/>
                                        </p:tgtEl>
                                        <p:attrNameLst>
                                          <p:attrName>ppt_y</p:attrName>
                                        </p:attrNameLst>
                                      </p:cBhvr>
                                      <p:tavLst>
                                        <p:tav tm="0">
                                          <p:val>
                                            <p:strVal val="#ppt_y+#ppt_h/2"/>
                                          </p:val>
                                        </p:tav>
                                        <p:tav tm="100000">
                                          <p:val>
                                            <p:strVal val="#ppt_y"/>
                                          </p:val>
                                        </p:tav>
                                      </p:tavLst>
                                    </p:anim>
                                    <p:anim calcmode="lin" valueType="num">
                                      <p:cBhvr>
                                        <p:cTn id="273" dur="3000" fill="hold"/>
                                        <p:tgtEl>
                                          <p:spTgt spid="49"/>
                                        </p:tgtEl>
                                        <p:attrNameLst>
                                          <p:attrName>ppt_w</p:attrName>
                                        </p:attrNameLst>
                                      </p:cBhvr>
                                      <p:tavLst>
                                        <p:tav tm="0">
                                          <p:val>
                                            <p:strVal val="#ppt_w"/>
                                          </p:val>
                                        </p:tav>
                                        <p:tav tm="100000">
                                          <p:val>
                                            <p:strVal val="#ppt_w"/>
                                          </p:val>
                                        </p:tav>
                                      </p:tavLst>
                                    </p:anim>
                                    <p:anim calcmode="lin" valueType="num">
                                      <p:cBhvr>
                                        <p:cTn id="274" dur="3000" fill="hold"/>
                                        <p:tgtEl>
                                          <p:spTgt spid="49"/>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9"/>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9"/>
                                        </p:tgtEl>
                                        <p:attrNameLst>
                                          <p:attrName>ppt_x</p:attrName>
                                        </p:attrNameLst>
                                      </p:cBhvr>
                                      <p:tavLst>
                                        <p:tav tm="0">
                                          <p:val>
                                            <p:strVal val="ppt_x"/>
                                          </p:val>
                                        </p:tav>
                                        <p:tav tm="100000">
                                          <p:val>
                                            <p:strVal val="0-ppt_w/2"/>
                                          </p:val>
                                        </p:tav>
                                      </p:tavLst>
                                    </p:anim>
                                    <p:anim calcmode="lin" valueType="num">
                                      <p:cBhvr additive="base">
                                        <p:cTn id="279" dur="4000"/>
                                        <p:tgtEl>
                                          <p:spTgt spid="49"/>
                                        </p:tgtEl>
                                        <p:attrNameLst>
                                          <p:attrName>ppt_y</p:attrName>
                                        </p:attrNameLst>
                                      </p:cBhvr>
                                      <p:tavLst>
                                        <p:tav tm="0">
                                          <p:val>
                                            <p:strVal val="ppt_y"/>
                                          </p:val>
                                        </p:tav>
                                        <p:tav tm="100000">
                                          <p:val>
                                            <p:strVal val="1+ppt_h/2"/>
                                          </p:val>
                                        </p:tav>
                                      </p:tavLst>
                                    </p:anim>
                                    <p:set>
                                      <p:cBhvr>
                                        <p:cTn id="280" dur="1" fill="hold">
                                          <p:stCondLst>
                                            <p:cond delay="3999"/>
                                          </p:stCondLst>
                                        </p:cTn>
                                        <p:tgtEl>
                                          <p:spTgt spid="49"/>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50"/>
                                        </p:tgtEl>
                                        <p:attrNameLst>
                                          <p:attrName>style.visibility</p:attrName>
                                        </p:attrNameLst>
                                      </p:cBhvr>
                                      <p:to>
                                        <p:strVal val="visible"/>
                                      </p:to>
                                    </p:set>
                                    <p:anim calcmode="lin" valueType="num">
                                      <p:cBhvr>
                                        <p:cTn id="283" dur="3000" fill="hold"/>
                                        <p:tgtEl>
                                          <p:spTgt spid="50"/>
                                        </p:tgtEl>
                                        <p:attrNameLst>
                                          <p:attrName>ppt_x</p:attrName>
                                        </p:attrNameLst>
                                      </p:cBhvr>
                                      <p:tavLst>
                                        <p:tav tm="0">
                                          <p:val>
                                            <p:strVal val="#ppt_x"/>
                                          </p:val>
                                        </p:tav>
                                        <p:tav tm="100000">
                                          <p:val>
                                            <p:strVal val="#ppt_x"/>
                                          </p:val>
                                        </p:tav>
                                      </p:tavLst>
                                    </p:anim>
                                    <p:anim calcmode="lin" valueType="num">
                                      <p:cBhvr>
                                        <p:cTn id="284" dur="3000" fill="hold"/>
                                        <p:tgtEl>
                                          <p:spTgt spid="50"/>
                                        </p:tgtEl>
                                        <p:attrNameLst>
                                          <p:attrName>ppt_y</p:attrName>
                                        </p:attrNameLst>
                                      </p:cBhvr>
                                      <p:tavLst>
                                        <p:tav tm="0">
                                          <p:val>
                                            <p:strVal val="#ppt_y+#ppt_h/2"/>
                                          </p:val>
                                        </p:tav>
                                        <p:tav tm="100000">
                                          <p:val>
                                            <p:strVal val="#ppt_y"/>
                                          </p:val>
                                        </p:tav>
                                      </p:tavLst>
                                    </p:anim>
                                    <p:anim calcmode="lin" valueType="num">
                                      <p:cBhvr>
                                        <p:cTn id="285" dur="3000" fill="hold"/>
                                        <p:tgtEl>
                                          <p:spTgt spid="50"/>
                                        </p:tgtEl>
                                        <p:attrNameLst>
                                          <p:attrName>ppt_w</p:attrName>
                                        </p:attrNameLst>
                                      </p:cBhvr>
                                      <p:tavLst>
                                        <p:tav tm="0">
                                          <p:val>
                                            <p:strVal val="#ppt_w"/>
                                          </p:val>
                                        </p:tav>
                                        <p:tav tm="100000">
                                          <p:val>
                                            <p:strVal val="#ppt_w"/>
                                          </p:val>
                                        </p:tav>
                                      </p:tavLst>
                                    </p:anim>
                                    <p:anim calcmode="lin" valueType="num">
                                      <p:cBhvr>
                                        <p:cTn id="286" dur="3000" fill="hold"/>
                                        <p:tgtEl>
                                          <p:spTgt spid="50"/>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50"/>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50"/>
                                        </p:tgtEl>
                                        <p:attrNameLst>
                                          <p:attrName>ppt_x</p:attrName>
                                        </p:attrNameLst>
                                      </p:cBhvr>
                                      <p:tavLst>
                                        <p:tav tm="0">
                                          <p:val>
                                            <p:strVal val="ppt_x"/>
                                          </p:val>
                                        </p:tav>
                                        <p:tav tm="100000">
                                          <p:val>
                                            <p:strVal val="0-ppt_w/2"/>
                                          </p:val>
                                        </p:tav>
                                      </p:tavLst>
                                    </p:anim>
                                    <p:anim calcmode="lin" valueType="num">
                                      <p:cBhvr additive="base">
                                        <p:cTn id="291" dur="4000"/>
                                        <p:tgtEl>
                                          <p:spTgt spid="50"/>
                                        </p:tgtEl>
                                        <p:attrNameLst>
                                          <p:attrName>ppt_y</p:attrName>
                                        </p:attrNameLst>
                                      </p:cBhvr>
                                      <p:tavLst>
                                        <p:tav tm="0">
                                          <p:val>
                                            <p:strVal val="ppt_y"/>
                                          </p:val>
                                        </p:tav>
                                        <p:tav tm="100000">
                                          <p:val>
                                            <p:strVal val="1+ppt_h/2"/>
                                          </p:val>
                                        </p:tav>
                                      </p:tavLst>
                                    </p:anim>
                                    <p:set>
                                      <p:cBhvr>
                                        <p:cTn id="292" dur="1" fill="hold">
                                          <p:stCondLst>
                                            <p:cond delay="3999"/>
                                          </p:stCondLst>
                                        </p:cTn>
                                        <p:tgtEl>
                                          <p:spTgt spid="50"/>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p:cTn id="295" dur="3000" fill="hold"/>
                                        <p:tgtEl>
                                          <p:spTgt spid="51"/>
                                        </p:tgtEl>
                                        <p:attrNameLst>
                                          <p:attrName>ppt_x</p:attrName>
                                        </p:attrNameLst>
                                      </p:cBhvr>
                                      <p:tavLst>
                                        <p:tav tm="0">
                                          <p:val>
                                            <p:strVal val="#ppt_x"/>
                                          </p:val>
                                        </p:tav>
                                        <p:tav tm="100000">
                                          <p:val>
                                            <p:strVal val="#ppt_x"/>
                                          </p:val>
                                        </p:tav>
                                      </p:tavLst>
                                    </p:anim>
                                    <p:anim calcmode="lin" valueType="num">
                                      <p:cBhvr>
                                        <p:cTn id="296" dur="3000" fill="hold"/>
                                        <p:tgtEl>
                                          <p:spTgt spid="51"/>
                                        </p:tgtEl>
                                        <p:attrNameLst>
                                          <p:attrName>ppt_y</p:attrName>
                                        </p:attrNameLst>
                                      </p:cBhvr>
                                      <p:tavLst>
                                        <p:tav tm="0">
                                          <p:val>
                                            <p:strVal val="#ppt_y+#ppt_h/2"/>
                                          </p:val>
                                        </p:tav>
                                        <p:tav tm="100000">
                                          <p:val>
                                            <p:strVal val="#ppt_y"/>
                                          </p:val>
                                        </p:tav>
                                      </p:tavLst>
                                    </p:anim>
                                    <p:anim calcmode="lin" valueType="num">
                                      <p:cBhvr>
                                        <p:cTn id="297" dur="3000" fill="hold"/>
                                        <p:tgtEl>
                                          <p:spTgt spid="51"/>
                                        </p:tgtEl>
                                        <p:attrNameLst>
                                          <p:attrName>ppt_w</p:attrName>
                                        </p:attrNameLst>
                                      </p:cBhvr>
                                      <p:tavLst>
                                        <p:tav tm="0">
                                          <p:val>
                                            <p:strVal val="#ppt_w"/>
                                          </p:val>
                                        </p:tav>
                                        <p:tav tm="100000">
                                          <p:val>
                                            <p:strVal val="#ppt_w"/>
                                          </p:val>
                                        </p:tav>
                                      </p:tavLst>
                                    </p:anim>
                                    <p:anim calcmode="lin" valueType="num">
                                      <p:cBhvr>
                                        <p:cTn id="298" dur="3000" fill="hold"/>
                                        <p:tgtEl>
                                          <p:spTgt spid="51"/>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51"/>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51"/>
                                        </p:tgtEl>
                                        <p:attrNameLst>
                                          <p:attrName>ppt_x</p:attrName>
                                        </p:attrNameLst>
                                      </p:cBhvr>
                                      <p:tavLst>
                                        <p:tav tm="0">
                                          <p:val>
                                            <p:strVal val="ppt_x"/>
                                          </p:val>
                                        </p:tav>
                                        <p:tav tm="100000">
                                          <p:val>
                                            <p:strVal val="0-ppt_w/2"/>
                                          </p:val>
                                        </p:tav>
                                      </p:tavLst>
                                    </p:anim>
                                    <p:anim calcmode="lin" valueType="num">
                                      <p:cBhvr additive="base">
                                        <p:cTn id="303" dur="4000"/>
                                        <p:tgtEl>
                                          <p:spTgt spid="51"/>
                                        </p:tgtEl>
                                        <p:attrNameLst>
                                          <p:attrName>ppt_y</p:attrName>
                                        </p:attrNameLst>
                                      </p:cBhvr>
                                      <p:tavLst>
                                        <p:tav tm="0">
                                          <p:val>
                                            <p:strVal val="ppt_y"/>
                                          </p:val>
                                        </p:tav>
                                        <p:tav tm="100000">
                                          <p:val>
                                            <p:strVal val="1+ppt_h/2"/>
                                          </p:val>
                                        </p:tav>
                                      </p:tavLst>
                                    </p:anim>
                                    <p:set>
                                      <p:cBhvr>
                                        <p:cTn id="304" dur="1" fill="hold">
                                          <p:stCondLst>
                                            <p:cond delay="3999"/>
                                          </p:stCondLst>
                                        </p:cTn>
                                        <p:tgtEl>
                                          <p:spTgt spid="51"/>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52"/>
                                        </p:tgtEl>
                                        <p:attrNameLst>
                                          <p:attrName>style.visibility</p:attrName>
                                        </p:attrNameLst>
                                      </p:cBhvr>
                                      <p:to>
                                        <p:strVal val="visible"/>
                                      </p:to>
                                    </p:set>
                                    <p:anim calcmode="lin" valueType="num">
                                      <p:cBhvr>
                                        <p:cTn id="307" dur="3000" fill="hold"/>
                                        <p:tgtEl>
                                          <p:spTgt spid="52"/>
                                        </p:tgtEl>
                                        <p:attrNameLst>
                                          <p:attrName>ppt_x</p:attrName>
                                        </p:attrNameLst>
                                      </p:cBhvr>
                                      <p:tavLst>
                                        <p:tav tm="0">
                                          <p:val>
                                            <p:strVal val="#ppt_x"/>
                                          </p:val>
                                        </p:tav>
                                        <p:tav tm="100000">
                                          <p:val>
                                            <p:strVal val="#ppt_x"/>
                                          </p:val>
                                        </p:tav>
                                      </p:tavLst>
                                    </p:anim>
                                    <p:anim calcmode="lin" valueType="num">
                                      <p:cBhvr>
                                        <p:cTn id="308" dur="3000" fill="hold"/>
                                        <p:tgtEl>
                                          <p:spTgt spid="52"/>
                                        </p:tgtEl>
                                        <p:attrNameLst>
                                          <p:attrName>ppt_y</p:attrName>
                                        </p:attrNameLst>
                                      </p:cBhvr>
                                      <p:tavLst>
                                        <p:tav tm="0">
                                          <p:val>
                                            <p:strVal val="#ppt_y+#ppt_h/2"/>
                                          </p:val>
                                        </p:tav>
                                        <p:tav tm="100000">
                                          <p:val>
                                            <p:strVal val="#ppt_y"/>
                                          </p:val>
                                        </p:tav>
                                      </p:tavLst>
                                    </p:anim>
                                    <p:anim calcmode="lin" valueType="num">
                                      <p:cBhvr>
                                        <p:cTn id="309" dur="3000" fill="hold"/>
                                        <p:tgtEl>
                                          <p:spTgt spid="52"/>
                                        </p:tgtEl>
                                        <p:attrNameLst>
                                          <p:attrName>ppt_w</p:attrName>
                                        </p:attrNameLst>
                                      </p:cBhvr>
                                      <p:tavLst>
                                        <p:tav tm="0">
                                          <p:val>
                                            <p:strVal val="#ppt_w"/>
                                          </p:val>
                                        </p:tav>
                                        <p:tav tm="100000">
                                          <p:val>
                                            <p:strVal val="#ppt_w"/>
                                          </p:val>
                                        </p:tav>
                                      </p:tavLst>
                                    </p:anim>
                                    <p:anim calcmode="lin" valueType="num">
                                      <p:cBhvr>
                                        <p:cTn id="310" dur="3000" fill="hold"/>
                                        <p:tgtEl>
                                          <p:spTgt spid="52"/>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52"/>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52"/>
                                        </p:tgtEl>
                                        <p:attrNameLst>
                                          <p:attrName>ppt_x</p:attrName>
                                        </p:attrNameLst>
                                      </p:cBhvr>
                                      <p:tavLst>
                                        <p:tav tm="0">
                                          <p:val>
                                            <p:strVal val="ppt_x"/>
                                          </p:val>
                                        </p:tav>
                                        <p:tav tm="100000">
                                          <p:val>
                                            <p:strVal val="0-ppt_w/2"/>
                                          </p:val>
                                        </p:tav>
                                      </p:tavLst>
                                    </p:anim>
                                    <p:anim calcmode="lin" valueType="num">
                                      <p:cBhvr additive="base">
                                        <p:cTn id="315" dur="4000"/>
                                        <p:tgtEl>
                                          <p:spTgt spid="52"/>
                                        </p:tgtEl>
                                        <p:attrNameLst>
                                          <p:attrName>ppt_y</p:attrName>
                                        </p:attrNameLst>
                                      </p:cBhvr>
                                      <p:tavLst>
                                        <p:tav tm="0">
                                          <p:val>
                                            <p:strVal val="ppt_y"/>
                                          </p:val>
                                        </p:tav>
                                        <p:tav tm="100000">
                                          <p:val>
                                            <p:strVal val="1+ppt_h/2"/>
                                          </p:val>
                                        </p:tav>
                                      </p:tavLst>
                                    </p:anim>
                                    <p:set>
                                      <p:cBhvr>
                                        <p:cTn id="316" dur="1" fill="hold">
                                          <p:stCondLst>
                                            <p:cond delay="3999"/>
                                          </p:stCondLst>
                                        </p:cTn>
                                        <p:tgtEl>
                                          <p:spTgt spid="52"/>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3"/>
                                        </p:tgtEl>
                                        <p:attrNameLst>
                                          <p:attrName>style.visibility</p:attrName>
                                        </p:attrNameLst>
                                      </p:cBhvr>
                                      <p:to>
                                        <p:strVal val="visible"/>
                                      </p:to>
                                    </p:set>
                                    <p:anim calcmode="lin" valueType="num">
                                      <p:cBhvr>
                                        <p:cTn id="319" dur="3000" fill="hold"/>
                                        <p:tgtEl>
                                          <p:spTgt spid="53"/>
                                        </p:tgtEl>
                                        <p:attrNameLst>
                                          <p:attrName>ppt_x</p:attrName>
                                        </p:attrNameLst>
                                      </p:cBhvr>
                                      <p:tavLst>
                                        <p:tav tm="0">
                                          <p:val>
                                            <p:strVal val="#ppt_x"/>
                                          </p:val>
                                        </p:tav>
                                        <p:tav tm="100000">
                                          <p:val>
                                            <p:strVal val="#ppt_x"/>
                                          </p:val>
                                        </p:tav>
                                      </p:tavLst>
                                    </p:anim>
                                    <p:anim calcmode="lin" valueType="num">
                                      <p:cBhvr>
                                        <p:cTn id="320" dur="3000" fill="hold"/>
                                        <p:tgtEl>
                                          <p:spTgt spid="53"/>
                                        </p:tgtEl>
                                        <p:attrNameLst>
                                          <p:attrName>ppt_y</p:attrName>
                                        </p:attrNameLst>
                                      </p:cBhvr>
                                      <p:tavLst>
                                        <p:tav tm="0">
                                          <p:val>
                                            <p:strVal val="#ppt_y+#ppt_h/2"/>
                                          </p:val>
                                        </p:tav>
                                        <p:tav tm="100000">
                                          <p:val>
                                            <p:strVal val="#ppt_y"/>
                                          </p:val>
                                        </p:tav>
                                      </p:tavLst>
                                    </p:anim>
                                    <p:anim calcmode="lin" valueType="num">
                                      <p:cBhvr>
                                        <p:cTn id="321" dur="3000" fill="hold"/>
                                        <p:tgtEl>
                                          <p:spTgt spid="53"/>
                                        </p:tgtEl>
                                        <p:attrNameLst>
                                          <p:attrName>ppt_w</p:attrName>
                                        </p:attrNameLst>
                                      </p:cBhvr>
                                      <p:tavLst>
                                        <p:tav tm="0">
                                          <p:val>
                                            <p:strVal val="#ppt_w"/>
                                          </p:val>
                                        </p:tav>
                                        <p:tav tm="100000">
                                          <p:val>
                                            <p:strVal val="#ppt_w"/>
                                          </p:val>
                                        </p:tav>
                                      </p:tavLst>
                                    </p:anim>
                                    <p:anim calcmode="lin" valueType="num">
                                      <p:cBhvr>
                                        <p:cTn id="322" dur="3000" fill="hold"/>
                                        <p:tgtEl>
                                          <p:spTgt spid="53"/>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3"/>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3"/>
                                        </p:tgtEl>
                                        <p:attrNameLst>
                                          <p:attrName>ppt_x</p:attrName>
                                        </p:attrNameLst>
                                      </p:cBhvr>
                                      <p:tavLst>
                                        <p:tav tm="0">
                                          <p:val>
                                            <p:strVal val="ppt_x"/>
                                          </p:val>
                                        </p:tav>
                                        <p:tav tm="100000">
                                          <p:val>
                                            <p:strVal val="0-ppt_w/2"/>
                                          </p:val>
                                        </p:tav>
                                      </p:tavLst>
                                    </p:anim>
                                    <p:anim calcmode="lin" valueType="num">
                                      <p:cBhvr additive="base">
                                        <p:cTn id="327" dur="4000"/>
                                        <p:tgtEl>
                                          <p:spTgt spid="53"/>
                                        </p:tgtEl>
                                        <p:attrNameLst>
                                          <p:attrName>ppt_y</p:attrName>
                                        </p:attrNameLst>
                                      </p:cBhvr>
                                      <p:tavLst>
                                        <p:tav tm="0">
                                          <p:val>
                                            <p:strVal val="ppt_y"/>
                                          </p:val>
                                        </p:tav>
                                        <p:tav tm="100000">
                                          <p:val>
                                            <p:strVal val="1+ppt_h/2"/>
                                          </p:val>
                                        </p:tav>
                                      </p:tavLst>
                                    </p:anim>
                                    <p:set>
                                      <p:cBhvr>
                                        <p:cTn id="328" dur="1" fill="hold">
                                          <p:stCondLst>
                                            <p:cond delay="3999"/>
                                          </p:stCondLst>
                                        </p:cTn>
                                        <p:tgtEl>
                                          <p:spTgt spid="53"/>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4"/>
                                        </p:tgtEl>
                                        <p:attrNameLst>
                                          <p:attrName>style.visibility</p:attrName>
                                        </p:attrNameLst>
                                      </p:cBhvr>
                                      <p:to>
                                        <p:strVal val="visible"/>
                                      </p:to>
                                    </p:set>
                                    <p:anim calcmode="lin" valueType="num">
                                      <p:cBhvr>
                                        <p:cTn id="331" dur="3000" fill="hold"/>
                                        <p:tgtEl>
                                          <p:spTgt spid="54"/>
                                        </p:tgtEl>
                                        <p:attrNameLst>
                                          <p:attrName>ppt_x</p:attrName>
                                        </p:attrNameLst>
                                      </p:cBhvr>
                                      <p:tavLst>
                                        <p:tav tm="0">
                                          <p:val>
                                            <p:strVal val="#ppt_x"/>
                                          </p:val>
                                        </p:tav>
                                        <p:tav tm="100000">
                                          <p:val>
                                            <p:strVal val="#ppt_x"/>
                                          </p:val>
                                        </p:tav>
                                      </p:tavLst>
                                    </p:anim>
                                    <p:anim calcmode="lin" valueType="num">
                                      <p:cBhvr>
                                        <p:cTn id="332" dur="3000" fill="hold"/>
                                        <p:tgtEl>
                                          <p:spTgt spid="54"/>
                                        </p:tgtEl>
                                        <p:attrNameLst>
                                          <p:attrName>ppt_y</p:attrName>
                                        </p:attrNameLst>
                                      </p:cBhvr>
                                      <p:tavLst>
                                        <p:tav tm="0">
                                          <p:val>
                                            <p:strVal val="#ppt_y+#ppt_h/2"/>
                                          </p:val>
                                        </p:tav>
                                        <p:tav tm="100000">
                                          <p:val>
                                            <p:strVal val="#ppt_y"/>
                                          </p:val>
                                        </p:tav>
                                      </p:tavLst>
                                    </p:anim>
                                    <p:anim calcmode="lin" valueType="num">
                                      <p:cBhvr>
                                        <p:cTn id="333" dur="3000" fill="hold"/>
                                        <p:tgtEl>
                                          <p:spTgt spid="54"/>
                                        </p:tgtEl>
                                        <p:attrNameLst>
                                          <p:attrName>ppt_w</p:attrName>
                                        </p:attrNameLst>
                                      </p:cBhvr>
                                      <p:tavLst>
                                        <p:tav tm="0">
                                          <p:val>
                                            <p:strVal val="#ppt_w"/>
                                          </p:val>
                                        </p:tav>
                                        <p:tav tm="100000">
                                          <p:val>
                                            <p:strVal val="#ppt_w"/>
                                          </p:val>
                                        </p:tav>
                                      </p:tavLst>
                                    </p:anim>
                                    <p:anim calcmode="lin" valueType="num">
                                      <p:cBhvr>
                                        <p:cTn id="334" dur="3000" fill="hold"/>
                                        <p:tgtEl>
                                          <p:spTgt spid="54"/>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4"/>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4"/>
                                        </p:tgtEl>
                                        <p:attrNameLst>
                                          <p:attrName>ppt_x</p:attrName>
                                        </p:attrNameLst>
                                      </p:cBhvr>
                                      <p:tavLst>
                                        <p:tav tm="0">
                                          <p:val>
                                            <p:strVal val="ppt_x"/>
                                          </p:val>
                                        </p:tav>
                                        <p:tav tm="100000">
                                          <p:val>
                                            <p:strVal val="0-ppt_w/2"/>
                                          </p:val>
                                        </p:tav>
                                      </p:tavLst>
                                    </p:anim>
                                    <p:anim calcmode="lin" valueType="num">
                                      <p:cBhvr additive="base">
                                        <p:cTn id="339" dur="4000"/>
                                        <p:tgtEl>
                                          <p:spTgt spid="54"/>
                                        </p:tgtEl>
                                        <p:attrNameLst>
                                          <p:attrName>ppt_y</p:attrName>
                                        </p:attrNameLst>
                                      </p:cBhvr>
                                      <p:tavLst>
                                        <p:tav tm="0">
                                          <p:val>
                                            <p:strVal val="ppt_y"/>
                                          </p:val>
                                        </p:tav>
                                        <p:tav tm="100000">
                                          <p:val>
                                            <p:strVal val="1+ppt_h/2"/>
                                          </p:val>
                                        </p:tav>
                                      </p:tavLst>
                                    </p:anim>
                                    <p:set>
                                      <p:cBhvr>
                                        <p:cTn id="340" dur="1" fill="hold">
                                          <p:stCondLst>
                                            <p:cond delay="3999"/>
                                          </p:stCondLst>
                                        </p:cTn>
                                        <p:tgtEl>
                                          <p:spTgt spid="54"/>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5"/>
                                        </p:tgtEl>
                                        <p:attrNameLst>
                                          <p:attrName>style.visibility</p:attrName>
                                        </p:attrNameLst>
                                      </p:cBhvr>
                                      <p:to>
                                        <p:strVal val="visible"/>
                                      </p:to>
                                    </p:set>
                                    <p:anim calcmode="lin" valueType="num">
                                      <p:cBhvr>
                                        <p:cTn id="343" dur="3000" fill="hold"/>
                                        <p:tgtEl>
                                          <p:spTgt spid="55"/>
                                        </p:tgtEl>
                                        <p:attrNameLst>
                                          <p:attrName>ppt_x</p:attrName>
                                        </p:attrNameLst>
                                      </p:cBhvr>
                                      <p:tavLst>
                                        <p:tav tm="0">
                                          <p:val>
                                            <p:strVal val="#ppt_x"/>
                                          </p:val>
                                        </p:tav>
                                        <p:tav tm="100000">
                                          <p:val>
                                            <p:strVal val="#ppt_x"/>
                                          </p:val>
                                        </p:tav>
                                      </p:tavLst>
                                    </p:anim>
                                    <p:anim calcmode="lin" valueType="num">
                                      <p:cBhvr>
                                        <p:cTn id="344" dur="3000" fill="hold"/>
                                        <p:tgtEl>
                                          <p:spTgt spid="55"/>
                                        </p:tgtEl>
                                        <p:attrNameLst>
                                          <p:attrName>ppt_y</p:attrName>
                                        </p:attrNameLst>
                                      </p:cBhvr>
                                      <p:tavLst>
                                        <p:tav tm="0">
                                          <p:val>
                                            <p:strVal val="#ppt_y+#ppt_h/2"/>
                                          </p:val>
                                        </p:tav>
                                        <p:tav tm="100000">
                                          <p:val>
                                            <p:strVal val="#ppt_y"/>
                                          </p:val>
                                        </p:tav>
                                      </p:tavLst>
                                    </p:anim>
                                    <p:anim calcmode="lin" valueType="num">
                                      <p:cBhvr>
                                        <p:cTn id="345" dur="3000" fill="hold"/>
                                        <p:tgtEl>
                                          <p:spTgt spid="55"/>
                                        </p:tgtEl>
                                        <p:attrNameLst>
                                          <p:attrName>ppt_w</p:attrName>
                                        </p:attrNameLst>
                                      </p:cBhvr>
                                      <p:tavLst>
                                        <p:tav tm="0">
                                          <p:val>
                                            <p:strVal val="#ppt_w"/>
                                          </p:val>
                                        </p:tav>
                                        <p:tav tm="100000">
                                          <p:val>
                                            <p:strVal val="#ppt_w"/>
                                          </p:val>
                                        </p:tav>
                                      </p:tavLst>
                                    </p:anim>
                                    <p:anim calcmode="lin" valueType="num">
                                      <p:cBhvr>
                                        <p:cTn id="346" dur="3000" fill="hold"/>
                                        <p:tgtEl>
                                          <p:spTgt spid="55"/>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5"/>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5"/>
                                        </p:tgtEl>
                                        <p:attrNameLst>
                                          <p:attrName>ppt_x</p:attrName>
                                        </p:attrNameLst>
                                      </p:cBhvr>
                                      <p:tavLst>
                                        <p:tav tm="0">
                                          <p:val>
                                            <p:strVal val="ppt_x"/>
                                          </p:val>
                                        </p:tav>
                                        <p:tav tm="100000">
                                          <p:val>
                                            <p:strVal val="0-ppt_w/2"/>
                                          </p:val>
                                        </p:tav>
                                      </p:tavLst>
                                    </p:anim>
                                    <p:anim calcmode="lin" valueType="num">
                                      <p:cBhvr additive="base">
                                        <p:cTn id="351" dur="4000"/>
                                        <p:tgtEl>
                                          <p:spTgt spid="55"/>
                                        </p:tgtEl>
                                        <p:attrNameLst>
                                          <p:attrName>ppt_y</p:attrName>
                                        </p:attrNameLst>
                                      </p:cBhvr>
                                      <p:tavLst>
                                        <p:tav tm="0">
                                          <p:val>
                                            <p:strVal val="ppt_y"/>
                                          </p:val>
                                        </p:tav>
                                        <p:tav tm="100000">
                                          <p:val>
                                            <p:strVal val="1+ppt_h/2"/>
                                          </p:val>
                                        </p:tav>
                                      </p:tavLst>
                                    </p:anim>
                                    <p:set>
                                      <p:cBhvr>
                                        <p:cTn id="352" dur="1" fill="hold">
                                          <p:stCondLst>
                                            <p:cond delay="3999"/>
                                          </p:stCondLst>
                                        </p:cTn>
                                        <p:tgtEl>
                                          <p:spTgt spid="55"/>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6"/>
                                        </p:tgtEl>
                                        <p:attrNameLst>
                                          <p:attrName>style.visibility</p:attrName>
                                        </p:attrNameLst>
                                      </p:cBhvr>
                                      <p:to>
                                        <p:strVal val="visible"/>
                                      </p:to>
                                    </p:set>
                                    <p:anim calcmode="lin" valueType="num">
                                      <p:cBhvr>
                                        <p:cTn id="355" dur="3000" fill="hold"/>
                                        <p:tgtEl>
                                          <p:spTgt spid="56"/>
                                        </p:tgtEl>
                                        <p:attrNameLst>
                                          <p:attrName>ppt_x</p:attrName>
                                        </p:attrNameLst>
                                      </p:cBhvr>
                                      <p:tavLst>
                                        <p:tav tm="0">
                                          <p:val>
                                            <p:strVal val="#ppt_x"/>
                                          </p:val>
                                        </p:tav>
                                        <p:tav tm="100000">
                                          <p:val>
                                            <p:strVal val="#ppt_x"/>
                                          </p:val>
                                        </p:tav>
                                      </p:tavLst>
                                    </p:anim>
                                    <p:anim calcmode="lin" valueType="num">
                                      <p:cBhvr>
                                        <p:cTn id="356" dur="3000" fill="hold"/>
                                        <p:tgtEl>
                                          <p:spTgt spid="56"/>
                                        </p:tgtEl>
                                        <p:attrNameLst>
                                          <p:attrName>ppt_y</p:attrName>
                                        </p:attrNameLst>
                                      </p:cBhvr>
                                      <p:tavLst>
                                        <p:tav tm="0">
                                          <p:val>
                                            <p:strVal val="#ppt_y+#ppt_h/2"/>
                                          </p:val>
                                        </p:tav>
                                        <p:tav tm="100000">
                                          <p:val>
                                            <p:strVal val="#ppt_y"/>
                                          </p:val>
                                        </p:tav>
                                      </p:tavLst>
                                    </p:anim>
                                    <p:anim calcmode="lin" valueType="num">
                                      <p:cBhvr>
                                        <p:cTn id="357" dur="3000" fill="hold"/>
                                        <p:tgtEl>
                                          <p:spTgt spid="56"/>
                                        </p:tgtEl>
                                        <p:attrNameLst>
                                          <p:attrName>ppt_w</p:attrName>
                                        </p:attrNameLst>
                                      </p:cBhvr>
                                      <p:tavLst>
                                        <p:tav tm="0">
                                          <p:val>
                                            <p:strVal val="#ppt_w"/>
                                          </p:val>
                                        </p:tav>
                                        <p:tav tm="100000">
                                          <p:val>
                                            <p:strVal val="#ppt_w"/>
                                          </p:val>
                                        </p:tav>
                                      </p:tavLst>
                                    </p:anim>
                                    <p:anim calcmode="lin" valueType="num">
                                      <p:cBhvr>
                                        <p:cTn id="358" dur="3000" fill="hold"/>
                                        <p:tgtEl>
                                          <p:spTgt spid="56"/>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6"/>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6"/>
                                        </p:tgtEl>
                                        <p:attrNameLst>
                                          <p:attrName>ppt_x</p:attrName>
                                        </p:attrNameLst>
                                      </p:cBhvr>
                                      <p:tavLst>
                                        <p:tav tm="0">
                                          <p:val>
                                            <p:strVal val="ppt_x"/>
                                          </p:val>
                                        </p:tav>
                                        <p:tav tm="100000">
                                          <p:val>
                                            <p:strVal val="0-ppt_w/2"/>
                                          </p:val>
                                        </p:tav>
                                      </p:tavLst>
                                    </p:anim>
                                    <p:anim calcmode="lin" valueType="num">
                                      <p:cBhvr additive="base">
                                        <p:cTn id="363" dur="4000"/>
                                        <p:tgtEl>
                                          <p:spTgt spid="56"/>
                                        </p:tgtEl>
                                        <p:attrNameLst>
                                          <p:attrName>ppt_y</p:attrName>
                                        </p:attrNameLst>
                                      </p:cBhvr>
                                      <p:tavLst>
                                        <p:tav tm="0">
                                          <p:val>
                                            <p:strVal val="ppt_y"/>
                                          </p:val>
                                        </p:tav>
                                        <p:tav tm="100000">
                                          <p:val>
                                            <p:strVal val="1+ppt_h/2"/>
                                          </p:val>
                                        </p:tav>
                                      </p:tavLst>
                                    </p:anim>
                                    <p:set>
                                      <p:cBhvr>
                                        <p:cTn id="364" dur="1" fill="hold">
                                          <p:stCondLst>
                                            <p:cond delay="3999"/>
                                          </p:stCondLst>
                                        </p:cTn>
                                        <p:tgtEl>
                                          <p:spTgt spid="56"/>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7"/>
                                        </p:tgtEl>
                                        <p:attrNameLst>
                                          <p:attrName>style.visibility</p:attrName>
                                        </p:attrNameLst>
                                      </p:cBhvr>
                                      <p:to>
                                        <p:strVal val="visible"/>
                                      </p:to>
                                    </p:set>
                                    <p:anim calcmode="lin" valueType="num">
                                      <p:cBhvr>
                                        <p:cTn id="367" dur="3000" fill="hold"/>
                                        <p:tgtEl>
                                          <p:spTgt spid="57"/>
                                        </p:tgtEl>
                                        <p:attrNameLst>
                                          <p:attrName>ppt_x</p:attrName>
                                        </p:attrNameLst>
                                      </p:cBhvr>
                                      <p:tavLst>
                                        <p:tav tm="0">
                                          <p:val>
                                            <p:strVal val="#ppt_x"/>
                                          </p:val>
                                        </p:tav>
                                        <p:tav tm="100000">
                                          <p:val>
                                            <p:strVal val="#ppt_x"/>
                                          </p:val>
                                        </p:tav>
                                      </p:tavLst>
                                    </p:anim>
                                    <p:anim calcmode="lin" valueType="num">
                                      <p:cBhvr>
                                        <p:cTn id="368" dur="3000" fill="hold"/>
                                        <p:tgtEl>
                                          <p:spTgt spid="57"/>
                                        </p:tgtEl>
                                        <p:attrNameLst>
                                          <p:attrName>ppt_y</p:attrName>
                                        </p:attrNameLst>
                                      </p:cBhvr>
                                      <p:tavLst>
                                        <p:tav tm="0">
                                          <p:val>
                                            <p:strVal val="#ppt_y+#ppt_h/2"/>
                                          </p:val>
                                        </p:tav>
                                        <p:tav tm="100000">
                                          <p:val>
                                            <p:strVal val="#ppt_y"/>
                                          </p:val>
                                        </p:tav>
                                      </p:tavLst>
                                    </p:anim>
                                    <p:anim calcmode="lin" valueType="num">
                                      <p:cBhvr>
                                        <p:cTn id="369" dur="3000" fill="hold"/>
                                        <p:tgtEl>
                                          <p:spTgt spid="57"/>
                                        </p:tgtEl>
                                        <p:attrNameLst>
                                          <p:attrName>ppt_w</p:attrName>
                                        </p:attrNameLst>
                                      </p:cBhvr>
                                      <p:tavLst>
                                        <p:tav tm="0">
                                          <p:val>
                                            <p:strVal val="#ppt_w"/>
                                          </p:val>
                                        </p:tav>
                                        <p:tav tm="100000">
                                          <p:val>
                                            <p:strVal val="#ppt_w"/>
                                          </p:val>
                                        </p:tav>
                                      </p:tavLst>
                                    </p:anim>
                                    <p:anim calcmode="lin" valueType="num">
                                      <p:cBhvr>
                                        <p:cTn id="370" dur="3000" fill="hold"/>
                                        <p:tgtEl>
                                          <p:spTgt spid="57"/>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7"/>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7"/>
                                        </p:tgtEl>
                                        <p:attrNameLst>
                                          <p:attrName>ppt_x</p:attrName>
                                        </p:attrNameLst>
                                      </p:cBhvr>
                                      <p:tavLst>
                                        <p:tav tm="0">
                                          <p:val>
                                            <p:strVal val="ppt_x"/>
                                          </p:val>
                                        </p:tav>
                                        <p:tav tm="100000">
                                          <p:val>
                                            <p:strVal val="0-ppt_w/2"/>
                                          </p:val>
                                        </p:tav>
                                      </p:tavLst>
                                    </p:anim>
                                    <p:anim calcmode="lin" valueType="num">
                                      <p:cBhvr additive="base">
                                        <p:cTn id="375" dur="4000"/>
                                        <p:tgtEl>
                                          <p:spTgt spid="57"/>
                                        </p:tgtEl>
                                        <p:attrNameLst>
                                          <p:attrName>ppt_y</p:attrName>
                                        </p:attrNameLst>
                                      </p:cBhvr>
                                      <p:tavLst>
                                        <p:tav tm="0">
                                          <p:val>
                                            <p:strVal val="ppt_y"/>
                                          </p:val>
                                        </p:tav>
                                        <p:tav tm="100000">
                                          <p:val>
                                            <p:strVal val="1+ppt_h/2"/>
                                          </p:val>
                                        </p:tav>
                                      </p:tavLst>
                                    </p:anim>
                                    <p:set>
                                      <p:cBhvr>
                                        <p:cTn id="376" dur="1" fill="hold">
                                          <p:stCondLst>
                                            <p:cond delay="3999"/>
                                          </p:stCondLst>
                                        </p:cTn>
                                        <p:tgtEl>
                                          <p:spTgt spid="57"/>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8"/>
                                        </p:tgtEl>
                                        <p:attrNameLst>
                                          <p:attrName>style.visibility</p:attrName>
                                        </p:attrNameLst>
                                      </p:cBhvr>
                                      <p:to>
                                        <p:strVal val="visible"/>
                                      </p:to>
                                    </p:set>
                                    <p:anim calcmode="lin" valueType="num">
                                      <p:cBhvr>
                                        <p:cTn id="379" dur="3000" fill="hold"/>
                                        <p:tgtEl>
                                          <p:spTgt spid="58"/>
                                        </p:tgtEl>
                                        <p:attrNameLst>
                                          <p:attrName>ppt_x</p:attrName>
                                        </p:attrNameLst>
                                      </p:cBhvr>
                                      <p:tavLst>
                                        <p:tav tm="0">
                                          <p:val>
                                            <p:strVal val="#ppt_x"/>
                                          </p:val>
                                        </p:tav>
                                        <p:tav tm="100000">
                                          <p:val>
                                            <p:strVal val="#ppt_x"/>
                                          </p:val>
                                        </p:tav>
                                      </p:tavLst>
                                    </p:anim>
                                    <p:anim calcmode="lin" valueType="num">
                                      <p:cBhvr>
                                        <p:cTn id="380" dur="3000" fill="hold"/>
                                        <p:tgtEl>
                                          <p:spTgt spid="58"/>
                                        </p:tgtEl>
                                        <p:attrNameLst>
                                          <p:attrName>ppt_y</p:attrName>
                                        </p:attrNameLst>
                                      </p:cBhvr>
                                      <p:tavLst>
                                        <p:tav tm="0">
                                          <p:val>
                                            <p:strVal val="#ppt_y+#ppt_h/2"/>
                                          </p:val>
                                        </p:tav>
                                        <p:tav tm="100000">
                                          <p:val>
                                            <p:strVal val="#ppt_y"/>
                                          </p:val>
                                        </p:tav>
                                      </p:tavLst>
                                    </p:anim>
                                    <p:anim calcmode="lin" valueType="num">
                                      <p:cBhvr>
                                        <p:cTn id="381" dur="3000" fill="hold"/>
                                        <p:tgtEl>
                                          <p:spTgt spid="58"/>
                                        </p:tgtEl>
                                        <p:attrNameLst>
                                          <p:attrName>ppt_w</p:attrName>
                                        </p:attrNameLst>
                                      </p:cBhvr>
                                      <p:tavLst>
                                        <p:tav tm="0">
                                          <p:val>
                                            <p:strVal val="#ppt_w"/>
                                          </p:val>
                                        </p:tav>
                                        <p:tav tm="100000">
                                          <p:val>
                                            <p:strVal val="#ppt_w"/>
                                          </p:val>
                                        </p:tav>
                                      </p:tavLst>
                                    </p:anim>
                                    <p:anim calcmode="lin" valueType="num">
                                      <p:cBhvr>
                                        <p:cTn id="382" dur="3000" fill="hold"/>
                                        <p:tgtEl>
                                          <p:spTgt spid="58"/>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8"/>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8"/>
                                        </p:tgtEl>
                                        <p:attrNameLst>
                                          <p:attrName>ppt_x</p:attrName>
                                        </p:attrNameLst>
                                      </p:cBhvr>
                                      <p:tavLst>
                                        <p:tav tm="0">
                                          <p:val>
                                            <p:strVal val="ppt_x"/>
                                          </p:val>
                                        </p:tav>
                                        <p:tav tm="100000">
                                          <p:val>
                                            <p:strVal val="0-ppt_w/2"/>
                                          </p:val>
                                        </p:tav>
                                      </p:tavLst>
                                    </p:anim>
                                    <p:anim calcmode="lin" valueType="num">
                                      <p:cBhvr additive="base">
                                        <p:cTn id="387" dur="4000"/>
                                        <p:tgtEl>
                                          <p:spTgt spid="58"/>
                                        </p:tgtEl>
                                        <p:attrNameLst>
                                          <p:attrName>ppt_y</p:attrName>
                                        </p:attrNameLst>
                                      </p:cBhvr>
                                      <p:tavLst>
                                        <p:tav tm="0">
                                          <p:val>
                                            <p:strVal val="ppt_y"/>
                                          </p:val>
                                        </p:tav>
                                        <p:tav tm="100000">
                                          <p:val>
                                            <p:strVal val="1+ppt_h/2"/>
                                          </p:val>
                                        </p:tav>
                                      </p:tavLst>
                                    </p:anim>
                                    <p:set>
                                      <p:cBhvr>
                                        <p:cTn id="388" dur="1" fill="hold">
                                          <p:stCondLst>
                                            <p:cond delay="3999"/>
                                          </p:stCondLst>
                                        </p:cTn>
                                        <p:tgtEl>
                                          <p:spTgt spid="58"/>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9"/>
                                        </p:tgtEl>
                                        <p:attrNameLst>
                                          <p:attrName>style.visibility</p:attrName>
                                        </p:attrNameLst>
                                      </p:cBhvr>
                                      <p:to>
                                        <p:strVal val="visible"/>
                                      </p:to>
                                    </p:set>
                                    <p:anim calcmode="lin" valueType="num">
                                      <p:cBhvr>
                                        <p:cTn id="391" dur="3000" fill="hold"/>
                                        <p:tgtEl>
                                          <p:spTgt spid="59"/>
                                        </p:tgtEl>
                                        <p:attrNameLst>
                                          <p:attrName>ppt_x</p:attrName>
                                        </p:attrNameLst>
                                      </p:cBhvr>
                                      <p:tavLst>
                                        <p:tav tm="0">
                                          <p:val>
                                            <p:strVal val="#ppt_x"/>
                                          </p:val>
                                        </p:tav>
                                        <p:tav tm="100000">
                                          <p:val>
                                            <p:strVal val="#ppt_x"/>
                                          </p:val>
                                        </p:tav>
                                      </p:tavLst>
                                    </p:anim>
                                    <p:anim calcmode="lin" valueType="num">
                                      <p:cBhvr>
                                        <p:cTn id="392" dur="3000" fill="hold"/>
                                        <p:tgtEl>
                                          <p:spTgt spid="59"/>
                                        </p:tgtEl>
                                        <p:attrNameLst>
                                          <p:attrName>ppt_y</p:attrName>
                                        </p:attrNameLst>
                                      </p:cBhvr>
                                      <p:tavLst>
                                        <p:tav tm="0">
                                          <p:val>
                                            <p:strVal val="#ppt_y+#ppt_h/2"/>
                                          </p:val>
                                        </p:tav>
                                        <p:tav tm="100000">
                                          <p:val>
                                            <p:strVal val="#ppt_y"/>
                                          </p:val>
                                        </p:tav>
                                      </p:tavLst>
                                    </p:anim>
                                    <p:anim calcmode="lin" valueType="num">
                                      <p:cBhvr>
                                        <p:cTn id="393" dur="3000" fill="hold"/>
                                        <p:tgtEl>
                                          <p:spTgt spid="59"/>
                                        </p:tgtEl>
                                        <p:attrNameLst>
                                          <p:attrName>ppt_w</p:attrName>
                                        </p:attrNameLst>
                                      </p:cBhvr>
                                      <p:tavLst>
                                        <p:tav tm="0">
                                          <p:val>
                                            <p:strVal val="#ppt_w"/>
                                          </p:val>
                                        </p:tav>
                                        <p:tav tm="100000">
                                          <p:val>
                                            <p:strVal val="#ppt_w"/>
                                          </p:val>
                                        </p:tav>
                                      </p:tavLst>
                                    </p:anim>
                                    <p:anim calcmode="lin" valueType="num">
                                      <p:cBhvr>
                                        <p:cTn id="394" dur="3000" fill="hold"/>
                                        <p:tgtEl>
                                          <p:spTgt spid="59"/>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9"/>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9"/>
                                        </p:tgtEl>
                                        <p:attrNameLst>
                                          <p:attrName>ppt_x</p:attrName>
                                        </p:attrNameLst>
                                      </p:cBhvr>
                                      <p:tavLst>
                                        <p:tav tm="0">
                                          <p:val>
                                            <p:strVal val="ppt_x"/>
                                          </p:val>
                                        </p:tav>
                                        <p:tav tm="100000">
                                          <p:val>
                                            <p:strVal val="0-ppt_w/2"/>
                                          </p:val>
                                        </p:tav>
                                      </p:tavLst>
                                    </p:anim>
                                    <p:anim calcmode="lin" valueType="num">
                                      <p:cBhvr additive="base">
                                        <p:cTn id="399" dur="4000"/>
                                        <p:tgtEl>
                                          <p:spTgt spid="59"/>
                                        </p:tgtEl>
                                        <p:attrNameLst>
                                          <p:attrName>ppt_y</p:attrName>
                                        </p:attrNameLst>
                                      </p:cBhvr>
                                      <p:tavLst>
                                        <p:tav tm="0">
                                          <p:val>
                                            <p:strVal val="ppt_y"/>
                                          </p:val>
                                        </p:tav>
                                        <p:tav tm="100000">
                                          <p:val>
                                            <p:strVal val="1+ppt_h/2"/>
                                          </p:val>
                                        </p:tav>
                                      </p:tavLst>
                                    </p:anim>
                                    <p:set>
                                      <p:cBhvr>
                                        <p:cTn id="400" dur="1" fill="hold">
                                          <p:stCondLst>
                                            <p:cond delay="3999"/>
                                          </p:stCondLst>
                                        </p:cTn>
                                        <p:tgtEl>
                                          <p:spTgt spid="59"/>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60"/>
                                        </p:tgtEl>
                                        <p:attrNameLst>
                                          <p:attrName>style.visibility</p:attrName>
                                        </p:attrNameLst>
                                      </p:cBhvr>
                                      <p:to>
                                        <p:strVal val="visible"/>
                                      </p:to>
                                    </p:set>
                                    <p:anim calcmode="lin" valueType="num">
                                      <p:cBhvr>
                                        <p:cTn id="403" dur="3000" fill="hold"/>
                                        <p:tgtEl>
                                          <p:spTgt spid="60"/>
                                        </p:tgtEl>
                                        <p:attrNameLst>
                                          <p:attrName>ppt_x</p:attrName>
                                        </p:attrNameLst>
                                      </p:cBhvr>
                                      <p:tavLst>
                                        <p:tav tm="0">
                                          <p:val>
                                            <p:strVal val="#ppt_x"/>
                                          </p:val>
                                        </p:tav>
                                        <p:tav tm="100000">
                                          <p:val>
                                            <p:strVal val="#ppt_x"/>
                                          </p:val>
                                        </p:tav>
                                      </p:tavLst>
                                    </p:anim>
                                    <p:anim calcmode="lin" valueType="num">
                                      <p:cBhvr>
                                        <p:cTn id="404" dur="3000" fill="hold"/>
                                        <p:tgtEl>
                                          <p:spTgt spid="60"/>
                                        </p:tgtEl>
                                        <p:attrNameLst>
                                          <p:attrName>ppt_y</p:attrName>
                                        </p:attrNameLst>
                                      </p:cBhvr>
                                      <p:tavLst>
                                        <p:tav tm="0">
                                          <p:val>
                                            <p:strVal val="#ppt_y+#ppt_h/2"/>
                                          </p:val>
                                        </p:tav>
                                        <p:tav tm="100000">
                                          <p:val>
                                            <p:strVal val="#ppt_y"/>
                                          </p:val>
                                        </p:tav>
                                      </p:tavLst>
                                    </p:anim>
                                    <p:anim calcmode="lin" valueType="num">
                                      <p:cBhvr>
                                        <p:cTn id="405" dur="3000" fill="hold"/>
                                        <p:tgtEl>
                                          <p:spTgt spid="60"/>
                                        </p:tgtEl>
                                        <p:attrNameLst>
                                          <p:attrName>ppt_w</p:attrName>
                                        </p:attrNameLst>
                                      </p:cBhvr>
                                      <p:tavLst>
                                        <p:tav tm="0">
                                          <p:val>
                                            <p:strVal val="#ppt_w"/>
                                          </p:val>
                                        </p:tav>
                                        <p:tav tm="100000">
                                          <p:val>
                                            <p:strVal val="#ppt_w"/>
                                          </p:val>
                                        </p:tav>
                                      </p:tavLst>
                                    </p:anim>
                                    <p:anim calcmode="lin" valueType="num">
                                      <p:cBhvr>
                                        <p:cTn id="406" dur="3000" fill="hold"/>
                                        <p:tgtEl>
                                          <p:spTgt spid="60"/>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60"/>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60"/>
                                        </p:tgtEl>
                                        <p:attrNameLst>
                                          <p:attrName>ppt_x</p:attrName>
                                        </p:attrNameLst>
                                      </p:cBhvr>
                                      <p:tavLst>
                                        <p:tav tm="0">
                                          <p:val>
                                            <p:strVal val="ppt_x"/>
                                          </p:val>
                                        </p:tav>
                                        <p:tav tm="100000">
                                          <p:val>
                                            <p:strVal val="0-ppt_w/2"/>
                                          </p:val>
                                        </p:tav>
                                      </p:tavLst>
                                    </p:anim>
                                    <p:anim calcmode="lin" valueType="num">
                                      <p:cBhvr additive="base">
                                        <p:cTn id="411" dur="4000"/>
                                        <p:tgtEl>
                                          <p:spTgt spid="60"/>
                                        </p:tgtEl>
                                        <p:attrNameLst>
                                          <p:attrName>ppt_y</p:attrName>
                                        </p:attrNameLst>
                                      </p:cBhvr>
                                      <p:tavLst>
                                        <p:tav tm="0">
                                          <p:val>
                                            <p:strVal val="ppt_y"/>
                                          </p:val>
                                        </p:tav>
                                        <p:tav tm="100000">
                                          <p:val>
                                            <p:strVal val="1+ppt_h/2"/>
                                          </p:val>
                                        </p:tav>
                                      </p:tavLst>
                                    </p:anim>
                                    <p:set>
                                      <p:cBhvr>
                                        <p:cTn id="412" dur="1" fill="hold">
                                          <p:stCondLst>
                                            <p:cond delay="3999"/>
                                          </p:stCondLst>
                                        </p:cTn>
                                        <p:tgtEl>
                                          <p:spTgt spid="60"/>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61"/>
                                        </p:tgtEl>
                                        <p:attrNameLst>
                                          <p:attrName>style.visibility</p:attrName>
                                        </p:attrNameLst>
                                      </p:cBhvr>
                                      <p:to>
                                        <p:strVal val="visible"/>
                                      </p:to>
                                    </p:set>
                                    <p:anim calcmode="lin" valueType="num">
                                      <p:cBhvr>
                                        <p:cTn id="415" dur="3000" fill="hold"/>
                                        <p:tgtEl>
                                          <p:spTgt spid="61"/>
                                        </p:tgtEl>
                                        <p:attrNameLst>
                                          <p:attrName>ppt_x</p:attrName>
                                        </p:attrNameLst>
                                      </p:cBhvr>
                                      <p:tavLst>
                                        <p:tav tm="0">
                                          <p:val>
                                            <p:strVal val="#ppt_x"/>
                                          </p:val>
                                        </p:tav>
                                        <p:tav tm="100000">
                                          <p:val>
                                            <p:strVal val="#ppt_x"/>
                                          </p:val>
                                        </p:tav>
                                      </p:tavLst>
                                    </p:anim>
                                    <p:anim calcmode="lin" valueType="num">
                                      <p:cBhvr>
                                        <p:cTn id="416" dur="3000" fill="hold"/>
                                        <p:tgtEl>
                                          <p:spTgt spid="61"/>
                                        </p:tgtEl>
                                        <p:attrNameLst>
                                          <p:attrName>ppt_y</p:attrName>
                                        </p:attrNameLst>
                                      </p:cBhvr>
                                      <p:tavLst>
                                        <p:tav tm="0">
                                          <p:val>
                                            <p:strVal val="#ppt_y+#ppt_h/2"/>
                                          </p:val>
                                        </p:tav>
                                        <p:tav tm="100000">
                                          <p:val>
                                            <p:strVal val="#ppt_y"/>
                                          </p:val>
                                        </p:tav>
                                      </p:tavLst>
                                    </p:anim>
                                    <p:anim calcmode="lin" valueType="num">
                                      <p:cBhvr>
                                        <p:cTn id="417" dur="3000" fill="hold"/>
                                        <p:tgtEl>
                                          <p:spTgt spid="61"/>
                                        </p:tgtEl>
                                        <p:attrNameLst>
                                          <p:attrName>ppt_w</p:attrName>
                                        </p:attrNameLst>
                                      </p:cBhvr>
                                      <p:tavLst>
                                        <p:tav tm="0">
                                          <p:val>
                                            <p:strVal val="#ppt_w"/>
                                          </p:val>
                                        </p:tav>
                                        <p:tav tm="100000">
                                          <p:val>
                                            <p:strVal val="#ppt_w"/>
                                          </p:val>
                                        </p:tav>
                                      </p:tavLst>
                                    </p:anim>
                                    <p:anim calcmode="lin" valueType="num">
                                      <p:cBhvr>
                                        <p:cTn id="418" dur="3000" fill="hold"/>
                                        <p:tgtEl>
                                          <p:spTgt spid="61"/>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61"/>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61"/>
                                        </p:tgtEl>
                                        <p:attrNameLst>
                                          <p:attrName>ppt_x</p:attrName>
                                        </p:attrNameLst>
                                      </p:cBhvr>
                                      <p:tavLst>
                                        <p:tav tm="0">
                                          <p:val>
                                            <p:strVal val="ppt_x"/>
                                          </p:val>
                                        </p:tav>
                                        <p:tav tm="100000">
                                          <p:val>
                                            <p:strVal val="0-ppt_w/2"/>
                                          </p:val>
                                        </p:tav>
                                      </p:tavLst>
                                    </p:anim>
                                    <p:anim calcmode="lin" valueType="num">
                                      <p:cBhvr additive="base">
                                        <p:cTn id="423" dur="4000"/>
                                        <p:tgtEl>
                                          <p:spTgt spid="61"/>
                                        </p:tgtEl>
                                        <p:attrNameLst>
                                          <p:attrName>ppt_y</p:attrName>
                                        </p:attrNameLst>
                                      </p:cBhvr>
                                      <p:tavLst>
                                        <p:tav tm="0">
                                          <p:val>
                                            <p:strVal val="ppt_y"/>
                                          </p:val>
                                        </p:tav>
                                        <p:tav tm="100000">
                                          <p:val>
                                            <p:strVal val="1+ppt_h/2"/>
                                          </p:val>
                                        </p:tav>
                                      </p:tavLst>
                                    </p:anim>
                                    <p:set>
                                      <p:cBhvr>
                                        <p:cTn id="424" dur="1" fill="hold">
                                          <p:stCondLst>
                                            <p:cond delay="3999"/>
                                          </p:stCondLst>
                                        </p:cTn>
                                        <p:tgtEl>
                                          <p:spTgt spid="61"/>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000" fill="hold"/>
                                        <p:tgtEl>
                                          <p:spTgt spid="32"/>
                                        </p:tgtEl>
                                        <p:attrNameLst>
                                          <p:attrName>ppt_x</p:attrName>
                                        </p:attrNameLst>
                                      </p:cBhvr>
                                      <p:tavLst>
                                        <p:tav tm="0">
                                          <p:val>
                                            <p:strVal val="#ppt_x"/>
                                          </p:val>
                                        </p:tav>
                                        <p:tav tm="100000">
                                          <p:val>
                                            <p:strVal val="#ppt_x"/>
                                          </p:val>
                                        </p:tav>
                                      </p:tavLst>
                                    </p:anim>
                                    <p:anim calcmode="lin" valueType="num">
                                      <p:cBhvr>
                                        <p:cTn id="428" dur="3000" fill="hold"/>
                                        <p:tgtEl>
                                          <p:spTgt spid="32"/>
                                        </p:tgtEl>
                                        <p:attrNameLst>
                                          <p:attrName>ppt_y</p:attrName>
                                        </p:attrNameLst>
                                      </p:cBhvr>
                                      <p:tavLst>
                                        <p:tav tm="0">
                                          <p:val>
                                            <p:strVal val="#ppt_y+#ppt_h/2"/>
                                          </p:val>
                                        </p:tav>
                                        <p:tav tm="100000">
                                          <p:val>
                                            <p:strVal val="#ppt_y"/>
                                          </p:val>
                                        </p:tav>
                                      </p:tavLst>
                                    </p:anim>
                                    <p:anim calcmode="lin" valueType="num">
                                      <p:cBhvr>
                                        <p:cTn id="429" dur="3000" fill="hold"/>
                                        <p:tgtEl>
                                          <p:spTgt spid="32"/>
                                        </p:tgtEl>
                                        <p:attrNameLst>
                                          <p:attrName>ppt_w</p:attrName>
                                        </p:attrNameLst>
                                      </p:cBhvr>
                                      <p:tavLst>
                                        <p:tav tm="0">
                                          <p:val>
                                            <p:strVal val="#ppt_w"/>
                                          </p:val>
                                        </p:tav>
                                        <p:tav tm="100000">
                                          <p:val>
                                            <p:strVal val="#ppt_w"/>
                                          </p:val>
                                        </p:tav>
                                      </p:tavLst>
                                    </p:anim>
                                    <p:anim calcmode="lin" valueType="num">
                                      <p:cBhvr>
                                        <p:cTn id="430" dur="3000" fill="hold"/>
                                        <p:tgtEl>
                                          <p:spTgt spid="32"/>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2"/>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2"/>
                                        </p:tgtEl>
                                        <p:attrNameLst>
                                          <p:attrName>ppt_x</p:attrName>
                                        </p:attrNameLst>
                                      </p:cBhvr>
                                      <p:tavLst>
                                        <p:tav tm="0">
                                          <p:val>
                                            <p:strVal val="ppt_x"/>
                                          </p:val>
                                        </p:tav>
                                        <p:tav tm="100000">
                                          <p:val>
                                            <p:strVal val="1+ppt_w/2"/>
                                          </p:val>
                                        </p:tav>
                                      </p:tavLst>
                                    </p:anim>
                                    <p:anim calcmode="lin" valueType="num">
                                      <p:cBhvr additive="base">
                                        <p:cTn id="435" dur="4000"/>
                                        <p:tgtEl>
                                          <p:spTgt spid="32"/>
                                        </p:tgtEl>
                                        <p:attrNameLst>
                                          <p:attrName>ppt_y</p:attrName>
                                        </p:attrNameLst>
                                      </p:cBhvr>
                                      <p:tavLst>
                                        <p:tav tm="0">
                                          <p:val>
                                            <p:strVal val="ppt_y"/>
                                          </p:val>
                                        </p:tav>
                                        <p:tav tm="100000">
                                          <p:val>
                                            <p:strVal val="1+ppt_h/2"/>
                                          </p:val>
                                        </p:tav>
                                      </p:tavLst>
                                    </p:anim>
                                    <p:set>
                                      <p:cBhvr>
                                        <p:cTn id="436" dur="1" fill="hold">
                                          <p:stCondLst>
                                            <p:cond delay="3999"/>
                                          </p:stCondLst>
                                        </p:cTn>
                                        <p:tgtEl>
                                          <p:spTgt spid="32"/>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31"/>
                                        </p:tgtEl>
                                        <p:attrNameLst>
                                          <p:attrName>style.visibility</p:attrName>
                                        </p:attrNameLst>
                                      </p:cBhvr>
                                      <p:to>
                                        <p:strVal val="visible"/>
                                      </p:to>
                                    </p:set>
                                    <p:anim calcmode="lin" valueType="num">
                                      <p:cBhvr>
                                        <p:cTn id="439" dur="3000" fill="hold"/>
                                        <p:tgtEl>
                                          <p:spTgt spid="31"/>
                                        </p:tgtEl>
                                        <p:attrNameLst>
                                          <p:attrName>ppt_x</p:attrName>
                                        </p:attrNameLst>
                                      </p:cBhvr>
                                      <p:tavLst>
                                        <p:tav tm="0">
                                          <p:val>
                                            <p:strVal val="#ppt_x"/>
                                          </p:val>
                                        </p:tav>
                                        <p:tav tm="100000">
                                          <p:val>
                                            <p:strVal val="#ppt_x"/>
                                          </p:val>
                                        </p:tav>
                                      </p:tavLst>
                                    </p:anim>
                                    <p:anim calcmode="lin" valueType="num">
                                      <p:cBhvr>
                                        <p:cTn id="440" dur="3000" fill="hold"/>
                                        <p:tgtEl>
                                          <p:spTgt spid="31"/>
                                        </p:tgtEl>
                                        <p:attrNameLst>
                                          <p:attrName>ppt_y</p:attrName>
                                        </p:attrNameLst>
                                      </p:cBhvr>
                                      <p:tavLst>
                                        <p:tav tm="0">
                                          <p:val>
                                            <p:strVal val="#ppt_y+#ppt_h/2"/>
                                          </p:val>
                                        </p:tav>
                                        <p:tav tm="100000">
                                          <p:val>
                                            <p:strVal val="#ppt_y"/>
                                          </p:val>
                                        </p:tav>
                                      </p:tavLst>
                                    </p:anim>
                                    <p:anim calcmode="lin" valueType="num">
                                      <p:cBhvr>
                                        <p:cTn id="441" dur="3000" fill="hold"/>
                                        <p:tgtEl>
                                          <p:spTgt spid="31"/>
                                        </p:tgtEl>
                                        <p:attrNameLst>
                                          <p:attrName>ppt_w</p:attrName>
                                        </p:attrNameLst>
                                      </p:cBhvr>
                                      <p:tavLst>
                                        <p:tav tm="0">
                                          <p:val>
                                            <p:strVal val="#ppt_w"/>
                                          </p:val>
                                        </p:tav>
                                        <p:tav tm="100000">
                                          <p:val>
                                            <p:strVal val="#ppt_w"/>
                                          </p:val>
                                        </p:tav>
                                      </p:tavLst>
                                    </p:anim>
                                    <p:anim calcmode="lin" valueType="num">
                                      <p:cBhvr>
                                        <p:cTn id="442" dur="3000" fill="hold"/>
                                        <p:tgtEl>
                                          <p:spTgt spid="31"/>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31"/>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31"/>
                                        </p:tgtEl>
                                        <p:attrNameLst>
                                          <p:attrName>ppt_x</p:attrName>
                                        </p:attrNameLst>
                                      </p:cBhvr>
                                      <p:tavLst>
                                        <p:tav tm="0">
                                          <p:val>
                                            <p:strVal val="ppt_x"/>
                                          </p:val>
                                        </p:tav>
                                        <p:tav tm="100000">
                                          <p:val>
                                            <p:strVal val="1+ppt_w/2"/>
                                          </p:val>
                                        </p:tav>
                                      </p:tavLst>
                                    </p:anim>
                                    <p:anim calcmode="lin" valueType="num">
                                      <p:cBhvr additive="base">
                                        <p:cTn id="447" dur="4000"/>
                                        <p:tgtEl>
                                          <p:spTgt spid="31"/>
                                        </p:tgtEl>
                                        <p:attrNameLst>
                                          <p:attrName>ppt_y</p:attrName>
                                        </p:attrNameLst>
                                      </p:cBhvr>
                                      <p:tavLst>
                                        <p:tav tm="0">
                                          <p:val>
                                            <p:strVal val="ppt_y"/>
                                          </p:val>
                                        </p:tav>
                                        <p:tav tm="100000">
                                          <p:val>
                                            <p:strVal val="1+ppt_h/2"/>
                                          </p:val>
                                        </p:tav>
                                      </p:tavLst>
                                    </p:anim>
                                    <p:set>
                                      <p:cBhvr>
                                        <p:cTn id="448" dur="1" fill="hold">
                                          <p:stCondLst>
                                            <p:cond delay="3999"/>
                                          </p:stCondLst>
                                        </p:cTn>
                                        <p:tgtEl>
                                          <p:spTgt spid="31"/>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30"/>
                                        </p:tgtEl>
                                        <p:attrNameLst>
                                          <p:attrName>style.visibility</p:attrName>
                                        </p:attrNameLst>
                                      </p:cBhvr>
                                      <p:to>
                                        <p:strVal val="visible"/>
                                      </p:to>
                                    </p:set>
                                    <p:anim calcmode="lin" valueType="num">
                                      <p:cBhvr>
                                        <p:cTn id="451" dur="3000" fill="hold"/>
                                        <p:tgtEl>
                                          <p:spTgt spid="30"/>
                                        </p:tgtEl>
                                        <p:attrNameLst>
                                          <p:attrName>ppt_x</p:attrName>
                                        </p:attrNameLst>
                                      </p:cBhvr>
                                      <p:tavLst>
                                        <p:tav tm="0">
                                          <p:val>
                                            <p:strVal val="#ppt_x"/>
                                          </p:val>
                                        </p:tav>
                                        <p:tav tm="100000">
                                          <p:val>
                                            <p:strVal val="#ppt_x"/>
                                          </p:val>
                                        </p:tav>
                                      </p:tavLst>
                                    </p:anim>
                                    <p:anim calcmode="lin" valueType="num">
                                      <p:cBhvr>
                                        <p:cTn id="452" dur="3000" fill="hold"/>
                                        <p:tgtEl>
                                          <p:spTgt spid="30"/>
                                        </p:tgtEl>
                                        <p:attrNameLst>
                                          <p:attrName>ppt_y</p:attrName>
                                        </p:attrNameLst>
                                      </p:cBhvr>
                                      <p:tavLst>
                                        <p:tav tm="0">
                                          <p:val>
                                            <p:strVal val="#ppt_y+#ppt_h/2"/>
                                          </p:val>
                                        </p:tav>
                                        <p:tav tm="100000">
                                          <p:val>
                                            <p:strVal val="#ppt_y"/>
                                          </p:val>
                                        </p:tav>
                                      </p:tavLst>
                                    </p:anim>
                                    <p:anim calcmode="lin" valueType="num">
                                      <p:cBhvr>
                                        <p:cTn id="453" dur="3000" fill="hold"/>
                                        <p:tgtEl>
                                          <p:spTgt spid="30"/>
                                        </p:tgtEl>
                                        <p:attrNameLst>
                                          <p:attrName>ppt_w</p:attrName>
                                        </p:attrNameLst>
                                      </p:cBhvr>
                                      <p:tavLst>
                                        <p:tav tm="0">
                                          <p:val>
                                            <p:strVal val="#ppt_w"/>
                                          </p:val>
                                        </p:tav>
                                        <p:tav tm="100000">
                                          <p:val>
                                            <p:strVal val="#ppt_w"/>
                                          </p:val>
                                        </p:tav>
                                      </p:tavLst>
                                    </p:anim>
                                    <p:anim calcmode="lin" valueType="num">
                                      <p:cBhvr>
                                        <p:cTn id="454" dur="3000" fill="hold"/>
                                        <p:tgtEl>
                                          <p:spTgt spid="30"/>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30"/>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30"/>
                                        </p:tgtEl>
                                        <p:attrNameLst>
                                          <p:attrName>ppt_x</p:attrName>
                                        </p:attrNameLst>
                                      </p:cBhvr>
                                      <p:tavLst>
                                        <p:tav tm="0">
                                          <p:val>
                                            <p:strVal val="ppt_x"/>
                                          </p:val>
                                        </p:tav>
                                        <p:tav tm="100000">
                                          <p:val>
                                            <p:strVal val="1+ppt_w/2"/>
                                          </p:val>
                                        </p:tav>
                                      </p:tavLst>
                                    </p:anim>
                                    <p:anim calcmode="lin" valueType="num">
                                      <p:cBhvr additive="base">
                                        <p:cTn id="459" dur="4000"/>
                                        <p:tgtEl>
                                          <p:spTgt spid="30"/>
                                        </p:tgtEl>
                                        <p:attrNameLst>
                                          <p:attrName>ppt_y</p:attrName>
                                        </p:attrNameLst>
                                      </p:cBhvr>
                                      <p:tavLst>
                                        <p:tav tm="0">
                                          <p:val>
                                            <p:strVal val="ppt_y"/>
                                          </p:val>
                                        </p:tav>
                                        <p:tav tm="100000">
                                          <p:val>
                                            <p:strVal val="1+ppt_h/2"/>
                                          </p:val>
                                        </p:tav>
                                      </p:tavLst>
                                    </p:anim>
                                    <p:set>
                                      <p:cBhvr>
                                        <p:cTn id="460" dur="1" fill="hold">
                                          <p:stCondLst>
                                            <p:cond delay="3999"/>
                                          </p:stCondLst>
                                        </p:cTn>
                                        <p:tgtEl>
                                          <p:spTgt spid="30"/>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9"/>
                                        </p:tgtEl>
                                        <p:attrNameLst>
                                          <p:attrName>style.visibility</p:attrName>
                                        </p:attrNameLst>
                                      </p:cBhvr>
                                      <p:to>
                                        <p:strVal val="visible"/>
                                      </p:to>
                                    </p:set>
                                    <p:anim calcmode="lin" valueType="num">
                                      <p:cBhvr>
                                        <p:cTn id="463" dur="3000" fill="hold"/>
                                        <p:tgtEl>
                                          <p:spTgt spid="29"/>
                                        </p:tgtEl>
                                        <p:attrNameLst>
                                          <p:attrName>ppt_x</p:attrName>
                                        </p:attrNameLst>
                                      </p:cBhvr>
                                      <p:tavLst>
                                        <p:tav tm="0">
                                          <p:val>
                                            <p:strVal val="#ppt_x"/>
                                          </p:val>
                                        </p:tav>
                                        <p:tav tm="100000">
                                          <p:val>
                                            <p:strVal val="#ppt_x"/>
                                          </p:val>
                                        </p:tav>
                                      </p:tavLst>
                                    </p:anim>
                                    <p:anim calcmode="lin" valueType="num">
                                      <p:cBhvr>
                                        <p:cTn id="464" dur="3000" fill="hold"/>
                                        <p:tgtEl>
                                          <p:spTgt spid="29"/>
                                        </p:tgtEl>
                                        <p:attrNameLst>
                                          <p:attrName>ppt_y</p:attrName>
                                        </p:attrNameLst>
                                      </p:cBhvr>
                                      <p:tavLst>
                                        <p:tav tm="0">
                                          <p:val>
                                            <p:strVal val="#ppt_y+#ppt_h/2"/>
                                          </p:val>
                                        </p:tav>
                                        <p:tav tm="100000">
                                          <p:val>
                                            <p:strVal val="#ppt_y"/>
                                          </p:val>
                                        </p:tav>
                                      </p:tavLst>
                                    </p:anim>
                                    <p:anim calcmode="lin" valueType="num">
                                      <p:cBhvr>
                                        <p:cTn id="465" dur="3000" fill="hold"/>
                                        <p:tgtEl>
                                          <p:spTgt spid="29"/>
                                        </p:tgtEl>
                                        <p:attrNameLst>
                                          <p:attrName>ppt_w</p:attrName>
                                        </p:attrNameLst>
                                      </p:cBhvr>
                                      <p:tavLst>
                                        <p:tav tm="0">
                                          <p:val>
                                            <p:strVal val="#ppt_w"/>
                                          </p:val>
                                        </p:tav>
                                        <p:tav tm="100000">
                                          <p:val>
                                            <p:strVal val="#ppt_w"/>
                                          </p:val>
                                        </p:tav>
                                      </p:tavLst>
                                    </p:anim>
                                    <p:anim calcmode="lin" valueType="num">
                                      <p:cBhvr>
                                        <p:cTn id="466" dur="3000" fill="hold"/>
                                        <p:tgtEl>
                                          <p:spTgt spid="29"/>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9"/>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9"/>
                                        </p:tgtEl>
                                        <p:attrNameLst>
                                          <p:attrName>ppt_x</p:attrName>
                                        </p:attrNameLst>
                                      </p:cBhvr>
                                      <p:tavLst>
                                        <p:tav tm="0">
                                          <p:val>
                                            <p:strVal val="ppt_x"/>
                                          </p:val>
                                        </p:tav>
                                        <p:tav tm="100000">
                                          <p:val>
                                            <p:strVal val="1+ppt_w/2"/>
                                          </p:val>
                                        </p:tav>
                                      </p:tavLst>
                                    </p:anim>
                                    <p:anim calcmode="lin" valueType="num">
                                      <p:cBhvr additive="base">
                                        <p:cTn id="471" dur="4000"/>
                                        <p:tgtEl>
                                          <p:spTgt spid="29"/>
                                        </p:tgtEl>
                                        <p:attrNameLst>
                                          <p:attrName>ppt_y</p:attrName>
                                        </p:attrNameLst>
                                      </p:cBhvr>
                                      <p:tavLst>
                                        <p:tav tm="0">
                                          <p:val>
                                            <p:strVal val="ppt_y"/>
                                          </p:val>
                                        </p:tav>
                                        <p:tav tm="100000">
                                          <p:val>
                                            <p:strVal val="1+ppt_h/2"/>
                                          </p:val>
                                        </p:tav>
                                      </p:tavLst>
                                    </p:anim>
                                    <p:set>
                                      <p:cBhvr>
                                        <p:cTn id="472" dur="1" fill="hold">
                                          <p:stCondLst>
                                            <p:cond delay="3999"/>
                                          </p:stCondLst>
                                        </p:cTn>
                                        <p:tgtEl>
                                          <p:spTgt spid="29"/>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8"/>
                                        </p:tgtEl>
                                        <p:attrNameLst>
                                          <p:attrName>style.visibility</p:attrName>
                                        </p:attrNameLst>
                                      </p:cBhvr>
                                      <p:to>
                                        <p:strVal val="visible"/>
                                      </p:to>
                                    </p:set>
                                    <p:anim calcmode="lin" valueType="num">
                                      <p:cBhvr>
                                        <p:cTn id="475" dur="3000" fill="hold"/>
                                        <p:tgtEl>
                                          <p:spTgt spid="28"/>
                                        </p:tgtEl>
                                        <p:attrNameLst>
                                          <p:attrName>ppt_x</p:attrName>
                                        </p:attrNameLst>
                                      </p:cBhvr>
                                      <p:tavLst>
                                        <p:tav tm="0">
                                          <p:val>
                                            <p:strVal val="#ppt_x"/>
                                          </p:val>
                                        </p:tav>
                                        <p:tav tm="100000">
                                          <p:val>
                                            <p:strVal val="#ppt_x"/>
                                          </p:val>
                                        </p:tav>
                                      </p:tavLst>
                                    </p:anim>
                                    <p:anim calcmode="lin" valueType="num">
                                      <p:cBhvr>
                                        <p:cTn id="476" dur="3000" fill="hold"/>
                                        <p:tgtEl>
                                          <p:spTgt spid="28"/>
                                        </p:tgtEl>
                                        <p:attrNameLst>
                                          <p:attrName>ppt_y</p:attrName>
                                        </p:attrNameLst>
                                      </p:cBhvr>
                                      <p:tavLst>
                                        <p:tav tm="0">
                                          <p:val>
                                            <p:strVal val="#ppt_y+#ppt_h/2"/>
                                          </p:val>
                                        </p:tav>
                                        <p:tav tm="100000">
                                          <p:val>
                                            <p:strVal val="#ppt_y"/>
                                          </p:val>
                                        </p:tav>
                                      </p:tavLst>
                                    </p:anim>
                                    <p:anim calcmode="lin" valueType="num">
                                      <p:cBhvr>
                                        <p:cTn id="477" dur="3000" fill="hold"/>
                                        <p:tgtEl>
                                          <p:spTgt spid="28"/>
                                        </p:tgtEl>
                                        <p:attrNameLst>
                                          <p:attrName>ppt_w</p:attrName>
                                        </p:attrNameLst>
                                      </p:cBhvr>
                                      <p:tavLst>
                                        <p:tav tm="0">
                                          <p:val>
                                            <p:strVal val="#ppt_w"/>
                                          </p:val>
                                        </p:tav>
                                        <p:tav tm="100000">
                                          <p:val>
                                            <p:strVal val="#ppt_w"/>
                                          </p:val>
                                        </p:tav>
                                      </p:tavLst>
                                    </p:anim>
                                    <p:anim calcmode="lin" valueType="num">
                                      <p:cBhvr>
                                        <p:cTn id="478" dur="3000" fill="hold"/>
                                        <p:tgtEl>
                                          <p:spTgt spid="28"/>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8"/>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8"/>
                                        </p:tgtEl>
                                        <p:attrNameLst>
                                          <p:attrName>ppt_x</p:attrName>
                                        </p:attrNameLst>
                                      </p:cBhvr>
                                      <p:tavLst>
                                        <p:tav tm="0">
                                          <p:val>
                                            <p:strVal val="ppt_x"/>
                                          </p:val>
                                        </p:tav>
                                        <p:tav tm="100000">
                                          <p:val>
                                            <p:strVal val="1+ppt_w/2"/>
                                          </p:val>
                                        </p:tav>
                                      </p:tavLst>
                                    </p:anim>
                                    <p:anim calcmode="lin" valueType="num">
                                      <p:cBhvr additive="base">
                                        <p:cTn id="483" dur="4000"/>
                                        <p:tgtEl>
                                          <p:spTgt spid="28"/>
                                        </p:tgtEl>
                                        <p:attrNameLst>
                                          <p:attrName>ppt_y</p:attrName>
                                        </p:attrNameLst>
                                      </p:cBhvr>
                                      <p:tavLst>
                                        <p:tav tm="0">
                                          <p:val>
                                            <p:strVal val="ppt_y"/>
                                          </p:val>
                                        </p:tav>
                                        <p:tav tm="100000">
                                          <p:val>
                                            <p:strVal val="1+ppt_h/2"/>
                                          </p:val>
                                        </p:tav>
                                      </p:tavLst>
                                    </p:anim>
                                    <p:set>
                                      <p:cBhvr>
                                        <p:cTn id="484" dur="1" fill="hold">
                                          <p:stCondLst>
                                            <p:cond delay="3999"/>
                                          </p:stCondLst>
                                        </p:cTn>
                                        <p:tgtEl>
                                          <p:spTgt spid="28"/>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6"/>
                                        </p:tgtEl>
                                        <p:attrNameLst>
                                          <p:attrName>style.visibility</p:attrName>
                                        </p:attrNameLst>
                                      </p:cBhvr>
                                      <p:to>
                                        <p:strVal val="visible"/>
                                      </p:to>
                                    </p:set>
                                    <p:anim calcmode="lin" valueType="num">
                                      <p:cBhvr>
                                        <p:cTn id="487" dur="3000" fill="hold"/>
                                        <p:tgtEl>
                                          <p:spTgt spid="26"/>
                                        </p:tgtEl>
                                        <p:attrNameLst>
                                          <p:attrName>ppt_x</p:attrName>
                                        </p:attrNameLst>
                                      </p:cBhvr>
                                      <p:tavLst>
                                        <p:tav tm="0">
                                          <p:val>
                                            <p:strVal val="#ppt_x"/>
                                          </p:val>
                                        </p:tav>
                                        <p:tav tm="100000">
                                          <p:val>
                                            <p:strVal val="#ppt_x"/>
                                          </p:val>
                                        </p:tav>
                                      </p:tavLst>
                                    </p:anim>
                                    <p:anim calcmode="lin" valueType="num">
                                      <p:cBhvr>
                                        <p:cTn id="488" dur="3000" fill="hold"/>
                                        <p:tgtEl>
                                          <p:spTgt spid="26"/>
                                        </p:tgtEl>
                                        <p:attrNameLst>
                                          <p:attrName>ppt_y</p:attrName>
                                        </p:attrNameLst>
                                      </p:cBhvr>
                                      <p:tavLst>
                                        <p:tav tm="0">
                                          <p:val>
                                            <p:strVal val="#ppt_y+#ppt_h/2"/>
                                          </p:val>
                                        </p:tav>
                                        <p:tav tm="100000">
                                          <p:val>
                                            <p:strVal val="#ppt_y"/>
                                          </p:val>
                                        </p:tav>
                                      </p:tavLst>
                                    </p:anim>
                                    <p:anim calcmode="lin" valueType="num">
                                      <p:cBhvr>
                                        <p:cTn id="489" dur="3000" fill="hold"/>
                                        <p:tgtEl>
                                          <p:spTgt spid="26"/>
                                        </p:tgtEl>
                                        <p:attrNameLst>
                                          <p:attrName>ppt_w</p:attrName>
                                        </p:attrNameLst>
                                      </p:cBhvr>
                                      <p:tavLst>
                                        <p:tav tm="0">
                                          <p:val>
                                            <p:strVal val="#ppt_w"/>
                                          </p:val>
                                        </p:tav>
                                        <p:tav tm="100000">
                                          <p:val>
                                            <p:strVal val="#ppt_w"/>
                                          </p:val>
                                        </p:tav>
                                      </p:tavLst>
                                    </p:anim>
                                    <p:anim calcmode="lin" valueType="num">
                                      <p:cBhvr>
                                        <p:cTn id="490" dur="3000" fill="hold"/>
                                        <p:tgtEl>
                                          <p:spTgt spid="26"/>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6"/>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6"/>
                                        </p:tgtEl>
                                        <p:attrNameLst>
                                          <p:attrName>ppt_x</p:attrName>
                                        </p:attrNameLst>
                                      </p:cBhvr>
                                      <p:tavLst>
                                        <p:tav tm="0">
                                          <p:val>
                                            <p:strVal val="ppt_x"/>
                                          </p:val>
                                        </p:tav>
                                        <p:tav tm="100000">
                                          <p:val>
                                            <p:strVal val="1+ppt_w/2"/>
                                          </p:val>
                                        </p:tav>
                                      </p:tavLst>
                                    </p:anim>
                                    <p:anim calcmode="lin" valueType="num">
                                      <p:cBhvr additive="base">
                                        <p:cTn id="495" dur="4000"/>
                                        <p:tgtEl>
                                          <p:spTgt spid="26"/>
                                        </p:tgtEl>
                                        <p:attrNameLst>
                                          <p:attrName>ppt_y</p:attrName>
                                        </p:attrNameLst>
                                      </p:cBhvr>
                                      <p:tavLst>
                                        <p:tav tm="0">
                                          <p:val>
                                            <p:strVal val="ppt_y"/>
                                          </p:val>
                                        </p:tav>
                                        <p:tav tm="100000">
                                          <p:val>
                                            <p:strVal val="1+ppt_h/2"/>
                                          </p:val>
                                        </p:tav>
                                      </p:tavLst>
                                    </p:anim>
                                    <p:set>
                                      <p:cBhvr>
                                        <p:cTn id="496" dur="1" fill="hold">
                                          <p:stCondLst>
                                            <p:cond delay="3999"/>
                                          </p:stCondLst>
                                        </p:cTn>
                                        <p:tgtEl>
                                          <p:spTgt spid="26"/>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4"/>
                                        </p:tgtEl>
                                        <p:attrNameLst>
                                          <p:attrName>style.visibility</p:attrName>
                                        </p:attrNameLst>
                                      </p:cBhvr>
                                      <p:to>
                                        <p:strVal val="visible"/>
                                      </p:to>
                                    </p:set>
                                    <p:anim calcmode="lin" valueType="num">
                                      <p:cBhvr>
                                        <p:cTn id="499" dur="3000" fill="hold"/>
                                        <p:tgtEl>
                                          <p:spTgt spid="24"/>
                                        </p:tgtEl>
                                        <p:attrNameLst>
                                          <p:attrName>ppt_x</p:attrName>
                                        </p:attrNameLst>
                                      </p:cBhvr>
                                      <p:tavLst>
                                        <p:tav tm="0">
                                          <p:val>
                                            <p:strVal val="#ppt_x"/>
                                          </p:val>
                                        </p:tav>
                                        <p:tav tm="100000">
                                          <p:val>
                                            <p:strVal val="#ppt_x"/>
                                          </p:val>
                                        </p:tav>
                                      </p:tavLst>
                                    </p:anim>
                                    <p:anim calcmode="lin" valueType="num">
                                      <p:cBhvr>
                                        <p:cTn id="500" dur="3000" fill="hold"/>
                                        <p:tgtEl>
                                          <p:spTgt spid="24"/>
                                        </p:tgtEl>
                                        <p:attrNameLst>
                                          <p:attrName>ppt_y</p:attrName>
                                        </p:attrNameLst>
                                      </p:cBhvr>
                                      <p:tavLst>
                                        <p:tav tm="0">
                                          <p:val>
                                            <p:strVal val="#ppt_y+#ppt_h/2"/>
                                          </p:val>
                                        </p:tav>
                                        <p:tav tm="100000">
                                          <p:val>
                                            <p:strVal val="#ppt_y"/>
                                          </p:val>
                                        </p:tav>
                                      </p:tavLst>
                                    </p:anim>
                                    <p:anim calcmode="lin" valueType="num">
                                      <p:cBhvr>
                                        <p:cTn id="501" dur="3000" fill="hold"/>
                                        <p:tgtEl>
                                          <p:spTgt spid="24"/>
                                        </p:tgtEl>
                                        <p:attrNameLst>
                                          <p:attrName>ppt_w</p:attrName>
                                        </p:attrNameLst>
                                      </p:cBhvr>
                                      <p:tavLst>
                                        <p:tav tm="0">
                                          <p:val>
                                            <p:strVal val="#ppt_w"/>
                                          </p:val>
                                        </p:tav>
                                        <p:tav tm="100000">
                                          <p:val>
                                            <p:strVal val="#ppt_w"/>
                                          </p:val>
                                        </p:tav>
                                      </p:tavLst>
                                    </p:anim>
                                    <p:anim calcmode="lin" valueType="num">
                                      <p:cBhvr>
                                        <p:cTn id="502" dur="3000" fill="hold"/>
                                        <p:tgtEl>
                                          <p:spTgt spid="24"/>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4"/>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4"/>
                                        </p:tgtEl>
                                        <p:attrNameLst>
                                          <p:attrName>ppt_x</p:attrName>
                                        </p:attrNameLst>
                                      </p:cBhvr>
                                      <p:tavLst>
                                        <p:tav tm="0">
                                          <p:val>
                                            <p:strVal val="ppt_x"/>
                                          </p:val>
                                        </p:tav>
                                        <p:tav tm="100000">
                                          <p:val>
                                            <p:strVal val="1+ppt_w/2"/>
                                          </p:val>
                                        </p:tav>
                                      </p:tavLst>
                                    </p:anim>
                                    <p:anim calcmode="lin" valueType="num">
                                      <p:cBhvr additive="base">
                                        <p:cTn id="507" dur="4000"/>
                                        <p:tgtEl>
                                          <p:spTgt spid="24"/>
                                        </p:tgtEl>
                                        <p:attrNameLst>
                                          <p:attrName>ppt_y</p:attrName>
                                        </p:attrNameLst>
                                      </p:cBhvr>
                                      <p:tavLst>
                                        <p:tav tm="0">
                                          <p:val>
                                            <p:strVal val="ppt_y"/>
                                          </p:val>
                                        </p:tav>
                                        <p:tav tm="100000">
                                          <p:val>
                                            <p:strVal val="1+ppt_h/2"/>
                                          </p:val>
                                        </p:tav>
                                      </p:tavLst>
                                    </p:anim>
                                    <p:set>
                                      <p:cBhvr>
                                        <p:cTn id="508" dur="1" fill="hold">
                                          <p:stCondLst>
                                            <p:cond delay="3999"/>
                                          </p:stCondLst>
                                        </p:cTn>
                                        <p:tgtEl>
                                          <p:spTgt spid="24"/>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3"/>
                                        </p:tgtEl>
                                        <p:attrNameLst>
                                          <p:attrName>style.visibility</p:attrName>
                                        </p:attrNameLst>
                                      </p:cBhvr>
                                      <p:to>
                                        <p:strVal val="visible"/>
                                      </p:to>
                                    </p:set>
                                    <p:anim calcmode="lin" valueType="num">
                                      <p:cBhvr>
                                        <p:cTn id="511" dur="3000" fill="hold"/>
                                        <p:tgtEl>
                                          <p:spTgt spid="23"/>
                                        </p:tgtEl>
                                        <p:attrNameLst>
                                          <p:attrName>ppt_x</p:attrName>
                                        </p:attrNameLst>
                                      </p:cBhvr>
                                      <p:tavLst>
                                        <p:tav tm="0">
                                          <p:val>
                                            <p:strVal val="#ppt_x"/>
                                          </p:val>
                                        </p:tav>
                                        <p:tav tm="100000">
                                          <p:val>
                                            <p:strVal val="#ppt_x"/>
                                          </p:val>
                                        </p:tav>
                                      </p:tavLst>
                                    </p:anim>
                                    <p:anim calcmode="lin" valueType="num">
                                      <p:cBhvr>
                                        <p:cTn id="512" dur="3000" fill="hold"/>
                                        <p:tgtEl>
                                          <p:spTgt spid="23"/>
                                        </p:tgtEl>
                                        <p:attrNameLst>
                                          <p:attrName>ppt_y</p:attrName>
                                        </p:attrNameLst>
                                      </p:cBhvr>
                                      <p:tavLst>
                                        <p:tav tm="0">
                                          <p:val>
                                            <p:strVal val="#ppt_y+#ppt_h/2"/>
                                          </p:val>
                                        </p:tav>
                                        <p:tav tm="100000">
                                          <p:val>
                                            <p:strVal val="#ppt_y"/>
                                          </p:val>
                                        </p:tav>
                                      </p:tavLst>
                                    </p:anim>
                                    <p:anim calcmode="lin" valueType="num">
                                      <p:cBhvr>
                                        <p:cTn id="513" dur="3000" fill="hold"/>
                                        <p:tgtEl>
                                          <p:spTgt spid="23"/>
                                        </p:tgtEl>
                                        <p:attrNameLst>
                                          <p:attrName>ppt_w</p:attrName>
                                        </p:attrNameLst>
                                      </p:cBhvr>
                                      <p:tavLst>
                                        <p:tav tm="0">
                                          <p:val>
                                            <p:strVal val="#ppt_w"/>
                                          </p:val>
                                        </p:tav>
                                        <p:tav tm="100000">
                                          <p:val>
                                            <p:strVal val="#ppt_w"/>
                                          </p:val>
                                        </p:tav>
                                      </p:tavLst>
                                    </p:anim>
                                    <p:anim calcmode="lin" valueType="num">
                                      <p:cBhvr>
                                        <p:cTn id="514" dur="3000" fill="hold"/>
                                        <p:tgtEl>
                                          <p:spTgt spid="23"/>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3"/>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3"/>
                                        </p:tgtEl>
                                        <p:attrNameLst>
                                          <p:attrName>ppt_x</p:attrName>
                                        </p:attrNameLst>
                                      </p:cBhvr>
                                      <p:tavLst>
                                        <p:tav tm="0">
                                          <p:val>
                                            <p:strVal val="ppt_x"/>
                                          </p:val>
                                        </p:tav>
                                        <p:tav tm="100000">
                                          <p:val>
                                            <p:strVal val="1+ppt_w/2"/>
                                          </p:val>
                                        </p:tav>
                                      </p:tavLst>
                                    </p:anim>
                                    <p:anim calcmode="lin" valueType="num">
                                      <p:cBhvr additive="base">
                                        <p:cTn id="519" dur="4000"/>
                                        <p:tgtEl>
                                          <p:spTgt spid="23"/>
                                        </p:tgtEl>
                                        <p:attrNameLst>
                                          <p:attrName>ppt_y</p:attrName>
                                        </p:attrNameLst>
                                      </p:cBhvr>
                                      <p:tavLst>
                                        <p:tav tm="0">
                                          <p:val>
                                            <p:strVal val="ppt_y"/>
                                          </p:val>
                                        </p:tav>
                                        <p:tav tm="100000">
                                          <p:val>
                                            <p:strVal val="1+ppt_h/2"/>
                                          </p:val>
                                        </p:tav>
                                      </p:tavLst>
                                    </p:anim>
                                    <p:set>
                                      <p:cBhvr>
                                        <p:cTn id="520" dur="1" fill="hold">
                                          <p:stCondLst>
                                            <p:cond delay="3999"/>
                                          </p:stCondLst>
                                        </p:cTn>
                                        <p:tgtEl>
                                          <p:spTgt spid="23"/>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2"/>
                                        </p:tgtEl>
                                        <p:attrNameLst>
                                          <p:attrName>style.visibility</p:attrName>
                                        </p:attrNameLst>
                                      </p:cBhvr>
                                      <p:to>
                                        <p:strVal val="visible"/>
                                      </p:to>
                                    </p:set>
                                    <p:anim calcmode="lin" valueType="num">
                                      <p:cBhvr>
                                        <p:cTn id="523" dur="3000" fill="hold"/>
                                        <p:tgtEl>
                                          <p:spTgt spid="22"/>
                                        </p:tgtEl>
                                        <p:attrNameLst>
                                          <p:attrName>ppt_x</p:attrName>
                                        </p:attrNameLst>
                                      </p:cBhvr>
                                      <p:tavLst>
                                        <p:tav tm="0">
                                          <p:val>
                                            <p:strVal val="#ppt_x"/>
                                          </p:val>
                                        </p:tav>
                                        <p:tav tm="100000">
                                          <p:val>
                                            <p:strVal val="#ppt_x"/>
                                          </p:val>
                                        </p:tav>
                                      </p:tavLst>
                                    </p:anim>
                                    <p:anim calcmode="lin" valueType="num">
                                      <p:cBhvr>
                                        <p:cTn id="524" dur="3000" fill="hold"/>
                                        <p:tgtEl>
                                          <p:spTgt spid="22"/>
                                        </p:tgtEl>
                                        <p:attrNameLst>
                                          <p:attrName>ppt_y</p:attrName>
                                        </p:attrNameLst>
                                      </p:cBhvr>
                                      <p:tavLst>
                                        <p:tav tm="0">
                                          <p:val>
                                            <p:strVal val="#ppt_y+#ppt_h/2"/>
                                          </p:val>
                                        </p:tav>
                                        <p:tav tm="100000">
                                          <p:val>
                                            <p:strVal val="#ppt_y"/>
                                          </p:val>
                                        </p:tav>
                                      </p:tavLst>
                                    </p:anim>
                                    <p:anim calcmode="lin" valueType="num">
                                      <p:cBhvr>
                                        <p:cTn id="525" dur="3000" fill="hold"/>
                                        <p:tgtEl>
                                          <p:spTgt spid="22"/>
                                        </p:tgtEl>
                                        <p:attrNameLst>
                                          <p:attrName>ppt_w</p:attrName>
                                        </p:attrNameLst>
                                      </p:cBhvr>
                                      <p:tavLst>
                                        <p:tav tm="0">
                                          <p:val>
                                            <p:strVal val="#ppt_w"/>
                                          </p:val>
                                        </p:tav>
                                        <p:tav tm="100000">
                                          <p:val>
                                            <p:strVal val="#ppt_w"/>
                                          </p:val>
                                        </p:tav>
                                      </p:tavLst>
                                    </p:anim>
                                    <p:anim calcmode="lin" valueType="num">
                                      <p:cBhvr>
                                        <p:cTn id="526" dur="3000" fill="hold"/>
                                        <p:tgtEl>
                                          <p:spTgt spid="22"/>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2"/>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2"/>
                                        </p:tgtEl>
                                        <p:attrNameLst>
                                          <p:attrName>ppt_x</p:attrName>
                                        </p:attrNameLst>
                                      </p:cBhvr>
                                      <p:tavLst>
                                        <p:tav tm="0">
                                          <p:val>
                                            <p:strVal val="ppt_x"/>
                                          </p:val>
                                        </p:tav>
                                        <p:tav tm="100000">
                                          <p:val>
                                            <p:strVal val="1+ppt_w/2"/>
                                          </p:val>
                                        </p:tav>
                                      </p:tavLst>
                                    </p:anim>
                                    <p:anim calcmode="lin" valueType="num">
                                      <p:cBhvr additive="base">
                                        <p:cTn id="531" dur="4000"/>
                                        <p:tgtEl>
                                          <p:spTgt spid="22"/>
                                        </p:tgtEl>
                                        <p:attrNameLst>
                                          <p:attrName>ppt_y</p:attrName>
                                        </p:attrNameLst>
                                      </p:cBhvr>
                                      <p:tavLst>
                                        <p:tav tm="0">
                                          <p:val>
                                            <p:strVal val="ppt_y"/>
                                          </p:val>
                                        </p:tav>
                                        <p:tav tm="100000">
                                          <p:val>
                                            <p:strVal val="1+ppt_h/2"/>
                                          </p:val>
                                        </p:tav>
                                      </p:tavLst>
                                    </p:anim>
                                    <p:set>
                                      <p:cBhvr>
                                        <p:cTn id="532" dur="1" fill="hold">
                                          <p:stCondLst>
                                            <p:cond delay="3999"/>
                                          </p:stCondLst>
                                        </p:cTn>
                                        <p:tgtEl>
                                          <p:spTgt spid="22"/>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21"/>
                                        </p:tgtEl>
                                        <p:attrNameLst>
                                          <p:attrName>style.visibility</p:attrName>
                                        </p:attrNameLst>
                                      </p:cBhvr>
                                      <p:to>
                                        <p:strVal val="visible"/>
                                      </p:to>
                                    </p:set>
                                    <p:anim calcmode="lin" valueType="num">
                                      <p:cBhvr>
                                        <p:cTn id="535" dur="3000" fill="hold"/>
                                        <p:tgtEl>
                                          <p:spTgt spid="21"/>
                                        </p:tgtEl>
                                        <p:attrNameLst>
                                          <p:attrName>ppt_x</p:attrName>
                                        </p:attrNameLst>
                                      </p:cBhvr>
                                      <p:tavLst>
                                        <p:tav tm="0">
                                          <p:val>
                                            <p:strVal val="#ppt_x"/>
                                          </p:val>
                                        </p:tav>
                                        <p:tav tm="100000">
                                          <p:val>
                                            <p:strVal val="#ppt_x"/>
                                          </p:val>
                                        </p:tav>
                                      </p:tavLst>
                                    </p:anim>
                                    <p:anim calcmode="lin" valueType="num">
                                      <p:cBhvr>
                                        <p:cTn id="536" dur="3000" fill="hold"/>
                                        <p:tgtEl>
                                          <p:spTgt spid="21"/>
                                        </p:tgtEl>
                                        <p:attrNameLst>
                                          <p:attrName>ppt_y</p:attrName>
                                        </p:attrNameLst>
                                      </p:cBhvr>
                                      <p:tavLst>
                                        <p:tav tm="0">
                                          <p:val>
                                            <p:strVal val="#ppt_y+#ppt_h/2"/>
                                          </p:val>
                                        </p:tav>
                                        <p:tav tm="100000">
                                          <p:val>
                                            <p:strVal val="#ppt_y"/>
                                          </p:val>
                                        </p:tav>
                                      </p:tavLst>
                                    </p:anim>
                                    <p:anim calcmode="lin" valueType="num">
                                      <p:cBhvr>
                                        <p:cTn id="537" dur="3000" fill="hold"/>
                                        <p:tgtEl>
                                          <p:spTgt spid="21"/>
                                        </p:tgtEl>
                                        <p:attrNameLst>
                                          <p:attrName>ppt_w</p:attrName>
                                        </p:attrNameLst>
                                      </p:cBhvr>
                                      <p:tavLst>
                                        <p:tav tm="0">
                                          <p:val>
                                            <p:strVal val="#ppt_w"/>
                                          </p:val>
                                        </p:tav>
                                        <p:tav tm="100000">
                                          <p:val>
                                            <p:strVal val="#ppt_w"/>
                                          </p:val>
                                        </p:tav>
                                      </p:tavLst>
                                    </p:anim>
                                    <p:anim calcmode="lin" valueType="num">
                                      <p:cBhvr>
                                        <p:cTn id="538" dur="3000" fill="hold"/>
                                        <p:tgtEl>
                                          <p:spTgt spid="21"/>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21"/>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21"/>
                                        </p:tgtEl>
                                        <p:attrNameLst>
                                          <p:attrName>ppt_x</p:attrName>
                                        </p:attrNameLst>
                                      </p:cBhvr>
                                      <p:tavLst>
                                        <p:tav tm="0">
                                          <p:val>
                                            <p:strVal val="ppt_x"/>
                                          </p:val>
                                        </p:tav>
                                        <p:tav tm="100000">
                                          <p:val>
                                            <p:strVal val="1+ppt_w/2"/>
                                          </p:val>
                                        </p:tav>
                                      </p:tavLst>
                                    </p:anim>
                                    <p:anim calcmode="lin" valueType="num">
                                      <p:cBhvr additive="base">
                                        <p:cTn id="543" dur="4000"/>
                                        <p:tgtEl>
                                          <p:spTgt spid="21"/>
                                        </p:tgtEl>
                                        <p:attrNameLst>
                                          <p:attrName>ppt_y</p:attrName>
                                        </p:attrNameLst>
                                      </p:cBhvr>
                                      <p:tavLst>
                                        <p:tav tm="0">
                                          <p:val>
                                            <p:strVal val="ppt_y"/>
                                          </p:val>
                                        </p:tav>
                                        <p:tav tm="100000">
                                          <p:val>
                                            <p:strVal val="1+ppt_h/2"/>
                                          </p:val>
                                        </p:tav>
                                      </p:tavLst>
                                    </p:anim>
                                    <p:set>
                                      <p:cBhvr>
                                        <p:cTn id="544" dur="1" fill="hold">
                                          <p:stCondLst>
                                            <p:cond delay="3999"/>
                                          </p:stCondLst>
                                        </p:cTn>
                                        <p:tgtEl>
                                          <p:spTgt spid="21"/>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20"/>
                                        </p:tgtEl>
                                        <p:attrNameLst>
                                          <p:attrName>style.visibility</p:attrName>
                                        </p:attrNameLst>
                                      </p:cBhvr>
                                      <p:to>
                                        <p:strVal val="visible"/>
                                      </p:to>
                                    </p:set>
                                    <p:anim calcmode="lin" valueType="num">
                                      <p:cBhvr>
                                        <p:cTn id="547" dur="3000" fill="hold"/>
                                        <p:tgtEl>
                                          <p:spTgt spid="20"/>
                                        </p:tgtEl>
                                        <p:attrNameLst>
                                          <p:attrName>ppt_x</p:attrName>
                                        </p:attrNameLst>
                                      </p:cBhvr>
                                      <p:tavLst>
                                        <p:tav tm="0">
                                          <p:val>
                                            <p:strVal val="#ppt_x"/>
                                          </p:val>
                                        </p:tav>
                                        <p:tav tm="100000">
                                          <p:val>
                                            <p:strVal val="#ppt_x"/>
                                          </p:val>
                                        </p:tav>
                                      </p:tavLst>
                                    </p:anim>
                                    <p:anim calcmode="lin" valueType="num">
                                      <p:cBhvr>
                                        <p:cTn id="548" dur="3000" fill="hold"/>
                                        <p:tgtEl>
                                          <p:spTgt spid="20"/>
                                        </p:tgtEl>
                                        <p:attrNameLst>
                                          <p:attrName>ppt_y</p:attrName>
                                        </p:attrNameLst>
                                      </p:cBhvr>
                                      <p:tavLst>
                                        <p:tav tm="0">
                                          <p:val>
                                            <p:strVal val="#ppt_y+#ppt_h/2"/>
                                          </p:val>
                                        </p:tav>
                                        <p:tav tm="100000">
                                          <p:val>
                                            <p:strVal val="#ppt_y"/>
                                          </p:val>
                                        </p:tav>
                                      </p:tavLst>
                                    </p:anim>
                                    <p:anim calcmode="lin" valueType="num">
                                      <p:cBhvr>
                                        <p:cTn id="549" dur="3000" fill="hold"/>
                                        <p:tgtEl>
                                          <p:spTgt spid="20"/>
                                        </p:tgtEl>
                                        <p:attrNameLst>
                                          <p:attrName>ppt_w</p:attrName>
                                        </p:attrNameLst>
                                      </p:cBhvr>
                                      <p:tavLst>
                                        <p:tav tm="0">
                                          <p:val>
                                            <p:strVal val="#ppt_w"/>
                                          </p:val>
                                        </p:tav>
                                        <p:tav tm="100000">
                                          <p:val>
                                            <p:strVal val="#ppt_w"/>
                                          </p:val>
                                        </p:tav>
                                      </p:tavLst>
                                    </p:anim>
                                    <p:anim calcmode="lin" valueType="num">
                                      <p:cBhvr>
                                        <p:cTn id="550" dur="3000" fill="hold"/>
                                        <p:tgtEl>
                                          <p:spTgt spid="20"/>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20"/>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20"/>
                                        </p:tgtEl>
                                        <p:attrNameLst>
                                          <p:attrName>ppt_x</p:attrName>
                                        </p:attrNameLst>
                                      </p:cBhvr>
                                      <p:tavLst>
                                        <p:tav tm="0">
                                          <p:val>
                                            <p:strVal val="ppt_x"/>
                                          </p:val>
                                        </p:tav>
                                        <p:tav tm="100000">
                                          <p:val>
                                            <p:strVal val="1+ppt_w/2"/>
                                          </p:val>
                                        </p:tav>
                                      </p:tavLst>
                                    </p:anim>
                                    <p:anim calcmode="lin" valueType="num">
                                      <p:cBhvr additive="base">
                                        <p:cTn id="555" dur="4000"/>
                                        <p:tgtEl>
                                          <p:spTgt spid="20"/>
                                        </p:tgtEl>
                                        <p:attrNameLst>
                                          <p:attrName>ppt_y</p:attrName>
                                        </p:attrNameLst>
                                      </p:cBhvr>
                                      <p:tavLst>
                                        <p:tav tm="0">
                                          <p:val>
                                            <p:strVal val="ppt_y"/>
                                          </p:val>
                                        </p:tav>
                                        <p:tav tm="100000">
                                          <p:val>
                                            <p:strVal val="1+ppt_h/2"/>
                                          </p:val>
                                        </p:tav>
                                      </p:tavLst>
                                    </p:anim>
                                    <p:set>
                                      <p:cBhvr>
                                        <p:cTn id="556" dur="1" fill="hold">
                                          <p:stCondLst>
                                            <p:cond delay="3999"/>
                                          </p:stCondLst>
                                        </p:cTn>
                                        <p:tgtEl>
                                          <p:spTgt spid="20"/>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9"/>
                                        </p:tgtEl>
                                        <p:attrNameLst>
                                          <p:attrName>style.visibility</p:attrName>
                                        </p:attrNameLst>
                                      </p:cBhvr>
                                      <p:to>
                                        <p:strVal val="visible"/>
                                      </p:to>
                                    </p:set>
                                    <p:anim calcmode="lin" valueType="num">
                                      <p:cBhvr>
                                        <p:cTn id="559" dur="3000" fill="hold"/>
                                        <p:tgtEl>
                                          <p:spTgt spid="19"/>
                                        </p:tgtEl>
                                        <p:attrNameLst>
                                          <p:attrName>ppt_x</p:attrName>
                                        </p:attrNameLst>
                                      </p:cBhvr>
                                      <p:tavLst>
                                        <p:tav tm="0">
                                          <p:val>
                                            <p:strVal val="#ppt_x"/>
                                          </p:val>
                                        </p:tav>
                                        <p:tav tm="100000">
                                          <p:val>
                                            <p:strVal val="#ppt_x"/>
                                          </p:val>
                                        </p:tav>
                                      </p:tavLst>
                                    </p:anim>
                                    <p:anim calcmode="lin" valueType="num">
                                      <p:cBhvr>
                                        <p:cTn id="560" dur="3000" fill="hold"/>
                                        <p:tgtEl>
                                          <p:spTgt spid="19"/>
                                        </p:tgtEl>
                                        <p:attrNameLst>
                                          <p:attrName>ppt_y</p:attrName>
                                        </p:attrNameLst>
                                      </p:cBhvr>
                                      <p:tavLst>
                                        <p:tav tm="0">
                                          <p:val>
                                            <p:strVal val="#ppt_y+#ppt_h/2"/>
                                          </p:val>
                                        </p:tav>
                                        <p:tav tm="100000">
                                          <p:val>
                                            <p:strVal val="#ppt_y"/>
                                          </p:val>
                                        </p:tav>
                                      </p:tavLst>
                                    </p:anim>
                                    <p:anim calcmode="lin" valueType="num">
                                      <p:cBhvr>
                                        <p:cTn id="561" dur="3000" fill="hold"/>
                                        <p:tgtEl>
                                          <p:spTgt spid="19"/>
                                        </p:tgtEl>
                                        <p:attrNameLst>
                                          <p:attrName>ppt_w</p:attrName>
                                        </p:attrNameLst>
                                      </p:cBhvr>
                                      <p:tavLst>
                                        <p:tav tm="0">
                                          <p:val>
                                            <p:strVal val="#ppt_w"/>
                                          </p:val>
                                        </p:tav>
                                        <p:tav tm="100000">
                                          <p:val>
                                            <p:strVal val="#ppt_w"/>
                                          </p:val>
                                        </p:tav>
                                      </p:tavLst>
                                    </p:anim>
                                    <p:anim calcmode="lin" valueType="num">
                                      <p:cBhvr>
                                        <p:cTn id="562" dur="3000" fill="hold"/>
                                        <p:tgtEl>
                                          <p:spTgt spid="19"/>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9"/>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9"/>
                                        </p:tgtEl>
                                        <p:attrNameLst>
                                          <p:attrName>ppt_x</p:attrName>
                                        </p:attrNameLst>
                                      </p:cBhvr>
                                      <p:tavLst>
                                        <p:tav tm="0">
                                          <p:val>
                                            <p:strVal val="ppt_x"/>
                                          </p:val>
                                        </p:tav>
                                        <p:tav tm="100000">
                                          <p:val>
                                            <p:strVal val="1+ppt_w/2"/>
                                          </p:val>
                                        </p:tav>
                                      </p:tavLst>
                                    </p:anim>
                                    <p:anim calcmode="lin" valueType="num">
                                      <p:cBhvr additive="base">
                                        <p:cTn id="567" dur="4000"/>
                                        <p:tgtEl>
                                          <p:spTgt spid="19"/>
                                        </p:tgtEl>
                                        <p:attrNameLst>
                                          <p:attrName>ppt_y</p:attrName>
                                        </p:attrNameLst>
                                      </p:cBhvr>
                                      <p:tavLst>
                                        <p:tav tm="0">
                                          <p:val>
                                            <p:strVal val="ppt_y"/>
                                          </p:val>
                                        </p:tav>
                                        <p:tav tm="100000">
                                          <p:val>
                                            <p:strVal val="1+ppt_h/2"/>
                                          </p:val>
                                        </p:tav>
                                      </p:tavLst>
                                    </p:anim>
                                    <p:set>
                                      <p:cBhvr>
                                        <p:cTn id="568" dur="1" fill="hold">
                                          <p:stCondLst>
                                            <p:cond delay="3999"/>
                                          </p:stCondLst>
                                        </p:cTn>
                                        <p:tgtEl>
                                          <p:spTgt spid="19"/>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8"/>
                                        </p:tgtEl>
                                        <p:attrNameLst>
                                          <p:attrName>style.visibility</p:attrName>
                                        </p:attrNameLst>
                                      </p:cBhvr>
                                      <p:to>
                                        <p:strVal val="visible"/>
                                      </p:to>
                                    </p:set>
                                    <p:anim calcmode="lin" valueType="num">
                                      <p:cBhvr>
                                        <p:cTn id="571" dur="3000" fill="hold"/>
                                        <p:tgtEl>
                                          <p:spTgt spid="18"/>
                                        </p:tgtEl>
                                        <p:attrNameLst>
                                          <p:attrName>ppt_x</p:attrName>
                                        </p:attrNameLst>
                                      </p:cBhvr>
                                      <p:tavLst>
                                        <p:tav tm="0">
                                          <p:val>
                                            <p:strVal val="#ppt_x"/>
                                          </p:val>
                                        </p:tav>
                                        <p:tav tm="100000">
                                          <p:val>
                                            <p:strVal val="#ppt_x"/>
                                          </p:val>
                                        </p:tav>
                                      </p:tavLst>
                                    </p:anim>
                                    <p:anim calcmode="lin" valueType="num">
                                      <p:cBhvr>
                                        <p:cTn id="572" dur="3000" fill="hold"/>
                                        <p:tgtEl>
                                          <p:spTgt spid="18"/>
                                        </p:tgtEl>
                                        <p:attrNameLst>
                                          <p:attrName>ppt_y</p:attrName>
                                        </p:attrNameLst>
                                      </p:cBhvr>
                                      <p:tavLst>
                                        <p:tav tm="0">
                                          <p:val>
                                            <p:strVal val="#ppt_y+#ppt_h/2"/>
                                          </p:val>
                                        </p:tav>
                                        <p:tav tm="100000">
                                          <p:val>
                                            <p:strVal val="#ppt_y"/>
                                          </p:val>
                                        </p:tav>
                                      </p:tavLst>
                                    </p:anim>
                                    <p:anim calcmode="lin" valueType="num">
                                      <p:cBhvr>
                                        <p:cTn id="573" dur="3000" fill="hold"/>
                                        <p:tgtEl>
                                          <p:spTgt spid="18"/>
                                        </p:tgtEl>
                                        <p:attrNameLst>
                                          <p:attrName>ppt_w</p:attrName>
                                        </p:attrNameLst>
                                      </p:cBhvr>
                                      <p:tavLst>
                                        <p:tav tm="0">
                                          <p:val>
                                            <p:strVal val="#ppt_w"/>
                                          </p:val>
                                        </p:tav>
                                        <p:tav tm="100000">
                                          <p:val>
                                            <p:strVal val="#ppt_w"/>
                                          </p:val>
                                        </p:tav>
                                      </p:tavLst>
                                    </p:anim>
                                    <p:anim calcmode="lin" valueType="num">
                                      <p:cBhvr>
                                        <p:cTn id="574" dur="3000" fill="hold"/>
                                        <p:tgtEl>
                                          <p:spTgt spid="18"/>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8"/>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8"/>
                                        </p:tgtEl>
                                        <p:attrNameLst>
                                          <p:attrName>ppt_x</p:attrName>
                                        </p:attrNameLst>
                                      </p:cBhvr>
                                      <p:tavLst>
                                        <p:tav tm="0">
                                          <p:val>
                                            <p:strVal val="ppt_x"/>
                                          </p:val>
                                        </p:tav>
                                        <p:tav tm="100000">
                                          <p:val>
                                            <p:strVal val="1+ppt_w/2"/>
                                          </p:val>
                                        </p:tav>
                                      </p:tavLst>
                                    </p:anim>
                                    <p:anim calcmode="lin" valueType="num">
                                      <p:cBhvr additive="base">
                                        <p:cTn id="579" dur="4000"/>
                                        <p:tgtEl>
                                          <p:spTgt spid="18"/>
                                        </p:tgtEl>
                                        <p:attrNameLst>
                                          <p:attrName>ppt_y</p:attrName>
                                        </p:attrNameLst>
                                      </p:cBhvr>
                                      <p:tavLst>
                                        <p:tav tm="0">
                                          <p:val>
                                            <p:strVal val="ppt_y"/>
                                          </p:val>
                                        </p:tav>
                                        <p:tav tm="100000">
                                          <p:val>
                                            <p:strVal val="1+ppt_h/2"/>
                                          </p:val>
                                        </p:tav>
                                      </p:tavLst>
                                    </p:anim>
                                    <p:set>
                                      <p:cBhvr>
                                        <p:cTn id="580" dur="1" fill="hold">
                                          <p:stCondLst>
                                            <p:cond delay="3999"/>
                                          </p:stCondLst>
                                        </p:cTn>
                                        <p:tgtEl>
                                          <p:spTgt spid="18"/>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7"/>
                                        </p:tgtEl>
                                        <p:attrNameLst>
                                          <p:attrName>style.visibility</p:attrName>
                                        </p:attrNameLst>
                                      </p:cBhvr>
                                      <p:to>
                                        <p:strVal val="visible"/>
                                      </p:to>
                                    </p:set>
                                    <p:anim calcmode="lin" valueType="num">
                                      <p:cBhvr>
                                        <p:cTn id="583" dur="3000" fill="hold"/>
                                        <p:tgtEl>
                                          <p:spTgt spid="17"/>
                                        </p:tgtEl>
                                        <p:attrNameLst>
                                          <p:attrName>ppt_x</p:attrName>
                                        </p:attrNameLst>
                                      </p:cBhvr>
                                      <p:tavLst>
                                        <p:tav tm="0">
                                          <p:val>
                                            <p:strVal val="#ppt_x"/>
                                          </p:val>
                                        </p:tav>
                                        <p:tav tm="100000">
                                          <p:val>
                                            <p:strVal val="#ppt_x"/>
                                          </p:val>
                                        </p:tav>
                                      </p:tavLst>
                                    </p:anim>
                                    <p:anim calcmode="lin" valueType="num">
                                      <p:cBhvr>
                                        <p:cTn id="584" dur="3000" fill="hold"/>
                                        <p:tgtEl>
                                          <p:spTgt spid="17"/>
                                        </p:tgtEl>
                                        <p:attrNameLst>
                                          <p:attrName>ppt_y</p:attrName>
                                        </p:attrNameLst>
                                      </p:cBhvr>
                                      <p:tavLst>
                                        <p:tav tm="0">
                                          <p:val>
                                            <p:strVal val="#ppt_y+#ppt_h/2"/>
                                          </p:val>
                                        </p:tav>
                                        <p:tav tm="100000">
                                          <p:val>
                                            <p:strVal val="#ppt_y"/>
                                          </p:val>
                                        </p:tav>
                                      </p:tavLst>
                                    </p:anim>
                                    <p:anim calcmode="lin" valueType="num">
                                      <p:cBhvr>
                                        <p:cTn id="585" dur="3000" fill="hold"/>
                                        <p:tgtEl>
                                          <p:spTgt spid="17"/>
                                        </p:tgtEl>
                                        <p:attrNameLst>
                                          <p:attrName>ppt_w</p:attrName>
                                        </p:attrNameLst>
                                      </p:cBhvr>
                                      <p:tavLst>
                                        <p:tav tm="0">
                                          <p:val>
                                            <p:strVal val="#ppt_w"/>
                                          </p:val>
                                        </p:tav>
                                        <p:tav tm="100000">
                                          <p:val>
                                            <p:strVal val="#ppt_w"/>
                                          </p:val>
                                        </p:tav>
                                      </p:tavLst>
                                    </p:anim>
                                    <p:anim calcmode="lin" valueType="num">
                                      <p:cBhvr>
                                        <p:cTn id="586" dur="3000" fill="hold"/>
                                        <p:tgtEl>
                                          <p:spTgt spid="17"/>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7"/>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7"/>
                                        </p:tgtEl>
                                        <p:attrNameLst>
                                          <p:attrName>ppt_x</p:attrName>
                                        </p:attrNameLst>
                                      </p:cBhvr>
                                      <p:tavLst>
                                        <p:tav tm="0">
                                          <p:val>
                                            <p:strVal val="ppt_x"/>
                                          </p:val>
                                        </p:tav>
                                        <p:tav tm="100000">
                                          <p:val>
                                            <p:strVal val="1+ppt_w/2"/>
                                          </p:val>
                                        </p:tav>
                                      </p:tavLst>
                                    </p:anim>
                                    <p:anim calcmode="lin" valueType="num">
                                      <p:cBhvr additive="base">
                                        <p:cTn id="591" dur="4000"/>
                                        <p:tgtEl>
                                          <p:spTgt spid="17"/>
                                        </p:tgtEl>
                                        <p:attrNameLst>
                                          <p:attrName>ppt_y</p:attrName>
                                        </p:attrNameLst>
                                      </p:cBhvr>
                                      <p:tavLst>
                                        <p:tav tm="0">
                                          <p:val>
                                            <p:strVal val="ppt_y"/>
                                          </p:val>
                                        </p:tav>
                                        <p:tav tm="100000">
                                          <p:val>
                                            <p:strVal val="1+ppt_h/2"/>
                                          </p:val>
                                        </p:tav>
                                      </p:tavLst>
                                    </p:anim>
                                    <p:set>
                                      <p:cBhvr>
                                        <p:cTn id="592" dur="1" fill="hold">
                                          <p:stCondLst>
                                            <p:cond delay="3999"/>
                                          </p:stCondLst>
                                        </p:cTn>
                                        <p:tgtEl>
                                          <p:spTgt spid="17"/>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6"/>
                                        </p:tgtEl>
                                        <p:attrNameLst>
                                          <p:attrName>style.visibility</p:attrName>
                                        </p:attrNameLst>
                                      </p:cBhvr>
                                      <p:to>
                                        <p:strVal val="visible"/>
                                      </p:to>
                                    </p:set>
                                    <p:anim calcmode="lin" valueType="num">
                                      <p:cBhvr>
                                        <p:cTn id="595" dur="3000" fill="hold"/>
                                        <p:tgtEl>
                                          <p:spTgt spid="16"/>
                                        </p:tgtEl>
                                        <p:attrNameLst>
                                          <p:attrName>ppt_x</p:attrName>
                                        </p:attrNameLst>
                                      </p:cBhvr>
                                      <p:tavLst>
                                        <p:tav tm="0">
                                          <p:val>
                                            <p:strVal val="#ppt_x"/>
                                          </p:val>
                                        </p:tav>
                                        <p:tav tm="100000">
                                          <p:val>
                                            <p:strVal val="#ppt_x"/>
                                          </p:val>
                                        </p:tav>
                                      </p:tavLst>
                                    </p:anim>
                                    <p:anim calcmode="lin" valueType="num">
                                      <p:cBhvr>
                                        <p:cTn id="596" dur="3000" fill="hold"/>
                                        <p:tgtEl>
                                          <p:spTgt spid="16"/>
                                        </p:tgtEl>
                                        <p:attrNameLst>
                                          <p:attrName>ppt_y</p:attrName>
                                        </p:attrNameLst>
                                      </p:cBhvr>
                                      <p:tavLst>
                                        <p:tav tm="0">
                                          <p:val>
                                            <p:strVal val="#ppt_y+#ppt_h/2"/>
                                          </p:val>
                                        </p:tav>
                                        <p:tav tm="100000">
                                          <p:val>
                                            <p:strVal val="#ppt_y"/>
                                          </p:val>
                                        </p:tav>
                                      </p:tavLst>
                                    </p:anim>
                                    <p:anim calcmode="lin" valueType="num">
                                      <p:cBhvr>
                                        <p:cTn id="597" dur="3000" fill="hold"/>
                                        <p:tgtEl>
                                          <p:spTgt spid="16"/>
                                        </p:tgtEl>
                                        <p:attrNameLst>
                                          <p:attrName>ppt_w</p:attrName>
                                        </p:attrNameLst>
                                      </p:cBhvr>
                                      <p:tavLst>
                                        <p:tav tm="0">
                                          <p:val>
                                            <p:strVal val="#ppt_w"/>
                                          </p:val>
                                        </p:tav>
                                        <p:tav tm="100000">
                                          <p:val>
                                            <p:strVal val="#ppt_w"/>
                                          </p:val>
                                        </p:tav>
                                      </p:tavLst>
                                    </p:anim>
                                    <p:anim calcmode="lin" valueType="num">
                                      <p:cBhvr>
                                        <p:cTn id="598" dur="3000" fill="hold"/>
                                        <p:tgtEl>
                                          <p:spTgt spid="16"/>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6"/>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6"/>
                                        </p:tgtEl>
                                        <p:attrNameLst>
                                          <p:attrName>ppt_x</p:attrName>
                                        </p:attrNameLst>
                                      </p:cBhvr>
                                      <p:tavLst>
                                        <p:tav tm="0">
                                          <p:val>
                                            <p:strVal val="ppt_x"/>
                                          </p:val>
                                        </p:tav>
                                        <p:tav tm="100000">
                                          <p:val>
                                            <p:strVal val="1+ppt_w/2"/>
                                          </p:val>
                                        </p:tav>
                                      </p:tavLst>
                                    </p:anim>
                                    <p:anim calcmode="lin" valueType="num">
                                      <p:cBhvr additive="base">
                                        <p:cTn id="603" dur="4000"/>
                                        <p:tgtEl>
                                          <p:spTgt spid="16"/>
                                        </p:tgtEl>
                                        <p:attrNameLst>
                                          <p:attrName>ppt_y</p:attrName>
                                        </p:attrNameLst>
                                      </p:cBhvr>
                                      <p:tavLst>
                                        <p:tav tm="0">
                                          <p:val>
                                            <p:strVal val="ppt_y"/>
                                          </p:val>
                                        </p:tav>
                                        <p:tav tm="100000">
                                          <p:val>
                                            <p:strVal val="1+ppt_h/2"/>
                                          </p:val>
                                        </p:tav>
                                      </p:tavLst>
                                    </p:anim>
                                    <p:set>
                                      <p:cBhvr>
                                        <p:cTn id="604" dur="1" fill="hold">
                                          <p:stCondLst>
                                            <p:cond delay="3999"/>
                                          </p:stCondLst>
                                        </p:cTn>
                                        <p:tgtEl>
                                          <p:spTgt spid="16"/>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5"/>
                                        </p:tgtEl>
                                        <p:attrNameLst>
                                          <p:attrName>style.visibility</p:attrName>
                                        </p:attrNameLst>
                                      </p:cBhvr>
                                      <p:to>
                                        <p:strVal val="visible"/>
                                      </p:to>
                                    </p:set>
                                    <p:anim calcmode="lin" valueType="num">
                                      <p:cBhvr>
                                        <p:cTn id="607" dur="3000" fill="hold"/>
                                        <p:tgtEl>
                                          <p:spTgt spid="15"/>
                                        </p:tgtEl>
                                        <p:attrNameLst>
                                          <p:attrName>ppt_x</p:attrName>
                                        </p:attrNameLst>
                                      </p:cBhvr>
                                      <p:tavLst>
                                        <p:tav tm="0">
                                          <p:val>
                                            <p:strVal val="#ppt_x"/>
                                          </p:val>
                                        </p:tav>
                                        <p:tav tm="100000">
                                          <p:val>
                                            <p:strVal val="#ppt_x"/>
                                          </p:val>
                                        </p:tav>
                                      </p:tavLst>
                                    </p:anim>
                                    <p:anim calcmode="lin" valueType="num">
                                      <p:cBhvr>
                                        <p:cTn id="608" dur="3000" fill="hold"/>
                                        <p:tgtEl>
                                          <p:spTgt spid="15"/>
                                        </p:tgtEl>
                                        <p:attrNameLst>
                                          <p:attrName>ppt_y</p:attrName>
                                        </p:attrNameLst>
                                      </p:cBhvr>
                                      <p:tavLst>
                                        <p:tav tm="0">
                                          <p:val>
                                            <p:strVal val="#ppt_y+#ppt_h/2"/>
                                          </p:val>
                                        </p:tav>
                                        <p:tav tm="100000">
                                          <p:val>
                                            <p:strVal val="#ppt_y"/>
                                          </p:val>
                                        </p:tav>
                                      </p:tavLst>
                                    </p:anim>
                                    <p:anim calcmode="lin" valueType="num">
                                      <p:cBhvr>
                                        <p:cTn id="609" dur="3000" fill="hold"/>
                                        <p:tgtEl>
                                          <p:spTgt spid="15"/>
                                        </p:tgtEl>
                                        <p:attrNameLst>
                                          <p:attrName>ppt_w</p:attrName>
                                        </p:attrNameLst>
                                      </p:cBhvr>
                                      <p:tavLst>
                                        <p:tav tm="0">
                                          <p:val>
                                            <p:strVal val="#ppt_w"/>
                                          </p:val>
                                        </p:tav>
                                        <p:tav tm="100000">
                                          <p:val>
                                            <p:strVal val="#ppt_w"/>
                                          </p:val>
                                        </p:tav>
                                      </p:tavLst>
                                    </p:anim>
                                    <p:anim calcmode="lin" valueType="num">
                                      <p:cBhvr>
                                        <p:cTn id="610" dur="3000" fill="hold"/>
                                        <p:tgtEl>
                                          <p:spTgt spid="15"/>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5"/>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5"/>
                                        </p:tgtEl>
                                        <p:attrNameLst>
                                          <p:attrName>ppt_x</p:attrName>
                                        </p:attrNameLst>
                                      </p:cBhvr>
                                      <p:tavLst>
                                        <p:tav tm="0">
                                          <p:val>
                                            <p:strVal val="ppt_x"/>
                                          </p:val>
                                        </p:tav>
                                        <p:tav tm="100000">
                                          <p:val>
                                            <p:strVal val="1+ppt_w/2"/>
                                          </p:val>
                                        </p:tav>
                                      </p:tavLst>
                                    </p:anim>
                                    <p:anim calcmode="lin" valueType="num">
                                      <p:cBhvr additive="base">
                                        <p:cTn id="615" dur="4000"/>
                                        <p:tgtEl>
                                          <p:spTgt spid="15"/>
                                        </p:tgtEl>
                                        <p:attrNameLst>
                                          <p:attrName>ppt_y</p:attrName>
                                        </p:attrNameLst>
                                      </p:cBhvr>
                                      <p:tavLst>
                                        <p:tav tm="0">
                                          <p:val>
                                            <p:strVal val="ppt_y"/>
                                          </p:val>
                                        </p:tav>
                                        <p:tav tm="100000">
                                          <p:val>
                                            <p:strVal val="1+ppt_h/2"/>
                                          </p:val>
                                        </p:tav>
                                      </p:tavLst>
                                    </p:anim>
                                    <p:set>
                                      <p:cBhvr>
                                        <p:cTn id="616" dur="1" fill="hold">
                                          <p:stCondLst>
                                            <p:cond delay="3999"/>
                                          </p:stCondLst>
                                        </p:cTn>
                                        <p:tgtEl>
                                          <p:spTgt spid="15"/>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4"/>
                                        </p:tgtEl>
                                        <p:attrNameLst>
                                          <p:attrName>style.visibility</p:attrName>
                                        </p:attrNameLst>
                                      </p:cBhvr>
                                      <p:to>
                                        <p:strVal val="visible"/>
                                      </p:to>
                                    </p:set>
                                    <p:anim calcmode="lin" valueType="num">
                                      <p:cBhvr>
                                        <p:cTn id="619" dur="3000" fill="hold"/>
                                        <p:tgtEl>
                                          <p:spTgt spid="14"/>
                                        </p:tgtEl>
                                        <p:attrNameLst>
                                          <p:attrName>ppt_x</p:attrName>
                                        </p:attrNameLst>
                                      </p:cBhvr>
                                      <p:tavLst>
                                        <p:tav tm="0">
                                          <p:val>
                                            <p:strVal val="#ppt_x"/>
                                          </p:val>
                                        </p:tav>
                                        <p:tav tm="100000">
                                          <p:val>
                                            <p:strVal val="#ppt_x"/>
                                          </p:val>
                                        </p:tav>
                                      </p:tavLst>
                                    </p:anim>
                                    <p:anim calcmode="lin" valueType="num">
                                      <p:cBhvr>
                                        <p:cTn id="620" dur="3000" fill="hold"/>
                                        <p:tgtEl>
                                          <p:spTgt spid="14"/>
                                        </p:tgtEl>
                                        <p:attrNameLst>
                                          <p:attrName>ppt_y</p:attrName>
                                        </p:attrNameLst>
                                      </p:cBhvr>
                                      <p:tavLst>
                                        <p:tav tm="0">
                                          <p:val>
                                            <p:strVal val="#ppt_y+#ppt_h/2"/>
                                          </p:val>
                                        </p:tav>
                                        <p:tav tm="100000">
                                          <p:val>
                                            <p:strVal val="#ppt_y"/>
                                          </p:val>
                                        </p:tav>
                                      </p:tavLst>
                                    </p:anim>
                                    <p:anim calcmode="lin" valueType="num">
                                      <p:cBhvr>
                                        <p:cTn id="621" dur="3000" fill="hold"/>
                                        <p:tgtEl>
                                          <p:spTgt spid="14"/>
                                        </p:tgtEl>
                                        <p:attrNameLst>
                                          <p:attrName>ppt_w</p:attrName>
                                        </p:attrNameLst>
                                      </p:cBhvr>
                                      <p:tavLst>
                                        <p:tav tm="0">
                                          <p:val>
                                            <p:strVal val="#ppt_w"/>
                                          </p:val>
                                        </p:tav>
                                        <p:tav tm="100000">
                                          <p:val>
                                            <p:strVal val="#ppt_w"/>
                                          </p:val>
                                        </p:tav>
                                      </p:tavLst>
                                    </p:anim>
                                    <p:anim calcmode="lin" valueType="num">
                                      <p:cBhvr>
                                        <p:cTn id="622" dur="3000" fill="hold"/>
                                        <p:tgtEl>
                                          <p:spTgt spid="14"/>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4"/>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4"/>
                                        </p:tgtEl>
                                        <p:attrNameLst>
                                          <p:attrName>ppt_x</p:attrName>
                                        </p:attrNameLst>
                                      </p:cBhvr>
                                      <p:tavLst>
                                        <p:tav tm="0">
                                          <p:val>
                                            <p:strVal val="ppt_x"/>
                                          </p:val>
                                        </p:tav>
                                        <p:tav tm="100000">
                                          <p:val>
                                            <p:strVal val="1+ppt_w/2"/>
                                          </p:val>
                                        </p:tav>
                                      </p:tavLst>
                                    </p:anim>
                                    <p:anim calcmode="lin" valueType="num">
                                      <p:cBhvr additive="base">
                                        <p:cTn id="627" dur="4000"/>
                                        <p:tgtEl>
                                          <p:spTgt spid="14"/>
                                        </p:tgtEl>
                                        <p:attrNameLst>
                                          <p:attrName>ppt_y</p:attrName>
                                        </p:attrNameLst>
                                      </p:cBhvr>
                                      <p:tavLst>
                                        <p:tav tm="0">
                                          <p:val>
                                            <p:strVal val="ppt_y"/>
                                          </p:val>
                                        </p:tav>
                                        <p:tav tm="100000">
                                          <p:val>
                                            <p:strVal val="1+ppt_h/2"/>
                                          </p:val>
                                        </p:tav>
                                      </p:tavLst>
                                    </p:anim>
                                    <p:set>
                                      <p:cBhvr>
                                        <p:cTn id="628" dur="1" fill="hold">
                                          <p:stCondLst>
                                            <p:cond delay="3999"/>
                                          </p:stCondLst>
                                        </p:cTn>
                                        <p:tgtEl>
                                          <p:spTgt spid="14"/>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3"/>
                                        </p:tgtEl>
                                        <p:attrNameLst>
                                          <p:attrName>style.visibility</p:attrName>
                                        </p:attrNameLst>
                                      </p:cBhvr>
                                      <p:to>
                                        <p:strVal val="visible"/>
                                      </p:to>
                                    </p:set>
                                    <p:anim calcmode="lin" valueType="num">
                                      <p:cBhvr>
                                        <p:cTn id="631" dur="3000" fill="hold"/>
                                        <p:tgtEl>
                                          <p:spTgt spid="13"/>
                                        </p:tgtEl>
                                        <p:attrNameLst>
                                          <p:attrName>ppt_x</p:attrName>
                                        </p:attrNameLst>
                                      </p:cBhvr>
                                      <p:tavLst>
                                        <p:tav tm="0">
                                          <p:val>
                                            <p:strVal val="#ppt_x"/>
                                          </p:val>
                                        </p:tav>
                                        <p:tav tm="100000">
                                          <p:val>
                                            <p:strVal val="#ppt_x"/>
                                          </p:val>
                                        </p:tav>
                                      </p:tavLst>
                                    </p:anim>
                                    <p:anim calcmode="lin" valueType="num">
                                      <p:cBhvr>
                                        <p:cTn id="632" dur="3000" fill="hold"/>
                                        <p:tgtEl>
                                          <p:spTgt spid="13"/>
                                        </p:tgtEl>
                                        <p:attrNameLst>
                                          <p:attrName>ppt_y</p:attrName>
                                        </p:attrNameLst>
                                      </p:cBhvr>
                                      <p:tavLst>
                                        <p:tav tm="0">
                                          <p:val>
                                            <p:strVal val="#ppt_y+#ppt_h/2"/>
                                          </p:val>
                                        </p:tav>
                                        <p:tav tm="100000">
                                          <p:val>
                                            <p:strVal val="#ppt_y"/>
                                          </p:val>
                                        </p:tav>
                                      </p:tavLst>
                                    </p:anim>
                                    <p:anim calcmode="lin" valueType="num">
                                      <p:cBhvr>
                                        <p:cTn id="633" dur="3000" fill="hold"/>
                                        <p:tgtEl>
                                          <p:spTgt spid="13"/>
                                        </p:tgtEl>
                                        <p:attrNameLst>
                                          <p:attrName>ppt_w</p:attrName>
                                        </p:attrNameLst>
                                      </p:cBhvr>
                                      <p:tavLst>
                                        <p:tav tm="0">
                                          <p:val>
                                            <p:strVal val="#ppt_w"/>
                                          </p:val>
                                        </p:tav>
                                        <p:tav tm="100000">
                                          <p:val>
                                            <p:strVal val="#ppt_w"/>
                                          </p:val>
                                        </p:tav>
                                      </p:tavLst>
                                    </p:anim>
                                    <p:anim calcmode="lin" valueType="num">
                                      <p:cBhvr>
                                        <p:cTn id="634" dur="3000" fill="hold"/>
                                        <p:tgtEl>
                                          <p:spTgt spid="13"/>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3"/>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3"/>
                                        </p:tgtEl>
                                        <p:attrNameLst>
                                          <p:attrName>ppt_x</p:attrName>
                                        </p:attrNameLst>
                                      </p:cBhvr>
                                      <p:tavLst>
                                        <p:tav tm="0">
                                          <p:val>
                                            <p:strVal val="ppt_x"/>
                                          </p:val>
                                        </p:tav>
                                        <p:tav tm="100000">
                                          <p:val>
                                            <p:strVal val="1+ppt_w/2"/>
                                          </p:val>
                                        </p:tav>
                                      </p:tavLst>
                                    </p:anim>
                                    <p:anim calcmode="lin" valueType="num">
                                      <p:cBhvr additive="base">
                                        <p:cTn id="639" dur="4000"/>
                                        <p:tgtEl>
                                          <p:spTgt spid="13"/>
                                        </p:tgtEl>
                                        <p:attrNameLst>
                                          <p:attrName>ppt_y</p:attrName>
                                        </p:attrNameLst>
                                      </p:cBhvr>
                                      <p:tavLst>
                                        <p:tav tm="0">
                                          <p:val>
                                            <p:strVal val="ppt_y"/>
                                          </p:val>
                                        </p:tav>
                                        <p:tav tm="100000">
                                          <p:val>
                                            <p:strVal val="1+ppt_h/2"/>
                                          </p:val>
                                        </p:tav>
                                      </p:tavLst>
                                    </p:anim>
                                    <p:set>
                                      <p:cBhvr>
                                        <p:cTn id="640" dur="1" fill="hold">
                                          <p:stCondLst>
                                            <p:cond delay="3999"/>
                                          </p:stCondLst>
                                        </p:cTn>
                                        <p:tgtEl>
                                          <p:spTgt spid="13"/>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2"/>
                                        </p:tgtEl>
                                        <p:attrNameLst>
                                          <p:attrName>style.visibility</p:attrName>
                                        </p:attrNameLst>
                                      </p:cBhvr>
                                      <p:to>
                                        <p:strVal val="visible"/>
                                      </p:to>
                                    </p:set>
                                    <p:anim calcmode="lin" valueType="num">
                                      <p:cBhvr>
                                        <p:cTn id="643" dur="3000" fill="hold"/>
                                        <p:tgtEl>
                                          <p:spTgt spid="12"/>
                                        </p:tgtEl>
                                        <p:attrNameLst>
                                          <p:attrName>ppt_x</p:attrName>
                                        </p:attrNameLst>
                                      </p:cBhvr>
                                      <p:tavLst>
                                        <p:tav tm="0">
                                          <p:val>
                                            <p:strVal val="#ppt_x"/>
                                          </p:val>
                                        </p:tav>
                                        <p:tav tm="100000">
                                          <p:val>
                                            <p:strVal val="#ppt_x"/>
                                          </p:val>
                                        </p:tav>
                                      </p:tavLst>
                                    </p:anim>
                                    <p:anim calcmode="lin" valueType="num">
                                      <p:cBhvr>
                                        <p:cTn id="644" dur="3000" fill="hold"/>
                                        <p:tgtEl>
                                          <p:spTgt spid="12"/>
                                        </p:tgtEl>
                                        <p:attrNameLst>
                                          <p:attrName>ppt_y</p:attrName>
                                        </p:attrNameLst>
                                      </p:cBhvr>
                                      <p:tavLst>
                                        <p:tav tm="0">
                                          <p:val>
                                            <p:strVal val="#ppt_y+#ppt_h/2"/>
                                          </p:val>
                                        </p:tav>
                                        <p:tav tm="100000">
                                          <p:val>
                                            <p:strVal val="#ppt_y"/>
                                          </p:val>
                                        </p:tav>
                                      </p:tavLst>
                                    </p:anim>
                                    <p:anim calcmode="lin" valueType="num">
                                      <p:cBhvr>
                                        <p:cTn id="645" dur="3000" fill="hold"/>
                                        <p:tgtEl>
                                          <p:spTgt spid="12"/>
                                        </p:tgtEl>
                                        <p:attrNameLst>
                                          <p:attrName>ppt_w</p:attrName>
                                        </p:attrNameLst>
                                      </p:cBhvr>
                                      <p:tavLst>
                                        <p:tav tm="0">
                                          <p:val>
                                            <p:strVal val="#ppt_w"/>
                                          </p:val>
                                        </p:tav>
                                        <p:tav tm="100000">
                                          <p:val>
                                            <p:strVal val="#ppt_w"/>
                                          </p:val>
                                        </p:tav>
                                      </p:tavLst>
                                    </p:anim>
                                    <p:anim calcmode="lin" valueType="num">
                                      <p:cBhvr>
                                        <p:cTn id="646" dur="3000" fill="hold"/>
                                        <p:tgtEl>
                                          <p:spTgt spid="12"/>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2"/>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2"/>
                                        </p:tgtEl>
                                        <p:attrNameLst>
                                          <p:attrName>ppt_x</p:attrName>
                                        </p:attrNameLst>
                                      </p:cBhvr>
                                      <p:tavLst>
                                        <p:tav tm="0">
                                          <p:val>
                                            <p:strVal val="ppt_x"/>
                                          </p:val>
                                        </p:tav>
                                        <p:tav tm="100000">
                                          <p:val>
                                            <p:strVal val="1+ppt_w/2"/>
                                          </p:val>
                                        </p:tav>
                                      </p:tavLst>
                                    </p:anim>
                                    <p:anim calcmode="lin" valueType="num">
                                      <p:cBhvr additive="base">
                                        <p:cTn id="651" dur="4000"/>
                                        <p:tgtEl>
                                          <p:spTgt spid="12"/>
                                        </p:tgtEl>
                                        <p:attrNameLst>
                                          <p:attrName>ppt_y</p:attrName>
                                        </p:attrNameLst>
                                      </p:cBhvr>
                                      <p:tavLst>
                                        <p:tav tm="0">
                                          <p:val>
                                            <p:strVal val="ppt_y"/>
                                          </p:val>
                                        </p:tav>
                                        <p:tav tm="100000">
                                          <p:val>
                                            <p:strVal val="1+ppt_h/2"/>
                                          </p:val>
                                        </p:tav>
                                      </p:tavLst>
                                    </p:anim>
                                    <p:set>
                                      <p:cBhvr>
                                        <p:cTn id="652" dur="1" fill="hold">
                                          <p:stCondLst>
                                            <p:cond delay="3999"/>
                                          </p:stCondLst>
                                        </p:cTn>
                                        <p:tgtEl>
                                          <p:spTgt spid="12"/>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5"/>
                                        </p:tgtEl>
                                        <p:attrNameLst>
                                          <p:attrName>style.visibility</p:attrName>
                                        </p:attrNameLst>
                                      </p:cBhvr>
                                      <p:to>
                                        <p:strVal val="visible"/>
                                      </p:to>
                                    </p:set>
                                    <p:anim calcmode="lin" valueType="num">
                                      <p:cBhvr>
                                        <p:cTn id="655" dur="3000" fill="hold"/>
                                        <p:tgtEl>
                                          <p:spTgt spid="25"/>
                                        </p:tgtEl>
                                        <p:attrNameLst>
                                          <p:attrName>ppt_x</p:attrName>
                                        </p:attrNameLst>
                                      </p:cBhvr>
                                      <p:tavLst>
                                        <p:tav tm="0">
                                          <p:val>
                                            <p:strVal val="#ppt_x"/>
                                          </p:val>
                                        </p:tav>
                                        <p:tav tm="100000">
                                          <p:val>
                                            <p:strVal val="#ppt_x"/>
                                          </p:val>
                                        </p:tav>
                                      </p:tavLst>
                                    </p:anim>
                                    <p:anim calcmode="lin" valueType="num">
                                      <p:cBhvr>
                                        <p:cTn id="656" dur="3000" fill="hold"/>
                                        <p:tgtEl>
                                          <p:spTgt spid="25"/>
                                        </p:tgtEl>
                                        <p:attrNameLst>
                                          <p:attrName>ppt_y</p:attrName>
                                        </p:attrNameLst>
                                      </p:cBhvr>
                                      <p:tavLst>
                                        <p:tav tm="0">
                                          <p:val>
                                            <p:strVal val="#ppt_y+#ppt_h/2"/>
                                          </p:val>
                                        </p:tav>
                                        <p:tav tm="100000">
                                          <p:val>
                                            <p:strVal val="#ppt_y"/>
                                          </p:val>
                                        </p:tav>
                                      </p:tavLst>
                                    </p:anim>
                                    <p:anim calcmode="lin" valueType="num">
                                      <p:cBhvr>
                                        <p:cTn id="657" dur="3000" fill="hold"/>
                                        <p:tgtEl>
                                          <p:spTgt spid="25"/>
                                        </p:tgtEl>
                                        <p:attrNameLst>
                                          <p:attrName>ppt_w</p:attrName>
                                        </p:attrNameLst>
                                      </p:cBhvr>
                                      <p:tavLst>
                                        <p:tav tm="0">
                                          <p:val>
                                            <p:strVal val="#ppt_w"/>
                                          </p:val>
                                        </p:tav>
                                        <p:tav tm="100000">
                                          <p:val>
                                            <p:strVal val="#ppt_w"/>
                                          </p:val>
                                        </p:tav>
                                      </p:tavLst>
                                    </p:anim>
                                    <p:anim calcmode="lin" valueType="num">
                                      <p:cBhvr>
                                        <p:cTn id="658" dur="3000" fill="hold"/>
                                        <p:tgtEl>
                                          <p:spTgt spid="25"/>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5"/>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5"/>
                                        </p:tgtEl>
                                        <p:attrNameLst>
                                          <p:attrName>ppt_x</p:attrName>
                                        </p:attrNameLst>
                                      </p:cBhvr>
                                      <p:tavLst>
                                        <p:tav tm="0">
                                          <p:val>
                                            <p:strVal val="ppt_x"/>
                                          </p:val>
                                        </p:tav>
                                        <p:tav tm="100000">
                                          <p:val>
                                            <p:strVal val="1+ppt_w/2"/>
                                          </p:val>
                                        </p:tav>
                                      </p:tavLst>
                                    </p:anim>
                                    <p:anim calcmode="lin" valueType="num">
                                      <p:cBhvr additive="base">
                                        <p:cTn id="663" dur="4000"/>
                                        <p:tgtEl>
                                          <p:spTgt spid="25"/>
                                        </p:tgtEl>
                                        <p:attrNameLst>
                                          <p:attrName>ppt_y</p:attrName>
                                        </p:attrNameLst>
                                      </p:cBhvr>
                                      <p:tavLst>
                                        <p:tav tm="0">
                                          <p:val>
                                            <p:strVal val="ppt_y"/>
                                          </p:val>
                                        </p:tav>
                                        <p:tav tm="100000">
                                          <p:val>
                                            <p:strVal val="1+ppt_h/2"/>
                                          </p:val>
                                        </p:tav>
                                      </p:tavLst>
                                    </p:anim>
                                    <p:set>
                                      <p:cBhvr>
                                        <p:cTn id="664" dur="1" fill="hold">
                                          <p:stCondLst>
                                            <p:cond delay="3999"/>
                                          </p:stCondLst>
                                        </p:cTn>
                                        <p:tgtEl>
                                          <p:spTgt spid="25"/>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7"/>
                                        </p:tgtEl>
                                        <p:attrNameLst>
                                          <p:attrName>style.visibility</p:attrName>
                                        </p:attrNameLst>
                                      </p:cBhvr>
                                      <p:to>
                                        <p:strVal val="visible"/>
                                      </p:to>
                                    </p:set>
                                    <p:anim calcmode="lin" valueType="num">
                                      <p:cBhvr>
                                        <p:cTn id="667" dur="3000" fill="hold"/>
                                        <p:tgtEl>
                                          <p:spTgt spid="27"/>
                                        </p:tgtEl>
                                        <p:attrNameLst>
                                          <p:attrName>ppt_x</p:attrName>
                                        </p:attrNameLst>
                                      </p:cBhvr>
                                      <p:tavLst>
                                        <p:tav tm="0">
                                          <p:val>
                                            <p:strVal val="#ppt_x"/>
                                          </p:val>
                                        </p:tav>
                                        <p:tav tm="100000">
                                          <p:val>
                                            <p:strVal val="#ppt_x"/>
                                          </p:val>
                                        </p:tav>
                                      </p:tavLst>
                                    </p:anim>
                                    <p:anim calcmode="lin" valueType="num">
                                      <p:cBhvr>
                                        <p:cTn id="668" dur="3000" fill="hold"/>
                                        <p:tgtEl>
                                          <p:spTgt spid="27"/>
                                        </p:tgtEl>
                                        <p:attrNameLst>
                                          <p:attrName>ppt_y</p:attrName>
                                        </p:attrNameLst>
                                      </p:cBhvr>
                                      <p:tavLst>
                                        <p:tav tm="0">
                                          <p:val>
                                            <p:strVal val="#ppt_y+#ppt_h/2"/>
                                          </p:val>
                                        </p:tav>
                                        <p:tav tm="100000">
                                          <p:val>
                                            <p:strVal val="#ppt_y"/>
                                          </p:val>
                                        </p:tav>
                                      </p:tavLst>
                                    </p:anim>
                                    <p:anim calcmode="lin" valueType="num">
                                      <p:cBhvr>
                                        <p:cTn id="669" dur="3000" fill="hold"/>
                                        <p:tgtEl>
                                          <p:spTgt spid="27"/>
                                        </p:tgtEl>
                                        <p:attrNameLst>
                                          <p:attrName>ppt_w</p:attrName>
                                        </p:attrNameLst>
                                      </p:cBhvr>
                                      <p:tavLst>
                                        <p:tav tm="0">
                                          <p:val>
                                            <p:strVal val="#ppt_w"/>
                                          </p:val>
                                        </p:tav>
                                        <p:tav tm="100000">
                                          <p:val>
                                            <p:strVal val="#ppt_w"/>
                                          </p:val>
                                        </p:tav>
                                      </p:tavLst>
                                    </p:anim>
                                    <p:anim calcmode="lin" valueType="num">
                                      <p:cBhvr>
                                        <p:cTn id="670" dur="3000" fill="hold"/>
                                        <p:tgtEl>
                                          <p:spTgt spid="27"/>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7"/>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7"/>
                                        </p:tgtEl>
                                        <p:attrNameLst>
                                          <p:attrName>ppt_x</p:attrName>
                                        </p:attrNameLst>
                                      </p:cBhvr>
                                      <p:tavLst>
                                        <p:tav tm="0">
                                          <p:val>
                                            <p:strVal val="ppt_x"/>
                                          </p:val>
                                        </p:tav>
                                        <p:tav tm="100000">
                                          <p:val>
                                            <p:strVal val="1+ppt_w/2"/>
                                          </p:val>
                                        </p:tav>
                                      </p:tavLst>
                                    </p:anim>
                                    <p:anim calcmode="lin" valueType="num">
                                      <p:cBhvr additive="base">
                                        <p:cTn id="675" dur="4000"/>
                                        <p:tgtEl>
                                          <p:spTgt spid="27"/>
                                        </p:tgtEl>
                                        <p:attrNameLst>
                                          <p:attrName>ppt_y</p:attrName>
                                        </p:attrNameLst>
                                      </p:cBhvr>
                                      <p:tavLst>
                                        <p:tav tm="0">
                                          <p:val>
                                            <p:strVal val="ppt_y"/>
                                          </p:val>
                                        </p:tav>
                                        <p:tav tm="100000">
                                          <p:val>
                                            <p:strVal val="1+ppt_h/2"/>
                                          </p:val>
                                        </p:tav>
                                      </p:tavLst>
                                    </p:anim>
                                    <p:set>
                                      <p:cBhvr>
                                        <p:cTn id="676" dur="1" fill="hold">
                                          <p:stCondLst>
                                            <p:cond delay="3999"/>
                                          </p:stCondLst>
                                        </p:cTn>
                                        <p:tgtEl>
                                          <p:spTgt spid="27"/>
                                        </p:tgtEl>
                                        <p:attrNameLst>
                                          <p:attrName>style.visibility</p:attrName>
                                        </p:attrNameLst>
                                      </p:cBhvr>
                                      <p:to>
                                        <p:strVal val="hidden"/>
                                      </p:to>
                                    </p:set>
                                  </p:childTnLst>
                                </p:cTn>
                              </p:par>
                              <p:par>
                                <p:cTn id="677" presetID="16" presetClass="entr" presetSubtype="37" fill="hold" nodeType="withEffect">
                                  <p:stCondLst>
                                    <p:cond delay="500"/>
                                  </p:stCondLst>
                                  <p:childTnLst>
                                    <p:set>
                                      <p:cBhvr>
                                        <p:cTn id="678" dur="1" fill="hold">
                                          <p:stCondLst>
                                            <p:cond delay="0"/>
                                          </p:stCondLst>
                                        </p:cTn>
                                        <p:tgtEl>
                                          <p:spTgt spid="62"/>
                                        </p:tgtEl>
                                        <p:attrNameLst>
                                          <p:attrName>style.visibility</p:attrName>
                                        </p:attrNameLst>
                                      </p:cBhvr>
                                      <p:to>
                                        <p:strVal val="visible"/>
                                      </p:to>
                                    </p:set>
                                    <p:animEffect transition="in" filter="barn(outVertical)">
                                      <p:cBhvr>
                                        <p:cTn id="679" dur="3500"/>
                                        <p:tgtEl>
                                          <p:spTgt spid="62"/>
                                        </p:tgtEl>
                                      </p:cBhvr>
                                    </p:animEffect>
                                  </p:childTnLst>
                                </p:cTn>
                              </p:par>
                              <p:par>
                                <p:cTn id="680" presetID="23" presetClass="entr" presetSubtype="272" fill="hold" nodeType="withEffect">
                                  <p:stCondLst>
                                    <p:cond delay="500"/>
                                  </p:stCondLst>
                                  <p:childTnLst>
                                    <p:set>
                                      <p:cBhvr>
                                        <p:cTn id="681" dur="1" fill="hold">
                                          <p:stCondLst>
                                            <p:cond delay="0"/>
                                          </p:stCondLst>
                                        </p:cTn>
                                        <p:tgtEl>
                                          <p:spTgt spid="62"/>
                                        </p:tgtEl>
                                        <p:attrNameLst>
                                          <p:attrName>style.visibility</p:attrName>
                                        </p:attrNameLst>
                                      </p:cBhvr>
                                      <p:to>
                                        <p:strVal val="visible"/>
                                      </p:to>
                                    </p:set>
                                    <p:anim calcmode="lin" valueType="num">
                                      <p:cBhvr>
                                        <p:cTn id="682" dur="3500" fill="hold"/>
                                        <p:tgtEl>
                                          <p:spTgt spid="62"/>
                                        </p:tgtEl>
                                        <p:attrNameLst>
                                          <p:attrName>ppt_w</p:attrName>
                                        </p:attrNameLst>
                                      </p:cBhvr>
                                      <p:tavLst>
                                        <p:tav tm="0">
                                          <p:val>
                                            <p:strVal val="2/3*#ppt_w"/>
                                          </p:val>
                                        </p:tav>
                                        <p:tav tm="100000">
                                          <p:val>
                                            <p:strVal val="#ppt_w"/>
                                          </p:val>
                                        </p:tav>
                                      </p:tavLst>
                                    </p:anim>
                                    <p:anim calcmode="lin" valueType="num">
                                      <p:cBhvr>
                                        <p:cTn id="683" dur="3500" fill="hold"/>
                                        <p:tgtEl>
                                          <p:spTgt spid="62"/>
                                        </p:tgtEl>
                                        <p:attrNameLst>
                                          <p:attrName>ppt_h</p:attrName>
                                        </p:attrNameLst>
                                      </p:cBhvr>
                                      <p:tavLst>
                                        <p:tav tm="0">
                                          <p:val>
                                            <p:strVal val="2/3*#ppt_h"/>
                                          </p:val>
                                        </p:tav>
                                        <p:tav tm="100000">
                                          <p:val>
                                            <p:strVal val="#ppt_h"/>
                                          </p:val>
                                        </p:tav>
                                      </p:tavLst>
                                    </p:anim>
                                  </p:childTnLst>
                                </p:cTn>
                              </p:par>
                              <p:par>
                                <p:cTn id="684" presetID="9" presetClass="emph" presetSubtype="0" grpId="0" nodeType="withEffect">
                                  <p:stCondLst>
                                    <p:cond delay="0"/>
                                  </p:stCondLst>
                                  <p:childTnLst>
                                    <p:set>
                                      <p:cBhvr rctx="PPT">
                                        <p:cTn id="685" dur="indefinite"/>
                                        <p:tgtEl>
                                          <p:spTgt spid="64"/>
                                        </p:tgtEl>
                                        <p:attrNameLst>
                                          <p:attrName>style.opacity</p:attrName>
                                        </p:attrNameLst>
                                      </p:cBhvr>
                                      <p:to>
                                        <p:strVal val="0"/>
                                      </p:to>
                                    </p:set>
                                    <p:animEffect filter="image" prLst="opacity: 0">
                                      <p:cBhvr rctx="IE">
                                        <p:cTn id="686" dur="indefinite"/>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a:off x="-1742" y="1847"/>
            <a:ext cx="9144000" cy="5141653"/>
          </a:xfrm>
          <a:prstGeom prst="rect">
            <a:avLst/>
          </a:prstGeom>
          <a:gradFill flip="none" rotWithShape="1">
            <a:gsLst>
              <a:gs pos="25000">
                <a:srgbClr val="292F8B">
                  <a:lumMod val="2000"/>
                </a:srgbClr>
              </a:gs>
              <a:gs pos="89000">
                <a:srgbClr val="211748"/>
              </a:gs>
              <a:gs pos="100000">
                <a:srgbClr val="7030A0">
                  <a:lumMod val="38000"/>
                </a:srgbClr>
              </a:gs>
              <a:gs pos="0">
                <a:srgbClr val="002060"/>
              </a:gs>
              <a:gs pos="54000">
                <a:srgbClr val="0070C0">
                  <a:lumMod val="13000"/>
                </a:srgbClr>
              </a:gs>
              <a:gs pos="8316">
                <a:srgbClr val="002E7F">
                  <a:lumMod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6" name="65 Imagen" descr="Diapositiva47"/>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Anillo"/>
          <p:cNvSpPr/>
          <p:nvPr/>
        </p:nvSpPr>
        <p:spPr>
          <a:xfrm rot="5400000">
            <a:off x="1539511" y="-310190"/>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rot="5400000">
            <a:off x="1691911" y="-157790"/>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5400000">
            <a:off x="1844311" y="-5391"/>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5400000">
            <a:off x="1996711" y="1470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5400000">
            <a:off x="2149111" y="2994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5400000">
            <a:off x="2301511" y="4518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5400000">
            <a:off x="2453911" y="6042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5400000">
            <a:off x="2606311" y="7566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5400000">
            <a:off x="2758711" y="9090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5400000">
            <a:off x="2911111" y="10614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5400000">
            <a:off x="3063511" y="1213809"/>
            <a:ext cx="733185" cy="1423157"/>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5400000">
            <a:off x="3215910" y="1366210"/>
            <a:ext cx="733185" cy="1423155"/>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5400000">
            <a:off x="3368310" y="1518610"/>
            <a:ext cx="733185" cy="1423155"/>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5400000">
            <a:off x="3520710" y="1671010"/>
            <a:ext cx="733185" cy="1423155"/>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5400000" flipH="1">
            <a:off x="6812123" y="-314813"/>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5400000" flipH="1">
            <a:off x="6659721" y="-16241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5400000" flipH="1">
            <a:off x="6507321" y="-1001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5400000" flipH="1">
            <a:off x="6354921" y="1423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5400000" flipH="1">
            <a:off x="6202521" y="2947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5400000" flipH="1">
            <a:off x="6050121" y="4471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5400000" flipH="1">
            <a:off x="5897721" y="5995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5400000" flipH="1">
            <a:off x="5745321" y="7519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5400000" flipH="1">
            <a:off x="5592921" y="9043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5400000" flipH="1">
            <a:off x="5440521" y="10567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5400000" flipH="1">
            <a:off x="5288121" y="1209185"/>
            <a:ext cx="729555"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5400000" flipH="1">
            <a:off x="5135720" y="1361586"/>
            <a:ext cx="729555" cy="1414931"/>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5400000" flipH="1">
            <a:off x="4983320" y="1513986"/>
            <a:ext cx="729555" cy="1414931"/>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5400000" flipH="1">
            <a:off x="4830920" y="1666386"/>
            <a:ext cx="729555" cy="1414931"/>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6200000">
            <a:off x="6813663" y="3901364"/>
            <a:ext cx="734128" cy="141493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6200000">
            <a:off x="6661258" y="3748963"/>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6200000">
            <a:off x="6508858" y="3596563"/>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6200000">
            <a:off x="6356458" y="3444163"/>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6200000">
            <a:off x="6204058" y="3291763"/>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6200000">
            <a:off x="6051658" y="3139362"/>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6200000">
            <a:off x="5899258" y="2986962"/>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6200000">
            <a:off x="5746858" y="2834562"/>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6200000">
            <a:off x="5594458" y="2682162"/>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6200000">
            <a:off x="5442058" y="2529763"/>
            <a:ext cx="734127"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6200000">
            <a:off x="5289659" y="2377362"/>
            <a:ext cx="734125"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6200000">
            <a:off x="5137259" y="2224962"/>
            <a:ext cx="734125"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6200000">
            <a:off x="4984859" y="2072562"/>
            <a:ext cx="734125"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6200000">
            <a:off x="4832459" y="1920162"/>
            <a:ext cx="734125" cy="1414929"/>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6200000" flipH="1">
            <a:off x="1552255" y="38950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6200000" flipH="1">
            <a:off x="1704655" y="37426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6200000" flipH="1">
            <a:off x="1857055" y="35902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6200000" flipH="1">
            <a:off x="2009455" y="34378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6200000" flipH="1">
            <a:off x="2161855" y="32854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6200000" flipH="1">
            <a:off x="2314255" y="31330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6200000" flipH="1">
            <a:off x="2466655" y="29806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6200000" flipH="1">
            <a:off x="2619055" y="2828227"/>
            <a:ext cx="720535" cy="1423154"/>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6200000" flipH="1">
            <a:off x="2771454" y="2675826"/>
            <a:ext cx="720535" cy="1423155"/>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6200000" flipH="1">
            <a:off x="2923854" y="2523426"/>
            <a:ext cx="720535" cy="1423155"/>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6200000" flipH="1">
            <a:off x="3076254" y="2371026"/>
            <a:ext cx="720535" cy="1423155"/>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6200000" flipH="1">
            <a:off x="3228655" y="22186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6200000" flipH="1">
            <a:off x="3381055" y="20662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6200000" flipH="1">
            <a:off x="3533455" y="1913827"/>
            <a:ext cx="720535" cy="1423153"/>
          </a:xfrm>
          <a:prstGeom prst="donut">
            <a:avLst>
              <a:gd name="adj" fmla="val 10244"/>
            </a:avLst>
          </a:prstGeom>
          <a:noFill/>
          <a:ln w="25400" cmpd="dbl">
            <a:gradFill>
              <a:gsLst>
                <a:gs pos="12500">
                  <a:srgbClr val="FF66FF"/>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CDFFFF"/>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77610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3250"/>
                                        <p:tgtEl>
                                          <p:spTgt spid="2"/>
                                        </p:tgtEl>
                                        <p:attrNameLst>
                                          <p:attrName>ppt_x</p:attrName>
                                        </p:attrNameLst>
                                      </p:cBhvr>
                                      <p:tavLst>
                                        <p:tav tm="0">
                                          <p:val>
                                            <p:strVal val="ppt_x"/>
                                          </p:val>
                                        </p:tav>
                                        <p:tav tm="100000">
                                          <p:val>
                                            <p:strVal val="1+ppt_w/2"/>
                                          </p:val>
                                        </p:tav>
                                      </p:tavLst>
                                    </p:anim>
                                    <p:anim calcmode="lin" valueType="num">
                                      <p:cBhvr additive="base">
                                        <p:cTn id="9" dur="3250"/>
                                        <p:tgtEl>
                                          <p:spTgt spid="2"/>
                                        </p:tgtEl>
                                        <p:attrNameLst>
                                          <p:attrName>ppt_y</p:attrName>
                                        </p:attrNameLst>
                                      </p:cBhvr>
                                      <p:tavLst>
                                        <p:tav tm="0">
                                          <p:val>
                                            <p:strVal val="ppt_y"/>
                                          </p:val>
                                        </p:tav>
                                        <p:tav tm="100000">
                                          <p:val>
                                            <p:strVal val="1+ppt_h/2"/>
                                          </p:val>
                                        </p:tav>
                                      </p:tavLst>
                                    </p:anim>
                                    <p:set>
                                      <p:cBhvr>
                                        <p:cTn id="10" dur="1" fill="hold">
                                          <p:stCondLst>
                                            <p:cond delay="324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3250"/>
                                        <p:tgtEl>
                                          <p:spTgt spid="3"/>
                                        </p:tgtEl>
                                        <p:attrNameLst>
                                          <p:attrName>ppt_x</p:attrName>
                                        </p:attrNameLst>
                                      </p:cBhvr>
                                      <p:tavLst>
                                        <p:tav tm="0">
                                          <p:val>
                                            <p:strVal val="ppt_x"/>
                                          </p:val>
                                        </p:tav>
                                        <p:tav tm="100000">
                                          <p:val>
                                            <p:strVal val="1+ppt_w/2"/>
                                          </p:val>
                                        </p:tav>
                                      </p:tavLst>
                                    </p:anim>
                                    <p:anim calcmode="lin" valueType="num">
                                      <p:cBhvr additive="base">
                                        <p:cTn id="15" dur="3250"/>
                                        <p:tgtEl>
                                          <p:spTgt spid="3"/>
                                        </p:tgtEl>
                                        <p:attrNameLst>
                                          <p:attrName>ppt_y</p:attrName>
                                        </p:attrNameLst>
                                      </p:cBhvr>
                                      <p:tavLst>
                                        <p:tav tm="0">
                                          <p:val>
                                            <p:strVal val="ppt_y"/>
                                          </p:val>
                                        </p:tav>
                                        <p:tav tm="100000">
                                          <p:val>
                                            <p:strVal val="1+ppt_h/2"/>
                                          </p:val>
                                        </p:tav>
                                      </p:tavLst>
                                    </p:anim>
                                    <p:set>
                                      <p:cBhvr>
                                        <p:cTn id="16" dur="1" fill="hold">
                                          <p:stCondLst>
                                            <p:cond delay="324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3250"/>
                                        <p:tgtEl>
                                          <p:spTgt spid="4"/>
                                        </p:tgtEl>
                                        <p:attrNameLst>
                                          <p:attrName>ppt_x</p:attrName>
                                        </p:attrNameLst>
                                      </p:cBhvr>
                                      <p:tavLst>
                                        <p:tav tm="0">
                                          <p:val>
                                            <p:strVal val="ppt_x"/>
                                          </p:val>
                                        </p:tav>
                                        <p:tav tm="100000">
                                          <p:val>
                                            <p:strVal val="1+ppt_w/2"/>
                                          </p:val>
                                        </p:tav>
                                      </p:tavLst>
                                    </p:anim>
                                    <p:anim calcmode="lin" valueType="num">
                                      <p:cBhvr additive="base">
                                        <p:cTn id="21" dur="3250"/>
                                        <p:tgtEl>
                                          <p:spTgt spid="4"/>
                                        </p:tgtEl>
                                        <p:attrNameLst>
                                          <p:attrName>ppt_y</p:attrName>
                                        </p:attrNameLst>
                                      </p:cBhvr>
                                      <p:tavLst>
                                        <p:tav tm="0">
                                          <p:val>
                                            <p:strVal val="ppt_y"/>
                                          </p:val>
                                        </p:tav>
                                        <p:tav tm="100000">
                                          <p:val>
                                            <p:strVal val="1+ppt_h/2"/>
                                          </p:val>
                                        </p:tav>
                                      </p:tavLst>
                                    </p:anim>
                                    <p:set>
                                      <p:cBhvr>
                                        <p:cTn id="22" dur="1" fill="hold">
                                          <p:stCondLst>
                                            <p:cond delay="324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3250"/>
                                        <p:tgtEl>
                                          <p:spTgt spid="5"/>
                                        </p:tgtEl>
                                        <p:attrNameLst>
                                          <p:attrName>ppt_x</p:attrName>
                                        </p:attrNameLst>
                                      </p:cBhvr>
                                      <p:tavLst>
                                        <p:tav tm="0">
                                          <p:val>
                                            <p:strVal val="ppt_x"/>
                                          </p:val>
                                        </p:tav>
                                        <p:tav tm="100000">
                                          <p:val>
                                            <p:strVal val="1+ppt_w/2"/>
                                          </p:val>
                                        </p:tav>
                                      </p:tavLst>
                                    </p:anim>
                                    <p:anim calcmode="lin" valueType="num">
                                      <p:cBhvr additive="base">
                                        <p:cTn id="27" dur="3250"/>
                                        <p:tgtEl>
                                          <p:spTgt spid="5"/>
                                        </p:tgtEl>
                                        <p:attrNameLst>
                                          <p:attrName>ppt_y</p:attrName>
                                        </p:attrNameLst>
                                      </p:cBhvr>
                                      <p:tavLst>
                                        <p:tav tm="0">
                                          <p:val>
                                            <p:strVal val="ppt_y"/>
                                          </p:val>
                                        </p:tav>
                                        <p:tav tm="100000">
                                          <p:val>
                                            <p:strVal val="1+ppt_h/2"/>
                                          </p:val>
                                        </p:tav>
                                      </p:tavLst>
                                    </p:anim>
                                    <p:set>
                                      <p:cBhvr>
                                        <p:cTn id="28" dur="1" fill="hold">
                                          <p:stCondLst>
                                            <p:cond delay="324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3250"/>
                                        <p:tgtEl>
                                          <p:spTgt spid="6"/>
                                        </p:tgtEl>
                                        <p:attrNameLst>
                                          <p:attrName>ppt_x</p:attrName>
                                        </p:attrNameLst>
                                      </p:cBhvr>
                                      <p:tavLst>
                                        <p:tav tm="0">
                                          <p:val>
                                            <p:strVal val="ppt_x"/>
                                          </p:val>
                                        </p:tav>
                                        <p:tav tm="100000">
                                          <p:val>
                                            <p:strVal val="1+ppt_w/2"/>
                                          </p:val>
                                        </p:tav>
                                      </p:tavLst>
                                    </p:anim>
                                    <p:anim calcmode="lin" valueType="num">
                                      <p:cBhvr additive="base">
                                        <p:cTn id="33" dur="3250"/>
                                        <p:tgtEl>
                                          <p:spTgt spid="6"/>
                                        </p:tgtEl>
                                        <p:attrNameLst>
                                          <p:attrName>ppt_y</p:attrName>
                                        </p:attrNameLst>
                                      </p:cBhvr>
                                      <p:tavLst>
                                        <p:tav tm="0">
                                          <p:val>
                                            <p:strVal val="ppt_y"/>
                                          </p:val>
                                        </p:tav>
                                        <p:tav tm="100000">
                                          <p:val>
                                            <p:strVal val="1+ppt_h/2"/>
                                          </p:val>
                                        </p:tav>
                                      </p:tavLst>
                                    </p:anim>
                                    <p:set>
                                      <p:cBhvr>
                                        <p:cTn id="34" dur="1" fill="hold">
                                          <p:stCondLst>
                                            <p:cond delay="324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3250"/>
                                        <p:tgtEl>
                                          <p:spTgt spid="7"/>
                                        </p:tgtEl>
                                        <p:attrNameLst>
                                          <p:attrName>ppt_x</p:attrName>
                                        </p:attrNameLst>
                                      </p:cBhvr>
                                      <p:tavLst>
                                        <p:tav tm="0">
                                          <p:val>
                                            <p:strVal val="ppt_x"/>
                                          </p:val>
                                        </p:tav>
                                        <p:tav tm="100000">
                                          <p:val>
                                            <p:strVal val="1+ppt_w/2"/>
                                          </p:val>
                                        </p:tav>
                                      </p:tavLst>
                                    </p:anim>
                                    <p:anim calcmode="lin" valueType="num">
                                      <p:cBhvr additive="base">
                                        <p:cTn id="39" dur="3250"/>
                                        <p:tgtEl>
                                          <p:spTgt spid="7"/>
                                        </p:tgtEl>
                                        <p:attrNameLst>
                                          <p:attrName>ppt_y</p:attrName>
                                        </p:attrNameLst>
                                      </p:cBhvr>
                                      <p:tavLst>
                                        <p:tav tm="0">
                                          <p:val>
                                            <p:strVal val="ppt_y"/>
                                          </p:val>
                                        </p:tav>
                                        <p:tav tm="100000">
                                          <p:val>
                                            <p:strVal val="1+ppt_h/2"/>
                                          </p:val>
                                        </p:tav>
                                      </p:tavLst>
                                    </p:anim>
                                    <p:set>
                                      <p:cBhvr>
                                        <p:cTn id="40" dur="1" fill="hold">
                                          <p:stCondLst>
                                            <p:cond delay="324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3250"/>
                                        <p:tgtEl>
                                          <p:spTgt spid="8"/>
                                        </p:tgtEl>
                                        <p:attrNameLst>
                                          <p:attrName>ppt_x</p:attrName>
                                        </p:attrNameLst>
                                      </p:cBhvr>
                                      <p:tavLst>
                                        <p:tav tm="0">
                                          <p:val>
                                            <p:strVal val="ppt_x"/>
                                          </p:val>
                                        </p:tav>
                                        <p:tav tm="100000">
                                          <p:val>
                                            <p:strVal val="1+ppt_w/2"/>
                                          </p:val>
                                        </p:tav>
                                      </p:tavLst>
                                    </p:anim>
                                    <p:anim calcmode="lin" valueType="num">
                                      <p:cBhvr additive="base">
                                        <p:cTn id="45" dur="3250"/>
                                        <p:tgtEl>
                                          <p:spTgt spid="8"/>
                                        </p:tgtEl>
                                        <p:attrNameLst>
                                          <p:attrName>ppt_y</p:attrName>
                                        </p:attrNameLst>
                                      </p:cBhvr>
                                      <p:tavLst>
                                        <p:tav tm="0">
                                          <p:val>
                                            <p:strVal val="ppt_y"/>
                                          </p:val>
                                        </p:tav>
                                        <p:tav tm="100000">
                                          <p:val>
                                            <p:strVal val="1+ppt_h/2"/>
                                          </p:val>
                                        </p:tav>
                                      </p:tavLst>
                                    </p:anim>
                                    <p:set>
                                      <p:cBhvr>
                                        <p:cTn id="46" dur="1" fill="hold">
                                          <p:stCondLst>
                                            <p:cond delay="324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3250"/>
                                        <p:tgtEl>
                                          <p:spTgt spid="9"/>
                                        </p:tgtEl>
                                        <p:attrNameLst>
                                          <p:attrName>ppt_x</p:attrName>
                                        </p:attrNameLst>
                                      </p:cBhvr>
                                      <p:tavLst>
                                        <p:tav tm="0">
                                          <p:val>
                                            <p:strVal val="ppt_x"/>
                                          </p:val>
                                        </p:tav>
                                        <p:tav tm="100000">
                                          <p:val>
                                            <p:strVal val="1+ppt_w/2"/>
                                          </p:val>
                                        </p:tav>
                                      </p:tavLst>
                                    </p:anim>
                                    <p:anim calcmode="lin" valueType="num">
                                      <p:cBhvr additive="base">
                                        <p:cTn id="51" dur="3250"/>
                                        <p:tgtEl>
                                          <p:spTgt spid="9"/>
                                        </p:tgtEl>
                                        <p:attrNameLst>
                                          <p:attrName>ppt_y</p:attrName>
                                        </p:attrNameLst>
                                      </p:cBhvr>
                                      <p:tavLst>
                                        <p:tav tm="0">
                                          <p:val>
                                            <p:strVal val="ppt_y"/>
                                          </p:val>
                                        </p:tav>
                                        <p:tav tm="100000">
                                          <p:val>
                                            <p:strVal val="1+ppt_h/2"/>
                                          </p:val>
                                        </p:tav>
                                      </p:tavLst>
                                    </p:anim>
                                    <p:set>
                                      <p:cBhvr>
                                        <p:cTn id="52" dur="1" fill="hold">
                                          <p:stCondLst>
                                            <p:cond delay="324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3250"/>
                                        <p:tgtEl>
                                          <p:spTgt spid="10"/>
                                        </p:tgtEl>
                                        <p:attrNameLst>
                                          <p:attrName>ppt_x</p:attrName>
                                        </p:attrNameLst>
                                      </p:cBhvr>
                                      <p:tavLst>
                                        <p:tav tm="0">
                                          <p:val>
                                            <p:strVal val="ppt_x"/>
                                          </p:val>
                                        </p:tav>
                                        <p:tav tm="100000">
                                          <p:val>
                                            <p:strVal val="1+ppt_w/2"/>
                                          </p:val>
                                        </p:tav>
                                      </p:tavLst>
                                    </p:anim>
                                    <p:anim calcmode="lin" valueType="num">
                                      <p:cBhvr additive="base">
                                        <p:cTn id="57" dur="3250"/>
                                        <p:tgtEl>
                                          <p:spTgt spid="10"/>
                                        </p:tgtEl>
                                        <p:attrNameLst>
                                          <p:attrName>ppt_y</p:attrName>
                                        </p:attrNameLst>
                                      </p:cBhvr>
                                      <p:tavLst>
                                        <p:tav tm="0">
                                          <p:val>
                                            <p:strVal val="ppt_y"/>
                                          </p:val>
                                        </p:tav>
                                        <p:tav tm="100000">
                                          <p:val>
                                            <p:strVal val="1+ppt_h/2"/>
                                          </p:val>
                                        </p:tav>
                                      </p:tavLst>
                                    </p:anim>
                                    <p:set>
                                      <p:cBhvr>
                                        <p:cTn id="58" dur="1" fill="hold">
                                          <p:stCondLst>
                                            <p:cond delay="324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3250"/>
                                        <p:tgtEl>
                                          <p:spTgt spid="11"/>
                                        </p:tgtEl>
                                        <p:attrNameLst>
                                          <p:attrName>ppt_x</p:attrName>
                                        </p:attrNameLst>
                                      </p:cBhvr>
                                      <p:tavLst>
                                        <p:tav tm="0">
                                          <p:val>
                                            <p:strVal val="ppt_x"/>
                                          </p:val>
                                        </p:tav>
                                        <p:tav tm="100000">
                                          <p:val>
                                            <p:strVal val="1+ppt_w/2"/>
                                          </p:val>
                                        </p:tav>
                                      </p:tavLst>
                                    </p:anim>
                                    <p:anim calcmode="lin" valueType="num">
                                      <p:cBhvr additive="base">
                                        <p:cTn id="63" dur="3250"/>
                                        <p:tgtEl>
                                          <p:spTgt spid="11"/>
                                        </p:tgtEl>
                                        <p:attrNameLst>
                                          <p:attrName>ppt_y</p:attrName>
                                        </p:attrNameLst>
                                      </p:cBhvr>
                                      <p:tavLst>
                                        <p:tav tm="0">
                                          <p:val>
                                            <p:strVal val="ppt_y"/>
                                          </p:val>
                                        </p:tav>
                                        <p:tav tm="100000">
                                          <p:val>
                                            <p:strVal val="1+ppt_h/2"/>
                                          </p:val>
                                        </p:tav>
                                      </p:tavLst>
                                    </p:anim>
                                    <p:set>
                                      <p:cBhvr>
                                        <p:cTn id="64" dur="1" fill="hold">
                                          <p:stCondLst>
                                            <p:cond delay="324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3250"/>
                                        <p:tgtEl>
                                          <p:spTgt spid="12"/>
                                        </p:tgtEl>
                                        <p:attrNameLst>
                                          <p:attrName>ppt_x</p:attrName>
                                        </p:attrNameLst>
                                      </p:cBhvr>
                                      <p:tavLst>
                                        <p:tav tm="0">
                                          <p:val>
                                            <p:strVal val="ppt_x"/>
                                          </p:val>
                                        </p:tav>
                                        <p:tav tm="100000">
                                          <p:val>
                                            <p:strVal val="1+ppt_w/2"/>
                                          </p:val>
                                        </p:tav>
                                      </p:tavLst>
                                    </p:anim>
                                    <p:anim calcmode="lin" valueType="num">
                                      <p:cBhvr additive="base">
                                        <p:cTn id="69" dur="3250"/>
                                        <p:tgtEl>
                                          <p:spTgt spid="12"/>
                                        </p:tgtEl>
                                        <p:attrNameLst>
                                          <p:attrName>ppt_y</p:attrName>
                                        </p:attrNameLst>
                                      </p:cBhvr>
                                      <p:tavLst>
                                        <p:tav tm="0">
                                          <p:val>
                                            <p:strVal val="ppt_y"/>
                                          </p:val>
                                        </p:tav>
                                        <p:tav tm="100000">
                                          <p:val>
                                            <p:strVal val="1+ppt_h/2"/>
                                          </p:val>
                                        </p:tav>
                                      </p:tavLst>
                                    </p:anim>
                                    <p:set>
                                      <p:cBhvr>
                                        <p:cTn id="70" dur="1" fill="hold">
                                          <p:stCondLst>
                                            <p:cond delay="324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3250"/>
                                        <p:tgtEl>
                                          <p:spTgt spid="13"/>
                                        </p:tgtEl>
                                        <p:attrNameLst>
                                          <p:attrName>ppt_x</p:attrName>
                                        </p:attrNameLst>
                                      </p:cBhvr>
                                      <p:tavLst>
                                        <p:tav tm="0">
                                          <p:val>
                                            <p:strVal val="ppt_x"/>
                                          </p:val>
                                        </p:tav>
                                        <p:tav tm="100000">
                                          <p:val>
                                            <p:strVal val="1+ppt_w/2"/>
                                          </p:val>
                                        </p:tav>
                                      </p:tavLst>
                                    </p:anim>
                                    <p:anim calcmode="lin" valueType="num">
                                      <p:cBhvr additive="base">
                                        <p:cTn id="75" dur="3250"/>
                                        <p:tgtEl>
                                          <p:spTgt spid="13"/>
                                        </p:tgtEl>
                                        <p:attrNameLst>
                                          <p:attrName>ppt_y</p:attrName>
                                        </p:attrNameLst>
                                      </p:cBhvr>
                                      <p:tavLst>
                                        <p:tav tm="0">
                                          <p:val>
                                            <p:strVal val="ppt_y"/>
                                          </p:val>
                                        </p:tav>
                                        <p:tav tm="100000">
                                          <p:val>
                                            <p:strVal val="1+ppt_h/2"/>
                                          </p:val>
                                        </p:tav>
                                      </p:tavLst>
                                    </p:anim>
                                    <p:set>
                                      <p:cBhvr>
                                        <p:cTn id="76" dur="1" fill="hold">
                                          <p:stCondLst>
                                            <p:cond delay="324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3250"/>
                                        <p:tgtEl>
                                          <p:spTgt spid="14"/>
                                        </p:tgtEl>
                                        <p:attrNameLst>
                                          <p:attrName>ppt_x</p:attrName>
                                        </p:attrNameLst>
                                      </p:cBhvr>
                                      <p:tavLst>
                                        <p:tav tm="0">
                                          <p:val>
                                            <p:strVal val="ppt_x"/>
                                          </p:val>
                                        </p:tav>
                                        <p:tav tm="100000">
                                          <p:val>
                                            <p:strVal val="1+ppt_w/2"/>
                                          </p:val>
                                        </p:tav>
                                      </p:tavLst>
                                    </p:anim>
                                    <p:anim calcmode="lin" valueType="num">
                                      <p:cBhvr additive="base">
                                        <p:cTn id="81" dur="3250"/>
                                        <p:tgtEl>
                                          <p:spTgt spid="14"/>
                                        </p:tgtEl>
                                        <p:attrNameLst>
                                          <p:attrName>ppt_y</p:attrName>
                                        </p:attrNameLst>
                                      </p:cBhvr>
                                      <p:tavLst>
                                        <p:tav tm="0">
                                          <p:val>
                                            <p:strVal val="ppt_y"/>
                                          </p:val>
                                        </p:tav>
                                        <p:tav tm="100000">
                                          <p:val>
                                            <p:strVal val="1+ppt_h/2"/>
                                          </p:val>
                                        </p:tav>
                                      </p:tavLst>
                                    </p:anim>
                                    <p:set>
                                      <p:cBhvr>
                                        <p:cTn id="82" dur="1" fill="hold">
                                          <p:stCondLst>
                                            <p:cond delay="324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3250"/>
                                        <p:tgtEl>
                                          <p:spTgt spid="15"/>
                                        </p:tgtEl>
                                        <p:attrNameLst>
                                          <p:attrName>ppt_x</p:attrName>
                                        </p:attrNameLst>
                                      </p:cBhvr>
                                      <p:tavLst>
                                        <p:tav tm="0">
                                          <p:val>
                                            <p:strVal val="ppt_x"/>
                                          </p:val>
                                        </p:tav>
                                        <p:tav tm="100000">
                                          <p:val>
                                            <p:strVal val="1+ppt_w/2"/>
                                          </p:val>
                                        </p:tav>
                                      </p:tavLst>
                                    </p:anim>
                                    <p:anim calcmode="lin" valueType="num">
                                      <p:cBhvr additive="base">
                                        <p:cTn id="87" dur="3250"/>
                                        <p:tgtEl>
                                          <p:spTgt spid="15"/>
                                        </p:tgtEl>
                                        <p:attrNameLst>
                                          <p:attrName>ppt_y</p:attrName>
                                        </p:attrNameLst>
                                      </p:cBhvr>
                                      <p:tavLst>
                                        <p:tav tm="0">
                                          <p:val>
                                            <p:strVal val="ppt_y"/>
                                          </p:val>
                                        </p:tav>
                                        <p:tav tm="100000">
                                          <p:val>
                                            <p:strVal val="1+ppt_h/2"/>
                                          </p:val>
                                        </p:tav>
                                      </p:tavLst>
                                    </p:anim>
                                    <p:set>
                                      <p:cBhvr>
                                        <p:cTn id="88" dur="1" fill="hold">
                                          <p:stCondLst>
                                            <p:cond delay="324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250" fill="hold"/>
                                        <p:tgtEl>
                                          <p:spTgt spid="18"/>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250"/>
                                        <p:tgtEl>
                                          <p:spTgt spid="18"/>
                                        </p:tgtEl>
                                        <p:attrNameLst>
                                          <p:attrName>ppt_x</p:attrName>
                                        </p:attrNameLst>
                                      </p:cBhvr>
                                      <p:tavLst>
                                        <p:tav tm="0">
                                          <p:val>
                                            <p:strVal val="ppt_x"/>
                                          </p:val>
                                        </p:tav>
                                        <p:tav tm="100000">
                                          <p:val>
                                            <p:strVal val="0-ppt_w/2"/>
                                          </p:val>
                                        </p:tav>
                                      </p:tavLst>
                                    </p:anim>
                                    <p:anim calcmode="lin" valueType="num">
                                      <p:cBhvr additive="base">
                                        <p:cTn id="93" dur="3250"/>
                                        <p:tgtEl>
                                          <p:spTgt spid="18"/>
                                        </p:tgtEl>
                                        <p:attrNameLst>
                                          <p:attrName>ppt_y</p:attrName>
                                        </p:attrNameLst>
                                      </p:cBhvr>
                                      <p:tavLst>
                                        <p:tav tm="0">
                                          <p:val>
                                            <p:strVal val="ppt_y"/>
                                          </p:val>
                                        </p:tav>
                                        <p:tav tm="100000">
                                          <p:val>
                                            <p:strVal val="1+ppt_h/2"/>
                                          </p:val>
                                        </p:tav>
                                      </p:tavLst>
                                    </p:anim>
                                    <p:set>
                                      <p:cBhvr>
                                        <p:cTn id="94" dur="1" fill="hold">
                                          <p:stCondLst>
                                            <p:cond delay="3249"/>
                                          </p:stCondLst>
                                        </p:cTn>
                                        <p:tgtEl>
                                          <p:spTgt spid="18"/>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250" fill="hold"/>
                                        <p:tgtEl>
                                          <p:spTgt spid="19"/>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250"/>
                                        <p:tgtEl>
                                          <p:spTgt spid="19"/>
                                        </p:tgtEl>
                                        <p:attrNameLst>
                                          <p:attrName>ppt_x</p:attrName>
                                        </p:attrNameLst>
                                      </p:cBhvr>
                                      <p:tavLst>
                                        <p:tav tm="0">
                                          <p:val>
                                            <p:strVal val="ppt_x"/>
                                          </p:val>
                                        </p:tav>
                                        <p:tav tm="100000">
                                          <p:val>
                                            <p:strVal val="0-ppt_w/2"/>
                                          </p:val>
                                        </p:tav>
                                      </p:tavLst>
                                    </p:anim>
                                    <p:anim calcmode="lin" valueType="num">
                                      <p:cBhvr additive="base">
                                        <p:cTn id="99" dur="3250"/>
                                        <p:tgtEl>
                                          <p:spTgt spid="19"/>
                                        </p:tgtEl>
                                        <p:attrNameLst>
                                          <p:attrName>ppt_y</p:attrName>
                                        </p:attrNameLst>
                                      </p:cBhvr>
                                      <p:tavLst>
                                        <p:tav tm="0">
                                          <p:val>
                                            <p:strVal val="ppt_y"/>
                                          </p:val>
                                        </p:tav>
                                        <p:tav tm="100000">
                                          <p:val>
                                            <p:strVal val="1+ppt_h/2"/>
                                          </p:val>
                                        </p:tav>
                                      </p:tavLst>
                                    </p:anim>
                                    <p:set>
                                      <p:cBhvr>
                                        <p:cTn id="100" dur="1" fill="hold">
                                          <p:stCondLst>
                                            <p:cond delay="3249"/>
                                          </p:stCondLst>
                                        </p:cTn>
                                        <p:tgtEl>
                                          <p:spTgt spid="19"/>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250" fill="hold"/>
                                        <p:tgtEl>
                                          <p:spTgt spid="20"/>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250"/>
                                        <p:tgtEl>
                                          <p:spTgt spid="20"/>
                                        </p:tgtEl>
                                        <p:attrNameLst>
                                          <p:attrName>ppt_x</p:attrName>
                                        </p:attrNameLst>
                                      </p:cBhvr>
                                      <p:tavLst>
                                        <p:tav tm="0">
                                          <p:val>
                                            <p:strVal val="ppt_x"/>
                                          </p:val>
                                        </p:tav>
                                        <p:tav tm="100000">
                                          <p:val>
                                            <p:strVal val="0-ppt_w/2"/>
                                          </p:val>
                                        </p:tav>
                                      </p:tavLst>
                                    </p:anim>
                                    <p:anim calcmode="lin" valueType="num">
                                      <p:cBhvr additive="base">
                                        <p:cTn id="105" dur="3250"/>
                                        <p:tgtEl>
                                          <p:spTgt spid="20"/>
                                        </p:tgtEl>
                                        <p:attrNameLst>
                                          <p:attrName>ppt_y</p:attrName>
                                        </p:attrNameLst>
                                      </p:cBhvr>
                                      <p:tavLst>
                                        <p:tav tm="0">
                                          <p:val>
                                            <p:strVal val="ppt_y"/>
                                          </p:val>
                                        </p:tav>
                                        <p:tav tm="100000">
                                          <p:val>
                                            <p:strVal val="1+ppt_h/2"/>
                                          </p:val>
                                        </p:tav>
                                      </p:tavLst>
                                    </p:anim>
                                    <p:set>
                                      <p:cBhvr>
                                        <p:cTn id="106" dur="1" fill="hold">
                                          <p:stCondLst>
                                            <p:cond delay="3249"/>
                                          </p:stCondLst>
                                        </p:cTn>
                                        <p:tgtEl>
                                          <p:spTgt spid="20"/>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250" fill="hold"/>
                                        <p:tgtEl>
                                          <p:spTgt spid="21"/>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250"/>
                                        <p:tgtEl>
                                          <p:spTgt spid="21"/>
                                        </p:tgtEl>
                                        <p:attrNameLst>
                                          <p:attrName>ppt_x</p:attrName>
                                        </p:attrNameLst>
                                      </p:cBhvr>
                                      <p:tavLst>
                                        <p:tav tm="0">
                                          <p:val>
                                            <p:strVal val="ppt_x"/>
                                          </p:val>
                                        </p:tav>
                                        <p:tav tm="100000">
                                          <p:val>
                                            <p:strVal val="0-ppt_w/2"/>
                                          </p:val>
                                        </p:tav>
                                      </p:tavLst>
                                    </p:anim>
                                    <p:anim calcmode="lin" valueType="num">
                                      <p:cBhvr additive="base">
                                        <p:cTn id="111" dur="3250"/>
                                        <p:tgtEl>
                                          <p:spTgt spid="21"/>
                                        </p:tgtEl>
                                        <p:attrNameLst>
                                          <p:attrName>ppt_y</p:attrName>
                                        </p:attrNameLst>
                                      </p:cBhvr>
                                      <p:tavLst>
                                        <p:tav tm="0">
                                          <p:val>
                                            <p:strVal val="ppt_y"/>
                                          </p:val>
                                        </p:tav>
                                        <p:tav tm="100000">
                                          <p:val>
                                            <p:strVal val="1+ppt_h/2"/>
                                          </p:val>
                                        </p:tav>
                                      </p:tavLst>
                                    </p:anim>
                                    <p:set>
                                      <p:cBhvr>
                                        <p:cTn id="112" dur="1" fill="hold">
                                          <p:stCondLst>
                                            <p:cond delay="3249"/>
                                          </p:stCondLst>
                                        </p:cTn>
                                        <p:tgtEl>
                                          <p:spTgt spid="21"/>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250" fill="hold"/>
                                        <p:tgtEl>
                                          <p:spTgt spid="22"/>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250"/>
                                        <p:tgtEl>
                                          <p:spTgt spid="22"/>
                                        </p:tgtEl>
                                        <p:attrNameLst>
                                          <p:attrName>ppt_x</p:attrName>
                                        </p:attrNameLst>
                                      </p:cBhvr>
                                      <p:tavLst>
                                        <p:tav tm="0">
                                          <p:val>
                                            <p:strVal val="ppt_x"/>
                                          </p:val>
                                        </p:tav>
                                        <p:tav tm="100000">
                                          <p:val>
                                            <p:strVal val="0-ppt_w/2"/>
                                          </p:val>
                                        </p:tav>
                                      </p:tavLst>
                                    </p:anim>
                                    <p:anim calcmode="lin" valueType="num">
                                      <p:cBhvr additive="base">
                                        <p:cTn id="117" dur="3250"/>
                                        <p:tgtEl>
                                          <p:spTgt spid="22"/>
                                        </p:tgtEl>
                                        <p:attrNameLst>
                                          <p:attrName>ppt_y</p:attrName>
                                        </p:attrNameLst>
                                      </p:cBhvr>
                                      <p:tavLst>
                                        <p:tav tm="0">
                                          <p:val>
                                            <p:strVal val="ppt_y"/>
                                          </p:val>
                                        </p:tav>
                                        <p:tav tm="100000">
                                          <p:val>
                                            <p:strVal val="1+ppt_h/2"/>
                                          </p:val>
                                        </p:tav>
                                      </p:tavLst>
                                    </p:anim>
                                    <p:set>
                                      <p:cBhvr>
                                        <p:cTn id="118" dur="1" fill="hold">
                                          <p:stCondLst>
                                            <p:cond delay="3249"/>
                                          </p:stCondLst>
                                        </p:cTn>
                                        <p:tgtEl>
                                          <p:spTgt spid="22"/>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250" fill="hold"/>
                                        <p:tgtEl>
                                          <p:spTgt spid="23"/>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250"/>
                                        <p:tgtEl>
                                          <p:spTgt spid="23"/>
                                        </p:tgtEl>
                                        <p:attrNameLst>
                                          <p:attrName>ppt_x</p:attrName>
                                        </p:attrNameLst>
                                      </p:cBhvr>
                                      <p:tavLst>
                                        <p:tav tm="0">
                                          <p:val>
                                            <p:strVal val="ppt_x"/>
                                          </p:val>
                                        </p:tav>
                                        <p:tav tm="100000">
                                          <p:val>
                                            <p:strVal val="0-ppt_w/2"/>
                                          </p:val>
                                        </p:tav>
                                      </p:tavLst>
                                    </p:anim>
                                    <p:anim calcmode="lin" valueType="num">
                                      <p:cBhvr additive="base">
                                        <p:cTn id="123" dur="3250"/>
                                        <p:tgtEl>
                                          <p:spTgt spid="23"/>
                                        </p:tgtEl>
                                        <p:attrNameLst>
                                          <p:attrName>ppt_y</p:attrName>
                                        </p:attrNameLst>
                                      </p:cBhvr>
                                      <p:tavLst>
                                        <p:tav tm="0">
                                          <p:val>
                                            <p:strVal val="ppt_y"/>
                                          </p:val>
                                        </p:tav>
                                        <p:tav tm="100000">
                                          <p:val>
                                            <p:strVal val="1+ppt_h/2"/>
                                          </p:val>
                                        </p:tav>
                                      </p:tavLst>
                                    </p:anim>
                                    <p:set>
                                      <p:cBhvr>
                                        <p:cTn id="124" dur="1" fill="hold">
                                          <p:stCondLst>
                                            <p:cond delay="3249"/>
                                          </p:stCondLst>
                                        </p:cTn>
                                        <p:tgtEl>
                                          <p:spTgt spid="23"/>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250" fill="hold"/>
                                        <p:tgtEl>
                                          <p:spTgt spid="24"/>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250"/>
                                        <p:tgtEl>
                                          <p:spTgt spid="24"/>
                                        </p:tgtEl>
                                        <p:attrNameLst>
                                          <p:attrName>ppt_x</p:attrName>
                                        </p:attrNameLst>
                                      </p:cBhvr>
                                      <p:tavLst>
                                        <p:tav tm="0">
                                          <p:val>
                                            <p:strVal val="ppt_x"/>
                                          </p:val>
                                        </p:tav>
                                        <p:tav tm="100000">
                                          <p:val>
                                            <p:strVal val="0-ppt_w/2"/>
                                          </p:val>
                                        </p:tav>
                                      </p:tavLst>
                                    </p:anim>
                                    <p:anim calcmode="lin" valueType="num">
                                      <p:cBhvr additive="base">
                                        <p:cTn id="129" dur="3250"/>
                                        <p:tgtEl>
                                          <p:spTgt spid="24"/>
                                        </p:tgtEl>
                                        <p:attrNameLst>
                                          <p:attrName>ppt_y</p:attrName>
                                        </p:attrNameLst>
                                      </p:cBhvr>
                                      <p:tavLst>
                                        <p:tav tm="0">
                                          <p:val>
                                            <p:strVal val="ppt_y"/>
                                          </p:val>
                                        </p:tav>
                                        <p:tav tm="100000">
                                          <p:val>
                                            <p:strVal val="1+ppt_h/2"/>
                                          </p:val>
                                        </p:tav>
                                      </p:tavLst>
                                    </p:anim>
                                    <p:set>
                                      <p:cBhvr>
                                        <p:cTn id="130" dur="1" fill="hold">
                                          <p:stCondLst>
                                            <p:cond delay="3249"/>
                                          </p:stCondLst>
                                        </p:cTn>
                                        <p:tgtEl>
                                          <p:spTgt spid="24"/>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250" fill="hold"/>
                                        <p:tgtEl>
                                          <p:spTgt spid="25"/>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250"/>
                                        <p:tgtEl>
                                          <p:spTgt spid="25"/>
                                        </p:tgtEl>
                                        <p:attrNameLst>
                                          <p:attrName>ppt_x</p:attrName>
                                        </p:attrNameLst>
                                      </p:cBhvr>
                                      <p:tavLst>
                                        <p:tav tm="0">
                                          <p:val>
                                            <p:strVal val="ppt_x"/>
                                          </p:val>
                                        </p:tav>
                                        <p:tav tm="100000">
                                          <p:val>
                                            <p:strVal val="0-ppt_w/2"/>
                                          </p:val>
                                        </p:tav>
                                      </p:tavLst>
                                    </p:anim>
                                    <p:anim calcmode="lin" valueType="num">
                                      <p:cBhvr additive="base">
                                        <p:cTn id="135" dur="3250"/>
                                        <p:tgtEl>
                                          <p:spTgt spid="25"/>
                                        </p:tgtEl>
                                        <p:attrNameLst>
                                          <p:attrName>ppt_y</p:attrName>
                                        </p:attrNameLst>
                                      </p:cBhvr>
                                      <p:tavLst>
                                        <p:tav tm="0">
                                          <p:val>
                                            <p:strVal val="ppt_y"/>
                                          </p:val>
                                        </p:tav>
                                        <p:tav tm="100000">
                                          <p:val>
                                            <p:strVal val="1+ppt_h/2"/>
                                          </p:val>
                                        </p:tav>
                                      </p:tavLst>
                                    </p:anim>
                                    <p:set>
                                      <p:cBhvr>
                                        <p:cTn id="136" dur="1" fill="hold">
                                          <p:stCondLst>
                                            <p:cond delay="3249"/>
                                          </p:stCondLst>
                                        </p:cTn>
                                        <p:tgtEl>
                                          <p:spTgt spid="25"/>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250" fill="hold"/>
                                        <p:tgtEl>
                                          <p:spTgt spid="26"/>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250"/>
                                        <p:tgtEl>
                                          <p:spTgt spid="26"/>
                                        </p:tgtEl>
                                        <p:attrNameLst>
                                          <p:attrName>ppt_x</p:attrName>
                                        </p:attrNameLst>
                                      </p:cBhvr>
                                      <p:tavLst>
                                        <p:tav tm="0">
                                          <p:val>
                                            <p:strVal val="ppt_x"/>
                                          </p:val>
                                        </p:tav>
                                        <p:tav tm="100000">
                                          <p:val>
                                            <p:strVal val="0-ppt_w/2"/>
                                          </p:val>
                                        </p:tav>
                                      </p:tavLst>
                                    </p:anim>
                                    <p:anim calcmode="lin" valueType="num">
                                      <p:cBhvr additive="base">
                                        <p:cTn id="141" dur="3250"/>
                                        <p:tgtEl>
                                          <p:spTgt spid="26"/>
                                        </p:tgtEl>
                                        <p:attrNameLst>
                                          <p:attrName>ppt_y</p:attrName>
                                        </p:attrNameLst>
                                      </p:cBhvr>
                                      <p:tavLst>
                                        <p:tav tm="0">
                                          <p:val>
                                            <p:strVal val="ppt_y"/>
                                          </p:val>
                                        </p:tav>
                                        <p:tav tm="100000">
                                          <p:val>
                                            <p:strVal val="1+ppt_h/2"/>
                                          </p:val>
                                        </p:tav>
                                      </p:tavLst>
                                    </p:anim>
                                    <p:set>
                                      <p:cBhvr>
                                        <p:cTn id="142" dur="1" fill="hold">
                                          <p:stCondLst>
                                            <p:cond delay="3249"/>
                                          </p:stCondLst>
                                        </p:cTn>
                                        <p:tgtEl>
                                          <p:spTgt spid="26"/>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250" fill="hold"/>
                                        <p:tgtEl>
                                          <p:spTgt spid="27"/>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250"/>
                                        <p:tgtEl>
                                          <p:spTgt spid="27"/>
                                        </p:tgtEl>
                                        <p:attrNameLst>
                                          <p:attrName>ppt_x</p:attrName>
                                        </p:attrNameLst>
                                      </p:cBhvr>
                                      <p:tavLst>
                                        <p:tav tm="0">
                                          <p:val>
                                            <p:strVal val="ppt_x"/>
                                          </p:val>
                                        </p:tav>
                                        <p:tav tm="100000">
                                          <p:val>
                                            <p:strVal val="0-ppt_w/2"/>
                                          </p:val>
                                        </p:tav>
                                      </p:tavLst>
                                    </p:anim>
                                    <p:anim calcmode="lin" valueType="num">
                                      <p:cBhvr additive="base">
                                        <p:cTn id="147" dur="3250"/>
                                        <p:tgtEl>
                                          <p:spTgt spid="27"/>
                                        </p:tgtEl>
                                        <p:attrNameLst>
                                          <p:attrName>ppt_y</p:attrName>
                                        </p:attrNameLst>
                                      </p:cBhvr>
                                      <p:tavLst>
                                        <p:tav tm="0">
                                          <p:val>
                                            <p:strVal val="ppt_y"/>
                                          </p:val>
                                        </p:tav>
                                        <p:tav tm="100000">
                                          <p:val>
                                            <p:strVal val="1+ppt_h/2"/>
                                          </p:val>
                                        </p:tav>
                                      </p:tavLst>
                                    </p:anim>
                                    <p:set>
                                      <p:cBhvr>
                                        <p:cTn id="148" dur="1" fill="hold">
                                          <p:stCondLst>
                                            <p:cond delay="3249"/>
                                          </p:stCondLst>
                                        </p:cTn>
                                        <p:tgtEl>
                                          <p:spTgt spid="27"/>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250" fill="hold"/>
                                        <p:tgtEl>
                                          <p:spTgt spid="28"/>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250"/>
                                        <p:tgtEl>
                                          <p:spTgt spid="28"/>
                                        </p:tgtEl>
                                        <p:attrNameLst>
                                          <p:attrName>ppt_x</p:attrName>
                                        </p:attrNameLst>
                                      </p:cBhvr>
                                      <p:tavLst>
                                        <p:tav tm="0">
                                          <p:val>
                                            <p:strVal val="ppt_x"/>
                                          </p:val>
                                        </p:tav>
                                        <p:tav tm="100000">
                                          <p:val>
                                            <p:strVal val="0-ppt_w/2"/>
                                          </p:val>
                                        </p:tav>
                                      </p:tavLst>
                                    </p:anim>
                                    <p:anim calcmode="lin" valueType="num">
                                      <p:cBhvr additive="base">
                                        <p:cTn id="153" dur="3250"/>
                                        <p:tgtEl>
                                          <p:spTgt spid="28"/>
                                        </p:tgtEl>
                                        <p:attrNameLst>
                                          <p:attrName>ppt_y</p:attrName>
                                        </p:attrNameLst>
                                      </p:cBhvr>
                                      <p:tavLst>
                                        <p:tav tm="0">
                                          <p:val>
                                            <p:strVal val="ppt_y"/>
                                          </p:val>
                                        </p:tav>
                                        <p:tav tm="100000">
                                          <p:val>
                                            <p:strVal val="1+ppt_h/2"/>
                                          </p:val>
                                        </p:tav>
                                      </p:tavLst>
                                    </p:anim>
                                    <p:set>
                                      <p:cBhvr>
                                        <p:cTn id="154" dur="1" fill="hold">
                                          <p:stCondLst>
                                            <p:cond delay="3249"/>
                                          </p:stCondLst>
                                        </p:cTn>
                                        <p:tgtEl>
                                          <p:spTgt spid="28"/>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250" fill="hold"/>
                                        <p:tgtEl>
                                          <p:spTgt spid="29"/>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250"/>
                                        <p:tgtEl>
                                          <p:spTgt spid="29"/>
                                        </p:tgtEl>
                                        <p:attrNameLst>
                                          <p:attrName>ppt_x</p:attrName>
                                        </p:attrNameLst>
                                      </p:cBhvr>
                                      <p:tavLst>
                                        <p:tav tm="0">
                                          <p:val>
                                            <p:strVal val="ppt_x"/>
                                          </p:val>
                                        </p:tav>
                                        <p:tav tm="100000">
                                          <p:val>
                                            <p:strVal val="0-ppt_w/2"/>
                                          </p:val>
                                        </p:tav>
                                      </p:tavLst>
                                    </p:anim>
                                    <p:anim calcmode="lin" valueType="num">
                                      <p:cBhvr additive="base">
                                        <p:cTn id="159" dur="3250"/>
                                        <p:tgtEl>
                                          <p:spTgt spid="29"/>
                                        </p:tgtEl>
                                        <p:attrNameLst>
                                          <p:attrName>ppt_y</p:attrName>
                                        </p:attrNameLst>
                                      </p:cBhvr>
                                      <p:tavLst>
                                        <p:tav tm="0">
                                          <p:val>
                                            <p:strVal val="ppt_y"/>
                                          </p:val>
                                        </p:tav>
                                        <p:tav tm="100000">
                                          <p:val>
                                            <p:strVal val="1+ppt_h/2"/>
                                          </p:val>
                                        </p:tav>
                                      </p:tavLst>
                                    </p:anim>
                                    <p:set>
                                      <p:cBhvr>
                                        <p:cTn id="160" dur="1" fill="hold">
                                          <p:stCondLst>
                                            <p:cond delay="3249"/>
                                          </p:stCondLst>
                                        </p:cTn>
                                        <p:tgtEl>
                                          <p:spTgt spid="29"/>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250" fill="hold"/>
                                        <p:tgtEl>
                                          <p:spTgt spid="30"/>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3250"/>
                                        <p:tgtEl>
                                          <p:spTgt spid="30"/>
                                        </p:tgtEl>
                                        <p:attrNameLst>
                                          <p:attrName>ppt_x</p:attrName>
                                        </p:attrNameLst>
                                      </p:cBhvr>
                                      <p:tavLst>
                                        <p:tav tm="0">
                                          <p:val>
                                            <p:strVal val="ppt_x"/>
                                          </p:val>
                                        </p:tav>
                                        <p:tav tm="100000">
                                          <p:val>
                                            <p:strVal val="0-ppt_w/2"/>
                                          </p:val>
                                        </p:tav>
                                      </p:tavLst>
                                    </p:anim>
                                    <p:anim calcmode="lin" valueType="num">
                                      <p:cBhvr additive="base">
                                        <p:cTn id="165" dur="3250"/>
                                        <p:tgtEl>
                                          <p:spTgt spid="30"/>
                                        </p:tgtEl>
                                        <p:attrNameLst>
                                          <p:attrName>ppt_y</p:attrName>
                                        </p:attrNameLst>
                                      </p:cBhvr>
                                      <p:tavLst>
                                        <p:tav tm="0">
                                          <p:val>
                                            <p:strVal val="ppt_y"/>
                                          </p:val>
                                        </p:tav>
                                        <p:tav tm="100000">
                                          <p:val>
                                            <p:strVal val="1+ppt_h/2"/>
                                          </p:val>
                                        </p:tav>
                                      </p:tavLst>
                                    </p:anim>
                                    <p:set>
                                      <p:cBhvr>
                                        <p:cTn id="166" dur="1" fill="hold">
                                          <p:stCondLst>
                                            <p:cond delay="3249"/>
                                          </p:stCondLst>
                                        </p:cTn>
                                        <p:tgtEl>
                                          <p:spTgt spid="30"/>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250" fill="hold"/>
                                        <p:tgtEl>
                                          <p:spTgt spid="31"/>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3250"/>
                                        <p:tgtEl>
                                          <p:spTgt spid="31"/>
                                        </p:tgtEl>
                                        <p:attrNameLst>
                                          <p:attrName>ppt_x</p:attrName>
                                        </p:attrNameLst>
                                      </p:cBhvr>
                                      <p:tavLst>
                                        <p:tav tm="0">
                                          <p:val>
                                            <p:strVal val="ppt_x"/>
                                          </p:val>
                                        </p:tav>
                                        <p:tav tm="100000">
                                          <p:val>
                                            <p:strVal val="0-ppt_w/2"/>
                                          </p:val>
                                        </p:tav>
                                      </p:tavLst>
                                    </p:anim>
                                    <p:anim calcmode="lin" valueType="num">
                                      <p:cBhvr additive="base">
                                        <p:cTn id="171" dur="3250"/>
                                        <p:tgtEl>
                                          <p:spTgt spid="31"/>
                                        </p:tgtEl>
                                        <p:attrNameLst>
                                          <p:attrName>ppt_y</p:attrName>
                                        </p:attrNameLst>
                                      </p:cBhvr>
                                      <p:tavLst>
                                        <p:tav tm="0">
                                          <p:val>
                                            <p:strVal val="ppt_y"/>
                                          </p:val>
                                        </p:tav>
                                        <p:tav tm="100000">
                                          <p:val>
                                            <p:strVal val="1+ppt_h/2"/>
                                          </p:val>
                                        </p:tav>
                                      </p:tavLst>
                                    </p:anim>
                                    <p:set>
                                      <p:cBhvr>
                                        <p:cTn id="172" dur="1" fill="hold">
                                          <p:stCondLst>
                                            <p:cond delay="3249"/>
                                          </p:stCondLst>
                                        </p:cTn>
                                        <p:tgtEl>
                                          <p:spTgt spid="31"/>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250" fill="hold"/>
                                        <p:tgtEl>
                                          <p:spTgt spid="62"/>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3250"/>
                                        <p:tgtEl>
                                          <p:spTgt spid="62"/>
                                        </p:tgtEl>
                                        <p:attrNameLst>
                                          <p:attrName>ppt_x</p:attrName>
                                        </p:attrNameLst>
                                      </p:cBhvr>
                                      <p:tavLst>
                                        <p:tav tm="0">
                                          <p:val>
                                            <p:strVal val="ppt_x"/>
                                          </p:val>
                                        </p:tav>
                                        <p:tav tm="100000">
                                          <p:val>
                                            <p:strVal val="1+ppt_w/2"/>
                                          </p:val>
                                        </p:tav>
                                      </p:tavLst>
                                    </p:anim>
                                    <p:anim calcmode="lin" valueType="num">
                                      <p:cBhvr additive="base">
                                        <p:cTn id="177" dur="3250"/>
                                        <p:tgtEl>
                                          <p:spTgt spid="62"/>
                                        </p:tgtEl>
                                        <p:attrNameLst>
                                          <p:attrName>ppt_y</p:attrName>
                                        </p:attrNameLst>
                                      </p:cBhvr>
                                      <p:tavLst>
                                        <p:tav tm="0">
                                          <p:val>
                                            <p:strVal val="ppt_y"/>
                                          </p:val>
                                        </p:tav>
                                        <p:tav tm="100000">
                                          <p:val>
                                            <p:strVal val="0-ppt_h/2"/>
                                          </p:val>
                                        </p:tav>
                                      </p:tavLst>
                                    </p:anim>
                                    <p:set>
                                      <p:cBhvr>
                                        <p:cTn id="178" dur="1" fill="hold">
                                          <p:stCondLst>
                                            <p:cond delay="3249"/>
                                          </p:stCondLst>
                                        </p:cTn>
                                        <p:tgtEl>
                                          <p:spTgt spid="62"/>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250" fill="hold"/>
                                        <p:tgtEl>
                                          <p:spTgt spid="61"/>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3250"/>
                                        <p:tgtEl>
                                          <p:spTgt spid="61"/>
                                        </p:tgtEl>
                                        <p:attrNameLst>
                                          <p:attrName>ppt_x</p:attrName>
                                        </p:attrNameLst>
                                      </p:cBhvr>
                                      <p:tavLst>
                                        <p:tav tm="0">
                                          <p:val>
                                            <p:strVal val="ppt_x"/>
                                          </p:val>
                                        </p:tav>
                                        <p:tav tm="100000">
                                          <p:val>
                                            <p:strVal val="1+ppt_w/2"/>
                                          </p:val>
                                        </p:tav>
                                      </p:tavLst>
                                    </p:anim>
                                    <p:anim calcmode="lin" valueType="num">
                                      <p:cBhvr additive="base">
                                        <p:cTn id="183" dur="3250"/>
                                        <p:tgtEl>
                                          <p:spTgt spid="61"/>
                                        </p:tgtEl>
                                        <p:attrNameLst>
                                          <p:attrName>ppt_y</p:attrName>
                                        </p:attrNameLst>
                                      </p:cBhvr>
                                      <p:tavLst>
                                        <p:tav tm="0">
                                          <p:val>
                                            <p:strVal val="ppt_y"/>
                                          </p:val>
                                        </p:tav>
                                        <p:tav tm="100000">
                                          <p:val>
                                            <p:strVal val="0-ppt_h/2"/>
                                          </p:val>
                                        </p:tav>
                                      </p:tavLst>
                                    </p:anim>
                                    <p:set>
                                      <p:cBhvr>
                                        <p:cTn id="184" dur="1" fill="hold">
                                          <p:stCondLst>
                                            <p:cond delay="3249"/>
                                          </p:stCondLst>
                                        </p:cTn>
                                        <p:tgtEl>
                                          <p:spTgt spid="61"/>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250" fill="hold"/>
                                        <p:tgtEl>
                                          <p:spTgt spid="60"/>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3250"/>
                                        <p:tgtEl>
                                          <p:spTgt spid="60"/>
                                        </p:tgtEl>
                                        <p:attrNameLst>
                                          <p:attrName>ppt_x</p:attrName>
                                        </p:attrNameLst>
                                      </p:cBhvr>
                                      <p:tavLst>
                                        <p:tav tm="0">
                                          <p:val>
                                            <p:strVal val="ppt_x"/>
                                          </p:val>
                                        </p:tav>
                                        <p:tav tm="100000">
                                          <p:val>
                                            <p:strVal val="1+ppt_w/2"/>
                                          </p:val>
                                        </p:tav>
                                      </p:tavLst>
                                    </p:anim>
                                    <p:anim calcmode="lin" valueType="num">
                                      <p:cBhvr additive="base">
                                        <p:cTn id="189" dur="3250"/>
                                        <p:tgtEl>
                                          <p:spTgt spid="60"/>
                                        </p:tgtEl>
                                        <p:attrNameLst>
                                          <p:attrName>ppt_y</p:attrName>
                                        </p:attrNameLst>
                                      </p:cBhvr>
                                      <p:tavLst>
                                        <p:tav tm="0">
                                          <p:val>
                                            <p:strVal val="ppt_y"/>
                                          </p:val>
                                        </p:tav>
                                        <p:tav tm="100000">
                                          <p:val>
                                            <p:strVal val="0-ppt_h/2"/>
                                          </p:val>
                                        </p:tav>
                                      </p:tavLst>
                                    </p:anim>
                                    <p:set>
                                      <p:cBhvr>
                                        <p:cTn id="190" dur="1" fill="hold">
                                          <p:stCondLst>
                                            <p:cond delay="3249"/>
                                          </p:stCondLst>
                                        </p:cTn>
                                        <p:tgtEl>
                                          <p:spTgt spid="60"/>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250" fill="hold"/>
                                        <p:tgtEl>
                                          <p:spTgt spid="59"/>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3250"/>
                                        <p:tgtEl>
                                          <p:spTgt spid="59"/>
                                        </p:tgtEl>
                                        <p:attrNameLst>
                                          <p:attrName>ppt_x</p:attrName>
                                        </p:attrNameLst>
                                      </p:cBhvr>
                                      <p:tavLst>
                                        <p:tav tm="0">
                                          <p:val>
                                            <p:strVal val="ppt_x"/>
                                          </p:val>
                                        </p:tav>
                                        <p:tav tm="100000">
                                          <p:val>
                                            <p:strVal val="1+ppt_w/2"/>
                                          </p:val>
                                        </p:tav>
                                      </p:tavLst>
                                    </p:anim>
                                    <p:anim calcmode="lin" valueType="num">
                                      <p:cBhvr additive="base">
                                        <p:cTn id="195" dur="3250"/>
                                        <p:tgtEl>
                                          <p:spTgt spid="59"/>
                                        </p:tgtEl>
                                        <p:attrNameLst>
                                          <p:attrName>ppt_y</p:attrName>
                                        </p:attrNameLst>
                                      </p:cBhvr>
                                      <p:tavLst>
                                        <p:tav tm="0">
                                          <p:val>
                                            <p:strVal val="ppt_y"/>
                                          </p:val>
                                        </p:tav>
                                        <p:tav tm="100000">
                                          <p:val>
                                            <p:strVal val="0-ppt_h/2"/>
                                          </p:val>
                                        </p:tav>
                                      </p:tavLst>
                                    </p:anim>
                                    <p:set>
                                      <p:cBhvr>
                                        <p:cTn id="196" dur="1" fill="hold">
                                          <p:stCondLst>
                                            <p:cond delay="3249"/>
                                          </p:stCondLst>
                                        </p:cTn>
                                        <p:tgtEl>
                                          <p:spTgt spid="59"/>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250" fill="hold"/>
                                        <p:tgtEl>
                                          <p:spTgt spid="58"/>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3250"/>
                                        <p:tgtEl>
                                          <p:spTgt spid="58"/>
                                        </p:tgtEl>
                                        <p:attrNameLst>
                                          <p:attrName>ppt_x</p:attrName>
                                        </p:attrNameLst>
                                      </p:cBhvr>
                                      <p:tavLst>
                                        <p:tav tm="0">
                                          <p:val>
                                            <p:strVal val="ppt_x"/>
                                          </p:val>
                                        </p:tav>
                                        <p:tav tm="100000">
                                          <p:val>
                                            <p:strVal val="1+ppt_w/2"/>
                                          </p:val>
                                        </p:tav>
                                      </p:tavLst>
                                    </p:anim>
                                    <p:anim calcmode="lin" valueType="num">
                                      <p:cBhvr additive="base">
                                        <p:cTn id="201" dur="3250"/>
                                        <p:tgtEl>
                                          <p:spTgt spid="58"/>
                                        </p:tgtEl>
                                        <p:attrNameLst>
                                          <p:attrName>ppt_y</p:attrName>
                                        </p:attrNameLst>
                                      </p:cBhvr>
                                      <p:tavLst>
                                        <p:tav tm="0">
                                          <p:val>
                                            <p:strVal val="ppt_y"/>
                                          </p:val>
                                        </p:tav>
                                        <p:tav tm="100000">
                                          <p:val>
                                            <p:strVal val="0-ppt_h/2"/>
                                          </p:val>
                                        </p:tav>
                                      </p:tavLst>
                                    </p:anim>
                                    <p:set>
                                      <p:cBhvr>
                                        <p:cTn id="202" dur="1" fill="hold">
                                          <p:stCondLst>
                                            <p:cond delay="3249"/>
                                          </p:stCondLst>
                                        </p:cTn>
                                        <p:tgtEl>
                                          <p:spTgt spid="58"/>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250" fill="hold"/>
                                        <p:tgtEl>
                                          <p:spTgt spid="56"/>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3250"/>
                                        <p:tgtEl>
                                          <p:spTgt spid="56"/>
                                        </p:tgtEl>
                                        <p:attrNameLst>
                                          <p:attrName>ppt_x</p:attrName>
                                        </p:attrNameLst>
                                      </p:cBhvr>
                                      <p:tavLst>
                                        <p:tav tm="0">
                                          <p:val>
                                            <p:strVal val="ppt_x"/>
                                          </p:val>
                                        </p:tav>
                                        <p:tav tm="100000">
                                          <p:val>
                                            <p:strVal val="1+ppt_w/2"/>
                                          </p:val>
                                        </p:tav>
                                      </p:tavLst>
                                    </p:anim>
                                    <p:anim calcmode="lin" valueType="num">
                                      <p:cBhvr additive="base">
                                        <p:cTn id="207" dur="3250"/>
                                        <p:tgtEl>
                                          <p:spTgt spid="56"/>
                                        </p:tgtEl>
                                        <p:attrNameLst>
                                          <p:attrName>ppt_y</p:attrName>
                                        </p:attrNameLst>
                                      </p:cBhvr>
                                      <p:tavLst>
                                        <p:tav tm="0">
                                          <p:val>
                                            <p:strVal val="ppt_y"/>
                                          </p:val>
                                        </p:tav>
                                        <p:tav tm="100000">
                                          <p:val>
                                            <p:strVal val="0-ppt_h/2"/>
                                          </p:val>
                                        </p:tav>
                                      </p:tavLst>
                                    </p:anim>
                                    <p:set>
                                      <p:cBhvr>
                                        <p:cTn id="208" dur="1" fill="hold">
                                          <p:stCondLst>
                                            <p:cond delay="3249"/>
                                          </p:stCondLst>
                                        </p:cTn>
                                        <p:tgtEl>
                                          <p:spTgt spid="56"/>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250" fill="hold"/>
                                        <p:tgtEl>
                                          <p:spTgt spid="55"/>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3250"/>
                                        <p:tgtEl>
                                          <p:spTgt spid="55"/>
                                        </p:tgtEl>
                                        <p:attrNameLst>
                                          <p:attrName>ppt_x</p:attrName>
                                        </p:attrNameLst>
                                      </p:cBhvr>
                                      <p:tavLst>
                                        <p:tav tm="0">
                                          <p:val>
                                            <p:strVal val="ppt_x"/>
                                          </p:val>
                                        </p:tav>
                                        <p:tav tm="100000">
                                          <p:val>
                                            <p:strVal val="1+ppt_w/2"/>
                                          </p:val>
                                        </p:tav>
                                      </p:tavLst>
                                    </p:anim>
                                    <p:anim calcmode="lin" valueType="num">
                                      <p:cBhvr additive="base">
                                        <p:cTn id="213" dur="3250"/>
                                        <p:tgtEl>
                                          <p:spTgt spid="55"/>
                                        </p:tgtEl>
                                        <p:attrNameLst>
                                          <p:attrName>ppt_y</p:attrName>
                                        </p:attrNameLst>
                                      </p:cBhvr>
                                      <p:tavLst>
                                        <p:tav tm="0">
                                          <p:val>
                                            <p:strVal val="ppt_y"/>
                                          </p:val>
                                        </p:tav>
                                        <p:tav tm="100000">
                                          <p:val>
                                            <p:strVal val="0-ppt_h/2"/>
                                          </p:val>
                                        </p:tav>
                                      </p:tavLst>
                                    </p:anim>
                                    <p:set>
                                      <p:cBhvr>
                                        <p:cTn id="214" dur="1" fill="hold">
                                          <p:stCondLst>
                                            <p:cond delay="3249"/>
                                          </p:stCondLst>
                                        </p:cTn>
                                        <p:tgtEl>
                                          <p:spTgt spid="55"/>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250" fill="hold"/>
                                        <p:tgtEl>
                                          <p:spTgt spid="54"/>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3250"/>
                                        <p:tgtEl>
                                          <p:spTgt spid="54"/>
                                        </p:tgtEl>
                                        <p:attrNameLst>
                                          <p:attrName>ppt_x</p:attrName>
                                        </p:attrNameLst>
                                      </p:cBhvr>
                                      <p:tavLst>
                                        <p:tav tm="0">
                                          <p:val>
                                            <p:strVal val="ppt_x"/>
                                          </p:val>
                                        </p:tav>
                                        <p:tav tm="100000">
                                          <p:val>
                                            <p:strVal val="1+ppt_w/2"/>
                                          </p:val>
                                        </p:tav>
                                      </p:tavLst>
                                    </p:anim>
                                    <p:anim calcmode="lin" valueType="num">
                                      <p:cBhvr additive="base">
                                        <p:cTn id="219" dur="3250"/>
                                        <p:tgtEl>
                                          <p:spTgt spid="54"/>
                                        </p:tgtEl>
                                        <p:attrNameLst>
                                          <p:attrName>ppt_y</p:attrName>
                                        </p:attrNameLst>
                                      </p:cBhvr>
                                      <p:tavLst>
                                        <p:tav tm="0">
                                          <p:val>
                                            <p:strVal val="ppt_y"/>
                                          </p:val>
                                        </p:tav>
                                        <p:tav tm="100000">
                                          <p:val>
                                            <p:strVal val="0-ppt_h/2"/>
                                          </p:val>
                                        </p:tav>
                                      </p:tavLst>
                                    </p:anim>
                                    <p:set>
                                      <p:cBhvr>
                                        <p:cTn id="220" dur="1" fill="hold">
                                          <p:stCondLst>
                                            <p:cond delay="3249"/>
                                          </p:stCondLst>
                                        </p:cTn>
                                        <p:tgtEl>
                                          <p:spTgt spid="54"/>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250" fill="hold"/>
                                        <p:tgtEl>
                                          <p:spTgt spid="53"/>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3250"/>
                                        <p:tgtEl>
                                          <p:spTgt spid="53"/>
                                        </p:tgtEl>
                                        <p:attrNameLst>
                                          <p:attrName>ppt_x</p:attrName>
                                        </p:attrNameLst>
                                      </p:cBhvr>
                                      <p:tavLst>
                                        <p:tav tm="0">
                                          <p:val>
                                            <p:strVal val="ppt_x"/>
                                          </p:val>
                                        </p:tav>
                                        <p:tav tm="100000">
                                          <p:val>
                                            <p:strVal val="1+ppt_w/2"/>
                                          </p:val>
                                        </p:tav>
                                      </p:tavLst>
                                    </p:anim>
                                    <p:anim calcmode="lin" valueType="num">
                                      <p:cBhvr additive="base">
                                        <p:cTn id="225" dur="3250"/>
                                        <p:tgtEl>
                                          <p:spTgt spid="53"/>
                                        </p:tgtEl>
                                        <p:attrNameLst>
                                          <p:attrName>ppt_y</p:attrName>
                                        </p:attrNameLst>
                                      </p:cBhvr>
                                      <p:tavLst>
                                        <p:tav tm="0">
                                          <p:val>
                                            <p:strVal val="ppt_y"/>
                                          </p:val>
                                        </p:tav>
                                        <p:tav tm="100000">
                                          <p:val>
                                            <p:strVal val="0-ppt_h/2"/>
                                          </p:val>
                                        </p:tav>
                                      </p:tavLst>
                                    </p:anim>
                                    <p:set>
                                      <p:cBhvr>
                                        <p:cTn id="226" dur="1" fill="hold">
                                          <p:stCondLst>
                                            <p:cond delay="3249"/>
                                          </p:stCondLst>
                                        </p:cTn>
                                        <p:tgtEl>
                                          <p:spTgt spid="53"/>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250" fill="hold"/>
                                        <p:tgtEl>
                                          <p:spTgt spid="52"/>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3250"/>
                                        <p:tgtEl>
                                          <p:spTgt spid="52"/>
                                        </p:tgtEl>
                                        <p:attrNameLst>
                                          <p:attrName>ppt_x</p:attrName>
                                        </p:attrNameLst>
                                      </p:cBhvr>
                                      <p:tavLst>
                                        <p:tav tm="0">
                                          <p:val>
                                            <p:strVal val="ppt_x"/>
                                          </p:val>
                                        </p:tav>
                                        <p:tav tm="100000">
                                          <p:val>
                                            <p:strVal val="1+ppt_w/2"/>
                                          </p:val>
                                        </p:tav>
                                      </p:tavLst>
                                    </p:anim>
                                    <p:anim calcmode="lin" valueType="num">
                                      <p:cBhvr additive="base">
                                        <p:cTn id="231" dur="3250"/>
                                        <p:tgtEl>
                                          <p:spTgt spid="52"/>
                                        </p:tgtEl>
                                        <p:attrNameLst>
                                          <p:attrName>ppt_y</p:attrName>
                                        </p:attrNameLst>
                                      </p:cBhvr>
                                      <p:tavLst>
                                        <p:tav tm="0">
                                          <p:val>
                                            <p:strVal val="ppt_y"/>
                                          </p:val>
                                        </p:tav>
                                        <p:tav tm="100000">
                                          <p:val>
                                            <p:strVal val="0-ppt_h/2"/>
                                          </p:val>
                                        </p:tav>
                                      </p:tavLst>
                                    </p:anim>
                                    <p:set>
                                      <p:cBhvr>
                                        <p:cTn id="232" dur="1" fill="hold">
                                          <p:stCondLst>
                                            <p:cond delay="3249"/>
                                          </p:stCondLst>
                                        </p:cTn>
                                        <p:tgtEl>
                                          <p:spTgt spid="52"/>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250" fill="hold"/>
                                        <p:tgtEl>
                                          <p:spTgt spid="51"/>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3250"/>
                                        <p:tgtEl>
                                          <p:spTgt spid="51"/>
                                        </p:tgtEl>
                                        <p:attrNameLst>
                                          <p:attrName>ppt_x</p:attrName>
                                        </p:attrNameLst>
                                      </p:cBhvr>
                                      <p:tavLst>
                                        <p:tav tm="0">
                                          <p:val>
                                            <p:strVal val="ppt_x"/>
                                          </p:val>
                                        </p:tav>
                                        <p:tav tm="100000">
                                          <p:val>
                                            <p:strVal val="1+ppt_w/2"/>
                                          </p:val>
                                        </p:tav>
                                      </p:tavLst>
                                    </p:anim>
                                    <p:anim calcmode="lin" valueType="num">
                                      <p:cBhvr additive="base">
                                        <p:cTn id="237" dur="3250"/>
                                        <p:tgtEl>
                                          <p:spTgt spid="51"/>
                                        </p:tgtEl>
                                        <p:attrNameLst>
                                          <p:attrName>ppt_y</p:attrName>
                                        </p:attrNameLst>
                                      </p:cBhvr>
                                      <p:tavLst>
                                        <p:tav tm="0">
                                          <p:val>
                                            <p:strVal val="ppt_y"/>
                                          </p:val>
                                        </p:tav>
                                        <p:tav tm="100000">
                                          <p:val>
                                            <p:strVal val="0-ppt_h/2"/>
                                          </p:val>
                                        </p:tav>
                                      </p:tavLst>
                                    </p:anim>
                                    <p:set>
                                      <p:cBhvr>
                                        <p:cTn id="238" dur="1" fill="hold">
                                          <p:stCondLst>
                                            <p:cond delay="3249"/>
                                          </p:stCondLst>
                                        </p:cTn>
                                        <p:tgtEl>
                                          <p:spTgt spid="51"/>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250" fill="hold"/>
                                        <p:tgtEl>
                                          <p:spTgt spid="50"/>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3250"/>
                                        <p:tgtEl>
                                          <p:spTgt spid="50"/>
                                        </p:tgtEl>
                                        <p:attrNameLst>
                                          <p:attrName>ppt_x</p:attrName>
                                        </p:attrNameLst>
                                      </p:cBhvr>
                                      <p:tavLst>
                                        <p:tav tm="0">
                                          <p:val>
                                            <p:strVal val="ppt_x"/>
                                          </p:val>
                                        </p:tav>
                                        <p:tav tm="100000">
                                          <p:val>
                                            <p:strVal val="1+ppt_w/2"/>
                                          </p:val>
                                        </p:tav>
                                      </p:tavLst>
                                    </p:anim>
                                    <p:anim calcmode="lin" valueType="num">
                                      <p:cBhvr additive="base">
                                        <p:cTn id="243" dur="3250"/>
                                        <p:tgtEl>
                                          <p:spTgt spid="50"/>
                                        </p:tgtEl>
                                        <p:attrNameLst>
                                          <p:attrName>ppt_y</p:attrName>
                                        </p:attrNameLst>
                                      </p:cBhvr>
                                      <p:tavLst>
                                        <p:tav tm="0">
                                          <p:val>
                                            <p:strVal val="ppt_y"/>
                                          </p:val>
                                        </p:tav>
                                        <p:tav tm="100000">
                                          <p:val>
                                            <p:strVal val="0-ppt_h/2"/>
                                          </p:val>
                                        </p:tav>
                                      </p:tavLst>
                                    </p:anim>
                                    <p:set>
                                      <p:cBhvr>
                                        <p:cTn id="244" dur="1" fill="hold">
                                          <p:stCondLst>
                                            <p:cond delay="3249"/>
                                          </p:stCondLst>
                                        </p:cTn>
                                        <p:tgtEl>
                                          <p:spTgt spid="50"/>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250" fill="hold"/>
                                        <p:tgtEl>
                                          <p:spTgt spid="49"/>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3250"/>
                                        <p:tgtEl>
                                          <p:spTgt spid="49"/>
                                        </p:tgtEl>
                                        <p:attrNameLst>
                                          <p:attrName>ppt_x</p:attrName>
                                        </p:attrNameLst>
                                      </p:cBhvr>
                                      <p:tavLst>
                                        <p:tav tm="0">
                                          <p:val>
                                            <p:strVal val="ppt_x"/>
                                          </p:val>
                                        </p:tav>
                                        <p:tav tm="100000">
                                          <p:val>
                                            <p:strVal val="1+ppt_w/2"/>
                                          </p:val>
                                        </p:tav>
                                      </p:tavLst>
                                    </p:anim>
                                    <p:anim calcmode="lin" valueType="num">
                                      <p:cBhvr additive="base">
                                        <p:cTn id="249" dur="3250"/>
                                        <p:tgtEl>
                                          <p:spTgt spid="49"/>
                                        </p:tgtEl>
                                        <p:attrNameLst>
                                          <p:attrName>ppt_y</p:attrName>
                                        </p:attrNameLst>
                                      </p:cBhvr>
                                      <p:tavLst>
                                        <p:tav tm="0">
                                          <p:val>
                                            <p:strVal val="ppt_y"/>
                                          </p:val>
                                        </p:tav>
                                        <p:tav tm="100000">
                                          <p:val>
                                            <p:strVal val="0-ppt_h/2"/>
                                          </p:val>
                                        </p:tav>
                                      </p:tavLst>
                                    </p:anim>
                                    <p:set>
                                      <p:cBhvr>
                                        <p:cTn id="250" dur="1" fill="hold">
                                          <p:stCondLst>
                                            <p:cond delay="3249"/>
                                          </p:stCondLst>
                                        </p:cTn>
                                        <p:tgtEl>
                                          <p:spTgt spid="49"/>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250" fill="hold"/>
                                        <p:tgtEl>
                                          <p:spTgt spid="47"/>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3250"/>
                                        <p:tgtEl>
                                          <p:spTgt spid="47"/>
                                        </p:tgtEl>
                                        <p:attrNameLst>
                                          <p:attrName>ppt_x</p:attrName>
                                        </p:attrNameLst>
                                      </p:cBhvr>
                                      <p:tavLst>
                                        <p:tav tm="0">
                                          <p:val>
                                            <p:strVal val="ppt_x"/>
                                          </p:val>
                                        </p:tav>
                                        <p:tav tm="100000">
                                          <p:val>
                                            <p:strVal val="0-ppt_w/2"/>
                                          </p:val>
                                        </p:tav>
                                      </p:tavLst>
                                    </p:anim>
                                    <p:anim calcmode="lin" valueType="num">
                                      <p:cBhvr additive="base">
                                        <p:cTn id="255" dur="3250"/>
                                        <p:tgtEl>
                                          <p:spTgt spid="47"/>
                                        </p:tgtEl>
                                        <p:attrNameLst>
                                          <p:attrName>ppt_y</p:attrName>
                                        </p:attrNameLst>
                                      </p:cBhvr>
                                      <p:tavLst>
                                        <p:tav tm="0">
                                          <p:val>
                                            <p:strVal val="ppt_y"/>
                                          </p:val>
                                        </p:tav>
                                        <p:tav tm="100000">
                                          <p:val>
                                            <p:strVal val="0-ppt_h/2"/>
                                          </p:val>
                                        </p:tav>
                                      </p:tavLst>
                                    </p:anim>
                                    <p:set>
                                      <p:cBhvr>
                                        <p:cTn id="256" dur="1" fill="hold">
                                          <p:stCondLst>
                                            <p:cond delay="3249"/>
                                          </p:stCondLst>
                                        </p:cTn>
                                        <p:tgtEl>
                                          <p:spTgt spid="47"/>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250" fill="hold"/>
                                        <p:tgtEl>
                                          <p:spTgt spid="46"/>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3250"/>
                                        <p:tgtEl>
                                          <p:spTgt spid="46"/>
                                        </p:tgtEl>
                                        <p:attrNameLst>
                                          <p:attrName>ppt_x</p:attrName>
                                        </p:attrNameLst>
                                      </p:cBhvr>
                                      <p:tavLst>
                                        <p:tav tm="0">
                                          <p:val>
                                            <p:strVal val="ppt_x"/>
                                          </p:val>
                                        </p:tav>
                                        <p:tav tm="100000">
                                          <p:val>
                                            <p:strVal val="0-ppt_w/2"/>
                                          </p:val>
                                        </p:tav>
                                      </p:tavLst>
                                    </p:anim>
                                    <p:anim calcmode="lin" valueType="num">
                                      <p:cBhvr additive="base">
                                        <p:cTn id="261" dur="3250"/>
                                        <p:tgtEl>
                                          <p:spTgt spid="46"/>
                                        </p:tgtEl>
                                        <p:attrNameLst>
                                          <p:attrName>ppt_y</p:attrName>
                                        </p:attrNameLst>
                                      </p:cBhvr>
                                      <p:tavLst>
                                        <p:tav tm="0">
                                          <p:val>
                                            <p:strVal val="ppt_y"/>
                                          </p:val>
                                        </p:tav>
                                        <p:tav tm="100000">
                                          <p:val>
                                            <p:strVal val="0-ppt_h/2"/>
                                          </p:val>
                                        </p:tav>
                                      </p:tavLst>
                                    </p:anim>
                                    <p:set>
                                      <p:cBhvr>
                                        <p:cTn id="262" dur="1" fill="hold">
                                          <p:stCondLst>
                                            <p:cond delay="3249"/>
                                          </p:stCondLst>
                                        </p:cTn>
                                        <p:tgtEl>
                                          <p:spTgt spid="46"/>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250" fill="hold"/>
                                        <p:tgtEl>
                                          <p:spTgt spid="44"/>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3250"/>
                                        <p:tgtEl>
                                          <p:spTgt spid="44"/>
                                        </p:tgtEl>
                                        <p:attrNameLst>
                                          <p:attrName>ppt_x</p:attrName>
                                        </p:attrNameLst>
                                      </p:cBhvr>
                                      <p:tavLst>
                                        <p:tav tm="0">
                                          <p:val>
                                            <p:strVal val="ppt_x"/>
                                          </p:val>
                                        </p:tav>
                                        <p:tav tm="100000">
                                          <p:val>
                                            <p:strVal val="0-ppt_w/2"/>
                                          </p:val>
                                        </p:tav>
                                      </p:tavLst>
                                    </p:anim>
                                    <p:anim calcmode="lin" valueType="num">
                                      <p:cBhvr additive="base">
                                        <p:cTn id="267" dur="3250"/>
                                        <p:tgtEl>
                                          <p:spTgt spid="44"/>
                                        </p:tgtEl>
                                        <p:attrNameLst>
                                          <p:attrName>ppt_y</p:attrName>
                                        </p:attrNameLst>
                                      </p:cBhvr>
                                      <p:tavLst>
                                        <p:tav tm="0">
                                          <p:val>
                                            <p:strVal val="ppt_y"/>
                                          </p:val>
                                        </p:tav>
                                        <p:tav tm="100000">
                                          <p:val>
                                            <p:strVal val="0-ppt_h/2"/>
                                          </p:val>
                                        </p:tav>
                                      </p:tavLst>
                                    </p:anim>
                                    <p:set>
                                      <p:cBhvr>
                                        <p:cTn id="268" dur="1" fill="hold">
                                          <p:stCondLst>
                                            <p:cond delay="3249"/>
                                          </p:stCondLst>
                                        </p:cTn>
                                        <p:tgtEl>
                                          <p:spTgt spid="44"/>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250" fill="hold"/>
                                        <p:tgtEl>
                                          <p:spTgt spid="43"/>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3250"/>
                                        <p:tgtEl>
                                          <p:spTgt spid="43"/>
                                        </p:tgtEl>
                                        <p:attrNameLst>
                                          <p:attrName>ppt_x</p:attrName>
                                        </p:attrNameLst>
                                      </p:cBhvr>
                                      <p:tavLst>
                                        <p:tav tm="0">
                                          <p:val>
                                            <p:strVal val="ppt_x"/>
                                          </p:val>
                                        </p:tav>
                                        <p:tav tm="100000">
                                          <p:val>
                                            <p:strVal val="0-ppt_w/2"/>
                                          </p:val>
                                        </p:tav>
                                      </p:tavLst>
                                    </p:anim>
                                    <p:anim calcmode="lin" valueType="num">
                                      <p:cBhvr additive="base">
                                        <p:cTn id="273" dur="3250"/>
                                        <p:tgtEl>
                                          <p:spTgt spid="43"/>
                                        </p:tgtEl>
                                        <p:attrNameLst>
                                          <p:attrName>ppt_y</p:attrName>
                                        </p:attrNameLst>
                                      </p:cBhvr>
                                      <p:tavLst>
                                        <p:tav tm="0">
                                          <p:val>
                                            <p:strVal val="ppt_y"/>
                                          </p:val>
                                        </p:tav>
                                        <p:tav tm="100000">
                                          <p:val>
                                            <p:strVal val="0-ppt_h/2"/>
                                          </p:val>
                                        </p:tav>
                                      </p:tavLst>
                                    </p:anim>
                                    <p:set>
                                      <p:cBhvr>
                                        <p:cTn id="274" dur="1" fill="hold">
                                          <p:stCondLst>
                                            <p:cond delay="3249"/>
                                          </p:stCondLst>
                                        </p:cTn>
                                        <p:tgtEl>
                                          <p:spTgt spid="43"/>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250" fill="hold"/>
                                        <p:tgtEl>
                                          <p:spTgt spid="42"/>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3250"/>
                                        <p:tgtEl>
                                          <p:spTgt spid="42"/>
                                        </p:tgtEl>
                                        <p:attrNameLst>
                                          <p:attrName>ppt_x</p:attrName>
                                        </p:attrNameLst>
                                      </p:cBhvr>
                                      <p:tavLst>
                                        <p:tav tm="0">
                                          <p:val>
                                            <p:strVal val="ppt_x"/>
                                          </p:val>
                                        </p:tav>
                                        <p:tav tm="100000">
                                          <p:val>
                                            <p:strVal val="0-ppt_w/2"/>
                                          </p:val>
                                        </p:tav>
                                      </p:tavLst>
                                    </p:anim>
                                    <p:anim calcmode="lin" valueType="num">
                                      <p:cBhvr additive="base">
                                        <p:cTn id="279" dur="3250"/>
                                        <p:tgtEl>
                                          <p:spTgt spid="42"/>
                                        </p:tgtEl>
                                        <p:attrNameLst>
                                          <p:attrName>ppt_y</p:attrName>
                                        </p:attrNameLst>
                                      </p:cBhvr>
                                      <p:tavLst>
                                        <p:tav tm="0">
                                          <p:val>
                                            <p:strVal val="ppt_y"/>
                                          </p:val>
                                        </p:tav>
                                        <p:tav tm="100000">
                                          <p:val>
                                            <p:strVal val="0-ppt_h/2"/>
                                          </p:val>
                                        </p:tav>
                                      </p:tavLst>
                                    </p:anim>
                                    <p:set>
                                      <p:cBhvr>
                                        <p:cTn id="280" dur="1" fill="hold">
                                          <p:stCondLst>
                                            <p:cond delay="3249"/>
                                          </p:stCondLst>
                                        </p:cTn>
                                        <p:tgtEl>
                                          <p:spTgt spid="42"/>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250" fill="hold"/>
                                        <p:tgtEl>
                                          <p:spTgt spid="41"/>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3250"/>
                                        <p:tgtEl>
                                          <p:spTgt spid="41"/>
                                        </p:tgtEl>
                                        <p:attrNameLst>
                                          <p:attrName>ppt_x</p:attrName>
                                        </p:attrNameLst>
                                      </p:cBhvr>
                                      <p:tavLst>
                                        <p:tav tm="0">
                                          <p:val>
                                            <p:strVal val="ppt_x"/>
                                          </p:val>
                                        </p:tav>
                                        <p:tav tm="100000">
                                          <p:val>
                                            <p:strVal val="0-ppt_w/2"/>
                                          </p:val>
                                        </p:tav>
                                      </p:tavLst>
                                    </p:anim>
                                    <p:anim calcmode="lin" valueType="num">
                                      <p:cBhvr additive="base">
                                        <p:cTn id="285" dur="3250"/>
                                        <p:tgtEl>
                                          <p:spTgt spid="41"/>
                                        </p:tgtEl>
                                        <p:attrNameLst>
                                          <p:attrName>ppt_y</p:attrName>
                                        </p:attrNameLst>
                                      </p:cBhvr>
                                      <p:tavLst>
                                        <p:tav tm="0">
                                          <p:val>
                                            <p:strVal val="ppt_y"/>
                                          </p:val>
                                        </p:tav>
                                        <p:tav tm="100000">
                                          <p:val>
                                            <p:strVal val="0-ppt_h/2"/>
                                          </p:val>
                                        </p:tav>
                                      </p:tavLst>
                                    </p:anim>
                                    <p:set>
                                      <p:cBhvr>
                                        <p:cTn id="286" dur="1" fill="hold">
                                          <p:stCondLst>
                                            <p:cond delay="3249"/>
                                          </p:stCondLst>
                                        </p:cTn>
                                        <p:tgtEl>
                                          <p:spTgt spid="41"/>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250" fill="hold"/>
                                        <p:tgtEl>
                                          <p:spTgt spid="40"/>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3250"/>
                                        <p:tgtEl>
                                          <p:spTgt spid="40"/>
                                        </p:tgtEl>
                                        <p:attrNameLst>
                                          <p:attrName>ppt_x</p:attrName>
                                        </p:attrNameLst>
                                      </p:cBhvr>
                                      <p:tavLst>
                                        <p:tav tm="0">
                                          <p:val>
                                            <p:strVal val="ppt_x"/>
                                          </p:val>
                                        </p:tav>
                                        <p:tav tm="100000">
                                          <p:val>
                                            <p:strVal val="0-ppt_w/2"/>
                                          </p:val>
                                        </p:tav>
                                      </p:tavLst>
                                    </p:anim>
                                    <p:anim calcmode="lin" valueType="num">
                                      <p:cBhvr additive="base">
                                        <p:cTn id="291" dur="3250"/>
                                        <p:tgtEl>
                                          <p:spTgt spid="40"/>
                                        </p:tgtEl>
                                        <p:attrNameLst>
                                          <p:attrName>ppt_y</p:attrName>
                                        </p:attrNameLst>
                                      </p:cBhvr>
                                      <p:tavLst>
                                        <p:tav tm="0">
                                          <p:val>
                                            <p:strVal val="ppt_y"/>
                                          </p:val>
                                        </p:tav>
                                        <p:tav tm="100000">
                                          <p:val>
                                            <p:strVal val="0-ppt_h/2"/>
                                          </p:val>
                                        </p:tav>
                                      </p:tavLst>
                                    </p:anim>
                                    <p:set>
                                      <p:cBhvr>
                                        <p:cTn id="292" dur="1" fill="hold">
                                          <p:stCondLst>
                                            <p:cond delay="3249"/>
                                          </p:stCondLst>
                                        </p:cTn>
                                        <p:tgtEl>
                                          <p:spTgt spid="40"/>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250" fill="hold"/>
                                        <p:tgtEl>
                                          <p:spTgt spid="39"/>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3250"/>
                                        <p:tgtEl>
                                          <p:spTgt spid="39"/>
                                        </p:tgtEl>
                                        <p:attrNameLst>
                                          <p:attrName>ppt_x</p:attrName>
                                        </p:attrNameLst>
                                      </p:cBhvr>
                                      <p:tavLst>
                                        <p:tav tm="0">
                                          <p:val>
                                            <p:strVal val="ppt_x"/>
                                          </p:val>
                                        </p:tav>
                                        <p:tav tm="100000">
                                          <p:val>
                                            <p:strVal val="0-ppt_w/2"/>
                                          </p:val>
                                        </p:tav>
                                      </p:tavLst>
                                    </p:anim>
                                    <p:anim calcmode="lin" valueType="num">
                                      <p:cBhvr additive="base">
                                        <p:cTn id="297" dur="3250"/>
                                        <p:tgtEl>
                                          <p:spTgt spid="39"/>
                                        </p:tgtEl>
                                        <p:attrNameLst>
                                          <p:attrName>ppt_y</p:attrName>
                                        </p:attrNameLst>
                                      </p:cBhvr>
                                      <p:tavLst>
                                        <p:tav tm="0">
                                          <p:val>
                                            <p:strVal val="ppt_y"/>
                                          </p:val>
                                        </p:tav>
                                        <p:tav tm="100000">
                                          <p:val>
                                            <p:strVal val="0-ppt_h/2"/>
                                          </p:val>
                                        </p:tav>
                                      </p:tavLst>
                                    </p:anim>
                                    <p:set>
                                      <p:cBhvr>
                                        <p:cTn id="298" dur="1" fill="hold">
                                          <p:stCondLst>
                                            <p:cond delay="3249"/>
                                          </p:stCondLst>
                                        </p:cTn>
                                        <p:tgtEl>
                                          <p:spTgt spid="39"/>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250" fill="hold"/>
                                        <p:tgtEl>
                                          <p:spTgt spid="37"/>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3250"/>
                                        <p:tgtEl>
                                          <p:spTgt spid="37"/>
                                        </p:tgtEl>
                                        <p:attrNameLst>
                                          <p:attrName>ppt_x</p:attrName>
                                        </p:attrNameLst>
                                      </p:cBhvr>
                                      <p:tavLst>
                                        <p:tav tm="0">
                                          <p:val>
                                            <p:strVal val="ppt_x"/>
                                          </p:val>
                                        </p:tav>
                                        <p:tav tm="100000">
                                          <p:val>
                                            <p:strVal val="0-ppt_w/2"/>
                                          </p:val>
                                        </p:tav>
                                      </p:tavLst>
                                    </p:anim>
                                    <p:anim calcmode="lin" valueType="num">
                                      <p:cBhvr additive="base">
                                        <p:cTn id="303" dur="3250"/>
                                        <p:tgtEl>
                                          <p:spTgt spid="37"/>
                                        </p:tgtEl>
                                        <p:attrNameLst>
                                          <p:attrName>ppt_y</p:attrName>
                                        </p:attrNameLst>
                                      </p:cBhvr>
                                      <p:tavLst>
                                        <p:tav tm="0">
                                          <p:val>
                                            <p:strVal val="ppt_y"/>
                                          </p:val>
                                        </p:tav>
                                        <p:tav tm="100000">
                                          <p:val>
                                            <p:strVal val="0-ppt_h/2"/>
                                          </p:val>
                                        </p:tav>
                                      </p:tavLst>
                                    </p:anim>
                                    <p:set>
                                      <p:cBhvr>
                                        <p:cTn id="304" dur="1" fill="hold">
                                          <p:stCondLst>
                                            <p:cond delay="3249"/>
                                          </p:stCondLst>
                                        </p:cTn>
                                        <p:tgtEl>
                                          <p:spTgt spid="37"/>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250" fill="hold"/>
                                        <p:tgtEl>
                                          <p:spTgt spid="36"/>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3250"/>
                                        <p:tgtEl>
                                          <p:spTgt spid="36"/>
                                        </p:tgtEl>
                                        <p:attrNameLst>
                                          <p:attrName>ppt_x</p:attrName>
                                        </p:attrNameLst>
                                      </p:cBhvr>
                                      <p:tavLst>
                                        <p:tav tm="0">
                                          <p:val>
                                            <p:strVal val="ppt_x"/>
                                          </p:val>
                                        </p:tav>
                                        <p:tav tm="100000">
                                          <p:val>
                                            <p:strVal val="0-ppt_w/2"/>
                                          </p:val>
                                        </p:tav>
                                      </p:tavLst>
                                    </p:anim>
                                    <p:anim calcmode="lin" valueType="num">
                                      <p:cBhvr additive="base">
                                        <p:cTn id="309" dur="3250"/>
                                        <p:tgtEl>
                                          <p:spTgt spid="36"/>
                                        </p:tgtEl>
                                        <p:attrNameLst>
                                          <p:attrName>ppt_y</p:attrName>
                                        </p:attrNameLst>
                                      </p:cBhvr>
                                      <p:tavLst>
                                        <p:tav tm="0">
                                          <p:val>
                                            <p:strVal val="ppt_y"/>
                                          </p:val>
                                        </p:tav>
                                        <p:tav tm="100000">
                                          <p:val>
                                            <p:strVal val="0-ppt_h/2"/>
                                          </p:val>
                                        </p:tav>
                                      </p:tavLst>
                                    </p:anim>
                                    <p:set>
                                      <p:cBhvr>
                                        <p:cTn id="310" dur="1" fill="hold">
                                          <p:stCondLst>
                                            <p:cond delay="3249"/>
                                          </p:stCondLst>
                                        </p:cTn>
                                        <p:tgtEl>
                                          <p:spTgt spid="36"/>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250" fill="hold"/>
                                        <p:tgtEl>
                                          <p:spTgt spid="35"/>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3250"/>
                                        <p:tgtEl>
                                          <p:spTgt spid="35"/>
                                        </p:tgtEl>
                                        <p:attrNameLst>
                                          <p:attrName>ppt_x</p:attrName>
                                        </p:attrNameLst>
                                      </p:cBhvr>
                                      <p:tavLst>
                                        <p:tav tm="0">
                                          <p:val>
                                            <p:strVal val="ppt_x"/>
                                          </p:val>
                                        </p:tav>
                                        <p:tav tm="100000">
                                          <p:val>
                                            <p:strVal val="0-ppt_w/2"/>
                                          </p:val>
                                        </p:tav>
                                      </p:tavLst>
                                    </p:anim>
                                    <p:anim calcmode="lin" valueType="num">
                                      <p:cBhvr additive="base">
                                        <p:cTn id="315" dur="3250"/>
                                        <p:tgtEl>
                                          <p:spTgt spid="35"/>
                                        </p:tgtEl>
                                        <p:attrNameLst>
                                          <p:attrName>ppt_y</p:attrName>
                                        </p:attrNameLst>
                                      </p:cBhvr>
                                      <p:tavLst>
                                        <p:tav tm="0">
                                          <p:val>
                                            <p:strVal val="ppt_y"/>
                                          </p:val>
                                        </p:tav>
                                        <p:tav tm="100000">
                                          <p:val>
                                            <p:strVal val="0-ppt_h/2"/>
                                          </p:val>
                                        </p:tav>
                                      </p:tavLst>
                                    </p:anim>
                                    <p:set>
                                      <p:cBhvr>
                                        <p:cTn id="316" dur="1" fill="hold">
                                          <p:stCondLst>
                                            <p:cond delay="3249"/>
                                          </p:stCondLst>
                                        </p:cTn>
                                        <p:tgtEl>
                                          <p:spTgt spid="35"/>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250" fill="hold"/>
                                        <p:tgtEl>
                                          <p:spTgt spid="34"/>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3250"/>
                                        <p:tgtEl>
                                          <p:spTgt spid="34"/>
                                        </p:tgtEl>
                                        <p:attrNameLst>
                                          <p:attrName>ppt_x</p:attrName>
                                        </p:attrNameLst>
                                      </p:cBhvr>
                                      <p:tavLst>
                                        <p:tav tm="0">
                                          <p:val>
                                            <p:strVal val="ppt_x"/>
                                          </p:val>
                                        </p:tav>
                                        <p:tav tm="100000">
                                          <p:val>
                                            <p:strVal val="0-ppt_w/2"/>
                                          </p:val>
                                        </p:tav>
                                      </p:tavLst>
                                    </p:anim>
                                    <p:anim calcmode="lin" valueType="num">
                                      <p:cBhvr additive="base">
                                        <p:cTn id="321" dur="3250"/>
                                        <p:tgtEl>
                                          <p:spTgt spid="34"/>
                                        </p:tgtEl>
                                        <p:attrNameLst>
                                          <p:attrName>ppt_y</p:attrName>
                                        </p:attrNameLst>
                                      </p:cBhvr>
                                      <p:tavLst>
                                        <p:tav tm="0">
                                          <p:val>
                                            <p:strVal val="ppt_y"/>
                                          </p:val>
                                        </p:tav>
                                        <p:tav tm="100000">
                                          <p:val>
                                            <p:strVal val="0-ppt_h/2"/>
                                          </p:val>
                                        </p:tav>
                                      </p:tavLst>
                                    </p:anim>
                                    <p:set>
                                      <p:cBhvr>
                                        <p:cTn id="322" dur="1" fill="hold">
                                          <p:stCondLst>
                                            <p:cond delay="3249"/>
                                          </p:stCondLst>
                                        </p:cTn>
                                        <p:tgtEl>
                                          <p:spTgt spid="34"/>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250" fill="hold"/>
                                        <p:tgtEl>
                                          <p:spTgt spid="45"/>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3250"/>
                                        <p:tgtEl>
                                          <p:spTgt spid="45"/>
                                        </p:tgtEl>
                                        <p:attrNameLst>
                                          <p:attrName>ppt_x</p:attrName>
                                        </p:attrNameLst>
                                      </p:cBhvr>
                                      <p:tavLst>
                                        <p:tav tm="0">
                                          <p:val>
                                            <p:strVal val="ppt_x"/>
                                          </p:val>
                                        </p:tav>
                                        <p:tav tm="100000">
                                          <p:val>
                                            <p:strVal val="0-ppt_w/2"/>
                                          </p:val>
                                        </p:tav>
                                      </p:tavLst>
                                    </p:anim>
                                    <p:anim calcmode="lin" valueType="num">
                                      <p:cBhvr additive="base">
                                        <p:cTn id="327" dur="3250"/>
                                        <p:tgtEl>
                                          <p:spTgt spid="45"/>
                                        </p:tgtEl>
                                        <p:attrNameLst>
                                          <p:attrName>ppt_y</p:attrName>
                                        </p:attrNameLst>
                                      </p:cBhvr>
                                      <p:tavLst>
                                        <p:tav tm="0">
                                          <p:val>
                                            <p:strVal val="ppt_y"/>
                                          </p:val>
                                        </p:tav>
                                        <p:tav tm="100000">
                                          <p:val>
                                            <p:strVal val="0-ppt_h/2"/>
                                          </p:val>
                                        </p:tav>
                                      </p:tavLst>
                                    </p:anim>
                                    <p:set>
                                      <p:cBhvr>
                                        <p:cTn id="328" dur="1" fill="hold">
                                          <p:stCondLst>
                                            <p:cond delay="3249"/>
                                          </p:stCondLst>
                                        </p:cTn>
                                        <p:tgtEl>
                                          <p:spTgt spid="45"/>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3250" fill="hold"/>
                                        <p:tgtEl>
                                          <p:spTgt spid="38"/>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3250"/>
                                        <p:tgtEl>
                                          <p:spTgt spid="38"/>
                                        </p:tgtEl>
                                        <p:attrNameLst>
                                          <p:attrName>ppt_x</p:attrName>
                                        </p:attrNameLst>
                                      </p:cBhvr>
                                      <p:tavLst>
                                        <p:tav tm="0">
                                          <p:val>
                                            <p:strVal val="ppt_x"/>
                                          </p:val>
                                        </p:tav>
                                        <p:tav tm="100000">
                                          <p:val>
                                            <p:strVal val="0-ppt_w/2"/>
                                          </p:val>
                                        </p:tav>
                                      </p:tavLst>
                                    </p:anim>
                                    <p:anim calcmode="lin" valueType="num">
                                      <p:cBhvr additive="base">
                                        <p:cTn id="333" dur="3250"/>
                                        <p:tgtEl>
                                          <p:spTgt spid="38"/>
                                        </p:tgtEl>
                                        <p:attrNameLst>
                                          <p:attrName>ppt_y</p:attrName>
                                        </p:attrNameLst>
                                      </p:cBhvr>
                                      <p:tavLst>
                                        <p:tav tm="0">
                                          <p:val>
                                            <p:strVal val="ppt_y"/>
                                          </p:val>
                                        </p:tav>
                                        <p:tav tm="100000">
                                          <p:val>
                                            <p:strVal val="0-ppt_h/2"/>
                                          </p:val>
                                        </p:tav>
                                      </p:tavLst>
                                    </p:anim>
                                    <p:set>
                                      <p:cBhvr>
                                        <p:cTn id="334" dur="1" fill="hold">
                                          <p:stCondLst>
                                            <p:cond delay="3249"/>
                                          </p:stCondLst>
                                        </p:cTn>
                                        <p:tgtEl>
                                          <p:spTgt spid="38"/>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3250" fill="hold"/>
                                        <p:tgtEl>
                                          <p:spTgt spid="57"/>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3250"/>
                                        <p:tgtEl>
                                          <p:spTgt spid="57"/>
                                        </p:tgtEl>
                                        <p:attrNameLst>
                                          <p:attrName>ppt_x</p:attrName>
                                        </p:attrNameLst>
                                      </p:cBhvr>
                                      <p:tavLst>
                                        <p:tav tm="0">
                                          <p:val>
                                            <p:strVal val="ppt_x"/>
                                          </p:val>
                                        </p:tav>
                                        <p:tav tm="100000">
                                          <p:val>
                                            <p:strVal val="1+ppt_w/2"/>
                                          </p:val>
                                        </p:tav>
                                      </p:tavLst>
                                    </p:anim>
                                    <p:anim calcmode="lin" valueType="num">
                                      <p:cBhvr additive="base">
                                        <p:cTn id="339" dur="3250"/>
                                        <p:tgtEl>
                                          <p:spTgt spid="57"/>
                                        </p:tgtEl>
                                        <p:attrNameLst>
                                          <p:attrName>ppt_y</p:attrName>
                                        </p:attrNameLst>
                                      </p:cBhvr>
                                      <p:tavLst>
                                        <p:tav tm="0">
                                          <p:val>
                                            <p:strVal val="ppt_y"/>
                                          </p:val>
                                        </p:tav>
                                        <p:tav tm="100000">
                                          <p:val>
                                            <p:strVal val="0-ppt_h/2"/>
                                          </p:val>
                                        </p:tav>
                                      </p:tavLst>
                                    </p:anim>
                                    <p:set>
                                      <p:cBhvr>
                                        <p:cTn id="340" dur="1" fill="hold">
                                          <p:stCondLst>
                                            <p:cond delay="3249"/>
                                          </p:stCondLst>
                                        </p:cTn>
                                        <p:tgtEl>
                                          <p:spTgt spid="57"/>
                                        </p:tgtEl>
                                        <p:attrNameLst>
                                          <p:attrName>style.visibility</p:attrName>
                                        </p:attrNameLst>
                                      </p:cBhvr>
                                      <p:to>
                                        <p:strVal val="hidden"/>
                                      </p:to>
                                    </p:set>
                                  </p:childTnLst>
                                </p:cTn>
                              </p:par>
                              <p:par>
                                <p:cTn id="341" presetID="23" presetClass="entr" presetSubtype="16" fill="hold" nodeType="withEffect">
                                  <p:stCondLst>
                                    <p:cond delay="250"/>
                                  </p:stCondLst>
                                  <p:childTnLst>
                                    <p:set>
                                      <p:cBhvr>
                                        <p:cTn id="342" dur="1" fill="hold">
                                          <p:stCondLst>
                                            <p:cond delay="0"/>
                                          </p:stCondLst>
                                        </p:cTn>
                                        <p:tgtEl>
                                          <p:spTgt spid="66"/>
                                        </p:tgtEl>
                                        <p:attrNameLst>
                                          <p:attrName>style.visibility</p:attrName>
                                        </p:attrNameLst>
                                      </p:cBhvr>
                                      <p:to>
                                        <p:strVal val="visible"/>
                                      </p:to>
                                    </p:set>
                                    <p:anim calcmode="lin" valueType="num">
                                      <p:cBhvr>
                                        <p:cTn id="343" dur="2750" fill="hold"/>
                                        <p:tgtEl>
                                          <p:spTgt spid="66"/>
                                        </p:tgtEl>
                                        <p:attrNameLst>
                                          <p:attrName>ppt_w</p:attrName>
                                        </p:attrNameLst>
                                      </p:cBhvr>
                                      <p:tavLst>
                                        <p:tav tm="0">
                                          <p:val>
                                            <p:fltVal val="0"/>
                                          </p:val>
                                        </p:tav>
                                        <p:tav tm="100000">
                                          <p:val>
                                            <p:strVal val="#ppt_w"/>
                                          </p:val>
                                        </p:tav>
                                      </p:tavLst>
                                    </p:anim>
                                    <p:anim calcmode="lin" valueType="num">
                                      <p:cBhvr>
                                        <p:cTn id="344" dur="2750" fill="hold"/>
                                        <p:tgtEl>
                                          <p:spTgt spid="66"/>
                                        </p:tgtEl>
                                        <p:attrNameLst>
                                          <p:attrName>ppt_h</p:attrName>
                                        </p:attrNameLst>
                                      </p:cBhvr>
                                      <p:tavLst>
                                        <p:tav tm="0">
                                          <p:val>
                                            <p:fltVal val="0"/>
                                          </p:val>
                                        </p:tav>
                                        <p:tav tm="100000">
                                          <p:val>
                                            <p:strVal val="#ppt_h"/>
                                          </p:val>
                                        </p:tav>
                                      </p:tavLst>
                                    </p:anim>
                                  </p:childTnLst>
                                </p:cTn>
                              </p:par>
                              <p:par>
                                <p:cTn id="345" presetID="8" presetClass="entr" presetSubtype="32" fill="hold" nodeType="withEffect">
                                  <p:stCondLst>
                                    <p:cond delay="250"/>
                                  </p:stCondLst>
                                  <p:childTnLst>
                                    <p:set>
                                      <p:cBhvr>
                                        <p:cTn id="346" dur="1" fill="hold">
                                          <p:stCondLst>
                                            <p:cond delay="0"/>
                                          </p:stCondLst>
                                        </p:cTn>
                                        <p:tgtEl>
                                          <p:spTgt spid="66"/>
                                        </p:tgtEl>
                                        <p:attrNameLst>
                                          <p:attrName>style.visibility</p:attrName>
                                        </p:attrNameLst>
                                      </p:cBhvr>
                                      <p:to>
                                        <p:strVal val="visible"/>
                                      </p:to>
                                    </p:set>
                                    <p:animEffect transition="in" filter="diamond(out)">
                                      <p:cBhvr>
                                        <p:cTn id="347" dur="2750"/>
                                        <p:tgtEl>
                                          <p:spTgt spid="66"/>
                                        </p:tgtEl>
                                      </p:cBhvr>
                                    </p:animEffect>
                                  </p:childTnLst>
                                </p:cTn>
                              </p:par>
                              <p:par>
                                <p:cTn id="348" presetID="9" presetClass="emph" presetSubtype="0" grpId="0" nodeType="withEffect">
                                  <p:stCondLst>
                                    <p:cond delay="0"/>
                                  </p:stCondLst>
                                  <p:childTnLst>
                                    <p:set>
                                      <p:cBhvr rctx="PPT">
                                        <p:cTn id="349" dur="indefinite"/>
                                        <p:tgtEl>
                                          <p:spTgt spid="63"/>
                                        </p:tgtEl>
                                        <p:attrNameLst>
                                          <p:attrName>style.opacity</p:attrName>
                                        </p:attrNameLst>
                                      </p:cBhvr>
                                      <p:to>
                                        <p:strVal val="0"/>
                                      </p:to>
                                    </p:set>
                                    <p:animEffect filter="image" prLst="opacity: 0">
                                      <p:cBhvr rctx="IE">
                                        <p:cTn id="350" dur="indefinite"/>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3"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 name="70 Grupo"/>
          <p:cNvGrpSpPr/>
          <p:nvPr/>
        </p:nvGrpSpPr>
        <p:grpSpPr>
          <a:xfrm>
            <a:off x="0" y="-17030"/>
            <a:ext cx="9189631" cy="5256583"/>
            <a:chOff x="-72447" y="-43819"/>
            <a:chExt cx="9246535" cy="5309215"/>
          </a:xfrm>
          <a:solidFill>
            <a:schemeClr val="accent2"/>
          </a:solidFill>
        </p:grpSpPr>
        <p:sp>
          <p:nvSpPr>
            <p:cNvPr id="72" name="71 Triángulo isósceles"/>
            <p:cNvSpPr/>
            <p:nvPr/>
          </p:nvSpPr>
          <p:spPr>
            <a:xfrm rot="16200000" flipH="1">
              <a:off x="4247314" y="368711"/>
              <a:ext cx="5265397" cy="4527973"/>
            </a:xfrm>
            <a:prstGeom prst="triangle">
              <a:avLst/>
            </a:prstGeom>
            <a:gradFill>
              <a:gsLst>
                <a:gs pos="9000">
                  <a:srgbClr val="5CD4EF">
                    <a:lumMod val="0"/>
                    <a:lumOff val="100000"/>
                  </a:srgbClr>
                </a:gs>
                <a:gs pos="78000">
                  <a:srgbClr val="21A6FD">
                    <a:lumMod val="47000"/>
                  </a:srgbClr>
                </a:gs>
                <a:gs pos="46000">
                  <a:schemeClr val="accent1">
                    <a:lumMod val="95000"/>
                    <a:lumOff val="5000"/>
                  </a:schemeClr>
                </a:gs>
                <a:gs pos="95000">
                  <a:schemeClr val="accent1">
                    <a:lumMod val="50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a:off x="-72447" y="2520000"/>
              <a:ext cx="9236844" cy="2643758"/>
            </a:xfrm>
            <a:prstGeom prst="triangle">
              <a:avLst/>
            </a:prstGeom>
            <a:gradFill>
              <a:gsLst>
                <a:gs pos="9000">
                  <a:srgbClr val="5CD4EF">
                    <a:lumMod val="0"/>
                    <a:lumOff val="100000"/>
                  </a:srgbClr>
                </a:gs>
                <a:gs pos="78000">
                  <a:srgbClr val="21A6FD">
                    <a:lumMod val="47000"/>
                  </a:srgbClr>
                </a:gs>
                <a:gs pos="46000">
                  <a:schemeClr val="accent1">
                    <a:lumMod val="95000"/>
                    <a:lumOff val="5000"/>
                  </a:schemeClr>
                </a:gs>
                <a:gs pos="95000">
                  <a:schemeClr val="accent1">
                    <a:lumMod val="50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flipV="1">
              <a:off x="30088" y="0"/>
              <a:ext cx="9144000" cy="2643758"/>
            </a:xfrm>
            <a:prstGeom prst="triangle">
              <a:avLst/>
            </a:prstGeom>
            <a:gradFill>
              <a:gsLst>
                <a:gs pos="9000">
                  <a:srgbClr val="5CD4EF">
                    <a:lumMod val="0"/>
                    <a:lumOff val="100000"/>
                  </a:srgbClr>
                </a:gs>
                <a:gs pos="78000">
                  <a:srgbClr val="21A6FD">
                    <a:lumMod val="47000"/>
                  </a:srgbClr>
                </a:gs>
                <a:gs pos="46000">
                  <a:schemeClr val="accent1">
                    <a:lumMod val="95000"/>
                    <a:lumOff val="5000"/>
                  </a:schemeClr>
                </a:gs>
                <a:gs pos="95000">
                  <a:schemeClr val="accent1">
                    <a:lumMod val="50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a:off x="-364379" y="320559"/>
              <a:ext cx="5216229" cy="4487473"/>
            </a:xfrm>
            <a:prstGeom prst="triangle">
              <a:avLst/>
            </a:prstGeom>
            <a:gradFill>
              <a:gsLst>
                <a:gs pos="9000">
                  <a:srgbClr val="5CD4EF">
                    <a:lumMod val="0"/>
                    <a:lumOff val="100000"/>
                  </a:srgbClr>
                </a:gs>
                <a:gs pos="78000">
                  <a:srgbClr val="21A6FD">
                    <a:lumMod val="47000"/>
                  </a:srgbClr>
                </a:gs>
                <a:gs pos="46000">
                  <a:schemeClr val="accent1">
                    <a:lumMod val="95000"/>
                    <a:lumOff val="5000"/>
                  </a:schemeClr>
                </a:gs>
                <a:gs pos="95000">
                  <a:schemeClr val="accent1">
                    <a:lumMod val="50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0" name="69 Imagen" descr="Diapositiva60"/>
          <p:cNvPicPr>
            <a:picLocks noGrp="1" noChangeAspect="1"/>
          </p:cNvPicPr>
          <p:nvPr isPhoto="1"/>
        </p:nvPicPr>
        <p:blipFill rotWithShape="1">
          <a:blip r:embed="rId2">
            <a:lum/>
            <a:extLst>
              <a:ext uri="{28A0092B-C50C-407E-A947-70E740481C1C}">
                <a14:useLocalDpi xmlns:a14="http://schemas.microsoft.com/office/drawing/2010/main" val="0"/>
              </a:ext>
            </a:extLst>
          </a:blip>
          <a:srcRect t="509" b="509"/>
          <a:stretch/>
        </p:blipFill>
        <p:spPr>
          <a:xfrm>
            <a:off x="-12417" y="0"/>
            <a:ext cx="9144000" cy="5166890"/>
          </a:xfrm>
          <a:prstGeom prst="rect">
            <a:avLst/>
          </a:prstGeom>
          <a:noFill/>
          <a:ln>
            <a:noFill/>
          </a:ln>
        </p:spPr>
      </p:pic>
      <p:grpSp>
        <p:nvGrpSpPr>
          <p:cNvPr id="15" name="14 Grupo"/>
          <p:cNvGrpSpPr/>
          <p:nvPr/>
        </p:nvGrpSpPr>
        <p:grpSpPr>
          <a:xfrm rot="18295164">
            <a:off x="40416" y="324000"/>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rot lat="0" lon="0" rev="6000000"/>
            </a:lightRig>
          </a:scene3d>
        </p:grpSpPr>
        <p:sp>
          <p:nvSpPr>
            <p:cNvPr id="16" name="15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8295164">
            <a:off x="1236944" y="-179546"/>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rot lat="0" lon="0" rev="6000000"/>
            </a:lightRig>
          </a:scene3d>
        </p:grpSpPr>
        <p:sp>
          <p:nvSpPr>
            <p:cNvPr id="11" name="1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8295164">
            <a:off x="2522353" y="-637327"/>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rot lat="0" lon="0" rev="6000000"/>
            </a:lightRig>
          </a:scene3d>
        </p:grpSpPr>
        <p:sp>
          <p:nvSpPr>
            <p:cNvPr id="2" name="1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3304836" flipH="1">
            <a:off x="7385446" y="357178"/>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rot lat="0" lon="0" rev="6000000"/>
            </a:lightRig>
          </a:scene3d>
        </p:grpSpPr>
        <p:sp>
          <p:nvSpPr>
            <p:cNvPr id="33" name="32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3304836" flipH="1">
            <a:off x="6188919" y="-146368"/>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rot lat="0" lon="0" rev="6000000"/>
            </a:lightRig>
          </a:scene3d>
        </p:grpSpPr>
        <p:sp>
          <p:nvSpPr>
            <p:cNvPr id="29" name="2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3304836" flipH="1">
            <a:off x="4903510" y="-604149"/>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rot lat="0" lon="0" rev="6000000"/>
            </a:lightRig>
          </a:scene3d>
        </p:grpSpPr>
        <p:sp>
          <p:nvSpPr>
            <p:cNvPr id="25" name="2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3304836" flipV="1">
            <a:off x="4487" y="3683152"/>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scene3d>
        </p:grpSpPr>
        <p:sp>
          <p:nvSpPr>
            <p:cNvPr id="49" name="4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3304836" flipV="1">
            <a:off x="1201016" y="4186698"/>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scene3d>
        </p:grpSpPr>
        <p:sp>
          <p:nvSpPr>
            <p:cNvPr id="45" name="4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3304836" flipV="1">
            <a:off x="2486425" y="4644479"/>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scene3d>
        </p:grpSpPr>
        <p:sp>
          <p:nvSpPr>
            <p:cNvPr id="41" name="4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8295164" flipH="1" flipV="1">
            <a:off x="7349516" y="3716330"/>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scene3d>
        </p:grpSpPr>
        <p:sp>
          <p:nvSpPr>
            <p:cNvPr id="65" name="6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8295164" flipH="1" flipV="1">
            <a:off x="6152991" y="4219876"/>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scene3d>
        </p:grpSpPr>
        <p:sp>
          <p:nvSpPr>
            <p:cNvPr id="61" name="6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8295164" flipH="1" flipV="1">
            <a:off x="4867582" y="4677657"/>
            <a:ext cx="1724579" cy="1019594"/>
            <a:chOff x="3203848" y="699542"/>
            <a:chExt cx="2124208" cy="1296144"/>
          </a:xfrm>
          <a:gradFill>
            <a:gsLst>
              <a:gs pos="22000">
                <a:schemeClr val="tx1">
                  <a:lumMod val="95000"/>
                  <a:alpha val="84000"/>
                </a:schemeClr>
              </a:gs>
              <a:gs pos="57000">
                <a:schemeClr val="accent1">
                  <a:lumMod val="60000"/>
                  <a:lumOff val="40000"/>
                  <a:alpha val="82000"/>
                </a:schemeClr>
              </a:gs>
              <a:gs pos="100000">
                <a:srgbClr val="0070C0">
                  <a:alpha val="40000"/>
                </a:srgbClr>
              </a:gs>
            </a:gsLst>
            <a:lin ang="5400000" scaled="0"/>
          </a:gradFill>
          <a:scene3d>
            <a:camera prst="orthographicFront"/>
            <a:lightRig rig="flat" dir="t"/>
          </a:scene3d>
        </p:grpSpPr>
        <p:sp>
          <p:nvSpPr>
            <p:cNvPr id="57" name="56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9" name="68 Rectángulo"/>
          <p:cNvSpPr/>
          <p:nvPr/>
        </p:nvSpPr>
        <p:spPr>
          <a:xfrm>
            <a:off x="-108520" y="-884634"/>
            <a:ext cx="9595906" cy="684076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45711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40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40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40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40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40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40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40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40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40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40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40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40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23" presetClass="entr" presetSubtype="272" fill="hold" nodeType="withEffect">
                                  <p:stCondLst>
                                    <p:cond delay="750"/>
                                  </p:stCondLst>
                                  <p:childTnLst>
                                    <p:set>
                                      <p:cBhvr>
                                        <p:cTn id="150" dur="1" fill="hold">
                                          <p:stCondLst>
                                            <p:cond delay="0"/>
                                          </p:stCondLst>
                                        </p:cTn>
                                        <p:tgtEl>
                                          <p:spTgt spid="70"/>
                                        </p:tgtEl>
                                        <p:attrNameLst>
                                          <p:attrName>style.visibility</p:attrName>
                                        </p:attrNameLst>
                                      </p:cBhvr>
                                      <p:to>
                                        <p:strVal val="visible"/>
                                      </p:to>
                                    </p:set>
                                    <p:anim calcmode="lin" valueType="num">
                                      <p:cBhvr>
                                        <p:cTn id="151" dur="2600" fill="hold"/>
                                        <p:tgtEl>
                                          <p:spTgt spid="70"/>
                                        </p:tgtEl>
                                        <p:attrNameLst>
                                          <p:attrName>ppt_w</p:attrName>
                                        </p:attrNameLst>
                                      </p:cBhvr>
                                      <p:tavLst>
                                        <p:tav tm="0">
                                          <p:val>
                                            <p:strVal val="2/3*#ppt_w"/>
                                          </p:val>
                                        </p:tav>
                                        <p:tav tm="100000">
                                          <p:val>
                                            <p:strVal val="#ppt_w"/>
                                          </p:val>
                                        </p:tav>
                                      </p:tavLst>
                                    </p:anim>
                                    <p:anim calcmode="lin" valueType="num">
                                      <p:cBhvr>
                                        <p:cTn id="152" dur="2600" fill="hold"/>
                                        <p:tgtEl>
                                          <p:spTgt spid="70"/>
                                        </p:tgtEl>
                                        <p:attrNameLst>
                                          <p:attrName>ppt_h</p:attrName>
                                        </p:attrNameLst>
                                      </p:cBhvr>
                                      <p:tavLst>
                                        <p:tav tm="0">
                                          <p:val>
                                            <p:strVal val="2/3*#ppt_h"/>
                                          </p:val>
                                        </p:tav>
                                        <p:tav tm="100000">
                                          <p:val>
                                            <p:strVal val="#ppt_h"/>
                                          </p:val>
                                        </p:tav>
                                      </p:tavLst>
                                    </p:anim>
                                  </p:childTnLst>
                                </p:cTn>
                              </p:par>
                              <p:par>
                                <p:cTn id="153" presetID="8" presetClass="entr" presetSubtype="32" fill="hold" nodeType="withEffect">
                                  <p:stCondLst>
                                    <p:cond delay="750"/>
                                  </p:stCondLst>
                                  <p:childTnLst>
                                    <p:set>
                                      <p:cBhvr>
                                        <p:cTn id="154" dur="1" fill="hold">
                                          <p:stCondLst>
                                            <p:cond delay="0"/>
                                          </p:stCondLst>
                                        </p:cTn>
                                        <p:tgtEl>
                                          <p:spTgt spid="70"/>
                                        </p:tgtEl>
                                        <p:attrNameLst>
                                          <p:attrName>style.visibility</p:attrName>
                                        </p:attrNameLst>
                                      </p:cBhvr>
                                      <p:to>
                                        <p:strVal val="visible"/>
                                      </p:to>
                                    </p:set>
                                    <p:animEffect transition="in" filter="diamond(out)">
                                      <p:cBhvr>
                                        <p:cTn id="155" dur="2600"/>
                                        <p:tgtEl>
                                          <p:spTgt spid="70"/>
                                        </p:tgtEl>
                                      </p:cBhvr>
                                    </p:animEffect>
                                  </p:childTnLst>
                                </p:cTn>
                              </p:par>
                              <p:par>
                                <p:cTn id="156" presetID="23" presetClass="entr" presetSubtype="288" fill="hold" nodeType="withEffect">
                                  <p:stCondLst>
                                    <p:cond delay="0"/>
                                  </p:stCondLst>
                                  <p:childTnLst>
                                    <p:set>
                                      <p:cBhvr>
                                        <p:cTn id="157" dur="1" fill="hold">
                                          <p:stCondLst>
                                            <p:cond delay="0"/>
                                          </p:stCondLst>
                                        </p:cTn>
                                        <p:tgtEl>
                                          <p:spTgt spid="71"/>
                                        </p:tgtEl>
                                        <p:attrNameLst>
                                          <p:attrName>style.visibility</p:attrName>
                                        </p:attrNameLst>
                                      </p:cBhvr>
                                      <p:to>
                                        <p:strVal val="visible"/>
                                      </p:to>
                                    </p:set>
                                    <p:anim calcmode="lin" valueType="num">
                                      <p:cBhvr>
                                        <p:cTn id="158" dur="3000" fill="hold"/>
                                        <p:tgtEl>
                                          <p:spTgt spid="71"/>
                                        </p:tgtEl>
                                        <p:attrNameLst>
                                          <p:attrName>ppt_w</p:attrName>
                                        </p:attrNameLst>
                                      </p:cBhvr>
                                      <p:tavLst>
                                        <p:tav tm="0">
                                          <p:val>
                                            <p:strVal val="4/3*#ppt_w"/>
                                          </p:val>
                                        </p:tav>
                                        <p:tav tm="100000">
                                          <p:val>
                                            <p:strVal val="#ppt_w"/>
                                          </p:val>
                                        </p:tav>
                                      </p:tavLst>
                                    </p:anim>
                                    <p:anim calcmode="lin" valueType="num">
                                      <p:cBhvr>
                                        <p:cTn id="159" dur="3000" fill="hold"/>
                                        <p:tgtEl>
                                          <p:spTgt spid="71"/>
                                        </p:tgtEl>
                                        <p:attrNameLst>
                                          <p:attrName>ppt_h</p:attrName>
                                        </p:attrNameLst>
                                      </p:cBhvr>
                                      <p:tavLst>
                                        <p:tav tm="0">
                                          <p:val>
                                            <p:strVal val="4/3*#ppt_h"/>
                                          </p:val>
                                        </p:tav>
                                        <p:tav tm="100000">
                                          <p:val>
                                            <p:strVal val="#ppt_h"/>
                                          </p:val>
                                        </p:tav>
                                      </p:tavLst>
                                    </p:anim>
                                  </p:childTnLst>
                                </p:cTn>
                              </p:par>
                              <p:par>
                                <p:cTn id="160" presetID="9" presetClass="emph" presetSubtype="0" grpId="0" nodeType="withEffect">
                                  <p:stCondLst>
                                    <p:cond delay="0"/>
                                  </p:stCondLst>
                                  <p:childTnLst>
                                    <p:set>
                                      <p:cBhvr rctx="PPT">
                                        <p:cTn id="161" dur="indefinite"/>
                                        <p:tgtEl>
                                          <p:spTgt spid="69"/>
                                        </p:tgtEl>
                                        <p:attrNameLst>
                                          <p:attrName>style.opacity</p:attrName>
                                        </p:attrNameLst>
                                      </p:cBhvr>
                                      <p:to>
                                        <p:strVal val="0"/>
                                      </p:to>
                                    </p:set>
                                    <p:animEffect filter="image" prLst="opacity: 0">
                                      <p:cBhvr rctx="IE">
                                        <p:cTn id="162" dur="indefinite"/>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19 Grupo"/>
          <p:cNvGrpSpPr/>
          <p:nvPr/>
        </p:nvGrpSpPr>
        <p:grpSpPr>
          <a:xfrm>
            <a:off x="0" y="16014"/>
            <a:ext cx="9144000" cy="5143500"/>
            <a:chOff x="0" y="0"/>
            <a:chExt cx="9144000" cy="5143500"/>
          </a:xfrm>
        </p:grpSpPr>
        <p:sp>
          <p:nvSpPr>
            <p:cNvPr id="21" name="20 Rectángulo"/>
            <p:cNvSpPr/>
            <p:nvPr/>
          </p:nvSpPr>
          <p:spPr>
            <a:xfrm>
              <a:off x="4572000" y="2571750"/>
              <a:ext cx="4572000" cy="2571750"/>
            </a:xfrm>
            <a:prstGeom prst="rect">
              <a:avLst/>
            </a:prstGeom>
            <a:gradFill>
              <a:gsLst>
                <a:gs pos="61000">
                  <a:srgbClr val="FF0000"/>
                </a:gs>
                <a:gs pos="13000">
                  <a:schemeClr val="accent4">
                    <a:lumMod val="4000"/>
                  </a:schemeClr>
                </a:gs>
                <a:gs pos="100000">
                  <a:srgbClr val="C00000">
                    <a:lumMod val="4000"/>
                  </a:srgbClr>
                </a:gs>
                <a:gs pos="2000">
                  <a:srgbClr val="FF3300"/>
                </a:gs>
                <a:gs pos="40000">
                  <a:schemeClr val="accent1">
                    <a:lumMod val="41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0800000" flipH="1">
              <a:off x="4572000" y="0"/>
              <a:ext cx="4572000" cy="2571750"/>
            </a:xfrm>
            <a:prstGeom prst="rect">
              <a:avLst/>
            </a:prstGeom>
            <a:gradFill>
              <a:gsLst>
                <a:gs pos="61000">
                  <a:srgbClr val="FF0000"/>
                </a:gs>
                <a:gs pos="13000">
                  <a:schemeClr val="accent4">
                    <a:lumMod val="4000"/>
                  </a:schemeClr>
                </a:gs>
                <a:gs pos="100000">
                  <a:srgbClr val="C00000">
                    <a:lumMod val="4000"/>
                  </a:srgbClr>
                </a:gs>
                <a:gs pos="2000">
                  <a:srgbClr val="FF3300"/>
                </a:gs>
                <a:gs pos="40000">
                  <a:schemeClr val="accent1">
                    <a:lumMod val="41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0" y="2571750"/>
              <a:ext cx="4572000" cy="2571750"/>
            </a:xfrm>
            <a:prstGeom prst="rect">
              <a:avLst/>
            </a:prstGeom>
            <a:gradFill>
              <a:gsLst>
                <a:gs pos="61000">
                  <a:srgbClr val="FF0000"/>
                </a:gs>
                <a:gs pos="13000">
                  <a:schemeClr val="accent4">
                    <a:lumMod val="4000"/>
                  </a:schemeClr>
                </a:gs>
                <a:gs pos="100000">
                  <a:srgbClr val="C00000">
                    <a:lumMod val="4000"/>
                  </a:srgbClr>
                </a:gs>
                <a:gs pos="2000">
                  <a:srgbClr val="FF3300"/>
                </a:gs>
                <a:gs pos="40000">
                  <a:schemeClr val="accent1">
                    <a:lumMod val="41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0800000">
              <a:off x="0" y="0"/>
              <a:ext cx="4572000" cy="2571750"/>
            </a:xfrm>
            <a:prstGeom prst="rect">
              <a:avLst/>
            </a:prstGeom>
            <a:gradFill>
              <a:gsLst>
                <a:gs pos="61000">
                  <a:srgbClr val="FF0000"/>
                </a:gs>
                <a:gs pos="13000">
                  <a:schemeClr val="accent4">
                    <a:lumMod val="4000"/>
                  </a:schemeClr>
                </a:gs>
                <a:gs pos="100000">
                  <a:srgbClr val="C00000">
                    <a:lumMod val="4000"/>
                  </a:srgbClr>
                </a:gs>
                <a:gs pos="2000">
                  <a:srgbClr val="FF3300"/>
                </a:gs>
                <a:gs pos="40000">
                  <a:schemeClr val="accent1">
                    <a:lumMod val="41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 name="9 Imagen" descr="Diapositiva1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3348" y="0"/>
            <a:ext cx="9144000" cy="5143500"/>
          </a:xfrm>
          <a:prstGeom prst="rect">
            <a:avLst/>
          </a:prstGeom>
          <a:noFill/>
          <a:ln>
            <a:noFill/>
          </a:ln>
        </p:spPr>
      </p:pic>
      <p:grpSp>
        <p:nvGrpSpPr>
          <p:cNvPr id="6" name="5 Grupo"/>
          <p:cNvGrpSpPr/>
          <p:nvPr/>
        </p:nvGrpSpPr>
        <p:grpSpPr>
          <a:xfrm>
            <a:off x="-324544" y="-108000"/>
            <a:ext cx="6645356" cy="5308054"/>
            <a:chOff x="-63600" y="152400"/>
            <a:chExt cx="6645356" cy="5143500"/>
          </a:xfrm>
          <a:effectLst>
            <a:outerShdw blurRad="50800" dist="50800" dir="5400000" algn="ctr" rotWithShape="0">
              <a:srgbClr val="FF0000"/>
            </a:outerShdw>
          </a:effectLst>
        </p:grpSpPr>
        <p:sp>
          <p:nvSpPr>
            <p:cNvPr id="7" name="6 Cheurón"/>
            <p:cNvSpPr/>
            <p:nvPr/>
          </p:nvSpPr>
          <p:spPr>
            <a:xfrm>
              <a:off x="2009756" y="152400"/>
              <a:ext cx="4572000" cy="5143500"/>
            </a:xfrm>
            <a:prstGeom prst="chevron">
              <a:avLst>
                <a:gd name="adj" fmla="val 88578"/>
              </a:avLst>
            </a:prstGeom>
            <a:noFill/>
            <a:ln w="53975" cap="sq" cmpd="sng">
              <a:gradFill flip="none" rotWithShape="1">
                <a:gsLst>
                  <a:gs pos="50000">
                    <a:srgbClr val="FF86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979984" y="152400"/>
              <a:ext cx="4572000" cy="5143500"/>
            </a:xfrm>
            <a:prstGeom prst="chevron">
              <a:avLst>
                <a:gd name="adj" fmla="val 88578"/>
              </a:avLst>
            </a:prstGeom>
            <a:noFill/>
            <a:ln w="53975" cap="sq" cmpd="sng">
              <a:gradFill flip="none" rotWithShape="1">
                <a:gsLst>
                  <a:gs pos="0">
                    <a:srgbClr val="03D4A8"/>
                  </a:gs>
                  <a:gs pos="25000">
                    <a:srgbClr val="21D6E0"/>
                  </a:gs>
                  <a:gs pos="75000">
                    <a:srgbClr val="0087E6"/>
                  </a:gs>
                  <a:gs pos="100000">
                    <a:srgbClr val="005CBF"/>
                  </a:gs>
                </a:gsLst>
                <a:lin ang="0" scaled="0"/>
                <a:tileRect/>
              </a:gradFill>
              <a:prstDash val="sysDot"/>
            </a:ln>
            <a:effectLst>
              <a:glow rad="12700">
                <a:srgbClr val="5454D4"/>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63600" y="152400"/>
              <a:ext cx="4427984" cy="5143500"/>
            </a:xfrm>
            <a:prstGeom prst="chevron">
              <a:avLst>
                <a:gd name="adj" fmla="val 88578"/>
              </a:avLst>
            </a:prstGeom>
            <a:noFill/>
            <a:ln w="53975" cap="sq" cmpd="sng">
              <a:gradFill flip="none" rotWithShape="1">
                <a:gsLst>
                  <a:gs pos="50000">
                    <a:srgbClr val="FF86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25" name="24 Grupo"/>
          <p:cNvGrpSpPr/>
          <p:nvPr/>
        </p:nvGrpSpPr>
        <p:grpSpPr>
          <a:xfrm flipH="1">
            <a:off x="2581771" y="-108000"/>
            <a:ext cx="6645356" cy="5308054"/>
            <a:chOff x="-63600" y="152400"/>
            <a:chExt cx="6645356" cy="5143500"/>
          </a:xfrm>
          <a:effectLst>
            <a:outerShdw blurRad="50800" dist="50800" dir="5400000" algn="ctr" rotWithShape="0">
              <a:srgbClr val="FF3300"/>
            </a:outerShdw>
          </a:effectLst>
        </p:grpSpPr>
        <p:sp>
          <p:nvSpPr>
            <p:cNvPr id="26" name="25 Cheurón"/>
            <p:cNvSpPr/>
            <p:nvPr/>
          </p:nvSpPr>
          <p:spPr>
            <a:xfrm>
              <a:off x="2009756" y="152400"/>
              <a:ext cx="4572000" cy="5143500"/>
            </a:xfrm>
            <a:prstGeom prst="chevron">
              <a:avLst>
                <a:gd name="adj" fmla="val 88578"/>
              </a:avLst>
            </a:prstGeom>
            <a:noFill/>
            <a:ln w="53975" cap="sq" cmpd="sng">
              <a:gradFill flip="none" rotWithShape="1">
                <a:gsLst>
                  <a:gs pos="50000">
                    <a:srgbClr val="FF86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a:off x="-63600" y="152400"/>
              <a:ext cx="4427984" cy="5143500"/>
            </a:xfrm>
            <a:prstGeom prst="chevron">
              <a:avLst>
                <a:gd name="adj" fmla="val 88578"/>
              </a:avLst>
            </a:prstGeom>
            <a:noFill/>
            <a:ln w="53975" cap="sq" cmpd="sng">
              <a:gradFill flip="none" rotWithShape="1">
                <a:gsLst>
                  <a:gs pos="50000">
                    <a:srgbClr val="FF86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a:off x="979984" y="152400"/>
              <a:ext cx="4572000" cy="5143500"/>
            </a:xfrm>
            <a:prstGeom prst="chevron">
              <a:avLst>
                <a:gd name="adj" fmla="val 88578"/>
              </a:avLst>
            </a:prstGeom>
            <a:noFill/>
            <a:ln w="53975" cap="sq" cmpd="sng">
              <a:gradFill flip="none" rotWithShape="1">
                <a:gsLst>
                  <a:gs pos="0">
                    <a:srgbClr val="03D4A8"/>
                  </a:gs>
                  <a:gs pos="25000">
                    <a:srgbClr val="21D6E0"/>
                  </a:gs>
                  <a:gs pos="75000">
                    <a:srgbClr val="0087E6"/>
                  </a:gs>
                  <a:gs pos="100000">
                    <a:srgbClr val="005CBF"/>
                  </a:gs>
                </a:gsLst>
                <a:lin ang="0" scaled="0"/>
                <a:tileRect/>
              </a:gradFill>
              <a:prstDash val="sysDot"/>
            </a:ln>
            <a:effectLst>
              <a:glow rad="12700">
                <a:srgbClr val="5454D4"/>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16" name="15 Rectángulo"/>
          <p:cNvSpPr/>
          <p:nvPr/>
        </p:nvSpPr>
        <p:spPr>
          <a:xfrm>
            <a:off x="-431318" y="-236562"/>
            <a:ext cx="9899862" cy="5616624"/>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7190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fill="hold" nodeType="withEffect">
                                  <p:stCondLst>
                                    <p:cond delay="0"/>
                                  </p:stCondLst>
                                  <p:childTnLst>
                                    <p:anim calcmode="lin" valueType="num">
                                      <p:cBhvr additive="base">
                                        <p:cTn id="6" dur="2500"/>
                                        <p:tgtEl>
                                          <p:spTgt spid="6"/>
                                        </p:tgtEl>
                                        <p:attrNameLst>
                                          <p:attrName>ppt_x</p:attrName>
                                        </p:attrNameLst>
                                      </p:cBhvr>
                                      <p:tavLst>
                                        <p:tav tm="0">
                                          <p:val>
                                            <p:strVal val="ppt_x"/>
                                          </p:val>
                                        </p:tav>
                                        <p:tav tm="100000">
                                          <p:val>
                                            <p:strVal val="1+ppt_w/2"/>
                                          </p:val>
                                        </p:tav>
                                      </p:tavLst>
                                    </p:anim>
                                    <p:anim calcmode="lin" valueType="num">
                                      <p:cBhvr additive="base">
                                        <p:cTn id="7" dur="2500"/>
                                        <p:tgtEl>
                                          <p:spTgt spid="6"/>
                                        </p:tgtEl>
                                        <p:attrNameLst>
                                          <p:attrName>ppt_y</p:attrName>
                                        </p:attrNameLst>
                                      </p:cBhvr>
                                      <p:tavLst>
                                        <p:tav tm="0">
                                          <p:val>
                                            <p:strVal val="ppt_y"/>
                                          </p:val>
                                        </p:tav>
                                        <p:tav tm="100000">
                                          <p:val>
                                            <p:strVal val="ppt_y"/>
                                          </p:val>
                                        </p:tav>
                                      </p:tavLst>
                                    </p:anim>
                                    <p:set>
                                      <p:cBhvr>
                                        <p:cTn id="8" dur="1" fill="hold">
                                          <p:stCondLst>
                                            <p:cond delay="2499"/>
                                          </p:stCondLst>
                                        </p:cTn>
                                        <p:tgtEl>
                                          <p:spTgt spid="6"/>
                                        </p:tgtEl>
                                        <p:attrNameLst>
                                          <p:attrName>style.visibility</p:attrName>
                                        </p:attrNameLst>
                                      </p:cBhvr>
                                      <p:to>
                                        <p:strVal val="hidden"/>
                                      </p:to>
                                    </p:set>
                                  </p:childTnLst>
                                </p:cTn>
                              </p:par>
                              <p:par>
                                <p:cTn id="9" presetID="8" presetClass="entr" presetSubtype="32"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diamond(out)">
                                      <p:cBhvr>
                                        <p:cTn id="11" dur="2750"/>
                                        <p:tgtEl>
                                          <p:spTgt spid="10"/>
                                        </p:tgtEl>
                                      </p:cBhvr>
                                    </p:animEffect>
                                  </p:childTnLst>
                                </p:cTn>
                              </p:par>
                              <p:par>
                                <p:cTn id="12" presetID="23" presetClass="entr" presetSubtype="288"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p:cTn id="14" dur="2750" fill="hold"/>
                                        <p:tgtEl>
                                          <p:spTgt spid="10"/>
                                        </p:tgtEl>
                                        <p:attrNameLst>
                                          <p:attrName>ppt_w</p:attrName>
                                        </p:attrNameLst>
                                      </p:cBhvr>
                                      <p:tavLst>
                                        <p:tav tm="0">
                                          <p:val>
                                            <p:strVal val="4/3*#ppt_w"/>
                                          </p:val>
                                        </p:tav>
                                        <p:tav tm="100000">
                                          <p:val>
                                            <p:strVal val="#ppt_w"/>
                                          </p:val>
                                        </p:tav>
                                      </p:tavLst>
                                    </p:anim>
                                    <p:anim calcmode="lin" valueType="num">
                                      <p:cBhvr>
                                        <p:cTn id="15" dur="2750" fill="hold"/>
                                        <p:tgtEl>
                                          <p:spTgt spid="10"/>
                                        </p:tgtEl>
                                        <p:attrNameLst>
                                          <p:attrName>ppt_h</p:attrName>
                                        </p:attrNameLst>
                                      </p:cBhvr>
                                      <p:tavLst>
                                        <p:tav tm="0">
                                          <p:val>
                                            <p:strVal val="4/3*#ppt_h"/>
                                          </p:val>
                                        </p:tav>
                                        <p:tav tm="100000">
                                          <p:val>
                                            <p:strVal val="#ppt_h"/>
                                          </p:val>
                                        </p:tav>
                                      </p:tavLst>
                                    </p:anim>
                                  </p:childTnLst>
                                </p:cTn>
                              </p:par>
                              <p:par>
                                <p:cTn id="16" presetID="23" presetClass="entr" presetSubtype="288" fill="hold" nodeType="withEffect">
                                  <p:stCondLst>
                                    <p:cond delay="0"/>
                                  </p:stCondLst>
                                  <p:childTnLst>
                                    <p:set>
                                      <p:cBhvr>
                                        <p:cTn id="17" dur="1" fill="hold">
                                          <p:stCondLst>
                                            <p:cond delay="0"/>
                                          </p:stCondLst>
                                        </p:cTn>
                                        <p:tgtEl>
                                          <p:spTgt spid="20"/>
                                        </p:tgtEl>
                                        <p:attrNameLst>
                                          <p:attrName>style.visibility</p:attrName>
                                        </p:attrNameLst>
                                      </p:cBhvr>
                                      <p:to>
                                        <p:strVal val="visible"/>
                                      </p:to>
                                    </p:set>
                                    <p:anim calcmode="lin" valueType="num">
                                      <p:cBhvr>
                                        <p:cTn id="18" dur="1750" fill="hold"/>
                                        <p:tgtEl>
                                          <p:spTgt spid="20"/>
                                        </p:tgtEl>
                                        <p:attrNameLst>
                                          <p:attrName>ppt_w</p:attrName>
                                        </p:attrNameLst>
                                      </p:cBhvr>
                                      <p:tavLst>
                                        <p:tav tm="0">
                                          <p:val>
                                            <p:strVal val="4/3*#ppt_w"/>
                                          </p:val>
                                        </p:tav>
                                        <p:tav tm="100000">
                                          <p:val>
                                            <p:strVal val="#ppt_w"/>
                                          </p:val>
                                        </p:tav>
                                      </p:tavLst>
                                    </p:anim>
                                    <p:anim calcmode="lin" valueType="num">
                                      <p:cBhvr>
                                        <p:cTn id="19" dur="1750" fill="hold"/>
                                        <p:tgtEl>
                                          <p:spTgt spid="20"/>
                                        </p:tgtEl>
                                        <p:attrNameLst>
                                          <p:attrName>ppt_h</p:attrName>
                                        </p:attrNameLst>
                                      </p:cBhvr>
                                      <p:tavLst>
                                        <p:tav tm="0">
                                          <p:val>
                                            <p:strVal val="4/3*#ppt_h"/>
                                          </p:val>
                                        </p:tav>
                                        <p:tav tm="100000">
                                          <p:val>
                                            <p:strVal val="#ppt_h"/>
                                          </p:val>
                                        </p:tav>
                                      </p:tavLst>
                                    </p:anim>
                                  </p:childTnLst>
                                </p:cTn>
                              </p:par>
                              <p:par>
                                <p:cTn id="20" presetID="23" presetClass="exit" presetSubtype="16" fill="hold" nodeType="withEffect">
                                  <p:stCondLst>
                                    <p:cond delay="0"/>
                                  </p:stCondLst>
                                  <p:childTnLst>
                                    <p:anim calcmode="lin" valueType="num">
                                      <p:cBhvr>
                                        <p:cTn id="21" dur="5750"/>
                                        <p:tgtEl>
                                          <p:spTgt spid="20"/>
                                        </p:tgtEl>
                                        <p:attrNameLst>
                                          <p:attrName>ppt_w</p:attrName>
                                        </p:attrNameLst>
                                      </p:cBhvr>
                                      <p:tavLst>
                                        <p:tav tm="0">
                                          <p:val>
                                            <p:strVal val="ppt_w"/>
                                          </p:val>
                                        </p:tav>
                                        <p:tav tm="100000">
                                          <p:val>
                                            <p:strVal val="4*ppt_w"/>
                                          </p:val>
                                        </p:tav>
                                      </p:tavLst>
                                    </p:anim>
                                    <p:anim calcmode="lin" valueType="num">
                                      <p:cBhvr>
                                        <p:cTn id="22" dur="5750"/>
                                        <p:tgtEl>
                                          <p:spTgt spid="20"/>
                                        </p:tgtEl>
                                        <p:attrNameLst>
                                          <p:attrName>ppt_h</p:attrName>
                                        </p:attrNameLst>
                                      </p:cBhvr>
                                      <p:tavLst>
                                        <p:tav tm="0">
                                          <p:val>
                                            <p:strVal val="ppt_h"/>
                                          </p:val>
                                        </p:tav>
                                        <p:tav tm="100000">
                                          <p:val>
                                            <p:strVal val="4*ppt_h"/>
                                          </p:val>
                                        </p:tav>
                                      </p:tavLst>
                                    </p:anim>
                                    <p:set>
                                      <p:cBhvr>
                                        <p:cTn id="23" dur="1" fill="hold">
                                          <p:stCondLst>
                                            <p:cond delay="5749"/>
                                          </p:stCondLst>
                                        </p:cTn>
                                        <p:tgtEl>
                                          <p:spTgt spid="20"/>
                                        </p:tgtEl>
                                        <p:attrNameLst>
                                          <p:attrName>style.visibility</p:attrName>
                                        </p:attrNameLst>
                                      </p:cBhvr>
                                      <p:to>
                                        <p:strVal val="hidden"/>
                                      </p:to>
                                    </p:set>
                                  </p:childTnLst>
                                </p:cTn>
                              </p:par>
                              <p:par>
                                <p:cTn id="24" presetID="2" presetClass="exit" presetSubtype="8" fill="hold" nodeType="withEffect">
                                  <p:stCondLst>
                                    <p:cond delay="0"/>
                                  </p:stCondLst>
                                  <p:childTnLst>
                                    <p:anim calcmode="lin" valueType="num">
                                      <p:cBhvr additive="base">
                                        <p:cTn id="25" dur="2500"/>
                                        <p:tgtEl>
                                          <p:spTgt spid="25"/>
                                        </p:tgtEl>
                                        <p:attrNameLst>
                                          <p:attrName>ppt_x</p:attrName>
                                        </p:attrNameLst>
                                      </p:cBhvr>
                                      <p:tavLst>
                                        <p:tav tm="0">
                                          <p:val>
                                            <p:strVal val="ppt_x"/>
                                          </p:val>
                                        </p:tav>
                                        <p:tav tm="100000">
                                          <p:val>
                                            <p:strVal val="0-ppt_w/2"/>
                                          </p:val>
                                        </p:tav>
                                      </p:tavLst>
                                    </p:anim>
                                    <p:anim calcmode="lin" valueType="num">
                                      <p:cBhvr additive="base">
                                        <p:cTn id="26" dur="2500"/>
                                        <p:tgtEl>
                                          <p:spTgt spid="25"/>
                                        </p:tgtEl>
                                        <p:attrNameLst>
                                          <p:attrName>ppt_y</p:attrName>
                                        </p:attrNameLst>
                                      </p:cBhvr>
                                      <p:tavLst>
                                        <p:tav tm="0">
                                          <p:val>
                                            <p:strVal val="ppt_y"/>
                                          </p:val>
                                        </p:tav>
                                        <p:tav tm="100000">
                                          <p:val>
                                            <p:strVal val="ppt_y"/>
                                          </p:val>
                                        </p:tav>
                                      </p:tavLst>
                                    </p:anim>
                                    <p:set>
                                      <p:cBhvr>
                                        <p:cTn id="27" dur="1" fill="hold">
                                          <p:stCondLst>
                                            <p:cond delay="2499"/>
                                          </p:stCondLst>
                                        </p:cTn>
                                        <p:tgtEl>
                                          <p:spTgt spid="25"/>
                                        </p:tgtEl>
                                        <p:attrNameLst>
                                          <p:attrName>style.visibility</p:attrName>
                                        </p:attrNameLst>
                                      </p:cBhvr>
                                      <p:to>
                                        <p:strVal val="hidden"/>
                                      </p:to>
                                    </p:set>
                                  </p:childTnLst>
                                </p:cTn>
                              </p:par>
                              <p:par>
                                <p:cTn id="28" presetID="9" presetClass="emph" presetSubtype="0" grpId="0" nodeType="withEffect">
                                  <p:stCondLst>
                                    <p:cond delay="0"/>
                                  </p:stCondLst>
                                  <p:childTnLst>
                                    <p:set>
                                      <p:cBhvr rctx="PPT">
                                        <p:cTn id="29" dur="indefinite"/>
                                        <p:tgtEl>
                                          <p:spTgt spid="16"/>
                                        </p:tgtEl>
                                        <p:attrNameLst>
                                          <p:attrName>style.opacity</p:attrName>
                                        </p:attrNameLst>
                                      </p:cBhvr>
                                      <p:to>
                                        <p:strVal val="0"/>
                                      </p:to>
                                    </p:set>
                                    <p:animEffect filter="image" prLst="opacity: 0">
                                      <p:cBhvr rctx="IE">
                                        <p:cTn id="30"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a:off x="0" y="-8774"/>
            <a:ext cx="9144000" cy="5152274"/>
          </a:xfrm>
          <a:prstGeom prst="rect">
            <a:avLst/>
          </a:prstGeom>
          <a:gradFill flip="none" rotWithShape="1">
            <a:gsLst>
              <a:gs pos="50810">
                <a:srgbClr val="002060">
                  <a:lumMod val="14000"/>
                </a:srgbClr>
              </a:gs>
              <a:gs pos="98000">
                <a:schemeClr val="bg2">
                  <a:lumMod val="60000"/>
                  <a:lumOff val="40000"/>
                </a:schemeClr>
              </a:gs>
              <a:gs pos="9000">
                <a:srgbClr val="000172"/>
              </a:gs>
              <a:gs pos="92000">
                <a:srgbClr val="00008A"/>
              </a:gs>
              <a:gs pos="417">
                <a:schemeClr val="bg2">
                  <a:lumMod val="60000"/>
                  <a:lumOff val="4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7" name="66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984"/>
            <a:ext cx="9144000" cy="5143500"/>
          </a:xfrm>
          <a:prstGeom prst="rect">
            <a:avLst/>
          </a:prstGeom>
        </p:spPr>
      </p:pic>
      <p:sp>
        <p:nvSpPr>
          <p:cNvPr id="2" name="1 Arco de bloque"/>
          <p:cNvSpPr/>
          <p:nvPr/>
        </p:nvSpPr>
        <p:spPr>
          <a:xfrm rot="5400000">
            <a:off x="-1158516"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582452"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6388"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641684"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217748"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793812"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369876"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2945940"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522004"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123236"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699236"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239236"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5861756"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437820"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013884" y="382402"/>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046640" y="321246"/>
            <a:ext cx="2376264" cy="2556792"/>
          </a:xfrm>
          <a:prstGeom prst="blockArc">
            <a:avLst>
              <a:gd name="adj1" fmla="val 10800000"/>
              <a:gd name="adj2" fmla="val 21589167"/>
              <a:gd name="adj3" fmla="val 7825"/>
            </a:avLst>
          </a:prstGeom>
          <a:noFill/>
          <a:ln w="38100" cap="rnd"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470576"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6894512"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246440"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670376"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094312"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518248"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3942184"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366120"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2764888"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188888"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648888"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026368"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450304"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125760" y="321246"/>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1230524" y="2326618"/>
            <a:ext cx="2354560" cy="2412776"/>
          </a:xfrm>
          <a:prstGeom prst="blockArc">
            <a:avLst>
              <a:gd name="adj1" fmla="val 10800000"/>
              <a:gd name="adj2" fmla="val 21589167"/>
              <a:gd name="adj3" fmla="val 7825"/>
            </a:avLst>
          </a:prstGeom>
          <a:noFill/>
          <a:ln w="508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654460"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78396"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569676"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145740"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721804"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297868"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2873932"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449996"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051228"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627228"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167228"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789748"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365812"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6941876" y="2326618"/>
            <a:ext cx="2354560" cy="2412776"/>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118648" y="2303968"/>
            <a:ext cx="2376264" cy="2556792"/>
          </a:xfrm>
          <a:prstGeom prst="blockArc">
            <a:avLst>
              <a:gd name="adj1" fmla="val 10800000"/>
              <a:gd name="adj2" fmla="val 21589167"/>
              <a:gd name="adj3" fmla="val 7825"/>
            </a:avLst>
          </a:prstGeom>
          <a:noFill/>
          <a:ln w="38100" cap="rnd"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398568"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6822504"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174432"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598368"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022304"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446240"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3870176"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294112"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692880"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116880"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576880"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954360"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378296"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197768" y="2265462"/>
            <a:ext cx="2376264" cy="2556792"/>
          </a:xfrm>
          <a:prstGeom prst="blockArc">
            <a:avLst>
              <a:gd name="adj1" fmla="val 10800000"/>
              <a:gd name="adj2" fmla="val 21589167"/>
              <a:gd name="adj3" fmla="val 7825"/>
            </a:avLst>
          </a:prstGeom>
          <a:noFill/>
          <a:ln w="38100" cap="sq" cmpd="sng">
            <a:gradFill>
              <a:gsLst>
                <a:gs pos="0">
                  <a:schemeClr val="tx1"/>
                </a:gs>
                <a:gs pos="50000">
                  <a:srgbClr val="5454D4"/>
                </a:gs>
                <a:gs pos="100000">
                  <a:srgbClr val="FFC0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48046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5"/>
                                        </p:tgtEl>
                                        <p:attrNameLst>
                                          <p:attrName>style.opacity</p:attrName>
                                        </p:attrNameLst>
                                      </p:cBhvr>
                                      <p:to>
                                        <p:strVal val="0"/>
                                      </p:to>
                                    </p:set>
                                    <p:animEffect filter="image" prLst="opacity: 0">
                                      <p:cBhvr rctx="IE">
                                        <p:cTn id="367" dur="indefinite"/>
                                        <p:tgtEl>
                                          <p:spTgt spid="65"/>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23" presetClass="entr" presetSubtype="288" fill="hold" nodeType="withEffect">
                                  <p:stCondLst>
                                    <p:cond delay="0"/>
                                  </p:stCondLst>
                                  <p:childTnLst>
                                    <p:set>
                                      <p:cBhvr>
                                        <p:cTn id="610" dur="1" fill="hold">
                                          <p:stCondLst>
                                            <p:cond delay="0"/>
                                          </p:stCondLst>
                                        </p:cTn>
                                        <p:tgtEl>
                                          <p:spTgt spid="67"/>
                                        </p:tgtEl>
                                        <p:attrNameLst>
                                          <p:attrName>style.visibility</p:attrName>
                                        </p:attrNameLst>
                                      </p:cBhvr>
                                      <p:to>
                                        <p:strVal val="visible"/>
                                      </p:to>
                                    </p:set>
                                    <p:anim calcmode="lin" valueType="num">
                                      <p:cBhvr>
                                        <p:cTn id="611" dur="2500" fill="hold"/>
                                        <p:tgtEl>
                                          <p:spTgt spid="67"/>
                                        </p:tgtEl>
                                        <p:attrNameLst>
                                          <p:attrName>ppt_w</p:attrName>
                                        </p:attrNameLst>
                                      </p:cBhvr>
                                      <p:tavLst>
                                        <p:tav tm="0">
                                          <p:val>
                                            <p:strVal val="4/3*#ppt_w"/>
                                          </p:val>
                                        </p:tav>
                                        <p:tav tm="100000">
                                          <p:val>
                                            <p:strVal val="#ppt_w"/>
                                          </p:val>
                                        </p:tav>
                                      </p:tavLst>
                                    </p:anim>
                                    <p:anim calcmode="lin" valueType="num">
                                      <p:cBhvr>
                                        <p:cTn id="612" dur="2500" fill="hold"/>
                                        <p:tgtEl>
                                          <p:spTgt spid="67"/>
                                        </p:tgtEl>
                                        <p:attrNameLst>
                                          <p:attrName>ppt_h</p:attrName>
                                        </p:attrNameLst>
                                      </p:cBhvr>
                                      <p:tavLst>
                                        <p:tav tm="0">
                                          <p:val>
                                            <p:strVal val="4/3*#ppt_h"/>
                                          </p:val>
                                        </p:tav>
                                        <p:tav tm="100000">
                                          <p:val>
                                            <p:strVal val="#ppt_h"/>
                                          </p:val>
                                        </p:tav>
                                      </p:tavLst>
                                    </p:anim>
                                  </p:childTnLst>
                                </p:cTn>
                              </p:par>
                              <p:par>
                                <p:cTn id="613" presetID="8" presetClass="entr" presetSubtype="32" fill="hold" nodeType="withEffect">
                                  <p:stCondLst>
                                    <p:cond delay="0"/>
                                  </p:stCondLst>
                                  <p:childTnLst>
                                    <p:set>
                                      <p:cBhvr>
                                        <p:cTn id="614" dur="1" fill="hold">
                                          <p:stCondLst>
                                            <p:cond delay="0"/>
                                          </p:stCondLst>
                                        </p:cTn>
                                        <p:tgtEl>
                                          <p:spTgt spid="67"/>
                                        </p:tgtEl>
                                        <p:attrNameLst>
                                          <p:attrName>style.visibility</p:attrName>
                                        </p:attrNameLst>
                                      </p:cBhvr>
                                      <p:to>
                                        <p:strVal val="visible"/>
                                      </p:to>
                                    </p:set>
                                    <p:animEffect transition="in" filter="diamond(out)">
                                      <p:cBhvr>
                                        <p:cTn id="615" dur="2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65 Rectángulo"/>
          <p:cNvSpPr/>
          <p:nvPr/>
        </p:nvSpPr>
        <p:spPr>
          <a:xfrm>
            <a:off x="0" y="-9867"/>
            <a:ext cx="9144000" cy="5143500"/>
          </a:xfrm>
          <a:prstGeom prst="rect">
            <a:avLst/>
          </a:prstGeom>
          <a:gradFill flip="none" rotWithShape="1">
            <a:gsLst>
              <a:gs pos="0">
                <a:srgbClr val="00B0F0"/>
              </a:gs>
              <a:gs pos="80000">
                <a:srgbClr val="21A6FD">
                  <a:lumMod val="15000"/>
                </a:srgbClr>
              </a:gs>
              <a:gs pos="47505">
                <a:srgbClr val="002060">
                  <a:lumMod val="33000"/>
                </a:srgbClr>
              </a:gs>
              <a:gs pos="13000">
                <a:srgbClr val="009999">
                  <a:lumMod val="16000"/>
                </a:srgbClr>
              </a:gs>
              <a:gs pos="100000">
                <a:schemeClr val="accent1">
                  <a:lumMod val="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5" name="64 Imagen" descr="Diapositiva86"/>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3932"/>
            <a:ext cx="9144000" cy="5143500"/>
          </a:xfrm>
          <a:prstGeom prst="rect">
            <a:avLst/>
          </a:prstGeom>
          <a:noFill/>
          <a:ln>
            <a:noFill/>
          </a:ln>
        </p:spPr>
      </p:pic>
      <p:sp>
        <p:nvSpPr>
          <p:cNvPr id="2" name="1 Anillo"/>
          <p:cNvSpPr/>
          <p:nvPr/>
        </p:nvSpPr>
        <p:spPr>
          <a:xfrm>
            <a:off x="1056051" y="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1208451" y="1524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1360851" y="3048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1513251" y="4572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1665651" y="6096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1818051" y="7620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970451" y="9144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122851" y="10668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275251" y="12192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427651" y="13716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580051" y="15240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732451" y="16764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884851" y="18288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3037251" y="1981200"/>
            <a:ext cx="1701598"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335214" y="-6576"/>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182814" y="1458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6030414" y="2982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5878014" y="4506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5725614" y="6030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5573214" y="7554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420814" y="9078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268414" y="10602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116014" y="12126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4963614" y="13650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4811214" y="15174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4658814" y="16698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flipH="1">
            <a:off x="4506414" y="18222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flipH="1">
            <a:off x="4354014" y="1974624"/>
            <a:ext cx="1693170"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6333726" y="42095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6181326" y="40571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6028926" y="39047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5876526" y="37523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5724126" y="35999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571726" y="34475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419326" y="32951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5266926" y="31427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5114526" y="29903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4962126" y="28379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a:off x="4809726" y="26855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a:off x="4657326" y="25331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a:off x="4504926" y="23807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a:off x="4352526" y="2228368"/>
            <a:ext cx="1703781" cy="732299"/>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1077146" y="42053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229546" y="40529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381946" y="39005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534346" y="37481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686746" y="35957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839146" y="34433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991546" y="32909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143946" y="31385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296346" y="29861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0800000" flipH="1">
            <a:off x="2448746" y="28337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0800000" flipH="1">
            <a:off x="2601146" y="26813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0800000" flipH="1">
            <a:off x="2753546" y="25289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0800000" flipH="1">
            <a:off x="2905946" y="23765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0800000" flipH="1">
            <a:off x="3058346" y="2224107"/>
            <a:ext cx="1672237" cy="736555"/>
          </a:xfrm>
          <a:prstGeom prst="donut">
            <a:avLst>
              <a:gd name="adj" fmla="val 10244"/>
            </a:avLst>
          </a:prstGeom>
          <a:noFill/>
          <a:ln w="25400" cmpd="dbl">
            <a:gradFill>
              <a:gsLst>
                <a:gs pos="34000">
                  <a:schemeClr val="accent6">
                    <a:lumMod val="75000"/>
                  </a:schemeClr>
                </a:gs>
                <a:gs pos="12500">
                  <a:srgbClr val="FFC000"/>
                </a:gs>
                <a:gs pos="75000">
                  <a:srgbClr val="0066FF">
                    <a:lumMod val="79000"/>
                    <a:lumOff val="21000"/>
                  </a:srgbClr>
                </a:gs>
                <a:gs pos="100000">
                  <a:srgbClr val="005CBF"/>
                </a:gs>
              </a:gsLst>
              <a:lin ang="5400000" scaled="0"/>
            </a:gradFill>
            <a:prstDash val="sysDot"/>
          </a:ln>
          <a:effectLst>
            <a:outerShdw dist="50800" dir="5400000" sx="130000" sy="130000" algn="ctr" rotWithShape="0">
              <a:srgbClr val="FF7C80"/>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Rectángulo"/>
          <p:cNvSpPr/>
          <p:nvPr/>
        </p:nvSpPr>
        <p:spPr>
          <a:xfrm>
            <a:off x="-199370" y="0"/>
            <a:ext cx="9595906" cy="5175803"/>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60829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3250"/>
                                        <p:tgtEl>
                                          <p:spTgt spid="2"/>
                                        </p:tgtEl>
                                        <p:attrNameLst>
                                          <p:attrName>ppt_x</p:attrName>
                                        </p:attrNameLst>
                                      </p:cBhvr>
                                      <p:tavLst>
                                        <p:tav tm="0">
                                          <p:val>
                                            <p:strVal val="ppt_x"/>
                                          </p:val>
                                        </p:tav>
                                        <p:tav tm="100000">
                                          <p:val>
                                            <p:strVal val="1+ppt_w/2"/>
                                          </p:val>
                                        </p:tav>
                                      </p:tavLst>
                                    </p:anim>
                                    <p:anim calcmode="lin" valueType="num">
                                      <p:cBhvr additive="base">
                                        <p:cTn id="9" dur="3250"/>
                                        <p:tgtEl>
                                          <p:spTgt spid="2"/>
                                        </p:tgtEl>
                                        <p:attrNameLst>
                                          <p:attrName>ppt_y</p:attrName>
                                        </p:attrNameLst>
                                      </p:cBhvr>
                                      <p:tavLst>
                                        <p:tav tm="0">
                                          <p:val>
                                            <p:strVal val="ppt_y"/>
                                          </p:val>
                                        </p:tav>
                                        <p:tav tm="100000">
                                          <p:val>
                                            <p:strVal val="1+ppt_h/2"/>
                                          </p:val>
                                        </p:tav>
                                      </p:tavLst>
                                    </p:anim>
                                    <p:set>
                                      <p:cBhvr>
                                        <p:cTn id="10" dur="1" fill="hold">
                                          <p:stCondLst>
                                            <p:cond delay="324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3250"/>
                                        <p:tgtEl>
                                          <p:spTgt spid="3"/>
                                        </p:tgtEl>
                                        <p:attrNameLst>
                                          <p:attrName>ppt_x</p:attrName>
                                        </p:attrNameLst>
                                      </p:cBhvr>
                                      <p:tavLst>
                                        <p:tav tm="0">
                                          <p:val>
                                            <p:strVal val="ppt_x"/>
                                          </p:val>
                                        </p:tav>
                                        <p:tav tm="100000">
                                          <p:val>
                                            <p:strVal val="1+ppt_w/2"/>
                                          </p:val>
                                        </p:tav>
                                      </p:tavLst>
                                    </p:anim>
                                    <p:anim calcmode="lin" valueType="num">
                                      <p:cBhvr additive="base">
                                        <p:cTn id="15" dur="3250"/>
                                        <p:tgtEl>
                                          <p:spTgt spid="3"/>
                                        </p:tgtEl>
                                        <p:attrNameLst>
                                          <p:attrName>ppt_y</p:attrName>
                                        </p:attrNameLst>
                                      </p:cBhvr>
                                      <p:tavLst>
                                        <p:tav tm="0">
                                          <p:val>
                                            <p:strVal val="ppt_y"/>
                                          </p:val>
                                        </p:tav>
                                        <p:tav tm="100000">
                                          <p:val>
                                            <p:strVal val="1+ppt_h/2"/>
                                          </p:val>
                                        </p:tav>
                                      </p:tavLst>
                                    </p:anim>
                                    <p:set>
                                      <p:cBhvr>
                                        <p:cTn id="16" dur="1" fill="hold">
                                          <p:stCondLst>
                                            <p:cond delay="324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3250"/>
                                        <p:tgtEl>
                                          <p:spTgt spid="4"/>
                                        </p:tgtEl>
                                        <p:attrNameLst>
                                          <p:attrName>ppt_x</p:attrName>
                                        </p:attrNameLst>
                                      </p:cBhvr>
                                      <p:tavLst>
                                        <p:tav tm="0">
                                          <p:val>
                                            <p:strVal val="ppt_x"/>
                                          </p:val>
                                        </p:tav>
                                        <p:tav tm="100000">
                                          <p:val>
                                            <p:strVal val="1+ppt_w/2"/>
                                          </p:val>
                                        </p:tav>
                                      </p:tavLst>
                                    </p:anim>
                                    <p:anim calcmode="lin" valueType="num">
                                      <p:cBhvr additive="base">
                                        <p:cTn id="21" dur="3250"/>
                                        <p:tgtEl>
                                          <p:spTgt spid="4"/>
                                        </p:tgtEl>
                                        <p:attrNameLst>
                                          <p:attrName>ppt_y</p:attrName>
                                        </p:attrNameLst>
                                      </p:cBhvr>
                                      <p:tavLst>
                                        <p:tav tm="0">
                                          <p:val>
                                            <p:strVal val="ppt_y"/>
                                          </p:val>
                                        </p:tav>
                                        <p:tav tm="100000">
                                          <p:val>
                                            <p:strVal val="1+ppt_h/2"/>
                                          </p:val>
                                        </p:tav>
                                      </p:tavLst>
                                    </p:anim>
                                    <p:set>
                                      <p:cBhvr>
                                        <p:cTn id="22" dur="1" fill="hold">
                                          <p:stCondLst>
                                            <p:cond delay="324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3250"/>
                                        <p:tgtEl>
                                          <p:spTgt spid="5"/>
                                        </p:tgtEl>
                                        <p:attrNameLst>
                                          <p:attrName>ppt_x</p:attrName>
                                        </p:attrNameLst>
                                      </p:cBhvr>
                                      <p:tavLst>
                                        <p:tav tm="0">
                                          <p:val>
                                            <p:strVal val="ppt_x"/>
                                          </p:val>
                                        </p:tav>
                                        <p:tav tm="100000">
                                          <p:val>
                                            <p:strVal val="1+ppt_w/2"/>
                                          </p:val>
                                        </p:tav>
                                      </p:tavLst>
                                    </p:anim>
                                    <p:anim calcmode="lin" valueType="num">
                                      <p:cBhvr additive="base">
                                        <p:cTn id="27" dur="3250"/>
                                        <p:tgtEl>
                                          <p:spTgt spid="5"/>
                                        </p:tgtEl>
                                        <p:attrNameLst>
                                          <p:attrName>ppt_y</p:attrName>
                                        </p:attrNameLst>
                                      </p:cBhvr>
                                      <p:tavLst>
                                        <p:tav tm="0">
                                          <p:val>
                                            <p:strVal val="ppt_y"/>
                                          </p:val>
                                        </p:tav>
                                        <p:tav tm="100000">
                                          <p:val>
                                            <p:strVal val="1+ppt_h/2"/>
                                          </p:val>
                                        </p:tav>
                                      </p:tavLst>
                                    </p:anim>
                                    <p:set>
                                      <p:cBhvr>
                                        <p:cTn id="28" dur="1" fill="hold">
                                          <p:stCondLst>
                                            <p:cond delay="324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3250"/>
                                        <p:tgtEl>
                                          <p:spTgt spid="6"/>
                                        </p:tgtEl>
                                        <p:attrNameLst>
                                          <p:attrName>ppt_x</p:attrName>
                                        </p:attrNameLst>
                                      </p:cBhvr>
                                      <p:tavLst>
                                        <p:tav tm="0">
                                          <p:val>
                                            <p:strVal val="ppt_x"/>
                                          </p:val>
                                        </p:tav>
                                        <p:tav tm="100000">
                                          <p:val>
                                            <p:strVal val="1+ppt_w/2"/>
                                          </p:val>
                                        </p:tav>
                                      </p:tavLst>
                                    </p:anim>
                                    <p:anim calcmode="lin" valueType="num">
                                      <p:cBhvr additive="base">
                                        <p:cTn id="33" dur="3250"/>
                                        <p:tgtEl>
                                          <p:spTgt spid="6"/>
                                        </p:tgtEl>
                                        <p:attrNameLst>
                                          <p:attrName>ppt_y</p:attrName>
                                        </p:attrNameLst>
                                      </p:cBhvr>
                                      <p:tavLst>
                                        <p:tav tm="0">
                                          <p:val>
                                            <p:strVal val="ppt_y"/>
                                          </p:val>
                                        </p:tav>
                                        <p:tav tm="100000">
                                          <p:val>
                                            <p:strVal val="1+ppt_h/2"/>
                                          </p:val>
                                        </p:tav>
                                      </p:tavLst>
                                    </p:anim>
                                    <p:set>
                                      <p:cBhvr>
                                        <p:cTn id="34" dur="1" fill="hold">
                                          <p:stCondLst>
                                            <p:cond delay="324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3250"/>
                                        <p:tgtEl>
                                          <p:spTgt spid="7"/>
                                        </p:tgtEl>
                                        <p:attrNameLst>
                                          <p:attrName>ppt_x</p:attrName>
                                        </p:attrNameLst>
                                      </p:cBhvr>
                                      <p:tavLst>
                                        <p:tav tm="0">
                                          <p:val>
                                            <p:strVal val="ppt_x"/>
                                          </p:val>
                                        </p:tav>
                                        <p:tav tm="100000">
                                          <p:val>
                                            <p:strVal val="1+ppt_w/2"/>
                                          </p:val>
                                        </p:tav>
                                      </p:tavLst>
                                    </p:anim>
                                    <p:anim calcmode="lin" valueType="num">
                                      <p:cBhvr additive="base">
                                        <p:cTn id="39" dur="3250"/>
                                        <p:tgtEl>
                                          <p:spTgt spid="7"/>
                                        </p:tgtEl>
                                        <p:attrNameLst>
                                          <p:attrName>ppt_y</p:attrName>
                                        </p:attrNameLst>
                                      </p:cBhvr>
                                      <p:tavLst>
                                        <p:tav tm="0">
                                          <p:val>
                                            <p:strVal val="ppt_y"/>
                                          </p:val>
                                        </p:tav>
                                        <p:tav tm="100000">
                                          <p:val>
                                            <p:strVal val="1+ppt_h/2"/>
                                          </p:val>
                                        </p:tav>
                                      </p:tavLst>
                                    </p:anim>
                                    <p:set>
                                      <p:cBhvr>
                                        <p:cTn id="40" dur="1" fill="hold">
                                          <p:stCondLst>
                                            <p:cond delay="324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3250"/>
                                        <p:tgtEl>
                                          <p:spTgt spid="8"/>
                                        </p:tgtEl>
                                        <p:attrNameLst>
                                          <p:attrName>ppt_x</p:attrName>
                                        </p:attrNameLst>
                                      </p:cBhvr>
                                      <p:tavLst>
                                        <p:tav tm="0">
                                          <p:val>
                                            <p:strVal val="ppt_x"/>
                                          </p:val>
                                        </p:tav>
                                        <p:tav tm="100000">
                                          <p:val>
                                            <p:strVal val="1+ppt_w/2"/>
                                          </p:val>
                                        </p:tav>
                                      </p:tavLst>
                                    </p:anim>
                                    <p:anim calcmode="lin" valueType="num">
                                      <p:cBhvr additive="base">
                                        <p:cTn id="45" dur="3250"/>
                                        <p:tgtEl>
                                          <p:spTgt spid="8"/>
                                        </p:tgtEl>
                                        <p:attrNameLst>
                                          <p:attrName>ppt_y</p:attrName>
                                        </p:attrNameLst>
                                      </p:cBhvr>
                                      <p:tavLst>
                                        <p:tav tm="0">
                                          <p:val>
                                            <p:strVal val="ppt_y"/>
                                          </p:val>
                                        </p:tav>
                                        <p:tav tm="100000">
                                          <p:val>
                                            <p:strVal val="1+ppt_h/2"/>
                                          </p:val>
                                        </p:tav>
                                      </p:tavLst>
                                    </p:anim>
                                    <p:set>
                                      <p:cBhvr>
                                        <p:cTn id="46" dur="1" fill="hold">
                                          <p:stCondLst>
                                            <p:cond delay="324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3250"/>
                                        <p:tgtEl>
                                          <p:spTgt spid="9"/>
                                        </p:tgtEl>
                                        <p:attrNameLst>
                                          <p:attrName>ppt_x</p:attrName>
                                        </p:attrNameLst>
                                      </p:cBhvr>
                                      <p:tavLst>
                                        <p:tav tm="0">
                                          <p:val>
                                            <p:strVal val="ppt_x"/>
                                          </p:val>
                                        </p:tav>
                                        <p:tav tm="100000">
                                          <p:val>
                                            <p:strVal val="1+ppt_w/2"/>
                                          </p:val>
                                        </p:tav>
                                      </p:tavLst>
                                    </p:anim>
                                    <p:anim calcmode="lin" valueType="num">
                                      <p:cBhvr additive="base">
                                        <p:cTn id="51" dur="3250"/>
                                        <p:tgtEl>
                                          <p:spTgt spid="9"/>
                                        </p:tgtEl>
                                        <p:attrNameLst>
                                          <p:attrName>ppt_y</p:attrName>
                                        </p:attrNameLst>
                                      </p:cBhvr>
                                      <p:tavLst>
                                        <p:tav tm="0">
                                          <p:val>
                                            <p:strVal val="ppt_y"/>
                                          </p:val>
                                        </p:tav>
                                        <p:tav tm="100000">
                                          <p:val>
                                            <p:strVal val="1+ppt_h/2"/>
                                          </p:val>
                                        </p:tav>
                                      </p:tavLst>
                                    </p:anim>
                                    <p:set>
                                      <p:cBhvr>
                                        <p:cTn id="52" dur="1" fill="hold">
                                          <p:stCondLst>
                                            <p:cond delay="324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3250"/>
                                        <p:tgtEl>
                                          <p:spTgt spid="10"/>
                                        </p:tgtEl>
                                        <p:attrNameLst>
                                          <p:attrName>ppt_x</p:attrName>
                                        </p:attrNameLst>
                                      </p:cBhvr>
                                      <p:tavLst>
                                        <p:tav tm="0">
                                          <p:val>
                                            <p:strVal val="ppt_x"/>
                                          </p:val>
                                        </p:tav>
                                        <p:tav tm="100000">
                                          <p:val>
                                            <p:strVal val="1+ppt_w/2"/>
                                          </p:val>
                                        </p:tav>
                                      </p:tavLst>
                                    </p:anim>
                                    <p:anim calcmode="lin" valueType="num">
                                      <p:cBhvr additive="base">
                                        <p:cTn id="57" dur="3250"/>
                                        <p:tgtEl>
                                          <p:spTgt spid="10"/>
                                        </p:tgtEl>
                                        <p:attrNameLst>
                                          <p:attrName>ppt_y</p:attrName>
                                        </p:attrNameLst>
                                      </p:cBhvr>
                                      <p:tavLst>
                                        <p:tav tm="0">
                                          <p:val>
                                            <p:strVal val="ppt_y"/>
                                          </p:val>
                                        </p:tav>
                                        <p:tav tm="100000">
                                          <p:val>
                                            <p:strVal val="1+ppt_h/2"/>
                                          </p:val>
                                        </p:tav>
                                      </p:tavLst>
                                    </p:anim>
                                    <p:set>
                                      <p:cBhvr>
                                        <p:cTn id="58" dur="1" fill="hold">
                                          <p:stCondLst>
                                            <p:cond delay="324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3250"/>
                                        <p:tgtEl>
                                          <p:spTgt spid="11"/>
                                        </p:tgtEl>
                                        <p:attrNameLst>
                                          <p:attrName>ppt_x</p:attrName>
                                        </p:attrNameLst>
                                      </p:cBhvr>
                                      <p:tavLst>
                                        <p:tav tm="0">
                                          <p:val>
                                            <p:strVal val="ppt_x"/>
                                          </p:val>
                                        </p:tav>
                                        <p:tav tm="100000">
                                          <p:val>
                                            <p:strVal val="1+ppt_w/2"/>
                                          </p:val>
                                        </p:tav>
                                      </p:tavLst>
                                    </p:anim>
                                    <p:anim calcmode="lin" valueType="num">
                                      <p:cBhvr additive="base">
                                        <p:cTn id="63" dur="3250"/>
                                        <p:tgtEl>
                                          <p:spTgt spid="11"/>
                                        </p:tgtEl>
                                        <p:attrNameLst>
                                          <p:attrName>ppt_y</p:attrName>
                                        </p:attrNameLst>
                                      </p:cBhvr>
                                      <p:tavLst>
                                        <p:tav tm="0">
                                          <p:val>
                                            <p:strVal val="ppt_y"/>
                                          </p:val>
                                        </p:tav>
                                        <p:tav tm="100000">
                                          <p:val>
                                            <p:strVal val="1+ppt_h/2"/>
                                          </p:val>
                                        </p:tav>
                                      </p:tavLst>
                                    </p:anim>
                                    <p:set>
                                      <p:cBhvr>
                                        <p:cTn id="64" dur="1" fill="hold">
                                          <p:stCondLst>
                                            <p:cond delay="324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3250"/>
                                        <p:tgtEl>
                                          <p:spTgt spid="12"/>
                                        </p:tgtEl>
                                        <p:attrNameLst>
                                          <p:attrName>ppt_x</p:attrName>
                                        </p:attrNameLst>
                                      </p:cBhvr>
                                      <p:tavLst>
                                        <p:tav tm="0">
                                          <p:val>
                                            <p:strVal val="ppt_x"/>
                                          </p:val>
                                        </p:tav>
                                        <p:tav tm="100000">
                                          <p:val>
                                            <p:strVal val="1+ppt_w/2"/>
                                          </p:val>
                                        </p:tav>
                                      </p:tavLst>
                                    </p:anim>
                                    <p:anim calcmode="lin" valueType="num">
                                      <p:cBhvr additive="base">
                                        <p:cTn id="69" dur="3250"/>
                                        <p:tgtEl>
                                          <p:spTgt spid="12"/>
                                        </p:tgtEl>
                                        <p:attrNameLst>
                                          <p:attrName>ppt_y</p:attrName>
                                        </p:attrNameLst>
                                      </p:cBhvr>
                                      <p:tavLst>
                                        <p:tav tm="0">
                                          <p:val>
                                            <p:strVal val="ppt_y"/>
                                          </p:val>
                                        </p:tav>
                                        <p:tav tm="100000">
                                          <p:val>
                                            <p:strVal val="1+ppt_h/2"/>
                                          </p:val>
                                        </p:tav>
                                      </p:tavLst>
                                    </p:anim>
                                    <p:set>
                                      <p:cBhvr>
                                        <p:cTn id="70" dur="1" fill="hold">
                                          <p:stCondLst>
                                            <p:cond delay="324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3250"/>
                                        <p:tgtEl>
                                          <p:spTgt spid="13"/>
                                        </p:tgtEl>
                                        <p:attrNameLst>
                                          <p:attrName>ppt_x</p:attrName>
                                        </p:attrNameLst>
                                      </p:cBhvr>
                                      <p:tavLst>
                                        <p:tav tm="0">
                                          <p:val>
                                            <p:strVal val="ppt_x"/>
                                          </p:val>
                                        </p:tav>
                                        <p:tav tm="100000">
                                          <p:val>
                                            <p:strVal val="1+ppt_w/2"/>
                                          </p:val>
                                        </p:tav>
                                      </p:tavLst>
                                    </p:anim>
                                    <p:anim calcmode="lin" valueType="num">
                                      <p:cBhvr additive="base">
                                        <p:cTn id="75" dur="3250"/>
                                        <p:tgtEl>
                                          <p:spTgt spid="13"/>
                                        </p:tgtEl>
                                        <p:attrNameLst>
                                          <p:attrName>ppt_y</p:attrName>
                                        </p:attrNameLst>
                                      </p:cBhvr>
                                      <p:tavLst>
                                        <p:tav tm="0">
                                          <p:val>
                                            <p:strVal val="ppt_y"/>
                                          </p:val>
                                        </p:tav>
                                        <p:tav tm="100000">
                                          <p:val>
                                            <p:strVal val="1+ppt_h/2"/>
                                          </p:val>
                                        </p:tav>
                                      </p:tavLst>
                                    </p:anim>
                                    <p:set>
                                      <p:cBhvr>
                                        <p:cTn id="76" dur="1" fill="hold">
                                          <p:stCondLst>
                                            <p:cond delay="324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3250"/>
                                        <p:tgtEl>
                                          <p:spTgt spid="14"/>
                                        </p:tgtEl>
                                        <p:attrNameLst>
                                          <p:attrName>ppt_x</p:attrName>
                                        </p:attrNameLst>
                                      </p:cBhvr>
                                      <p:tavLst>
                                        <p:tav tm="0">
                                          <p:val>
                                            <p:strVal val="ppt_x"/>
                                          </p:val>
                                        </p:tav>
                                        <p:tav tm="100000">
                                          <p:val>
                                            <p:strVal val="1+ppt_w/2"/>
                                          </p:val>
                                        </p:tav>
                                      </p:tavLst>
                                    </p:anim>
                                    <p:anim calcmode="lin" valueType="num">
                                      <p:cBhvr additive="base">
                                        <p:cTn id="81" dur="3250"/>
                                        <p:tgtEl>
                                          <p:spTgt spid="14"/>
                                        </p:tgtEl>
                                        <p:attrNameLst>
                                          <p:attrName>ppt_y</p:attrName>
                                        </p:attrNameLst>
                                      </p:cBhvr>
                                      <p:tavLst>
                                        <p:tav tm="0">
                                          <p:val>
                                            <p:strVal val="ppt_y"/>
                                          </p:val>
                                        </p:tav>
                                        <p:tav tm="100000">
                                          <p:val>
                                            <p:strVal val="1+ppt_h/2"/>
                                          </p:val>
                                        </p:tav>
                                      </p:tavLst>
                                    </p:anim>
                                    <p:set>
                                      <p:cBhvr>
                                        <p:cTn id="82" dur="1" fill="hold">
                                          <p:stCondLst>
                                            <p:cond delay="324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3250"/>
                                        <p:tgtEl>
                                          <p:spTgt spid="15"/>
                                        </p:tgtEl>
                                        <p:attrNameLst>
                                          <p:attrName>ppt_x</p:attrName>
                                        </p:attrNameLst>
                                      </p:cBhvr>
                                      <p:tavLst>
                                        <p:tav tm="0">
                                          <p:val>
                                            <p:strVal val="ppt_x"/>
                                          </p:val>
                                        </p:tav>
                                        <p:tav tm="100000">
                                          <p:val>
                                            <p:strVal val="1+ppt_w/2"/>
                                          </p:val>
                                        </p:tav>
                                      </p:tavLst>
                                    </p:anim>
                                    <p:anim calcmode="lin" valueType="num">
                                      <p:cBhvr additive="base">
                                        <p:cTn id="87" dur="3250"/>
                                        <p:tgtEl>
                                          <p:spTgt spid="15"/>
                                        </p:tgtEl>
                                        <p:attrNameLst>
                                          <p:attrName>ppt_y</p:attrName>
                                        </p:attrNameLst>
                                      </p:cBhvr>
                                      <p:tavLst>
                                        <p:tav tm="0">
                                          <p:val>
                                            <p:strVal val="ppt_y"/>
                                          </p:val>
                                        </p:tav>
                                        <p:tav tm="100000">
                                          <p:val>
                                            <p:strVal val="1+ppt_h/2"/>
                                          </p:val>
                                        </p:tav>
                                      </p:tavLst>
                                    </p:anim>
                                    <p:set>
                                      <p:cBhvr>
                                        <p:cTn id="88" dur="1" fill="hold">
                                          <p:stCondLst>
                                            <p:cond delay="324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250" fill="hold"/>
                                        <p:tgtEl>
                                          <p:spTgt spid="18"/>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250"/>
                                        <p:tgtEl>
                                          <p:spTgt spid="18"/>
                                        </p:tgtEl>
                                        <p:attrNameLst>
                                          <p:attrName>ppt_x</p:attrName>
                                        </p:attrNameLst>
                                      </p:cBhvr>
                                      <p:tavLst>
                                        <p:tav tm="0">
                                          <p:val>
                                            <p:strVal val="ppt_x"/>
                                          </p:val>
                                        </p:tav>
                                        <p:tav tm="100000">
                                          <p:val>
                                            <p:strVal val="0-ppt_w/2"/>
                                          </p:val>
                                        </p:tav>
                                      </p:tavLst>
                                    </p:anim>
                                    <p:anim calcmode="lin" valueType="num">
                                      <p:cBhvr additive="base">
                                        <p:cTn id="93" dur="3250"/>
                                        <p:tgtEl>
                                          <p:spTgt spid="18"/>
                                        </p:tgtEl>
                                        <p:attrNameLst>
                                          <p:attrName>ppt_y</p:attrName>
                                        </p:attrNameLst>
                                      </p:cBhvr>
                                      <p:tavLst>
                                        <p:tav tm="0">
                                          <p:val>
                                            <p:strVal val="ppt_y"/>
                                          </p:val>
                                        </p:tav>
                                        <p:tav tm="100000">
                                          <p:val>
                                            <p:strVal val="1+ppt_h/2"/>
                                          </p:val>
                                        </p:tav>
                                      </p:tavLst>
                                    </p:anim>
                                    <p:set>
                                      <p:cBhvr>
                                        <p:cTn id="94" dur="1" fill="hold">
                                          <p:stCondLst>
                                            <p:cond delay="3249"/>
                                          </p:stCondLst>
                                        </p:cTn>
                                        <p:tgtEl>
                                          <p:spTgt spid="18"/>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250" fill="hold"/>
                                        <p:tgtEl>
                                          <p:spTgt spid="19"/>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250"/>
                                        <p:tgtEl>
                                          <p:spTgt spid="19"/>
                                        </p:tgtEl>
                                        <p:attrNameLst>
                                          <p:attrName>ppt_x</p:attrName>
                                        </p:attrNameLst>
                                      </p:cBhvr>
                                      <p:tavLst>
                                        <p:tav tm="0">
                                          <p:val>
                                            <p:strVal val="ppt_x"/>
                                          </p:val>
                                        </p:tav>
                                        <p:tav tm="100000">
                                          <p:val>
                                            <p:strVal val="0-ppt_w/2"/>
                                          </p:val>
                                        </p:tav>
                                      </p:tavLst>
                                    </p:anim>
                                    <p:anim calcmode="lin" valueType="num">
                                      <p:cBhvr additive="base">
                                        <p:cTn id="99" dur="3250"/>
                                        <p:tgtEl>
                                          <p:spTgt spid="19"/>
                                        </p:tgtEl>
                                        <p:attrNameLst>
                                          <p:attrName>ppt_y</p:attrName>
                                        </p:attrNameLst>
                                      </p:cBhvr>
                                      <p:tavLst>
                                        <p:tav tm="0">
                                          <p:val>
                                            <p:strVal val="ppt_y"/>
                                          </p:val>
                                        </p:tav>
                                        <p:tav tm="100000">
                                          <p:val>
                                            <p:strVal val="1+ppt_h/2"/>
                                          </p:val>
                                        </p:tav>
                                      </p:tavLst>
                                    </p:anim>
                                    <p:set>
                                      <p:cBhvr>
                                        <p:cTn id="100" dur="1" fill="hold">
                                          <p:stCondLst>
                                            <p:cond delay="3249"/>
                                          </p:stCondLst>
                                        </p:cTn>
                                        <p:tgtEl>
                                          <p:spTgt spid="19"/>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250" fill="hold"/>
                                        <p:tgtEl>
                                          <p:spTgt spid="20"/>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250"/>
                                        <p:tgtEl>
                                          <p:spTgt spid="20"/>
                                        </p:tgtEl>
                                        <p:attrNameLst>
                                          <p:attrName>ppt_x</p:attrName>
                                        </p:attrNameLst>
                                      </p:cBhvr>
                                      <p:tavLst>
                                        <p:tav tm="0">
                                          <p:val>
                                            <p:strVal val="ppt_x"/>
                                          </p:val>
                                        </p:tav>
                                        <p:tav tm="100000">
                                          <p:val>
                                            <p:strVal val="0-ppt_w/2"/>
                                          </p:val>
                                        </p:tav>
                                      </p:tavLst>
                                    </p:anim>
                                    <p:anim calcmode="lin" valueType="num">
                                      <p:cBhvr additive="base">
                                        <p:cTn id="105" dur="3250"/>
                                        <p:tgtEl>
                                          <p:spTgt spid="20"/>
                                        </p:tgtEl>
                                        <p:attrNameLst>
                                          <p:attrName>ppt_y</p:attrName>
                                        </p:attrNameLst>
                                      </p:cBhvr>
                                      <p:tavLst>
                                        <p:tav tm="0">
                                          <p:val>
                                            <p:strVal val="ppt_y"/>
                                          </p:val>
                                        </p:tav>
                                        <p:tav tm="100000">
                                          <p:val>
                                            <p:strVal val="1+ppt_h/2"/>
                                          </p:val>
                                        </p:tav>
                                      </p:tavLst>
                                    </p:anim>
                                    <p:set>
                                      <p:cBhvr>
                                        <p:cTn id="106" dur="1" fill="hold">
                                          <p:stCondLst>
                                            <p:cond delay="3249"/>
                                          </p:stCondLst>
                                        </p:cTn>
                                        <p:tgtEl>
                                          <p:spTgt spid="20"/>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250" fill="hold"/>
                                        <p:tgtEl>
                                          <p:spTgt spid="21"/>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250"/>
                                        <p:tgtEl>
                                          <p:spTgt spid="21"/>
                                        </p:tgtEl>
                                        <p:attrNameLst>
                                          <p:attrName>ppt_x</p:attrName>
                                        </p:attrNameLst>
                                      </p:cBhvr>
                                      <p:tavLst>
                                        <p:tav tm="0">
                                          <p:val>
                                            <p:strVal val="ppt_x"/>
                                          </p:val>
                                        </p:tav>
                                        <p:tav tm="100000">
                                          <p:val>
                                            <p:strVal val="0-ppt_w/2"/>
                                          </p:val>
                                        </p:tav>
                                      </p:tavLst>
                                    </p:anim>
                                    <p:anim calcmode="lin" valueType="num">
                                      <p:cBhvr additive="base">
                                        <p:cTn id="111" dur="3250"/>
                                        <p:tgtEl>
                                          <p:spTgt spid="21"/>
                                        </p:tgtEl>
                                        <p:attrNameLst>
                                          <p:attrName>ppt_y</p:attrName>
                                        </p:attrNameLst>
                                      </p:cBhvr>
                                      <p:tavLst>
                                        <p:tav tm="0">
                                          <p:val>
                                            <p:strVal val="ppt_y"/>
                                          </p:val>
                                        </p:tav>
                                        <p:tav tm="100000">
                                          <p:val>
                                            <p:strVal val="1+ppt_h/2"/>
                                          </p:val>
                                        </p:tav>
                                      </p:tavLst>
                                    </p:anim>
                                    <p:set>
                                      <p:cBhvr>
                                        <p:cTn id="112" dur="1" fill="hold">
                                          <p:stCondLst>
                                            <p:cond delay="3249"/>
                                          </p:stCondLst>
                                        </p:cTn>
                                        <p:tgtEl>
                                          <p:spTgt spid="21"/>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250" fill="hold"/>
                                        <p:tgtEl>
                                          <p:spTgt spid="22"/>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250"/>
                                        <p:tgtEl>
                                          <p:spTgt spid="22"/>
                                        </p:tgtEl>
                                        <p:attrNameLst>
                                          <p:attrName>ppt_x</p:attrName>
                                        </p:attrNameLst>
                                      </p:cBhvr>
                                      <p:tavLst>
                                        <p:tav tm="0">
                                          <p:val>
                                            <p:strVal val="ppt_x"/>
                                          </p:val>
                                        </p:tav>
                                        <p:tav tm="100000">
                                          <p:val>
                                            <p:strVal val="0-ppt_w/2"/>
                                          </p:val>
                                        </p:tav>
                                      </p:tavLst>
                                    </p:anim>
                                    <p:anim calcmode="lin" valueType="num">
                                      <p:cBhvr additive="base">
                                        <p:cTn id="117" dur="3250"/>
                                        <p:tgtEl>
                                          <p:spTgt spid="22"/>
                                        </p:tgtEl>
                                        <p:attrNameLst>
                                          <p:attrName>ppt_y</p:attrName>
                                        </p:attrNameLst>
                                      </p:cBhvr>
                                      <p:tavLst>
                                        <p:tav tm="0">
                                          <p:val>
                                            <p:strVal val="ppt_y"/>
                                          </p:val>
                                        </p:tav>
                                        <p:tav tm="100000">
                                          <p:val>
                                            <p:strVal val="1+ppt_h/2"/>
                                          </p:val>
                                        </p:tav>
                                      </p:tavLst>
                                    </p:anim>
                                    <p:set>
                                      <p:cBhvr>
                                        <p:cTn id="118" dur="1" fill="hold">
                                          <p:stCondLst>
                                            <p:cond delay="3249"/>
                                          </p:stCondLst>
                                        </p:cTn>
                                        <p:tgtEl>
                                          <p:spTgt spid="22"/>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250" fill="hold"/>
                                        <p:tgtEl>
                                          <p:spTgt spid="23"/>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250"/>
                                        <p:tgtEl>
                                          <p:spTgt spid="23"/>
                                        </p:tgtEl>
                                        <p:attrNameLst>
                                          <p:attrName>ppt_x</p:attrName>
                                        </p:attrNameLst>
                                      </p:cBhvr>
                                      <p:tavLst>
                                        <p:tav tm="0">
                                          <p:val>
                                            <p:strVal val="ppt_x"/>
                                          </p:val>
                                        </p:tav>
                                        <p:tav tm="100000">
                                          <p:val>
                                            <p:strVal val="0-ppt_w/2"/>
                                          </p:val>
                                        </p:tav>
                                      </p:tavLst>
                                    </p:anim>
                                    <p:anim calcmode="lin" valueType="num">
                                      <p:cBhvr additive="base">
                                        <p:cTn id="123" dur="3250"/>
                                        <p:tgtEl>
                                          <p:spTgt spid="23"/>
                                        </p:tgtEl>
                                        <p:attrNameLst>
                                          <p:attrName>ppt_y</p:attrName>
                                        </p:attrNameLst>
                                      </p:cBhvr>
                                      <p:tavLst>
                                        <p:tav tm="0">
                                          <p:val>
                                            <p:strVal val="ppt_y"/>
                                          </p:val>
                                        </p:tav>
                                        <p:tav tm="100000">
                                          <p:val>
                                            <p:strVal val="1+ppt_h/2"/>
                                          </p:val>
                                        </p:tav>
                                      </p:tavLst>
                                    </p:anim>
                                    <p:set>
                                      <p:cBhvr>
                                        <p:cTn id="124" dur="1" fill="hold">
                                          <p:stCondLst>
                                            <p:cond delay="3249"/>
                                          </p:stCondLst>
                                        </p:cTn>
                                        <p:tgtEl>
                                          <p:spTgt spid="23"/>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250" fill="hold"/>
                                        <p:tgtEl>
                                          <p:spTgt spid="24"/>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250"/>
                                        <p:tgtEl>
                                          <p:spTgt spid="24"/>
                                        </p:tgtEl>
                                        <p:attrNameLst>
                                          <p:attrName>ppt_x</p:attrName>
                                        </p:attrNameLst>
                                      </p:cBhvr>
                                      <p:tavLst>
                                        <p:tav tm="0">
                                          <p:val>
                                            <p:strVal val="ppt_x"/>
                                          </p:val>
                                        </p:tav>
                                        <p:tav tm="100000">
                                          <p:val>
                                            <p:strVal val="0-ppt_w/2"/>
                                          </p:val>
                                        </p:tav>
                                      </p:tavLst>
                                    </p:anim>
                                    <p:anim calcmode="lin" valueType="num">
                                      <p:cBhvr additive="base">
                                        <p:cTn id="129" dur="3250"/>
                                        <p:tgtEl>
                                          <p:spTgt spid="24"/>
                                        </p:tgtEl>
                                        <p:attrNameLst>
                                          <p:attrName>ppt_y</p:attrName>
                                        </p:attrNameLst>
                                      </p:cBhvr>
                                      <p:tavLst>
                                        <p:tav tm="0">
                                          <p:val>
                                            <p:strVal val="ppt_y"/>
                                          </p:val>
                                        </p:tav>
                                        <p:tav tm="100000">
                                          <p:val>
                                            <p:strVal val="1+ppt_h/2"/>
                                          </p:val>
                                        </p:tav>
                                      </p:tavLst>
                                    </p:anim>
                                    <p:set>
                                      <p:cBhvr>
                                        <p:cTn id="130" dur="1" fill="hold">
                                          <p:stCondLst>
                                            <p:cond delay="3249"/>
                                          </p:stCondLst>
                                        </p:cTn>
                                        <p:tgtEl>
                                          <p:spTgt spid="24"/>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250" fill="hold"/>
                                        <p:tgtEl>
                                          <p:spTgt spid="25"/>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250"/>
                                        <p:tgtEl>
                                          <p:spTgt spid="25"/>
                                        </p:tgtEl>
                                        <p:attrNameLst>
                                          <p:attrName>ppt_x</p:attrName>
                                        </p:attrNameLst>
                                      </p:cBhvr>
                                      <p:tavLst>
                                        <p:tav tm="0">
                                          <p:val>
                                            <p:strVal val="ppt_x"/>
                                          </p:val>
                                        </p:tav>
                                        <p:tav tm="100000">
                                          <p:val>
                                            <p:strVal val="0-ppt_w/2"/>
                                          </p:val>
                                        </p:tav>
                                      </p:tavLst>
                                    </p:anim>
                                    <p:anim calcmode="lin" valueType="num">
                                      <p:cBhvr additive="base">
                                        <p:cTn id="135" dur="3250"/>
                                        <p:tgtEl>
                                          <p:spTgt spid="25"/>
                                        </p:tgtEl>
                                        <p:attrNameLst>
                                          <p:attrName>ppt_y</p:attrName>
                                        </p:attrNameLst>
                                      </p:cBhvr>
                                      <p:tavLst>
                                        <p:tav tm="0">
                                          <p:val>
                                            <p:strVal val="ppt_y"/>
                                          </p:val>
                                        </p:tav>
                                        <p:tav tm="100000">
                                          <p:val>
                                            <p:strVal val="1+ppt_h/2"/>
                                          </p:val>
                                        </p:tav>
                                      </p:tavLst>
                                    </p:anim>
                                    <p:set>
                                      <p:cBhvr>
                                        <p:cTn id="136" dur="1" fill="hold">
                                          <p:stCondLst>
                                            <p:cond delay="3249"/>
                                          </p:stCondLst>
                                        </p:cTn>
                                        <p:tgtEl>
                                          <p:spTgt spid="25"/>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250" fill="hold"/>
                                        <p:tgtEl>
                                          <p:spTgt spid="26"/>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250"/>
                                        <p:tgtEl>
                                          <p:spTgt spid="26"/>
                                        </p:tgtEl>
                                        <p:attrNameLst>
                                          <p:attrName>ppt_x</p:attrName>
                                        </p:attrNameLst>
                                      </p:cBhvr>
                                      <p:tavLst>
                                        <p:tav tm="0">
                                          <p:val>
                                            <p:strVal val="ppt_x"/>
                                          </p:val>
                                        </p:tav>
                                        <p:tav tm="100000">
                                          <p:val>
                                            <p:strVal val="0-ppt_w/2"/>
                                          </p:val>
                                        </p:tav>
                                      </p:tavLst>
                                    </p:anim>
                                    <p:anim calcmode="lin" valueType="num">
                                      <p:cBhvr additive="base">
                                        <p:cTn id="141" dur="3250"/>
                                        <p:tgtEl>
                                          <p:spTgt spid="26"/>
                                        </p:tgtEl>
                                        <p:attrNameLst>
                                          <p:attrName>ppt_y</p:attrName>
                                        </p:attrNameLst>
                                      </p:cBhvr>
                                      <p:tavLst>
                                        <p:tav tm="0">
                                          <p:val>
                                            <p:strVal val="ppt_y"/>
                                          </p:val>
                                        </p:tav>
                                        <p:tav tm="100000">
                                          <p:val>
                                            <p:strVal val="1+ppt_h/2"/>
                                          </p:val>
                                        </p:tav>
                                      </p:tavLst>
                                    </p:anim>
                                    <p:set>
                                      <p:cBhvr>
                                        <p:cTn id="142" dur="1" fill="hold">
                                          <p:stCondLst>
                                            <p:cond delay="3249"/>
                                          </p:stCondLst>
                                        </p:cTn>
                                        <p:tgtEl>
                                          <p:spTgt spid="26"/>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250" fill="hold"/>
                                        <p:tgtEl>
                                          <p:spTgt spid="27"/>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250"/>
                                        <p:tgtEl>
                                          <p:spTgt spid="27"/>
                                        </p:tgtEl>
                                        <p:attrNameLst>
                                          <p:attrName>ppt_x</p:attrName>
                                        </p:attrNameLst>
                                      </p:cBhvr>
                                      <p:tavLst>
                                        <p:tav tm="0">
                                          <p:val>
                                            <p:strVal val="ppt_x"/>
                                          </p:val>
                                        </p:tav>
                                        <p:tav tm="100000">
                                          <p:val>
                                            <p:strVal val="0-ppt_w/2"/>
                                          </p:val>
                                        </p:tav>
                                      </p:tavLst>
                                    </p:anim>
                                    <p:anim calcmode="lin" valueType="num">
                                      <p:cBhvr additive="base">
                                        <p:cTn id="147" dur="3250"/>
                                        <p:tgtEl>
                                          <p:spTgt spid="27"/>
                                        </p:tgtEl>
                                        <p:attrNameLst>
                                          <p:attrName>ppt_y</p:attrName>
                                        </p:attrNameLst>
                                      </p:cBhvr>
                                      <p:tavLst>
                                        <p:tav tm="0">
                                          <p:val>
                                            <p:strVal val="ppt_y"/>
                                          </p:val>
                                        </p:tav>
                                        <p:tav tm="100000">
                                          <p:val>
                                            <p:strVal val="1+ppt_h/2"/>
                                          </p:val>
                                        </p:tav>
                                      </p:tavLst>
                                    </p:anim>
                                    <p:set>
                                      <p:cBhvr>
                                        <p:cTn id="148" dur="1" fill="hold">
                                          <p:stCondLst>
                                            <p:cond delay="3249"/>
                                          </p:stCondLst>
                                        </p:cTn>
                                        <p:tgtEl>
                                          <p:spTgt spid="27"/>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250" fill="hold"/>
                                        <p:tgtEl>
                                          <p:spTgt spid="28"/>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250"/>
                                        <p:tgtEl>
                                          <p:spTgt spid="28"/>
                                        </p:tgtEl>
                                        <p:attrNameLst>
                                          <p:attrName>ppt_x</p:attrName>
                                        </p:attrNameLst>
                                      </p:cBhvr>
                                      <p:tavLst>
                                        <p:tav tm="0">
                                          <p:val>
                                            <p:strVal val="ppt_x"/>
                                          </p:val>
                                        </p:tav>
                                        <p:tav tm="100000">
                                          <p:val>
                                            <p:strVal val="0-ppt_w/2"/>
                                          </p:val>
                                        </p:tav>
                                      </p:tavLst>
                                    </p:anim>
                                    <p:anim calcmode="lin" valueType="num">
                                      <p:cBhvr additive="base">
                                        <p:cTn id="153" dur="3250"/>
                                        <p:tgtEl>
                                          <p:spTgt spid="28"/>
                                        </p:tgtEl>
                                        <p:attrNameLst>
                                          <p:attrName>ppt_y</p:attrName>
                                        </p:attrNameLst>
                                      </p:cBhvr>
                                      <p:tavLst>
                                        <p:tav tm="0">
                                          <p:val>
                                            <p:strVal val="ppt_y"/>
                                          </p:val>
                                        </p:tav>
                                        <p:tav tm="100000">
                                          <p:val>
                                            <p:strVal val="1+ppt_h/2"/>
                                          </p:val>
                                        </p:tav>
                                      </p:tavLst>
                                    </p:anim>
                                    <p:set>
                                      <p:cBhvr>
                                        <p:cTn id="154" dur="1" fill="hold">
                                          <p:stCondLst>
                                            <p:cond delay="3249"/>
                                          </p:stCondLst>
                                        </p:cTn>
                                        <p:tgtEl>
                                          <p:spTgt spid="28"/>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250" fill="hold"/>
                                        <p:tgtEl>
                                          <p:spTgt spid="29"/>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250"/>
                                        <p:tgtEl>
                                          <p:spTgt spid="29"/>
                                        </p:tgtEl>
                                        <p:attrNameLst>
                                          <p:attrName>ppt_x</p:attrName>
                                        </p:attrNameLst>
                                      </p:cBhvr>
                                      <p:tavLst>
                                        <p:tav tm="0">
                                          <p:val>
                                            <p:strVal val="ppt_x"/>
                                          </p:val>
                                        </p:tav>
                                        <p:tav tm="100000">
                                          <p:val>
                                            <p:strVal val="0-ppt_w/2"/>
                                          </p:val>
                                        </p:tav>
                                      </p:tavLst>
                                    </p:anim>
                                    <p:anim calcmode="lin" valueType="num">
                                      <p:cBhvr additive="base">
                                        <p:cTn id="159" dur="3250"/>
                                        <p:tgtEl>
                                          <p:spTgt spid="29"/>
                                        </p:tgtEl>
                                        <p:attrNameLst>
                                          <p:attrName>ppt_y</p:attrName>
                                        </p:attrNameLst>
                                      </p:cBhvr>
                                      <p:tavLst>
                                        <p:tav tm="0">
                                          <p:val>
                                            <p:strVal val="ppt_y"/>
                                          </p:val>
                                        </p:tav>
                                        <p:tav tm="100000">
                                          <p:val>
                                            <p:strVal val="1+ppt_h/2"/>
                                          </p:val>
                                        </p:tav>
                                      </p:tavLst>
                                    </p:anim>
                                    <p:set>
                                      <p:cBhvr>
                                        <p:cTn id="160" dur="1" fill="hold">
                                          <p:stCondLst>
                                            <p:cond delay="3249"/>
                                          </p:stCondLst>
                                        </p:cTn>
                                        <p:tgtEl>
                                          <p:spTgt spid="29"/>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250" fill="hold"/>
                                        <p:tgtEl>
                                          <p:spTgt spid="30"/>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3250"/>
                                        <p:tgtEl>
                                          <p:spTgt spid="30"/>
                                        </p:tgtEl>
                                        <p:attrNameLst>
                                          <p:attrName>ppt_x</p:attrName>
                                        </p:attrNameLst>
                                      </p:cBhvr>
                                      <p:tavLst>
                                        <p:tav tm="0">
                                          <p:val>
                                            <p:strVal val="ppt_x"/>
                                          </p:val>
                                        </p:tav>
                                        <p:tav tm="100000">
                                          <p:val>
                                            <p:strVal val="0-ppt_w/2"/>
                                          </p:val>
                                        </p:tav>
                                      </p:tavLst>
                                    </p:anim>
                                    <p:anim calcmode="lin" valueType="num">
                                      <p:cBhvr additive="base">
                                        <p:cTn id="165" dur="3250"/>
                                        <p:tgtEl>
                                          <p:spTgt spid="30"/>
                                        </p:tgtEl>
                                        <p:attrNameLst>
                                          <p:attrName>ppt_y</p:attrName>
                                        </p:attrNameLst>
                                      </p:cBhvr>
                                      <p:tavLst>
                                        <p:tav tm="0">
                                          <p:val>
                                            <p:strVal val="ppt_y"/>
                                          </p:val>
                                        </p:tav>
                                        <p:tav tm="100000">
                                          <p:val>
                                            <p:strVal val="1+ppt_h/2"/>
                                          </p:val>
                                        </p:tav>
                                      </p:tavLst>
                                    </p:anim>
                                    <p:set>
                                      <p:cBhvr>
                                        <p:cTn id="166" dur="1" fill="hold">
                                          <p:stCondLst>
                                            <p:cond delay="3249"/>
                                          </p:stCondLst>
                                        </p:cTn>
                                        <p:tgtEl>
                                          <p:spTgt spid="30"/>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250" fill="hold"/>
                                        <p:tgtEl>
                                          <p:spTgt spid="31"/>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3250"/>
                                        <p:tgtEl>
                                          <p:spTgt spid="31"/>
                                        </p:tgtEl>
                                        <p:attrNameLst>
                                          <p:attrName>ppt_x</p:attrName>
                                        </p:attrNameLst>
                                      </p:cBhvr>
                                      <p:tavLst>
                                        <p:tav tm="0">
                                          <p:val>
                                            <p:strVal val="ppt_x"/>
                                          </p:val>
                                        </p:tav>
                                        <p:tav tm="100000">
                                          <p:val>
                                            <p:strVal val="0-ppt_w/2"/>
                                          </p:val>
                                        </p:tav>
                                      </p:tavLst>
                                    </p:anim>
                                    <p:anim calcmode="lin" valueType="num">
                                      <p:cBhvr additive="base">
                                        <p:cTn id="171" dur="3250"/>
                                        <p:tgtEl>
                                          <p:spTgt spid="31"/>
                                        </p:tgtEl>
                                        <p:attrNameLst>
                                          <p:attrName>ppt_y</p:attrName>
                                        </p:attrNameLst>
                                      </p:cBhvr>
                                      <p:tavLst>
                                        <p:tav tm="0">
                                          <p:val>
                                            <p:strVal val="ppt_y"/>
                                          </p:val>
                                        </p:tav>
                                        <p:tav tm="100000">
                                          <p:val>
                                            <p:strVal val="1+ppt_h/2"/>
                                          </p:val>
                                        </p:tav>
                                      </p:tavLst>
                                    </p:anim>
                                    <p:set>
                                      <p:cBhvr>
                                        <p:cTn id="172" dur="1" fill="hold">
                                          <p:stCondLst>
                                            <p:cond delay="3249"/>
                                          </p:stCondLst>
                                        </p:cTn>
                                        <p:tgtEl>
                                          <p:spTgt spid="31"/>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250" fill="hold"/>
                                        <p:tgtEl>
                                          <p:spTgt spid="62"/>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3250"/>
                                        <p:tgtEl>
                                          <p:spTgt spid="62"/>
                                        </p:tgtEl>
                                        <p:attrNameLst>
                                          <p:attrName>ppt_x</p:attrName>
                                        </p:attrNameLst>
                                      </p:cBhvr>
                                      <p:tavLst>
                                        <p:tav tm="0">
                                          <p:val>
                                            <p:strVal val="ppt_x"/>
                                          </p:val>
                                        </p:tav>
                                        <p:tav tm="100000">
                                          <p:val>
                                            <p:strVal val="1+ppt_w/2"/>
                                          </p:val>
                                        </p:tav>
                                      </p:tavLst>
                                    </p:anim>
                                    <p:anim calcmode="lin" valueType="num">
                                      <p:cBhvr additive="base">
                                        <p:cTn id="177" dur="3250"/>
                                        <p:tgtEl>
                                          <p:spTgt spid="62"/>
                                        </p:tgtEl>
                                        <p:attrNameLst>
                                          <p:attrName>ppt_y</p:attrName>
                                        </p:attrNameLst>
                                      </p:cBhvr>
                                      <p:tavLst>
                                        <p:tav tm="0">
                                          <p:val>
                                            <p:strVal val="ppt_y"/>
                                          </p:val>
                                        </p:tav>
                                        <p:tav tm="100000">
                                          <p:val>
                                            <p:strVal val="0-ppt_h/2"/>
                                          </p:val>
                                        </p:tav>
                                      </p:tavLst>
                                    </p:anim>
                                    <p:set>
                                      <p:cBhvr>
                                        <p:cTn id="178" dur="1" fill="hold">
                                          <p:stCondLst>
                                            <p:cond delay="3249"/>
                                          </p:stCondLst>
                                        </p:cTn>
                                        <p:tgtEl>
                                          <p:spTgt spid="62"/>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250" fill="hold"/>
                                        <p:tgtEl>
                                          <p:spTgt spid="61"/>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3250"/>
                                        <p:tgtEl>
                                          <p:spTgt spid="61"/>
                                        </p:tgtEl>
                                        <p:attrNameLst>
                                          <p:attrName>ppt_x</p:attrName>
                                        </p:attrNameLst>
                                      </p:cBhvr>
                                      <p:tavLst>
                                        <p:tav tm="0">
                                          <p:val>
                                            <p:strVal val="ppt_x"/>
                                          </p:val>
                                        </p:tav>
                                        <p:tav tm="100000">
                                          <p:val>
                                            <p:strVal val="1+ppt_w/2"/>
                                          </p:val>
                                        </p:tav>
                                      </p:tavLst>
                                    </p:anim>
                                    <p:anim calcmode="lin" valueType="num">
                                      <p:cBhvr additive="base">
                                        <p:cTn id="183" dur="3250"/>
                                        <p:tgtEl>
                                          <p:spTgt spid="61"/>
                                        </p:tgtEl>
                                        <p:attrNameLst>
                                          <p:attrName>ppt_y</p:attrName>
                                        </p:attrNameLst>
                                      </p:cBhvr>
                                      <p:tavLst>
                                        <p:tav tm="0">
                                          <p:val>
                                            <p:strVal val="ppt_y"/>
                                          </p:val>
                                        </p:tav>
                                        <p:tav tm="100000">
                                          <p:val>
                                            <p:strVal val="0-ppt_h/2"/>
                                          </p:val>
                                        </p:tav>
                                      </p:tavLst>
                                    </p:anim>
                                    <p:set>
                                      <p:cBhvr>
                                        <p:cTn id="184" dur="1" fill="hold">
                                          <p:stCondLst>
                                            <p:cond delay="3249"/>
                                          </p:stCondLst>
                                        </p:cTn>
                                        <p:tgtEl>
                                          <p:spTgt spid="61"/>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250" fill="hold"/>
                                        <p:tgtEl>
                                          <p:spTgt spid="60"/>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3250"/>
                                        <p:tgtEl>
                                          <p:spTgt spid="60"/>
                                        </p:tgtEl>
                                        <p:attrNameLst>
                                          <p:attrName>ppt_x</p:attrName>
                                        </p:attrNameLst>
                                      </p:cBhvr>
                                      <p:tavLst>
                                        <p:tav tm="0">
                                          <p:val>
                                            <p:strVal val="ppt_x"/>
                                          </p:val>
                                        </p:tav>
                                        <p:tav tm="100000">
                                          <p:val>
                                            <p:strVal val="1+ppt_w/2"/>
                                          </p:val>
                                        </p:tav>
                                      </p:tavLst>
                                    </p:anim>
                                    <p:anim calcmode="lin" valueType="num">
                                      <p:cBhvr additive="base">
                                        <p:cTn id="189" dur="3250"/>
                                        <p:tgtEl>
                                          <p:spTgt spid="60"/>
                                        </p:tgtEl>
                                        <p:attrNameLst>
                                          <p:attrName>ppt_y</p:attrName>
                                        </p:attrNameLst>
                                      </p:cBhvr>
                                      <p:tavLst>
                                        <p:tav tm="0">
                                          <p:val>
                                            <p:strVal val="ppt_y"/>
                                          </p:val>
                                        </p:tav>
                                        <p:tav tm="100000">
                                          <p:val>
                                            <p:strVal val="0-ppt_h/2"/>
                                          </p:val>
                                        </p:tav>
                                      </p:tavLst>
                                    </p:anim>
                                    <p:set>
                                      <p:cBhvr>
                                        <p:cTn id="190" dur="1" fill="hold">
                                          <p:stCondLst>
                                            <p:cond delay="3249"/>
                                          </p:stCondLst>
                                        </p:cTn>
                                        <p:tgtEl>
                                          <p:spTgt spid="60"/>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250" fill="hold"/>
                                        <p:tgtEl>
                                          <p:spTgt spid="59"/>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3250"/>
                                        <p:tgtEl>
                                          <p:spTgt spid="59"/>
                                        </p:tgtEl>
                                        <p:attrNameLst>
                                          <p:attrName>ppt_x</p:attrName>
                                        </p:attrNameLst>
                                      </p:cBhvr>
                                      <p:tavLst>
                                        <p:tav tm="0">
                                          <p:val>
                                            <p:strVal val="ppt_x"/>
                                          </p:val>
                                        </p:tav>
                                        <p:tav tm="100000">
                                          <p:val>
                                            <p:strVal val="1+ppt_w/2"/>
                                          </p:val>
                                        </p:tav>
                                      </p:tavLst>
                                    </p:anim>
                                    <p:anim calcmode="lin" valueType="num">
                                      <p:cBhvr additive="base">
                                        <p:cTn id="195" dur="3250"/>
                                        <p:tgtEl>
                                          <p:spTgt spid="59"/>
                                        </p:tgtEl>
                                        <p:attrNameLst>
                                          <p:attrName>ppt_y</p:attrName>
                                        </p:attrNameLst>
                                      </p:cBhvr>
                                      <p:tavLst>
                                        <p:tav tm="0">
                                          <p:val>
                                            <p:strVal val="ppt_y"/>
                                          </p:val>
                                        </p:tav>
                                        <p:tav tm="100000">
                                          <p:val>
                                            <p:strVal val="0-ppt_h/2"/>
                                          </p:val>
                                        </p:tav>
                                      </p:tavLst>
                                    </p:anim>
                                    <p:set>
                                      <p:cBhvr>
                                        <p:cTn id="196" dur="1" fill="hold">
                                          <p:stCondLst>
                                            <p:cond delay="3249"/>
                                          </p:stCondLst>
                                        </p:cTn>
                                        <p:tgtEl>
                                          <p:spTgt spid="59"/>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250" fill="hold"/>
                                        <p:tgtEl>
                                          <p:spTgt spid="58"/>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3250"/>
                                        <p:tgtEl>
                                          <p:spTgt spid="58"/>
                                        </p:tgtEl>
                                        <p:attrNameLst>
                                          <p:attrName>ppt_x</p:attrName>
                                        </p:attrNameLst>
                                      </p:cBhvr>
                                      <p:tavLst>
                                        <p:tav tm="0">
                                          <p:val>
                                            <p:strVal val="ppt_x"/>
                                          </p:val>
                                        </p:tav>
                                        <p:tav tm="100000">
                                          <p:val>
                                            <p:strVal val="1+ppt_w/2"/>
                                          </p:val>
                                        </p:tav>
                                      </p:tavLst>
                                    </p:anim>
                                    <p:anim calcmode="lin" valueType="num">
                                      <p:cBhvr additive="base">
                                        <p:cTn id="201" dur="3250"/>
                                        <p:tgtEl>
                                          <p:spTgt spid="58"/>
                                        </p:tgtEl>
                                        <p:attrNameLst>
                                          <p:attrName>ppt_y</p:attrName>
                                        </p:attrNameLst>
                                      </p:cBhvr>
                                      <p:tavLst>
                                        <p:tav tm="0">
                                          <p:val>
                                            <p:strVal val="ppt_y"/>
                                          </p:val>
                                        </p:tav>
                                        <p:tav tm="100000">
                                          <p:val>
                                            <p:strVal val="0-ppt_h/2"/>
                                          </p:val>
                                        </p:tav>
                                      </p:tavLst>
                                    </p:anim>
                                    <p:set>
                                      <p:cBhvr>
                                        <p:cTn id="202" dur="1" fill="hold">
                                          <p:stCondLst>
                                            <p:cond delay="3249"/>
                                          </p:stCondLst>
                                        </p:cTn>
                                        <p:tgtEl>
                                          <p:spTgt spid="58"/>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250" fill="hold"/>
                                        <p:tgtEl>
                                          <p:spTgt spid="56"/>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3250"/>
                                        <p:tgtEl>
                                          <p:spTgt spid="56"/>
                                        </p:tgtEl>
                                        <p:attrNameLst>
                                          <p:attrName>ppt_x</p:attrName>
                                        </p:attrNameLst>
                                      </p:cBhvr>
                                      <p:tavLst>
                                        <p:tav tm="0">
                                          <p:val>
                                            <p:strVal val="ppt_x"/>
                                          </p:val>
                                        </p:tav>
                                        <p:tav tm="100000">
                                          <p:val>
                                            <p:strVal val="1+ppt_w/2"/>
                                          </p:val>
                                        </p:tav>
                                      </p:tavLst>
                                    </p:anim>
                                    <p:anim calcmode="lin" valueType="num">
                                      <p:cBhvr additive="base">
                                        <p:cTn id="207" dur="3250"/>
                                        <p:tgtEl>
                                          <p:spTgt spid="56"/>
                                        </p:tgtEl>
                                        <p:attrNameLst>
                                          <p:attrName>ppt_y</p:attrName>
                                        </p:attrNameLst>
                                      </p:cBhvr>
                                      <p:tavLst>
                                        <p:tav tm="0">
                                          <p:val>
                                            <p:strVal val="ppt_y"/>
                                          </p:val>
                                        </p:tav>
                                        <p:tav tm="100000">
                                          <p:val>
                                            <p:strVal val="0-ppt_h/2"/>
                                          </p:val>
                                        </p:tav>
                                      </p:tavLst>
                                    </p:anim>
                                    <p:set>
                                      <p:cBhvr>
                                        <p:cTn id="208" dur="1" fill="hold">
                                          <p:stCondLst>
                                            <p:cond delay="3249"/>
                                          </p:stCondLst>
                                        </p:cTn>
                                        <p:tgtEl>
                                          <p:spTgt spid="56"/>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250" fill="hold"/>
                                        <p:tgtEl>
                                          <p:spTgt spid="55"/>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3250"/>
                                        <p:tgtEl>
                                          <p:spTgt spid="55"/>
                                        </p:tgtEl>
                                        <p:attrNameLst>
                                          <p:attrName>ppt_x</p:attrName>
                                        </p:attrNameLst>
                                      </p:cBhvr>
                                      <p:tavLst>
                                        <p:tav tm="0">
                                          <p:val>
                                            <p:strVal val="ppt_x"/>
                                          </p:val>
                                        </p:tav>
                                        <p:tav tm="100000">
                                          <p:val>
                                            <p:strVal val="1+ppt_w/2"/>
                                          </p:val>
                                        </p:tav>
                                      </p:tavLst>
                                    </p:anim>
                                    <p:anim calcmode="lin" valueType="num">
                                      <p:cBhvr additive="base">
                                        <p:cTn id="213" dur="3250"/>
                                        <p:tgtEl>
                                          <p:spTgt spid="55"/>
                                        </p:tgtEl>
                                        <p:attrNameLst>
                                          <p:attrName>ppt_y</p:attrName>
                                        </p:attrNameLst>
                                      </p:cBhvr>
                                      <p:tavLst>
                                        <p:tav tm="0">
                                          <p:val>
                                            <p:strVal val="ppt_y"/>
                                          </p:val>
                                        </p:tav>
                                        <p:tav tm="100000">
                                          <p:val>
                                            <p:strVal val="0-ppt_h/2"/>
                                          </p:val>
                                        </p:tav>
                                      </p:tavLst>
                                    </p:anim>
                                    <p:set>
                                      <p:cBhvr>
                                        <p:cTn id="214" dur="1" fill="hold">
                                          <p:stCondLst>
                                            <p:cond delay="3249"/>
                                          </p:stCondLst>
                                        </p:cTn>
                                        <p:tgtEl>
                                          <p:spTgt spid="55"/>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250" fill="hold"/>
                                        <p:tgtEl>
                                          <p:spTgt spid="54"/>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3250"/>
                                        <p:tgtEl>
                                          <p:spTgt spid="54"/>
                                        </p:tgtEl>
                                        <p:attrNameLst>
                                          <p:attrName>ppt_x</p:attrName>
                                        </p:attrNameLst>
                                      </p:cBhvr>
                                      <p:tavLst>
                                        <p:tav tm="0">
                                          <p:val>
                                            <p:strVal val="ppt_x"/>
                                          </p:val>
                                        </p:tav>
                                        <p:tav tm="100000">
                                          <p:val>
                                            <p:strVal val="1+ppt_w/2"/>
                                          </p:val>
                                        </p:tav>
                                      </p:tavLst>
                                    </p:anim>
                                    <p:anim calcmode="lin" valueType="num">
                                      <p:cBhvr additive="base">
                                        <p:cTn id="219" dur="3250"/>
                                        <p:tgtEl>
                                          <p:spTgt spid="54"/>
                                        </p:tgtEl>
                                        <p:attrNameLst>
                                          <p:attrName>ppt_y</p:attrName>
                                        </p:attrNameLst>
                                      </p:cBhvr>
                                      <p:tavLst>
                                        <p:tav tm="0">
                                          <p:val>
                                            <p:strVal val="ppt_y"/>
                                          </p:val>
                                        </p:tav>
                                        <p:tav tm="100000">
                                          <p:val>
                                            <p:strVal val="0-ppt_h/2"/>
                                          </p:val>
                                        </p:tav>
                                      </p:tavLst>
                                    </p:anim>
                                    <p:set>
                                      <p:cBhvr>
                                        <p:cTn id="220" dur="1" fill="hold">
                                          <p:stCondLst>
                                            <p:cond delay="3249"/>
                                          </p:stCondLst>
                                        </p:cTn>
                                        <p:tgtEl>
                                          <p:spTgt spid="54"/>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250" fill="hold"/>
                                        <p:tgtEl>
                                          <p:spTgt spid="53"/>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3250"/>
                                        <p:tgtEl>
                                          <p:spTgt spid="53"/>
                                        </p:tgtEl>
                                        <p:attrNameLst>
                                          <p:attrName>ppt_x</p:attrName>
                                        </p:attrNameLst>
                                      </p:cBhvr>
                                      <p:tavLst>
                                        <p:tav tm="0">
                                          <p:val>
                                            <p:strVal val="ppt_x"/>
                                          </p:val>
                                        </p:tav>
                                        <p:tav tm="100000">
                                          <p:val>
                                            <p:strVal val="1+ppt_w/2"/>
                                          </p:val>
                                        </p:tav>
                                      </p:tavLst>
                                    </p:anim>
                                    <p:anim calcmode="lin" valueType="num">
                                      <p:cBhvr additive="base">
                                        <p:cTn id="225" dur="3250"/>
                                        <p:tgtEl>
                                          <p:spTgt spid="53"/>
                                        </p:tgtEl>
                                        <p:attrNameLst>
                                          <p:attrName>ppt_y</p:attrName>
                                        </p:attrNameLst>
                                      </p:cBhvr>
                                      <p:tavLst>
                                        <p:tav tm="0">
                                          <p:val>
                                            <p:strVal val="ppt_y"/>
                                          </p:val>
                                        </p:tav>
                                        <p:tav tm="100000">
                                          <p:val>
                                            <p:strVal val="0-ppt_h/2"/>
                                          </p:val>
                                        </p:tav>
                                      </p:tavLst>
                                    </p:anim>
                                    <p:set>
                                      <p:cBhvr>
                                        <p:cTn id="226" dur="1" fill="hold">
                                          <p:stCondLst>
                                            <p:cond delay="3249"/>
                                          </p:stCondLst>
                                        </p:cTn>
                                        <p:tgtEl>
                                          <p:spTgt spid="53"/>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250" fill="hold"/>
                                        <p:tgtEl>
                                          <p:spTgt spid="52"/>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3250"/>
                                        <p:tgtEl>
                                          <p:spTgt spid="52"/>
                                        </p:tgtEl>
                                        <p:attrNameLst>
                                          <p:attrName>ppt_x</p:attrName>
                                        </p:attrNameLst>
                                      </p:cBhvr>
                                      <p:tavLst>
                                        <p:tav tm="0">
                                          <p:val>
                                            <p:strVal val="ppt_x"/>
                                          </p:val>
                                        </p:tav>
                                        <p:tav tm="100000">
                                          <p:val>
                                            <p:strVal val="1+ppt_w/2"/>
                                          </p:val>
                                        </p:tav>
                                      </p:tavLst>
                                    </p:anim>
                                    <p:anim calcmode="lin" valueType="num">
                                      <p:cBhvr additive="base">
                                        <p:cTn id="231" dur="3250"/>
                                        <p:tgtEl>
                                          <p:spTgt spid="52"/>
                                        </p:tgtEl>
                                        <p:attrNameLst>
                                          <p:attrName>ppt_y</p:attrName>
                                        </p:attrNameLst>
                                      </p:cBhvr>
                                      <p:tavLst>
                                        <p:tav tm="0">
                                          <p:val>
                                            <p:strVal val="ppt_y"/>
                                          </p:val>
                                        </p:tav>
                                        <p:tav tm="100000">
                                          <p:val>
                                            <p:strVal val="0-ppt_h/2"/>
                                          </p:val>
                                        </p:tav>
                                      </p:tavLst>
                                    </p:anim>
                                    <p:set>
                                      <p:cBhvr>
                                        <p:cTn id="232" dur="1" fill="hold">
                                          <p:stCondLst>
                                            <p:cond delay="3249"/>
                                          </p:stCondLst>
                                        </p:cTn>
                                        <p:tgtEl>
                                          <p:spTgt spid="52"/>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250" fill="hold"/>
                                        <p:tgtEl>
                                          <p:spTgt spid="51"/>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3250"/>
                                        <p:tgtEl>
                                          <p:spTgt spid="51"/>
                                        </p:tgtEl>
                                        <p:attrNameLst>
                                          <p:attrName>ppt_x</p:attrName>
                                        </p:attrNameLst>
                                      </p:cBhvr>
                                      <p:tavLst>
                                        <p:tav tm="0">
                                          <p:val>
                                            <p:strVal val="ppt_x"/>
                                          </p:val>
                                        </p:tav>
                                        <p:tav tm="100000">
                                          <p:val>
                                            <p:strVal val="1+ppt_w/2"/>
                                          </p:val>
                                        </p:tav>
                                      </p:tavLst>
                                    </p:anim>
                                    <p:anim calcmode="lin" valueType="num">
                                      <p:cBhvr additive="base">
                                        <p:cTn id="237" dur="3250"/>
                                        <p:tgtEl>
                                          <p:spTgt spid="51"/>
                                        </p:tgtEl>
                                        <p:attrNameLst>
                                          <p:attrName>ppt_y</p:attrName>
                                        </p:attrNameLst>
                                      </p:cBhvr>
                                      <p:tavLst>
                                        <p:tav tm="0">
                                          <p:val>
                                            <p:strVal val="ppt_y"/>
                                          </p:val>
                                        </p:tav>
                                        <p:tav tm="100000">
                                          <p:val>
                                            <p:strVal val="0-ppt_h/2"/>
                                          </p:val>
                                        </p:tav>
                                      </p:tavLst>
                                    </p:anim>
                                    <p:set>
                                      <p:cBhvr>
                                        <p:cTn id="238" dur="1" fill="hold">
                                          <p:stCondLst>
                                            <p:cond delay="3249"/>
                                          </p:stCondLst>
                                        </p:cTn>
                                        <p:tgtEl>
                                          <p:spTgt spid="51"/>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250" fill="hold"/>
                                        <p:tgtEl>
                                          <p:spTgt spid="50"/>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3250"/>
                                        <p:tgtEl>
                                          <p:spTgt spid="50"/>
                                        </p:tgtEl>
                                        <p:attrNameLst>
                                          <p:attrName>ppt_x</p:attrName>
                                        </p:attrNameLst>
                                      </p:cBhvr>
                                      <p:tavLst>
                                        <p:tav tm="0">
                                          <p:val>
                                            <p:strVal val="ppt_x"/>
                                          </p:val>
                                        </p:tav>
                                        <p:tav tm="100000">
                                          <p:val>
                                            <p:strVal val="1+ppt_w/2"/>
                                          </p:val>
                                        </p:tav>
                                      </p:tavLst>
                                    </p:anim>
                                    <p:anim calcmode="lin" valueType="num">
                                      <p:cBhvr additive="base">
                                        <p:cTn id="243" dur="3250"/>
                                        <p:tgtEl>
                                          <p:spTgt spid="50"/>
                                        </p:tgtEl>
                                        <p:attrNameLst>
                                          <p:attrName>ppt_y</p:attrName>
                                        </p:attrNameLst>
                                      </p:cBhvr>
                                      <p:tavLst>
                                        <p:tav tm="0">
                                          <p:val>
                                            <p:strVal val="ppt_y"/>
                                          </p:val>
                                        </p:tav>
                                        <p:tav tm="100000">
                                          <p:val>
                                            <p:strVal val="0-ppt_h/2"/>
                                          </p:val>
                                        </p:tav>
                                      </p:tavLst>
                                    </p:anim>
                                    <p:set>
                                      <p:cBhvr>
                                        <p:cTn id="244" dur="1" fill="hold">
                                          <p:stCondLst>
                                            <p:cond delay="3249"/>
                                          </p:stCondLst>
                                        </p:cTn>
                                        <p:tgtEl>
                                          <p:spTgt spid="50"/>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250" fill="hold"/>
                                        <p:tgtEl>
                                          <p:spTgt spid="49"/>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3250"/>
                                        <p:tgtEl>
                                          <p:spTgt spid="49"/>
                                        </p:tgtEl>
                                        <p:attrNameLst>
                                          <p:attrName>ppt_x</p:attrName>
                                        </p:attrNameLst>
                                      </p:cBhvr>
                                      <p:tavLst>
                                        <p:tav tm="0">
                                          <p:val>
                                            <p:strVal val="ppt_x"/>
                                          </p:val>
                                        </p:tav>
                                        <p:tav tm="100000">
                                          <p:val>
                                            <p:strVal val="1+ppt_w/2"/>
                                          </p:val>
                                        </p:tav>
                                      </p:tavLst>
                                    </p:anim>
                                    <p:anim calcmode="lin" valueType="num">
                                      <p:cBhvr additive="base">
                                        <p:cTn id="249" dur="3250"/>
                                        <p:tgtEl>
                                          <p:spTgt spid="49"/>
                                        </p:tgtEl>
                                        <p:attrNameLst>
                                          <p:attrName>ppt_y</p:attrName>
                                        </p:attrNameLst>
                                      </p:cBhvr>
                                      <p:tavLst>
                                        <p:tav tm="0">
                                          <p:val>
                                            <p:strVal val="ppt_y"/>
                                          </p:val>
                                        </p:tav>
                                        <p:tav tm="100000">
                                          <p:val>
                                            <p:strVal val="0-ppt_h/2"/>
                                          </p:val>
                                        </p:tav>
                                      </p:tavLst>
                                    </p:anim>
                                    <p:set>
                                      <p:cBhvr>
                                        <p:cTn id="250" dur="1" fill="hold">
                                          <p:stCondLst>
                                            <p:cond delay="3249"/>
                                          </p:stCondLst>
                                        </p:cTn>
                                        <p:tgtEl>
                                          <p:spTgt spid="49"/>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250" fill="hold"/>
                                        <p:tgtEl>
                                          <p:spTgt spid="47"/>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3250"/>
                                        <p:tgtEl>
                                          <p:spTgt spid="47"/>
                                        </p:tgtEl>
                                        <p:attrNameLst>
                                          <p:attrName>ppt_x</p:attrName>
                                        </p:attrNameLst>
                                      </p:cBhvr>
                                      <p:tavLst>
                                        <p:tav tm="0">
                                          <p:val>
                                            <p:strVal val="ppt_x"/>
                                          </p:val>
                                        </p:tav>
                                        <p:tav tm="100000">
                                          <p:val>
                                            <p:strVal val="0-ppt_w/2"/>
                                          </p:val>
                                        </p:tav>
                                      </p:tavLst>
                                    </p:anim>
                                    <p:anim calcmode="lin" valueType="num">
                                      <p:cBhvr additive="base">
                                        <p:cTn id="255" dur="3250"/>
                                        <p:tgtEl>
                                          <p:spTgt spid="47"/>
                                        </p:tgtEl>
                                        <p:attrNameLst>
                                          <p:attrName>ppt_y</p:attrName>
                                        </p:attrNameLst>
                                      </p:cBhvr>
                                      <p:tavLst>
                                        <p:tav tm="0">
                                          <p:val>
                                            <p:strVal val="ppt_y"/>
                                          </p:val>
                                        </p:tav>
                                        <p:tav tm="100000">
                                          <p:val>
                                            <p:strVal val="0-ppt_h/2"/>
                                          </p:val>
                                        </p:tav>
                                      </p:tavLst>
                                    </p:anim>
                                    <p:set>
                                      <p:cBhvr>
                                        <p:cTn id="256" dur="1" fill="hold">
                                          <p:stCondLst>
                                            <p:cond delay="3249"/>
                                          </p:stCondLst>
                                        </p:cTn>
                                        <p:tgtEl>
                                          <p:spTgt spid="47"/>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250" fill="hold"/>
                                        <p:tgtEl>
                                          <p:spTgt spid="46"/>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3250"/>
                                        <p:tgtEl>
                                          <p:spTgt spid="46"/>
                                        </p:tgtEl>
                                        <p:attrNameLst>
                                          <p:attrName>ppt_x</p:attrName>
                                        </p:attrNameLst>
                                      </p:cBhvr>
                                      <p:tavLst>
                                        <p:tav tm="0">
                                          <p:val>
                                            <p:strVal val="ppt_x"/>
                                          </p:val>
                                        </p:tav>
                                        <p:tav tm="100000">
                                          <p:val>
                                            <p:strVal val="0-ppt_w/2"/>
                                          </p:val>
                                        </p:tav>
                                      </p:tavLst>
                                    </p:anim>
                                    <p:anim calcmode="lin" valueType="num">
                                      <p:cBhvr additive="base">
                                        <p:cTn id="261" dur="3250"/>
                                        <p:tgtEl>
                                          <p:spTgt spid="46"/>
                                        </p:tgtEl>
                                        <p:attrNameLst>
                                          <p:attrName>ppt_y</p:attrName>
                                        </p:attrNameLst>
                                      </p:cBhvr>
                                      <p:tavLst>
                                        <p:tav tm="0">
                                          <p:val>
                                            <p:strVal val="ppt_y"/>
                                          </p:val>
                                        </p:tav>
                                        <p:tav tm="100000">
                                          <p:val>
                                            <p:strVal val="0-ppt_h/2"/>
                                          </p:val>
                                        </p:tav>
                                      </p:tavLst>
                                    </p:anim>
                                    <p:set>
                                      <p:cBhvr>
                                        <p:cTn id="262" dur="1" fill="hold">
                                          <p:stCondLst>
                                            <p:cond delay="3249"/>
                                          </p:stCondLst>
                                        </p:cTn>
                                        <p:tgtEl>
                                          <p:spTgt spid="46"/>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250" fill="hold"/>
                                        <p:tgtEl>
                                          <p:spTgt spid="44"/>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3250"/>
                                        <p:tgtEl>
                                          <p:spTgt spid="44"/>
                                        </p:tgtEl>
                                        <p:attrNameLst>
                                          <p:attrName>ppt_x</p:attrName>
                                        </p:attrNameLst>
                                      </p:cBhvr>
                                      <p:tavLst>
                                        <p:tav tm="0">
                                          <p:val>
                                            <p:strVal val="ppt_x"/>
                                          </p:val>
                                        </p:tav>
                                        <p:tav tm="100000">
                                          <p:val>
                                            <p:strVal val="0-ppt_w/2"/>
                                          </p:val>
                                        </p:tav>
                                      </p:tavLst>
                                    </p:anim>
                                    <p:anim calcmode="lin" valueType="num">
                                      <p:cBhvr additive="base">
                                        <p:cTn id="267" dur="3250"/>
                                        <p:tgtEl>
                                          <p:spTgt spid="44"/>
                                        </p:tgtEl>
                                        <p:attrNameLst>
                                          <p:attrName>ppt_y</p:attrName>
                                        </p:attrNameLst>
                                      </p:cBhvr>
                                      <p:tavLst>
                                        <p:tav tm="0">
                                          <p:val>
                                            <p:strVal val="ppt_y"/>
                                          </p:val>
                                        </p:tav>
                                        <p:tav tm="100000">
                                          <p:val>
                                            <p:strVal val="0-ppt_h/2"/>
                                          </p:val>
                                        </p:tav>
                                      </p:tavLst>
                                    </p:anim>
                                    <p:set>
                                      <p:cBhvr>
                                        <p:cTn id="268" dur="1" fill="hold">
                                          <p:stCondLst>
                                            <p:cond delay="3249"/>
                                          </p:stCondLst>
                                        </p:cTn>
                                        <p:tgtEl>
                                          <p:spTgt spid="44"/>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250" fill="hold"/>
                                        <p:tgtEl>
                                          <p:spTgt spid="43"/>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3250"/>
                                        <p:tgtEl>
                                          <p:spTgt spid="43"/>
                                        </p:tgtEl>
                                        <p:attrNameLst>
                                          <p:attrName>ppt_x</p:attrName>
                                        </p:attrNameLst>
                                      </p:cBhvr>
                                      <p:tavLst>
                                        <p:tav tm="0">
                                          <p:val>
                                            <p:strVal val="ppt_x"/>
                                          </p:val>
                                        </p:tav>
                                        <p:tav tm="100000">
                                          <p:val>
                                            <p:strVal val="0-ppt_w/2"/>
                                          </p:val>
                                        </p:tav>
                                      </p:tavLst>
                                    </p:anim>
                                    <p:anim calcmode="lin" valueType="num">
                                      <p:cBhvr additive="base">
                                        <p:cTn id="273" dur="3250"/>
                                        <p:tgtEl>
                                          <p:spTgt spid="43"/>
                                        </p:tgtEl>
                                        <p:attrNameLst>
                                          <p:attrName>ppt_y</p:attrName>
                                        </p:attrNameLst>
                                      </p:cBhvr>
                                      <p:tavLst>
                                        <p:tav tm="0">
                                          <p:val>
                                            <p:strVal val="ppt_y"/>
                                          </p:val>
                                        </p:tav>
                                        <p:tav tm="100000">
                                          <p:val>
                                            <p:strVal val="0-ppt_h/2"/>
                                          </p:val>
                                        </p:tav>
                                      </p:tavLst>
                                    </p:anim>
                                    <p:set>
                                      <p:cBhvr>
                                        <p:cTn id="274" dur="1" fill="hold">
                                          <p:stCondLst>
                                            <p:cond delay="3249"/>
                                          </p:stCondLst>
                                        </p:cTn>
                                        <p:tgtEl>
                                          <p:spTgt spid="43"/>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250" fill="hold"/>
                                        <p:tgtEl>
                                          <p:spTgt spid="42"/>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3250"/>
                                        <p:tgtEl>
                                          <p:spTgt spid="42"/>
                                        </p:tgtEl>
                                        <p:attrNameLst>
                                          <p:attrName>ppt_x</p:attrName>
                                        </p:attrNameLst>
                                      </p:cBhvr>
                                      <p:tavLst>
                                        <p:tav tm="0">
                                          <p:val>
                                            <p:strVal val="ppt_x"/>
                                          </p:val>
                                        </p:tav>
                                        <p:tav tm="100000">
                                          <p:val>
                                            <p:strVal val="0-ppt_w/2"/>
                                          </p:val>
                                        </p:tav>
                                      </p:tavLst>
                                    </p:anim>
                                    <p:anim calcmode="lin" valueType="num">
                                      <p:cBhvr additive="base">
                                        <p:cTn id="279" dur="3250"/>
                                        <p:tgtEl>
                                          <p:spTgt spid="42"/>
                                        </p:tgtEl>
                                        <p:attrNameLst>
                                          <p:attrName>ppt_y</p:attrName>
                                        </p:attrNameLst>
                                      </p:cBhvr>
                                      <p:tavLst>
                                        <p:tav tm="0">
                                          <p:val>
                                            <p:strVal val="ppt_y"/>
                                          </p:val>
                                        </p:tav>
                                        <p:tav tm="100000">
                                          <p:val>
                                            <p:strVal val="0-ppt_h/2"/>
                                          </p:val>
                                        </p:tav>
                                      </p:tavLst>
                                    </p:anim>
                                    <p:set>
                                      <p:cBhvr>
                                        <p:cTn id="280" dur="1" fill="hold">
                                          <p:stCondLst>
                                            <p:cond delay="3249"/>
                                          </p:stCondLst>
                                        </p:cTn>
                                        <p:tgtEl>
                                          <p:spTgt spid="42"/>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250" fill="hold"/>
                                        <p:tgtEl>
                                          <p:spTgt spid="41"/>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3250"/>
                                        <p:tgtEl>
                                          <p:spTgt spid="41"/>
                                        </p:tgtEl>
                                        <p:attrNameLst>
                                          <p:attrName>ppt_x</p:attrName>
                                        </p:attrNameLst>
                                      </p:cBhvr>
                                      <p:tavLst>
                                        <p:tav tm="0">
                                          <p:val>
                                            <p:strVal val="ppt_x"/>
                                          </p:val>
                                        </p:tav>
                                        <p:tav tm="100000">
                                          <p:val>
                                            <p:strVal val="0-ppt_w/2"/>
                                          </p:val>
                                        </p:tav>
                                      </p:tavLst>
                                    </p:anim>
                                    <p:anim calcmode="lin" valueType="num">
                                      <p:cBhvr additive="base">
                                        <p:cTn id="285" dur="3250"/>
                                        <p:tgtEl>
                                          <p:spTgt spid="41"/>
                                        </p:tgtEl>
                                        <p:attrNameLst>
                                          <p:attrName>ppt_y</p:attrName>
                                        </p:attrNameLst>
                                      </p:cBhvr>
                                      <p:tavLst>
                                        <p:tav tm="0">
                                          <p:val>
                                            <p:strVal val="ppt_y"/>
                                          </p:val>
                                        </p:tav>
                                        <p:tav tm="100000">
                                          <p:val>
                                            <p:strVal val="0-ppt_h/2"/>
                                          </p:val>
                                        </p:tav>
                                      </p:tavLst>
                                    </p:anim>
                                    <p:set>
                                      <p:cBhvr>
                                        <p:cTn id="286" dur="1" fill="hold">
                                          <p:stCondLst>
                                            <p:cond delay="3249"/>
                                          </p:stCondLst>
                                        </p:cTn>
                                        <p:tgtEl>
                                          <p:spTgt spid="41"/>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250" fill="hold"/>
                                        <p:tgtEl>
                                          <p:spTgt spid="40"/>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3250"/>
                                        <p:tgtEl>
                                          <p:spTgt spid="40"/>
                                        </p:tgtEl>
                                        <p:attrNameLst>
                                          <p:attrName>ppt_x</p:attrName>
                                        </p:attrNameLst>
                                      </p:cBhvr>
                                      <p:tavLst>
                                        <p:tav tm="0">
                                          <p:val>
                                            <p:strVal val="ppt_x"/>
                                          </p:val>
                                        </p:tav>
                                        <p:tav tm="100000">
                                          <p:val>
                                            <p:strVal val="0-ppt_w/2"/>
                                          </p:val>
                                        </p:tav>
                                      </p:tavLst>
                                    </p:anim>
                                    <p:anim calcmode="lin" valueType="num">
                                      <p:cBhvr additive="base">
                                        <p:cTn id="291" dur="3250"/>
                                        <p:tgtEl>
                                          <p:spTgt spid="40"/>
                                        </p:tgtEl>
                                        <p:attrNameLst>
                                          <p:attrName>ppt_y</p:attrName>
                                        </p:attrNameLst>
                                      </p:cBhvr>
                                      <p:tavLst>
                                        <p:tav tm="0">
                                          <p:val>
                                            <p:strVal val="ppt_y"/>
                                          </p:val>
                                        </p:tav>
                                        <p:tav tm="100000">
                                          <p:val>
                                            <p:strVal val="0-ppt_h/2"/>
                                          </p:val>
                                        </p:tav>
                                      </p:tavLst>
                                    </p:anim>
                                    <p:set>
                                      <p:cBhvr>
                                        <p:cTn id="292" dur="1" fill="hold">
                                          <p:stCondLst>
                                            <p:cond delay="3249"/>
                                          </p:stCondLst>
                                        </p:cTn>
                                        <p:tgtEl>
                                          <p:spTgt spid="40"/>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250" fill="hold"/>
                                        <p:tgtEl>
                                          <p:spTgt spid="39"/>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3250"/>
                                        <p:tgtEl>
                                          <p:spTgt spid="39"/>
                                        </p:tgtEl>
                                        <p:attrNameLst>
                                          <p:attrName>ppt_x</p:attrName>
                                        </p:attrNameLst>
                                      </p:cBhvr>
                                      <p:tavLst>
                                        <p:tav tm="0">
                                          <p:val>
                                            <p:strVal val="ppt_x"/>
                                          </p:val>
                                        </p:tav>
                                        <p:tav tm="100000">
                                          <p:val>
                                            <p:strVal val="0-ppt_w/2"/>
                                          </p:val>
                                        </p:tav>
                                      </p:tavLst>
                                    </p:anim>
                                    <p:anim calcmode="lin" valueType="num">
                                      <p:cBhvr additive="base">
                                        <p:cTn id="297" dur="3250"/>
                                        <p:tgtEl>
                                          <p:spTgt spid="39"/>
                                        </p:tgtEl>
                                        <p:attrNameLst>
                                          <p:attrName>ppt_y</p:attrName>
                                        </p:attrNameLst>
                                      </p:cBhvr>
                                      <p:tavLst>
                                        <p:tav tm="0">
                                          <p:val>
                                            <p:strVal val="ppt_y"/>
                                          </p:val>
                                        </p:tav>
                                        <p:tav tm="100000">
                                          <p:val>
                                            <p:strVal val="0-ppt_h/2"/>
                                          </p:val>
                                        </p:tav>
                                      </p:tavLst>
                                    </p:anim>
                                    <p:set>
                                      <p:cBhvr>
                                        <p:cTn id="298" dur="1" fill="hold">
                                          <p:stCondLst>
                                            <p:cond delay="3249"/>
                                          </p:stCondLst>
                                        </p:cTn>
                                        <p:tgtEl>
                                          <p:spTgt spid="39"/>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250" fill="hold"/>
                                        <p:tgtEl>
                                          <p:spTgt spid="37"/>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3250"/>
                                        <p:tgtEl>
                                          <p:spTgt spid="37"/>
                                        </p:tgtEl>
                                        <p:attrNameLst>
                                          <p:attrName>ppt_x</p:attrName>
                                        </p:attrNameLst>
                                      </p:cBhvr>
                                      <p:tavLst>
                                        <p:tav tm="0">
                                          <p:val>
                                            <p:strVal val="ppt_x"/>
                                          </p:val>
                                        </p:tav>
                                        <p:tav tm="100000">
                                          <p:val>
                                            <p:strVal val="0-ppt_w/2"/>
                                          </p:val>
                                        </p:tav>
                                      </p:tavLst>
                                    </p:anim>
                                    <p:anim calcmode="lin" valueType="num">
                                      <p:cBhvr additive="base">
                                        <p:cTn id="303" dur="3250"/>
                                        <p:tgtEl>
                                          <p:spTgt spid="37"/>
                                        </p:tgtEl>
                                        <p:attrNameLst>
                                          <p:attrName>ppt_y</p:attrName>
                                        </p:attrNameLst>
                                      </p:cBhvr>
                                      <p:tavLst>
                                        <p:tav tm="0">
                                          <p:val>
                                            <p:strVal val="ppt_y"/>
                                          </p:val>
                                        </p:tav>
                                        <p:tav tm="100000">
                                          <p:val>
                                            <p:strVal val="0-ppt_h/2"/>
                                          </p:val>
                                        </p:tav>
                                      </p:tavLst>
                                    </p:anim>
                                    <p:set>
                                      <p:cBhvr>
                                        <p:cTn id="304" dur="1" fill="hold">
                                          <p:stCondLst>
                                            <p:cond delay="3249"/>
                                          </p:stCondLst>
                                        </p:cTn>
                                        <p:tgtEl>
                                          <p:spTgt spid="37"/>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250" fill="hold"/>
                                        <p:tgtEl>
                                          <p:spTgt spid="36"/>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3250"/>
                                        <p:tgtEl>
                                          <p:spTgt spid="36"/>
                                        </p:tgtEl>
                                        <p:attrNameLst>
                                          <p:attrName>ppt_x</p:attrName>
                                        </p:attrNameLst>
                                      </p:cBhvr>
                                      <p:tavLst>
                                        <p:tav tm="0">
                                          <p:val>
                                            <p:strVal val="ppt_x"/>
                                          </p:val>
                                        </p:tav>
                                        <p:tav tm="100000">
                                          <p:val>
                                            <p:strVal val="0-ppt_w/2"/>
                                          </p:val>
                                        </p:tav>
                                      </p:tavLst>
                                    </p:anim>
                                    <p:anim calcmode="lin" valueType="num">
                                      <p:cBhvr additive="base">
                                        <p:cTn id="309" dur="3250"/>
                                        <p:tgtEl>
                                          <p:spTgt spid="36"/>
                                        </p:tgtEl>
                                        <p:attrNameLst>
                                          <p:attrName>ppt_y</p:attrName>
                                        </p:attrNameLst>
                                      </p:cBhvr>
                                      <p:tavLst>
                                        <p:tav tm="0">
                                          <p:val>
                                            <p:strVal val="ppt_y"/>
                                          </p:val>
                                        </p:tav>
                                        <p:tav tm="100000">
                                          <p:val>
                                            <p:strVal val="0-ppt_h/2"/>
                                          </p:val>
                                        </p:tav>
                                      </p:tavLst>
                                    </p:anim>
                                    <p:set>
                                      <p:cBhvr>
                                        <p:cTn id="310" dur="1" fill="hold">
                                          <p:stCondLst>
                                            <p:cond delay="3249"/>
                                          </p:stCondLst>
                                        </p:cTn>
                                        <p:tgtEl>
                                          <p:spTgt spid="36"/>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250" fill="hold"/>
                                        <p:tgtEl>
                                          <p:spTgt spid="35"/>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3250"/>
                                        <p:tgtEl>
                                          <p:spTgt spid="35"/>
                                        </p:tgtEl>
                                        <p:attrNameLst>
                                          <p:attrName>ppt_x</p:attrName>
                                        </p:attrNameLst>
                                      </p:cBhvr>
                                      <p:tavLst>
                                        <p:tav tm="0">
                                          <p:val>
                                            <p:strVal val="ppt_x"/>
                                          </p:val>
                                        </p:tav>
                                        <p:tav tm="100000">
                                          <p:val>
                                            <p:strVal val="0-ppt_w/2"/>
                                          </p:val>
                                        </p:tav>
                                      </p:tavLst>
                                    </p:anim>
                                    <p:anim calcmode="lin" valueType="num">
                                      <p:cBhvr additive="base">
                                        <p:cTn id="315" dur="3250"/>
                                        <p:tgtEl>
                                          <p:spTgt spid="35"/>
                                        </p:tgtEl>
                                        <p:attrNameLst>
                                          <p:attrName>ppt_y</p:attrName>
                                        </p:attrNameLst>
                                      </p:cBhvr>
                                      <p:tavLst>
                                        <p:tav tm="0">
                                          <p:val>
                                            <p:strVal val="ppt_y"/>
                                          </p:val>
                                        </p:tav>
                                        <p:tav tm="100000">
                                          <p:val>
                                            <p:strVal val="0-ppt_h/2"/>
                                          </p:val>
                                        </p:tav>
                                      </p:tavLst>
                                    </p:anim>
                                    <p:set>
                                      <p:cBhvr>
                                        <p:cTn id="316" dur="1" fill="hold">
                                          <p:stCondLst>
                                            <p:cond delay="3249"/>
                                          </p:stCondLst>
                                        </p:cTn>
                                        <p:tgtEl>
                                          <p:spTgt spid="35"/>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250" fill="hold"/>
                                        <p:tgtEl>
                                          <p:spTgt spid="34"/>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3250"/>
                                        <p:tgtEl>
                                          <p:spTgt spid="34"/>
                                        </p:tgtEl>
                                        <p:attrNameLst>
                                          <p:attrName>ppt_x</p:attrName>
                                        </p:attrNameLst>
                                      </p:cBhvr>
                                      <p:tavLst>
                                        <p:tav tm="0">
                                          <p:val>
                                            <p:strVal val="ppt_x"/>
                                          </p:val>
                                        </p:tav>
                                        <p:tav tm="100000">
                                          <p:val>
                                            <p:strVal val="0-ppt_w/2"/>
                                          </p:val>
                                        </p:tav>
                                      </p:tavLst>
                                    </p:anim>
                                    <p:anim calcmode="lin" valueType="num">
                                      <p:cBhvr additive="base">
                                        <p:cTn id="321" dur="3250"/>
                                        <p:tgtEl>
                                          <p:spTgt spid="34"/>
                                        </p:tgtEl>
                                        <p:attrNameLst>
                                          <p:attrName>ppt_y</p:attrName>
                                        </p:attrNameLst>
                                      </p:cBhvr>
                                      <p:tavLst>
                                        <p:tav tm="0">
                                          <p:val>
                                            <p:strVal val="ppt_y"/>
                                          </p:val>
                                        </p:tav>
                                        <p:tav tm="100000">
                                          <p:val>
                                            <p:strVal val="0-ppt_h/2"/>
                                          </p:val>
                                        </p:tav>
                                      </p:tavLst>
                                    </p:anim>
                                    <p:set>
                                      <p:cBhvr>
                                        <p:cTn id="322" dur="1" fill="hold">
                                          <p:stCondLst>
                                            <p:cond delay="3249"/>
                                          </p:stCondLst>
                                        </p:cTn>
                                        <p:tgtEl>
                                          <p:spTgt spid="34"/>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250" fill="hold"/>
                                        <p:tgtEl>
                                          <p:spTgt spid="45"/>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3250"/>
                                        <p:tgtEl>
                                          <p:spTgt spid="45"/>
                                        </p:tgtEl>
                                        <p:attrNameLst>
                                          <p:attrName>ppt_x</p:attrName>
                                        </p:attrNameLst>
                                      </p:cBhvr>
                                      <p:tavLst>
                                        <p:tav tm="0">
                                          <p:val>
                                            <p:strVal val="ppt_x"/>
                                          </p:val>
                                        </p:tav>
                                        <p:tav tm="100000">
                                          <p:val>
                                            <p:strVal val="0-ppt_w/2"/>
                                          </p:val>
                                        </p:tav>
                                      </p:tavLst>
                                    </p:anim>
                                    <p:anim calcmode="lin" valueType="num">
                                      <p:cBhvr additive="base">
                                        <p:cTn id="327" dur="3250"/>
                                        <p:tgtEl>
                                          <p:spTgt spid="45"/>
                                        </p:tgtEl>
                                        <p:attrNameLst>
                                          <p:attrName>ppt_y</p:attrName>
                                        </p:attrNameLst>
                                      </p:cBhvr>
                                      <p:tavLst>
                                        <p:tav tm="0">
                                          <p:val>
                                            <p:strVal val="ppt_y"/>
                                          </p:val>
                                        </p:tav>
                                        <p:tav tm="100000">
                                          <p:val>
                                            <p:strVal val="0-ppt_h/2"/>
                                          </p:val>
                                        </p:tav>
                                      </p:tavLst>
                                    </p:anim>
                                    <p:set>
                                      <p:cBhvr>
                                        <p:cTn id="328" dur="1" fill="hold">
                                          <p:stCondLst>
                                            <p:cond delay="3249"/>
                                          </p:stCondLst>
                                        </p:cTn>
                                        <p:tgtEl>
                                          <p:spTgt spid="45"/>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3250" fill="hold"/>
                                        <p:tgtEl>
                                          <p:spTgt spid="38"/>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3250"/>
                                        <p:tgtEl>
                                          <p:spTgt spid="38"/>
                                        </p:tgtEl>
                                        <p:attrNameLst>
                                          <p:attrName>ppt_x</p:attrName>
                                        </p:attrNameLst>
                                      </p:cBhvr>
                                      <p:tavLst>
                                        <p:tav tm="0">
                                          <p:val>
                                            <p:strVal val="ppt_x"/>
                                          </p:val>
                                        </p:tav>
                                        <p:tav tm="100000">
                                          <p:val>
                                            <p:strVal val="0-ppt_w/2"/>
                                          </p:val>
                                        </p:tav>
                                      </p:tavLst>
                                    </p:anim>
                                    <p:anim calcmode="lin" valueType="num">
                                      <p:cBhvr additive="base">
                                        <p:cTn id="333" dur="3250"/>
                                        <p:tgtEl>
                                          <p:spTgt spid="38"/>
                                        </p:tgtEl>
                                        <p:attrNameLst>
                                          <p:attrName>ppt_y</p:attrName>
                                        </p:attrNameLst>
                                      </p:cBhvr>
                                      <p:tavLst>
                                        <p:tav tm="0">
                                          <p:val>
                                            <p:strVal val="ppt_y"/>
                                          </p:val>
                                        </p:tav>
                                        <p:tav tm="100000">
                                          <p:val>
                                            <p:strVal val="0-ppt_h/2"/>
                                          </p:val>
                                        </p:tav>
                                      </p:tavLst>
                                    </p:anim>
                                    <p:set>
                                      <p:cBhvr>
                                        <p:cTn id="334" dur="1" fill="hold">
                                          <p:stCondLst>
                                            <p:cond delay="3249"/>
                                          </p:stCondLst>
                                        </p:cTn>
                                        <p:tgtEl>
                                          <p:spTgt spid="38"/>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3250" fill="hold"/>
                                        <p:tgtEl>
                                          <p:spTgt spid="57"/>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3250"/>
                                        <p:tgtEl>
                                          <p:spTgt spid="57"/>
                                        </p:tgtEl>
                                        <p:attrNameLst>
                                          <p:attrName>ppt_x</p:attrName>
                                        </p:attrNameLst>
                                      </p:cBhvr>
                                      <p:tavLst>
                                        <p:tav tm="0">
                                          <p:val>
                                            <p:strVal val="ppt_x"/>
                                          </p:val>
                                        </p:tav>
                                        <p:tav tm="100000">
                                          <p:val>
                                            <p:strVal val="1+ppt_w/2"/>
                                          </p:val>
                                        </p:tav>
                                      </p:tavLst>
                                    </p:anim>
                                    <p:anim calcmode="lin" valueType="num">
                                      <p:cBhvr additive="base">
                                        <p:cTn id="339" dur="3250"/>
                                        <p:tgtEl>
                                          <p:spTgt spid="57"/>
                                        </p:tgtEl>
                                        <p:attrNameLst>
                                          <p:attrName>ppt_y</p:attrName>
                                        </p:attrNameLst>
                                      </p:cBhvr>
                                      <p:tavLst>
                                        <p:tav tm="0">
                                          <p:val>
                                            <p:strVal val="ppt_y"/>
                                          </p:val>
                                        </p:tav>
                                        <p:tav tm="100000">
                                          <p:val>
                                            <p:strVal val="0-ppt_h/2"/>
                                          </p:val>
                                        </p:tav>
                                      </p:tavLst>
                                    </p:anim>
                                    <p:set>
                                      <p:cBhvr>
                                        <p:cTn id="340" dur="1" fill="hold">
                                          <p:stCondLst>
                                            <p:cond delay="3249"/>
                                          </p:stCondLst>
                                        </p:cTn>
                                        <p:tgtEl>
                                          <p:spTgt spid="57"/>
                                        </p:tgtEl>
                                        <p:attrNameLst>
                                          <p:attrName>style.visibility</p:attrName>
                                        </p:attrNameLst>
                                      </p:cBhvr>
                                      <p:to>
                                        <p:strVal val="hidden"/>
                                      </p:to>
                                    </p:set>
                                  </p:childTnLst>
                                </p:cTn>
                              </p:par>
                              <p:par>
                                <p:cTn id="341" presetID="23" presetClass="entr" presetSubtype="272" fill="hold" nodeType="withEffect">
                                  <p:stCondLst>
                                    <p:cond delay="250"/>
                                  </p:stCondLst>
                                  <p:childTnLst>
                                    <p:set>
                                      <p:cBhvr>
                                        <p:cTn id="342" dur="1" fill="hold">
                                          <p:stCondLst>
                                            <p:cond delay="0"/>
                                          </p:stCondLst>
                                        </p:cTn>
                                        <p:tgtEl>
                                          <p:spTgt spid="65"/>
                                        </p:tgtEl>
                                        <p:attrNameLst>
                                          <p:attrName>style.visibility</p:attrName>
                                        </p:attrNameLst>
                                      </p:cBhvr>
                                      <p:to>
                                        <p:strVal val="visible"/>
                                      </p:to>
                                    </p:set>
                                    <p:anim calcmode="lin" valueType="num">
                                      <p:cBhvr>
                                        <p:cTn id="343" dur="2750" fill="hold"/>
                                        <p:tgtEl>
                                          <p:spTgt spid="65"/>
                                        </p:tgtEl>
                                        <p:attrNameLst>
                                          <p:attrName>ppt_w</p:attrName>
                                        </p:attrNameLst>
                                      </p:cBhvr>
                                      <p:tavLst>
                                        <p:tav tm="0">
                                          <p:val>
                                            <p:strVal val="2/3*#ppt_w"/>
                                          </p:val>
                                        </p:tav>
                                        <p:tav tm="100000">
                                          <p:val>
                                            <p:strVal val="#ppt_w"/>
                                          </p:val>
                                        </p:tav>
                                      </p:tavLst>
                                    </p:anim>
                                    <p:anim calcmode="lin" valueType="num">
                                      <p:cBhvr>
                                        <p:cTn id="344" dur="2750" fill="hold"/>
                                        <p:tgtEl>
                                          <p:spTgt spid="65"/>
                                        </p:tgtEl>
                                        <p:attrNameLst>
                                          <p:attrName>ppt_h</p:attrName>
                                        </p:attrNameLst>
                                      </p:cBhvr>
                                      <p:tavLst>
                                        <p:tav tm="0">
                                          <p:val>
                                            <p:strVal val="2/3*#ppt_h"/>
                                          </p:val>
                                        </p:tav>
                                        <p:tav tm="100000">
                                          <p:val>
                                            <p:strVal val="#ppt_h"/>
                                          </p:val>
                                        </p:tav>
                                      </p:tavLst>
                                    </p:anim>
                                  </p:childTnLst>
                                </p:cTn>
                              </p:par>
                              <p:par>
                                <p:cTn id="345" presetID="8" presetClass="entr" presetSubtype="32" fill="hold" nodeType="withEffect">
                                  <p:stCondLst>
                                    <p:cond delay="250"/>
                                  </p:stCondLst>
                                  <p:childTnLst>
                                    <p:set>
                                      <p:cBhvr>
                                        <p:cTn id="346" dur="1" fill="hold">
                                          <p:stCondLst>
                                            <p:cond delay="0"/>
                                          </p:stCondLst>
                                        </p:cTn>
                                        <p:tgtEl>
                                          <p:spTgt spid="65"/>
                                        </p:tgtEl>
                                        <p:attrNameLst>
                                          <p:attrName>style.visibility</p:attrName>
                                        </p:attrNameLst>
                                      </p:cBhvr>
                                      <p:to>
                                        <p:strVal val="visible"/>
                                      </p:to>
                                    </p:set>
                                    <p:animEffect transition="in" filter="diamond(out)">
                                      <p:cBhvr>
                                        <p:cTn id="347" dur="2750"/>
                                        <p:tgtEl>
                                          <p:spTgt spid="65"/>
                                        </p:tgtEl>
                                      </p:cBhvr>
                                    </p:animEffect>
                                  </p:childTnLst>
                                </p:cTn>
                              </p:par>
                              <p:par>
                                <p:cTn id="348" presetID="9" presetClass="emph" presetSubtype="0" grpId="0" nodeType="withEffect">
                                  <p:stCondLst>
                                    <p:cond delay="0"/>
                                  </p:stCondLst>
                                  <p:childTnLst>
                                    <p:set>
                                      <p:cBhvr rctx="PPT">
                                        <p:cTn id="349" dur="indefinite"/>
                                        <p:tgtEl>
                                          <p:spTgt spid="63"/>
                                        </p:tgtEl>
                                        <p:attrNameLst>
                                          <p:attrName>style.opacity</p:attrName>
                                        </p:attrNameLst>
                                      </p:cBhvr>
                                      <p:to>
                                        <p:strVal val="0"/>
                                      </p:to>
                                    </p:set>
                                    <p:animEffect filter="image" prLst="opacity: 0">
                                      <p:cBhvr rctx="IE">
                                        <p:cTn id="350" dur="indefinite"/>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22 Grupo"/>
          <p:cNvGrpSpPr/>
          <p:nvPr/>
        </p:nvGrpSpPr>
        <p:grpSpPr>
          <a:xfrm>
            <a:off x="2758" y="-1737"/>
            <a:ext cx="9144000" cy="5145237"/>
            <a:chOff x="0" y="0"/>
            <a:chExt cx="9144000" cy="5145237"/>
          </a:xfrm>
        </p:grpSpPr>
        <p:sp>
          <p:nvSpPr>
            <p:cNvPr id="25" name="24 Rectángulo"/>
            <p:cNvSpPr/>
            <p:nvPr/>
          </p:nvSpPr>
          <p:spPr>
            <a:xfrm>
              <a:off x="4569242" y="2573487"/>
              <a:ext cx="4572000" cy="2571750"/>
            </a:xfrm>
            <a:prstGeom prst="rect">
              <a:avLst/>
            </a:prstGeom>
            <a:gradFill>
              <a:gsLst>
                <a:gs pos="69000">
                  <a:srgbClr val="001030"/>
                </a:gs>
                <a:gs pos="32000">
                  <a:srgbClr val="0F1724">
                    <a:lumMod val="0"/>
                  </a:srgbClr>
                </a:gs>
                <a:gs pos="24000">
                  <a:schemeClr val="accent4">
                    <a:lumMod val="4000"/>
                  </a:schemeClr>
                </a:gs>
                <a:gs pos="100000">
                  <a:srgbClr val="C00000">
                    <a:lumMod val="4000"/>
                  </a:srgbClr>
                </a:gs>
                <a:gs pos="2000">
                  <a:srgbClr val="FF3300"/>
                </a:gs>
                <a:gs pos="65000">
                  <a:srgbClr val="002060">
                    <a:lumMod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flipH="1">
              <a:off x="4572000" y="0"/>
              <a:ext cx="4572000" cy="2571750"/>
            </a:xfrm>
            <a:prstGeom prst="rect">
              <a:avLst/>
            </a:prstGeom>
            <a:gradFill>
              <a:gsLst>
                <a:gs pos="69000">
                  <a:srgbClr val="001030"/>
                </a:gs>
                <a:gs pos="32000">
                  <a:srgbClr val="0F1724">
                    <a:lumMod val="0"/>
                  </a:srgbClr>
                </a:gs>
                <a:gs pos="24000">
                  <a:schemeClr val="accent4">
                    <a:lumMod val="4000"/>
                  </a:schemeClr>
                </a:gs>
                <a:gs pos="100000">
                  <a:srgbClr val="C00000">
                    <a:lumMod val="4000"/>
                  </a:srgbClr>
                </a:gs>
                <a:gs pos="2000">
                  <a:srgbClr val="FF3300"/>
                </a:gs>
                <a:gs pos="65000">
                  <a:srgbClr val="002060">
                    <a:lumMod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0" y="2571750"/>
              <a:ext cx="4572000" cy="2571750"/>
            </a:xfrm>
            <a:prstGeom prst="rect">
              <a:avLst/>
            </a:prstGeom>
            <a:gradFill>
              <a:gsLst>
                <a:gs pos="69000">
                  <a:srgbClr val="001030"/>
                </a:gs>
                <a:gs pos="32000">
                  <a:srgbClr val="0F1724">
                    <a:lumMod val="0"/>
                  </a:srgbClr>
                </a:gs>
                <a:gs pos="24000">
                  <a:schemeClr val="accent4">
                    <a:lumMod val="4000"/>
                  </a:schemeClr>
                </a:gs>
                <a:gs pos="100000">
                  <a:srgbClr val="C00000">
                    <a:lumMod val="4000"/>
                  </a:srgbClr>
                </a:gs>
                <a:gs pos="2000">
                  <a:srgbClr val="FF3300"/>
                </a:gs>
                <a:gs pos="65000">
                  <a:srgbClr val="002060">
                    <a:lumMod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a:off x="0" y="0"/>
              <a:ext cx="4572000" cy="2571750"/>
            </a:xfrm>
            <a:prstGeom prst="rect">
              <a:avLst/>
            </a:prstGeom>
            <a:gradFill>
              <a:gsLst>
                <a:gs pos="69000">
                  <a:srgbClr val="001030"/>
                </a:gs>
                <a:gs pos="32000">
                  <a:srgbClr val="0F1724">
                    <a:lumMod val="0"/>
                  </a:srgbClr>
                </a:gs>
                <a:gs pos="24000">
                  <a:schemeClr val="accent4">
                    <a:lumMod val="4000"/>
                  </a:schemeClr>
                </a:gs>
                <a:gs pos="100000">
                  <a:srgbClr val="C00000">
                    <a:lumMod val="4000"/>
                  </a:srgbClr>
                </a:gs>
                <a:gs pos="2000">
                  <a:srgbClr val="FF3300"/>
                </a:gs>
                <a:gs pos="65000">
                  <a:srgbClr val="002060">
                    <a:lumMod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1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5167" y="4056"/>
            <a:ext cx="9144000" cy="5143500"/>
          </a:xfrm>
          <a:prstGeom prst="rect">
            <a:avLst/>
          </a:prstGeom>
          <a:noFill/>
          <a:ln>
            <a:noFill/>
          </a:ln>
        </p:spPr>
      </p:pic>
      <p:sp>
        <p:nvSpPr>
          <p:cNvPr id="2" name="1 Forma libre"/>
          <p:cNvSpPr/>
          <p:nvPr/>
        </p:nvSpPr>
        <p:spPr>
          <a:xfrm rot="14234700">
            <a:off x="871469" y="-762070"/>
            <a:ext cx="4036704"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4234700">
            <a:off x="-136643" y="-1248122"/>
            <a:ext cx="4036704"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4234700">
            <a:off x="-1000740" y="-1626166"/>
            <a:ext cx="4036704"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4234700">
            <a:off x="-1720821" y="-2112220"/>
            <a:ext cx="4036704"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4234700">
            <a:off x="-2600769" y="-2594854"/>
            <a:ext cx="4036704"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7094313" flipH="1">
            <a:off x="4307490" y="-747759"/>
            <a:ext cx="3973905"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7094313" flipH="1">
            <a:off x="5315602" y="-1233811"/>
            <a:ext cx="3973905"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7094313" flipH="1">
            <a:off x="6179699" y="-1611855"/>
            <a:ext cx="3973905"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7094313" flipH="1">
            <a:off x="6899780" y="-2097909"/>
            <a:ext cx="3973905"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7094313" flipH="1">
            <a:off x="7779728" y="-2580543"/>
            <a:ext cx="3973905"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7179748" flipV="1">
            <a:off x="773849" y="3573102"/>
            <a:ext cx="4059143"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7179748" flipV="1">
            <a:off x="-234263" y="4059154"/>
            <a:ext cx="4059143"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7179748" flipV="1">
            <a:off x="-1098360" y="4437198"/>
            <a:ext cx="4059143"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7179748" flipV="1">
            <a:off x="-1818441" y="4923252"/>
            <a:ext cx="4059143"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7179748" flipV="1">
            <a:off x="-2698389" y="5405886"/>
            <a:ext cx="4059143"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4413526" flipH="1" flipV="1">
            <a:off x="4051090" y="3629561"/>
            <a:ext cx="4232696"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4413526" flipH="1" flipV="1">
            <a:off x="5059201" y="4115613"/>
            <a:ext cx="4232697"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4413526" flipH="1" flipV="1">
            <a:off x="5923298" y="4493657"/>
            <a:ext cx="4232697"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4413526" flipH="1" flipV="1">
            <a:off x="6643379" y="4979711"/>
            <a:ext cx="4232697"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4413526" flipH="1" flipV="1">
            <a:off x="7523327" y="5462345"/>
            <a:ext cx="4232697" cy="218896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40" name="39 Rectángulo"/>
          <p:cNvSpPr/>
          <p:nvPr/>
        </p:nvSpPr>
        <p:spPr>
          <a:xfrm>
            <a:off x="-2700808" y="-3476922"/>
            <a:ext cx="14401600" cy="1238537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77977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2"/>
                                        </p:tgtEl>
                                      </p:cBhvr>
                                      <p:by x="400000" y="100000"/>
                                    </p:animScale>
                                  </p:childTnLst>
                                </p:cTn>
                              </p:par>
                              <p:par>
                                <p:cTn id="13" presetID="2" presetClass="exit" presetSubtype="6" fill="hold" grpId="2" nodeType="withEffect">
                                  <p:stCondLst>
                                    <p:cond delay="0"/>
                                  </p:stCondLst>
                                  <p:childTnLst>
                                    <p:anim calcmode="lin" valueType="num">
                                      <p:cBhvr additive="base">
                                        <p:cTn id="14" dur="3000"/>
                                        <p:tgtEl>
                                          <p:spTgt spid="2"/>
                                        </p:tgtEl>
                                        <p:attrNameLst>
                                          <p:attrName>ppt_x</p:attrName>
                                        </p:attrNameLst>
                                      </p:cBhvr>
                                      <p:tavLst>
                                        <p:tav tm="0">
                                          <p:val>
                                            <p:strVal val="ppt_x"/>
                                          </p:val>
                                        </p:tav>
                                        <p:tav tm="100000">
                                          <p:val>
                                            <p:strVal val="1+ppt_w/2"/>
                                          </p:val>
                                        </p:tav>
                                      </p:tavLst>
                                    </p:anim>
                                    <p:anim calcmode="lin" valueType="num">
                                      <p:cBhvr additive="base">
                                        <p:cTn id="15" dur="3000"/>
                                        <p:tgtEl>
                                          <p:spTgt spid="2"/>
                                        </p:tgtEl>
                                        <p:attrNameLst>
                                          <p:attrName>ppt_y</p:attrName>
                                        </p:attrNameLst>
                                      </p:cBhvr>
                                      <p:tavLst>
                                        <p:tav tm="0">
                                          <p:val>
                                            <p:strVal val="ppt_y"/>
                                          </p:val>
                                        </p:tav>
                                        <p:tav tm="100000">
                                          <p:val>
                                            <p:strVal val="1+ppt_h/2"/>
                                          </p:val>
                                        </p:tav>
                                      </p:tavLst>
                                    </p:anim>
                                    <p:set>
                                      <p:cBhvr>
                                        <p:cTn id="16" dur="1" fill="hold">
                                          <p:stCondLst>
                                            <p:cond delay="2999"/>
                                          </p:stCondLst>
                                        </p:cTn>
                                        <p:tgtEl>
                                          <p:spTgt spid="2"/>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3000" fill="hold"/>
                                        <p:tgtEl>
                                          <p:spTgt spid="15"/>
                                        </p:tgtEl>
                                        <p:attrNameLst>
                                          <p:attrName>ppt_x</p:attrName>
                                        </p:attrNameLst>
                                      </p:cBhvr>
                                      <p:tavLst>
                                        <p:tav tm="0">
                                          <p:val>
                                            <p:strVal val="#ppt_x"/>
                                          </p:val>
                                        </p:tav>
                                        <p:tav tm="100000">
                                          <p:val>
                                            <p:strVal val="#ppt_x"/>
                                          </p:val>
                                        </p:tav>
                                      </p:tavLst>
                                    </p:anim>
                                    <p:anim calcmode="lin" valueType="num">
                                      <p:cBhvr>
                                        <p:cTn id="20" dur="3000" fill="hold"/>
                                        <p:tgtEl>
                                          <p:spTgt spid="15"/>
                                        </p:tgtEl>
                                        <p:attrNameLst>
                                          <p:attrName>ppt_y</p:attrName>
                                        </p:attrNameLst>
                                      </p:cBhvr>
                                      <p:tavLst>
                                        <p:tav tm="0">
                                          <p:val>
                                            <p:strVal val="#ppt_y+#ppt_h/2"/>
                                          </p:val>
                                        </p:tav>
                                        <p:tav tm="100000">
                                          <p:val>
                                            <p:strVal val="#ppt_y"/>
                                          </p:val>
                                        </p:tav>
                                      </p:tavLst>
                                    </p:anim>
                                    <p:anim calcmode="lin" valueType="num">
                                      <p:cBhvr>
                                        <p:cTn id="21" dur="3000" fill="hold"/>
                                        <p:tgtEl>
                                          <p:spTgt spid="15"/>
                                        </p:tgtEl>
                                        <p:attrNameLst>
                                          <p:attrName>ppt_w</p:attrName>
                                        </p:attrNameLst>
                                      </p:cBhvr>
                                      <p:tavLst>
                                        <p:tav tm="0">
                                          <p:val>
                                            <p:strVal val="#ppt_w"/>
                                          </p:val>
                                        </p:tav>
                                        <p:tav tm="100000">
                                          <p:val>
                                            <p:strVal val="#ppt_w"/>
                                          </p:val>
                                        </p:tav>
                                      </p:tavLst>
                                    </p:anim>
                                    <p:anim calcmode="lin" valueType="num">
                                      <p:cBhvr>
                                        <p:cTn id="22" dur="3000" fill="hold"/>
                                        <p:tgtEl>
                                          <p:spTgt spid="15"/>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15"/>
                                        </p:tgtEl>
                                      </p:cBhvr>
                                      <p:by x="400000" y="100000"/>
                                    </p:animScale>
                                  </p:childTnLst>
                                </p:cTn>
                              </p:par>
                              <p:par>
                                <p:cTn id="25" presetID="2" presetClass="exit" presetSubtype="6" fill="hold" grpId="2" nodeType="withEffect">
                                  <p:stCondLst>
                                    <p:cond delay="0"/>
                                  </p:stCondLst>
                                  <p:childTnLst>
                                    <p:anim calcmode="lin" valueType="num">
                                      <p:cBhvr additive="base">
                                        <p:cTn id="26" dur="3000"/>
                                        <p:tgtEl>
                                          <p:spTgt spid="15"/>
                                        </p:tgtEl>
                                        <p:attrNameLst>
                                          <p:attrName>ppt_x</p:attrName>
                                        </p:attrNameLst>
                                      </p:cBhvr>
                                      <p:tavLst>
                                        <p:tav tm="0">
                                          <p:val>
                                            <p:strVal val="ppt_x"/>
                                          </p:val>
                                        </p:tav>
                                        <p:tav tm="100000">
                                          <p:val>
                                            <p:strVal val="1+ppt_w/2"/>
                                          </p:val>
                                        </p:tav>
                                      </p:tavLst>
                                    </p:anim>
                                    <p:anim calcmode="lin" valueType="num">
                                      <p:cBhvr additive="base">
                                        <p:cTn id="27" dur="3000"/>
                                        <p:tgtEl>
                                          <p:spTgt spid="15"/>
                                        </p:tgtEl>
                                        <p:attrNameLst>
                                          <p:attrName>ppt_y</p:attrName>
                                        </p:attrNameLst>
                                      </p:cBhvr>
                                      <p:tavLst>
                                        <p:tav tm="0">
                                          <p:val>
                                            <p:strVal val="ppt_y"/>
                                          </p:val>
                                        </p:tav>
                                        <p:tav tm="100000">
                                          <p:val>
                                            <p:strVal val="1+ppt_h/2"/>
                                          </p:val>
                                        </p:tav>
                                      </p:tavLst>
                                    </p:anim>
                                    <p:set>
                                      <p:cBhvr>
                                        <p:cTn id="28" dur="1" fill="hold">
                                          <p:stCondLst>
                                            <p:cond delay="2999"/>
                                          </p:stCondLst>
                                        </p:cTn>
                                        <p:tgtEl>
                                          <p:spTgt spid="15"/>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3000" fill="hold"/>
                                        <p:tgtEl>
                                          <p:spTgt spid="16"/>
                                        </p:tgtEl>
                                        <p:attrNameLst>
                                          <p:attrName>ppt_x</p:attrName>
                                        </p:attrNameLst>
                                      </p:cBhvr>
                                      <p:tavLst>
                                        <p:tav tm="0">
                                          <p:val>
                                            <p:strVal val="#ppt_x"/>
                                          </p:val>
                                        </p:tav>
                                        <p:tav tm="100000">
                                          <p:val>
                                            <p:strVal val="#ppt_x"/>
                                          </p:val>
                                        </p:tav>
                                      </p:tavLst>
                                    </p:anim>
                                    <p:anim calcmode="lin" valueType="num">
                                      <p:cBhvr>
                                        <p:cTn id="32" dur="3000" fill="hold"/>
                                        <p:tgtEl>
                                          <p:spTgt spid="16"/>
                                        </p:tgtEl>
                                        <p:attrNameLst>
                                          <p:attrName>ppt_y</p:attrName>
                                        </p:attrNameLst>
                                      </p:cBhvr>
                                      <p:tavLst>
                                        <p:tav tm="0">
                                          <p:val>
                                            <p:strVal val="#ppt_y+#ppt_h/2"/>
                                          </p:val>
                                        </p:tav>
                                        <p:tav tm="100000">
                                          <p:val>
                                            <p:strVal val="#ppt_y"/>
                                          </p:val>
                                        </p:tav>
                                      </p:tavLst>
                                    </p:anim>
                                    <p:anim calcmode="lin" valueType="num">
                                      <p:cBhvr>
                                        <p:cTn id="33" dur="3000" fill="hold"/>
                                        <p:tgtEl>
                                          <p:spTgt spid="16"/>
                                        </p:tgtEl>
                                        <p:attrNameLst>
                                          <p:attrName>ppt_w</p:attrName>
                                        </p:attrNameLst>
                                      </p:cBhvr>
                                      <p:tavLst>
                                        <p:tav tm="0">
                                          <p:val>
                                            <p:strVal val="#ppt_w"/>
                                          </p:val>
                                        </p:tav>
                                        <p:tav tm="100000">
                                          <p:val>
                                            <p:strVal val="#ppt_w"/>
                                          </p:val>
                                        </p:tav>
                                      </p:tavLst>
                                    </p:anim>
                                    <p:anim calcmode="lin" valueType="num">
                                      <p:cBhvr>
                                        <p:cTn id="34" dur="3000" fill="hold"/>
                                        <p:tgtEl>
                                          <p:spTgt spid="16"/>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16"/>
                                        </p:tgtEl>
                                      </p:cBhvr>
                                      <p:by x="400000" y="100000"/>
                                    </p:animScale>
                                  </p:childTnLst>
                                </p:cTn>
                              </p:par>
                              <p:par>
                                <p:cTn id="37" presetID="2" presetClass="exit" presetSubtype="6" fill="hold" grpId="2" nodeType="withEffect">
                                  <p:stCondLst>
                                    <p:cond delay="0"/>
                                  </p:stCondLst>
                                  <p:childTnLst>
                                    <p:anim calcmode="lin" valueType="num">
                                      <p:cBhvr additive="base">
                                        <p:cTn id="38" dur="3000"/>
                                        <p:tgtEl>
                                          <p:spTgt spid="16"/>
                                        </p:tgtEl>
                                        <p:attrNameLst>
                                          <p:attrName>ppt_x</p:attrName>
                                        </p:attrNameLst>
                                      </p:cBhvr>
                                      <p:tavLst>
                                        <p:tav tm="0">
                                          <p:val>
                                            <p:strVal val="ppt_x"/>
                                          </p:val>
                                        </p:tav>
                                        <p:tav tm="100000">
                                          <p:val>
                                            <p:strVal val="1+ppt_w/2"/>
                                          </p:val>
                                        </p:tav>
                                      </p:tavLst>
                                    </p:anim>
                                    <p:anim calcmode="lin" valueType="num">
                                      <p:cBhvr additive="base">
                                        <p:cTn id="39" dur="3000"/>
                                        <p:tgtEl>
                                          <p:spTgt spid="16"/>
                                        </p:tgtEl>
                                        <p:attrNameLst>
                                          <p:attrName>ppt_y</p:attrName>
                                        </p:attrNameLst>
                                      </p:cBhvr>
                                      <p:tavLst>
                                        <p:tav tm="0">
                                          <p:val>
                                            <p:strVal val="ppt_y"/>
                                          </p:val>
                                        </p:tav>
                                        <p:tav tm="100000">
                                          <p:val>
                                            <p:strVal val="1+ppt_h/2"/>
                                          </p:val>
                                        </p:tav>
                                      </p:tavLst>
                                    </p:anim>
                                    <p:set>
                                      <p:cBhvr>
                                        <p:cTn id="40" dur="1" fill="hold">
                                          <p:stCondLst>
                                            <p:cond delay="2999"/>
                                          </p:stCondLst>
                                        </p:cTn>
                                        <p:tgtEl>
                                          <p:spTgt spid="16"/>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3000" fill="hold"/>
                                        <p:tgtEl>
                                          <p:spTgt spid="17"/>
                                        </p:tgtEl>
                                        <p:attrNameLst>
                                          <p:attrName>ppt_x</p:attrName>
                                        </p:attrNameLst>
                                      </p:cBhvr>
                                      <p:tavLst>
                                        <p:tav tm="0">
                                          <p:val>
                                            <p:strVal val="#ppt_x"/>
                                          </p:val>
                                        </p:tav>
                                        <p:tav tm="100000">
                                          <p:val>
                                            <p:strVal val="#ppt_x"/>
                                          </p:val>
                                        </p:tav>
                                      </p:tavLst>
                                    </p:anim>
                                    <p:anim calcmode="lin" valueType="num">
                                      <p:cBhvr>
                                        <p:cTn id="44" dur="3000" fill="hold"/>
                                        <p:tgtEl>
                                          <p:spTgt spid="17"/>
                                        </p:tgtEl>
                                        <p:attrNameLst>
                                          <p:attrName>ppt_y</p:attrName>
                                        </p:attrNameLst>
                                      </p:cBhvr>
                                      <p:tavLst>
                                        <p:tav tm="0">
                                          <p:val>
                                            <p:strVal val="#ppt_y+#ppt_h/2"/>
                                          </p:val>
                                        </p:tav>
                                        <p:tav tm="100000">
                                          <p:val>
                                            <p:strVal val="#ppt_y"/>
                                          </p:val>
                                        </p:tav>
                                      </p:tavLst>
                                    </p:anim>
                                    <p:anim calcmode="lin" valueType="num">
                                      <p:cBhvr>
                                        <p:cTn id="45" dur="3000" fill="hold"/>
                                        <p:tgtEl>
                                          <p:spTgt spid="17"/>
                                        </p:tgtEl>
                                        <p:attrNameLst>
                                          <p:attrName>ppt_w</p:attrName>
                                        </p:attrNameLst>
                                      </p:cBhvr>
                                      <p:tavLst>
                                        <p:tav tm="0">
                                          <p:val>
                                            <p:strVal val="#ppt_w"/>
                                          </p:val>
                                        </p:tav>
                                        <p:tav tm="100000">
                                          <p:val>
                                            <p:strVal val="#ppt_w"/>
                                          </p:val>
                                        </p:tav>
                                      </p:tavLst>
                                    </p:anim>
                                    <p:anim calcmode="lin" valueType="num">
                                      <p:cBhvr>
                                        <p:cTn id="46" dur="3000" fill="hold"/>
                                        <p:tgtEl>
                                          <p:spTgt spid="17"/>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17"/>
                                        </p:tgtEl>
                                      </p:cBhvr>
                                      <p:by x="400000" y="100000"/>
                                    </p:animScale>
                                  </p:childTnLst>
                                </p:cTn>
                              </p:par>
                              <p:par>
                                <p:cTn id="49" presetID="2" presetClass="exit" presetSubtype="6" fill="hold" grpId="2" nodeType="withEffect">
                                  <p:stCondLst>
                                    <p:cond delay="0"/>
                                  </p:stCondLst>
                                  <p:childTnLst>
                                    <p:anim calcmode="lin" valueType="num">
                                      <p:cBhvr additive="base">
                                        <p:cTn id="50" dur="3000"/>
                                        <p:tgtEl>
                                          <p:spTgt spid="17"/>
                                        </p:tgtEl>
                                        <p:attrNameLst>
                                          <p:attrName>ppt_x</p:attrName>
                                        </p:attrNameLst>
                                      </p:cBhvr>
                                      <p:tavLst>
                                        <p:tav tm="0">
                                          <p:val>
                                            <p:strVal val="ppt_x"/>
                                          </p:val>
                                        </p:tav>
                                        <p:tav tm="100000">
                                          <p:val>
                                            <p:strVal val="1+ppt_w/2"/>
                                          </p:val>
                                        </p:tav>
                                      </p:tavLst>
                                    </p:anim>
                                    <p:anim calcmode="lin" valueType="num">
                                      <p:cBhvr additive="base">
                                        <p:cTn id="51" dur="3000"/>
                                        <p:tgtEl>
                                          <p:spTgt spid="17"/>
                                        </p:tgtEl>
                                        <p:attrNameLst>
                                          <p:attrName>ppt_y</p:attrName>
                                        </p:attrNameLst>
                                      </p:cBhvr>
                                      <p:tavLst>
                                        <p:tav tm="0">
                                          <p:val>
                                            <p:strVal val="ppt_y"/>
                                          </p:val>
                                        </p:tav>
                                        <p:tav tm="100000">
                                          <p:val>
                                            <p:strVal val="1+ppt_h/2"/>
                                          </p:val>
                                        </p:tav>
                                      </p:tavLst>
                                    </p:anim>
                                    <p:set>
                                      <p:cBhvr>
                                        <p:cTn id="52" dur="1" fill="hold">
                                          <p:stCondLst>
                                            <p:cond delay="2999"/>
                                          </p:stCondLst>
                                        </p:cTn>
                                        <p:tgtEl>
                                          <p:spTgt spid="17"/>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19"/>
                                        </p:tgtEl>
                                        <p:attrNameLst>
                                          <p:attrName>style.visibility</p:attrName>
                                        </p:attrNameLst>
                                      </p:cBhvr>
                                      <p:to>
                                        <p:strVal val="visible"/>
                                      </p:to>
                                    </p:set>
                                    <p:anim calcmode="lin" valueType="num">
                                      <p:cBhvr>
                                        <p:cTn id="55" dur="3000" fill="hold"/>
                                        <p:tgtEl>
                                          <p:spTgt spid="19"/>
                                        </p:tgtEl>
                                        <p:attrNameLst>
                                          <p:attrName>ppt_x</p:attrName>
                                        </p:attrNameLst>
                                      </p:cBhvr>
                                      <p:tavLst>
                                        <p:tav tm="0">
                                          <p:val>
                                            <p:strVal val="#ppt_x"/>
                                          </p:val>
                                        </p:tav>
                                        <p:tav tm="100000">
                                          <p:val>
                                            <p:strVal val="#ppt_x"/>
                                          </p:val>
                                        </p:tav>
                                      </p:tavLst>
                                    </p:anim>
                                    <p:anim calcmode="lin" valueType="num">
                                      <p:cBhvr>
                                        <p:cTn id="56" dur="3000" fill="hold"/>
                                        <p:tgtEl>
                                          <p:spTgt spid="19"/>
                                        </p:tgtEl>
                                        <p:attrNameLst>
                                          <p:attrName>ppt_y</p:attrName>
                                        </p:attrNameLst>
                                      </p:cBhvr>
                                      <p:tavLst>
                                        <p:tav tm="0">
                                          <p:val>
                                            <p:strVal val="#ppt_y+#ppt_h/2"/>
                                          </p:val>
                                        </p:tav>
                                        <p:tav tm="100000">
                                          <p:val>
                                            <p:strVal val="#ppt_y"/>
                                          </p:val>
                                        </p:tav>
                                      </p:tavLst>
                                    </p:anim>
                                    <p:anim calcmode="lin" valueType="num">
                                      <p:cBhvr>
                                        <p:cTn id="57" dur="3000" fill="hold"/>
                                        <p:tgtEl>
                                          <p:spTgt spid="19"/>
                                        </p:tgtEl>
                                        <p:attrNameLst>
                                          <p:attrName>ppt_w</p:attrName>
                                        </p:attrNameLst>
                                      </p:cBhvr>
                                      <p:tavLst>
                                        <p:tav tm="0">
                                          <p:val>
                                            <p:strVal val="#ppt_w"/>
                                          </p:val>
                                        </p:tav>
                                        <p:tav tm="100000">
                                          <p:val>
                                            <p:strVal val="#ppt_w"/>
                                          </p:val>
                                        </p:tav>
                                      </p:tavLst>
                                    </p:anim>
                                    <p:anim calcmode="lin" valueType="num">
                                      <p:cBhvr>
                                        <p:cTn id="58" dur="3000" fill="hold"/>
                                        <p:tgtEl>
                                          <p:spTgt spid="19"/>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19"/>
                                        </p:tgtEl>
                                      </p:cBhvr>
                                      <p:by x="400000" y="100000"/>
                                    </p:animScale>
                                  </p:childTnLst>
                                </p:cTn>
                              </p:par>
                              <p:par>
                                <p:cTn id="61" presetID="2" presetClass="exit" presetSubtype="6" fill="hold" grpId="2" nodeType="withEffect">
                                  <p:stCondLst>
                                    <p:cond delay="0"/>
                                  </p:stCondLst>
                                  <p:childTnLst>
                                    <p:anim calcmode="lin" valueType="num">
                                      <p:cBhvr additive="base">
                                        <p:cTn id="62" dur="3000"/>
                                        <p:tgtEl>
                                          <p:spTgt spid="19"/>
                                        </p:tgtEl>
                                        <p:attrNameLst>
                                          <p:attrName>ppt_x</p:attrName>
                                        </p:attrNameLst>
                                      </p:cBhvr>
                                      <p:tavLst>
                                        <p:tav tm="0">
                                          <p:val>
                                            <p:strVal val="ppt_x"/>
                                          </p:val>
                                        </p:tav>
                                        <p:tav tm="100000">
                                          <p:val>
                                            <p:strVal val="1+ppt_w/2"/>
                                          </p:val>
                                        </p:tav>
                                      </p:tavLst>
                                    </p:anim>
                                    <p:anim calcmode="lin" valueType="num">
                                      <p:cBhvr additive="base">
                                        <p:cTn id="63" dur="3000"/>
                                        <p:tgtEl>
                                          <p:spTgt spid="19"/>
                                        </p:tgtEl>
                                        <p:attrNameLst>
                                          <p:attrName>ppt_y</p:attrName>
                                        </p:attrNameLst>
                                      </p:cBhvr>
                                      <p:tavLst>
                                        <p:tav tm="0">
                                          <p:val>
                                            <p:strVal val="ppt_y"/>
                                          </p:val>
                                        </p:tav>
                                        <p:tav tm="100000">
                                          <p:val>
                                            <p:strVal val="1+ppt_h/2"/>
                                          </p:val>
                                        </p:tav>
                                      </p:tavLst>
                                    </p:anim>
                                    <p:set>
                                      <p:cBhvr>
                                        <p:cTn id="64" dur="1" fill="hold">
                                          <p:stCondLst>
                                            <p:cond delay="2999"/>
                                          </p:stCondLst>
                                        </p:cTn>
                                        <p:tgtEl>
                                          <p:spTgt spid="19"/>
                                        </p:tgtEl>
                                        <p:attrNameLst>
                                          <p:attrName>style.visibility</p:attrName>
                                        </p:attrNameLst>
                                      </p:cBhvr>
                                      <p:to>
                                        <p:strVal val="hidden"/>
                                      </p:to>
                                    </p:set>
                                  </p:childTnLst>
                                </p:cTn>
                              </p:par>
                              <p:par>
                                <p:cTn id="65" presetID="23" presetClass="entr" presetSubtype="288"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1750" fill="hold"/>
                                        <p:tgtEl>
                                          <p:spTgt spid="23"/>
                                        </p:tgtEl>
                                        <p:attrNameLst>
                                          <p:attrName>ppt_w</p:attrName>
                                        </p:attrNameLst>
                                      </p:cBhvr>
                                      <p:tavLst>
                                        <p:tav tm="0">
                                          <p:val>
                                            <p:strVal val="4/3*#ppt_w"/>
                                          </p:val>
                                        </p:tav>
                                        <p:tav tm="100000">
                                          <p:val>
                                            <p:strVal val="#ppt_w"/>
                                          </p:val>
                                        </p:tav>
                                      </p:tavLst>
                                    </p:anim>
                                    <p:anim calcmode="lin" valueType="num">
                                      <p:cBhvr>
                                        <p:cTn id="68" dur="1750" fill="hold"/>
                                        <p:tgtEl>
                                          <p:spTgt spid="23"/>
                                        </p:tgtEl>
                                        <p:attrNameLst>
                                          <p:attrName>ppt_h</p:attrName>
                                        </p:attrNameLst>
                                      </p:cBhvr>
                                      <p:tavLst>
                                        <p:tav tm="0">
                                          <p:val>
                                            <p:strVal val="4/3*#ppt_h"/>
                                          </p:val>
                                        </p:tav>
                                        <p:tav tm="100000">
                                          <p:val>
                                            <p:strVal val="#ppt_h"/>
                                          </p:val>
                                        </p:tav>
                                      </p:tavLst>
                                    </p:anim>
                                  </p:childTnLst>
                                </p:cTn>
                              </p:par>
                              <p:par>
                                <p:cTn id="69" presetID="23" presetClass="exit" presetSubtype="16" fill="hold" nodeType="withEffect">
                                  <p:stCondLst>
                                    <p:cond delay="0"/>
                                  </p:stCondLst>
                                  <p:childTnLst>
                                    <p:anim calcmode="lin" valueType="num">
                                      <p:cBhvr>
                                        <p:cTn id="70" dur="5750"/>
                                        <p:tgtEl>
                                          <p:spTgt spid="23"/>
                                        </p:tgtEl>
                                        <p:attrNameLst>
                                          <p:attrName>ppt_w</p:attrName>
                                        </p:attrNameLst>
                                      </p:cBhvr>
                                      <p:tavLst>
                                        <p:tav tm="0">
                                          <p:val>
                                            <p:strVal val="ppt_w"/>
                                          </p:val>
                                        </p:tav>
                                        <p:tav tm="100000">
                                          <p:val>
                                            <p:strVal val="4*ppt_w"/>
                                          </p:val>
                                        </p:tav>
                                      </p:tavLst>
                                    </p:anim>
                                    <p:anim calcmode="lin" valueType="num">
                                      <p:cBhvr>
                                        <p:cTn id="71" dur="5750"/>
                                        <p:tgtEl>
                                          <p:spTgt spid="23"/>
                                        </p:tgtEl>
                                        <p:attrNameLst>
                                          <p:attrName>ppt_h</p:attrName>
                                        </p:attrNameLst>
                                      </p:cBhvr>
                                      <p:tavLst>
                                        <p:tav tm="0">
                                          <p:val>
                                            <p:strVal val="ppt_h"/>
                                          </p:val>
                                        </p:tav>
                                        <p:tav tm="100000">
                                          <p:val>
                                            <p:strVal val="4*ppt_h"/>
                                          </p:val>
                                        </p:tav>
                                      </p:tavLst>
                                    </p:anim>
                                    <p:set>
                                      <p:cBhvr>
                                        <p:cTn id="72" dur="1" fill="hold">
                                          <p:stCondLst>
                                            <p:cond delay="5749"/>
                                          </p:stCondLst>
                                        </p:cTn>
                                        <p:tgtEl>
                                          <p:spTgt spid="23"/>
                                        </p:tgtEl>
                                        <p:attrNameLst>
                                          <p:attrName>style.visibility</p:attrName>
                                        </p:attrNameLst>
                                      </p:cBhvr>
                                      <p:to>
                                        <p:strVal val="hidden"/>
                                      </p:to>
                                    </p:set>
                                  </p:childTnLst>
                                </p:cTn>
                              </p:par>
                              <p:par>
                                <p:cTn id="73" presetID="17" presetClass="entr" presetSubtype="4" fill="hold" grpId="0" nodeType="withEffect">
                                  <p:stCondLst>
                                    <p:cond delay="0"/>
                                  </p:stCondLst>
                                  <p:childTnLst>
                                    <p:set>
                                      <p:cBhvr>
                                        <p:cTn id="74" dur="1" fill="hold">
                                          <p:stCondLst>
                                            <p:cond delay="0"/>
                                          </p:stCondLst>
                                        </p:cTn>
                                        <p:tgtEl>
                                          <p:spTgt spid="34"/>
                                        </p:tgtEl>
                                        <p:attrNameLst>
                                          <p:attrName>style.visibility</p:attrName>
                                        </p:attrNameLst>
                                      </p:cBhvr>
                                      <p:to>
                                        <p:strVal val="visible"/>
                                      </p:to>
                                    </p:set>
                                    <p:anim calcmode="lin" valueType="num">
                                      <p:cBhvr>
                                        <p:cTn id="75" dur="3000" fill="hold"/>
                                        <p:tgtEl>
                                          <p:spTgt spid="34"/>
                                        </p:tgtEl>
                                        <p:attrNameLst>
                                          <p:attrName>ppt_x</p:attrName>
                                        </p:attrNameLst>
                                      </p:cBhvr>
                                      <p:tavLst>
                                        <p:tav tm="0">
                                          <p:val>
                                            <p:strVal val="#ppt_x"/>
                                          </p:val>
                                        </p:tav>
                                        <p:tav tm="100000">
                                          <p:val>
                                            <p:strVal val="#ppt_x"/>
                                          </p:val>
                                        </p:tav>
                                      </p:tavLst>
                                    </p:anim>
                                    <p:anim calcmode="lin" valueType="num">
                                      <p:cBhvr>
                                        <p:cTn id="76" dur="3000" fill="hold"/>
                                        <p:tgtEl>
                                          <p:spTgt spid="34"/>
                                        </p:tgtEl>
                                        <p:attrNameLst>
                                          <p:attrName>ppt_y</p:attrName>
                                        </p:attrNameLst>
                                      </p:cBhvr>
                                      <p:tavLst>
                                        <p:tav tm="0">
                                          <p:val>
                                            <p:strVal val="#ppt_y+#ppt_h/2"/>
                                          </p:val>
                                        </p:tav>
                                        <p:tav tm="100000">
                                          <p:val>
                                            <p:strVal val="#ppt_y"/>
                                          </p:val>
                                        </p:tav>
                                      </p:tavLst>
                                    </p:anim>
                                    <p:anim calcmode="lin" valueType="num">
                                      <p:cBhvr>
                                        <p:cTn id="77" dur="3000" fill="hold"/>
                                        <p:tgtEl>
                                          <p:spTgt spid="34"/>
                                        </p:tgtEl>
                                        <p:attrNameLst>
                                          <p:attrName>ppt_w</p:attrName>
                                        </p:attrNameLst>
                                      </p:cBhvr>
                                      <p:tavLst>
                                        <p:tav tm="0">
                                          <p:val>
                                            <p:strVal val="#ppt_w"/>
                                          </p:val>
                                        </p:tav>
                                        <p:tav tm="100000">
                                          <p:val>
                                            <p:strVal val="#ppt_w"/>
                                          </p:val>
                                        </p:tav>
                                      </p:tavLst>
                                    </p:anim>
                                    <p:anim calcmode="lin" valueType="num">
                                      <p:cBhvr>
                                        <p:cTn id="78" dur="3000" fill="hold"/>
                                        <p:tgtEl>
                                          <p:spTgt spid="34"/>
                                        </p:tgtEl>
                                        <p:attrNameLst>
                                          <p:attrName>ppt_h</p:attrName>
                                        </p:attrNameLst>
                                      </p:cBhvr>
                                      <p:tavLst>
                                        <p:tav tm="0">
                                          <p:val>
                                            <p:fltVal val="0"/>
                                          </p:val>
                                        </p:tav>
                                        <p:tav tm="100000">
                                          <p:val>
                                            <p:strVal val="#ppt_h"/>
                                          </p:val>
                                        </p:tav>
                                      </p:tavLst>
                                    </p:anim>
                                  </p:childTnLst>
                                </p:cTn>
                              </p:par>
                              <p:par>
                                <p:cTn id="79" presetID="6" presetClass="emph" presetSubtype="0" fill="hold" grpId="1" nodeType="withEffect">
                                  <p:stCondLst>
                                    <p:cond delay="0"/>
                                  </p:stCondLst>
                                  <p:childTnLst>
                                    <p:animScale>
                                      <p:cBhvr>
                                        <p:cTn id="80" dur="3000" fill="hold"/>
                                        <p:tgtEl>
                                          <p:spTgt spid="34"/>
                                        </p:tgtEl>
                                      </p:cBhvr>
                                      <p:by x="400000" y="100000"/>
                                    </p:animScale>
                                  </p:childTnLst>
                                </p:cTn>
                              </p:par>
                              <p:par>
                                <p:cTn id="81" presetID="2" presetClass="exit" presetSubtype="12" fill="hold" grpId="2" nodeType="withEffect">
                                  <p:stCondLst>
                                    <p:cond delay="0"/>
                                  </p:stCondLst>
                                  <p:childTnLst>
                                    <p:anim calcmode="lin" valueType="num">
                                      <p:cBhvr additive="base">
                                        <p:cTn id="82" dur="3000"/>
                                        <p:tgtEl>
                                          <p:spTgt spid="34"/>
                                        </p:tgtEl>
                                        <p:attrNameLst>
                                          <p:attrName>ppt_x</p:attrName>
                                        </p:attrNameLst>
                                      </p:cBhvr>
                                      <p:tavLst>
                                        <p:tav tm="0">
                                          <p:val>
                                            <p:strVal val="ppt_x"/>
                                          </p:val>
                                        </p:tav>
                                        <p:tav tm="100000">
                                          <p:val>
                                            <p:strVal val="0-ppt_w/2"/>
                                          </p:val>
                                        </p:tav>
                                      </p:tavLst>
                                    </p:anim>
                                    <p:anim calcmode="lin" valueType="num">
                                      <p:cBhvr additive="base">
                                        <p:cTn id="83" dur="3000"/>
                                        <p:tgtEl>
                                          <p:spTgt spid="34"/>
                                        </p:tgtEl>
                                        <p:attrNameLst>
                                          <p:attrName>ppt_y</p:attrName>
                                        </p:attrNameLst>
                                      </p:cBhvr>
                                      <p:tavLst>
                                        <p:tav tm="0">
                                          <p:val>
                                            <p:strVal val="ppt_y"/>
                                          </p:val>
                                        </p:tav>
                                        <p:tav tm="100000">
                                          <p:val>
                                            <p:strVal val="1+ppt_h/2"/>
                                          </p:val>
                                        </p:tav>
                                      </p:tavLst>
                                    </p:anim>
                                    <p:set>
                                      <p:cBhvr>
                                        <p:cTn id="84" dur="1" fill="hold">
                                          <p:stCondLst>
                                            <p:cond delay="2999"/>
                                          </p:stCondLst>
                                        </p:cTn>
                                        <p:tgtEl>
                                          <p:spTgt spid="34"/>
                                        </p:tgtEl>
                                        <p:attrNameLst>
                                          <p:attrName>style.visibility</p:attrName>
                                        </p:attrNameLst>
                                      </p:cBhvr>
                                      <p:to>
                                        <p:strVal val="hidden"/>
                                      </p:to>
                                    </p:set>
                                  </p:childTnLst>
                                </p:cTn>
                              </p:par>
                              <p:par>
                                <p:cTn id="85" presetID="17" presetClass="entr" presetSubtype="4" fill="hold" grpId="0" nodeType="withEffect">
                                  <p:stCondLst>
                                    <p:cond delay="0"/>
                                  </p:stCondLst>
                                  <p:childTnLst>
                                    <p:set>
                                      <p:cBhvr>
                                        <p:cTn id="86" dur="1" fill="hold">
                                          <p:stCondLst>
                                            <p:cond delay="0"/>
                                          </p:stCondLst>
                                        </p:cTn>
                                        <p:tgtEl>
                                          <p:spTgt spid="31"/>
                                        </p:tgtEl>
                                        <p:attrNameLst>
                                          <p:attrName>style.visibility</p:attrName>
                                        </p:attrNameLst>
                                      </p:cBhvr>
                                      <p:to>
                                        <p:strVal val="visible"/>
                                      </p:to>
                                    </p:set>
                                    <p:anim calcmode="lin" valueType="num">
                                      <p:cBhvr>
                                        <p:cTn id="87" dur="3000" fill="hold"/>
                                        <p:tgtEl>
                                          <p:spTgt spid="31"/>
                                        </p:tgtEl>
                                        <p:attrNameLst>
                                          <p:attrName>ppt_x</p:attrName>
                                        </p:attrNameLst>
                                      </p:cBhvr>
                                      <p:tavLst>
                                        <p:tav tm="0">
                                          <p:val>
                                            <p:strVal val="#ppt_x"/>
                                          </p:val>
                                        </p:tav>
                                        <p:tav tm="100000">
                                          <p:val>
                                            <p:strVal val="#ppt_x"/>
                                          </p:val>
                                        </p:tav>
                                      </p:tavLst>
                                    </p:anim>
                                    <p:anim calcmode="lin" valueType="num">
                                      <p:cBhvr>
                                        <p:cTn id="88" dur="3000" fill="hold"/>
                                        <p:tgtEl>
                                          <p:spTgt spid="31"/>
                                        </p:tgtEl>
                                        <p:attrNameLst>
                                          <p:attrName>ppt_y</p:attrName>
                                        </p:attrNameLst>
                                      </p:cBhvr>
                                      <p:tavLst>
                                        <p:tav tm="0">
                                          <p:val>
                                            <p:strVal val="#ppt_y+#ppt_h/2"/>
                                          </p:val>
                                        </p:tav>
                                        <p:tav tm="100000">
                                          <p:val>
                                            <p:strVal val="#ppt_y"/>
                                          </p:val>
                                        </p:tav>
                                      </p:tavLst>
                                    </p:anim>
                                    <p:anim calcmode="lin" valueType="num">
                                      <p:cBhvr>
                                        <p:cTn id="89" dur="3000" fill="hold"/>
                                        <p:tgtEl>
                                          <p:spTgt spid="31"/>
                                        </p:tgtEl>
                                        <p:attrNameLst>
                                          <p:attrName>ppt_w</p:attrName>
                                        </p:attrNameLst>
                                      </p:cBhvr>
                                      <p:tavLst>
                                        <p:tav tm="0">
                                          <p:val>
                                            <p:strVal val="#ppt_w"/>
                                          </p:val>
                                        </p:tav>
                                        <p:tav tm="100000">
                                          <p:val>
                                            <p:strVal val="#ppt_w"/>
                                          </p:val>
                                        </p:tav>
                                      </p:tavLst>
                                    </p:anim>
                                    <p:anim calcmode="lin" valueType="num">
                                      <p:cBhvr>
                                        <p:cTn id="90" dur="3000" fill="hold"/>
                                        <p:tgtEl>
                                          <p:spTgt spid="31"/>
                                        </p:tgtEl>
                                        <p:attrNameLst>
                                          <p:attrName>ppt_h</p:attrName>
                                        </p:attrNameLst>
                                      </p:cBhvr>
                                      <p:tavLst>
                                        <p:tav tm="0">
                                          <p:val>
                                            <p:fltVal val="0"/>
                                          </p:val>
                                        </p:tav>
                                        <p:tav tm="100000">
                                          <p:val>
                                            <p:strVal val="#ppt_h"/>
                                          </p:val>
                                        </p:tav>
                                      </p:tavLst>
                                    </p:anim>
                                  </p:childTnLst>
                                </p:cTn>
                              </p:par>
                              <p:par>
                                <p:cTn id="91" presetID="6" presetClass="emph" presetSubtype="0" fill="hold" grpId="1" nodeType="withEffect">
                                  <p:stCondLst>
                                    <p:cond delay="0"/>
                                  </p:stCondLst>
                                  <p:childTnLst>
                                    <p:animScale>
                                      <p:cBhvr>
                                        <p:cTn id="92" dur="3000" fill="hold"/>
                                        <p:tgtEl>
                                          <p:spTgt spid="31"/>
                                        </p:tgtEl>
                                      </p:cBhvr>
                                      <p:by x="400000" y="100000"/>
                                    </p:animScale>
                                  </p:childTnLst>
                                </p:cTn>
                              </p:par>
                              <p:par>
                                <p:cTn id="93" presetID="2" presetClass="exit" presetSubtype="12" fill="hold" grpId="2" nodeType="withEffect">
                                  <p:stCondLst>
                                    <p:cond delay="0"/>
                                  </p:stCondLst>
                                  <p:childTnLst>
                                    <p:anim calcmode="lin" valueType="num">
                                      <p:cBhvr additive="base">
                                        <p:cTn id="94" dur="3000"/>
                                        <p:tgtEl>
                                          <p:spTgt spid="31"/>
                                        </p:tgtEl>
                                        <p:attrNameLst>
                                          <p:attrName>ppt_x</p:attrName>
                                        </p:attrNameLst>
                                      </p:cBhvr>
                                      <p:tavLst>
                                        <p:tav tm="0">
                                          <p:val>
                                            <p:strVal val="ppt_x"/>
                                          </p:val>
                                        </p:tav>
                                        <p:tav tm="100000">
                                          <p:val>
                                            <p:strVal val="0-ppt_w/2"/>
                                          </p:val>
                                        </p:tav>
                                      </p:tavLst>
                                    </p:anim>
                                    <p:anim calcmode="lin" valueType="num">
                                      <p:cBhvr additive="base">
                                        <p:cTn id="95" dur="3000"/>
                                        <p:tgtEl>
                                          <p:spTgt spid="31"/>
                                        </p:tgtEl>
                                        <p:attrNameLst>
                                          <p:attrName>ppt_y</p:attrName>
                                        </p:attrNameLst>
                                      </p:cBhvr>
                                      <p:tavLst>
                                        <p:tav tm="0">
                                          <p:val>
                                            <p:strVal val="ppt_y"/>
                                          </p:val>
                                        </p:tav>
                                        <p:tav tm="100000">
                                          <p:val>
                                            <p:strVal val="1+ppt_h/2"/>
                                          </p:val>
                                        </p:tav>
                                      </p:tavLst>
                                    </p:anim>
                                    <p:set>
                                      <p:cBhvr>
                                        <p:cTn id="96" dur="1" fill="hold">
                                          <p:stCondLst>
                                            <p:cond delay="2999"/>
                                          </p:stCondLst>
                                        </p:cTn>
                                        <p:tgtEl>
                                          <p:spTgt spid="31"/>
                                        </p:tgtEl>
                                        <p:attrNameLst>
                                          <p:attrName>style.visibility</p:attrName>
                                        </p:attrNameLst>
                                      </p:cBhvr>
                                      <p:to>
                                        <p:strVal val="hidden"/>
                                      </p:to>
                                    </p:set>
                                  </p:childTnLst>
                                </p:cTn>
                              </p:par>
                              <p:par>
                                <p:cTn id="97" presetID="17" presetClass="entr" presetSubtype="4" fill="hold" grpId="0" nodeType="withEffect">
                                  <p:stCondLst>
                                    <p:cond delay="0"/>
                                  </p:stCondLst>
                                  <p:childTnLst>
                                    <p:set>
                                      <p:cBhvr>
                                        <p:cTn id="98" dur="1" fill="hold">
                                          <p:stCondLst>
                                            <p:cond delay="0"/>
                                          </p:stCondLst>
                                        </p:cTn>
                                        <p:tgtEl>
                                          <p:spTgt spid="30"/>
                                        </p:tgtEl>
                                        <p:attrNameLst>
                                          <p:attrName>style.visibility</p:attrName>
                                        </p:attrNameLst>
                                      </p:cBhvr>
                                      <p:to>
                                        <p:strVal val="visible"/>
                                      </p:to>
                                    </p:set>
                                    <p:anim calcmode="lin" valueType="num">
                                      <p:cBhvr>
                                        <p:cTn id="99" dur="3000" fill="hold"/>
                                        <p:tgtEl>
                                          <p:spTgt spid="30"/>
                                        </p:tgtEl>
                                        <p:attrNameLst>
                                          <p:attrName>ppt_x</p:attrName>
                                        </p:attrNameLst>
                                      </p:cBhvr>
                                      <p:tavLst>
                                        <p:tav tm="0">
                                          <p:val>
                                            <p:strVal val="#ppt_x"/>
                                          </p:val>
                                        </p:tav>
                                        <p:tav tm="100000">
                                          <p:val>
                                            <p:strVal val="#ppt_x"/>
                                          </p:val>
                                        </p:tav>
                                      </p:tavLst>
                                    </p:anim>
                                    <p:anim calcmode="lin" valueType="num">
                                      <p:cBhvr>
                                        <p:cTn id="100" dur="3000" fill="hold"/>
                                        <p:tgtEl>
                                          <p:spTgt spid="30"/>
                                        </p:tgtEl>
                                        <p:attrNameLst>
                                          <p:attrName>ppt_y</p:attrName>
                                        </p:attrNameLst>
                                      </p:cBhvr>
                                      <p:tavLst>
                                        <p:tav tm="0">
                                          <p:val>
                                            <p:strVal val="#ppt_y+#ppt_h/2"/>
                                          </p:val>
                                        </p:tav>
                                        <p:tav tm="100000">
                                          <p:val>
                                            <p:strVal val="#ppt_y"/>
                                          </p:val>
                                        </p:tav>
                                      </p:tavLst>
                                    </p:anim>
                                    <p:anim calcmode="lin" valueType="num">
                                      <p:cBhvr>
                                        <p:cTn id="101" dur="3000" fill="hold"/>
                                        <p:tgtEl>
                                          <p:spTgt spid="30"/>
                                        </p:tgtEl>
                                        <p:attrNameLst>
                                          <p:attrName>ppt_w</p:attrName>
                                        </p:attrNameLst>
                                      </p:cBhvr>
                                      <p:tavLst>
                                        <p:tav tm="0">
                                          <p:val>
                                            <p:strVal val="#ppt_w"/>
                                          </p:val>
                                        </p:tav>
                                        <p:tav tm="100000">
                                          <p:val>
                                            <p:strVal val="#ppt_w"/>
                                          </p:val>
                                        </p:tav>
                                      </p:tavLst>
                                    </p:anim>
                                    <p:anim calcmode="lin" valueType="num">
                                      <p:cBhvr>
                                        <p:cTn id="102" dur="3000" fill="hold"/>
                                        <p:tgtEl>
                                          <p:spTgt spid="30"/>
                                        </p:tgtEl>
                                        <p:attrNameLst>
                                          <p:attrName>ppt_h</p:attrName>
                                        </p:attrNameLst>
                                      </p:cBhvr>
                                      <p:tavLst>
                                        <p:tav tm="0">
                                          <p:val>
                                            <p:fltVal val="0"/>
                                          </p:val>
                                        </p:tav>
                                        <p:tav tm="100000">
                                          <p:val>
                                            <p:strVal val="#ppt_h"/>
                                          </p:val>
                                        </p:tav>
                                      </p:tavLst>
                                    </p:anim>
                                  </p:childTnLst>
                                </p:cTn>
                              </p:par>
                              <p:par>
                                <p:cTn id="103" presetID="6" presetClass="emph" presetSubtype="0" fill="hold" grpId="1" nodeType="withEffect">
                                  <p:stCondLst>
                                    <p:cond delay="0"/>
                                  </p:stCondLst>
                                  <p:childTnLst>
                                    <p:animScale>
                                      <p:cBhvr>
                                        <p:cTn id="104" dur="3000" fill="hold"/>
                                        <p:tgtEl>
                                          <p:spTgt spid="30"/>
                                        </p:tgtEl>
                                      </p:cBhvr>
                                      <p:by x="400000" y="100000"/>
                                    </p:animScale>
                                  </p:childTnLst>
                                </p:cTn>
                              </p:par>
                              <p:par>
                                <p:cTn id="105" presetID="2" presetClass="exit" presetSubtype="12" fill="hold" grpId="2" nodeType="withEffect">
                                  <p:stCondLst>
                                    <p:cond delay="0"/>
                                  </p:stCondLst>
                                  <p:childTnLst>
                                    <p:anim calcmode="lin" valueType="num">
                                      <p:cBhvr additive="base">
                                        <p:cTn id="106" dur="3000"/>
                                        <p:tgtEl>
                                          <p:spTgt spid="30"/>
                                        </p:tgtEl>
                                        <p:attrNameLst>
                                          <p:attrName>ppt_x</p:attrName>
                                        </p:attrNameLst>
                                      </p:cBhvr>
                                      <p:tavLst>
                                        <p:tav tm="0">
                                          <p:val>
                                            <p:strVal val="ppt_x"/>
                                          </p:val>
                                        </p:tav>
                                        <p:tav tm="100000">
                                          <p:val>
                                            <p:strVal val="0-ppt_w/2"/>
                                          </p:val>
                                        </p:tav>
                                      </p:tavLst>
                                    </p:anim>
                                    <p:anim calcmode="lin" valueType="num">
                                      <p:cBhvr additive="base">
                                        <p:cTn id="107" dur="3000"/>
                                        <p:tgtEl>
                                          <p:spTgt spid="30"/>
                                        </p:tgtEl>
                                        <p:attrNameLst>
                                          <p:attrName>ppt_y</p:attrName>
                                        </p:attrNameLst>
                                      </p:cBhvr>
                                      <p:tavLst>
                                        <p:tav tm="0">
                                          <p:val>
                                            <p:strVal val="ppt_y"/>
                                          </p:val>
                                        </p:tav>
                                        <p:tav tm="100000">
                                          <p:val>
                                            <p:strVal val="1+ppt_h/2"/>
                                          </p:val>
                                        </p:tav>
                                      </p:tavLst>
                                    </p:anim>
                                    <p:set>
                                      <p:cBhvr>
                                        <p:cTn id="108" dur="1" fill="hold">
                                          <p:stCondLst>
                                            <p:cond delay="2999"/>
                                          </p:stCondLst>
                                        </p:cTn>
                                        <p:tgtEl>
                                          <p:spTgt spid="30"/>
                                        </p:tgtEl>
                                        <p:attrNameLst>
                                          <p:attrName>style.visibility</p:attrName>
                                        </p:attrNameLst>
                                      </p:cBhvr>
                                      <p:to>
                                        <p:strVal val="hidden"/>
                                      </p:to>
                                    </p:set>
                                  </p:childTnLst>
                                </p:cTn>
                              </p:par>
                              <p:par>
                                <p:cTn id="109" presetID="17" presetClass="entr" presetSubtype="4" fill="hold" grpId="0" nodeType="withEffect">
                                  <p:stCondLst>
                                    <p:cond delay="0"/>
                                  </p:stCondLst>
                                  <p:childTnLst>
                                    <p:set>
                                      <p:cBhvr>
                                        <p:cTn id="110" dur="1" fill="hold">
                                          <p:stCondLst>
                                            <p:cond delay="0"/>
                                          </p:stCondLst>
                                        </p:cTn>
                                        <p:tgtEl>
                                          <p:spTgt spid="32"/>
                                        </p:tgtEl>
                                        <p:attrNameLst>
                                          <p:attrName>style.visibility</p:attrName>
                                        </p:attrNameLst>
                                      </p:cBhvr>
                                      <p:to>
                                        <p:strVal val="visible"/>
                                      </p:to>
                                    </p:set>
                                    <p:anim calcmode="lin" valueType="num">
                                      <p:cBhvr>
                                        <p:cTn id="111" dur="3000" fill="hold"/>
                                        <p:tgtEl>
                                          <p:spTgt spid="32"/>
                                        </p:tgtEl>
                                        <p:attrNameLst>
                                          <p:attrName>ppt_x</p:attrName>
                                        </p:attrNameLst>
                                      </p:cBhvr>
                                      <p:tavLst>
                                        <p:tav tm="0">
                                          <p:val>
                                            <p:strVal val="#ppt_x"/>
                                          </p:val>
                                        </p:tav>
                                        <p:tav tm="100000">
                                          <p:val>
                                            <p:strVal val="#ppt_x"/>
                                          </p:val>
                                        </p:tav>
                                      </p:tavLst>
                                    </p:anim>
                                    <p:anim calcmode="lin" valueType="num">
                                      <p:cBhvr>
                                        <p:cTn id="112" dur="3000" fill="hold"/>
                                        <p:tgtEl>
                                          <p:spTgt spid="32"/>
                                        </p:tgtEl>
                                        <p:attrNameLst>
                                          <p:attrName>ppt_y</p:attrName>
                                        </p:attrNameLst>
                                      </p:cBhvr>
                                      <p:tavLst>
                                        <p:tav tm="0">
                                          <p:val>
                                            <p:strVal val="#ppt_y+#ppt_h/2"/>
                                          </p:val>
                                        </p:tav>
                                        <p:tav tm="100000">
                                          <p:val>
                                            <p:strVal val="#ppt_y"/>
                                          </p:val>
                                        </p:tav>
                                      </p:tavLst>
                                    </p:anim>
                                    <p:anim calcmode="lin" valueType="num">
                                      <p:cBhvr>
                                        <p:cTn id="113" dur="3000" fill="hold"/>
                                        <p:tgtEl>
                                          <p:spTgt spid="32"/>
                                        </p:tgtEl>
                                        <p:attrNameLst>
                                          <p:attrName>ppt_w</p:attrName>
                                        </p:attrNameLst>
                                      </p:cBhvr>
                                      <p:tavLst>
                                        <p:tav tm="0">
                                          <p:val>
                                            <p:strVal val="#ppt_w"/>
                                          </p:val>
                                        </p:tav>
                                        <p:tav tm="100000">
                                          <p:val>
                                            <p:strVal val="#ppt_w"/>
                                          </p:val>
                                        </p:tav>
                                      </p:tavLst>
                                    </p:anim>
                                    <p:anim calcmode="lin" valueType="num">
                                      <p:cBhvr>
                                        <p:cTn id="114" dur="3000" fill="hold"/>
                                        <p:tgtEl>
                                          <p:spTgt spid="32"/>
                                        </p:tgtEl>
                                        <p:attrNameLst>
                                          <p:attrName>ppt_h</p:attrName>
                                        </p:attrNameLst>
                                      </p:cBhvr>
                                      <p:tavLst>
                                        <p:tav tm="0">
                                          <p:val>
                                            <p:fltVal val="0"/>
                                          </p:val>
                                        </p:tav>
                                        <p:tav tm="100000">
                                          <p:val>
                                            <p:strVal val="#ppt_h"/>
                                          </p:val>
                                        </p:tav>
                                      </p:tavLst>
                                    </p:anim>
                                  </p:childTnLst>
                                </p:cTn>
                              </p:par>
                              <p:par>
                                <p:cTn id="115" presetID="6" presetClass="emph" presetSubtype="0" fill="hold" grpId="1" nodeType="withEffect">
                                  <p:stCondLst>
                                    <p:cond delay="0"/>
                                  </p:stCondLst>
                                  <p:childTnLst>
                                    <p:animScale>
                                      <p:cBhvr>
                                        <p:cTn id="116" dur="3000" fill="hold"/>
                                        <p:tgtEl>
                                          <p:spTgt spid="32"/>
                                        </p:tgtEl>
                                      </p:cBhvr>
                                      <p:by x="400000" y="100000"/>
                                    </p:animScale>
                                  </p:childTnLst>
                                </p:cTn>
                              </p:par>
                              <p:par>
                                <p:cTn id="117" presetID="2" presetClass="exit" presetSubtype="12" fill="hold" grpId="2" nodeType="withEffect">
                                  <p:stCondLst>
                                    <p:cond delay="0"/>
                                  </p:stCondLst>
                                  <p:childTnLst>
                                    <p:anim calcmode="lin" valueType="num">
                                      <p:cBhvr additive="base">
                                        <p:cTn id="118" dur="3000"/>
                                        <p:tgtEl>
                                          <p:spTgt spid="32"/>
                                        </p:tgtEl>
                                        <p:attrNameLst>
                                          <p:attrName>ppt_x</p:attrName>
                                        </p:attrNameLst>
                                      </p:cBhvr>
                                      <p:tavLst>
                                        <p:tav tm="0">
                                          <p:val>
                                            <p:strVal val="ppt_x"/>
                                          </p:val>
                                        </p:tav>
                                        <p:tav tm="100000">
                                          <p:val>
                                            <p:strVal val="0-ppt_w/2"/>
                                          </p:val>
                                        </p:tav>
                                      </p:tavLst>
                                    </p:anim>
                                    <p:anim calcmode="lin" valueType="num">
                                      <p:cBhvr additive="base">
                                        <p:cTn id="119" dur="3000"/>
                                        <p:tgtEl>
                                          <p:spTgt spid="32"/>
                                        </p:tgtEl>
                                        <p:attrNameLst>
                                          <p:attrName>ppt_y</p:attrName>
                                        </p:attrNameLst>
                                      </p:cBhvr>
                                      <p:tavLst>
                                        <p:tav tm="0">
                                          <p:val>
                                            <p:strVal val="ppt_y"/>
                                          </p:val>
                                        </p:tav>
                                        <p:tav tm="100000">
                                          <p:val>
                                            <p:strVal val="1+ppt_h/2"/>
                                          </p:val>
                                        </p:tav>
                                      </p:tavLst>
                                    </p:anim>
                                    <p:set>
                                      <p:cBhvr>
                                        <p:cTn id="120" dur="1" fill="hold">
                                          <p:stCondLst>
                                            <p:cond delay="2999"/>
                                          </p:stCondLst>
                                        </p:cTn>
                                        <p:tgtEl>
                                          <p:spTgt spid="32"/>
                                        </p:tgtEl>
                                        <p:attrNameLst>
                                          <p:attrName>style.visibility</p:attrName>
                                        </p:attrNameLst>
                                      </p:cBhvr>
                                      <p:to>
                                        <p:strVal val="hidden"/>
                                      </p:to>
                                    </p:set>
                                  </p:childTnLst>
                                </p:cTn>
                              </p:par>
                              <p:par>
                                <p:cTn id="121" presetID="17" presetClass="entr" presetSubtype="4" fill="hold" grpId="0" nodeType="withEffect">
                                  <p:stCondLst>
                                    <p:cond delay="0"/>
                                  </p:stCondLst>
                                  <p:childTnLst>
                                    <p:set>
                                      <p:cBhvr>
                                        <p:cTn id="122" dur="1" fill="hold">
                                          <p:stCondLst>
                                            <p:cond delay="0"/>
                                          </p:stCondLst>
                                        </p:cTn>
                                        <p:tgtEl>
                                          <p:spTgt spid="33"/>
                                        </p:tgtEl>
                                        <p:attrNameLst>
                                          <p:attrName>style.visibility</p:attrName>
                                        </p:attrNameLst>
                                      </p:cBhvr>
                                      <p:to>
                                        <p:strVal val="visible"/>
                                      </p:to>
                                    </p:set>
                                    <p:anim calcmode="lin" valueType="num">
                                      <p:cBhvr>
                                        <p:cTn id="123" dur="3000" fill="hold"/>
                                        <p:tgtEl>
                                          <p:spTgt spid="33"/>
                                        </p:tgtEl>
                                        <p:attrNameLst>
                                          <p:attrName>ppt_x</p:attrName>
                                        </p:attrNameLst>
                                      </p:cBhvr>
                                      <p:tavLst>
                                        <p:tav tm="0">
                                          <p:val>
                                            <p:strVal val="#ppt_x"/>
                                          </p:val>
                                        </p:tav>
                                        <p:tav tm="100000">
                                          <p:val>
                                            <p:strVal val="#ppt_x"/>
                                          </p:val>
                                        </p:tav>
                                      </p:tavLst>
                                    </p:anim>
                                    <p:anim calcmode="lin" valueType="num">
                                      <p:cBhvr>
                                        <p:cTn id="124" dur="3000" fill="hold"/>
                                        <p:tgtEl>
                                          <p:spTgt spid="33"/>
                                        </p:tgtEl>
                                        <p:attrNameLst>
                                          <p:attrName>ppt_y</p:attrName>
                                        </p:attrNameLst>
                                      </p:cBhvr>
                                      <p:tavLst>
                                        <p:tav tm="0">
                                          <p:val>
                                            <p:strVal val="#ppt_y+#ppt_h/2"/>
                                          </p:val>
                                        </p:tav>
                                        <p:tav tm="100000">
                                          <p:val>
                                            <p:strVal val="#ppt_y"/>
                                          </p:val>
                                        </p:tav>
                                      </p:tavLst>
                                    </p:anim>
                                    <p:anim calcmode="lin" valueType="num">
                                      <p:cBhvr>
                                        <p:cTn id="125" dur="3000" fill="hold"/>
                                        <p:tgtEl>
                                          <p:spTgt spid="33"/>
                                        </p:tgtEl>
                                        <p:attrNameLst>
                                          <p:attrName>ppt_w</p:attrName>
                                        </p:attrNameLst>
                                      </p:cBhvr>
                                      <p:tavLst>
                                        <p:tav tm="0">
                                          <p:val>
                                            <p:strVal val="#ppt_w"/>
                                          </p:val>
                                        </p:tav>
                                        <p:tav tm="100000">
                                          <p:val>
                                            <p:strVal val="#ppt_w"/>
                                          </p:val>
                                        </p:tav>
                                      </p:tavLst>
                                    </p:anim>
                                    <p:anim calcmode="lin" valueType="num">
                                      <p:cBhvr>
                                        <p:cTn id="126" dur="3000" fill="hold"/>
                                        <p:tgtEl>
                                          <p:spTgt spid="33"/>
                                        </p:tgtEl>
                                        <p:attrNameLst>
                                          <p:attrName>ppt_h</p:attrName>
                                        </p:attrNameLst>
                                      </p:cBhvr>
                                      <p:tavLst>
                                        <p:tav tm="0">
                                          <p:val>
                                            <p:fltVal val="0"/>
                                          </p:val>
                                        </p:tav>
                                        <p:tav tm="100000">
                                          <p:val>
                                            <p:strVal val="#ppt_h"/>
                                          </p:val>
                                        </p:tav>
                                      </p:tavLst>
                                    </p:anim>
                                  </p:childTnLst>
                                </p:cTn>
                              </p:par>
                              <p:par>
                                <p:cTn id="127" presetID="6" presetClass="emph" presetSubtype="0" fill="hold" grpId="1" nodeType="withEffect">
                                  <p:stCondLst>
                                    <p:cond delay="0"/>
                                  </p:stCondLst>
                                  <p:childTnLst>
                                    <p:animScale>
                                      <p:cBhvr>
                                        <p:cTn id="128" dur="3000" fill="hold"/>
                                        <p:tgtEl>
                                          <p:spTgt spid="33"/>
                                        </p:tgtEl>
                                      </p:cBhvr>
                                      <p:by x="400000" y="100000"/>
                                    </p:animScale>
                                  </p:childTnLst>
                                </p:cTn>
                              </p:par>
                              <p:par>
                                <p:cTn id="129" presetID="2" presetClass="exit" presetSubtype="12" fill="hold" grpId="2" nodeType="withEffect">
                                  <p:stCondLst>
                                    <p:cond delay="0"/>
                                  </p:stCondLst>
                                  <p:childTnLst>
                                    <p:anim calcmode="lin" valueType="num">
                                      <p:cBhvr additive="base">
                                        <p:cTn id="130" dur="3000"/>
                                        <p:tgtEl>
                                          <p:spTgt spid="33"/>
                                        </p:tgtEl>
                                        <p:attrNameLst>
                                          <p:attrName>ppt_x</p:attrName>
                                        </p:attrNameLst>
                                      </p:cBhvr>
                                      <p:tavLst>
                                        <p:tav tm="0">
                                          <p:val>
                                            <p:strVal val="ppt_x"/>
                                          </p:val>
                                        </p:tav>
                                        <p:tav tm="100000">
                                          <p:val>
                                            <p:strVal val="0-ppt_w/2"/>
                                          </p:val>
                                        </p:tav>
                                      </p:tavLst>
                                    </p:anim>
                                    <p:anim calcmode="lin" valueType="num">
                                      <p:cBhvr additive="base">
                                        <p:cTn id="131" dur="3000"/>
                                        <p:tgtEl>
                                          <p:spTgt spid="33"/>
                                        </p:tgtEl>
                                        <p:attrNameLst>
                                          <p:attrName>ppt_y</p:attrName>
                                        </p:attrNameLst>
                                      </p:cBhvr>
                                      <p:tavLst>
                                        <p:tav tm="0">
                                          <p:val>
                                            <p:strVal val="ppt_y"/>
                                          </p:val>
                                        </p:tav>
                                        <p:tav tm="100000">
                                          <p:val>
                                            <p:strVal val="1+ppt_h/2"/>
                                          </p:val>
                                        </p:tav>
                                      </p:tavLst>
                                    </p:anim>
                                    <p:set>
                                      <p:cBhvr>
                                        <p:cTn id="132" dur="1" fill="hold">
                                          <p:stCondLst>
                                            <p:cond delay="2999"/>
                                          </p:stCondLst>
                                        </p:cTn>
                                        <p:tgtEl>
                                          <p:spTgt spid="33"/>
                                        </p:tgtEl>
                                        <p:attrNameLst>
                                          <p:attrName>style.visibility</p:attrName>
                                        </p:attrNameLst>
                                      </p:cBhvr>
                                      <p:to>
                                        <p:strVal val="hidden"/>
                                      </p:to>
                                    </p:set>
                                  </p:childTnLst>
                                </p:cTn>
                              </p:par>
                              <p:par>
                                <p:cTn id="133" presetID="17" presetClass="entr" presetSubtype="1" fill="hold" grpId="0" nodeType="withEffect">
                                  <p:stCondLst>
                                    <p:cond delay="0"/>
                                  </p:stCondLst>
                                  <p:childTnLst>
                                    <p:set>
                                      <p:cBhvr>
                                        <p:cTn id="134" dur="1" fill="hold">
                                          <p:stCondLst>
                                            <p:cond delay="0"/>
                                          </p:stCondLst>
                                        </p:cTn>
                                        <p:tgtEl>
                                          <p:spTgt spid="35"/>
                                        </p:tgtEl>
                                        <p:attrNameLst>
                                          <p:attrName>style.visibility</p:attrName>
                                        </p:attrNameLst>
                                      </p:cBhvr>
                                      <p:to>
                                        <p:strVal val="visible"/>
                                      </p:to>
                                    </p:set>
                                    <p:anim calcmode="lin" valueType="num">
                                      <p:cBhvr>
                                        <p:cTn id="135" dur="3000" fill="hold"/>
                                        <p:tgtEl>
                                          <p:spTgt spid="35"/>
                                        </p:tgtEl>
                                        <p:attrNameLst>
                                          <p:attrName>ppt_x</p:attrName>
                                        </p:attrNameLst>
                                      </p:cBhvr>
                                      <p:tavLst>
                                        <p:tav tm="0">
                                          <p:val>
                                            <p:strVal val="#ppt_x"/>
                                          </p:val>
                                        </p:tav>
                                        <p:tav tm="100000">
                                          <p:val>
                                            <p:strVal val="#ppt_x"/>
                                          </p:val>
                                        </p:tav>
                                      </p:tavLst>
                                    </p:anim>
                                    <p:anim calcmode="lin" valueType="num">
                                      <p:cBhvr>
                                        <p:cTn id="136" dur="3000" fill="hold"/>
                                        <p:tgtEl>
                                          <p:spTgt spid="35"/>
                                        </p:tgtEl>
                                        <p:attrNameLst>
                                          <p:attrName>ppt_y</p:attrName>
                                        </p:attrNameLst>
                                      </p:cBhvr>
                                      <p:tavLst>
                                        <p:tav tm="0">
                                          <p:val>
                                            <p:strVal val="#ppt_y-#ppt_h/2"/>
                                          </p:val>
                                        </p:tav>
                                        <p:tav tm="100000">
                                          <p:val>
                                            <p:strVal val="#ppt_y"/>
                                          </p:val>
                                        </p:tav>
                                      </p:tavLst>
                                    </p:anim>
                                    <p:anim calcmode="lin" valueType="num">
                                      <p:cBhvr>
                                        <p:cTn id="137" dur="3000" fill="hold"/>
                                        <p:tgtEl>
                                          <p:spTgt spid="35"/>
                                        </p:tgtEl>
                                        <p:attrNameLst>
                                          <p:attrName>ppt_w</p:attrName>
                                        </p:attrNameLst>
                                      </p:cBhvr>
                                      <p:tavLst>
                                        <p:tav tm="0">
                                          <p:val>
                                            <p:strVal val="#ppt_w"/>
                                          </p:val>
                                        </p:tav>
                                        <p:tav tm="100000">
                                          <p:val>
                                            <p:strVal val="#ppt_w"/>
                                          </p:val>
                                        </p:tav>
                                      </p:tavLst>
                                    </p:anim>
                                    <p:anim calcmode="lin" valueType="num">
                                      <p:cBhvr>
                                        <p:cTn id="138" dur="3000" fill="hold"/>
                                        <p:tgtEl>
                                          <p:spTgt spid="35"/>
                                        </p:tgtEl>
                                        <p:attrNameLst>
                                          <p:attrName>ppt_h</p:attrName>
                                        </p:attrNameLst>
                                      </p:cBhvr>
                                      <p:tavLst>
                                        <p:tav tm="0">
                                          <p:val>
                                            <p:fltVal val="0"/>
                                          </p:val>
                                        </p:tav>
                                        <p:tav tm="100000">
                                          <p:val>
                                            <p:strVal val="#ppt_h"/>
                                          </p:val>
                                        </p:tav>
                                      </p:tavLst>
                                    </p:anim>
                                  </p:childTnLst>
                                </p:cTn>
                              </p:par>
                              <p:par>
                                <p:cTn id="139" presetID="6" presetClass="emph" presetSubtype="0" fill="hold" grpId="1" nodeType="withEffect">
                                  <p:stCondLst>
                                    <p:cond delay="0"/>
                                  </p:stCondLst>
                                  <p:childTnLst>
                                    <p:animScale>
                                      <p:cBhvr>
                                        <p:cTn id="140" dur="3000" fill="hold"/>
                                        <p:tgtEl>
                                          <p:spTgt spid="35"/>
                                        </p:tgtEl>
                                      </p:cBhvr>
                                      <p:by x="400000" y="100000"/>
                                    </p:animScale>
                                  </p:childTnLst>
                                </p:cTn>
                              </p:par>
                              <p:par>
                                <p:cTn id="141" presetID="2" presetClass="exit" presetSubtype="3" fill="hold" grpId="2" nodeType="withEffect">
                                  <p:stCondLst>
                                    <p:cond delay="0"/>
                                  </p:stCondLst>
                                  <p:childTnLst>
                                    <p:anim calcmode="lin" valueType="num">
                                      <p:cBhvr additive="base">
                                        <p:cTn id="142" dur="3000"/>
                                        <p:tgtEl>
                                          <p:spTgt spid="35"/>
                                        </p:tgtEl>
                                        <p:attrNameLst>
                                          <p:attrName>ppt_x</p:attrName>
                                        </p:attrNameLst>
                                      </p:cBhvr>
                                      <p:tavLst>
                                        <p:tav tm="0">
                                          <p:val>
                                            <p:strVal val="ppt_x"/>
                                          </p:val>
                                        </p:tav>
                                        <p:tav tm="100000">
                                          <p:val>
                                            <p:strVal val="1+ppt_w/2"/>
                                          </p:val>
                                        </p:tav>
                                      </p:tavLst>
                                    </p:anim>
                                    <p:anim calcmode="lin" valueType="num">
                                      <p:cBhvr additive="base">
                                        <p:cTn id="143" dur="3000"/>
                                        <p:tgtEl>
                                          <p:spTgt spid="35"/>
                                        </p:tgtEl>
                                        <p:attrNameLst>
                                          <p:attrName>ppt_y</p:attrName>
                                        </p:attrNameLst>
                                      </p:cBhvr>
                                      <p:tavLst>
                                        <p:tav tm="0">
                                          <p:val>
                                            <p:strVal val="ppt_y"/>
                                          </p:val>
                                        </p:tav>
                                        <p:tav tm="100000">
                                          <p:val>
                                            <p:strVal val="0-ppt_h/2"/>
                                          </p:val>
                                        </p:tav>
                                      </p:tavLst>
                                    </p:anim>
                                    <p:set>
                                      <p:cBhvr>
                                        <p:cTn id="144" dur="1" fill="hold">
                                          <p:stCondLst>
                                            <p:cond delay="2999"/>
                                          </p:stCondLst>
                                        </p:cTn>
                                        <p:tgtEl>
                                          <p:spTgt spid="35"/>
                                        </p:tgtEl>
                                        <p:attrNameLst>
                                          <p:attrName>style.visibility</p:attrName>
                                        </p:attrNameLst>
                                      </p:cBhvr>
                                      <p:to>
                                        <p:strVal val="hidden"/>
                                      </p:to>
                                    </p:set>
                                  </p:childTnLst>
                                </p:cTn>
                              </p:par>
                              <p:par>
                                <p:cTn id="145" presetID="17" presetClass="entr" presetSubtype="1" fill="hold" grpId="0" nodeType="withEffect">
                                  <p:stCondLst>
                                    <p:cond delay="0"/>
                                  </p:stCondLst>
                                  <p:childTnLst>
                                    <p:set>
                                      <p:cBhvr>
                                        <p:cTn id="146" dur="1" fill="hold">
                                          <p:stCondLst>
                                            <p:cond delay="0"/>
                                          </p:stCondLst>
                                        </p:cTn>
                                        <p:tgtEl>
                                          <p:spTgt spid="38"/>
                                        </p:tgtEl>
                                        <p:attrNameLst>
                                          <p:attrName>style.visibility</p:attrName>
                                        </p:attrNameLst>
                                      </p:cBhvr>
                                      <p:to>
                                        <p:strVal val="visible"/>
                                      </p:to>
                                    </p:set>
                                    <p:anim calcmode="lin" valueType="num">
                                      <p:cBhvr>
                                        <p:cTn id="147" dur="3000" fill="hold"/>
                                        <p:tgtEl>
                                          <p:spTgt spid="38"/>
                                        </p:tgtEl>
                                        <p:attrNameLst>
                                          <p:attrName>ppt_x</p:attrName>
                                        </p:attrNameLst>
                                      </p:cBhvr>
                                      <p:tavLst>
                                        <p:tav tm="0">
                                          <p:val>
                                            <p:strVal val="#ppt_x"/>
                                          </p:val>
                                        </p:tav>
                                        <p:tav tm="100000">
                                          <p:val>
                                            <p:strVal val="#ppt_x"/>
                                          </p:val>
                                        </p:tav>
                                      </p:tavLst>
                                    </p:anim>
                                    <p:anim calcmode="lin" valueType="num">
                                      <p:cBhvr>
                                        <p:cTn id="148" dur="3000" fill="hold"/>
                                        <p:tgtEl>
                                          <p:spTgt spid="38"/>
                                        </p:tgtEl>
                                        <p:attrNameLst>
                                          <p:attrName>ppt_y</p:attrName>
                                        </p:attrNameLst>
                                      </p:cBhvr>
                                      <p:tavLst>
                                        <p:tav tm="0">
                                          <p:val>
                                            <p:strVal val="#ppt_y-#ppt_h/2"/>
                                          </p:val>
                                        </p:tav>
                                        <p:tav tm="100000">
                                          <p:val>
                                            <p:strVal val="#ppt_y"/>
                                          </p:val>
                                        </p:tav>
                                      </p:tavLst>
                                    </p:anim>
                                    <p:anim calcmode="lin" valueType="num">
                                      <p:cBhvr>
                                        <p:cTn id="149" dur="3000" fill="hold"/>
                                        <p:tgtEl>
                                          <p:spTgt spid="38"/>
                                        </p:tgtEl>
                                        <p:attrNameLst>
                                          <p:attrName>ppt_w</p:attrName>
                                        </p:attrNameLst>
                                      </p:cBhvr>
                                      <p:tavLst>
                                        <p:tav tm="0">
                                          <p:val>
                                            <p:strVal val="#ppt_w"/>
                                          </p:val>
                                        </p:tav>
                                        <p:tav tm="100000">
                                          <p:val>
                                            <p:strVal val="#ppt_w"/>
                                          </p:val>
                                        </p:tav>
                                      </p:tavLst>
                                    </p:anim>
                                    <p:anim calcmode="lin" valueType="num">
                                      <p:cBhvr>
                                        <p:cTn id="150" dur="3000" fill="hold"/>
                                        <p:tgtEl>
                                          <p:spTgt spid="38"/>
                                        </p:tgtEl>
                                        <p:attrNameLst>
                                          <p:attrName>ppt_h</p:attrName>
                                        </p:attrNameLst>
                                      </p:cBhvr>
                                      <p:tavLst>
                                        <p:tav tm="0">
                                          <p:val>
                                            <p:fltVal val="0"/>
                                          </p:val>
                                        </p:tav>
                                        <p:tav tm="100000">
                                          <p:val>
                                            <p:strVal val="#ppt_h"/>
                                          </p:val>
                                        </p:tav>
                                      </p:tavLst>
                                    </p:anim>
                                  </p:childTnLst>
                                </p:cTn>
                              </p:par>
                              <p:par>
                                <p:cTn id="151" presetID="6" presetClass="emph" presetSubtype="0" fill="hold" grpId="1" nodeType="withEffect">
                                  <p:stCondLst>
                                    <p:cond delay="0"/>
                                  </p:stCondLst>
                                  <p:childTnLst>
                                    <p:animScale>
                                      <p:cBhvr>
                                        <p:cTn id="152" dur="3000" fill="hold"/>
                                        <p:tgtEl>
                                          <p:spTgt spid="38"/>
                                        </p:tgtEl>
                                      </p:cBhvr>
                                      <p:by x="400000" y="100000"/>
                                    </p:animScale>
                                  </p:childTnLst>
                                </p:cTn>
                              </p:par>
                              <p:par>
                                <p:cTn id="153" presetID="2" presetClass="exit" presetSubtype="3" fill="hold" grpId="2" nodeType="withEffect">
                                  <p:stCondLst>
                                    <p:cond delay="0"/>
                                  </p:stCondLst>
                                  <p:childTnLst>
                                    <p:anim calcmode="lin" valueType="num">
                                      <p:cBhvr additive="base">
                                        <p:cTn id="154" dur="3000"/>
                                        <p:tgtEl>
                                          <p:spTgt spid="38"/>
                                        </p:tgtEl>
                                        <p:attrNameLst>
                                          <p:attrName>ppt_x</p:attrName>
                                        </p:attrNameLst>
                                      </p:cBhvr>
                                      <p:tavLst>
                                        <p:tav tm="0">
                                          <p:val>
                                            <p:strVal val="ppt_x"/>
                                          </p:val>
                                        </p:tav>
                                        <p:tav tm="100000">
                                          <p:val>
                                            <p:strVal val="1+ppt_w/2"/>
                                          </p:val>
                                        </p:tav>
                                      </p:tavLst>
                                    </p:anim>
                                    <p:anim calcmode="lin" valueType="num">
                                      <p:cBhvr additive="base">
                                        <p:cTn id="155" dur="3000"/>
                                        <p:tgtEl>
                                          <p:spTgt spid="38"/>
                                        </p:tgtEl>
                                        <p:attrNameLst>
                                          <p:attrName>ppt_y</p:attrName>
                                        </p:attrNameLst>
                                      </p:cBhvr>
                                      <p:tavLst>
                                        <p:tav tm="0">
                                          <p:val>
                                            <p:strVal val="ppt_y"/>
                                          </p:val>
                                        </p:tav>
                                        <p:tav tm="100000">
                                          <p:val>
                                            <p:strVal val="0-ppt_h/2"/>
                                          </p:val>
                                        </p:tav>
                                      </p:tavLst>
                                    </p:anim>
                                    <p:set>
                                      <p:cBhvr>
                                        <p:cTn id="156" dur="1" fill="hold">
                                          <p:stCondLst>
                                            <p:cond delay="2999"/>
                                          </p:stCondLst>
                                        </p:cTn>
                                        <p:tgtEl>
                                          <p:spTgt spid="38"/>
                                        </p:tgtEl>
                                        <p:attrNameLst>
                                          <p:attrName>style.visibility</p:attrName>
                                        </p:attrNameLst>
                                      </p:cBhvr>
                                      <p:to>
                                        <p:strVal val="hidden"/>
                                      </p:to>
                                    </p:set>
                                  </p:childTnLst>
                                </p:cTn>
                              </p:par>
                              <p:par>
                                <p:cTn id="157" presetID="17" presetClass="entr" presetSubtype="1" fill="hold" grpId="0" nodeType="withEffect">
                                  <p:stCondLst>
                                    <p:cond delay="0"/>
                                  </p:stCondLst>
                                  <p:childTnLst>
                                    <p:set>
                                      <p:cBhvr>
                                        <p:cTn id="158" dur="1" fill="hold">
                                          <p:stCondLst>
                                            <p:cond delay="0"/>
                                          </p:stCondLst>
                                        </p:cTn>
                                        <p:tgtEl>
                                          <p:spTgt spid="37"/>
                                        </p:tgtEl>
                                        <p:attrNameLst>
                                          <p:attrName>style.visibility</p:attrName>
                                        </p:attrNameLst>
                                      </p:cBhvr>
                                      <p:to>
                                        <p:strVal val="visible"/>
                                      </p:to>
                                    </p:set>
                                    <p:anim calcmode="lin" valueType="num">
                                      <p:cBhvr>
                                        <p:cTn id="159" dur="3000" fill="hold"/>
                                        <p:tgtEl>
                                          <p:spTgt spid="37"/>
                                        </p:tgtEl>
                                        <p:attrNameLst>
                                          <p:attrName>ppt_x</p:attrName>
                                        </p:attrNameLst>
                                      </p:cBhvr>
                                      <p:tavLst>
                                        <p:tav tm="0">
                                          <p:val>
                                            <p:strVal val="#ppt_x"/>
                                          </p:val>
                                        </p:tav>
                                        <p:tav tm="100000">
                                          <p:val>
                                            <p:strVal val="#ppt_x"/>
                                          </p:val>
                                        </p:tav>
                                      </p:tavLst>
                                    </p:anim>
                                    <p:anim calcmode="lin" valueType="num">
                                      <p:cBhvr>
                                        <p:cTn id="160" dur="3000" fill="hold"/>
                                        <p:tgtEl>
                                          <p:spTgt spid="37"/>
                                        </p:tgtEl>
                                        <p:attrNameLst>
                                          <p:attrName>ppt_y</p:attrName>
                                        </p:attrNameLst>
                                      </p:cBhvr>
                                      <p:tavLst>
                                        <p:tav tm="0">
                                          <p:val>
                                            <p:strVal val="#ppt_y-#ppt_h/2"/>
                                          </p:val>
                                        </p:tav>
                                        <p:tav tm="100000">
                                          <p:val>
                                            <p:strVal val="#ppt_y"/>
                                          </p:val>
                                        </p:tav>
                                      </p:tavLst>
                                    </p:anim>
                                    <p:anim calcmode="lin" valueType="num">
                                      <p:cBhvr>
                                        <p:cTn id="161" dur="3000" fill="hold"/>
                                        <p:tgtEl>
                                          <p:spTgt spid="37"/>
                                        </p:tgtEl>
                                        <p:attrNameLst>
                                          <p:attrName>ppt_w</p:attrName>
                                        </p:attrNameLst>
                                      </p:cBhvr>
                                      <p:tavLst>
                                        <p:tav tm="0">
                                          <p:val>
                                            <p:strVal val="#ppt_w"/>
                                          </p:val>
                                        </p:tav>
                                        <p:tav tm="100000">
                                          <p:val>
                                            <p:strVal val="#ppt_w"/>
                                          </p:val>
                                        </p:tav>
                                      </p:tavLst>
                                    </p:anim>
                                    <p:anim calcmode="lin" valueType="num">
                                      <p:cBhvr>
                                        <p:cTn id="162" dur="3000" fill="hold"/>
                                        <p:tgtEl>
                                          <p:spTgt spid="37"/>
                                        </p:tgtEl>
                                        <p:attrNameLst>
                                          <p:attrName>ppt_h</p:attrName>
                                        </p:attrNameLst>
                                      </p:cBhvr>
                                      <p:tavLst>
                                        <p:tav tm="0">
                                          <p:val>
                                            <p:fltVal val="0"/>
                                          </p:val>
                                        </p:tav>
                                        <p:tav tm="100000">
                                          <p:val>
                                            <p:strVal val="#ppt_h"/>
                                          </p:val>
                                        </p:tav>
                                      </p:tavLst>
                                    </p:anim>
                                  </p:childTnLst>
                                </p:cTn>
                              </p:par>
                              <p:par>
                                <p:cTn id="163" presetID="6" presetClass="emph" presetSubtype="0" fill="hold" grpId="1" nodeType="withEffect">
                                  <p:stCondLst>
                                    <p:cond delay="0"/>
                                  </p:stCondLst>
                                  <p:childTnLst>
                                    <p:animScale>
                                      <p:cBhvr>
                                        <p:cTn id="164" dur="3000" fill="hold"/>
                                        <p:tgtEl>
                                          <p:spTgt spid="37"/>
                                        </p:tgtEl>
                                      </p:cBhvr>
                                      <p:by x="400000" y="100000"/>
                                    </p:animScale>
                                  </p:childTnLst>
                                </p:cTn>
                              </p:par>
                              <p:par>
                                <p:cTn id="165" presetID="2" presetClass="exit" presetSubtype="3" fill="hold" grpId="2" nodeType="withEffect">
                                  <p:stCondLst>
                                    <p:cond delay="0"/>
                                  </p:stCondLst>
                                  <p:childTnLst>
                                    <p:anim calcmode="lin" valueType="num">
                                      <p:cBhvr additive="base">
                                        <p:cTn id="166" dur="3000"/>
                                        <p:tgtEl>
                                          <p:spTgt spid="37"/>
                                        </p:tgtEl>
                                        <p:attrNameLst>
                                          <p:attrName>ppt_x</p:attrName>
                                        </p:attrNameLst>
                                      </p:cBhvr>
                                      <p:tavLst>
                                        <p:tav tm="0">
                                          <p:val>
                                            <p:strVal val="ppt_x"/>
                                          </p:val>
                                        </p:tav>
                                        <p:tav tm="100000">
                                          <p:val>
                                            <p:strVal val="1+ppt_w/2"/>
                                          </p:val>
                                        </p:tav>
                                      </p:tavLst>
                                    </p:anim>
                                    <p:anim calcmode="lin" valueType="num">
                                      <p:cBhvr additive="base">
                                        <p:cTn id="167" dur="3000"/>
                                        <p:tgtEl>
                                          <p:spTgt spid="37"/>
                                        </p:tgtEl>
                                        <p:attrNameLst>
                                          <p:attrName>ppt_y</p:attrName>
                                        </p:attrNameLst>
                                      </p:cBhvr>
                                      <p:tavLst>
                                        <p:tav tm="0">
                                          <p:val>
                                            <p:strVal val="ppt_y"/>
                                          </p:val>
                                        </p:tav>
                                        <p:tav tm="100000">
                                          <p:val>
                                            <p:strVal val="0-ppt_h/2"/>
                                          </p:val>
                                        </p:tav>
                                      </p:tavLst>
                                    </p:anim>
                                    <p:set>
                                      <p:cBhvr>
                                        <p:cTn id="168" dur="1" fill="hold">
                                          <p:stCondLst>
                                            <p:cond delay="2999"/>
                                          </p:stCondLst>
                                        </p:cTn>
                                        <p:tgtEl>
                                          <p:spTgt spid="37"/>
                                        </p:tgtEl>
                                        <p:attrNameLst>
                                          <p:attrName>style.visibility</p:attrName>
                                        </p:attrNameLst>
                                      </p:cBhvr>
                                      <p:to>
                                        <p:strVal val="hidden"/>
                                      </p:to>
                                    </p:set>
                                  </p:childTnLst>
                                </p:cTn>
                              </p:par>
                              <p:par>
                                <p:cTn id="169" presetID="17" presetClass="entr" presetSubtype="1" fill="hold" grpId="0" nodeType="withEffect">
                                  <p:stCondLst>
                                    <p:cond delay="0"/>
                                  </p:stCondLst>
                                  <p:childTnLst>
                                    <p:set>
                                      <p:cBhvr>
                                        <p:cTn id="170" dur="1" fill="hold">
                                          <p:stCondLst>
                                            <p:cond delay="0"/>
                                          </p:stCondLst>
                                        </p:cTn>
                                        <p:tgtEl>
                                          <p:spTgt spid="39"/>
                                        </p:tgtEl>
                                        <p:attrNameLst>
                                          <p:attrName>style.visibility</p:attrName>
                                        </p:attrNameLst>
                                      </p:cBhvr>
                                      <p:to>
                                        <p:strVal val="visible"/>
                                      </p:to>
                                    </p:set>
                                    <p:anim calcmode="lin" valueType="num">
                                      <p:cBhvr>
                                        <p:cTn id="171" dur="3000" fill="hold"/>
                                        <p:tgtEl>
                                          <p:spTgt spid="39"/>
                                        </p:tgtEl>
                                        <p:attrNameLst>
                                          <p:attrName>ppt_x</p:attrName>
                                        </p:attrNameLst>
                                      </p:cBhvr>
                                      <p:tavLst>
                                        <p:tav tm="0">
                                          <p:val>
                                            <p:strVal val="#ppt_x"/>
                                          </p:val>
                                        </p:tav>
                                        <p:tav tm="100000">
                                          <p:val>
                                            <p:strVal val="#ppt_x"/>
                                          </p:val>
                                        </p:tav>
                                      </p:tavLst>
                                    </p:anim>
                                    <p:anim calcmode="lin" valueType="num">
                                      <p:cBhvr>
                                        <p:cTn id="172" dur="3000" fill="hold"/>
                                        <p:tgtEl>
                                          <p:spTgt spid="39"/>
                                        </p:tgtEl>
                                        <p:attrNameLst>
                                          <p:attrName>ppt_y</p:attrName>
                                        </p:attrNameLst>
                                      </p:cBhvr>
                                      <p:tavLst>
                                        <p:tav tm="0">
                                          <p:val>
                                            <p:strVal val="#ppt_y-#ppt_h/2"/>
                                          </p:val>
                                        </p:tav>
                                        <p:tav tm="100000">
                                          <p:val>
                                            <p:strVal val="#ppt_y"/>
                                          </p:val>
                                        </p:tav>
                                      </p:tavLst>
                                    </p:anim>
                                    <p:anim calcmode="lin" valueType="num">
                                      <p:cBhvr>
                                        <p:cTn id="173" dur="3000" fill="hold"/>
                                        <p:tgtEl>
                                          <p:spTgt spid="39"/>
                                        </p:tgtEl>
                                        <p:attrNameLst>
                                          <p:attrName>ppt_w</p:attrName>
                                        </p:attrNameLst>
                                      </p:cBhvr>
                                      <p:tavLst>
                                        <p:tav tm="0">
                                          <p:val>
                                            <p:strVal val="#ppt_w"/>
                                          </p:val>
                                        </p:tav>
                                        <p:tav tm="100000">
                                          <p:val>
                                            <p:strVal val="#ppt_w"/>
                                          </p:val>
                                        </p:tav>
                                      </p:tavLst>
                                    </p:anim>
                                    <p:anim calcmode="lin" valueType="num">
                                      <p:cBhvr>
                                        <p:cTn id="174" dur="3000" fill="hold"/>
                                        <p:tgtEl>
                                          <p:spTgt spid="39"/>
                                        </p:tgtEl>
                                        <p:attrNameLst>
                                          <p:attrName>ppt_h</p:attrName>
                                        </p:attrNameLst>
                                      </p:cBhvr>
                                      <p:tavLst>
                                        <p:tav tm="0">
                                          <p:val>
                                            <p:fltVal val="0"/>
                                          </p:val>
                                        </p:tav>
                                        <p:tav tm="100000">
                                          <p:val>
                                            <p:strVal val="#ppt_h"/>
                                          </p:val>
                                        </p:tav>
                                      </p:tavLst>
                                    </p:anim>
                                  </p:childTnLst>
                                </p:cTn>
                              </p:par>
                              <p:par>
                                <p:cTn id="175" presetID="6" presetClass="emph" presetSubtype="0" fill="hold" grpId="1" nodeType="withEffect">
                                  <p:stCondLst>
                                    <p:cond delay="0"/>
                                  </p:stCondLst>
                                  <p:childTnLst>
                                    <p:animScale>
                                      <p:cBhvr>
                                        <p:cTn id="176" dur="3000" fill="hold"/>
                                        <p:tgtEl>
                                          <p:spTgt spid="39"/>
                                        </p:tgtEl>
                                      </p:cBhvr>
                                      <p:by x="400000" y="100000"/>
                                    </p:animScale>
                                  </p:childTnLst>
                                </p:cTn>
                              </p:par>
                              <p:par>
                                <p:cTn id="177" presetID="2" presetClass="exit" presetSubtype="3" fill="hold" grpId="2" nodeType="withEffect">
                                  <p:stCondLst>
                                    <p:cond delay="0"/>
                                  </p:stCondLst>
                                  <p:childTnLst>
                                    <p:anim calcmode="lin" valueType="num">
                                      <p:cBhvr additive="base">
                                        <p:cTn id="178" dur="3000"/>
                                        <p:tgtEl>
                                          <p:spTgt spid="39"/>
                                        </p:tgtEl>
                                        <p:attrNameLst>
                                          <p:attrName>ppt_x</p:attrName>
                                        </p:attrNameLst>
                                      </p:cBhvr>
                                      <p:tavLst>
                                        <p:tav tm="0">
                                          <p:val>
                                            <p:strVal val="ppt_x"/>
                                          </p:val>
                                        </p:tav>
                                        <p:tav tm="100000">
                                          <p:val>
                                            <p:strVal val="1+ppt_w/2"/>
                                          </p:val>
                                        </p:tav>
                                      </p:tavLst>
                                    </p:anim>
                                    <p:anim calcmode="lin" valueType="num">
                                      <p:cBhvr additive="base">
                                        <p:cTn id="179" dur="3000"/>
                                        <p:tgtEl>
                                          <p:spTgt spid="39"/>
                                        </p:tgtEl>
                                        <p:attrNameLst>
                                          <p:attrName>ppt_y</p:attrName>
                                        </p:attrNameLst>
                                      </p:cBhvr>
                                      <p:tavLst>
                                        <p:tav tm="0">
                                          <p:val>
                                            <p:strVal val="ppt_y"/>
                                          </p:val>
                                        </p:tav>
                                        <p:tav tm="100000">
                                          <p:val>
                                            <p:strVal val="0-ppt_h/2"/>
                                          </p:val>
                                        </p:tav>
                                      </p:tavLst>
                                    </p:anim>
                                    <p:set>
                                      <p:cBhvr>
                                        <p:cTn id="180" dur="1" fill="hold">
                                          <p:stCondLst>
                                            <p:cond delay="2999"/>
                                          </p:stCondLst>
                                        </p:cTn>
                                        <p:tgtEl>
                                          <p:spTgt spid="39"/>
                                        </p:tgtEl>
                                        <p:attrNameLst>
                                          <p:attrName>style.visibility</p:attrName>
                                        </p:attrNameLst>
                                      </p:cBhvr>
                                      <p:to>
                                        <p:strVal val="hidden"/>
                                      </p:to>
                                    </p:set>
                                  </p:childTnLst>
                                </p:cTn>
                              </p:par>
                              <p:par>
                                <p:cTn id="181" presetID="17" presetClass="entr" presetSubtype="1" fill="hold" grpId="0" nodeType="withEffect">
                                  <p:stCondLst>
                                    <p:cond delay="0"/>
                                  </p:stCondLst>
                                  <p:childTnLst>
                                    <p:set>
                                      <p:cBhvr>
                                        <p:cTn id="182" dur="1" fill="hold">
                                          <p:stCondLst>
                                            <p:cond delay="0"/>
                                          </p:stCondLst>
                                        </p:cTn>
                                        <p:tgtEl>
                                          <p:spTgt spid="36"/>
                                        </p:tgtEl>
                                        <p:attrNameLst>
                                          <p:attrName>style.visibility</p:attrName>
                                        </p:attrNameLst>
                                      </p:cBhvr>
                                      <p:to>
                                        <p:strVal val="visible"/>
                                      </p:to>
                                    </p:set>
                                    <p:anim calcmode="lin" valueType="num">
                                      <p:cBhvr>
                                        <p:cTn id="183" dur="3000" fill="hold"/>
                                        <p:tgtEl>
                                          <p:spTgt spid="36"/>
                                        </p:tgtEl>
                                        <p:attrNameLst>
                                          <p:attrName>ppt_x</p:attrName>
                                        </p:attrNameLst>
                                      </p:cBhvr>
                                      <p:tavLst>
                                        <p:tav tm="0">
                                          <p:val>
                                            <p:strVal val="#ppt_x"/>
                                          </p:val>
                                        </p:tav>
                                        <p:tav tm="100000">
                                          <p:val>
                                            <p:strVal val="#ppt_x"/>
                                          </p:val>
                                        </p:tav>
                                      </p:tavLst>
                                    </p:anim>
                                    <p:anim calcmode="lin" valueType="num">
                                      <p:cBhvr>
                                        <p:cTn id="184" dur="3000" fill="hold"/>
                                        <p:tgtEl>
                                          <p:spTgt spid="36"/>
                                        </p:tgtEl>
                                        <p:attrNameLst>
                                          <p:attrName>ppt_y</p:attrName>
                                        </p:attrNameLst>
                                      </p:cBhvr>
                                      <p:tavLst>
                                        <p:tav tm="0">
                                          <p:val>
                                            <p:strVal val="#ppt_y-#ppt_h/2"/>
                                          </p:val>
                                        </p:tav>
                                        <p:tav tm="100000">
                                          <p:val>
                                            <p:strVal val="#ppt_y"/>
                                          </p:val>
                                        </p:tav>
                                      </p:tavLst>
                                    </p:anim>
                                    <p:anim calcmode="lin" valueType="num">
                                      <p:cBhvr>
                                        <p:cTn id="185" dur="3000" fill="hold"/>
                                        <p:tgtEl>
                                          <p:spTgt spid="36"/>
                                        </p:tgtEl>
                                        <p:attrNameLst>
                                          <p:attrName>ppt_w</p:attrName>
                                        </p:attrNameLst>
                                      </p:cBhvr>
                                      <p:tavLst>
                                        <p:tav tm="0">
                                          <p:val>
                                            <p:strVal val="#ppt_w"/>
                                          </p:val>
                                        </p:tav>
                                        <p:tav tm="100000">
                                          <p:val>
                                            <p:strVal val="#ppt_w"/>
                                          </p:val>
                                        </p:tav>
                                      </p:tavLst>
                                    </p:anim>
                                    <p:anim calcmode="lin" valueType="num">
                                      <p:cBhvr>
                                        <p:cTn id="186" dur="3000" fill="hold"/>
                                        <p:tgtEl>
                                          <p:spTgt spid="36"/>
                                        </p:tgtEl>
                                        <p:attrNameLst>
                                          <p:attrName>ppt_h</p:attrName>
                                        </p:attrNameLst>
                                      </p:cBhvr>
                                      <p:tavLst>
                                        <p:tav tm="0">
                                          <p:val>
                                            <p:fltVal val="0"/>
                                          </p:val>
                                        </p:tav>
                                        <p:tav tm="100000">
                                          <p:val>
                                            <p:strVal val="#ppt_h"/>
                                          </p:val>
                                        </p:tav>
                                      </p:tavLst>
                                    </p:anim>
                                  </p:childTnLst>
                                </p:cTn>
                              </p:par>
                              <p:par>
                                <p:cTn id="187" presetID="6" presetClass="emph" presetSubtype="0" fill="hold" grpId="1" nodeType="withEffect">
                                  <p:stCondLst>
                                    <p:cond delay="0"/>
                                  </p:stCondLst>
                                  <p:childTnLst>
                                    <p:animScale>
                                      <p:cBhvr>
                                        <p:cTn id="188" dur="3000" fill="hold"/>
                                        <p:tgtEl>
                                          <p:spTgt spid="36"/>
                                        </p:tgtEl>
                                      </p:cBhvr>
                                      <p:by x="400000" y="100000"/>
                                    </p:animScale>
                                  </p:childTnLst>
                                </p:cTn>
                              </p:par>
                              <p:par>
                                <p:cTn id="189" presetID="2" presetClass="exit" presetSubtype="3" fill="hold" grpId="2" nodeType="withEffect">
                                  <p:stCondLst>
                                    <p:cond delay="0"/>
                                  </p:stCondLst>
                                  <p:childTnLst>
                                    <p:anim calcmode="lin" valueType="num">
                                      <p:cBhvr additive="base">
                                        <p:cTn id="190" dur="3000"/>
                                        <p:tgtEl>
                                          <p:spTgt spid="36"/>
                                        </p:tgtEl>
                                        <p:attrNameLst>
                                          <p:attrName>ppt_x</p:attrName>
                                        </p:attrNameLst>
                                      </p:cBhvr>
                                      <p:tavLst>
                                        <p:tav tm="0">
                                          <p:val>
                                            <p:strVal val="ppt_x"/>
                                          </p:val>
                                        </p:tav>
                                        <p:tav tm="100000">
                                          <p:val>
                                            <p:strVal val="1+ppt_w/2"/>
                                          </p:val>
                                        </p:tav>
                                      </p:tavLst>
                                    </p:anim>
                                    <p:anim calcmode="lin" valueType="num">
                                      <p:cBhvr additive="base">
                                        <p:cTn id="191" dur="3000"/>
                                        <p:tgtEl>
                                          <p:spTgt spid="36"/>
                                        </p:tgtEl>
                                        <p:attrNameLst>
                                          <p:attrName>ppt_y</p:attrName>
                                        </p:attrNameLst>
                                      </p:cBhvr>
                                      <p:tavLst>
                                        <p:tav tm="0">
                                          <p:val>
                                            <p:strVal val="ppt_y"/>
                                          </p:val>
                                        </p:tav>
                                        <p:tav tm="100000">
                                          <p:val>
                                            <p:strVal val="0-ppt_h/2"/>
                                          </p:val>
                                        </p:tav>
                                      </p:tavLst>
                                    </p:anim>
                                    <p:set>
                                      <p:cBhvr>
                                        <p:cTn id="192" dur="1" fill="hold">
                                          <p:stCondLst>
                                            <p:cond delay="2999"/>
                                          </p:stCondLst>
                                        </p:cTn>
                                        <p:tgtEl>
                                          <p:spTgt spid="36"/>
                                        </p:tgtEl>
                                        <p:attrNameLst>
                                          <p:attrName>style.visibility</p:attrName>
                                        </p:attrNameLst>
                                      </p:cBhvr>
                                      <p:to>
                                        <p:strVal val="hidden"/>
                                      </p:to>
                                    </p:set>
                                  </p:childTnLst>
                                </p:cTn>
                              </p:par>
                              <p:par>
                                <p:cTn id="193" presetID="17" presetClass="entr" presetSubtype="1" fill="hold" grpId="0" nodeType="withEffect">
                                  <p:stCondLst>
                                    <p:cond delay="0"/>
                                  </p:stCondLst>
                                  <p:childTnLst>
                                    <p:set>
                                      <p:cBhvr>
                                        <p:cTn id="194" dur="1" fill="hold">
                                          <p:stCondLst>
                                            <p:cond delay="0"/>
                                          </p:stCondLst>
                                        </p:cTn>
                                        <p:tgtEl>
                                          <p:spTgt spid="41"/>
                                        </p:tgtEl>
                                        <p:attrNameLst>
                                          <p:attrName>style.visibility</p:attrName>
                                        </p:attrNameLst>
                                      </p:cBhvr>
                                      <p:to>
                                        <p:strVal val="visible"/>
                                      </p:to>
                                    </p:set>
                                    <p:anim calcmode="lin" valueType="num">
                                      <p:cBhvr>
                                        <p:cTn id="195" dur="3000" fill="hold"/>
                                        <p:tgtEl>
                                          <p:spTgt spid="41"/>
                                        </p:tgtEl>
                                        <p:attrNameLst>
                                          <p:attrName>ppt_x</p:attrName>
                                        </p:attrNameLst>
                                      </p:cBhvr>
                                      <p:tavLst>
                                        <p:tav tm="0">
                                          <p:val>
                                            <p:strVal val="#ppt_x"/>
                                          </p:val>
                                        </p:tav>
                                        <p:tav tm="100000">
                                          <p:val>
                                            <p:strVal val="#ppt_x"/>
                                          </p:val>
                                        </p:tav>
                                      </p:tavLst>
                                    </p:anim>
                                    <p:anim calcmode="lin" valueType="num">
                                      <p:cBhvr>
                                        <p:cTn id="196" dur="3000" fill="hold"/>
                                        <p:tgtEl>
                                          <p:spTgt spid="41"/>
                                        </p:tgtEl>
                                        <p:attrNameLst>
                                          <p:attrName>ppt_y</p:attrName>
                                        </p:attrNameLst>
                                      </p:cBhvr>
                                      <p:tavLst>
                                        <p:tav tm="0">
                                          <p:val>
                                            <p:strVal val="#ppt_y-#ppt_h/2"/>
                                          </p:val>
                                        </p:tav>
                                        <p:tav tm="100000">
                                          <p:val>
                                            <p:strVal val="#ppt_y"/>
                                          </p:val>
                                        </p:tav>
                                      </p:tavLst>
                                    </p:anim>
                                    <p:anim calcmode="lin" valueType="num">
                                      <p:cBhvr>
                                        <p:cTn id="197" dur="3000" fill="hold"/>
                                        <p:tgtEl>
                                          <p:spTgt spid="41"/>
                                        </p:tgtEl>
                                        <p:attrNameLst>
                                          <p:attrName>ppt_w</p:attrName>
                                        </p:attrNameLst>
                                      </p:cBhvr>
                                      <p:tavLst>
                                        <p:tav tm="0">
                                          <p:val>
                                            <p:strVal val="#ppt_w"/>
                                          </p:val>
                                        </p:tav>
                                        <p:tav tm="100000">
                                          <p:val>
                                            <p:strVal val="#ppt_w"/>
                                          </p:val>
                                        </p:tav>
                                      </p:tavLst>
                                    </p:anim>
                                    <p:anim calcmode="lin" valueType="num">
                                      <p:cBhvr>
                                        <p:cTn id="198" dur="3000" fill="hold"/>
                                        <p:tgtEl>
                                          <p:spTgt spid="41"/>
                                        </p:tgtEl>
                                        <p:attrNameLst>
                                          <p:attrName>ppt_h</p:attrName>
                                        </p:attrNameLst>
                                      </p:cBhvr>
                                      <p:tavLst>
                                        <p:tav tm="0">
                                          <p:val>
                                            <p:fltVal val="0"/>
                                          </p:val>
                                        </p:tav>
                                        <p:tav tm="100000">
                                          <p:val>
                                            <p:strVal val="#ppt_h"/>
                                          </p:val>
                                        </p:tav>
                                      </p:tavLst>
                                    </p:anim>
                                  </p:childTnLst>
                                </p:cTn>
                              </p:par>
                              <p:par>
                                <p:cTn id="199" presetID="6" presetClass="emph" presetSubtype="0" fill="hold" grpId="1" nodeType="withEffect">
                                  <p:stCondLst>
                                    <p:cond delay="0"/>
                                  </p:stCondLst>
                                  <p:childTnLst>
                                    <p:animScale>
                                      <p:cBhvr>
                                        <p:cTn id="200" dur="3000" fill="hold"/>
                                        <p:tgtEl>
                                          <p:spTgt spid="41"/>
                                        </p:tgtEl>
                                      </p:cBhvr>
                                      <p:by x="400000" y="100000"/>
                                    </p:animScale>
                                  </p:childTnLst>
                                </p:cTn>
                              </p:par>
                              <p:par>
                                <p:cTn id="201" presetID="2" presetClass="exit" presetSubtype="9" fill="hold" grpId="2" nodeType="withEffect">
                                  <p:stCondLst>
                                    <p:cond delay="0"/>
                                  </p:stCondLst>
                                  <p:childTnLst>
                                    <p:anim calcmode="lin" valueType="num">
                                      <p:cBhvr additive="base">
                                        <p:cTn id="202" dur="3000"/>
                                        <p:tgtEl>
                                          <p:spTgt spid="41"/>
                                        </p:tgtEl>
                                        <p:attrNameLst>
                                          <p:attrName>ppt_x</p:attrName>
                                        </p:attrNameLst>
                                      </p:cBhvr>
                                      <p:tavLst>
                                        <p:tav tm="0">
                                          <p:val>
                                            <p:strVal val="ppt_x"/>
                                          </p:val>
                                        </p:tav>
                                        <p:tav tm="100000">
                                          <p:val>
                                            <p:strVal val="0-ppt_w/2"/>
                                          </p:val>
                                        </p:tav>
                                      </p:tavLst>
                                    </p:anim>
                                    <p:anim calcmode="lin" valueType="num">
                                      <p:cBhvr additive="base">
                                        <p:cTn id="203" dur="3000"/>
                                        <p:tgtEl>
                                          <p:spTgt spid="41"/>
                                        </p:tgtEl>
                                        <p:attrNameLst>
                                          <p:attrName>ppt_y</p:attrName>
                                        </p:attrNameLst>
                                      </p:cBhvr>
                                      <p:tavLst>
                                        <p:tav tm="0">
                                          <p:val>
                                            <p:strVal val="ppt_y"/>
                                          </p:val>
                                        </p:tav>
                                        <p:tav tm="100000">
                                          <p:val>
                                            <p:strVal val="0-ppt_h/2"/>
                                          </p:val>
                                        </p:tav>
                                      </p:tavLst>
                                    </p:anim>
                                    <p:set>
                                      <p:cBhvr>
                                        <p:cTn id="204" dur="1" fill="hold">
                                          <p:stCondLst>
                                            <p:cond delay="2999"/>
                                          </p:stCondLst>
                                        </p:cTn>
                                        <p:tgtEl>
                                          <p:spTgt spid="41"/>
                                        </p:tgtEl>
                                        <p:attrNameLst>
                                          <p:attrName>style.visibility</p:attrName>
                                        </p:attrNameLst>
                                      </p:cBhvr>
                                      <p:to>
                                        <p:strVal val="hidden"/>
                                      </p:to>
                                    </p:set>
                                  </p:childTnLst>
                                </p:cTn>
                              </p:par>
                              <p:par>
                                <p:cTn id="205" presetID="17" presetClass="entr" presetSubtype="1" fill="hold" grpId="0" nodeType="withEffect">
                                  <p:stCondLst>
                                    <p:cond delay="0"/>
                                  </p:stCondLst>
                                  <p:childTnLst>
                                    <p:set>
                                      <p:cBhvr>
                                        <p:cTn id="206" dur="1" fill="hold">
                                          <p:stCondLst>
                                            <p:cond delay="0"/>
                                          </p:stCondLst>
                                        </p:cTn>
                                        <p:tgtEl>
                                          <p:spTgt spid="42"/>
                                        </p:tgtEl>
                                        <p:attrNameLst>
                                          <p:attrName>style.visibility</p:attrName>
                                        </p:attrNameLst>
                                      </p:cBhvr>
                                      <p:to>
                                        <p:strVal val="visible"/>
                                      </p:to>
                                    </p:set>
                                    <p:anim calcmode="lin" valueType="num">
                                      <p:cBhvr>
                                        <p:cTn id="207" dur="3000" fill="hold"/>
                                        <p:tgtEl>
                                          <p:spTgt spid="42"/>
                                        </p:tgtEl>
                                        <p:attrNameLst>
                                          <p:attrName>ppt_x</p:attrName>
                                        </p:attrNameLst>
                                      </p:cBhvr>
                                      <p:tavLst>
                                        <p:tav tm="0">
                                          <p:val>
                                            <p:strVal val="#ppt_x"/>
                                          </p:val>
                                        </p:tav>
                                        <p:tav tm="100000">
                                          <p:val>
                                            <p:strVal val="#ppt_x"/>
                                          </p:val>
                                        </p:tav>
                                      </p:tavLst>
                                    </p:anim>
                                    <p:anim calcmode="lin" valueType="num">
                                      <p:cBhvr>
                                        <p:cTn id="208" dur="3000" fill="hold"/>
                                        <p:tgtEl>
                                          <p:spTgt spid="42"/>
                                        </p:tgtEl>
                                        <p:attrNameLst>
                                          <p:attrName>ppt_y</p:attrName>
                                        </p:attrNameLst>
                                      </p:cBhvr>
                                      <p:tavLst>
                                        <p:tav tm="0">
                                          <p:val>
                                            <p:strVal val="#ppt_y-#ppt_h/2"/>
                                          </p:val>
                                        </p:tav>
                                        <p:tav tm="100000">
                                          <p:val>
                                            <p:strVal val="#ppt_y"/>
                                          </p:val>
                                        </p:tav>
                                      </p:tavLst>
                                    </p:anim>
                                    <p:anim calcmode="lin" valueType="num">
                                      <p:cBhvr>
                                        <p:cTn id="209" dur="3000" fill="hold"/>
                                        <p:tgtEl>
                                          <p:spTgt spid="42"/>
                                        </p:tgtEl>
                                        <p:attrNameLst>
                                          <p:attrName>ppt_w</p:attrName>
                                        </p:attrNameLst>
                                      </p:cBhvr>
                                      <p:tavLst>
                                        <p:tav tm="0">
                                          <p:val>
                                            <p:strVal val="#ppt_w"/>
                                          </p:val>
                                        </p:tav>
                                        <p:tav tm="100000">
                                          <p:val>
                                            <p:strVal val="#ppt_w"/>
                                          </p:val>
                                        </p:tav>
                                      </p:tavLst>
                                    </p:anim>
                                    <p:anim calcmode="lin" valueType="num">
                                      <p:cBhvr>
                                        <p:cTn id="210" dur="3000" fill="hold"/>
                                        <p:tgtEl>
                                          <p:spTgt spid="42"/>
                                        </p:tgtEl>
                                        <p:attrNameLst>
                                          <p:attrName>ppt_h</p:attrName>
                                        </p:attrNameLst>
                                      </p:cBhvr>
                                      <p:tavLst>
                                        <p:tav tm="0">
                                          <p:val>
                                            <p:fltVal val="0"/>
                                          </p:val>
                                        </p:tav>
                                        <p:tav tm="100000">
                                          <p:val>
                                            <p:strVal val="#ppt_h"/>
                                          </p:val>
                                        </p:tav>
                                      </p:tavLst>
                                    </p:anim>
                                  </p:childTnLst>
                                </p:cTn>
                              </p:par>
                              <p:par>
                                <p:cTn id="211" presetID="6" presetClass="emph" presetSubtype="0" fill="hold" grpId="1" nodeType="withEffect">
                                  <p:stCondLst>
                                    <p:cond delay="0"/>
                                  </p:stCondLst>
                                  <p:childTnLst>
                                    <p:animScale>
                                      <p:cBhvr>
                                        <p:cTn id="212" dur="3000" fill="hold"/>
                                        <p:tgtEl>
                                          <p:spTgt spid="42"/>
                                        </p:tgtEl>
                                      </p:cBhvr>
                                      <p:by x="400000" y="100000"/>
                                    </p:animScale>
                                  </p:childTnLst>
                                </p:cTn>
                              </p:par>
                              <p:par>
                                <p:cTn id="213" presetID="2" presetClass="exit" presetSubtype="9" fill="hold" grpId="2" nodeType="withEffect">
                                  <p:stCondLst>
                                    <p:cond delay="0"/>
                                  </p:stCondLst>
                                  <p:childTnLst>
                                    <p:anim calcmode="lin" valueType="num">
                                      <p:cBhvr additive="base">
                                        <p:cTn id="214" dur="3000"/>
                                        <p:tgtEl>
                                          <p:spTgt spid="42"/>
                                        </p:tgtEl>
                                        <p:attrNameLst>
                                          <p:attrName>ppt_x</p:attrName>
                                        </p:attrNameLst>
                                      </p:cBhvr>
                                      <p:tavLst>
                                        <p:tav tm="0">
                                          <p:val>
                                            <p:strVal val="ppt_x"/>
                                          </p:val>
                                        </p:tav>
                                        <p:tav tm="100000">
                                          <p:val>
                                            <p:strVal val="0-ppt_w/2"/>
                                          </p:val>
                                        </p:tav>
                                      </p:tavLst>
                                    </p:anim>
                                    <p:anim calcmode="lin" valueType="num">
                                      <p:cBhvr additive="base">
                                        <p:cTn id="215" dur="3000"/>
                                        <p:tgtEl>
                                          <p:spTgt spid="42"/>
                                        </p:tgtEl>
                                        <p:attrNameLst>
                                          <p:attrName>ppt_y</p:attrName>
                                        </p:attrNameLst>
                                      </p:cBhvr>
                                      <p:tavLst>
                                        <p:tav tm="0">
                                          <p:val>
                                            <p:strVal val="ppt_y"/>
                                          </p:val>
                                        </p:tav>
                                        <p:tav tm="100000">
                                          <p:val>
                                            <p:strVal val="0-ppt_h/2"/>
                                          </p:val>
                                        </p:tav>
                                      </p:tavLst>
                                    </p:anim>
                                    <p:set>
                                      <p:cBhvr>
                                        <p:cTn id="216" dur="1" fill="hold">
                                          <p:stCondLst>
                                            <p:cond delay="2999"/>
                                          </p:stCondLst>
                                        </p:cTn>
                                        <p:tgtEl>
                                          <p:spTgt spid="42"/>
                                        </p:tgtEl>
                                        <p:attrNameLst>
                                          <p:attrName>style.visibility</p:attrName>
                                        </p:attrNameLst>
                                      </p:cBhvr>
                                      <p:to>
                                        <p:strVal val="hidden"/>
                                      </p:to>
                                    </p:set>
                                  </p:childTnLst>
                                </p:cTn>
                              </p:par>
                              <p:par>
                                <p:cTn id="217" presetID="17" presetClass="entr" presetSubtype="1" fill="hold" grpId="0" nodeType="withEffect">
                                  <p:stCondLst>
                                    <p:cond delay="0"/>
                                  </p:stCondLst>
                                  <p:childTnLst>
                                    <p:set>
                                      <p:cBhvr>
                                        <p:cTn id="218" dur="1" fill="hold">
                                          <p:stCondLst>
                                            <p:cond delay="0"/>
                                          </p:stCondLst>
                                        </p:cTn>
                                        <p:tgtEl>
                                          <p:spTgt spid="44"/>
                                        </p:tgtEl>
                                        <p:attrNameLst>
                                          <p:attrName>style.visibility</p:attrName>
                                        </p:attrNameLst>
                                      </p:cBhvr>
                                      <p:to>
                                        <p:strVal val="visible"/>
                                      </p:to>
                                    </p:set>
                                    <p:anim calcmode="lin" valueType="num">
                                      <p:cBhvr>
                                        <p:cTn id="219" dur="3000" fill="hold"/>
                                        <p:tgtEl>
                                          <p:spTgt spid="44"/>
                                        </p:tgtEl>
                                        <p:attrNameLst>
                                          <p:attrName>ppt_x</p:attrName>
                                        </p:attrNameLst>
                                      </p:cBhvr>
                                      <p:tavLst>
                                        <p:tav tm="0">
                                          <p:val>
                                            <p:strVal val="#ppt_x"/>
                                          </p:val>
                                        </p:tav>
                                        <p:tav tm="100000">
                                          <p:val>
                                            <p:strVal val="#ppt_x"/>
                                          </p:val>
                                        </p:tav>
                                      </p:tavLst>
                                    </p:anim>
                                    <p:anim calcmode="lin" valueType="num">
                                      <p:cBhvr>
                                        <p:cTn id="220" dur="3000" fill="hold"/>
                                        <p:tgtEl>
                                          <p:spTgt spid="44"/>
                                        </p:tgtEl>
                                        <p:attrNameLst>
                                          <p:attrName>ppt_y</p:attrName>
                                        </p:attrNameLst>
                                      </p:cBhvr>
                                      <p:tavLst>
                                        <p:tav tm="0">
                                          <p:val>
                                            <p:strVal val="#ppt_y-#ppt_h/2"/>
                                          </p:val>
                                        </p:tav>
                                        <p:tav tm="100000">
                                          <p:val>
                                            <p:strVal val="#ppt_y"/>
                                          </p:val>
                                        </p:tav>
                                      </p:tavLst>
                                    </p:anim>
                                    <p:anim calcmode="lin" valueType="num">
                                      <p:cBhvr>
                                        <p:cTn id="221" dur="3000" fill="hold"/>
                                        <p:tgtEl>
                                          <p:spTgt spid="44"/>
                                        </p:tgtEl>
                                        <p:attrNameLst>
                                          <p:attrName>ppt_w</p:attrName>
                                        </p:attrNameLst>
                                      </p:cBhvr>
                                      <p:tavLst>
                                        <p:tav tm="0">
                                          <p:val>
                                            <p:strVal val="#ppt_w"/>
                                          </p:val>
                                        </p:tav>
                                        <p:tav tm="100000">
                                          <p:val>
                                            <p:strVal val="#ppt_w"/>
                                          </p:val>
                                        </p:tav>
                                      </p:tavLst>
                                    </p:anim>
                                    <p:anim calcmode="lin" valueType="num">
                                      <p:cBhvr>
                                        <p:cTn id="222" dur="3000" fill="hold"/>
                                        <p:tgtEl>
                                          <p:spTgt spid="44"/>
                                        </p:tgtEl>
                                        <p:attrNameLst>
                                          <p:attrName>ppt_h</p:attrName>
                                        </p:attrNameLst>
                                      </p:cBhvr>
                                      <p:tavLst>
                                        <p:tav tm="0">
                                          <p:val>
                                            <p:fltVal val="0"/>
                                          </p:val>
                                        </p:tav>
                                        <p:tav tm="100000">
                                          <p:val>
                                            <p:strVal val="#ppt_h"/>
                                          </p:val>
                                        </p:tav>
                                      </p:tavLst>
                                    </p:anim>
                                  </p:childTnLst>
                                </p:cTn>
                              </p:par>
                              <p:par>
                                <p:cTn id="223" presetID="6" presetClass="emph" presetSubtype="0" fill="hold" grpId="1" nodeType="withEffect">
                                  <p:stCondLst>
                                    <p:cond delay="0"/>
                                  </p:stCondLst>
                                  <p:childTnLst>
                                    <p:animScale>
                                      <p:cBhvr>
                                        <p:cTn id="224" dur="3000" fill="hold"/>
                                        <p:tgtEl>
                                          <p:spTgt spid="44"/>
                                        </p:tgtEl>
                                      </p:cBhvr>
                                      <p:by x="400000" y="100000"/>
                                    </p:animScale>
                                  </p:childTnLst>
                                </p:cTn>
                              </p:par>
                              <p:par>
                                <p:cTn id="225" presetID="2" presetClass="exit" presetSubtype="9" fill="hold" grpId="2" nodeType="withEffect">
                                  <p:stCondLst>
                                    <p:cond delay="0"/>
                                  </p:stCondLst>
                                  <p:childTnLst>
                                    <p:anim calcmode="lin" valueType="num">
                                      <p:cBhvr additive="base">
                                        <p:cTn id="226" dur="3000"/>
                                        <p:tgtEl>
                                          <p:spTgt spid="44"/>
                                        </p:tgtEl>
                                        <p:attrNameLst>
                                          <p:attrName>ppt_x</p:attrName>
                                        </p:attrNameLst>
                                      </p:cBhvr>
                                      <p:tavLst>
                                        <p:tav tm="0">
                                          <p:val>
                                            <p:strVal val="ppt_x"/>
                                          </p:val>
                                        </p:tav>
                                        <p:tav tm="100000">
                                          <p:val>
                                            <p:strVal val="0-ppt_w/2"/>
                                          </p:val>
                                        </p:tav>
                                      </p:tavLst>
                                    </p:anim>
                                    <p:anim calcmode="lin" valueType="num">
                                      <p:cBhvr additive="base">
                                        <p:cTn id="227" dur="3000"/>
                                        <p:tgtEl>
                                          <p:spTgt spid="44"/>
                                        </p:tgtEl>
                                        <p:attrNameLst>
                                          <p:attrName>ppt_y</p:attrName>
                                        </p:attrNameLst>
                                      </p:cBhvr>
                                      <p:tavLst>
                                        <p:tav tm="0">
                                          <p:val>
                                            <p:strVal val="ppt_y"/>
                                          </p:val>
                                        </p:tav>
                                        <p:tav tm="100000">
                                          <p:val>
                                            <p:strVal val="0-ppt_h/2"/>
                                          </p:val>
                                        </p:tav>
                                      </p:tavLst>
                                    </p:anim>
                                    <p:set>
                                      <p:cBhvr>
                                        <p:cTn id="228" dur="1" fill="hold">
                                          <p:stCondLst>
                                            <p:cond delay="2999"/>
                                          </p:stCondLst>
                                        </p:cTn>
                                        <p:tgtEl>
                                          <p:spTgt spid="44"/>
                                        </p:tgtEl>
                                        <p:attrNameLst>
                                          <p:attrName>style.visibility</p:attrName>
                                        </p:attrNameLst>
                                      </p:cBhvr>
                                      <p:to>
                                        <p:strVal val="hidden"/>
                                      </p:to>
                                    </p:set>
                                  </p:childTnLst>
                                </p:cTn>
                              </p:par>
                              <p:par>
                                <p:cTn id="229" presetID="17" presetClass="entr" presetSubtype="1" fill="hold" grpId="0" nodeType="withEffect">
                                  <p:stCondLst>
                                    <p:cond delay="0"/>
                                  </p:stCondLst>
                                  <p:childTnLst>
                                    <p:set>
                                      <p:cBhvr>
                                        <p:cTn id="230" dur="1" fill="hold">
                                          <p:stCondLst>
                                            <p:cond delay="0"/>
                                          </p:stCondLst>
                                        </p:cTn>
                                        <p:tgtEl>
                                          <p:spTgt spid="43"/>
                                        </p:tgtEl>
                                        <p:attrNameLst>
                                          <p:attrName>style.visibility</p:attrName>
                                        </p:attrNameLst>
                                      </p:cBhvr>
                                      <p:to>
                                        <p:strVal val="visible"/>
                                      </p:to>
                                    </p:set>
                                    <p:anim calcmode="lin" valueType="num">
                                      <p:cBhvr>
                                        <p:cTn id="231" dur="3000" fill="hold"/>
                                        <p:tgtEl>
                                          <p:spTgt spid="43"/>
                                        </p:tgtEl>
                                        <p:attrNameLst>
                                          <p:attrName>ppt_x</p:attrName>
                                        </p:attrNameLst>
                                      </p:cBhvr>
                                      <p:tavLst>
                                        <p:tav tm="0">
                                          <p:val>
                                            <p:strVal val="#ppt_x"/>
                                          </p:val>
                                        </p:tav>
                                        <p:tav tm="100000">
                                          <p:val>
                                            <p:strVal val="#ppt_x"/>
                                          </p:val>
                                        </p:tav>
                                      </p:tavLst>
                                    </p:anim>
                                    <p:anim calcmode="lin" valueType="num">
                                      <p:cBhvr>
                                        <p:cTn id="232" dur="3000" fill="hold"/>
                                        <p:tgtEl>
                                          <p:spTgt spid="43"/>
                                        </p:tgtEl>
                                        <p:attrNameLst>
                                          <p:attrName>ppt_y</p:attrName>
                                        </p:attrNameLst>
                                      </p:cBhvr>
                                      <p:tavLst>
                                        <p:tav tm="0">
                                          <p:val>
                                            <p:strVal val="#ppt_y-#ppt_h/2"/>
                                          </p:val>
                                        </p:tav>
                                        <p:tav tm="100000">
                                          <p:val>
                                            <p:strVal val="#ppt_y"/>
                                          </p:val>
                                        </p:tav>
                                      </p:tavLst>
                                    </p:anim>
                                    <p:anim calcmode="lin" valueType="num">
                                      <p:cBhvr>
                                        <p:cTn id="233" dur="3000" fill="hold"/>
                                        <p:tgtEl>
                                          <p:spTgt spid="43"/>
                                        </p:tgtEl>
                                        <p:attrNameLst>
                                          <p:attrName>ppt_w</p:attrName>
                                        </p:attrNameLst>
                                      </p:cBhvr>
                                      <p:tavLst>
                                        <p:tav tm="0">
                                          <p:val>
                                            <p:strVal val="#ppt_w"/>
                                          </p:val>
                                        </p:tav>
                                        <p:tav tm="100000">
                                          <p:val>
                                            <p:strVal val="#ppt_w"/>
                                          </p:val>
                                        </p:tav>
                                      </p:tavLst>
                                    </p:anim>
                                    <p:anim calcmode="lin" valueType="num">
                                      <p:cBhvr>
                                        <p:cTn id="234" dur="3000" fill="hold"/>
                                        <p:tgtEl>
                                          <p:spTgt spid="43"/>
                                        </p:tgtEl>
                                        <p:attrNameLst>
                                          <p:attrName>ppt_h</p:attrName>
                                        </p:attrNameLst>
                                      </p:cBhvr>
                                      <p:tavLst>
                                        <p:tav tm="0">
                                          <p:val>
                                            <p:fltVal val="0"/>
                                          </p:val>
                                        </p:tav>
                                        <p:tav tm="100000">
                                          <p:val>
                                            <p:strVal val="#ppt_h"/>
                                          </p:val>
                                        </p:tav>
                                      </p:tavLst>
                                    </p:anim>
                                  </p:childTnLst>
                                </p:cTn>
                              </p:par>
                              <p:par>
                                <p:cTn id="235" presetID="6" presetClass="emph" presetSubtype="0" fill="hold" grpId="1" nodeType="withEffect">
                                  <p:stCondLst>
                                    <p:cond delay="0"/>
                                  </p:stCondLst>
                                  <p:childTnLst>
                                    <p:animScale>
                                      <p:cBhvr>
                                        <p:cTn id="236" dur="3000" fill="hold"/>
                                        <p:tgtEl>
                                          <p:spTgt spid="43"/>
                                        </p:tgtEl>
                                      </p:cBhvr>
                                      <p:by x="400000" y="100000"/>
                                    </p:animScale>
                                  </p:childTnLst>
                                </p:cTn>
                              </p:par>
                              <p:par>
                                <p:cTn id="237" presetID="2" presetClass="exit" presetSubtype="9" fill="hold" grpId="2" nodeType="withEffect">
                                  <p:stCondLst>
                                    <p:cond delay="0"/>
                                  </p:stCondLst>
                                  <p:childTnLst>
                                    <p:anim calcmode="lin" valueType="num">
                                      <p:cBhvr additive="base">
                                        <p:cTn id="238" dur="3000"/>
                                        <p:tgtEl>
                                          <p:spTgt spid="43"/>
                                        </p:tgtEl>
                                        <p:attrNameLst>
                                          <p:attrName>ppt_x</p:attrName>
                                        </p:attrNameLst>
                                      </p:cBhvr>
                                      <p:tavLst>
                                        <p:tav tm="0">
                                          <p:val>
                                            <p:strVal val="ppt_x"/>
                                          </p:val>
                                        </p:tav>
                                        <p:tav tm="100000">
                                          <p:val>
                                            <p:strVal val="0-ppt_w/2"/>
                                          </p:val>
                                        </p:tav>
                                      </p:tavLst>
                                    </p:anim>
                                    <p:anim calcmode="lin" valueType="num">
                                      <p:cBhvr additive="base">
                                        <p:cTn id="239" dur="3000"/>
                                        <p:tgtEl>
                                          <p:spTgt spid="43"/>
                                        </p:tgtEl>
                                        <p:attrNameLst>
                                          <p:attrName>ppt_y</p:attrName>
                                        </p:attrNameLst>
                                      </p:cBhvr>
                                      <p:tavLst>
                                        <p:tav tm="0">
                                          <p:val>
                                            <p:strVal val="ppt_y"/>
                                          </p:val>
                                        </p:tav>
                                        <p:tav tm="100000">
                                          <p:val>
                                            <p:strVal val="0-ppt_h/2"/>
                                          </p:val>
                                        </p:tav>
                                      </p:tavLst>
                                    </p:anim>
                                    <p:set>
                                      <p:cBhvr>
                                        <p:cTn id="240" dur="1" fill="hold">
                                          <p:stCondLst>
                                            <p:cond delay="2999"/>
                                          </p:stCondLst>
                                        </p:cTn>
                                        <p:tgtEl>
                                          <p:spTgt spid="43"/>
                                        </p:tgtEl>
                                        <p:attrNameLst>
                                          <p:attrName>style.visibility</p:attrName>
                                        </p:attrNameLst>
                                      </p:cBhvr>
                                      <p:to>
                                        <p:strVal val="hidden"/>
                                      </p:to>
                                    </p:set>
                                  </p:childTnLst>
                                </p:cTn>
                              </p:par>
                              <p:par>
                                <p:cTn id="241" presetID="17" presetClass="entr" presetSubtype="1" fill="hold" grpId="0" nodeType="withEffect">
                                  <p:stCondLst>
                                    <p:cond delay="0"/>
                                  </p:stCondLst>
                                  <p:childTnLst>
                                    <p:set>
                                      <p:cBhvr>
                                        <p:cTn id="242" dur="1" fill="hold">
                                          <p:stCondLst>
                                            <p:cond delay="0"/>
                                          </p:stCondLst>
                                        </p:cTn>
                                        <p:tgtEl>
                                          <p:spTgt spid="45"/>
                                        </p:tgtEl>
                                        <p:attrNameLst>
                                          <p:attrName>style.visibility</p:attrName>
                                        </p:attrNameLst>
                                      </p:cBhvr>
                                      <p:to>
                                        <p:strVal val="visible"/>
                                      </p:to>
                                    </p:set>
                                    <p:anim calcmode="lin" valueType="num">
                                      <p:cBhvr>
                                        <p:cTn id="243" dur="3000" fill="hold"/>
                                        <p:tgtEl>
                                          <p:spTgt spid="45"/>
                                        </p:tgtEl>
                                        <p:attrNameLst>
                                          <p:attrName>ppt_x</p:attrName>
                                        </p:attrNameLst>
                                      </p:cBhvr>
                                      <p:tavLst>
                                        <p:tav tm="0">
                                          <p:val>
                                            <p:strVal val="#ppt_x"/>
                                          </p:val>
                                        </p:tav>
                                        <p:tav tm="100000">
                                          <p:val>
                                            <p:strVal val="#ppt_x"/>
                                          </p:val>
                                        </p:tav>
                                      </p:tavLst>
                                    </p:anim>
                                    <p:anim calcmode="lin" valueType="num">
                                      <p:cBhvr>
                                        <p:cTn id="244" dur="3000" fill="hold"/>
                                        <p:tgtEl>
                                          <p:spTgt spid="45"/>
                                        </p:tgtEl>
                                        <p:attrNameLst>
                                          <p:attrName>ppt_y</p:attrName>
                                        </p:attrNameLst>
                                      </p:cBhvr>
                                      <p:tavLst>
                                        <p:tav tm="0">
                                          <p:val>
                                            <p:strVal val="#ppt_y-#ppt_h/2"/>
                                          </p:val>
                                        </p:tav>
                                        <p:tav tm="100000">
                                          <p:val>
                                            <p:strVal val="#ppt_y"/>
                                          </p:val>
                                        </p:tav>
                                      </p:tavLst>
                                    </p:anim>
                                    <p:anim calcmode="lin" valueType="num">
                                      <p:cBhvr>
                                        <p:cTn id="245" dur="3000" fill="hold"/>
                                        <p:tgtEl>
                                          <p:spTgt spid="45"/>
                                        </p:tgtEl>
                                        <p:attrNameLst>
                                          <p:attrName>ppt_w</p:attrName>
                                        </p:attrNameLst>
                                      </p:cBhvr>
                                      <p:tavLst>
                                        <p:tav tm="0">
                                          <p:val>
                                            <p:strVal val="#ppt_w"/>
                                          </p:val>
                                        </p:tav>
                                        <p:tav tm="100000">
                                          <p:val>
                                            <p:strVal val="#ppt_w"/>
                                          </p:val>
                                        </p:tav>
                                      </p:tavLst>
                                    </p:anim>
                                    <p:anim calcmode="lin" valueType="num">
                                      <p:cBhvr>
                                        <p:cTn id="246" dur="3000" fill="hold"/>
                                        <p:tgtEl>
                                          <p:spTgt spid="45"/>
                                        </p:tgtEl>
                                        <p:attrNameLst>
                                          <p:attrName>ppt_h</p:attrName>
                                        </p:attrNameLst>
                                      </p:cBhvr>
                                      <p:tavLst>
                                        <p:tav tm="0">
                                          <p:val>
                                            <p:fltVal val="0"/>
                                          </p:val>
                                        </p:tav>
                                        <p:tav tm="100000">
                                          <p:val>
                                            <p:strVal val="#ppt_h"/>
                                          </p:val>
                                        </p:tav>
                                      </p:tavLst>
                                    </p:anim>
                                  </p:childTnLst>
                                </p:cTn>
                              </p:par>
                              <p:par>
                                <p:cTn id="247" presetID="6" presetClass="emph" presetSubtype="0" fill="hold" grpId="1" nodeType="withEffect">
                                  <p:stCondLst>
                                    <p:cond delay="0"/>
                                  </p:stCondLst>
                                  <p:childTnLst>
                                    <p:animScale>
                                      <p:cBhvr>
                                        <p:cTn id="248" dur="3000" fill="hold"/>
                                        <p:tgtEl>
                                          <p:spTgt spid="45"/>
                                        </p:tgtEl>
                                      </p:cBhvr>
                                      <p:by x="400000" y="100000"/>
                                    </p:animScale>
                                  </p:childTnLst>
                                </p:cTn>
                              </p:par>
                              <p:par>
                                <p:cTn id="249" presetID="2" presetClass="exit" presetSubtype="9" fill="hold" grpId="2" nodeType="withEffect">
                                  <p:stCondLst>
                                    <p:cond delay="0"/>
                                  </p:stCondLst>
                                  <p:childTnLst>
                                    <p:anim calcmode="lin" valueType="num">
                                      <p:cBhvr additive="base">
                                        <p:cTn id="250" dur="3000"/>
                                        <p:tgtEl>
                                          <p:spTgt spid="45"/>
                                        </p:tgtEl>
                                        <p:attrNameLst>
                                          <p:attrName>ppt_x</p:attrName>
                                        </p:attrNameLst>
                                      </p:cBhvr>
                                      <p:tavLst>
                                        <p:tav tm="0">
                                          <p:val>
                                            <p:strVal val="ppt_x"/>
                                          </p:val>
                                        </p:tav>
                                        <p:tav tm="100000">
                                          <p:val>
                                            <p:strVal val="0-ppt_w/2"/>
                                          </p:val>
                                        </p:tav>
                                      </p:tavLst>
                                    </p:anim>
                                    <p:anim calcmode="lin" valueType="num">
                                      <p:cBhvr additive="base">
                                        <p:cTn id="251" dur="3000"/>
                                        <p:tgtEl>
                                          <p:spTgt spid="45"/>
                                        </p:tgtEl>
                                        <p:attrNameLst>
                                          <p:attrName>ppt_y</p:attrName>
                                        </p:attrNameLst>
                                      </p:cBhvr>
                                      <p:tavLst>
                                        <p:tav tm="0">
                                          <p:val>
                                            <p:strVal val="ppt_y"/>
                                          </p:val>
                                        </p:tav>
                                        <p:tav tm="100000">
                                          <p:val>
                                            <p:strVal val="0-ppt_h/2"/>
                                          </p:val>
                                        </p:tav>
                                      </p:tavLst>
                                    </p:anim>
                                    <p:set>
                                      <p:cBhvr>
                                        <p:cTn id="252" dur="1" fill="hold">
                                          <p:stCondLst>
                                            <p:cond delay="2999"/>
                                          </p:stCondLst>
                                        </p:cTn>
                                        <p:tgtEl>
                                          <p:spTgt spid="45"/>
                                        </p:tgtEl>
                                        <p:attrNameLst>
                                          <p:attrName>style.visibility</p:attrName>
                                        </p:attrNameLst>
                                      </p:cBhvr>
                                      <p:to>
                                        <p:strVal val="hidden"/>
                                      </p:to>
                                    </p:set>
                                  </p:childTnLst>
                                </p:cTn>
                              </p:par>
                              <p:par>
                                <p:cTn id="253" presetID="23" presetClass="entr" presetSubtype="528" fill="hold" nodeType="withEffect">
                                  <p:stCondLst>
                                    <p:cond delay="0"/>
                                  </p:stCondLst>
                                  <p:childTnLst>
                                    <p:set>
                                      <p:cBhvr>
                                        <p:cTn id="254" dur="1" fill="hold">
                                          <p:stCondLst>
                                            <p:cond delay="0"/>
                                          </p:stCondLst>
                                        </p:cTn>
                                        <p:tgtEl>
                                          <p:spTgt spid="29"/>
                                        </p:tgtEl>
                                        <p:attrNameLst>
                                          <p:attrName>style.visibility</p:attrName>
                                        </p:attrNameLst>
                                      </p:cBhvr>
                                      <p:to>
                                        <p:strVal val="visible"/>
                                      </p:to>
                                    </p:set>
                                    <p:anim calcmode="lin" valueType="num">
                                      <p:cBhvr>
                                        <p:cTn id="255" dur="2750" fill="hold"/>
                                        <p:tgtEl>
                                          <p:spTgt spid="29"/>
                                        </p:tgtEl>
                                        <p:attrNameLst>
                                          <p:attrName>ppt_w</p:attrName>
                                        </p:attrNameLst>
                                      </p:cBhvr>
                                      <p:tavLst>
                                        <p:tav tm="0">
                                          <p:val>
                                            <p:fltVal val="0"/>
                                          </p:val>
                                        </p:tav>
                                        <p:tav tm="100000">
                                          <p:val>
                                            <p:strVal val="#ppt_w"/>
                                          </p:val>
                                        </p:tav>
                                      </p:tavLst>
                                    </p:anim>
                                    <p:anim calcmode="lin" valueType="num">
                                      <p:cBhvr>
                                        <p:cTn id="256" dur="2750" fill="hold"/>
                                        <p:tgtEl>
                                          <p:spTgt spid="29"/>
                                        </p:tgtEl>
                                        <p:attrNameLst>
                                          <p:attrName>ppt_h</p:attrName>
                                        </p:attrNameLst>
                                      </p:cBhvr>
                                      <p:tavLst>
                                        <p:tav tm="0">
                                          <p:val>
                                            <p:fltVal val="0"/>
                                          </p:val>
                                        </p:tav>
                                        <p:tav tm="100000">
                                          <p:val>
                                            <p:strVal val="#ppt_h"/>
                                          </p:val>
                                        </p:tav>
                                      </p:tavLst>
                                    </p:anim>
                                    <p:anim calcmode="lin" valueType="num">
                                      <p:cBhvr>
                                        <p:cTn id="257" dur="2750" fill="hold"/>
                                        <p:tgtEl>
                                          <p:spTgt spid="29"/>
                                        </p:tgtEl>
                                        <p:attrNameLst>
                                          <p:attrName>ppt_x</p:attrName>
                                        </p:attrNameLst>
                                      </p:cBhvr>
                                      <p:tavLst>
                                        <p:tav tm="0">
                                          <p:val>
                                            <p:fltVal val="0.5"/>
                                          </p:val>
                                        </p:tav>
                                        <p:tav tm="100000">
                                          <p:val>
                                            <p:strVal val="#ppt_x"/>
                                          </p:val>
                                        </p:tav>
                                      </p:tavLst>
                                    </p:anim>
                                    <p:anim calcmode="lin" valueType="num">
                                      <p:cBhvr>
                                        <p:cTn id="258" dur="2750" fill="hold"/>
                                        <p:tgtEl>
                                          <p:spTgt spid="29"/>
                                        </p:tgtEl>
                                        <p:attrNameLst>
                                          <p:attrName>ppt_y</p:attrName>
                                        </p:attrNameLst>
                                      </p:cBhvr>
                                      <p:tavLst>
                                        <p:tav tm="0">
                                          <p:val>
                                            <p:fltVal val="0.5"/>
                                          </p:val>
                                        </p:tav>
                                        <p:tav tm="100000">
                                          <p:val>
                                            <p:strVal val="#ppt_y"/>
                                          </p:val>
                                        </p:tav>
                                      </p:tavLst>
                                    </p:anim>
                                  </p:childTnLst>
                                </p:cTn>
                              </p:par>
                              <p:par>
                                <p:cTn id="259" presetID="8" presetClass="entr" presetSubtype="32" fill="hold" nodeType="withEffect">
                                  <p:stCondLst>
                                    <p:cond delay="0"/>
                                  </p:stCondLst>
                                  <p:childTnLst>
                                    <p:set>
                                      <p:cBhvr>
                                        <p:cTn id="260" dur="1" fill="hold">
                                          <p:stCondLst>
                                            <p:cond delay="0"/>
                                          </p:stCondLst>
                                        </p:cTn>
                                        <p:tgtEl>
                                          <p:spTgt spid="29"/>
                                        </p:tgtEl>
                                        <p:attrNameLst>
                                          <p:attrName>style.visibility</p:attrName>
                                        </p:attrNameLst>
                                      </p:cBhvr>
                                      <p:to>
                                        <p:strVal val="visible"/>
                                      </p:to>
                                    </p:set>
                                    <p:animEffect transition="in" filter="diamond(out)">
                                      <p:cBhvr>
                                        <p:cTn id="261" dur="2750"/>
                                        <p:tgtEl>
                                          <p:spTgt spid="29"/>
                                        </p:tgtEl>
                                      </p:cBhvr>
                                    </p:animEffect>
                                  </p:childTnLst>
                                </p:cTn>
                              </p:par>
                              <p:par>
                                <p:cTn id="262" presetID="9" presetClass="emph" presetSubtype="0" grpId="0" nodeType="withEffect">
                                  <p:stCondLst>
                                    <p:cond delay="0"/>
                                  </p:stCondLst>
                                  <p:childTnLst>
                                    <p:set>
                                      <p:cBhvr rctx="PPT">
                                        <p:cTn id="263" dur="indefinite"/>
                                        <p:tgtEl>
                                          <p:spTgt spid="40"/>
                                        </p:tgtEl>
                                        <p:attrNameLst>
                                          <p:attrName>style.opacity</p:attrName>
                                        </p:attrNameLst>
                                      </p:cBhvr>
                                      <p:to>
                                        <p:strVal val="0"/>
                                      </p:to>
                                    </p:set>
                                    <p:animEffect filter="image" prLst="opacity: 0">
                                      <p:cBhvr rctx="IE">
                                        <p:cTn id="264" dur="indefinite"/>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15" grpId="0" animBg="1"/>
      <p:bldP spid="15" grpId="1" animBg="1"/>
      <p:bldP spid="15" grpId="2" animBg="1"/>
      <p:bldP spid="16" grpId="0" animBg="1"/>
      <p:bldP spid="16" grpId="1" animBg="1"/>
      <p:bldP spid="16" grpId="2" animBg="1"/>
      <p:bldP spid="17" grpId="0" animBg="1"/>
      <p:bldP spid="17" grpId="1" animBg="1"/>
      <p:bldP spid="17" grpId="2" animBg="1"/>
      <p:bldP spid="19" grpId="0" animBg="1"/>
      <p:bldP spid="19" grpId="1" animBg="1"/>
      <p:bldP spid="1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32 Grupo"/>
          <p:cNvGrpSpPr/>
          <p:nvPr/>
        </p:nvGrpSpPr>
        <p:grpSpPr>
          <a:xfrm>
            <a:off x="0" y="-94901"/>
            <a:ext cx="9189631" cy="5256583"/>
            <a:chOff x="-72447" y="-43819"/>
            <a:chExt cx="9246535" cy="5309215"/>
          </a:xfrm>
        </p:grpSpPr>
        <p:sp>
          <p:nvSpPr>
            <p:cNvPr id="34" name="33 Triángulo isósceles"/>
            <p:cNvSpPr/>
            <p:nvPr/>
          </p:nvSpPr>
          <p:spPr>
            <a:xfrm rot="16200000" flipH="1">
              <a:off x="4247314" y="368711"/>
              <a:ext cx="5265397" cy="4527973"/>
            </a:xfrm>
            <a:prstGeom prst="triangle">
              <a:avLst/>
            </a:prstGeom>
            <a:gradFill>
              <a:gsLst>
                <a:gs pos="0">
                  <a:srgbClr val="5CD4EF">
                    <a:lumMod val="55000"/>
                    <a:lumOff val="45000"/>
                  </a:srgbClr>
                </a:gs>
                <a:gs pos="41000">
                  <a:srgbClr val="FF66FF"/>
                </a:gs>
                <a:gs pos="0">
                  <a:srgbClr val="11AFE3">
                    <a:lumMod val="47000"/>
                    <a:lumOff val="53000"/>
                  </a:srgbClr>
                </a:gs>
                <a:gs pos="100000">
                  <a:srgbClr val="2240EA">
                    <a:lumMod val="42000"/>
                  </a:srgbClr>
                </a:gs>
                <a:gs pos="76000">
                  <a:srgbClr val="3333FF"/>
                </a:gs>
              </a:gsLst>
              <a:lin ang="5400000" scaled="1"/>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72447" y="2520000"/>
              <a:ext cx="9236844" cy="2643758"/>
            </a:xfrm>
            <a:prstGeom prst="triangle">
              <a:avLst/>
            </a:prstGeom>
            <a:gradFill>
              <a:gsLst>
                <a:gs pos="0">
                  <a:srgbClr val="5CD4EF">
                    <a:lumMod val="55000"/>
                    <a:lumOff val="45000"/>
                  </a:srgbClr>
                </a:gs>
                <a:gs pos="41000">
                  <a:srgbClr val="FF66FF"/>
                </a:gs>
                <a:gs pos="0">
                  <a:srgbClr val="11AFE3">
                    <a:lumMod val="47000"/>
                    <a:lumOff val="53000"/>
                  </a:srgbClr>
                </a:gs>
                <a:gs pos="100000">
                  <a:srgbClr val="2240EA">
                    <a:lumMod val="42000"/>
                  </a:srgbClr>
                </a:gs>
                <a:gs pos="76000">
                  <a:srgbClr val="3333FF"/>
                </a:gs>
              </a:gsLst>
              <a:lin ang="5400000" scaled="1"/>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flipV="1">
              <a:off x="30088" y="0"/>
              <a:ext cx="9144000" cy="2643758"/>
            </a:xfrm>
            <a:prstGeom prst="triangle">
              <a:avLst/>
            </a:prstGeom>
            <a:gradFill>
              <a:gsLst>
                <a:gs pos="0">
                  <a:srgbClr val="5CD4EF">
                    <a:lumMod val="55000"/>
                    <a:lumOff val="45000"/>
                  </a:srgbClr>
                </a:gs>
                <a:gs pos="41000">
                  <a:srgbClr val="FF66FF"/>
                </a:gs>
                <a:gs pos="0">
                  <a:srgbClr val="11AFE3">
                    <a:lumMod val="47000"/>
                    <a:lumOff val="53000"/>
                  </a:srgbClr>
                </a:gs>
                <a:gs pos="100000">
                  <a:srgbClr val="2240EA">
                    <a:lumMod val="42000"/>
                  </a:srgbClr>
                </a:gs>
                <a:gs pos="76000">
                  <a:srgbClr val="3333FF"/>
                </a:gs>
              </a:gsLst>
              <a:lin ang="5400000" scaled="1"/>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5400000">
              <a:off x="-364379" y="320559"/>
              <a:ext cx="5216229" cy="4487473"/>
            </a:xfrm>
            <a:prstGeom prst="triangle">
              <a:avLst/>
            </a:prstGeom>
            <a:gradFill>
              <a:gsLst>
                <a:gs pos="0">
                  <a:srgbClr val="5CD4EF">
                    <a:lumMod val="55000"/>
                    <a:lumOff val="45000"/>
                  </a:srgbClr>
                </a:gs>
                <a:gs pos="41000">
                  <a:srgbClr val="FF66FF"/>
                </a:gs>
                <a:gs pos="0">
                  <a:srgbClr val="11AFE3">
                    <a:lumMod val="47000"/>
                    <a:lumOff val="53000"/>
                  </a:srgbClr>
                </a:gs>
                <a:gs pos="100000">
                  <a:srgbClr val="2240EA">
                    <a:lumMod val="42000"/>
                  </a:srgbClr>
                </a:gs>
                <a:gs pos="76000">
                  <a:srgbClr val="3333FF"/>
                </a:gs>
              </a:gsLst>
              <a:lin ang="5400000" scaled="1"/>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 name="2 Rectángulo"/>
          <p:cNvSpPr/>
          <p:nvPr/>
        </p:nvSpPr>
        <p:spPr>
          <a:xfrm>
            <a:off x="4206404" y="-1316682"/>
            <a:ext cx="73119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2" name="31 Imagen" descr="Diapositiva4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5339"/>
            <a:ext cx="9241533" cy="5168839"/>
          </a:xfrm>
          <a:prstGeom prst="rect">
            <a:avLst/>
          </a:prstGeom>
          <a:noFill/>
          <a:ln>
            <a:noFill/>
          </a:ln>
        </p:spPr>
      </p:pic>
      <p:sp>
        <p:nvSpPr>
          <p:cNvPr id="4" name="3 Rectángulo"/>
          <p:cNvSpPr/>
          <p:nvPr/>
        </p:nvSpPr>
        <p:spPr>
          <a:xfrm>
            <a:off x="4995714" y="-654422"/>
            <a:ext cx="73119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4163631" y="5760640"/>
            <a:ext cx="744733"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3359705" y="5098381"/>
            <a:ext cx="744733"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967558" y="5098381"/>
            <a:ext cx="744733"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4163631" y="4443958"/>
            <a:ext cx="744733"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2555778" y="4468756"/>
            <a:ext cx="744733"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a:off x="5771485" y="4445734"/>
            <a:ext cx="744733"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801284" y="2208535"/>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7139024" y="2983228"/>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7139024" y="1433842"/>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4602" y="2208535"/>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5400000">
            <a:off x="6509399" y="3757921"/>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6486376" y="659149"/>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579946" y="2208535"/>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242206" y="2983228"/>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242206" y="1433842"/>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6200000" flipH="1">
            <a:off x="1896628" y="2208535"/>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6200000" flipH="1">
            <a:off x="1871831" y="3757921"/>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H="1">
            <a:off x="1894853" y="659149"/>
            <a:ext cx="717652" cy="654422"/>
          </a:xfrm>
          <a:prstGeom prst="rect">
            <a:avLst/>
          </a:prstGeom>
          <a:gradFill>
            <a:gsLst>
              <a:gs pos="93750">
                <a:srgbClr val="00B0F0">
                  <a:alpha val="72000"/>
                </a:srgbClr>
              </a:gs>
              <a:gs pos="29000">
                <a:srgbClr val="006EC0">
                  <a:alpha val="65000"/>
                </a:srgbClr>
              </a:gs>
              <a:gs pos="51672">
                <a:srgbClr val="FF66FF"/>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199370" y="-1532706"/>
            <a:ext cx="9595906" cy="806489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67178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3500" fill="hold"/>
                                        <p:tgtEl>
                                          <p:spTgt spid="8"/>
                                        </p:tgtEl>
                                        <p:attrNameLst>
                                          <p:attrName>ppt_x</p:attrName>
                                        </p:attrNameLst>
                                      </p:cBhvr>
                                      <p:tavLst>
                                        <p:tav tm="0">
                                          <p:val>
                                            <p:strVal val="#ppt_x"/>
                                          </p:val>
                                        </p:tav>
                                        <p:tav tm="100000">
                                          <p:val>
                                            <p:strVal val="#ppt_x"/>
                                          </p:val>
                                        </p:tav>
                                      </p:tavLst>
                                    </p:anim>
                                    <p:anim calcmode="lin" valueType="num">
                                      <p:cBhvr additive="base">
                                        <p:cTn id="8" dur="3500" fill="hold"/>
                                        <p:tgtEl>
                                          <p:spTgt spid="8"/>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3500"/>
                                        <p:tgtEl>
                                          <p:spTgt spid="8"/>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3500" fill="hold"/>
                                        <p:tgtEl>
                                          <p:spTgt spid="8"/>
                                        </p:tgtEl>
                                        <p:attrNameLst>
                                          <p:attrName>ppt_w</p:attrName>
                                        </p:attrNameLst>
                                      </p:cBhvr>
                                      <p:tavLst>
                                        <p:tav tm="0">
                                          <p:val>
                                            <p:strVal val="#ppt_w"/>
                                          </p:val>
                                        </p:tav>
                                        <p:tav tm="100000">
                                          <p:val>
                                            <p:strVal val="#ppt_w"/>
                                          </p:val>
                                        </p:tav>
                                      </p:tavLst>
                                    </p:anim>
                                    <p:anim calcmode="lin" valueType="num">
                                      <p:cBhvr>
                                        <p:cTn id="15" dur="3500" fill="hold"/>
                                        <p:tgtEl>
                                          <p:spTgt spid="8"/>
                                        </p:tgtEl>
                                        <p:attrNameLst>
                                          <p:attrName>ppt_h</p:attrName>
                                        </p:attrNameLst>
                                      </p:cBhvr>
                                      <p:tavLst>
                                        <p:tav tm="0" fmla="#ppt_h*sin(2.5*pi*$)">
                                          <p:val>
                                            <p:fltVal val="0"/>
                                          </p:val>
                                        </p:tav>
                                        <p:tav tm="100000">
                                          <p:val>
                                            <p:fltVal val="1"/>
                                          </p:val>
                                        </p:tav>
                                      </p:tavLst>
                                    </p:anim>
                                  </p:childTnLst>
                                </p:cTn>
                              </p:par>
                              <p:par>
                                <p:cTn id="16" presetID="2" presetClass="exit" presetSubtype="4" fill="hold" grpId="3" nodeType="withEffect">
                                  <p:stCondLst>
                                    <p:cond delay="0"/>
                                  </p:stCondLst>
                                  <p:childTnLst>
                                    <p:anim calcmode="lin" valueType="num">
                                      <p:cBhvr additive="base">
                                        <p:cTn id="17" dur="3500"/>
                                        <p:tgtEl>
                                          <p:spTgt spid="8"/>
                                        </p:tgtEl>
                                        <p:attrNameLst>
                                          <p:attrName>ppt_x</p:attrName>
                                        </p:attrNameLst>
                                      </p:cBhvr>
                                      <p:tavLst>
                                        <p:tav tm="0">
                                          <p:val>
                                            <p:strVal val="ppt_x"/>
                                          </p:val>
                                        </p:tav>
                                        <p:tav tm="100000">
                                          <p:val>
                                            <p:strVal val="ppt_x"/>
                                          </p:val>
                                        </p:tav>
                                      </p:tavLst>
                                    </p:anim>
                                    <p:anim calcmode="lin" valueType="num">
                                      <p:cBhvr additive="base">
                                        <p:cTn id="18" dur="3500"/>
                                        <p:tgtEl>
                                          <p:spTgt spid="8"/>
                                        </p:tgtEl>
                                        <p:attrNameLst>
                                          <p:attrName>ppt_y</p:attrName>
                                        </p:attrNameLst>
                                      </p:cBhvr>
                                      <p:tavLst>
                                        <p:tav tm="0">
                                          <p:val>
                                            <p:strVal val="ppt_y"/>
                                          </p:val>
                                        </p:tav>
                                        <p:tav tm="100000">
                                          <p:val>
                                            <p:strVal val="1+ppt_h/2"/>
                                          </p:val>
                                        </p:tav>
                                      </p:tavLst>
                                    </p:anim>
                                    <p:set>
                                      <p:cBhvr>
                                        <p:cTn id="19" dur="1" fill="hold">
                                          <p:stCondLst>
                                            <p:cond delay="3499"/>
                                          </p:stCondLst>
                                        </p:cTn>
                                        <p:tgtEl>
                                          <p:spTgt spid="8"/>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500" fill="hold"/>
                                        <p:tgtEl>
                                          <p:spTgt spid="6"/>
                                        </p:tgtEl>
                                        <p:attrNameLst>
                                          <p:attrName>ppt_x</p:attrName>
                                        </p:attrNameLst>
                                      </p:cBhvr>
                                      <p:tavLst>
                                        <p:tav tm="0">
                                          <p:val>
                                            <p:strVal val="#ppt_x"/>
                                          </p:val>
                                        </p:tav>
                                        <p:tav tm="100000">
                                          <p:val>
                                            <p:strVal val="#ppt_x"/>
                                          </p:val>
                                        </p:tav>
                                      </p:tavLst>
                                    </p:anim>
                                    <p:anim calcmode="lin" valueType="num">
                                      <p:cBhvr additive="base">
                                        <p:cTn id="23" dur="3500" fill="hold"/>
                                        <p:tgtEl>
                                          <p:spTgt spid="6"/>
                                        </p:tgtEl>
                                        <p:attrNameLst>
                                          <p:attrName>ppt_y</p:attrName>
                                        </p:attrNameLst>
                                      </p:cBhvr>
                                      <p:tavLst>
                                        <p:tav tm="0">
                                          <p:val>
                                            <p:strVal val="1+#ppt_h/2"/>
                                          </p:val>
                                        </p:tav>
                                        <p:tav tm="100000">
                                          <p:val>
                                            <p:strVal val="#ppt_y"/>
                                          </p:val>
                                        </p:tav>
                                      </p:tavLst>
                                    </p:anim>
                                  </p:childTnLst>
                                </p:cTn>
                              </p:par>
                              <p:par>
                                <p:cTn id="24" presetID="3" presetClass="entr" presetSubtype="10" fill="hold" grpId="1"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blinds(horizontal)">
                                      <p:cBhvr>
                                        <p:cTn id="26" dur="3500"/>
                                        <p:tgtEl>
                                          <p:spTgt spid="6"/>
                                        </p:tgtEl>
                                      </p:cBhvr>
                                    </p:animEffect>
                                  </p:childTnLst>
                                </p:cTn>
                              </p:par>
                              <p:par>
                                <p:cTn id="27" presetID="19" presetClass="entr" presetSubtype="5" fill="hold" grpId="2"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3500" fill="hold"/>
                                        <p:tgtEl>
                                          <p:spTgt spid="6"/>
                                        </p:tgtEl>
                                        <p:attrNameLst>
                                          <p:attrName>ppt_w</p:attrName>
                                        </p:attrNameLst>
                                      </p:cBhvr>
                                      <p:tavLst>
                                        <p:tav tm="0">
                                          <p:val>
                                            <p:strVal val="#ppt_w"/>
                                          </p:val>
                                        </p:tav>
                                        <p:tav tm="100000">
                                          <p:val>
                                            <p:strVal val="#ppt_w"/>
                                          </p:val>
                                        </p:tav>
                                      </p:tavLst>
                                    </p:anim>
                                    <p:anim calcmode="lin" valueType="num">
                                      <p:cBhvr>
                                        <p:cTn id="30" dur="3500" fill="hold"/>
                                        <p:tgtEl>
                                          <p:spTgt spid="6"/>
                                        </p:tgtEl>
                                        <p:attrNameLst>
                                          <p:attrName>ppt_h</p:attrName>
                                        </p:attrNameLst>
                                      </p:cBhvr>
                                      <p:tavLst>
                                        <p:tav tm="0" fmla="#ppt_h*sin(2.5*pi*$)">
                                          <p:val>
                                            <p:fltVal val="0"/>
                                          </p:val>
                                        </p:tav>
                                        <p:tav tm="100000">
                                          <p:val>
                                            <p:fltVal val="1"/>
                                          </p:val>
                                        </p:tav>
                                      </p:tavLst>
                                    </p:anim>
                                  </p:childTnLst>
                                </p:cTn>
                              </p:par>
                              <p:par>
                                <p:cTn id="31" presetID="2" presetClass="exit" presetSubtype="4" fill="hold" grpId="3" nodeType="withEffect">
                                  <p:stCondLst>
                                    <p:cond delay="0"/>
                                  </p:stCondLst>
                                  <p:childTnLst>
                                    <p:anim calcmode="lin" valueType="num">
                                      <p:cBhvr additive="base">
                                        <p:cTn id="32" dur="3500"/>
                                        <p:tgtEl>
                                          <p:spTgt spid="6"/>
                                        </p:tgtEl>
                                        <p:attrNameLst>
                                          <p:attrName>ppt_x</p:attrName>
                                        </p:attrNameLst>
                                      </p:cBhvr>
                                      <p:tavLst>
                                        <p:tav tm="0">
                                          <p:val>
                                            <p:strVal val="ppt_x"/>
                                          </p:val>
                                        </p:tav>
                                        <p:tav tm="100000">
                                          <p:val>
                                            <p:strVal val="ppt_x"/>
                                          </p:val>
                                        </p:tav>
                                      </p:tavLst>
                                    </p:anim>
                                    <p:anim calcmode="lin" valueType="num">
                                      <p:cBhvr additive="base">
                                        <p:cTn id="33" dur="3500"/>
                                        <p:tgtEl>
                                          <p:spTgt spid="6"/>
                                        </p:tgtEl>
                                        <p:attrNameLst>
                                          <p:attrName>ppt_y</p:attrName>
                                        </p:attrNameLst>
                                      </p:cBhvr>
                                      <p:tavLst>
                                        <p:tav tm="0">
                                          <p:val>
                                            <p:strVal val="ppt_y"/>
                                          </p:val>
                                        </p:tav>
                                        <p:tav tm="100000">
                                          <p:val>
                                            <p:strVal val="1+ppt_h/2"/>
                                          </p:val>
                                        </p:tav>
                                      </p:tavLst>
                                    </p:anim>
                                    <p:set>
                                      <p:cBhvr>
                                        <p:cTn id="34" dur="1" fill="hold">
                                          <p:stCondLst>
                                            <p:cond delay="3499"/>
                                          </p:stCondLst>
                                        </p:cTn>
                                        <p:tgtEl>
                                          <p:spTgt spid="6"/>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3500" fill="hold"/>
                                        <p:tgtEl>
                                          <p:spTgt spid="7"/>
                                        </p:tgtEl>
                                        <p:attrNameLst>
                                          <p:attrName>ppt_x</p:attrName>
                                        </p:attrNameLst>
                                      </p:cBhvr>
                                      <p:tavLst>
                                        <p:tav tm="0">
                                          <p:val>
                                            <p:strVal val="#ppt_x"/>
                                          </p:val>
                                        </p:tav>
                                        <p:tav tm="100000">
                                          <p:val>
                                            <p:strVal val="#ppt_x"/>
                                          </p:val>
                                        </p:tav>
                                      </p:tavLst>
                                    </p:anim>
                                    <p:anim calcmode="lin" valueType="num">
                                      <p:cBhvr additive="base">
                                        <p:cTn id="38" dur="3500" fill="hold"/>
                                        <p:tgtEl>
                                          <p:spTgt spid="7"/>
                                        </p:tgtEl>
                                        <p:attrNameLst>
                                          <p:attrName>ppt_y</p:attrName>
                                        </p:attrNameLst>
                                      </p:cBhvr>
                                      <p:tavLst>
                                        <p:tav tm="0">
                                          <p:val>
                                            <p:strVal val="1+#ppt_h/2"/>
                                          </p:val>
                                        </p:tav>
                                        <p:tav tm="100000">
                                          <p:val>
                                            <p:strVal val="#ppt_y"/>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blinds(horizontal)">
                                      <p:cBhvr>
                                        <p:cTn id="41" dur="3500"/>
                                        <p:tgtEl>
                                          <p:spTgt spid="7"/>
                                        </p:tgtEl>
                                      </p:cBhvr>
                                    </p:animEffect>
                                  </p:childTnLst>
                                </p:cTn>
                              </p:par>
                              <p:par>
                                <p:cTn id="42" presetID="19" presetClass="entr" presetSubtype="5" fill="hold" grpId="2"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3500" fill="hold"/>
                                        <p:tgtEl>
                                          <p:spTgt spid="7"/>
                                        </p:tgtEl>
                                        <p:attrNameLst>
                                          <p:attrName>ppt_w</p:attrName>
                                        </p:attrNameLst>
                                      </p:cBhvr>
                                      <p:tavLst>
                                        <p:tav tm="0">
                                          <p:val>
                                            <p:strVal val="#ppt_w"/>
                                          </p:val>
                                        </p:tav>
                                        <p:tav tm="100000">
                                          <p:val>
                                            <p:strVal val="#ppt_w"/>
                                          </p:val>
                                        </p:tav>
                                      </p:tavLst>
                                    </p:anim>
                                    <p:anim calcmode="lin" valueType="num">
                                      <p:cBhvr>
                                        <p:cTn id="45" dur="3500" fill="hold"/>
                                        <p:tgtEl>
                                          <p:spTgt spid="7"/>
                                        </p:tgtEl>
                                        <p:attrNameLst>
                                          <p:attrName>ppt_h</p:attrName>
                                        </p:attrNameLst>
                                      </p:cBhvr>
                                      <p:tavLst>
                                        <p:tav tm="0" fmla="#ppt_h*sin(2.5*pi*$)">
                                          <p:val>
                                            <p:fltVal val="0"/>
                                          </p:val>
                                        </p:tav>
                                        <p:tav tm="100000">
                                          <p:val>
                                            <p:fltVal val="1"/>
                                          </p:val>
                                        </p:tav>
                                      </p:tavLst>
                                    </p:anim>
                                  </p:childTnLst>
                                </p:cTn>
                              </p:par>
                              <p:par>
                                <p:cTn id="46" presetID="2" presetClass="exit" presetSubtype="4" fill="hold" grpId="3" nodeType="withEffect">
                                  <p:stCondLst>
                                    <p:cond delay="0"/>
                                  </p:stCondLst>
                                  <p:childTnLst>
                                    <p:anim calcmode="lin" valueType="num">
                                      <p:cBhvr additive="base">
                                        <p:cTn id="47" dur="3500"/>
                                        <p:tgtEl>
                                          <p:spTgt spid="7"/>
                                        </p:tgtEl>
                                        <p:attrNameLst>
                                          <p:attrName>ppt_x</p:attrName>
                                        </p:attrNameLst>
                                      </p:cBhvr>
                                      <p:tavLst>
                                        <p:tav tm="0">
                                          <p:val>
                                            <p:strVal val="ppt_x"/>
                                          </p:val>
                                        </p:tav>
                                        <p:tav tm="100000">
                                          <p:val>
                                            <p:strVal val="ppt_x"/>
                                          </p:val>
                                        </p:tav>
                                      </p:tavLst>
                                    </p:anim>
                                    <p:anim calcmode="lin" valueType="num">
                                      <p:cBhvr additive="base">
                                        <p:cTn id="48" dur="3500"/>
                                        <p:tgtEl>
                                          <p:spTgt spid="7"/>
                                        </p:tgtEl>
                                        <p:attrNameLst>
                                          <p:attrName>ppt_y</p:attrName>
                                        </p:attrNameLst>
                                      </p:cBhvr>
                                      <p:tavLst>
                                        <p:tav tm="0">
                                          <p:val>
                                            <p:strVal val="ppt_y"/>
                                          </p:val>
                                        </p:tav>
                                        <p:tav tm="100000">
                                          <p:val>
                                            <p:strVal val="1+ppt_h/2"/>
                                          </p:val>
                                        </p:tav>
                                      </p:tavLst>
                                    </p:anim>
                                    <p:set>
                                      <p:cBhvr>
                                        <p:cTn id="49" dur="1" fill="hold">
                                          <p:stCondLst>
                                            <p:cond delay="3499"/>
                                          </p:stCondLst>
                                        </p:cTn>
                                        <p:tgtEl>
                                          <p:spTgt spid="7"/>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3500" fill="hold"/>
                                        <p:tgtEl>
                                          <p:spTgt spid="3"/>
                                        </p:tgtEl>
                                        <p:attrNameLst>
                                          <p:attrName>ppt_x</p:attrName>
                                        </p:attrNameLst>
                                      </p:cBhvr>
                                      <p:tavLst>
                                        <p:tav tm="0">
                                          <p:val>
                                            <p:strVal val="#ppt_x"/>
                                          </p:val>
                                        </p:tav>
                                        <p:tav tm="100000">
                                          <p:val>
                                            <p:strVal val="#ppt_x"/>
                                          </p:val>
                                        </p:tav>
                                      </p:tavLst>
                                    </p:anim>
                                    <p:anim calcmode="lin" valueType="num">
                                      <p:cBhvr additive="base">
                                        <p:cTn id="53" dur="3500" fill="hold"/>
                                        <p:tgtEl>
                                          <p:spTgt spid="3"/>
                                        </p:tgtEl>
                                        <p:attrNameLst>
                                          <p:attrName>ppt_y</p:attrName>
                                        </p:attrNameLst>
                                      </p:cBhvr>
                                      <p:tavLst>
                                        <p:tav tm="0">
                                          <p:val>
                                            <p:strVal val="1+#ppt_h/2"/>
                                          </p:val>
                                        </p:tav>
                                        <p:tav tm="100000">
                                          <p:val>
                                            <p:strVal val="#ppt_y"/>
                                          </p:val>
                                        </p:tav>
                                      </p:tavLst>
                                    </p:anim>
                                  </p:childTnLst>
                                </p:cTn>
                              </p:par>
                              <p:par>
                                <p:cTn id="54" presetID="3" presetClass="entr" presetSubtype="10" fill="hold" grpId="1" nodeType="withEffect">
                                  <p:stCondLst>
                                    <p:cond delay="0"/>
                                  </p:stCondLst>
                                  <p:childTnLst>
                                    <p:set>
                                      <p:cBhvr>
                                        <p:cTn id="55" dur="1" fill="hold">
                                          <p:stCondLst>
                                            <p:cond delay="0"/>
                                          </p:stCondLst>
                                        </p:cTn>
                                        <p:tgtEl>
                                          <p:spTgt spid="3"/>
                                        </p:tgtEl>
                                        <p:attrNameLst>
                                          <p:attrName>style.visibility</p:attrName>
                                        </p:attrNameLst>
                                      </p:cBhvr>
                                      <p:to>
                                        <p:strVal val="visible"/>
                                      </p:to>
                                    </p:set>
                                    <p:animEffect transition="in" filter="blinds(horizontal)">
                                      <p:cBhvr>
                                        <p:cTn id="56" dur="3500"/>
                                        <p:tgtEl>
                                          <p:spTgt spid="3"/>
                                        </p:tgtEl>
                                      </p:cBhvr>
                                    </p:animEffect>
                                  </p:childTnLst>
                                </p:cTn>
                              </p:par>
                              <p:par>
                                <p:cTn id="57" presetID="19" presetClass="entr" presetSubtype="5" fill="hold" grpId="2"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3500" fill="hold"/>
                                        <p:tgtEl>
                                          <p:spTgt spid="3"/>
                                        </p:tgtEl>
                                        <p:attrNameLst>
                                          <p:attrName>ppt_w</p:attrName>
                                        </p:attrNameLst>
                                      </p:cBhvr>
                                      <p:tavLst>
                                        <p:tav tm="0">
                                          <p:val>
                                            <p:strVal val="#ppt_w"/>
                                          </p:val>
                                        </p:tav>
                                        <p:tav tm="100000">
                                          <p:val>
                                            <p:strVal val="#ppt_w"/>
                                          </p:val>
                                        </p:tav>
                                      </p:tavLst>
                                    </p:anim>
                                    <p:anim calcmode="lin" valueType="num">
                                      <p:cBhvr>
                                        <p:cTn id="60" dur="3500" fill="hold"/>
                                        <p:tgtEl>
                                          <p:spTgt spid="3"/>
                                        </p:tgtEl>
                                        <p:attrNameLst>
                                          <p:attrName>ppt_h</p:attrName>
                                        </p:attrNameLst>
                                      </p:cBhvr>
                                      <p:tavLst>
                                        <p:tav tm="0" fmla="#ppt_h*sin(2.5*pi*$)">
                                          <p:val>
                                            <p:fltVal val="0"/>
                                          </p:val>
                                        </p:tav>
                                        <p:tav tm="100000">
                                          <p:val>
                                            <p:fltVal val="1"/>
                                          </p:val>
                                        </p:tav>
                                      </p:tavLst>
                                    </p:anim>
                                  </p:childTnLst>
                                </p:cTn>
                              </p:par>
                              <p:par>
                                <p:cTn id="61" presetID="2" presetClass="exit" presetSubtype="4" fill="hold" grpId="3" nodeType="withEffect">
                                  <p:stCondLst>
                                    <p:cond delay="0"/>
                                  </p:stCondLst>
                                  <p:childTnLst>
                                    <p:anim calcmode="lin" valueType="num">
                                      <p:cBhvr additive="base">
                                        <p:cTn id="62" dur="3500"/>
                                        <p:tgtEl>
                                          <p:spTgt spid="3"/>
                                        </p:tgtEl>
                                        <p:attrNameLst>
                                          <p:attrName>ppt_x</p:attrName>
                                        </p:attrNameLst>
                                      </p:cBhvr>
                                      <p:tavLst>
                                        <p:tav tm="0">
                                          <p:val>
                                            <p:strVal val="ppt_x"/>
                                          </p:val>
                                        </p:tav>
                                        <p:tav tm="100000">
                                          <p:val>
                                            <p:strVal val="ppt_x"/>
                                          </p:val>
                                        </p:tav>
                                      </p:tavLst>
                                    </p:anim>
                                    <p:anim calcmode="lin" valueType="num">
                                      <p:cBhvr additive="base">
                                        <p:cTn id="63" dur="3500"/>
                                        <p:tgtEl>
                                          <p:spTgt spid="3"/>
                                        </p:tgtEl>
                                        <p:attrNameLst>
                                          <p:attrName>ppt_y</p:attrName>
                                        </p:attrNameLst>
                                      </p:cBhvr>
                                      <p:tavLst>
                                        <p:tav tm="0">
                                          <p:val>
                                            <p:strVal val="ppt_y"/>
                                          </p:val>
                                        </p:tav>
                                        <p:tav tm="100000">
                                          <p:val>
                                            <p:strVal val="1+ppt_h/2"/>
                                          </p:val>
                                        </p:tav>
                                      </p:tavLst>
                                    </p:anim>
                                    <p:set>
                                      <p:cBhvr>
                                        <p:cTn id="64" dur="1" fill="hold">
                                          <p:stCondLst>
                                            <p:cond delay="3499"/>
                                          </p:stCondLst>
                                        </p:cTn>
                                        <p:tgtEl>
                                          <p:spTgt spid="3"/>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3500" fill="hold"/>
                                        <p:tgtEl>
                                          <p:spTgt spid="5"/>
                                        </p:tgtEl>
                                        <p:attrNameLst>
                                          <p:attrName>ppt_x</p:attrName>
                                        </p:attrNameLst>
                                      </p:cBhvr>
                                      <p:tavLst>
                                        <p:tav tm="0">
                                          <p:val>
                                            <p:strVal val="#ppt_x"/>
                                          </p:val>
                                        </p:tav>
                                        <p:tav tm="100000">
                                          <p:val>
                                            <p:strVal val="#ppt_x"/>
                                          </p:val>
                                        </p:tav>
                                      </p:tavLst>
                                    </p:anim>
                                    <p:anim calcmode="lin" valueType="num">
                                      <p:cBhvr additive="base">
                                        <p:cTn id="68" dur="3500" fill="hold"/>
                                        <p:tgtEl>
                                          <p:spTgt spid="5"/>
                                        </p:tgtEl>
                                        <p:attrNameLst>
                                          <p:attrName>ppt_y</p:attrName>
                                        </p:attrNameLst>
                                      </p:cBhvr>
                                      <p:tavLst>
                                        <p:tav tm="0">
                                          <p:val>
                                            <p:strVal val="1+#ppt_h/2"/>
                                          </p:val>
                                        </p:tav>
                                        <p:tav tm="100000">
                                          <p:val>
                                            <p:strVal val="#ppt_y"/>
                                          </p:val>
                                        </p:tav>
                                      </p:tavLst>
                                    </p:anim>
                                  </p:childTnLst>
                                </p:cTn>
                              </p:par>
                              <p:par>
                                <p:cTn id="69" presetID="3" presetClass="entr" presetSubtype="10" fill="hold" grpId="1" nodeType="with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blinds(horizontal)">
                                      <p:cBhvr>
                                        <p:cTn id="71" dur="3500"/>
                                        <p:tgtEl>
                                          <p:spTgt spid="5"/>
                                        </p:tgtEl>
                                      </p:cBhvr>
                                    </p:animEffect>
                                  </p:childTnLst>
                                </p:cTn>
                              </p:par>
                              <p:par>
                                <p:cTn id="72" presetID="19" presetClass="entr" presetSubtype="5" fill="hold" grpId="2"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p:cTn id="74" dur="3500" fill="hold"/>
                                        <p:tgtEl>
                                          <p:spTgt spid="5"/>
                                        </p:tgtEl>
                                        <p:attrNameLst>
                                          <p:attrName>ppt_w</p:attrName>
                                        </p:attrNameLst>
                                      </p:cBhvr>
                                      <p:tavLst>
                                        <p:tav tm="0">
                                          <p:val>
                                            <p:strVal val="#ppt_w"/>
                                          </p:val>
                                        </p:tav>
                                        <p:tav tm="100000">
                                          <p:val>
                                            <p:strVal val="#ppt_w"/>
                                          </p:val>
                                        </p:tav>
                                      </p:tavLst>
                                    </p:anim>
                                    <p:anim calcmode="lin" valueType="num">
                                      <p:cBhvr>
                                        <p:cTn id="75" dur="3500" fill="hold"/>
                                        <p:tgtEl>
                                          <p:spTgt spid="5"/>
                                        </p:tgtEl>
                                        <p:attrNameLst>
                                          <p:attrName>ppt_h</p:attrName>
                                        </p:attrNameLst>
                                      </p:cBhvr>
                                      <p:tavLst>
                                        <p:tav tm="0" fmla="#ppt_h*sin(2.5*pi*$)">
                                          <p:val>
                                            <p:fltVal val="0"/>
                                          </p:val>
                                        </p:tav>
                                        <p:tav tm="100000">
                                          <p:val>
                                            <p:fltVal val="1"/>
                                          </p:val>
                                        </p:tav>
                                      </p:tavLst>
                                    </p:anim>
                                  </p:childTnLst>
                                </p:cTn>
                              </p:par>
                              <p:par>
                                <p:cTn id="76" presetID="2" presetClass="exit" presetSubtype="4" fill="hold" grpId="3" nodeType="withEffect">
                                  <p:stCondLst>
                                    <p:cond delay="0"/>
                                  </p:stCondLst>
                                  <p:childTnLst>
                                    <p:anim calcmode="lin" valueType="num">
                                      <p:cBhvr additive="base">
                                        <p:cTn id="77" dur="3500"/>
                                        <p:tgtEl>
                                          <p:spTgt spid="5"/>
                                        </p:tgtEl>
                                        <p:attrNameLst>
                                          <p:attrName>ppt_x</p:attrName>
                                        </p:attrNameLst>
                                      </p:cBhvr>
                                      <p:tavLst>
                                        <p:tav tm="0">
                                          <p:val>
                                            <p:strVal val="ppt_x"/>
                                          </p:val>
                                        </p:tav>
                                        <p:tav tm="100000">
                                          <p:val>
                                            <p:strVal val="ppt_x"/>
                                          </p:val>
                                        </p:tav>
                                      </p:tavLst>
                                    </p:anim>
                                    <p:anim calcmode="lin" valueType="num">
                                      <p:cBhvr additive="base">
                                        <p:cTn id="78" dur="3500"/>
                                        <p:tgtEl>
                                          <p:spTgt spid="5"/>
                                        </p:tgtEl>
                                        <p:attrNameLst>
                                          <p:attrName>ppt_y</p:attrName>
                                        </p:attrNameLst>
                                      </p:cBhvr>
                                      <p:tavLst>
                                        <p:tav tm="0">
                                          <p:val>
                                            <p:strVal val="ppt_y"/>
                                          </p:val>
                                        </p:tav>
                                        <p:tav tm="100000">
                                          <p:val>
                                            <p:strVal val="1+ppt_h/2"/>
                                          </p:val>
                                        </p:tav>
                                      </p:tavLst>
                                    </p:anim>
                                    <p:set>
                                      <p:cBhvr>
                                        <p:cTn id="79" dur="1" fill="hold">
                                          <p:stCondLst>
                                            <p:cond delay="3499"/>
                                          </p:stCondLst>
                                        </p:cTn>
                                        <p:tgtEl>
                                          <p:spTgt spid="5"/>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3500" fill="hold"/>
                                        <p:tgtEl>
                                          <p:spTgt spid="4"/>
                                        </p:tgtEl>
                                        <p:attrNameLst>
                                          <p:attrName>ppt_x</p:attrName>
                                        </p:attrNameLst>
                                      </p:cBhvr>
                                      <p:tavLst>
                                        <p:tav tm="0">
                                          <p:val>
                                            <p:strVal val="#ppt_x"/>
                                          </p:val>
                                        </p:tav>
                                        <p:tav tm="100000">
                                          <p:val>
                                            <p:strVal val="#ppt_x"/>
                                          </p:val>
                                        </p:tav>
                                      </p:tavLst>
                                    </p:anim>
                                    <p:anim calcmode="lin" valueType="num">
                                      <p:cBhvr additive="base">
                                        <p:cTn id="83" dur="3500" fill="hold"/>
                                        <p:tgtEl>
                                          <p:spTgt spid="4"/>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4"/>
                                        </p:tgtEl>
                                        <p:attrNameLst>
                                          <p:attrName>style.visibility</p:attrName>
                                        </p:attrNameLst>
                                      </p:cBhvr>
                                      <p:to>
                                        <p:strVal val="visible"/>
                                      </p:to>
                                    </p:set>
                                    <p:animEffect transition="in" filter="blinds(horizontal)">
                                      <p:cBhvr>
                                        <p:cTn id="86" dur="3500"/>
                                        <p:tgtEl>
                                          <p:spTgt spid="4"/>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p:cTn id="89" dur="3500" fill="hold"/>
                                        <p:tgtEl>
                                          <p:spTgt spid="4"/>
                                        </p:tgtEl>
                                        <p:attrNameLst>
                                          <p:attrName>ppt_w</p:attrName>
                                        </p:attrNameLst>
                                      </p:cBhvr>
                                      <p:tavLst>
                                        <p:tav tm="0">
                                          <p:val>
                                            <p:strVal val="#ppt_w"/>
                                          </p:val>
                                        </p:tav>
                                        <p:tav tm="100000">
                                          <p:val>
                                            <p:strVal val="#ppt_w"/>
                                          </p:val>
                                        </p:tav>
                                      </p:tavLst>
                                    </p:anim>
                                    <p:anim calcmode="lin" valueType="num">
                                      <p:cBhvr>
                                        <p:cTn id="90" dur="3500" fill="hold"/>
                                        <p:tgtEl>
                                          <p:spTgt spid="4"/>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3500"/>
                                        <p:tgtEl>
                                          <p:spTgt spid="4"/>
                                        </p:tgtEl>
                                        <p:attrNameLst>
                                          <p:attrName>ppt_x</p:attrName>
                                        </p:attrNameLst>
                                      </p:cBhvr>
                                      <p:tavLst>
                                        <p:tav tm="0">
                                          <p:val>
                                            <p:strVal val="ppt_x"/>
                                          </p:val>
                                        </p:tav>
                                        <p:tav tm="100000">
                                          <p:val>
                                            <p:strVal val="ppt_x"/>
                                          </p:val>
                                        </p:tav>
                                      </p:tavLst>
                                    </p:anim>
                                    <p:anim calcmode="lin" valueType="num">
                                      <p:cBhvr additive="base">
                                        <p:cTn id="93" dur="3500"/>
                                        <p:tgtEl>
                                          <p:spTgt spid="4"/>
                                        </p:tgtEl>
                                        <p:attrNameLst>
                                          <p:attrName>ppt_y</p:attrName>
                                        </p:attrNameLst>
                                      </p:cBhvr>
                                      <p:tavLst>
                                        <p:tav tm="0">
                                          <p:val>
                                            <p:strVal val="ppt_y"/>
                                          </p:val>
                                        </p:tav>
                                        <p:tav tm="100000">
                                          <p:val>
                                            <p:strVal val="1+ppt_h/2"/>
                                          </p:val>
                                        </p:tav>
                                      </p:tavLst>
                                    </p:anim>
                                    <p:set>
                                      <p:cBhvr>
                                        <p:cTn id="94" dur="1" fill="hold">
                                          <p:stCondLst>
                                            <p:cond delay="3499"/>
                                          </p:stCondLst>
                                        </p:cTn>
                                        <p:tgtEl>
                                          <p:spTgt spid="4"/>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500" fill="hold"/>
                                        <p:tgtEl>
                                          <p:spTgt spid="14"/>
                                        </p:tgtEl>
                                        <p:attrNameLst>
                                          <p:attrName>ppt_x</p:attrName>
                                        </p:attrNameLst>
                                      </p:cBhvr>
                                      <p:tavLst>
                                        <p:tav tm="0">
                                          <p:val>
                                            <p:strVal val="#ppt_x"/>
                                          </p:val>
                                        </p:tav>
                                        <p:tav tm="100000">
                                          <p:val>
                                            <p:strVal val="#ppt_x"/>
                                          </p:val>
                                        </p:tav>
                                      </p:tavLst>
                                    </p:anim>
                                    <p:anim calcmode="lin" valueType="num">
                                      <p:cBhvr additive="base">
                                        <p:cTn id="98" dur="3500" fill="hold"/>
                                        <p:tgtEl>
                                          <p:spTgt spid="14"/>
                                        </p:tgtEl>
                                        <p:attrNameLst>
                                          <p:attrName>ppt_y</p:attrName>
                                        </p:attrNameLst>
                                      </p:cBhvr>
                                      <p:tavLst>
                                        <p:tav tm="0">
                                          <p:val>
                                            <p:strVal val="0-#ppt_h/2"/>
                                          </p:val>
                                        </p:tav>
                                        <p:tav tm="100000">
                                          <p:val>
                                            <p:strVal val="#ppt_y"/>
                                          </p:val>
                                        </p:tav>
                                      </p:tavLst>
                                    </p:anim>
                                  </p:childTnLst>
                                </p:cTn>
                              </p:par>
                              <p:par>
                                <p:cTn id="99" presetID="3" presetClass="entr" presetSubtype="10"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Effect transition="in" filter="blinds(horizontal)">
                                      <p:cBhvr>
                                        <p:cTn id="101" dur="3500"/>
                                        <p:tgtEl>
                                          <p:spTgt spid="14"/>
                                        </p:tgtEl>
                                      </p:cBhvr>
                                    </p:animEffect>
                                  </p:childTnLst>
                                </p:cTn>
                              </p:par>
                              <p:par>
                                <p:cTn id="102" presetID="19" presetClass="entr" presetSubtype="5" fill="hold" grpId="2" nodeType="withEffect">
                                  <p:stCondLst>
                                    <p:cond delay="0"/>
                                  </p:stCondLst>
                                  <p:childTnLst>
                                    <p:set>
                                      <p:cBhvr>
                                        <p:cTn id="103" dur="1" fill="hold">
                                          <p:stCondLst>
                                            <p:cond delay="0"/>
                                          </p:stCondLst>
                                        </p:cTn>
                                        <p:tgtEl>
                                          <p:spTgt spid="14"/>
                                        </p:tgtEl>
                                        <p:attrNameLst>
                                          <p:attrName>style.visibility</p:attrName>
                                        </p:attrNameLst>
                                      </p:cBhvr>
                                      <p:to>
                                        <p:strVal val="visible"/>
                                      </p:to>
                                    </p:set>
                                    <p:anim calcmode="lin" valueType="num">
                                      <p:cBhvr>
                                        <p:cTn id="104" dur="3500" fill="hold"/>
                                        <p:tgtEl>
                                          <p:spTgt spid="14"/>
                                        </p:tgtEl>
                                        <p:attrNameLst>
                                          <p:attrName>ppt_w</p:attrName>
                                        </p:attrNameLst>
                                      </p:cBhvr>
                                      <p:tavLst>
                                        <p:tav tm="0">
                                          <p:val>
                                            <p:strVal val="#ppt_w"/>
                                          </p:val>
                                        </p:tav>
                                        <p:tav tm="100000">
                                          <p:val>
                                            <p:strVal val="#ppt_w"/>
                                          </p:val>
                                        </p:tav>
                                      </p:tavLst>
                                    </p:anim>
                                    <p:anim calcmode="lin" valueType="num">
                                      <p:cBhvr>
                                        <p:cTn id="105" dur="3500" fill="hold"/>
                                        <p:tgtEl>
                                          <p:spTgt spid="14"/>
                                        </p:tgtEl>
                                        <p:attrNameLst>
                                          <p:attrName>ppt_h</p:attrName>
                                        </p:attrNameLst>
                                      </p:cBhvr>
                                      <p:tavLst>
                                        <p:tav tm="0" fmla="#ppt_h*sin(2.5*pi*$)">
                                          <p:val>
                                            <p:fltVal val="0"/>
                                          </p:val>
                                        </p:tav>
                                        <p:tav tm="100000">
                                          <p:val>
                                            <p:fltVal val="1"/>
                                          </p:val>
                                        </p:tav>
                                      </p:tavLst>
                                    </p:anim>
                                  </p:childTnLst>
                                </p:cTn>
                              </p:par>
                              <p:par>
                                <p:cTn id="106" presetID="2" presetClass="exit" presetSubtype="1" fill="hold" grpId="3" nodeType="withEffect">
                                  <p:stCondLst>
                                    <p:cond delay="0"/>
                                  </p:stCondLst>
                                  <p:childTnLst>
                                    <p:anim calcmode="lin" valueType="num">
                                      <p:cBhvr additive="base">
                                        <p:cTn id="107" dur="3500"/>
                                        <p:tgtEl>
                                          <p:spTgt spid="14"/>
                                        </p:tgtEl>
                                        <p:attrNameLst>
                                          <p:attrName>ppt_x</p:attrName>
                                        </p:attrNameLst>
                                      </p:cBhvr>
                                      <p:tavLst>
                                        <p:tav tm="0">
                                          <p:val>
                                            <p:strVal val="ppt_x"/>
                                          </p:val>
                                        </p:tav>
                                        <p:tav tm="100000">
                                          <p:val>
                                            <p:strVal val="ppt_x"/>
                                          </p:val>
                                        </p:tav>
                                      </p:tavLst>
                                    </p:anim>
                                    <p:anim calcmode="lin" valueType="num">
                                      <p:cBhvr additive="base">
                                        <p:cTn id="108" dur="3500"/>
                                        <p:tgtEl>
                                          <p:spTgt spid="14"/>
                                        </p:tgtEl>
                                        <p:attrNameLst>
                                          <p:attrName>ppt_y</p:attrName>
                                        </p:attrNameLst>
                                      </p:cBhvr>
                                      <p:tavLst>
                                        <p:tav tm="0">
                                          <p:val>
                                            <p:strVal val="ppt_y"/>
                                          </p:val>
                                        </p:tav>
                                        <p:tav tm="100000">
                                          <p:val>
                                            <p:strVal val="0-ppt_h/2"/>
                                          </p:val>
                                        </p:tav>
                                      </p:tavLst>
                                    </p:anim>
                                    <p:set>
                                      <p:cBhvr>
                                        <p:cTn id="109" dur="1" fill="hold">
                                          <p:stCondLst>
                                            <p:cond delay="3499"/>
                                          </p:stCondLst>
                                        </p:cTn>
                                        <p:tgtEl>
                                          <p:spTgt spid="14"/>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3"/>
                                        </p:tgtEl>
                                        <p:attrNameLst>
                                          <p:attrName>style.visibility</p:attrName>
                                        </p:attrNameLst>
                                      </p:cBhvr>
                                      <p:to>
                                        <p:strVal val="visible"/>
                                      </p:to>
                                    </p:set>
                                    <p:anim calcmode="lin" valueType="num">
                                      <p:cBhvr additive="base">
                                        <p:cTn id="112" dur="3500" fill="hold"/>
                                        <p:tgtEl>
                                          <p:spTgt spid="13"/>
                                        </p:tgtEl>
                                        <p:attrNameLst>
                                          <p:attrName>ppt_x</p:attrName>
                                        </p:attrNameLst>
                                      </p:cBhvr>
                                      <p:tavLst>
                                        <p:tav tm="0">
                                          <p:val>
                                            <p:strVal val="#ppt_x"/>
                                          </p:val>
                                        </p:tav>
                                        <p:tav tm="100000">
                                          <p:val>
                                            <p:strVal val="#ppt_x"/>
                                          </p:val>
                                        </p:tav>
                                      </p:tavLst>
                                    </p:anim>
                                    <p:anim calcmode="lin" valueType="num">
                                      <p:cBhvr additive="base">
                                        <p:cTn id="113" dur="3500" fill="hold"/>
                                        <p:tgtEl>
                                          <p:spTgt spid="13"/>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3"/>
                                        </p:tgtEl>
                                        <p:attrNameLst>
                                          <p:attrName>style.visibility</p:attrName>
                                        </p:attrNameLst>
                                      </p:cBhvr>
                                      <p:to>
                                        <p:strVal val="visible"/>
                                      </p:to>
                                    </p:set>
                                    <p:animEffect transition="in" filter="blinds(horizontal)">
                                      <p:cBhvr>
                                        <p:cTn id="116" dur="3500"/>
                                        <p:tgtEl>
                                          <p:spTgt spid="13"/>
                                        </p:tgtEl>
                                      </p:cBhvr>
                                    </p:animEffect>
                                  </p:childTnLst>
                                </p:cTn>
                              </p:par>
                              <p:par>
                                <p:cTn id="117" presetID="19" presetClass="entr" presetSubtype="5" fill="hold" grpId="2" nodeType="withEffect">
                                  <p:stCondLst>
                                    <p:cond delay="0"/>
                                  </p:stCondLst>
                                  <p:childTnLst>
                                    <p:set>
                                      <p:cBhvr>
                                        <p:cTn id="118" dur="1" fill="hold">
                                          <p:stCondLst>
                                            <p:cond delay="0"/>
                                          </p:stCondLst>
                                        </p:cTn>
                                        <p:tgtEl>
                                          <p:spTgt spid="13"/>
                                        </p:tgtEl>
                                        <p:attrNameLst>
                                          <p:attrName>style.visibility</p:attrName>
                                        </p:attrNameLst>
                                      </p:cBhvr>
                                      <p:to>
                                        <p:strVal val="visible"/>
                                      </p:to>
                                    </p:set>
                                    <p:anim calcmode="lin" valueType="num">
                                      <p:cBhvr>
                                        <p:cTn id="119" dur="3500" fill="hold"/>
                                        <p:tgtEl>
                                          <p:spTgt spid="13"/>
                                        </p:tgtEl>
                                        <p:attrNameLst>
                                          <p:attrName>ppt_w</p:attrName>
                                        </p:attrNameLst>
                                      </p:cBhvr>
                                      <p:tavLst>
                                        <p:tav tm="0">
                                          <p:val>
                                            <p:strVal val="#ppt_w"/>
                                          </p:val>
                                        </p:tav>
                                        <p:tav tm="100000">
                                          <p:val>
                                            <p:strVal val="#ppt_w"/>
                                          </p:val>
                                        </p:tav>
                                      </p:tavLst>
                                    </p:anim>
                                    <p:anim calcmode="lin" valueType="num">
                                      <p:cBhvr>
                                        <p:cTn id="120" dur="3500" fill="hold"/>
                                        <p:tgtEl>
                                          <p:spTgt spid="13"/>
                                        </p:tgtEl>
                                        <p:attrNameLst>
                                          <p:attrName>ppt_h</p:attrName>
                                        </p:attrNameLst>
                                      </p:cBhvr>
                                      <p:tavLst>
                                        <p:tav tm="0" fmla="#ppt_h*sin(2.5*pi*$)">
                                          <p:val>
                                            <p:fltVal val="0"/>
                                          </p:val>
                                        </p:tav>
                                        <p:tav tm="100000">
                                          <p:val>
                                            <p:fltVal val="1"/>
                                          </p:val>
                                        </p:tav>
                                      </p:tavLst>
                                    </p:anim>
                                  </p:childTnLst>
                                </p:cTn>
                              </p:par>
                              <p:par>
                                <p:cTn id="121" presetID="2" presetClass="exit" presetSubtype="1" fill="hold" grpId="3"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ppt_x"/>
                                          </p:val>
                                        </p:tav>
                                      </p:tavLst>
                                    </p:anim>
                                    <p:anim calcmode="lin" valueType="num">
                                      <p:cBhvr additive="base">
                                        <p:cTn id="123" dur="3500"/>
                                        <p:tgtEl>
                                          <p:spTgt spid="13"/>
                                        </p:tgtEl>
                                        <p:attrNameLst>
                                          <p:attrName>ppt_y</p:attrName>
                                        </p:attrNameLst>
                                      </p:cBhvr>
                                      <p:tavLst>
                                        <p:tav tm="0">
                                          <p:val>
                                            <p:strVal val="ppt_y"/>
                                          </p:val>
                                        </p:tav>
                                        <p:tav tm="100000">
                                          <p:val>
                                            <p:strVal val="0-ppt_h/2"/>
                                          </p:val>
                                        </p:tav>
                                      </p:tavLst>
                                    </p:anim>
                                    <p:set>
                                      <p:cBhvr>
                                        <p:cTn id="124" dur="1" fill="hold">
                                          <p:stCondLst>
                                            <p:cond delay="3499"/>
                                          </p:stCondLst>
                                        </p:cTn>
                                        <p:tgtEl>
                                          <p:spTgt spid="13"/>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additive="base">
                                        <p:cTn id="127" dur="3500" fill="hold"/>
                                        <p:tgtEl>
                                          <p:spTgt spid="15"/>
                                        </p:tgtEl>
                                        <p:attrNameLst>
                                          <p:attrName>ppt_x</p:attrName>
                                        </p:attrNameLst>
                                      </p:cBhvr>
                                      <p:tavLst>
                                        <p:tav tm="0">
                                          <p:val>
                                            <p:strVal val="#ppt_x"/>
                                          </p:val>
                                        </p:tav>
                                        <p:tav tm="100000">
                                          <p:val>
                                            <p:strVal val="#ppt_x"/>
                                          </p:val>
                                        </p:tav>
                                      </p:tavLst>
                                    </p:anim>
                                    <p:anim calcmode="lin" valueType="num">
                                      <p:cBhvr additive="base">
                                        <p:cTn id="128" dur="3500" fill="hold"/>
                                        <p:tgtEl>
                                          <p:spTgt spid="15"/>
                                        </p:tgtEl>
                                        <p:attrNameLst>
                                          <p:attrName>ppt_y</p:attrName>
                                        </p:attrNameLst>
                                      </p:cBhvr>
                                      <p:tavLst>
                                        <p:tav tm="0">
                                          <p:val>
                                            <p:strVal val="0-#ppt_h/2"/>
                                          </p:val>
                                        </p:tav>
                                        <p:tav tm="100000">
                                          <p:val>
                                            <p:strVal val="#ppt_y"/>
                                          </p:val>
                                        </p:tav>
                                      </p:tavLst>
                                    </p:anim>
                                  </p:childTnLst>
                                </p:cTn>
                              </p:par>
                              <p:par>
                                <p:cTn id="129" presetID="3" presetClass="entr" presetSubtype="10" fill="hold" grpId="1" nodeType="withEffect">
                                  <p:stCondLst>
                                    <p:cond delay="0"/>
                                  </p:stCondLst>
                                  <p:childTnLst>
                                    <p:set>
                                      <p:cBhvr>
                                        <p:cTn id="130" dur="1" fill="hold">
                                          <p:stCondLst>
                                            <p:cond delay="0"/>
                                          </p:stCondLst>
                                        </p:cTn>
                                        <p:tgtEl>
                                          <p:spTgt spid="15"/>
                                        </p:tgtEl>
                                        <p:attrNameLst>
                                          <p:attrName>style.visibility</p:attrName>
                                        </p:attrNameLst>
                                      </p:cBhvr>
                                      <p:to>
                                        <p:strVal val="visible"/>
                                      </p:to>
                                    </p:set>
                                    <p:animEffect transition="in" filter="blinds(horizontal)">
                                      <p:cBhvr>
                                        <p:cTn id="131" dur="3500"/>
                                        <p:tgtEl>
                                          <p:spTgt spid="15"/>
                                        </p:tgtEl>
                                      </p:cBhvr>
                                    </p:animEffect>
                                  </p:childTnLst>
                                </p:cTn>
                              </p:par>
                              <p:par>
                                <p:cTn id="132" presetID="19" presetClass="entr" presetSubtype="5" fill="hold" grpId="2" nodeType="withEffect">
                                  <p:stCondLst>
                                    <p:cond delay="0"/>
                                  </p:stCondLst>
                                  <p:childTnLst>
                                    <p:set>
                                      <p:cBhvr>
                                        <p:cTn id="133" dur="1" fill="hold">
                                          <p:stCondLst>
                                            <p:cond delay="0"/>
                                          </p:stCondLst>
                                        </p:cTn>
                                        <p:tgtEl>
                                          <p:spTgt spid="15"/>
                                        </p:tgtEl>
                                        <p:attrNameLst>
                                          <p:attrName>style.visibility</p:attrName>
                                        </p:attrNameLst>
                                      </p:cBhvr>
                                      <p:to>
                                        <p:strVal val="visible"/>
                                      </p:to>
                                    </p:set>
                                    <p:anim calcmode="lin" valueType="num">
                                      <p:cBhvr>
                                        <p:cTn id="134" dur="3500" fill="hold"/>
                                        <p:tgtEl>
                                          <p:spTgt spid="15"/>
                                        </p:tgtEl>
                                        <p:attrNameLst>
                                          <p:attrName>ppt_w</p:attrName>
                                        </p:attrNameLst>
                                      </p:cBhvr>
                                      <p:tavLst>
                                        <p:tav tm="0">
                                          <p:val>
                                            <p:strVal val="#ppt_w"/>
                                          </p:val>
                                        </p:tav>
                                        <p:tav tm="100000">
                                          <p:val>
                                            <p:strVal val="#ppt_w"/>
                                          </p:val>
                                        </p:tav>
                                      </p:tavLst>
                                    </p:anim>
                                    <p:anim calcmode="lin" valueType="num">
                                      <p:cBhvr>
                                        <p:cTn id="135" dur="3500" fill="hold"/>
                                        <p:tgtEl>
                                          <p:spTgt spid="15"/>
                                        </p:tgtEl>
                                        <p:attrNameLst>
                                          <p:attrName>ppt_h</p:attrName>
                                        </p:attrNameLst>
                                      </p:cBhvr>
                                      <p:tavLst>
                                        <p:tav tm="0" fmla="#ppt_h*sin(2.5*pi*$)">
                                          <p:val>
                                            <p:fltVal val="0"/>
                                          </p:val>
                                        </p:tav>
                                        <p:tav tm="100000">
                                          <p:val>
                                            <p:fltVal val="1"/>
                                          </p:val>
                                        </p:tav>
                                      </p:tavLst>
                                    </p:anim>
                                  </p:childTnLst>
                                </p:cTn>
                              </p:par>
                              <p:par>
                                <p:cTn id="136" presetID="2" presetClass="exit" presetSubtype="1" fill="hold" grpId="3" nodeType="withEffect">
                                  <p:stCondLst>
                                    <p:cond delay="0"/>
                                  </p:stCondLst>
                                  <p:childTnLst>
                                    <p:anim calcmode="lin" valueType="num">
                                      <p:cBhvr additive="base">
                                        <p:cTn id="137" dur="3500"/>
                                        <p:tgtEl>
                                          <p:spTgt spid="15"/>
                                        </p:tgtEl>
                                        <p:attrNameLst>
                                          <p:attrName>ppt_x</p:attrName>
                                        </p:attrNameLst>
                                      </p:cBhvr>
                                      <p:tavLst>
                                        <p:tav tm="0">
                                          <p:val>
                                            <p:strVal val="ppt_x"/>
                                          </p:val>
                                        </p:tav>
                                        <p:tav tm="100000">
                                          <p:val>
                                            <p:strVal val="ppt_x"/>
                                          </p:val>
                                        </p:tav>
                                      </p:tavLst>
                                    </p:anim>
                                    <p:anim calcmode="lin" valueType="num">
                                      <p:cBhvr additive="base">
                                        <p:cTn id="138" dur="3500"/>
                                        <p:tgtEl>
                                          <p:spTgt spid="15"/>
                                        </p:tgtEl>
                                        <p:attrNameLst>
                                          <p:attrName>ppt_y</p:attrName>
                                        </p:attrNameLst>
                                      </p:cBhvr>
                                      <p:tavLst>
                                        <p:tav tm="0">
                                          <p:val>
                                            <p:strVal val="ppt_y"/>
                                          </p:val>
                                        </p:tav>
                                        <p:tav tm="100000">
                                          <p:val>
                                            <p:strVal val="0-ppt_h/2"/>
                                          </p:val>
                                        </p:tav>
                                      </p:tavLst>
                                    </p:anim>
                                    <p:set>
                                      <p:cBhvr>
                                        <p:cTn id="139" dur="1" fill="hold">
                                          <p:stCondLst>
                                            <p:cond delay="3499"/>
                                          </p:stCondLst>
                                        </p:cTn>
                                        <p:tgtEl>
                                          <p:spTgt spid="15"/>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10"/>
                                        </p:tgtEl>
                                        <p:attrNameLst>
                                          <p:attrName>style.visibility</p:attrName>
                                        </p:attrNameLst>
                                      </p:cBhvr>
                                      <p:to>
                                        <p:strVal val="visible"/>
                                      </p:to>
                                    </p:set>
                                    <p:anim calcmode="lin" valueType="num">
                                      <p:cBhvr additive="base">
                                        <p:cTn id="142" dur="3500" fill="hold"/>
                                        <p:tgtEl>
                                          <p:spTgt spid="10"/>
                                        </p:tgtEl>
                                        <p:attrNameLst>
                                          <p:attrName>ppt_x</p:attrName>
                                        </p:attrNameLst>
                                      </p:cBhvr>
                                      <p:tavLst>
                                        <p:tav tm="0">
                                          <p:val>
                                            <p:strVal val="#ppt_x"/>
                                          </p:val>
                                        </p:tav>
                                        <p:tav tm="100000">
                                          <p:val>
                                            <p:strVal val="#ppt_x"/>
                                          </p:val>
                                        </p:tav>
                                      </p:tavLst>
                                    </p:anim>
                                    <p:anim calcmode="lin" valueType="num">
                                      <p:cBhvr additive="base">
                                        <p:cTn id="143" dur="3500" fill="hold"/>
                                        <p:tgtEl>
                                          <p:spTgt spid="10"/>
                                        </p:tgtEl>
                                        <p:attrNameLst>
                                          <p:attrName>ppt_y</p:attrName>
                                        </p:attrNameLst>
                                      </p:cBhvr>
                                      <p:tavLst>
                                        <p:tav tm="0">
                                          <p:val>
                                            <p:strVal val="0-#ppt_h/2"/>
                                          </p:val>
                                        </p:tav>
                                        <p:tav tm="100000">
                                          <p:val>
                                            <p:strVal val="#ppt_y"/>
                                          </p:val>
                                        </p:tav>
                                      </p:tavLst>
                                    </p:anim>
                                  </p:childTnLst>
                                </p:cTn>
                              </p:par>
                              <p:par>
                                <p:cTn id="144" presetID="3" presetClass="entr" presetSubtype="10" fill="hold" grpId="1" nodeType="withEffect">
                                  <p:stCondLst>
                                    <p:cond delay="0"/>
                                  </p:stCondLst>
                                  <p:childTnLst>
                                    <p:set>
                                      <p:cBhvr>
                                        <p:cTn id="145" dur="1" fill="hold">
                                          <p:stCondLst>
                                            <p:cond delay="0"/>
                                          </p:stCondLst>
                                        </p:cTn>
                                        <p:tgtEl>
                                          <p:spTgt spid="10"/>
                                        </p:tgtEl>
                                        <p:attrNameLst>
                                          <p:attrName>style.visibility</p:attrName>
                                        </p:attrNameLst>
                                      </p:cBhvr>
                                      <p:to>
                                        <p:strVal val="visible"/>
                                      </p:to>
                                    </p:set>
                                    <p:animEffect transition="in" filter="blinds(horizontal)">
                                      <p:cBhvr>
                                        <p:cTn id="146" dur="3500"/>
                                        <p:tgtEl>
                                          <p:spTgt spid="10"/>
                                        </p:tgtEl>
                                      </p:cBhvr>
                                    </p:animEffect>
                                  </p:childTnLst>
                                </p:cTn>
                              </p:par>
                              <p:par>
                                <p:cTn id="147" presetID="19" presetClass="entr" presetSubtype="5" fill="hold" grpId="2" nodeType="withEffect">
                                  <p:stCondLst>
                                    <p:cond delay="0"/>
                                  </p:stCondLst>
                                  <p:childTnLst>
                                    <p:set>
                                      <p:cBhvr>
                                        <p:cTn id="148" dur="1" fill="hold">
                                          <p:stCondLst>
                                            <p:cond delay="0"/>
                                          </p:stCondLst>
                                        </p:cTn>
                                        <p:tgtEl>
                                          <p:spTgt spid="10"/>
                                        </p:tgtEl>
                                        <p:attrNameLst>
                                          <p:attrName>style.visibility</p:attrName>
                                        </p:attrNameLst>
                                      </p:cBhvr>
                                      <p:to>
                                        <p:strVal val="visible"/>
                                      </p:to>
                                    </p:set>
                                    <p:anim calcmode="lin" valueType="num">
                                      <p:cBhvr>
                                        <p:cTn id="149" dur="3500" fill="hold"/>
                                        <p:tgtEl>
                                          <p:spTgt spid="10"/>
                                        </p:tgtEl>
                                        <p:attrNameLst>
                                          <p:attrName>ppt_w</p:attrName>
                                        </p:attrNameLst>
                                      </p:cBhvr>
                                      <p:tavLst>
                                        <p:tav tm="0">
                                          <p:val>
                                            <p:strVal val="#ppt_w"/>
                                          </p:val>
                                        </p:tav>
                                        <p:tav tm="100000">
                                          <p:val>
                                            <p:strVal val="#ppt_w"/>
                                          </p:val>
                                        </p:tav>
                                      </p:tavLst>
                                    </p:anim>
                                    <p:anim calcmode="lin" valueType="num">
                                      <p:cBhvr>
                                        <p:cTn id="150" dur="3500" fill="hold"/>
                                        <p:tgtEl>
                                          <p:spTgt spid="10"/>
                                        </p:tgtEl>
                                        <p:attrNameLst>
                                          <p:attrName>ppt_h</p:attrName>
                                        </p:attrNameLst>
                                      </p:cBhvr>
                                      <p:tavLst>
                                        <p:tav tm="0" fmla="#ppt_h*sin(2.5*pi*$)">
                                          <p:val>
                                            <p:fltVal val="0"/>
                                          </p:val>
                                        </p:tav>
                                        <p:tav tm="100000">
                                          <p:val>
                                            <p:fltVal val="1"/>
                                          </p:val>
                                        </p:tav>
                                      </p:tavLst>
                                    </p:anim>
                                  </p:childTnLst>
                                </p:cTn>
                              </p:par>
                              <p:par>
                                <p:cTn id="151" presetID="2" presetClass="exit" presetSubtype="1" fill="hold" grpId="3" nodeType="withEffect">
                                  <p:stCondLst>
                                    <p:cond delay="0"/>
                                  </p:stCondLst>
                                  <p:childTnLst>
                                    <p:anim calcmode="lin" valueType="num">
                                      <p:cBhvr additive="base">
                                        <p:cTn id="152" dur="3500"/>
                                        <p:tgtEl>
                                          <p:spTgt spid="10"/>
                                        </p:tgtEl>
                                        <p:attrNameLst>
                                          <p:attrName>ppt_x</p:attrName>
                                        </p:attrNameLst>
                                      </p:cBhvr>
                                      <p:tavLst>
                                        <p:tav tm="0">
                                          <p:val>
                                            <p:strVal val="ppt_x"/>
                                          </p:val>
                                        </p:tav>
                                        <p:tav tm="100000">
                                          <p:val>
                                            <p:strVal val="ppt_x"/>
                                          </p:val>
                                        </p:tav>
                                      </p:tavLst>
                                    </p:anim>
                                    <p:anim calcmode="lin" valueType="num">
                                      <p:cBhvr additive="base">
                                        <p:cTn id="153" dur="3500"/>
                                        <p:tgtEl>
                                          <p:spTgt spid="10"/>
                                        </p:tgtEl>
                                        <p:attrNameLst>
                                          <p:attrName>ppt_y</p:attrName>
                                        </p:attrNameLst>
                                      </p:cBhvr>
                                      <p:tavLst>
                                        <p:tav tm="0">
                                          <p:val>
                                            <p:strVal val="ppt_y"/>
                                          </p:val>
                                        </p:tav>
                                        <p:tav tm="100000">
                                          <p:val>
                                            <p:strVal val="0-ppt_h/2"/>
                                          </p:val>
                                        </p:tav>
                                      </p:tavLst>
                                    </p:anim>
                                    <p:set>
                                      <p:cBhvr>
                                        <p:cTn id="154" dur="1" fill="hold">
                                          <p:stCondLst>
                                            <p:cond delay="3499"/>
                                          </p:stCondLst>
                                        </p:cTn>
                                        <p:tgtEl>
                                          <p:spTgt spid="1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1"/>
                                        </p:tgtEl>
                                        <p:attrNameLst>
                                          <p:attrName>style.visibility</p:attrName>
                                        </p:attrNameLst>
                                      </p:cBhvr>
                                      <p:to>
                                        <p:strVal val="visible"/>
                                      </p:to>
                                    </p:set>
                                    <p:anim calcmode="lin" valueType="num">
                                      <p:cBhvr additive="base">
                                        <p:cTn id="157" dur="3500" fill="hold"/>
                                        <p:tgtEl>
                                          <p:spTgt spid="11"/>
                                        </p:tgtEl>
                                        <p:attrNameLst>
                                          <p:attrName>ppt_x</p:attrName>
                                        </p:attrNameLst>
                                      </p:cBhvr>
                                      <p:tavLst>
                                        <p:tav tm="0">
                                          <p:val>
                                            <p:strVal val="#ppt_x"/>
                                          </p:val>
                                        </p:tav>
                                        <p:tav tm="100000">
                                          <p:val>
                                            <p:strVal val="#ppt_x"/>
                                          </p:val>
                                        </p:tav>
                                      </p:tavLst>
                                    </p:anim>
                                    <p:anim calcmode="lin" valueType="num">
                                      <p:cBhvr additive="base">
                                        <p:cTn id="158" dur="3500" fill="hold"/>
                                        <p:tgtEl>
                                          <p:spTgt spid="11"/>
                                        </p:tgtEl>
                                        <p:attrNameLst>
                                          <p:attrName>ppt_y</p:attrName>
                                        </p:attrNameLst>
                                      </p:cBhvr>
                                      <p:tavLst>
                                        <p:tav tm="0">
                                          <p:val>
                                            <p:strVal val="0-#ppt_h/2"/>
                                          </p:val>
                                        </p:tav>
                                        <p:tav tm="100000">
                                          <p:val>
                                            <p:strVal val="#ppt_y"/>
                                          </p:val>
                                        </p:tav>
                                      </p:tavLst>
                                    </p:anim>
                                  </p:childTnLst>
                                </p:cTn>
                              </p:par>
                              <p:par>
                                <p:cTn id="159" presetID="3" presetClass="entr" presetSubtype="10" fill="hold" grpId="1" nodeType="withEffect">
                                  <p:stCondLst>
                                    <p:cond delay="0"/>
                                  </p:stCondLst>
                                  <p:childTnLst>
                                    <p:set>
                                      <p:cBhvr>
                                        <p:cTn id="160" dur="1" fill="hold">
                                          <p:stCondLst>
                                            <p:cond delay="0"/>
                                          </p:stCondLst>
                                        </p:cTn>
                                        <p:tgtEl>
                                          <p:spTgt spid="11"/>
                                        </p:tgtEl>
                                        <p:attrNameLst>
                                          <p:attrName>style.visibility</p:attrName>
                                        </p:attrNameLst>
                                      </p:cBhvr>
                                      <p:to>
                                        <p:strVal val="visible"/>
                                      </p:to>
                                    </p:set>
                                    <p:animEffect transition="in" filter="blinds(horizontal)">
                                      <p:cBhvr>
                                        <p:cTn id="161" dur="3500"/>
                                        <p:tgtEl>
                                          <p:spTgt spid="11"/>
                                        </p:tgtEl>
                                      </p:cBhvr>
                                    </p:animEffect>
                                  </p:childTnLst>
                                </p:cTn>
                              </p:par>
                              <p:par>
                                <p:cTn id="162" presetID="19" presetClass="entr" presetSubtype="5" fill="hold" grpId="2" nodeType="withEffect">
                                  <p:stCondLst>
                                    <p:cond delay="0"/>
                                  </p:stCondLst>
                                  <p:childTnLst>
                                    <p:set>
                                      <p:cBhvr>
                                        <p:cTn id="163" dur="1" fill="hold">
                                          <p:stCondLst>
                                            <p:cond delay="0"/>
                                          </p:stCondLst>
                                        </p:cTn>
                                        <p:tgtEl>
                                          <p:spTgt spid="11"/>
                                        </p:tgtEl>
                                        <p:attrNameLst>
                                          <p:attrName>style.visibility</p:attrName>
                                        </p:attrNameLst>
                                      </p:cBhvr>
                                      <p:to>
                                        <p:strVal val="visible"/>
                                      </p:to>
                                    </p:set>
                                    <p:anim calcmode="lin" valueType="num">
                                      <p:cBhvr>
                                        <p:cTn id="164" dur="3500" fill="hold"/>
                                        <p:tgtEl>
                                          <p:spTgt spid="11"/>
                                        </p:tgtEl>
                                        <p:attrNameLst>
                                          <p:attrName>ppt_w</p:attrName>
                                        </p:attrNameLst>
                                      </p:cBhvr>
                                      <p:tavLst>
                                        <p:tav tm="0">
                                          <p:val>
                                            <p:strVal val="#ppt_w"/>
                                          </p:val>
                                        </p:tav>
                                        <p:tav tm="100000">
                                          <p:val>
                                            <p:strVal val="#ppt_w"/>
                                          </p:val>
                                        </p:tav>
                                      </p:tavLst>
                                    </p:anim>
                                    <p:anim calcmode="lin" valueType="num">
                                      <p:cBhvr>
                                        <p:cTn id="165" dur="3500" fill="hold"/>
                                        <p:tgtEl>
                                          <p:spTgt spid="11"/>
                                        </p:tgtEl>
                                        <p:attrNameLst>
                                          <p:attrName>ppt_h</p:attrName>
                                        </p:attrNameLst>
                                      </p:cBhvr>
                                      <p:tavLst>
                                        <p:tav tm="0" fmla="#ppt_h*sin(2.5*pi*$)">
                                          <p:val>
                                            <p:fltVal val="0"/>
                                          </p:val>
                                        </p:tav>
                                        <p:tav tm="100000">
                                          <p:val>
                                            <p:fltVal val="1"/>
                                          </p:val>
                                        </p:tav>
                                      </p:tavLst>
                                    </p:anim>
                                  </p:childTnLst>
                                </p:cTn>
                              </p:par>
                              <p:par>
                                <p:cTn id="166" presetID="2" presetClass="exit" presetSubtype="1" fill="hold" grpId="3" nodeType="withEffect">
                                  <p:stCondLst>
                                    <p:cond delay="0"/>
                                  </p:stCondLst>
                                  <p:childTnLst>
                                    <p:anim calcmode="lin" valueType="num">
                                      <p:cBhvr additive="base">
                                        <p:cTn id="167" dur="3500"/>
                                        <p:tgtEl>
                                          <p:spTgt spid="11"/>
                                        </p:tgtEl>
                                        <p:attrNameLst>
                                          <p:attrName>ppt_x</p:attrName>
                                        </p:attrNameLst>
                                      </p:cBhvr>
                                      <p:tavLst>
                                        <p:tav tm="0">
                                          <p:val>
                                            <p:strVal val="ppt_x"/>
                                          </p:val>
                                        </p:tav>
                                        <p:tav tm="100000">
                                          <p:val>
                                            <p:strVal val="ppt_x"/>
                                          </p:val>
                                        </p:tav>
                                      </p:tavLst>
                                    </p:anim>
                                    <p:anim calcmode="lin" valueType="num">
                                      <p:cBhvr additive="base">
                                        <p:cTn id="168" dur="3500"/>
                                        <p:tgtEl>
                                          <p:spTgt spid="11"/>
                                        </p:tgtEl>
                                        <p:attrNameLst>
                                          <p:attrName>ppt_y</p:attrName>
                                        </p:attrNameLst>
                                      </p:cBhvr>
                                      <p:tavLst>
                                        <p:tav tm="0">
                                          <p:val>
                                            <p:strVal val="ppt_y"/>
                                          </p:val>
                                        </p:tav>
                                        <p:tav tm="100000">
                                          <p:val>
                                            <p:strVal val="0-ppt_h/2"/>
                                          </p:val>
                                        </p:tav>
                                      </p:tavLst>
                                    </p:anim>
                                    <p:set>
                                      <p:cBhvr>
                                        <p:cTn id="169" dur="1" fill="hold">
                                          <p:stCondLst>
                                            <p:cond delay="3499"/>
                                          </p:stCondLst>
                                        </p:cTn>
                                        <p:tgtEl>
                                          <p:spTgt spid="1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2"/>
                                        </p:tgtEl>
                                        <p:attrNameLst>
                                          <p:attrName>style.visibility</p:attrName>
                                        </p:attrNameLst>
                                      </p:cBhvr>
                                      <p:to>
                                        <p:strVal val="visible"/>
                                      </p:to>
                                    </p:set>
                                    <p:anim calcmode="lin" valueType="num">
                                      <p:cBhvr additive="base">
                                        <p:cTn id="172" dur="3500" fill="hold"/>
                                        <p:tgtEl>
                                          <p:spTgt spid="12"/>
                                        </p:tgtEl>
                                        <p:attrNameLst>
                                          <p:attrName>ppt_x</p:attrName>
                                        </p:attrNameLst>
                                      </p:cBhvr>
                                      <p:tavLst>
                                        <p:tav tm="0">
                                          <p:val>
                                            <p:strVal val="#ppt_x"/>
                                          </p:val>
                                        </p:tav>
                                        <p:tav tm="100000">
                                          <p:val>
                                            <p:strVal val="#ppt_x"/>
                                          </p:val>
                                        </p:tav>
                                      </p:tavLst>
                                    </p:anim>
                                    <p:anim calcmode="lin" valueType="num">
                                      <p:cBhvr additive="base">
                                        <p:cTn id="173" dur="3500" fill="hold"/>
                                        <p:tgtEl>
                                          <p:spTgt spid="12"/>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2"/>
                                        </p:tgtEl>
                                        <p:attrNameLst>
                                          <p:attrName>style.visibility</p:attrName>
                                        </p:attrNameLst>
                                      </p:cBhvr>
                                      <p:to>
                                        <p:strVal val="visible"/>
                                      </p:to>
                                    </p:set>
                                    <p:animEffect transition="in" filter="blinds(horizontal)">
                                      <p:cBhvr>
                                        <p:cTn id="176" dur="3500"/>
                                        <p:tgtEl>
                                          <p:spTgt spid="12"/>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2"/>
                                        </p:tgtEl>
                                        <p:attrNameLst>
                                          <p:attrName>style.visibility</p:attrName>
                                        </p:attrNameLst>
                                      </p:cBhvr>
                                      <p:to>
                                        <p:strVal val="visible"/>
                                      </p:to>
                                    </p:set>
                                    <p:anim calcmode="lin" valueType="num">
                                      <p:cBhvr>
                                        <p:cTn id="179" dur="3500" fill="hold"/>
                                        <p:tgtEl>
                                          <p:spTgt spid="12"/>
                                        </p:tgtEl>
                                        <p:attrNameLst>
                                          <p:attrName>ppt_w</p:attrName>
                                        </p:attrNameLst>
                                      </p:cBhvr>
                                      <p:tavLst>
                                        <p:tav tm="0">
                                          <p:val>
                                            <p:strVal val="#ppt_w"/>
                                          </p:val>
                                        </p:tav>
                                        <p:tav tm="100000">
                                          <p:val>
                                            <p:strVal val="#ppt_w"/>
                                          </p:val>
                                        </p:tav>
                                      </p:tavLst>
                                    </p:anim>
                                    <p:anim calcmode="lin" valueType="num">
                                      <p:cBhvr>
                                        <p:cTn id="180" dur="3500" fill="hold"/>
                                        <p:tgtEl>
                                          <p:spTgt spid="12"/>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3500"/>
                                        <p:tgtEl>
                                          <p:spTgt spid="12"/>
                                        </p:tgtEl>
                                        <p:attrNameLst>
                                          <p:attrName>ppt_x</p:attrName>
                                        </p:attrNameLst>
                                      </p:cBhvr>
                                      <p:tavLst>
                                        <p:tav tm="0">
                                          <p:val>
                                            <p:strVal val="ppt_x"/>
                                          </p:val>
                                        </p:tav>
                                        <p:tav tm="100000">
                                          <p:val>
                                            <p:strVal val="ppt_x"/>
                                          </p:val>
                                        </p:tav>
                                      </p:tavLst>
                                    </p:anim>
                                    <p:anim calcmode="lin" valueType="num">
                                      <p:cBhvr additive="base">
                                        <p:cTn id="183" dur="3500"/>
                                        <p:tgtEl>
                                          <p:spTgt spid="12"/>
                                        </p:tgtEl>
                                        <p:attrNameLst>
                                          <p:attrName>ppt_y</p:attrName>
                                        </p:attrNameLst>
                                      </p:cBhvr>
                                      <p:tavLst>
                                        <p:tav tm="0">
                                          <p:val>
                                            <p:strVal val="ppt_y"/>
                                          </p:val>
                                        </p:tav>
                                        <p:tav tm="100000">
                                          <p:val>
                                            <p:strVal val="0-ppt_h/2"/>
                                          </p:val>
                                        </p:tav>
                                      </p:tavLst>
                                    </p:anim>
                                    <p:set>
                                      <p:cBhvr>
                                        <p:cTn id="184" dur="1" fill="hold">
                                          <p:stCondLst>
                                            <p:cond delay="3499"/>
                                          </p:stCondLst>
                                        </p:cTn>
                                        <p:tgtEl>
                                          <p:spTgt spid="12"/>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4"/>
                                        </p:tgtEl>
                                        <p:attrNameLst>
                                          <p:attrName>style.visibility</p:attrName>
                                        </p:attrNameLst>
                                      </p:cBhvr>
                                      <p:to>
                                        <p:strVal val="visible"/>
                                      </p:to>
                                    </p:set>
                                    <p:anim calcmode="lin" valueType="num">
                                      <p:cBhvr additive="base">
                                        <p:cTn id="187" dur="3500" fill="hold"/>
                                        <p:tgtEl>
                                          <p:spTgt spid="24"/>
                                        </p:tgtEl>
                                        <p:attrNameLst>
                                          <p:attrName>ppt_x</p:attrName>
                                        </p:attrNameLst>
                                      </p:cBhvr>
                                      <p:tavLst>
                                        <p:tav tm="0">
                                          <p:val>
                                            <p:strVal val="1+#ppt_w/2"/>
                                          </p:val>
                                        </p:tav>
                                        <p:tav tm="100000">
                                          <p:val>
                                            <p:strVal val="#ppt_x"/>
                                          </p:val>
                                        </p:tav>
                                      </p:tavLst>
                                    </p:anim>
                                    <p:anim calcmode="lin" valueType="num">
                                      <p:cBhvr additive="base">
                                        <p:cTn id="188" dur="3500" fill="hold"/>
                                        <p:tgtEl>
                                          <p:spTgt spid="24"/>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24"/>
                                        </p:tgtEl>
                                        <p:attrNameLst>
                                          <p:attrName>style.visibility</p:attrName>
                                        </p:attrNameLst>
                                      </p:cBhvr>
                                      <p:to>
                                        <p:strVal val="visible"/>
                                      </p:to>
                                    </p:set>
                                    <p:animEffect transition="in" filter="blinds(vertical)">
                                      <p:cBhvr>
                                        <p:cTn id="191" dur="3500"/>
                                        <p:tgtEl>
                                          <p:spTgt spid="24"/>
                                        </p:tgtEl>
                                      </p:cBhvr>
                                    </p:animEffect>
                                  </p:childTnLst>
                                </p:cTn>
                              </p:par>
                              <p:par>
                                <p:cTn id="192" presetID="19" presetClass="entr" presetSubtype="10" fill="hold" grpId="2" nodeType="withEffect">
                                  <p:stCondLst>
                                    <p:cond delay="0"/>
                                  </p:stCondLst>
                                  <p:childTnLst>
                                    <p:set>
                                      <p:cBhvr>
                                        <p:cTn id="193" dur="1" fill="hold">
                                          <p:stCondLst>
                                            <p:cond delay="0"/>
                                          </p:stCondLst>
                                        </p:cTn>
                                        <p:tgtEl>
                                          <p:spTgt spid="24"/>
                                        </p:tgtEl>
                                        <p:attrNameLst>
                                          <p:attrName>style.visibility</p:attrName>
                                        </p:attrNameLst>
                                      </p:cBhvr>
                                      <p:to>
                                        <p:strVal val="visible"/>
                                      </p:to>
                                    </p:set>
                                    <p:anim calcmode="lin" valueType="num">
                                      <p:cBhvr>
                                        <p:cTn id="194" dur="3500" fill="hold"/>
                                        <p:tgtEl>
                                          <p:spTgt spid="24"/>
                                        </p:tgtEl>
                                        <p:attrNameLst>
                                          <p:attrName>ppt_w</p:attrName>
                                        </p:attrNameLst>
                                      </p:cBhvr>
                                      <p:tavLst>
                                        <p:tav tm="0" fmla="#ppt_w*sin(2.5*pi*$)">
                                          <p:val>
                                            <p:fltVal val="0"/>
                                          </p:val>
                                        </p:tav>
                                        <p:tav tm="100000">
                                          <p:val>
                                            <p:fltVal val="1"/>
                                          </p:val>
                                        </p:tav>
                                      </p:tavLst>
                                    </p:anim>
                                    <p:anim calcmode="lin" valueType="num">
                                      <p:cBhvr>
                                        <p:cTn id="195" dur="3500" fill="hold"/>
                                        <p:tgtEl>
                                          <p:spTgt spid="24"/>
                                        </p:tgtEl>
                                        <p:attrNameLst>
                                          <p:attrName>ppt_h</p:attrName>
                                        </p:attrNameLst>
                                      </p:cBhvr>
                                      <p:tavLst>
                                        <p:tav tm="0">
                                          <p:val>
                                            <p:strVal val="#ppt_h"/>
                                          </p:val>
                                        </p:tav>
                                        <p:tav tm="100000">
                                          <p:val>
                                            <p:strVal val="#ppt_h"/>
                                          </p:val>
                                        </p:tav>
                                      </p:tavLst>
                                    </p:anim>
                                  </p:childTnLst>
                                </p:cTn>
                              </p:par>
                              <p:par>
                                <p:cTn id="196" presetID="2" presetClass="exit" presetSubtype="2" fill="hold" grpId="3" nodeType="withEffect">
                                  <p:stCondLst>
                                    <p:cond delay="0"/>
                                  </p:stCondLst>
                                  <p:childTnLst>
                                    <p:anim calcmode="lin" valueType="num">
                                      <p:cBhvr additive="base">
                                        <p:cTn id="197" dur="3500"/>
                                        <p:tgtEl>
                                          <p:spTgt spid="24"/>
                                        </p:tgtEl>
                                        <p:attrNameLst>
                                          <p:attrName>ppt_x</p:attrName>
                                        </p:attrNameLst>
                                      </p:cBhvr>
                                      <p:tavLst>
                                        <p:tav tm="0">
                                          <p:val>
                                            <p:strVal val="ppt_x"/>
                                          </p:val>
                                        </p:tav>
                                        <p:tav tm="100000">
                                          <p:val>
                                            <p:strVal val="1+ppt_w/2"/>
                                          </p:val>
                                        </p:tav>
                                      </p:tavLst>
                                    </p:anim>
                                    <p:anim calcmode="lin" valueType="num">
                                      <p:cBhvr additive="base">
                                        <p:cTn id="198" dur="3500"/>
                                        <p:tgtEl>
                                          <p:spTgt spid="24"/>
                                        </p:tgtEl>
                                        <p:attrNameLst>
                                          <p:attrName>ppt_y</p:attrName>
                                        </p:attrNameLst>
                                      </p:cBhvr>
                                      <p:tavLst>
                                        <p:tav tm="0">
                                          <p:val>
                                            <p:strVal val="ppt_y"/>
                                          </p:val>
                                        </p:tav>
                                        <p:tav tm="100000">
                                          <p:val>
                                            <p:strVal val="ppt_y"/>
                                          </p:val>
                                        </p:tav>
                                      </p:tavLst>
                                    </p:anim>
                                    <p:set>
                                      <p:cBhvr>
                                        <p:cTn id="199" dur="1" fill="hold">
                                          <p:stCondLst>
                                            <p:cond delay="3499"/>
                                          </p:stCondLst>
                                        </p:cTn>
                                        <p:tgtEl>
                                          <p:spTgt spid="24"/>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6"/>
                                        </p:tgtEl>
                                        <p:attrNameLst>
                                          <p:attrName>style.visibility</p:attrName>
                                        </p:attrNameLst>
                                      </p:cBhvr>
                                      <p:to>
                                        <p:strVal val="visible"/>
                                      </p:to>
                                    </p:set>
                                    <p:anim calcmode="lin" valueType="num">
                                      <p:cBhvr additive="base">
                                        <p:cTn id="202" dur="3500" fill="hold"/>
                                        <p:tgtEl>
                                          <p:spTgt spid="26"/>
                                        </p:tgtEl>
                                        <p:attrNameLst>
                                          <p:attrName>ppt_x</p:attrName>
                                        </p:attrNameLst>
                                      </p:cBhvr>
                                      <p:tavLst>
                                        <p:tav tm="0">
                                          <p:val>
                                            <p:strVal val="1+#ppt_w/2"/>
                                          </p:val>
                                        </p:tav>
                                        <p:tav tm="100000">
                                          <p:val>
                                            <p:strVal val="#ppt_x"/>
                                          </p:val>
                                        </p:tav>
                                      </p:tavLst>
                                    </p:anim>
                                    <p:anim calcmode="lin" valueType="num">
                                      <p:cBhvr additive="base">
                                        <p:cTn id="203" dur="3500" fill="hold"/>
                                        <p:tgtEl>
                                          <p:spTgt spid="26"/>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26"/>
                                        </p:tgtEl>
                                        <p:attrNameLst>
                                          <p:attrName>style.visibility</p:attrName>
                                        </p:attrNameLst>
                                      </p:cBhvr>
                                      <p:to>
                                        <p:strVal val="visible"/>
                                      </p:to>
                                    </p:set>
                                    <p:animEffect transition="in" filter="blinds(vertical)">
                                      <p:cBhvr>
                                        <p:cTn id="206" dur="3500"/>
                                        <p:tgtEl>
                                          <p:spTgt spid="26"/>
                                        </p:tgtEl>
                                      </p:cBhvr>
                                    </p:animEffect>
                                  </p:childTnLst>
                                </p:cTn>
                              </p:par>
                              <p:par>
                                <p:cTn id="207" presetID="19" presetClass="entr" presetSubtype="10" fill="hold" grpId="2" nodeType="withEffect">
                                  <p:stCondLst>
                                    <p:cond delay="0"/>
                                  </p:stCondLst>
                                  <p:childTnLst>
                                    <p:set>
                                      <p:cBhvr>
                                        <p:cTn id="208" dur="1" fill="hold">
                                          <p:stCondLst>
                                            <p:cond delay="0"/>
                                          </p:stCondLst>
                                        </p:cTn>
                                        <p:tgtEl>
                                          <p:spTgt spid="26"/>
                                        </p:tgtEl>
                                        <p:attrNameLst>
                                          <p:attrName>style.visibility</p:attrName>
                                        </p:attrNameLst>
                                      </p:cBhvr>
                                      <p:to>
                                        <p:strVal val="visible"/>
                                      </p:to>
                                    </p:set>
                                    <p:anim calcmode="lin" valueType="num">
                                      <p:cBhvr>
                                        <p:cTn id="209" dur="3500" fill="hold"/>
                                        <p:tgtEl>
                                          <p:spTgt spid="26"/>
                                        </p:tgtEl>
                                        <p:attrNameLst>
                                          <p:attrName>ppt_w</p:attrName>
                                        </p:attrNameLst>
                                      </p:cBhvr>
                                      <p:tavLst>
                                        <p:tav tm="0" fmla="#ppt_w*sin(2.5*pi*$)">
                                          <p:val>
                                            <p:fltVal val="0"/>
                                          </p:val>
                                        </p:tav>
                                        <p:tav tm="100000">
                                          <p:val>
                                            <p:fltVal val="1"/>
                                          </p:val>
                                        </p:tav>
                                      </p:tavLst>
                                    </p:anim>
                                    <p:anim calcmode="lin" valueType="num">
                                      <p:cBhvr>
                                        <p:cTn id="210" dur="3500" fill="hold"/>
                                        <p:tgtEl>
                                          <p:spTgt spid="26"/>
                                        </p:tgtEl>
                                        <p:attrNameLst>
                                          <p:attrName>ppt_h</p:attrName>
                                        </p:attrNameLst>
                                      </p:cBhvr>
                                      <p:tavLst>
                                        <p:tav tm="0">
                                          <p:val>
                                            <p:strVal val="#ppt_h"/>
                                          </p:val>
                                        </p:tav>
                                        <p:tav tm="100000">
                                          <p:val>
                                            <p:strVal val="#ppt_h"/>
                                          </p:val>
                                        </p:tav>
                                      </p:tavLst>
                                    </p:anim>
                                  </p:childTnLst>
                                </p:cTn>
                              </p:par>
                              <p:par>
                                <p:cTn id="211" presetID="2" presetClass="exit" presetSubtype="2" fill="hold" grpId="3" nodeType="withEffect">
                                  <p:stCondLst>
                                    <p:cond delay="0"/>
                                  </p:stCondLst>
                                  <p:childTnLst>
                                    <p:anim calcmode="lin" valueType="num">
                                      <p:cBhvr additive="base">
                                        <p:cTn id="212" dur="3500"/>
                                        <p:tgtEl>
                                          <p:spTgt spid="26"/>
                                        </p:tgtEl>
                                        <p:attrNameLst>
                                          <p:attrName>ppt_x</p:attrName>
                                        </p:attrNameLst>
                                      </p:cBhvr>
                                      <p:tavLst>
                                        <p:tav tm="0">
                                          <p:val>
                                            <p:strVal val="ppt_x"/>
                                          </p:val>
                                        </p:tav>
                                        <p:tav tm="100000">
                                          <p:val>
                                            <p:strVal val="1+ppt_w/2"/>
                                          </p:val>
                                        </p:tav>
                                      </p:tavLst>
                                    </p:anim>
                                    <p:anim calcmode="lin" valueType="num">
                                      <p:cBhvr additive="base">
                                        <p:cTn id="213" dur="3500"/>
                                        <p:tgtEl>
                                          <p:spTgt spid="26"/>
                                        </p:tgtEl>
                                        <p:attrNameLst>
                                          <p:attrName>ppt_y</p:attrName>
                                        </p:attrNameLst>
                                      </p:cBhvr>
                                      <p:tavLst>
                                        <p:tav tm="0">
                                          <p:val>
                                            <p:strVal val="ppt_y"/>
                                          </p:val>
                                        </p:tav>
                                        <p:tav tm="100000">
                                          <p:val>
                                            <p:strVal val="ppt_y"/>
                                          </p:val>
                                        </p:tav>
                                      </p:tavLst>
                                    </p:anim>
                                    <p:set>
                                      <p:cBhvr>
                                        <p:cTn id="214" dur="1" fill="hold">
                                          <p:stCondLst>
                                            <p:cond delay="3499"/>
                                          </p:stCondLst>
                                        </p:cTn>
                                        <p:tgtEl>
                                          <p:spTgt spid="26"/>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5"/>
                                        </p:tgtEl>
                                        <p:attrNameLst>
                                          <p:attrName>style.visibility</p:attrName>
                                        </p:attrNameLst>
                                      </p:cBhvr>
                                      <p:to>
                                        <p:strVal val="visible"/>
                                      </p:to>
                                    </p:set>
                                    <p:anim calcmode="lin" valueType="num">
                                      <p:cBhvr additive="base">
                                        <p:cTn id="217" dur="3500" fill="hold"/>
                                        <p:tgtEl>
                                          <p:spTgt spid="25"/>
                                        </p:tgtEl>
                                        <p:attrNameLst>
                                          <p:attrName>ppt_x</p:attrName>
                                        </p:attrNameLst>
                                      </p:cBhvr>
                                      <p:tavLst>
                                        <p:tav tm="0">
                                          <p:val>
                                            <p:strVal val="1+#ppt_w/2"/>
                                          </p:val>
                                        </p:tav>
                                        <p:tav tm="100000">
                                          <p:val>
                                            <p:strVal val="#ppt_x"/>
                                          </p:val>
                                        </p:tav>
                                      </p:tavLst>
                                    </p:anim>
                                    <p:anim calcmode="lin" valueType="num">
                                      <p:cBhvr additive="base">
                                        <p:cTn id="218" dur="3500" fill="hold"/>
                                        <p:tgtEl>
                                          <p:spTgt spid="25"/>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25"/>
                                        </p:tgtEl>
                                        <p:attrNameLst>
                                          <p:attrName>style.visibility</p:attrName>
                                        </p:attrNameLst>
                                      </p:cBhvr>
                                      <p:to>
                                        <p:strVal val="visible"/>
                                      </p:to>
                                    </p:set>
                                    <p:animEffect transition="in" filter="blinds(vertical)">
                                      <p:cBhvr>
                                        <p:cTn id="221" dur="3500"/>
                                        <p:tgtEl>
                                          <p:spTgt spid="25"/>
                                        </p:tgtEl>
                                      </p:cBhvr>
                                    </p:animEffect>
                                  </p:childTnLst>
                                </p:cTn>
                              </p:par>
                              <p:par>
                                <p:cTn id="222" presetID="19" presetClass="entr" presetSubtype="10" fill="hold" grpId="2" nodeType="withEffect">
                                  <p:stCondLst>
                                    <p:cond delay="0"/>
                                  </p:stCondLst>
                                  <p:childTnLst>
                                    <p:set>
                                      <p:cBhvr>
                                        <p:cTn id="223" dur="1" fill="hold">
                                          <p:stCondLst>
                                            <p:cond delay="0"/>
                                          </p:stCondLst>
                                        </p:cTn>
                                        <p:tgtEl>
                                          <p:spTgt spid="25"/>
                                        </p:tgtEl>
                                        <p:attrNameLst>
                                          <p:attrName>style.visibility</p:attrName>
                                        </p:attrNameLst>
                                      </p:cBhvr>
                                      <p:to>
                                        <p:strVal val="visible"/>
                                      </p:to>
                                    </p:set>
                                    <p:anim calcmode="lin" valueType="num">
                                      <p:cBhvr>
                                        <p:cTn id="224" dur="3500" fill="hold"/>
                                        <p:tgtEl>
                                          <p:spTgt spid="25"/>
                                        </p:tgtEl>
                                        <p:attrNameLst>
                                          <p:attrName>ppt_w</p:attrName>
                                        </p:attrNameLst>
                                      </p:cBhvr>
                                      <p:tavLst>
                                        <p:tav tm="0" fmla="#ppt_w*sin(2.5*pi*$)">
                                          <p:val>
                                            <p:fltVal val="0"/>
                                          </p:val>
                                        </p:tav>
                                        <p:tav tm="100000">
                                          <p:val>
                                            <p:fltVal val="1"/>
                                          </p:val>
                                        </p:tav>
                                      </p:tavLst>
                                    </p:anim>
                                    <p:anim calcmode="lin" valueType="num">
                                      <p:cBhvr>
                                        <p:cTn id="225" dur="3500" fill="hold"/>
                                        <p:tgtEl>
                                          <p:spTgt spid="25"/>
                                        </p:tgtEl>
                                        <p:attrNameLst>
                                          <p:attrName>ppt_h</p:attrName>
                                        </p:attrNameLst>
                                      </p:cBhvr>
                                      <p:tavLst>
                                        <p:tav tm="0">
                                          <p:val>
                                            <p:strVal val="#ppt_h"/>
                                          </p:val>
                                        </p:tav>
                                        <p:tav tm="100000">
                                          <p:val>
                                            <p:strVal val="#ppt_h"/>
                                          </p:val>
                                        </p:tav>
                                      </p:tavLst>
                                    </p:anim>
                                  </p:childTnLst>
                                </p:cTn>
                              </p:par>
                              <p:par>
                                <p:cTn id="226" presetID="2" presetClass="exit" presetSubtype="2" fill="hold" grpId="3" nodeType="withEffect">
                                  <p:stCondLst>
                                    <p:cond delay="0"/>
                                  </p:stCondLst>
                                  <p:childTnLst>
                                    <p:anim calcmode="lin" valueType="num">
                                      <p:cBhvr additive="base">
                                        <p:cTn id="227" dur="3500"/>
                                        <p:tgtEl>
                                          <p:spTgt spid="25"/>
                                        </p:tgtEl>
                                        <p:attrNameLst>
                                          <p:attrName>ppt_x</p:attrName>
                                        </p:attrNameLst>
                                      </p:cBhvr>
                                      <p:tavLst>
                                        <p:tav tm="0">
                                          <p:val>
                                            <p:strVal val="ppt_x"/>
                                          </p:val>
                                        </p:tav>
                                        <p:tav tm="100000">
                                          <p:val>
                                            <p:strVal val="1+ppt_w/2"/>
                                          </p:val>
                                        </p:tav>
                                      </p:tavLst>
                                    </p:anim>
                                    <p:anim calcmode="lin" valueType="num">
                                      <p:cBhvr additive="base">
                                        <p:cTn id="228" dur="3500"/>
                                        <p:tgtEl>
                                          <p:spTgt spid="25"/>
                                        </p:tgtEl>
                                        <p:attrNameLst>
                                          <p:attrName>ppt_y</p:attrName>
                                        </p:attrNameLst>
                                      </p:cBhvr>
                                      <p:tavLst>
                                        <p:tav tm="0">
                                          <p:val>
                                            <p:strVal val="ppt_y"/>
                                          </p:val>
                                        </p:tav>
                                        <p:tav tm="100000">
                                          <p:val>
                                            <p:strVal val="ppt_y"/>
                                          </p:val>
                                        </p:tav>
                                      </p:tavLst>
                                    </p:anim>
                                    <p:set>
                                      <p:cBhvr>
                                        <p:cTn id="229" dur="1" fill="hold">
                                          <p:stCondLst>
                                            <p:cond delay="3499"/>
                                          </p:stCondLst>
                                        </p:cTn>
                                        <p:tgtEl>
                                          <p:spTgt spid="25"/>
                                        </p:tgtEl>
                                        <p:attrNameLst>
                                          <p:attrName>style.visibility</p:attrName>
                                        </p:attrNameLst>
                                      </p:cBhvr>
                                      <p:to>
                                        <p:strVal val="hidden"/>
                                      </p:to>
                                    </p:set>
                                  </p:childTnLst>
                                </p:cTn>
                              </p:par>
                              <p:par>
                                <p:cTn id="230" presetID="2" presetClass="entr" presetSubtype="2" fill="hold" grpId="0" nodeType="withEffect">
                                  <p:stCondLst>
                                    <p:cond delay="0"/>
                                  </p:stCondLst>
                                  <p:childTnLst>
                                    <p:set>
                                      <p:cBhvr>
                                        <p:cTn id="231" dur="1" fill="hold">
                                          <p:stCondLst>
                                            <p:cond delay="0"/>
                                          </p:stCondLst>
                                        </p:cTn>
                                        <p:tgtEl>
                                          <p:spTgt spid="29"/>
                                        </p:tgtEl>
                                        <p:attrNameLst>
                                          <p:attrName>style.visibility</p:attrName>
                                        </p:attrNameLst>
                                      </p:cBhvr>
                                      <p:to>
                                        <p:strVal val="visible"/>
                                      </p:to>
                                    </p:set>
                                    <p:anim calcmode="lin" valueType="num">
                                      <p:cBhvr additive="base">
                                        <p:cTn id="232" dur="3500" fill="hold"/>
                                        <p:tgtEl>
                                          <p:spTgt spid="29"/>
                                        </p:tgtEl>
                                        <p:attrNameLst>
                                          <p:attrName>ppt_x</p:attrName>
                                        </p:attrNameLst>
                                      </p:cBhvr>
                                      <p:tavLst>
                                        <p:tav tm="0">
                                          <p:val>
                                            <p:strVal val="1+#ppt_w/2"/>
                                          </p:val>
                                        </p:tav>
                                        <p:tav tm="100000">
                                          <p:val>
                                            <p:strVal val="#ppt_x"/>
                                          </p:val>
                                        </p:tav>
                                      </p:tavLst>
                                    </p:anim>
                                    <p:anim calcmode="lin" valueType="num">
                                      <p:cBhvr additive="base">
                                        <p:cTn id="233" dur="3500" fill="hold"/>
                                        <p:tgtEl>
                                          <p:spTgt spid="29"/>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29"/>
                                        </p:tgtEl>
                                        <p:attrNameLst>
                                          <p:attrName>style.visibility</p:attrName>
                                        </p:attrNameLst>
                                      </p:cBhvr>
                                      <p:to>
                                        <p:strVal val="visible"/>
                                      </p:to>
                                    </p:set>
                                    <p:animEffect transition="in" filter="blinds(vertical)">
                                      <p:cBhvr>
                                        <p:cTn id="236" dur="3500"/>
                                        <p:tgtEl>
                                          <p:spTgt spid="29"/>
                                        </p:tgtEl>
                                      </p:cBhvr>
                                    </p:animEffect>
                                  </p:childTnLst>
                                </p:cTn>
                              </p:par>
                              <p:par>
                                <p:cTn id="237" presetID="19" presetClass="entr" presetSubtype="10" fill="hold" grpId="2" nodeType="withEffect">
                                  <p:stCondLst>
                                    <p:cond delay="0"/>
                                  </p:stCondLst>
                                  <p:childTnLst>
                                    <p:set>
                                      <p:cBhvr>
                                        <p:cTn id="238" dur="1" fill="hold">
                                          <p:stCondLst>
                                            <p:cond delay="0"/>
                                          </p:stCondLst>
                                        </p:cTn>
                                        <p:tgtEl>
                                          <p:spTgt spid="29"/>
                                        </p:tgtEl>
                                        <p:attrNameLst>
                                          <p:attrName>style.visibility</p:attrName>
                                        </p:attrNameLst>
                                      </p:cBhvr>
                                      <p:to>
                                        <p:strVal val="visible"/>
                                      </p:to>
                                    </p:set>
                                    <p:anim calcmode="lin" valueType="num">
                                      <p:cBhvr>
                                        <p:cTn id="239" dur="3500" fill="hold"/>
                                        <p:tgtEl>
                                          <p:spTgt spid="29"/>
                                        </p:tgtEl>
                                        <p:attrNameLst>
                                          <p:attrName>ppt_w</p:attrName>
                                        </p:attrNameLst>
                                      </p:cBhvr>
                                      <p:tavLst>
                                        <p:tav tm="0" fmla="#ppt_w*sin(2.5*pi*$)">
                                          <p:val>
                                            <p:fltVal val="0"/>
                                          </p:val>
                                        </p:tav>
                                        <p:tav tm="100000">
                                          <p:val>
                                            <p:fltVal val="1"/>
                                          </p:val>
                                        </p:tav>
                                      </p:tavLst>
                                    </p:anim>
                                    <p:anim calcmode="lin" valueType="num">
                                      <p:cBhvr>
                                        <p:cTn id="240" dur="3500" fill="hold"/>
                                        <p:tgtEl>
                                          <p:spTgt spid="29"/>
                                        </p:tgtEl>
                                        <p:attrNameLst>
                                          <p:attrName>ppt_h</p:attrName>
                                        </p:attrNameLst>
                                      </p:cBhvr>
                                      <p:tavLst>
                                        <p:tav tm="0">
                                          <p:val>
                                            <p:strVal val="#ppt_h"/>
                                          </p:val>
                                        </p:tav>
                                        <p:tav tm="100000">
                                          <p:val>
                                            <p:strVal val="#ppt_h"/>
                                          </p:val>
                                        </p:tav>
                                      </p:tavLst>
                                    </p:anim>
                                  </p:childTnLst>
                                </p:cTn>
                              </p:par>
                              <p:par>
                                <p:cTn id="241" presetID="2" presetClass="exit" presetSubtype="2" fill="hold" grpId="3" nodeType="withEffect">
                                  <p:stCondLst>
                                    <p:cond delay="0"/>
                                  </p:stCondLst>
                                  <p:childTnLst>
                                    <p:anim calcmode="lin" valueType="num">
                                      <p:cBhvr additive="base">
                                        <p:cTn id="242" dur="3500"/>
                                        <p:tgtEl>
                                          <p:spTgt spid="29"/>
                                        </p:tgtEl>
                                        <p:attrNameLst>
                                          <p:attrName>ppt_x</p:attrName>
                                        </p:attrNameLst>
                                      </p:cBhvr>
                                      <p:tavLst>
                                        <p:tav tm="0">
                                          <p:val>
                                            <p:strVal val="ppt_x"/>
                                          </p:val>
                                        </p:tav>
                                        <p:tav tm="100000">
                                          <p:val>
                                            <p:strVal val="1+ppt_w/2"/>
                                          </p:val>
                                        </p:tav>
                                      </p:tavLst>
                                    </p:anim>
                                    <p:anim calcmode="lin" valueType="num">
                                      <p:cBhvr additive="base">
                                        <p:cTn id="243" dur="3500"/>
                                        <p:tgtEl>
                                          <p:spTgt spid="29"/>
                                        </p:tgtEl>
                                        <p:attrNameLst>
                                          <p:attrName>ppt_y</p:attrName>
                                        </p:attrNameLst>
                                      </p:cBhvr>
                                      <p:tavLst>
                                        <p:tav tm="0">
                                          <p:val>
                                            <p:strVal val="ppt_y"/>
                                          </p:val>
                                        </p:tav>
                                        <p:tav tm="100000">
                                          <p:val>
                                            <p:strVal val="ppt_y"/>
                                          </p:val>
                                        </p:tav>
                                      </p:tavLst>
                                    </p:anim>
                                    <p:set>
                                      <p:cBhvr>
                                        <p:cTn id="244" dur="1" fill="hold">
                                          <p:stCondLst>
                                            <p:cond delay="3499"/>
                                          </p:stCondLst>
                                        </p:cTn>
                                        <p:tgtEl>
                                          <p:spTgt spid="29"/>
                                        </p:tgtEl>
                                        <p:attrNameLst>
                                          <p:attrName>style.visibility</p:attrName>
                                        </p:attrNameLst>
                                      </p:cBhvr>
                                      <p:to>
                                        <p:strVal val="hidden"/>
                                      </p:to>
                                    </p:set>
                                  </p:childTnLst>
                                </p:cTn>
                              </p:par>
                              <p:par>
                                <p:cTn id="245" presetID="2" presetClass="entr" presetSubtype="2"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3500" fill="hold"/>
                                        <p:tgtEl>
                                          <p:spTgt spid="27"/>
                                        </p:tgtEl>
                                        <p:attrNameLst>
                                          <p:attrName>ppt_x</p:attrName>
                                        </p:attrNameLst>
                                      </p:cBhvr>
                                      <p:tavLst>
                                        <p:tav tm="0">
                                          <p:val>
                                            <p:strVal val="1+#ppt_w/2"/>
                                          </p:val>
                                        </p:tav>
                                        <p:tav tm="100000">
                                          <p:val>
                                            <p:strVal val="#ppt_x"/>
                                          </p:val>
                                        </p:tav>
                                      </p:tavLst>
                                    </p:anim>
                                    <p:anim calcmode="lin" valueType="num">
                                      <p:cBhvr additive="base">
                                        <p:cTn id="248" dur="3500" fill="hold"/>
                                        <p:tgtEl>
                                          <p:spTgt spid="27"/>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Effect transition="in" filter="blinds(vertical)">
                                      <p:cBhvr>
                                        <p:cTn id="251" dur="3500"/>
                                        <p:tgtEl>
                                          <p:spTgt spid="27"/>
                                        </p:tgtEl>
                                      </p:cBhvr>
                                    </p:animEffect>
                                  </p:childTnLst>
                                </p:cTn>
                              </p:par>
                              <p:par>
                                <p:cTn id="252" presetID="19" presetClass="entr" presetSubtype="10" fill="hold" grpId="2" nodeType="withEffect">
                                  <p:stCondLst>
                                    <p:cond delay="0"/>
                                  </p:stCondLst>
                                  <p:childTnLst>
                                    <p:set>
                                      <p:cBhvr>
                                        <p:cTn id="253" dur="1" fill="hold">
                                          <p:stCondLst>
                                            <p:cond delay="0"/>
                                          </p:stCondLst>
                                        </p:cTn>
                                        <p:tgtEl>
                                          <p:spTgt spid="27"/>
                                        </p:tgtEl>
                                        <p:attrNameLst>
                                          <p:attrName>style.visibility</p:attrName>
                                        </p:attrNameLst>
                                      </p:cBhvr>
                                      <p:to>
                                        <p:strVal val="visible"/>
                                      </p:to>
                                    </p:set>
                                    <p:anim calcmode="lin" valueType="num">
                                      <p:cBhvr>
                                        <p:cTn id="254" dur="3500" fill="hold"/>
                                        <p:tgtEl>
                                          <p:spTgt spid="27"/>
                                        </p:tgtEl>
                                        <p:attrNameLst>
                                          <p:attrName>ppt_w</p:attrName>
                                        </p:attrNameLst>
                                      </p:cBhvr>
                                      <p:tavLst>
                                        <p:tav tm="0" fmla="#ppt_w*sin(2.5*pi*$)">
                                          <p:val>
                                            <p:fltVal val="0"/>
                                          </p:val>
                                        </p:tav>
                                        <p:tav tm="100000">
                                          <p:val>
                                            <p:fltVal val="1"/>
                                          </p:val>
                                        </p:tav>
                                      </p:tavLst>
                                    </p:anim>
                                    <p:anim calcmode="lin" valueType="num">
                                      <p:cBhvr>
                                        <p:cTn id="255" dur="3500" fill="hold"/>
                                        <p:tgtEl>
                                          <p:spTgt spid="27"/>
                                        </p:tgtEl>
                                        <p:attrNameLst>
                                          <p:attrName>ppt_h</p:attrName>
                                        </p:attrNameLst>
                                      </p:cBhvr>
                                      <p:tavLst>
                                        <p:tav tm="0">
                                          <p:val>
                                            <p:strVal val="#ppt_h"/>
                                          </p:val>
                                        </p:tav>
                                        <p:tav tm="100000">
                                          <p:val>
                                            <p:strVal val="#ppt_h"/>
                                          </p:val>
                                        </p:tav>
                                      </p:tavLst>
                                    </p:anim>
                                  </p:childTnLst>
                                </p:cTn>
                              </p:par>
                              <p:par>
                                <p:cTn id="256" presetID="2" presetClass="exit" presetSubtype="2" fill="hold" grpId="3" nodeType="withEffect">
                                  <p:stCondLst>
                                    <p:cond delay="0"/>
                                  </p:stCondLst>
                                  <p:childTnLst>
                                    <p:anim calcmode="lin" valueType="num">
                                      <p:cBhvr additive="base">
                                        <p:cTn id="257" dur="3500"/>
                                        <p:tgtEl>
                                          <p:spTgt spid="27"/>
                                        </p:tgtEl>
                                        <p:attrNameLst>
                                          <p:attrName>ppt_x</p:attrName>
                                        </p:attrNameLst>
                                      </p:cBhvr>
                                      <p:tavLst>
                                        <p:tav tm="0">
                                          <p:val>
                                            <p:strVal val="ppt_x"/>
                                          </p:val>
                                        </p:tav>
                                        <p:tav tm="100000">
                                          <p:val>
                                            <p:strVal val="1+ppt_w/2"/>
                                          </p:val>
                                        </p:tav>
                                      </p:tavLst>
                                    </p:anim>
                                    <p:anim calcmode="lin" valueType="num">
                                      <p:cBhvr additive="base">
                                        <p:cTn id="258" dur="3500"/>
                                        <p:tgtEl>
                                          <p:spTgt spid="27"/>
                                        </p:tgtEl>
                                        <p:attrNameLst>
                                          <p:attrName>ppt_y</p:attrName>
                                        </p:attrNameLst>
                                      </p:cBhvr>
                                      <p:tavLst>
                                        <p:tav tm="0">
                                          <p:val>
                                            <p:strVal val="ppt_y"/>
                                          </p:val>
                                        </p:tav>
                                        <p:tav tm="100000">
                                          <p:val>
                                            <p:strVal val="ppt_y"/>
                                          </p:val>
                                        </p:tav>
                                      </p:tavLst>
                                    </p:anim>
                                    <p:set>
                                      <p:cBhvr>
                                        <p:cTn id="259" dur="1" fill="hold">
                                          <p:stCondLst>
                                            <p:cond delay="3499"/>
                                          </p:stCondLst>
                                        </p:cTn>
                                        <p:tgtEl>
                                          <p:spTgt spid="27"/>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3500" fill="hold"/>
                                        <p:tgtEl>
                                          <p:spTgt spid="28"/>
                                        </p:tgtEl>
                                        <p:attrNameLst>
                                          <p:attrName>ppt_x</p:attrName>
                                        </p:attrNameLst>
                                      </p:cBhvr>
                                      <p:tavLst>
                                        <p:tav tm="0">
                                          <p:val>
                                            <p:strVal val="1+#ppt_w/2"/>
                                          </p:val>
                                        </p:tav>
                                        <p:tav tm="100000">
                                          <p:val>
                                            <p:strVal val="#ppt_x"/>
                                          </p:val>
                                        </p:tav>
                                      </p:tavLst>
                                    </p:anim>
                                    <p:anim calcmode="lin" valueType="num">
                                      <p:cBhvr additive="base">
                                        <p:cTn id="263" dur="3500" fill="hold"/>
                                        <p:tgtEl>
                                          <p:spTgt spid="28"/>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Effect transition="in" filter="blinds(vertical)">
                                      <p:cBhvr>
                                        <p:cTn id="266" dur="3500"/>
                                        <p:tgtEl>
                                          <p:spTgt spid="28"/>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8"/>
                                        </p:tgtEl>
                                        <p:attrNameLst>
                                          <p:attrName>style.visibility</p:attrName>
                                        </p:attrNameLst>
                                      </p:cBhvr>
                                      <p:to>
                                        <p:strVal val="visible"/>
                                      </p:to>
                                    </p:set>
                                    <p:anim calcmode="lin" valueType="num">
                                      <p:cBhvr>
                                        <p:cTn id="269" dur="3500" fill="hold"/>
                                        <p:tgtEl>
                                          <p:spTgt spid="28"/>
                                        </p:tgtEl>
                                        <p:attrNameLst>
                                          <p:attrName>ppt_w</p:attrName>
                                        </p:attrNameLst>
                                      </p:cBhvr>
                                      <p:tavLst>
                                        <p:tav tm="0" fmla="#ppt_w*sin(2.5*pi*$)">
                                          <p:val>
                                            <p:fltVal val="0"/>
                                          </p:val>
                                        </p:tav>
                                        <p:tav tm="100000">
                                          <p:val>
                                            <p:fltVal val="1"/>
                                          </p:val>
                                        </p:tav>
                                      </p:tavLst>
                                    </p:anim>
                                    <p:anim calcmode="lin" valueType="num">
                                      <p:cBhvr>
                                        <p:cTn id="270" dur="3500" fill="hold"/>
                                        <p:tgtEl>
                                          <p:spTgt spid="28"/>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3500"/>
                                        <p:tgtEl>
                                          <p:spTgt spid="28"/>
                                        </p:tgtEl>
                                        <p:attrNameLst>
                                          <p:attrName>ppt_x</p:attrName>
                                        </p:attrNameLst>
                                      </p:cBhvr>
                                      <p:tavLst>
                                        <p:tav tm="0">
                                          <p:val>
                                            <p:strVal val="ppt_x"/>
                                          </p:val>
                                        </p:tav>
                                        <p:tav tm="100000">
                                          <p:val>
                                            <p:strVal val="1+ppt_w/2"/>
                                          </p:val>
                                        </p:tav>
                                      </p:tavLst>
                                    </p:anim>
                                    <p:anim calcmode="lin" valueType="num">
                                      <p:cBhvr additive="base">
                                        <p:cTn id="273" dur="3500"/>
                                        <p:tgtEl>
                                          <p:spTgt spid="28"/>
                                        </p:tgtEl>
                                        <p:attrNameLst>
                                          <p:attrName>ppt_y</p:attrName>
                                        </p:attrNameLst>
                                      </p:cBhvr>
                                      <p:tavLst>
                                        <p:tav tm="0">
                                          <p:val>
                                            <p:strVal val="ppt_y"/>
                                          </p:val>
                                        </p:tav>
                                        <p:tav tm="100000">
                                          <p:val>
                                            <p:strVal val="ppt_y"/>
                                          </p:val>
                                        </p:tav>
                                      </p:tavLst>
                                    </p:anim>
                                    <p:set>
                                      <p:cBhvr>
                                        <p:cTn id="274" dur="1" fill="hold">
                                          <p:stCondLst>
                                            <p:cond delay="3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7"/>
                                        </p:tgtEl>
                                        <p:attrNameLst>
                                          <p:attrName>style.visibility</p:attrName>
                                        </p:attrNameLst>
                                      </p:cBhvr>
                                      <p:to>
                                        <p:strVal val="visible"/>
                                      </p:to>
                                    </p:set>
                                    <p:anim calcmode="lin" valueType="num">
                                      <p:cBhvr additive="base">
                                        <p:cTn id="277" dur="3500" fill="hold"/>
                                        <p:tgtEl>
                                          <p:spTgt spid="17"/>
                                        </p:tgtEl>
                                        <p:attrNameLst>
                                          <p:attrName>ppt_x</p:attrName>
                                        </p:attrNameLst>
                                      </p:cBhvr>
                                      <p:tavLst>
                                        <p:tav tm="0">
                                          <p:val>
                                            <p:strVal val="0-#ppt_w/2"/>
                                          </p:val>
                                        </p:tav>
                                        <p:tav tm="100000">
                                          <p:val>
                                            <p:strVal val="#ppt_x"/>
                                          </p:val>
                                        </p:tav>
                                      </p:tavLst>
                                    </p:anim>
                                    <p:anim calcmode="lin" valueType="num">
                                      <p:cBhvr additive="base">
                                        <p:cTn id="278" dur="3500" fill="hold"/>
                                        <p:tgtEl>
                                          <p:spTgt spid="17"/>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17"/>
                                        </p:tgtEl>
                                        <p:attrNameLst>
                                          <p:attrName>style.visibility</p:attrName>
                                        </p:attrNameLst>
                                      </p:cBhvr>
                                      <p:to>
                                        <p:strVal val="visible"/>
                                      </p:to>
                                    </p:set>
                                    <p:animEffect transition="in" filter="blinds(vertical)">
                                      <p:cBhvr>
                                        <p:cTn id="281" dur="3500"/>
                                        <p:tgtEl>
                                          <p:spTgt spid="17"/>
                                        </p:tgtEl>
                                      </p:cBhvr>
                                    </p:animEffect>
                                  </p:childTnLst>
                                </p:cTn>
                              </p:par>
                              <p:par>
                                <p:cTn id="282" presetID="19" presetClass="entr" presetSubtype="10" fill="hold" grpId="2" nodeType="withEffect">
                                  <p:stCondLst>
                                    <p:cond delay="0"/>
                                  </p:stCondLst>
                                  <p:childTnLst>
                                    <p:set>
                                      <p:cBhvr>
                                        <p:cTn id="283" dur="1" fill="hold">
                                          <p:stCondLst>
                                            <p:cond delay="0"/>
                                          </p:stCondLst>
                                        </p:cTn>
                                        <p:tgtEl>
                                          <p:spTgt spid="17"/>
                                        </p:tgtEl>
                                        <p:attrNameLst>
                                          <p:attrName>style.visibility</p:attrName>
                                        </p:attrNameLst>
                                      </p:cBhvr>
                                      <p:to>
                                        <p:strVal val="visible"/>
                                      </p:to>
                                    </p:set>
                                    <p:anim calcmode="lin" valueType="num">
                                      <p:cBhvr>
                                        <p:cTn id="284" dur="3500" fill="hold"/>
                                        <p:tgtEl>
                                          <p:spTgt spid="17"/>
                                        </p:tgtEl>
                                        <p:attrNameLst>
                                          <p:attrName>ppt_w</p:attrName>
                                        </p:attrNameLst>
                                      </p:cBhvr>
                                      <p:tavLst>
                                        <p:tav tm="0" fmla="#ppt_w*sin(2.5*pi*$)">
                                          <p:val>
                                            <p:fltVal val="0"/>
                                          </p:val>
                                        </p:tav>
                                        <p:tav tm="100000">
                                          <p:val>
                                            <p:fltVal val="1"/>
                                          </p:val>
                                        </p:tav>
                                      </p:tavLst>
                                    </p:anim>
                                    <p:anim calcmode="lin" valueType="num">
                                      <p:cBhvr>
                                        <p:cTn id="285" dur="3500" fill="hold"/>
                                        <p:tgtEl>
                                          <p:spTgt spid="17"/>
                                        </p:tgtEl>
                                        <p:attrNameLst>
                                          <p:attrName>ppt_h</p:attrName>
                                        </p:attrNameLst>
                                      </p:cBhvr>
                                      <p:tavLst>
                                        <p:tav tm="0">
                                          <p:val>
                                            <p:strVal val="#ppt_h"/>
                                          </p:val>
                                        </p:tav>
                                        <p:tav tm="100000">
                                          <p:val>
                                            <p:strVal val="#ppt_h"/>
                                          </p:val>
                                        </p:tav>
                                      </p:tavLst>
                                    </p:anim>
                                  </p:childTnLst>
                                </p:cTn>
                              </p:par>
                              <p:par>
                                <p:cTn id="286" presetID="2" presetClass="exit" presetSubtype="8" fill="hold" grpId="3" nodeType="withEffect">
                                  <p:stCondLst>
                                    <p:cond delay="0"/>
                                  </p:stCondLst>
                                  <p:childTnLst>
                                    <p:anim calcmode="lin" valueType="num">
                                      <p:cBhvr additive="base">
                                        <p:cTn id="287" dur="3500"/>
                                        <p:tgtEl>
                                          <p:spTgt spid="17"/>
                                        </p:tgtEl>
                                        <p:attrNameLst>
                                          <p:attrName>ppt_x</p:attrName>
                                        </p:attrNameLst>
                                      </p:cBhvr>
                                      <p:tavLst>
                                        <p:tav tm="0">
                                          <p:val>
                                            <p:strVal val="ppt_x"/>
                                          </p:val>
                                        </p:tav>
                                        <p:tav tm="100000">
                                          <p:val>
                                            <p:strVal val="0-ppt_w/2"/>
                                          </p:val>
                                        </p:tav>
                                      </p:tavLst>
                                    </p:anim>
                                    <p:anim calcmode="lin" valueType="num">
                                      <p:cBhvr additive="base">
                                        <p:cTn id="288" dur="3500"/>
                                        <p:tgtEl>
                                          <p:spTgt spid="17"/>
                                        </p:tgtEl>
                                        <p:attrNameLst>
                                          <p:attrName>ppt_y</p:attrName>
                                        </p:attrNameLst>
                                      </p:cBhvr>
                                      <p:tavLst>
                                        <p:tav tm="0">
                                          <p:val>
                                            <p:strVal val="ppt_y"/>
                                          </p:val>
                                        </p:tav>
                                        <p:tav tm="100000">
                                          <p:val>
                                            <p:strVal val="ppt_y"/>
                                          </p:val>
                                        </p:tav>
                                      </p:tavLst>
                                    </p:anim>
                                    <p:set>
                                      <p:cBhvr>
                                        <p:cTn id="289" dur="1" fill="hold">
                                          <p:stCondLst>
                                            <p:cond delay="3499"/>
                                          </p:stCondLst>
                                        </p:cTn>
                                        <p:tgtEl>
                                          <p:spTgt spid="1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19"/>
                                        </p:tgtEl>
                                        <p:attrNameLst>
                                          <p:attrName>style.visibility</p:attrName>
                                        </p:attrNameLst>
                                      </p:cBhvr>
                                      <p:to>
                                        <p:strVal val="visible"/>
                                      </p:to>
                                    </p:set>
                                    <p:anim calcmode="lin" valueType="num">
                                      <p:cBhvr additive="base">
                                        <p:cTn id="292" dur="3500" fill="hold"/>
                                        <p:tgtEl>
                                          <p:spTgt spid="19"/>
                                        </p:tgtEl>
                                        <p:attrNameLst>
                                          <p:attrName>ppt_x</p:attrName>
                                        </p:attrNameLst>
                                      </p:cBhvr>
                                      <p:tavLst>
                                        <p:tav tm="0">
                                          <p:val>
                                            <p:strVal val="0-#ppt_w/2"/>
                                          </p:val>
                                        </p:tav>
                                        <p:tav tm="100000">
                                          <p:val>
                                            <p:strVal val="#ppt_x"/>
                                          </p:val>
                                        </p:tav>
                                      </p:tavLst>
                                    </p:anim>
                                    <p:anim calcmode="lin" valueType="num">
                                      <p:cBhvr additive="base">
                                        <p:cTn id="293" dur="3500" fill="hold"/>
                                        <p:tgtEl>
                                          <p:spTgt spid="19"/>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19"/>
                                        </p:tgtEl>
                                        <p:attrNameLst>
                                          <p:attrName>style.visibility</p:attrName>
                                        </p:attrNameLst>
                                      </p:cBhvr>
                                      <p:to>
                                        <p:strVal val="visible"/>
                                      </p:to>
                                    </p:set>
                                    <p:animEffect transition="in" filter="blinds(vertical)">
                                      <p:cBhvr>
                                        <p:cTn id="296" dur="3500"/>
                                        <p:tgtEl>
                                          <p:spTgt spid="19"/>
                                        </p:tgtEl>
                                      </p:cBhvr>
                                    </p:animEffect>
                                  </p:childTnLst>
                                </p:cTn>
                              </p:par>
                              <p:par>
                                <p:cTn id="297" presetID="19" presetClass="entr" presetSubtype="10" fill="hold" grpId="2" nodeType="withEffect">
                                  <p:stCondLst>
                                    <p:cond delay="0"/>
                                  </p:stCondLst>
                                  <p:childTnLst>
                                    <p:set>
                                      <p:cBhvr>
                                        <p:cTn id="298" dur="1" fill="hold">
                                          <p:stCondLst>
                                            <p:cond delay="0"/>
                                          </p:stCondLst>
                                        </p:cTn>
                                        <p:tgtEl>
                                          <p:spTgt spid="19"/>
                                        </p:tgtEl>
                                        <p:attrNameLst>
                                          <p:attrName>style.visibility</p:attrName>
                                        </p:attrNameLst>
                                      </p:cBhvr>
                                      <p:to>
                                        <p:strVal val="visible"/>
                                      </p:to>
                                    </p:set>
                                    <p:anim calcmode="lin" valueType="num">
                                      <p:cBhvr>
                                        <p:cTn id="299" dur="3500" fill="hold"/>
                                        <p:tgtEl>
                                          <p:spTgt spid="19"/>
                                        </p:tgtEl>
                                        <p:attrNameLst>
                                          <p:attrName>ppt_w</p:attrName>
                                        </p:attrNameLst>
                                      </p:cBhvr>
                                      <p:tavLst>
                                        <p:tav tm="0" fmla="#ppt_w*sin(2.5*pi*$)">
                                          <p:val>
                                            <p:fltVal val="0"/>
                                          </p:val>
                                        </p:tav>
                                        <p:tav tm="100000">
                                          <p:val>
                                            <p:fltVal val="1"/>
                                          </p:val>
                                        </p:tav>
                                      </p:tavLst>
                                    </p:anim>
                                    <p:anim calcmode="lin" valueType="num">
                                      <p:cBhvr>
                                        <p:cTn id="300" dur="3500" fill="hold"/>
                                        <p:tgtEl>
                                          <p:spTgt spid="19"/>
                                        </p:tgtEl>
                                        <p:attrNameLst>
                                          <p:attrName>ppt_h</p:attrName>
                                        </p:attrNameLst>
                                      </p:cBhvr>
                                      <p:tavLst>
                                        <p:tav tm="0">
                                          <p:val>
                                            <p:strVal val="#ppt_h"/>
                                          </p:val>
                                        </p:tav>
                                        <p:tav tm="100000">
                                          <p:val>
                                            <p:strVal val="#ppt_h"/>
                                          </p:val>
                                        </p:tav>
                                      </p:tavLst>
                                    </p:anim>
                                  </p:childTnLst>
                                </p:cTn>
                              </p:par>
                              <p:par>
                                <p:cTn id="301" presetID="2" presetClass="exit" presetSubtype="8" fill="hold" grpId="3" nodeType="withEffect">
                                  <p:stCondLst>
                                    <p:cond delay="0"/>
                                  </p:stCondLst>
                                  <p:childTnLst>
                                    <p:anim calcmode="lin" valueType="num">
                                      <p:cBhvr additive="base">
                                        <p:cTn id="302" dur="3500"/>
                                        <p:tgtEl>
                                          <p:spTgt spid="19"/>
                                        </p:tgtEl>
                                        <p:attrNameLst>
                                          <p:attrName>ppt_x</p:attrName>
                                        </p:attrNameLst>
                                      </p:cBhvr>
                                      <p:tavLst>
                                        <p:tav tm="0">
                                          <p:val>
                                            <p:strVal val="ppt_x"/>
                                          </p:val>
                                        </p:tav>
                                        <p:tav tm="100000">
                                          <p:val>
                                            <p:strVal val="0-ppt_w/2"/>
                                          </p:val>
                                        </p:tav>
                                      </p:tavLst>
                                    </p:anim>
                                    <p:anim calcmode="lin" valueType="num">
                                      <p:cBhvr additive="base">
                                        <p:cTn id="303" dur="3500"/>
                                        <p:tgtEl>
                                          <p:spTgt spid="19"/>
                                        </p:tgtEl>
                                        <p:attrNameLst>
                                          <p:attrName>ppt_y</p:attrName>
                                        </p:attrNameLst>
                                      </p:cBhvr>
                                      <p:tavLst>
                                        <p:tav tm="0">
                                          <p:val>
                                            <p:strVal val="ppt_y"/>
                                          </p:val>
                                        </p:tav>
                                        <p:tav tm="100000">
                                          <p:val>
                                            <p:strVal val="ppt_y"/>
                                          </p:val>
                                        </p:tav>
                                      </p:tavLst>
                                    </p:anim>
                                    <p:set>
                                      <p:cBhvr>
                                        <p:cTn id="304" dur="1" fill="hold">
                                          <p:stCondLst>
                                            <p:cond delay="3499"/>
                                          </p:stCondLst>
                                        </p:cTn>
                                        <p:tgtEl>
                                          <p:spTgt spid="19"/>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8"/>
                                        </p:tgtEl>
                                        <p:attrNameLst>
                                          <p:attrName>style.visibility</p:attrName>
                                        </p:attrNameLst>
                                      </p:cBhvr>
                                      <p:to>
                                        <p:strVal val="visible"/>
                                      </p:to>
                                    </p:set>
                                    <p:anim calcmode="lin" valueType="num">
                                      <p:cBhvr additive="base">
                                        <p:cTn id="307" dur="3500" fill="hold"/>
                                        <p:tgtEl>
                                          <p:spTgt spid="18"/>
                                        </p:tgtEl>
                                        <p:attrNameLst>
                                          <p:attrName>ppt_x</p:attrName>
                                        </p:attrNameLst>
                                      </p:cBhvr>
                                      <p:tavLst>
                                        <p:tav tm="0">
                                          <p:val>
                                            <p:strVal val="0-#ppt_w/2"/>
                                          </p:val>
                                        </p:tav>
                                        <p:tav tm="100000">
                                          <p:val>
                                            <p:strVal val="#ppt_x"/>
                                          </p:val>
                                        </p:tav>
                                      </p:tavLst>
                                    </p:anim>
                                    <p:anim calcmode="lin" valueType="num">
                                      <p:cBhvr additive="base">
                                        <p:cTn id="308" dur="3500" fill="hold"/>
                                        <p:tgtEl>
                                          <p:spTgt spid="18"/>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18"/>
                                        </p:tgtEl>
                                        <p:attrNameLst>
                                          <p:attrName>style.visibility</p:attrName>
                                        </p:attrNameLst>
                                      </p:cBhvr>
                                      <p:to>
                                        <p:strVal val="visible"/>
                                      </p:to>
                                    </p:set>
                                    <p:animEffect transition="in" filter="blinds(vertical)">
                                      <p:cBhvr>
                                        <p:cTn id="311" dur="3500"/>
                                        <p:tgtEl>
                                          <p:spTgt spid="18"/>
                                        </p:tgtEl>
                                      </p:cBhvr>
                                    </p:animEffect>
                                  </p:childTnLst>
                                </p:cTn>
                              </p:par>
                              <p:par>
                                <p:cTn id="312" presetID="19" presetClass="entr" presetSubtype="10" fill="hold" grpId="2" nodeType="withEffect">
                                  <p:stCondLst>
                                    <p:cond delay="0"/>
                                  </p:stCondLst>
                                  <p:childTnLst>
                                    <p:set>
                                      <p:cBhvr>
                                        <p:cTn id="313" dur="1" fill="hold">
                                          <p:stCondLst>
                                            <p:cond delay="0"/>
                                          </p:stCondLst>
                                        </p:cTn>
                                        <p:tgtEl>
                                          <p:spTgt spid="18"/>
                                        </p:tgtEl>
                                        <p:attrNameLst>
                                          <p:attrName>style.visibility</p:attrName>
                                        </p:attrNameLst>
                                      </p:cBhvr>
                                      <p:to>
                                        <p:strVal val="visible"/>
                                      </p:to>
                                    </p:set>
                                    <p:anim calcmode="lin" valueType="num">
                                      <p:cBhvr>
                                        <p:cTn id="314" dur="3500" fill="hold"/>
                                        <p:tgtEl>
                                          <p:spTgt spid="18"/>
                                        </p:tgtEl>
                                        <p:attrNameLst>
                                          <p:attrName>ppt_w</p:attrName>
                                        </p:attrNameLst>
                                      </p:cBhvr>
                                      <p:tavLst>
                                        <p:tav tm="0" fmla="#ppt_w*sin(2.5*pi*$)">
                                          <p:val>
                                            <p:fltVal val="0"/>
                                          </p:val>
                                        </p:tav>
                                        <p:tav tm="100000">
                                          <p:val>
                                            <p:fltVal val="1"/>
                                          </p:val>
                                        </p:tav>
                                      </p:tavLst>
                                    </p:anim>
                                    <p:anim calcmode="lin" valueType="num">
                                      <p:cBhvr>
                                        <p:cTn id="315" dur="3500" fill="hold"/>
                                        <p:tgtEl>
                                          <p:spTgt spid="18"/>
                                        </p:tgtEl>
                                        <p:attrNameLst>
                                          <p:attrName>ppt_h</p:attrName>
                                        </p:attrNameLst>
                                      </p:cBhvr>
                                      <p:tavLst>
                                        <p:tav tm="0">
                                          <p:val>
                                            <p:strVal val="#ppt_h"/>
                                          </p:val>
                                        </p:tav>
                                        <p:tav tm="100000">
                                          <p:val>
                                            <p:strVal val="#ppt_h"/>
                                          </p:val>
                                        </p:tav>
                                      </p:tavLst>
                                    </p:anim>
                                  </p:childTnLst>
                                </p:cTn>
                              </p:par>
                              <p:par>
                                <p:cTn id="316" presetID="2" presetClass="exit" presetSubtype="8" fill="hold" grpId="3" nodeType="withEffect">
                                  <p:stCondLst>
                                    <p:cond delay="0"/>
                                  </p:stCondLst>
                                  <p:childTnLst>
                                    <p:anim calcmode="lin" valueType="num">
                                      <p:cBhvr additive="base">
                                        <p:cTn id="317" dur="3500"/>
                                        <p:tgtEl>
                                          <p:spTgt spid="18"/>
                                        </p:tgtEl>
                                        <p:attrNameLst>
                                          <p:attrName>ppt_x</p:attrName>
                                        </p:attrNameLst>
                                      </p:cBhvr>
                                      <p:tavLst>
                                        <p:tav tm="0">
                                          <p:val>
                                            <p:strVal val="ppt_x"/>
                                          </p:val>
                                        </p:tav>
                                        <p:tav tm="100000">
                                          <p:val>
                                            <p:strVal val="0-ppt_w/2"/>
                                          </p:val>
                                        </p:tav>
                                      </p:tavLst>
                                    </p:anim>
                                    <p:anim calcmode="lin" valueType="num">
                                      <p:cBhvr additive="base">
                                        <p:cTn id="318" dur="3500"/>
                                        <p:tgtEl>
                                          <p:spTgt spid="18"/>
                                        </p:tgtEl>
                                        <p:attrNameLst>
                                          <p:attrName>ppt_y</p:attrName>
                                        </p:attrNameLst>
                                      </p:cBhvr>
                                      <p:tavLst>
                                        <p:tav tm="0">
                                          <p:val>
                                            <p:strVal val="ppt_y"/>
                                          </p:val>
                                        </p:tav>
                                        <p:tav tm="100000">
                                          <p:val>
                                            <p:strVal val="ppt_y"/>
                                          </p:val>
                                        </p:tav>
                                      </p:tavLst>
                                    </p:anim>
                                    <p:set>
                                      <p:cBhvr>
                                        <p:cTn id="319" dur="1" fill="hold">
                                          <p:stCondLst>
                                            <p:cond delay="3499"/>
                                          </p:stCondLst>
                                        </p:cTn>
                                        <p:tgtEl>
                                          <p:spTgt spid="18"/>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3500" fill="hold"/>
                                        <p:tgtEl>
                                          <p:spTgt spid="22"/>
                                        </p:tgtEl>
                                        <p:attrNameLst>
                                          <p:attrName>ppt_x</p:attrName>
                                        </p:attrNameLst>
                                      </p:cBhvr>
                                      <p:tavLst>
                                        <p:tav tm="0">
                                          <p:val>
                                            <p:strVal val="0-#ppt_w/2"/>
                                          </p:val>
                                        </p:tav>
                                        <p:tav tm="100000">
                                          <p:val>
                                            <p:strVal val="#ppt_x"/>
                                          </p:val>
                                        </p:tav>
                                      </p:tavLst>
                                    </p:anim>
                                    <p:anim calcmode="lin" valueType="num">
                                      <p:cBhvr additive="base">
                                        <p:cTn id="323" dur="3500" fill="hold"/>
                                        <p:tgtEl>
                                          <p:spTgt spid="22"/>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Effect transition="in" filter="blinds(vertical)">
                                      <p:cBhvr>
                                        <p:cTn id="326" dur="3500"/>
                                        <p:tgtEl>
                                          <p:spTgt spid="22"/>
                                        </p:tgtEl>
                                      </p:cBhvr>
                                    </p:animEffect>
                                  </p:childTnLst>
                                </p:cTn>
                              </p:par>
                              <p:par>
                                <p:cTn id="327" presetID="19" presetClass="entr" presetSubtype="10" fill="hold" grpId="2" nodeType="withEffect">
                                  <p:stCondLst>
                                    <p:cond delay="0"/>
                                  </p:stCondLst>
                                  <p:childTnLst>
                                    <p:set>
                                      <p:cBhvr>
                                        <p:cTn id="328" dur="1" fill="hold">
                                          <p:stCondLst>
                                            <p:cond delay="0"/>
                                          </p:stCondLst>
                                        </p:cTn>
                                        <p:tgtEl>
                                          <p:spTgt spid="22"/>
                                        </p:tgtEl>
                                        <p:attrNameLst>
                                          <p:attrName>style.visibility</p:attrName>
                                        </p:attrNameLst>
                                      </p:cBhvr>
                                      <p:to>
                                        <p:strVal val="visible"/>
                                      </p:to>
                                    </p:set>
                                    <p:anim calcmode="lin" valueType="num">
                                      <p:cBhvr>
                                        <p:cTn id="329" dur="3500" fill="hold"/>
                                        <p:tgtEl>
                                          <p:spTgt spid="22"/>
                                        </p:tgtEl>
                                        <p:attrNameLst>
                                          <p:attrName>ppt_w</p:attrName>
                                        </p:attrNameLst>
                                      </p:cBhvr>
                                      <p:tavLst>
                                        <p:tav tm="0" fmla="#ppt_w*sin(2.5*pi*$)">
                                          <p:val>
                                            <p:fltVal val="0"/>
                                          </p:val>
                                        </p:tav>
                                        <p:tav tm="100000">
                                          <p:val>
                                            <p:fltVal val="1"/>
                                          </p:val>
                                        </p:tav>
                                      </p:tavLst>
                                    </p:anim>
                                    <p:anim calcmode="lin" valueType="num">
                                      <p:cBhvr>
                                        <p:cTn id="330" dur="3500" fill="hold"/>
                                        <p:tgtEl>
                                          <p:spTgt spid="22"/>
                                        </p:tgtEl>
                                        <p:attrNameLst>
                                          <p:attrName>ppt_h</p:attrName>
                                        </p:attrNameLst>
                                      </p:cBhvr>
                                      <p:tavLst>
                                        <p:tav tm="0">
                                          <p:val>
                                            <p:strVal val="#ppt_h"/>
                                          </p:val>
                                        </p:tav>
                                        <p:tav tm="100000">
                                          <p:val>
                                            <p:strVal val="#ppt_h"/>
                                          </p:val>
                                        </p:tav>
                                      </p:tavLst>
                                    </p:anim>
                                  </p:childTnLst>
                                </p:cTn>
                              </p:par>
                              <p:par>
                                <p:cTn id="331" presetID="2" presetClass="exit" presetSubtype="8" fill="hold" grpId="3" nodeType="withEffect">
                                  <p:stCondLst>
                                    <p:cond delay="0"/>
                                  </p:stCondLst>
                                  <p:childTnLst>
                                    <p:anim calcmode="lin" valueType="num">
                                      <p:cBhvr additive="base">
                                        <p:cTn id="332" dur="3500"/>
                                        <p:tgtEl>
                                          <p:spTgt spid="22"/>
                                        </p:tgtEl>
                                        <p:attrNameLst>
                                          <p:attrName>ppt_x</p:attrName>
                                        </p:attrNameLst>
                                      </p:cBhvr>
                                      <p:tavLst>
                                        <p:tav tm="0">
                                          <p:val>
                                            <p:strVal val="ppt_x"/>
                                          </p:val>
                                        </p:tav>
                                        <p:tav tm="100000">
                                          <p:val>
                                            <p:strVal val="0-ppt_w/2"/>
                                          </p:val>
                                        </p:tav>
                                      </p:tavLst>
                                    </p:anim>
                                    <p:anim calcmode="lin" valueType="num">
                                      <p:cBhvr additive="base">
                                        <p:cTn id="333" dur="3500"/>
                                        <p:tgtEl>
                                          <p:spTgt spid="22"/>
                                        </p:tgtEl>
                                        <p:attrNameLst>
                                          <p:attrName>ppt_y</p:attrName>
                                        </p:attrNameLst>
                                      </p:cBhvr>
                                      <p:tavLst>
                                        <p:tav tm="0">
                                          <p:val>
                                            <p:strVal val="ppt_y"/>
                                          </p:val>
                                        </p:tav>
                                        <p:tav tm="100000">
                                          <p:val>
                                            <p:strVal val="ppt_y"/>
                                          </p:val>
                                        </p:tav>
                                      </p:tavLst>
                                    </p:anim>
                                    <p:set>
                                      <p:cBhvr>
                                        <p:cTn id="334" dur="1" fill="hold">
                                          <p:stCondLst>
                                            <p:cond delay="34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0"/>
                                        </p:tgtEl>
                                        <p:attrNameLst>
                                          <p:attrName>style.visibility</p:attrName>
                                        </p:attrNameLst>
                                      </p:cBhvr>
                                      <p:to>
                                        <p:strVal val="visible"/>
                                      </p:to>
                                    </p:set>
                                    <p:anim calcmode="lin" valueType="num">
                                      <p:cBhvr additive="base">
                                        <p:cTn id="337" dur="3500" fill="hold"/>
                                        <p:tgtEl>
                                          <p:spTgt spid="20"/>
                                        </p:tgtEl>
                                        <p:attrNameLst>
                                          <p:attrName>ppt_x</p:attrName>
                                        </p:attrNameLst>
                                      </p:cBhvr>
                                      <p:tavLst>
                                        <p:tav tm="0">
                                          <p:val>
                                            <p:strVal val="0-#ppt_w/2"/>
                                          </p:val>
                                        </p:tav>
                                        <p:tav tm="100000">
                                          <p:val>
                                            <p:strVal val="#ppt_x"/>
                                          </p:val>
                                        </p:tav>
                                      </p:tavLst>
                                    </p:anim>
                                    <p:anim calcmode="lin" valueType="num">
                                      <p:cBhvr additive="base">
                                        <p:cTn id="338" dur="3500" fill="hold"/>
                                        <p:tgtEl>
                                          <p:spTgt spid="20"/>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20"/>
                                        </p:tgtEl>
                                        <p:attrNameLst>
                                          <p:attrName>style.visibility</p:attrName>
                                        </p:attrNameLst>
                                      </p:cBhvr>
                                      <p:to>
                                        <p:strVal val="visible"/>
                                      </p:to>
                                    </p:set>
                                    <p:animEffect transition="in" filter="blinds(vertical)">
                                      <p:cBhvr>
                                        <p:cTn id="341" dur="3500"/>
                                        <p:tgtEl>
                                          <p:spTgt spid="20"/>
                                        </p:tgtEl>
                                      </p:cBhvr>
                                    </p:animEffect>
                                  </p:childTnLst>
                                </p:cTn>
                              </p:par>
                              <p:par>
                                <p:cTn id="342" presetID="19" presetClass="entr" presetSubtype="10" fill="hold" grpId="2" nodeType="withEffect">
                                  <p:stCondLst>
                                    <p:cond delay="0"/>
                                  </p:stCondLst>
                                  <p:childTnLst>
                                    <p:set>
                                      <p:cBhvr>
                                        <p:cTn id="343" dur="1" fill="hold">
                                          <p:stCondLst>
                                            <p:cond delay="0"/>
                                          </p:stCondLst>
                                        </p:cTn>
                                        <p:tgtEl>
                                          <p:spTgt spid="20"/>
                                        </p:tgtEl>
                                        <p:attrNameLst>
                                          <p:attrName>style.visibility</p:attrName>
                                        </p:attrNameLst>
                                      </p:cBhvr>
                                      <p:to>
                                        <p:strVal val="visible"/>
                                      </p:to>
                                    </p:set>
                                    <p:anim calcmode="lin" valueType="num">
                                      <p:cBhvr>
                                        <p:cTn id="344" dur="3500" fill="hold"/>
                                        <p:tgtEl>
                                          <p:spTgt spid="20"/>
                                        </p:tgtEl>
                                        <p:attrNameLst>
                                          <p:attrName>ppt_w</p:attrName>
                                        </p:attrNameLst>
                                      </p:cBhvr>
                                      <p:tavLst>
                                        <p:tav tm="0" fmla="#ppt_w*sin(2.5*pi*$)">
                                          <p:val>
                                            <p:fltVal val="0"/>
                                          </p:val>
                                        </p:tav>
                                        <p:tav tm="100000">
                                          <p:val>
                                            <p:fltVal val="1"/>
                                          </p:val>
                                        </p:tav>
                                      </p:tavLst>
                                    </p:anim>
                                    <p:anim calcmode="lin" valueType="num">
                                      <p:cBhvr>
                                        <p:cTn id="345" dur="3500" fill="hold"/>
                                        <p:tgtEl>
                                          <p:spTgt spid="20"/>
                                        </p:tgtEl>
                                        <p:attrNameLst>
                                          <p:attrName>ppt_h</p:attrName>
                                        </p:attrNameLst>
                                      </p:cBhvr>
                                      <p:tavLst>
                                        <p:tav tm="0">
                                          <p:val>
                                            <p:strVal val="#ppt_h"/>
                                          </p:val>
                                        </p:tav>
                                        <p:tav tm="100000">
                                          <p:val>
                                            <p:strVal val="#ppt_h"/>
                                          </p:val>
                                        </p:tav>
                                      </p:tavLst>
                                    </p:anim>
                                  </p:childTnLst>
                                </p:cTn>
                              </p:par>
                              <p:par>
                                <p:cTn id="346" presetID="2" presetClass="exit" presetSubtype="8" fill="hold" grpId="3" nodeType="withEffect">
                                  <p:stCondLst>
                                    <p:cond delay="0"/>
                                  </p:stCondLst>
                                  <p:childTnLst>
                                    <p:anim calcmode="lin" valueType="num">
                                      <p:cBhvr additive="base">
                                        <p:cTn id="347" dur="3500"/>
                                        <p:tgtEl>
                                          <p:spTgt spid="20"/>
                                        </p:tgtEl>
                                        <p:attrNameLst>
                                          <p:attrName>ppt_x</p:attrName>
                                        </p:attrNameLst>
                                      </p:cBhvr>
                                      <p:tavLst>
                                        <p:tav tm="0">
                                          <p:val>
                                            <p:strVal val="ppt_x"/>
                                          </p:val>
                                        </p:tav>
                                        <p:tav tm="100000">
                                          <p:val>
                                            <p:strVal val="0-ppt_w/2"/>
                                          </p:val>
                                        </p:tav>
                                      </p:tavLst>
                                    </p:anim>
                                    <p:anim calcmode="lin" valueType="num">
                                      <p:cBhvr additive="base">
                                        <p:cTn id="348" dur="3500"/>
                                        <p:tgtEl>
                                          <p:spTgt spid="20"/>
                                        </p:tgtEl>
                                        <p:attrNameLst>
                                          <p:attrName>ppt_y</p:attrName>
                                        </p:attrNameLst>
                                      </p:cBhvr>
                                      <p:tavLst>
                                        <p:tav tm="0">
                                          <p:val>
                                            <p:strVal val="ppt_y"/>
                                          </p:val>
                                        </p:tav>
                                        <p:tav tm="100000">
                                          <p:val>
                                            <p:strVal val="ppt_y"/>
                                          </p:val>
                                        </p:tav>
                                      </p:tavLst>
                                    </p:anim>
                                    <p:set>
                                      <p:cBhvr>
                                        <p:cTn id="349" dur="1" fill="hold">
                                          <p:stCondLst>
                                            <p:cond delay="3499"/>
                                          </p:stCondLst>
                                        </p:cTn>
                                        <p:tgtEl>
                                          <p:spTgt spid="20"/>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1"/>
                                        </p:tgtEl>
                                        <p:attrNameLst>
                                          <p:attrName>style.visibility</p:attrName>
                                        </p:attrNameLst>
                                      </p:cBhvr>
                                      <p:to>
                                        <p:strVal val="visible"/>
                                      </p:to>
                                    </p:set>
                                    <p:anim calcmode="lin" valueType="num">
                                      <p:cBhvr additive="base">
                                        <p:cTn id="352" dur="3500" fill="hold"/>
                                        <p:tgtEl>
                                          <p:spTgt spid="21"/>
                                        </p:tgtEl>
                                        <p:attrNameLst>
                                          <p:attrName>ppt_x</p:attrName>
                                        </p:attrNameLst>
                                      </p:cBhvr>
                                      <p:tavLst>
                                        <p:tav tm="0">
                                          <p:val>
                                            <p:strVal val="0-#ppt_w/2"/>
                                          </p:val>
                                        </p:tav>
                                        <p:tav tm="100000">
                                          <p:val>
                                            <p:strVal val="#ppt_x"/>
                                          </p:val>
                                        </p:tav>
                                      </p:tavLst>
                                    </p:anim>
                                    <p:anim calcmode="lin" valueType="num">
                                      <p:cBhvr additive="base">
                                        <p:cTn id="353" dur="3500" fill="hold"/>
                                        <p:tgtEl>
                                          <p:spTgt spid="21"/>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21"/>
                                        </p:tgtEl>
                                        <p:attrNameLst>
                                          <p:attrName>style.visibility</p:attrName>
                                        </p:attrNameLst>
                                      </p:cBhvr>
                                      <p:to>
                                        <p:strVal val="visible"/>
                                      </p:to>
                                    </p:set>
                                    <p:animEffect transition="in" filter="blinds(vertical)">
                                      <p:cBhvr>
                                        <p:cTn id="356" dur="3500"/>
                                        <p:tgtEl>
                                          <p:spTgt spid="21"/>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21"/>
                                        </p:tgtEl>
                                        <p:attrNameLst>
                                          <p:attrName>style.visibility</p:attrName>
                                        </p:attrNameLst>
                                      </p:cBhvr>
                                      <p:to>
                                        <p:strVal val="visible"/>
                                      </p:to>
                                    </p:set>
                                    <p:anim calcmode="lin" valueType="num">
                                      <p:cBhvr>
                                        <p:cTn id="359" dur="3500" fill="hold"/>
                                        <p:tgtEl>
                                          <p:spTgt spid="21"/>
                                        </p:tgtEl>
                                        <p:attrNameLst>
                                          <p:attrName>ppt_w</p:attrName>
                                        </p:attrNameLst>
                                      </p:cBhvr>
                                      <p:tavLst>
                                        <p:tav tm="0" fmla="#ppt_w*sin(2.5*pi*$)">
                                          <p:val>
                                            <p:fltVal val="0"/>
                                          </p:val>
                                        </p:tav>
                                        <p:tav tm="100000">
                                          <p:val>
                                            <p:fltVal val="1"/>
                                          </p:val>
                                        </p:tav>
                                      </p:tavLst>
                                    </p:anim>
                                    <p:anim calcmode="lin" valueType="num">
                                      <p:cBhvr>
                                        <p:cTn id="360" dur="3500" fill="hold"/>
                                        <p:tgtEl>
                                          <p:spTgt spid="21"/>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3500"/>
                                        <p:tgtEl>
                                          <p:spTgt spid="21"/>
                                        </p:tgtEl>
                                        <p:attrNameLst>
                                          <p:attrName>ppt_x</p:attrName>
                                        </p:attrNameLst>
                                      </p:cBhvr>
                                      <p:tavLst>
                                        <p:tav tm="0">
                                          <p:val>
                                            <p:strVal val="ppt_x"/>
                                          </p:val>
                                        </p:tav>
                                        <p:tav tm="100000">
                                          <p:val>
                                            <p:strVal val="0-ppt_w/2"/>
                                          </p:val>
                                        </p:tav>
                                      </p:tavLst>
                                    </p:anim>
                                    <p:anim calcmode="lin" valueType="num">
                                      <p:cBhvr additive="base">
                                        <p:cTn id="363" dur="3500"/>
                                        <p:tgtEl>
                                          <p:spTgt spid="21"/>
                                        </p:tgtEl>
                                        <p:attrNameLst>
                                          <p:attrName>ppt_y</p:attrName>
                                        </p:attrNameLst>
                                      </p:cBhvr>
                                      <p:tavLst>
                                        <p:tav tm="0">
                                          <p:val>
                                            <p:strVal val="ppt_y"/>
                                          </p:val>
                                        </p:tav>
                                        <p:tav tm="100000">
                                          <p:val>
                                            <p:strVal val="ppt_y"/>
                                          </p:val>
                                        </p:tav>
                                      </p:tavLst>
                                    </p:anim>
                                    <p:set>
                                      <p:cBhvr>
                                        <p:cTn id="364" dur="1" fill="hold">
                                          <p:stCondLst>
                                            <p:cond delay="3499"/>
                                          </p:stCondLst>
                                        </p:cTn>
                                        <p:tgtEl>
                                          <p:spTgt spid="21"/>
                                        </p:tgtEl>
                                        <p:attrNameLst>
                                          <p:attrName>style.visibility</p:attrName>
                                        </p:attrNameLst>
                                      </p:cBhvr>
                                      <p:to>
                                        <p:strVal val="hidden"/>
                                      </p:to>
                                    </p:set>
                                  </p:childTnLst>
                                </p:cTn>
                              </p:par>
                              <p:par>
                                <p:cTn id="365" presetID="23" presetClass="entr" presetSubtype="272" fill="hold" nodeType="withEffect">
                                  <p:stCondLst>
                                    <p:cond delay="0"/>
                                  </p:stCondLst>
                                  <p:childTnLst>
                                    <p:set>
                                      <p:cBhvr>
                                        <p:cTn id="366" dur="1" fill="hold">
                                          <p:stCondLst>
                                            <p:cond delay="0"/>
                                          </p:stCondLst>
                                        </p:cTn>
                                        <p:tgtEl>
                                          <p:spTgt spid="32"/>
                                        </p:tgtEl>
                                        <p:attrNameLst>
                                          <p:attrName>style.visibility</p:attrName>
                                        </p:attrNameLst>
                                      </p:cBhvr>
                                      <p:to>
                                        <p:strVal val="visible"/>
                                      </p:to>
                                    </p:set>
                                    <p:anim calcmode="lin" valueType="num">
                                      <p:cBhvr>
                                        <p:cTn id="367" dur="3500" fill="hold"/>
                                        <p:tgtEl>
                                          <p:spTgt spid="32"/>
                                        </p:tgtEl>
                                        <p:attrNameLst>
                                          <p:attrName>ppt_w</p:attrName>
                                        </p:attrNameLst>
                                      </p:cBhvr>
                                      <p:tavLst>
                                        <p:tav tm="0">
                                          <p:val>
                                            <p:strVal val="2/3*#ppt_w"/>
                                          </p:val>
                                        </p:tav>
                                        <p:tav tm="100000">
                                          <p:val>
                                            <p:strVal val="#ppt_w"/>
                                          </p:val>
                                        </p:tav>
                                      </p:tavLst>
                                    </p:anim>
                                    <p:anim calcmode="lin" valueType="num">
                                      <p:cBhvr>
                                        <p:cTn id="368" dur="3500" fill="hold"/>
                                        <p:tgtEl>
                                          <p:spTgt spid="32"/>
                                        </p:tgtEl>
                                        <p:attrNameLst>
                                          <p:attrName>ppt_h</p:attrName>
                                        </p:attrNameLst>
                                      </p:cBhvr>
                                      <p:tavLst>
                                        <p:tav tm="0">
                                          <p:val>
                                            <p:strVal val="2/3*#ppt_h"/>
                                          </p:val>
                                        </p:tav>
                                        <p:tav tm="100000">
                                          <p:val>
                                            <p:strVal val="#ppt_h"/>
                                          </p:val>
                                        </p:tav>
                                      </p:tavLst>
                                    </p:anim>
                                  </p:childTnLst>
                                </p:cTn>
                              </p:par>
                              <p:par>
                                <p:cTn id="369" presetID="4" presetClass="entr" presetSubtype="32" fill="hold" nodeType="withEffect">
                                  <p:stCondLst>
                                    <p:cond delay="0"/>
                                  </p:stCondLst>
                                  <p:childTnLst>
                                    <p:set>
                                      <p:cBhvr>
                                        <p:cTn id="370" dur="1" fill="hold">
                                          <p:stCondLst>
                                            <p:cond delay="0"/>
                                          </p:stCondLst>
                                        </p:cTn>
                                        <p:tgtEl>
                                          <p:spTgt spid="32"/>
                                        </p:tgtEl>
                                        <p:attrNameLst>
                                          <p:attrName>style.visibility</p:attrName>
                                        </p:attrNameLst>
                                      </p:cBhvr>
                                      <p:to>
                                        <p:strVal val="visible"/>
                                      </p:to>
                                    </p:set>
                                    <p:animEffect transition="in" filter="box(out)">
                                      <p:cBhvr>
                                        <p:cTn id="371" dur="3500"/>
                                        <p:tgtEl>
                                          <p:spTgt spid="32"/>
                                        </p:tgtEl>
                                      </p:cBhvr>
                                    </p:animEffect>
                                  </p:childTnLst>
                                </p:cTn>
                              </p:par>
                              <p:par>
                                <p:cTn id="372" presetID="23" presetClass="entr" presetSubtype="288" fill="hold" nodeType="withEffect">
                                  <p:stCondLst>
                                    <p:cond delay="0"/>
                                  </p:stCondLst>
                                  <p:childTnLst>
                                    <p:set>
                                      <p:cBhvr>
                                        <p:cTn id="373" dur="1" fill="hold">
                                          <p:stCondLst>
                                            <p:cond delay="0"/>
                                          </p:stCondLst>
                                        </p:cTn>
                                        <p:tgtEl>
                                          <p:spTgt spid="33"/>
                                        </p:tgtEl>
                                        <p:attrNameLst>
                                          <p:attrName>style.visibility</p:attrName>
                                        </p:attrNameLst>
                                      </p:cBhvr>
                                      <p:to>
                                        <p:strVal val="visible"/>
                                      </p:to>
                                    </p:set>
                                    <p:anim calcmode="lin" valueType="num">
                                      <p:cBhvr>
                                        <p:cTn id="374" dur="3000" fill="hold"/>
                                        <p:tgtEl>
                                          <p:spTgt spid="33"/>
                                        </p:tgtEl>
                                        <p:attrNameLst>
                                          <p:attrName>ppt_w</p:attrName>
                                        </p:attrNameLst>
                                      </p:cBhvr>
                                      <p:tavLst>
                                        <p:tav tm="0">
                                          <p:val>
                                            <p:strVal val="4/3*#ppt_w"/>
                                          </p:val>
                                        </p:tav>
                                        <p:tav tm="100000">
                                          <p:val>
                                            <p:strVal val="#ppt_w"/>
                                          </p:val>
                                        </p:tav>
                                      </p:tavLst>
                                    </p:anim>
                                    <p:anim calcmode="lin" valueType="num">
                                      <p:cBhvr>
                                        <p:cTn id="375" dur="3000" fill="hold"/>
                                        <p:tgtEl>
                                          <p:spTgt spid="33"/>
                                        </p:tgtEl>
                                        <p:attrNameLst>
                                          <p:attrName>ppt_h</p:attrName>
                                        </p:attrNameLst>
                                      </p:cBhvr>
                                      <p:tavLst>
                                        <p:tav tm="0">
                                          <p:val>
                                            <p:strVal val="4/3*#ppt_h"/>
                                          </p:val>
                                        </p:tav>
                                        <p:tav tm="100000">
                                          <p:val>
                                            <p:strVal val="#ppt_h"/>
                                          </p:val>
                                        </p:tav>
                                      </p:tavLst>
                                    </p:anim>
                                  </p:childTnLst>
                                </p:cTn>
                              </p:par>
                              <p:par>
                                <p:cTn id="376" presetID="9" presetClass="emph" presetSubtype="0" grpId="0" nodeType="withEffect">
                                  <p:stCondLst>
                                    <p:cond delay="0"/>
                                  </p:stCondLst>
                                  <p:childTnLst>
                                    <p:set>
                                      <p:cBhvr rctx="PPT">
                                        <p:cTn id="377" dur="indefinite"/>
                                        <p:tgtEl>
                                          <p:spTgt spid="38"/>
                                        </p:tgtEl>
                                        <p:attrNameLst>
                                          <p:attrName>style.opacity</p:attrName>
                                        </p:attrNameLst>
                                      </p:cBhvr>
                                      <p:to>
                                        <p:strVal val="0"/>
                                      </p:to>
                                    </p:set>
                                    <p:animEffect filter="image" prLst="opacity: 0">
                                      <p:cBhvr rctx="IE">
                                        <p:cTn id="378" dur="indefinite"/>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 name="112 Grupo"/>
          <p:cNvGrpSpPr/>
          <p:nvPr/>
        </p:nvGrpSpPr>
        <p:grpSpPr>
          <a:xfrm>
            <a:off x="0" y="32996"/>
            <a:ext cx="9144000" cy="5143500"/>
            <a:chOff x="0" y="0"/>
            <a:chExt cx="9144000" cy="5143500"/>
          </a:xfrm>
        </p:grpSpPr>
        <p:sp>
          <p:nvSpPr>
            <p:cNvPr id="114" name="113 Rectángulo"/>
            <p:cNvSpPr/>
            <p:nvPr/>
          </p:nvSpPr>
          <p:spPr>
            <a:xfrm rot="10800000">
              <a:off x="0" y="0"/>
              <a:ext cx="4572000" cy="2571750"/>
            </a:xfrm>
            <a:prstGeom prst="rect">
              <a:avLst/>
            </a:prstGeom>
            <a:gradFill>
              <a:gsLst>
                <a:gs pos="59000">
                  <a:srgbClr val="002060">
                    <a:lumMod val="47000"/>
                  </a:srgbClr>
                </a:gs>
                <a:gs pos="26000">
                  <a:srgbClr val="002060">
                    <a:lumMod val="43000"/>
                  </a:srgbClr>
                </a:gs>
                <a:gs pos="100000">
                  <a:srgbClr val="C00000">
                    <a:lumMod val="4000"/>
                  </a:srgbClr>
                </a:gs>
                <a:gs pos="2000">
                  <a:srgbClr val="FFC000"/>
                </a:gs>
                <a:gs pos="2000">
                  <a:srgbClr val="66FF33"/>
                </a:gs>
                <a:gs pos="100000">
                  <a:srgbClr val="002060">
                    <a:lumMod val="43000"/>
                  </a:srgbClr>
                </a:gs>
                <a:gs pos="84000">
                  <a:schemeClr val="accent5">
                    <a:lumMod val="60000"/>
                    <a:lumOff val="40000"/>
                  </a:schemeClr>
                </a:gs>
                <a:gs pos="5000">
                  <a:schemeClr val="accent5">
                    <a:lumMod val="60000"/>
                    <a:lumOff val="4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4572000" y="2571750"/>
              <a:ext cx="4572000" cy="2571750"/>
            </a:xfrm>
            <a:prstGeom prst="rect">
              <a:avLst/>
            </a:prstGeom>
            <a:gradFill>
              <a:gsLst>
                <a:gs pos="59000">
                  <a:srgbClr val="002060">
                    <a:lumMod val="47000"/>
                  </a:srgbClr>
                </a:gs>
                <a:gs pos="26000">
                  <a:srgbClr val="002060">
                    <a:lumMod val="43000"/>
                  </a:srgbClr>
                </a:gs>
                <a:gs pos="100000">
                  <a:srgbClr val="C00000">
                    <a:lumMod val="4000"/>
                  </a:srgbClr>
                </a:gs>
                <a:gs pos="2000">
                  <a:srgbClr val="FFC000"/>
                </a:gs>
                <a:gs pos="2000">
                  <a:srgbClr val="66FF33"/>
                </a:gs>
                <a:gs pos="100000">
                  <a:srgbClr val="002060">
                    <a:lumMod val="43000"/>
                  </a:srgbClr>
                </a:gs>
                <a:gs pos="84000">
                  <a:schemeClr val="accent5">
                    <a:lumMod val="60000"/>
                    <a:lumOff val="40000"/>
                  </a:schemeClr>
                </a:gs>
                <a:gs pos="5000">
                  <a:schemeClr val="accent5">
                    <a:lumMod val="60000"/>
                    <a:lumOff val="4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0800000" flipH="1">
              <a:off x="4572000" y="0"/>
              <a:ext cx="4572000" cy="2571750"/>
            </a:xfrm>
            <a:prstGeom prst="rect">
              <a:avLst/>
            </a:prstGeom>
            <a:gradFill>
              <a:gsLst>
                <a:gs pos="59000">
                  <a:srgbClr val="002060">
                    <a:lumMod val="47000"/>
                  </a:srgbClr>
                </a:gs>
                <a:gs pos="26000">
                  <a:srgbClr val="002060">
                    <a:lumMod val="43000"/>
                  </a:srgbClr>
                </a:gs>
                <a:gs pos="100000">
                  <a:srgbClr val="C00000">
                    <a:lumMod val="4000"/>
                  </a:srgbClr>
                </a:gs>
                <a:gs pos="2000">
                  <a:srgbClr val="FFC000"/>
                </a:gs>
                <a:gs pos="2000">
                  <a:srgbClr val="66FF33"/>
                </a:gs>
                <a:gs pos="100000">
                  <a:srgbClr val="002060">
                    <a:lumMod val="43000"/>
                  </a:srgbClr>
                </a:gs>
                <a:gs pos="84000">
                  <a:schemeClr val="accent5">
                    <a:lumMod val="60000"/>
                    <a:lumOff val="40000"/>
                  </a:schemeClr>
                </a:gs>
                <a:gs pos="5000">
                  <a:schemeClr val="accent5">
                    <a:lumMod val="60000"/>
                    <a:lumOff val="4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flipH="1">
              <a:off x="0" y="2571750"/>
              <a:ext cx="4572000" cy="2571750"/>
            </a:xfrm>
            <a:prstGeom prst="rect">
              <a:avLst/>
            </a:prstGeom>
            <a:gradFill>
              <a:gsLst>
                <a:gs pos="59000">
                  <a:srgbClr val="002060">
                    <a:lumMod val="47000"/>
                  </a:srgbClr>
                </a:gs>
                <a:gs pos="26000">
                  <a:srgbClr val="002060">
                    <a:lumMod val="43000"/>
                  </a:srgbClr>
                </a:gs>
                <a:gs pos="100000">
                  <a:srgbClr val="C00000">
                    <a:lumMod val="4000"/>
                  </a:srgbClr>
                </a:gs>
                <a:gs pos="2000">
                  <a:srgbClr val="FFC000"/>
                </a:gs>
                <a:gs pos="2000">
                  <a:srgbClr val="66FF33"/>
                </a:gs>
                <a:gs pos="100000">
                  <a:srgbClr val="002060">
                    <a:lumMod val="43000"/>
                  </a:srgbClr>
                </a:gs>
                <a:gs pos="84000">
                  <a:schemeClr val="accent5">
                    <a:lumMod val="60000"/>
                    <a:lumOff val="40000"/>
                  </a:schemeClr>
                </a:gs>
                <a:gs pos="5000">
                  <a:schemeClr val="accent5">
                    <a:lumMod val="60000"/>
                    <a:lumOff val="4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descr="Diapositiva4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2366"/>
          </a:xfrm>
          <a:prstGeom prst="rect">
            <a:avLst/>
          </a:prstGeom>
          <a:noFill/>
          <a:ln>
            <a:noFill/>
          </a:ln>
        </p:spPr>
      </p:pic>
      <p:sp>
        <p:nvSpPr>
          <p:cNvPr id="3" name="2 Triángulo isósceles"/>
          <p:cNvSpPr/>
          <p:nvPr/>
        </p:nvSpPr>
        <p:spPr>
          <a:xfrm rot="5400000">
            <a:off x="1689953" y="-210281"/>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5400000">
            <a:off x="1842353" y="-33297"/>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5400000">
            <a:off x="1994753" y="1191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2147153" y="2715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2299553" y="4239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2451953" y="5763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2604353" y="7287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756753" y="8811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909153" y="10335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3061553" y="11859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3213953" y="13383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3366353" y="14907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518753" y="1643103"/>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6935685" y="-223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6783285" y="1300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6630885" y="2824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6478485" y="4348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6326085" y="5872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6173685" y="7396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6021285" y="8920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5868885" y="10444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5716485" y="11968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5564085" y="13492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16200000" flipH="1">
            <a:off x="5411685" y="15016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5259285" y="16540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5106885" y="18064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a:off x="6911677" y="44456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a:off x="6759277" y="42932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a:off x="6606877" y="41408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a:off x="6454477" y="39884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a:off x="6302077" y="38360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a:off x="6149677" y="36836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a:off x="5997277" y="35312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a:off x="5844877" y="33788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a:off x="5692477" y="32264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5540077" y="30740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5387677" y="29216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5235277" y="27692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5082877" y="26168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5400000" flipH="1">
            <a:off x="1593937" y="42822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5400000" flipH="1">
            <a:off x="1746337" y="41298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5400000" flipH="1">
            <a:off x="1898737" y="39774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5400000" flipH="1">
            <a:off x="2051137" y="38250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5400000" flipH="1">
            <a:off x="2203537" y="36726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5400000" flipH="1">
            <a:off x="2355937" y="35202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5400000" flipH="1">
            <a:off x="2508337" y="33678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5400000" flipH="1">
            <a:off x="2660737" y="32154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flipH="1">
            <a:off x="2813137" y="30630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flipH="1">
            <a:off x="2965537" y="29106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flipH="1">
            <a:off x="3117937" y="27582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flipH="1">
            <a:off x="3270337" y="26058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flipH="1">
            <a:off x="3422737" y="2453469"/>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flipH="1">
            <a:off x="8818237" y="-1434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flipH="1">
            <a:off x="8665837" y="89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flipH="1">
            <a:off x="8513437" y="1613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flipH="1">
            <a:off x="8361037" y="3137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flipH="1">
            <a:off x="8208637" y="4661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flipH="1">
            <a:off x="8056237" y="6185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flipH="1">
            <a:off x="7903837" y="7709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flipH="1">
            <a:off x="7751437" y="9233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flipH="1">
            <a:off x="7599037" y="10757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flipH="1">
            <a:off x="7446637" y="12281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flipH="1">
            <a:off x="7294237" y="13805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flipH="1">
            <a:off x="7141837" y="1532913"/>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flipH="1">
            <a:off x="6935685" y="1806487"/>
            <a:ext cx="651526"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138847" y="-6626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13553" y="861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a:off x="165953" y="2385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a:off x="318353" y="3909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5400000">
            <a:off x="470753" y="5433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5400000">
            <a:off x="623153" y="6957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5400000">
            <a:off x="775553" y="8481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5400000">
            <a:off x="927953" y="10005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5400000">
            <a:off x="1080353" y="11529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a:off x="1232753" y="13053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5400000">
            <a:off x="1385153" y="14577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5400000">
            <a:off x="1537553" y="16101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a:off x="1689953" y="1762535"/>
            <a:ext cx="579518"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16200000">
            <a:off x="8794229" y="44456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16200000">
            <a:off x="8641829" y="42932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16200000">
            <a:off x="8489429" y="41408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16200000">
            <a:off x="8337029" y="39884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16200000">
            <a:off x="8184629" y="38360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16200000">
            <a:off x="8032229" y="36836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16200000">
            <a:off x="7879829" y="35312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16200000">
            <a:off x="7727429" y="33788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16200000">
            <a:off x="7575029" y="32264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16200000">
            <a:off x="7422629" y="30740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16200000">
            <a:off x="7270229" y="29216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16200000">
            <a:off x="7117829" y="27692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16200000">
            <a:off x="6965429" y="2616853"/>
            <a:ext cx="699542" cy="764976"/>
          </a:xfrm>
          <a:prstGeom prst="triangle">
            <a:avLst/>
          </a:prstGeom>
          <a:gradFill>
            <a:gsLst>
              <a:gs pos="9000">
                <a:srgbClr val="FC7404"/>
              </a:gs>
              <a:gs pos="5000">
                <a:srgbClr val="FBA305"/>
              </a:gs>
              <a:gs pos="15000">
                <a:srgbClr val="21D6E0">
                  <a:alpha val="0"/>
                </a:srgbClr>
              </a:gs>
            </a:gsLst>
            <a:path path="shape">
              <a:fillToRect l="50000" t="50000" r="50000" b="50000"/>
            </a:path>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5400000" flipH="1">
            <a:off x="-234863" y="43828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5400000" flipH="1">
            <a:off x="-82463" y="42304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5400000" flipH="1">
            <a:off x="69937" y="40780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5400000" flipH="1">
            <a:off x="222337" y="39256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5400000" flipH="1">
            <a:off x="374737" y="37732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5400000" flipH="1">
            <a:off x="527137" y="36208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5400000" flipH="1">
            <a:off x="679537" y="34684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5400000" flipH="1">
            <a:off x="831937" y="33160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5400000" flipH="1">
            <a:off x="984337" y="31636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5400000" flipH="1">
            <a:off x="1136737" y="30112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5400000" flipH="1">
            <a:off x="1289137" y="28588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5400000" flipH="1">
            <a:off x="1441537" y="27064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5400000" flipH="1">
            <a:off x="1593937" y="2554077"/>
            <a:ext cx="771550" cy="950912"/>
          </a:xfrm>
          <a:prstGeom prst="triangle">
            <a:avLst/>
          </a:prstGeom>
          <a:gradFill flip="none" rotWithShape="1">
            <a:gsLst>
              <a:gs pos="9000">
                <a:srgbClr val="FC7404"/>
              </a:gs>
              <a:gs pos="5000">
                <a:srgbClr val="FBA305"/>
              </a:gs>
              <a:gs pos="15000">
                <a:srgbClr val="21D6E0">
                  <a:alpha val="0"/>
                </a:srgbClr>
              </a:gs>
            </a:gsLst>
            <a:path path="shape">
              <a:fillToRect l="50000" t="50000" r="50000" b="50000"/>
            </a:path>
            <a:tileRect/>
          </a:gradFill>
          <a:ln w="31750">
            <a:gradFill>
              <a:gsLst>
                <a:gs pos="0">
                  <a:srgbClr val="03D4A8"/>
                </a:gs>
                <a:gs pos="25000">
                  <a:srgbClr val="21D6E0"/>
                </a:gs>
                <a:gs pos="75000">
                  <a:srgbClr val="0087E6"/>
                </a:gs>
                <a:gs pos="100000">
                  <a:srgbClr val="005CBF"/>
                </a:gs>
              </a:gsLst>
              <a:lin ang="5400000" scaled="0"/>
            </a:gradFill>
            <a:prstDash val="sysDot"/>
          </a:ln>
          <a:effectLst>
            <a:outerShdw dist="50800" dir="5400000" sx="200000" sy="200000" algn="ctr" rotWithShape="0">
              <a:schemeClr val="accent5">
                <a:lumMod val="40000"/>
                <a:lumOff val="60000"/>
                <a:alpha val="23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396552" y="-92546"/>
            <a:ext cx="10009112" cy="54006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90101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500" fill="hold"/>
                                        <p:tgtEl>
                                          <p:spTgt spid="4"/>
                                        </p:tgtEl>
                                        <p:attrNameLst>
                                          <p:attrName>ppt_w</p:attrName>
                                        </p:attrNameLst>
                                      </p:cBhvr>
                                      <p:tavLst>
                                        <p:tav tm="0">
                                          <p:val>
                                            <p:strVal val="#ppt_w"/>
                                          </p:val>
                                        </p:tav>
                                        <p:tav tm="100000">
                                          <p:val>
                                            <p:strVal val="#ppt_w"/>
                                          </p:val>
                                        </p:tav>
                                      </p:tavLst>
                                    </p:anim>
                                    <p:anim calcmode="lin" valueType="num">
                                      <p:cBhvr>
                                        <p:cTn id="8" dur="35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4"/>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4"/>
                                        </p:tgtEl>
                                        <p:attrNameLst>
                                          <p:attrName>ppt_x</p:attrName>
                                        </p:attrNameLst>
                                      </p:cBhvr>
                                      <p:tavLst>
                                        <p:tav tm="0">
                                          <p:val>
                                            <p:strVal val="ppt_x"/>
                                          </p:val>
                                        </p:tav>
                                        <p:tav tm="100000">
                                          <p:val>
                                            <p:strVal val="1+ppt_w/2"/>
                                          </p:val>
                                        </p:tav>
                                      </p:tavLst>
                                    </p:anim>
                                    <p:anim calcmode="lin" valueType="num">
                                      <p:cBhvr additive="base">
                                        <p:cTn id="13" dur="3500"/>
                                        <p:tgtEl>
                                          <p:spTgt spid="4"/>
                                        </p:tgtEl>
                                        <p:attrNameLst>
                                          <p:attrName>ppt_y</p:attrName>
                                        </p:attrNameLst>
                                      </p:cBhvr>
                                      <p:tavLst>
                                        <p:tav tm="0">
                                          <p:val>
                                            <p:strVal val="ppt_y"/>
                                          </p:val>
                                        </p:tav>
                                        <p:tav tm="100000">
                                          <p:val>
                                            <p:strVal val="1+ppt_h/2"/>
                                          </p:val>
                                        </p:tav>
                                      </p:tavLst>
                                    </p:anim>
                                    <p:set>
                                      <p:cBhvr>
                                        <p:cTn id="14" dur="1" fill="hold">
                                          <p:stCondLst>
                                            <p:cond delay="3499"/>
                                          </p:stCondLst>
                                        </p:cTn>
                                        <p:tgtEl>
                                          <p:spTgt spid="4"/>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3500" fill="hold"/>
                                        <p:tgtEl>
                                          <p:spTgt spid="3"/>
                                        </p:tgtEl>
                                        <p:attrNameLst>
                                          <p:attrName>ppt_w</p:attrName>
                                        </p:attrNameLst>
                                      </p:cBhvr>
                                      <p:tavLst>
                                        <p:tav tm="0">
                                          <p:val>
                                            <p:strVal val="#ppt_w"/>
                                          </p:val>
                                        </p:tav>
                                        <p:tav tm="100000">
                                          <p:val>
                                            <p:strVal val="#ppt_w"/>
                                          </p:val>
                                        </p:tav>
                                      </p:tavLst>
                                    </p:anim>
                                    <p:anim calcmode="lin" valueType="num">
                                      <p:cBhvr>
                                        <p:cTn id="18" dur="3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1+ppt_w/2"/>
                                          </p:val>
                                        </p:tav>
                                      </p:tavLst>
                                    </p:anim>
                                    <p:anim calcmode="lin" valueType="num">
                                      <p:cBhvr additive="base">
                                        <p:cTn id="23" dur="3500"/>
                                        <p:tgtEl>
                                          <p:spTgt spid="3"/>
                                        </p:tgtEl>
                                        <p:attrNameLst>
                                          <p:attrName>ppt_y</p:attrName>
                                        </p:attrNameLst>
                                      </p:cBhvr>
                                      <p:tavLst>
                                        <p:tav tm="0">
                                          <p:val>
                                            <p:strVal val="ppt_y"/>
                                          </p:val>
                                        </p:tav>
                                        <p:tav tm="100000">
                                          <p:val>
                                            <p:strVal val="1+ppt_h/2"/>
                                          </p:val>
                                        </p:tav>
                                      </p:tavLst>
                                    </p:anim>
                                    <p:set>
                                      <p:cBhvr>
                                        <p:cTn id="24" dur="1" fill="hold">
                                          <p:stCondLst>
                                            <p:cond delay="3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500" fill="hold"/>
                                        <p:tgtEl>
                                          <p:spTgt spid="5"/>
                                        </p:tgtEl>
                                        <p:attrNameLst>
                                          <p:attrName>ppt_w</p:attrName>
                                        </p:attrNameLst>
                                      </p:cBhvr>
                                      <p:tavLst>
                                        <p:tav tm="0">
                                          <p:val>
                                            <p:strVal val="#ppt_w"/>
                                          </p:val>
                                        </p:tav>
                                        <p:tav tm="100000">
                                          <p:val>
                                            <p:strVal val="#ppt_w"/>
                                          </p:val>
                                        </p:tav>
                                      </p:tavLst>
                                    </p:anim>
                                    <p:anim calcmode="lin" valueType="num">
                                      <p:cBhvr>
                                        <p:cTn id="28" dur="3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5"/>
                                        </p:tgtEl>
                                        <p:attrNameLst>
                                          <p:attrName>ppt_x</p:attrName>
                                        </p:attrNameLst>
                                      </p:cBhvr>
                                      <p:tavLst>
                                        <p:tav tm="0">
                                          <p:val>
                                            <p:strVal val="ppt_x"/>
                                          </p:val>
                                        </p:tav>
                                        <p:tav tm="100000">
                                          <p:val>
                                            <p:strVal val="1+ppt_w/2"/>
                                          </p:val>
                                        </p:tav>
                                      </p:tavLst>
                                    </p:anim>
                                    <p:anim calcmode="lin" valueType="num">
                                      <p:cBhvr additive="base">
                                        <p:cTn id="33" dur="3500"/>
                                        <p:tgtEl>
                                          <p:spTgt spid="5"/>
                                        </p:tgtEl>
                                        <p:attrNameLst>
                                          <p:attrName>ppt_y</p:attrName>
                                        </p:attrNameLst>
                                      </p:cBhvr>
                                      <p:tavLst>
                                        <p:tav tm="0">
                                          <p:val>
                                            <p:strVal val="ppt_y"/>
                                          </p:val>
                                        </p:tav>
                                        <p:tav tm="100000">
                                          <p:val>
                                            <p:strVal val="1+ppt_h/2"/>
                                          </p:val>
                                        </p:tav>
                                      </p:tavLst>
                                    </p:anim>
                                    <p:set>
                                      <p:cBhvr>
                                        <p:cTn id="34" dur="1" fill="hold">
                                          <p:stCondLst>
                                            <p:cond delay="3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3500" fill="hold"/>
                                        <p:tgtEl>
                                          <p:spTgt spid="6"/>
                                        </p:tgtEl>
                                        <p:attrNameLst>
                                          <p:attrName>ppt_w</p:attrName>
                                        </p:attrNameLst>
                                      </p:cBhvr>
                                      <p:tavLst>
                                        <p:tav tm="0">
                                          <p:val>
                                            <p:strVal val="#ppt_w"/>
                                          </p:val>
                                        </p:tav>
                                        <p:tav tm="100000">
                                          <p:val>
                                            <p:strVal val="#ppt_w"/>
                                          </p:val>
                                        </p:tav>
                                      </p:tavLst>
                                    </p:anim>
                                    <p:anim calcmode="lin" valueType="num">
                                      <p:cBhvr>
                                        <p:cTn id="38" dur="3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6"/>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6"/>
                                        </p:tgtEl>
                                        <p:attrNameLst>
                                          <p:attrName>ppt_x</p:attrName>
                                        </p:attrNameLst>
                                      </p:cBhvr>
                                      <p:tavLst>
                                        <p:tav tm="0">
                                          <p:val>
                                            <p:strVal val="ppt_x"/>
                                          </p:val>
                                        </p:tav>
                                        <p:tav tm="100000">
                                          <p:val>
                                            <p:strVal val="1+ppt_w/2"/>
                                          </p:val>
                                        </p:tav>
                                      </p:tavLst>
                                    </p:anim>
                                    <p:anim calcmode="lin" valueType="num">
                                      <p:cBhvr additive="base">
                                        <p:cTn id="43" dur="3500"/>
                                        <p:tgtEl>
                                          <p:spTgt spid="6"/>
                                        </p:tgtEl>
                                        <p:attrNameLst>
                                          <p:attrName>ppt_y</p:attrName>
                                        </p:attrNameLst>
                                      </p:cBhvr>
                                      <p:tavLst>
                                        <p:tav tm="0">
                                          <p:val>
                                            <p:strVal val="ppt_y"/>
                                          </p:val>
                                        </p:tav>
                                        <p:tav tm="100000">
                                          <p:val>
                                            <p:strVal val="1+ppt_h/2"/>
                                          </p:val>
                                        </p:tav>
                                      </p:tavLst>
                                    </p:anim>
                                    <p:set>
                                      <p:cBhvr>
                                        <p:cTn id="44" dur="1" fill="hold">
                                          <p:stCondLst>
                                            <p:cond delay="3499"/>
                                          </p:stCondLst>
                                        </p:cTn>
                                        <p:tgtEl>
                                          <p:spTgt spid="6"/>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500" fill="hold"/>
                                        <p:tgtEl>
                                          <p:spTgt spid="7"/>
                                        </p:tgtEl>
                                        <p:attrNameLst>
                                          <p:attrName>ppt_w</p:attrName>
                                        </p:attrNameLst>
                                      </p:cBhvr>
                                      <p:tavLst>
                                        <p:tav tm="0">
                                          <p:val>
                                            <p:strVal val="#ppt_w"/>
                                          </p:val>
                                        </p:tav>
                                        <p:tav tm="100000">
                                          <p:val>
                                            <p:strVal val="#ppt_w"/>
                                          </p:val>
                                        </p:tav>
                                      </p:tavLst>
                                    </p:anim>
                                    <p:anim calcmode="lin" valueType="num">
                                      <p:cBhvr>
                                        <p:cTn id="48" dur="3500" fill="hold"/>
                                        <p:tgtEl>
                                          <p:spTgt spid="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7"/>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7"/>
                                        </p:tgtEl>
                                        <p:attrNameLst>
                                          <p:attrName>ppt_x</p:attrName>
                                        </p:attrNameLst>
                                      </p:cBhvr>
                                      <p:tavLst>
                                        <p:tav tm="0">
                                          <p:val>
                                            <p:strVal val="ppt_x"/>
                                          </p:val>
                                        </p:tav>
                                        <p:tav tm="100000">
                                          <p:val>
                                            <p:strVal val="1+ppt_w/2"/>
                                          </p:val>
                                        </p:tav>
                                      </p:tavLst>
                                    </p:anim>
                                    <p:anim calcmode="lin" valueType="num">
                                      <p:cBhvr additive="base">
                                        <p:cTn id="53" dur="3500"/>
                                        <p:tgtEl>
                                          <p:spTgt spid="7"/>
                                        </p:tgtEl>
                                        <p:attrNameLst>
                                          <p:attrName>ppt_y</p:attrName>
                                        </p:attrNameLst>
                                      </p:cBhvr>
                                      <p:tavLst>
                                        <p:tav tm="0">
                                          <p:val>
                                            <p:strVal val="ppt_y"/>
                                          </p:val>
                                        </p:tav>
                                        <p:tav tm="100000">
                                          <p:val>
                                            <p:strVal val="1+ppt_h/2"/>
                                          </p:val>
                                        </p:tav>
                                      </p:tavLst>
                                    </p:anim>
                                    <p:set>
                                      <p:cBhvr>
                                        <p:cTn id="54" dur="1" fill="hold">
                                          <p:stCondLst>
                                            <p:cond delay="3499"/>
                                          </p:stCondLst>
                                        </p:cTn>
                                        <p:tgtEl>
                                          <p:spTgt spid="7"/>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3500" fill="hold"/>
                                        <p:tgtEl>
                                          <p:spTgt spid="8"/>
                                        </p:tgtEl>
                                        <p:attrNameLst>
                                          <p:attrName>ppt_w</p:attrName>
                                        </p:attrNameLst>
                                      </p:cBhvr>
                                      <p:tavLst>
                                        <p:tav tm="0">
                                          <p:val>
                                            <p:strVal val="#ppt_w"/>
                                          </p:val>
                                        </p:tav>
                                        <p:tav tm="100000">
                                          <p:val>
                                            <p:strVal val="#ppt_w"/>
                                          </p:val>
                                        </p:tav>
                                      </p:tavLst>
                                    </p:anim>
                                    <p:anim calcmode="lin" valueType="num">
                                      <p:cBhvr>
                                        <p:cTn id="58" dur="3500" fill="hold"/>
                                        <p:tgtEl>
                                          <p:spTgt spid="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8"/>
                                        </p:tgtEl>
                                        <p:attrNameLst>
                                          <p:attrName>ppt_x</p:attrName>
                                        </p:attrNameLst>
                                      </p:cBhvr>
                                      <p:tavLst>
                                        <p:tav tm="0">
                                          <p:val>
                                            <p:strVal val="ppt_x"/>
                                          </p:val>
                                        </p:tav>
                                        <p:tav tm="100000">
                                          <p:val>
                                            <p:strVal val="1+ppt_w/2"/>
                                          </p:val>
                                        </p:tav>
                                      </p:tavLst>
                                    </p:anim>
                                    <p:anim calcmode="lin" valueType="num">
                                      <p:cBhvr additive="base">
                                        <p:cTn id="63" dur="3500"/>
                                        <p:tgtEl>
                                          <p:spTgt spid="8"/>
                                        </p:tgtEl>
                                        <p:attrNameLst>
                                          <p:attrName>ppt_y</p:attrName>
                                        </p:attrNameLst>
                                      </p:cBhvr>
                                      <p:tavLst>
                                        <p:tav tm="0">
                                          <p:val>
                                            <p:strVal val="ppt_y"/>
                                          </p:val>
                                        </p:tav>
                                        <p:tav tm="100000">
                                          <p:val>
                                            <p:strVal val="1+ppt_h/2"/>
                                          </p:val>
                                        </p:tav>
                                      </p:tavLst>
                                    </p:anim>
                                    <p:set>
                                      <p:cBhvr>
                                        <p:cTn id="64" dur="1" fill="hold">
                                          <p:stCondLst>
                                            <p:cond delay="3499"/>
                                          </p:stCondLst>
                                        </p:cTn>
                                        <p:tgtEl>
                                          <p:spTgt spid="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3500" fill="hold"/>
                                        <p:tgtEl>
                                          <p:spTgt spid="9"/>
                                        </p:tgtEl>
                                        <p:attrNameLst>
                                          <p:attrName>ppt_w</p:attrName>
                                        </p:attrNameLst>
                                      </p:cBhvr>
                                      <p:tavLst>
                                        <p:tav tm="0">
                                          <p:val>
                                            <p:strVal val="#ppt_w"/>
                                          </p:val>
                                        </p:tav>
                                        <p:tav tm="100000">
                                          <p:val>
                                            <p:strVal val="#ppt_w"/>
                                          </p:val>
                                        </p:tav>
                                      </p:tavLst>
                                    </p:anim>
                                    <p:anim calcmode="lin" valueType="num">
                                      <p:cBhvr>
                                        <p:cTn id="68" dur="3500" fill="hold"/>
                                        <p:tgtEl>
                                          <p:spTgt spid="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9"/>
                                        </p:tgtEl>
                                        <p:attrNameLst>
                                          <p:attrName>ppt_x</p:attrName>
                                        </p:attrNameLst>
                                      </p:cBhvr>
                                      <p:tavLst>
                                        <p:tav tm="0">
                                          <p:val>
                                            <p:strVal val="ppt_x"/>
                                          </p:val>
                                        </p:tav>
                                        <p:tav tm="100000">
                                          <p:val>
                                            <p:strVal val="1+ppt_w/2"/>
                                          </p:val>
                                        </p:tav>
                                      </p:tavLst>
                                    </p:anim>
                                    <p:anim calcmode="lin" valueType="num">
                                      <p:cBhvr additive="base">
                                        <p:cTn id="73" dur="3500"/>
                                        <p:tgtEl>
                                          <p:spTgt spid="9"/>
                                        </p:tgtEl>
                                        <p:attrNameLst>
                                          <p:attrName>ppt_y</p:attrName>
                                        </p:attrNameLst>
                                      </p:cBhvr>
                                      <p:tavLst>
                                        <p:tav tm="0">
                                          <p:val>
                                            <p:strVal val="ppt_y"/>
                                          </p:val>
                                        </p:tav>
                                        <p:tav tm="100000">
                                          <p:val>
                                            <p:strVal val="1+ppt_h/2"/>
                                          </p:val>
                                        </p:tav>
                                      </p:tavLst>
                                    </p:anim>
                                    <p:set>
                                      <p:cBhvr>
                                        <p:cTn id="74" dur="1" fill="hold">
                                          <p:stCondLst>
                                            <p:cond delay="3499"/>
                                          </p:stCondLst>
                                        </p:cTn>
                                        <p:tgtEl>
                                          <p:spTgt spid="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p:cTn id="77" dur="3500" fill="hold"/>
                                        <p:tgtEl>
                                          <p:spTgt spid="10"/>
                                        </p:tgtEl>
                                        <p:attrNameLst>
                                          <p:attrName>ppt_w</p:attrName>
                                        </p:attrNameLst>
                                      </p:cBhvr>
                                      <p:tavLst>
                                        <p:tav tm="0">
                                          <p:val>
                                            <p:strVal val="#ppt_w"/>
                                          </p:val>
                                        </p:tav>
                                        <p:tav tm="100000">
                                          <p:val>
                                            <p:strVal val="#ppt_w"/>
                                          </p:val>
                                        </p:tav>
                                      </p:tavLst>
                                    </p:anim>
                                    <p:anim calcmode="lin" valueType="num">
                                      <p:cBhvr>
                                        <p:cTn id="78" dur="3500" fill="hold"/>
                                        <p:tgtEl>
                                          <p:spTgt spid="1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1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10"/>
                                        </p:tgtEl>
                                        <p:attrNameLst>
                                          <p:attrName>ppt_x</p:attrName>
                                        </p:attrNameLst>
                                      </p:cBhvr>
                                      <p:tavLst>
                                        <p:tav tm="0">
                                          <p:val>
                                            <p:strVal val="ppt_x"/>
                                          </p:val>
                                        </p:tav>
                                        <p:tav tm="100000">
                                          <p:val>
                                            <p:strVal val="1+ppt_w/2"/>
                                          </p:val>
                                        </p:tav>
                                      </p:tavLst>
                                    </p:anim>
                                    <p:anim calcmode="lin" valueType="num">
                                      <p:cBhvr additive="base">
                                        <p:cTn id="83" dur="3500"/>
                                        <p:tgtEl>
                                          <p:spTgt spid="10"/>
                                        </p:tgtEl>
                                        <p:attrNameLst>
                                          <p:attrName>ppt_y</p:attrName>
                                        </p:attrNameLst>
                                      </p:cBhvr>
                                      <p:tavLst>
                                        <p:tav tm="0">
                                          <p:val>
                                            <p:strVal val="ppt_y"/>
                                          </p:val>
                                        </p:tav>
                                        <p:tav tm="100000">
                                          <p:val>
                                            <p:strVal val="1+ppt_h/2"/>
                                          </p:val>
                                        </p:tav>
                                      </p:tavLst>
                                    </p:anim>
                                    <p:set>
                                      <p:cBhvr>
                                        <p:cTn id="84" dur="1" fill="hold">
                                          <p:stCondLst>
                                            <p:cond delay="3499"/>
                                          </p:stCondLst>
                                        </p:cTn>
                                        <p:tgtEl>
                                          <p:spTgt spid="1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p:cTn id="87" dur="3500" fill="hold"/>
                                        <p:tgtEl>
                                          <p:spTgt spid="11"/>
                                        </p:tgtEl>
                                        <p:attrNameLst>
                                          <p:attrName>ppt_w</p:attrName>
                                        </p:attrNameLst>
                                      </p:cBhvr>
                                      <p:tavLst>
                                        <p:tav tm="0">
                                          <p:val>
                                            <p:strVal val="#ppt_w"/>
                                          </p:val>
                                        </p:tav>
                                        <p:tav tm="100000">
                                          <p:val>
                                            <p:strVal val="#ppt_w"/>
                                          </p:val>
                                        </p:tav>
                                      </p:tavLst>
                                    </p:anim>
                                    <p:anim calcmode="lin" valueType="num">
                                      <p:cBhvr>
                                        <p:cTn id="88" dur="3500" fill="hold"/>
                                        <p:tgtEl>
                                          <p:spTgt spid="1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1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11"/>
                                        </p:tgtEl>
                                        <p:attrNameLst>
                                          <p:attrName>ppt_x</p:attrName>
                                        </p:attrNameLst>
                                      </p:cBhvr>
                                      <p:tavLst>
                                        <p:tav tm="0">
                                          <p:val>
                                            <p:strVal val="ppt_x"/>
                                          </p:val>
                                        </p:tav>
                                        <p:tav tm="100000">
                                          <p:val>
                                            <p:strVal val="1+ppt_w/2"/>
                                          </p:val>
                                        </p:tav>
                                      </p:tavLst>
                                    </p:anim>
                                    <p:anim calcmode="lin" valueType="num">
                                      <p:cBhvr additive="base">
                                        <p:cTn id="93" dur="3500"/>
                                        <p:tgtEl>
                                          <p:spTgt spid="11"/>
                                        </p:tgtEl>
                                        <p:attrNameLst>
                                          <p:attrName>ppt_y</p:attrName>
                                        </p:attrNameLst>
                                      </p:cBhvr>
                                      <p:tavLst>
                                        <p:tav tm="0">
                                          <p:val>
                                            <p:strVal val="ppt_y"/>
                                          </p:val>
                                        </p:tav>
                                        <p:tav tm="100000">
                                          <p:val>
                                            <p:strVal val="1+ppt_h/2"/>
                                          </p:val>
                                        </p:tav>
                                      </p:tavLst>
                                    </p:anim>
                                    <p:set>
                                      <p:cBhvr>
                                        <p:cTn id="94" dur="1" fill="hold">
                                          <p:stCondLst>
                                            <p:cond delay="3499"/>
                                          </p:stCondLst>
                                        </p:cTn>
                                        <p:tgtEl>
                                          <p:spTgt spid="1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3500" fill="hold"/>
                                        <p:tgtEl>
                                          <p:spTgt spid="12"/>
                                        </p:tgtEl>
                                        <p:attrNameLst>
                                          <p:attrName>ppt_w</p:attrName>
                                        </p:attrNameLst>
                                      </p:cBhvr>
                                      <p:tavLst>
                                        <p:tav tm="0">
                                          <p:val>
                                            <p:strVal val="#ppt_w"/>
                                          </p:val>
                                        </p:tav>
                                        <p:tav tm="100000">
                                          <p:val>
                                            <p:strVal val="#ppt_w"/>
                                          </p:val>
                                        </p:tav>
                                      </p:tavLst>
                                    </p:anim>
                                    <p:anim calcmode="lin" valueType="num">
                                      <p:cBhvr>
                                        <p:cTn id="98" dur="3500" fill="hold"/>
                                        <p:tgtEl>
                                          <p:spTgt spid="1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1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12"/>
                                        </p:tgtEl>
                                        <p:attrNameLst>
                                          <p:attrName>ppt_x</p:attrName>
                                        </p:attrNameLst>
                                      </p:cBhvr>
                                      <p:tavLst>
                                        <p:tav tm="0">
                                          <p:val>
                                            <p:strVal val="ppt_x"/>
                                          </p:val>
                                        </p:tav>
                                        <p:tav tm="100000">
                                          <p:val>
                                            <p:strVal val="1+ppt_w/2"/>
                                          </p:val>
                                        </p:tav>
                                      </p:tavLst>
                                    </p:anim>
                                    <p:anim calcmode="lin" valueType="num">
                                      <p:cBhvr additive="base">
                                        <p:cTn id="103" dur="3500"/>
                                        <p:tgtEl>
                                          <p:spTgt spid="12"/>
                                        </p:tgtEl>
                                        <p:attrNameLst>
                                          <p:attrName>ppt_y</p:attrName>
                                        </p:attrNameLst>
                                      </p:cBhvr>
                                      <p:tavLst>
                                        <p:tav tm="0">
                                          <p:val>
                                            <p:strVal val="ppt_y"/>
                                          </p:val>
                                        </p:tav>
                                        <p:tav tm="100000">
                                          <p:val>
                                            <p:strVal val="1+ppt_h/2"/>
                                          </p:val>
                                        </p:tav>
                                      </p:tavLst>
                                    </p:anim>
                                    <p:set>
                                      <p:cBhvr>
                                        <p:cTn id="104" dur="1" fill="hold">
                                          <p:stCondLst>
                                            <p:cond delay="3499"/>
                                          </p:stCondLst>
                                        </p:cTn>
                                        <p:tgtEl>
                                          <p:spTgt spid="1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3500" fill="hold"/>
                                        <p:tgtEl>
                                          <p:spTgt spid="13"/>
                                        </p:tgtEl>
                                        <p:attrNameLst>
                                          <p:attrName>ppt_w</p:attrName>
                                        </p:attrNameLst>
                                      </p:cBhvr>
                                      <p:tavLst>
                                        <p:tav tm="0">
                                          <p:val>
                                            <p:strVal val="#ppt_w"/>
                                          </p:val>
                                        </p:tav>
                                        <p:tav tm="100000">
                                          <p:val>
                                            <p:strVal val="#ppt_w"/>
                                          </p:val>
                                        </p:tav>
                                      </p:tavLst>
                                    </p:anim>
                                    <p:anim calcmode="lin" valueType="num">
                                      <p:cBhvr>
                                        <p:cTn id="108" dur="3500" fill="hold"/>
                                        <p:tgtEl>
                                          <p:spTgt spid="1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1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13"/>
                                        </p:tgtEl>
                                        <p:attrNameLst>
                                          <p:attrName>ppt_x</p:attrName>
                                        </p:attrNameLst>
                                      </p:cBhvr>
                                      <p:tavLst>
                                        <p:tav tm="0">
                                          <p:val>
                                            <p:strVal val="ppt_x"/>
                                          </p:val>
                                        </p:tav>
                                        <p:tav tm="100000">
                                          <p:val>
                                            <p:strVal val="1+ppt_w/2"/>
                                          </p:val>
                                        </p:tav>
                                      </p:tavLst>
                                    </p:anim>
                                    <p:anim calcmode="lin" valueType="num">
                                      <p:cBhvr additive="base">
                                        <p:cTn id="113" dur="3500"/>
                                        <p:tgtEl>
                                          <p:spTgt spid="13"/>
                                        </p:tgtEl>
                                        <p:attrNameLst>
                                          <p:attrName>ppt_y</p:attrName>
                                        </p:attrNameLst>
                                      </p:cBhvr>
                                      <p:tavLst>
                                        <p:tav tm="0">
                                          <p:val>
                                            <p:strVal val="ppt_y"/>
                                          </p:val>
                                        </p:tav>
                                        <p:tav tm="100000">
                                          <p:val>
                                            <p:strVal val="1+ppt_h/2"/>
                                          </p:val>
                                        </p:tav>
                                      </p:tavLst>
                                    </p:anim>
                                    <p:set>
                                      <p:cBhvr>
                                        <p:cTn id="114" dur="1" fill="hold">
                                          <p:stCondLst>
                                            <p:cond delay="3499"/>
                                          </p:stCondLst>
                                        </p:cTn>
                                        <p:tgtEl>
                                          <p:spTgt spid="1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p:cTn id="117" dur="3500" fill="hold"/>
                                        <p:tgtEl>
                                          <p:spTgt spid="14"/>
                                        </p:tgtEl>
                                        <p:attrNameLst>
                                          <p:attrName>ppt_w</p:attrName>
                                        </p:attrNameLst>
                                      </p:cBhvr>
                                      <p:tavLst>
                                        <p:tav tm="0">
                                          <p:val>
                                            <p:strVal val="#ppt_w"/>
                                          </p:val>
                                        </p:tav>
                                        <p:tav tm="100000">
                                          <p:val>
                                            <p:strVal val="#ppt_w"/>
                                          </p:val>
                                        </p:tav>
                                      </p:tavLst>
                                    </p:anim>
                                    <p:anim calcmode="lin" valueType="num">
                                      <p:cBhvr>
                                        <p:cTn id="118" dur="3500" fill="hold"/>
                                        <p:tgtEl>
                                          <p:spTgt spid="1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1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14"/>
                                        </p:tgtEl>
                                        <p:attrNameLst>
                                          <p:attrName>ppt_x</p:attrName>
                                        </p:attrNameLst>
                                      </p:cBhvr>
                                      <p:tavLst>
                                        <p:tav tm="0">
                                          <p:val>
                                            <p:strVal val="ppt_x"/>
                                          </p:val>
                                        </p:tav>
                                        <p:tav tm="100000">
                                          <p:val>
                                            <p:strVal val="1+ppt_w/2"/>
                                          </p:val>
                                        </p:tav>
                                      </p:tavLst>
                                    </p:anim>
                                    <p:anim calcmode="lin" valueType="num">
                                      <p:cBhvr additive="base">
                                        <p:cTn id="123" dur="3500"/>
                                        <p:tgtEl>
                                          <p:spTgt spid="14"/>
                                        </p:tgtEl>
                                        <p:attrNameLst>
                                          <p:attrName>ppt_y</p:attrName>
                                        </p:attrNameLst>
                                      </p:cBhvr>
                                      <p:tavLst>
                                        <p:tav tm="0">
                                          <p:val>
                                            <p:strVal val="ppt_y"/>
                                          </p:val>
                                        </p:tav>
                                        <p:tav tm="100000">
                                          <p:val>
                                            <p:strVal val="1+ppt_h/2"/>
                                          </p:val>
                                        </p:tav>
                                      </p:tavLst>
                                    </p:anim>
                                    <p:set>
                                      <p:cBhvr>
                                        <p:cTn id="124" dur="1" fill="hold">
                                          <p:stCondLst>
                                            <p:cond delay="3499"/>
                                          </p:stCondLst>
                                        </p:cTn>
                                        <p:tgtEl>
                                          <p:spTgt spid="1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p:cTn id="127" dur="3500" fill="hold"/>
                                        <p:tgtEl>
                                          <p:spTgt spid="15"/>
                                        </p:tgtEl>
                                        <p:attrNameLst>
                                          <p:attrName>ppt_w</p:attrName>
                                        </p:attrNameLst>
                                      </p:cBhvr>
                                      <p:tavLst>
                                        <p:tav tm="0">
                                          <p:val>
                                            <p:strVal val="#ppt_w"/>
                                          </p:val>
                                        </p:tav>
                                        <p:tav tm="100000">
                                          <p:val>
                                            <p:strVal val="#ppt_w"/>
                                          </p:val>
                                        </p:tav>
                                      </p:tavLst>
                                    </p:anim>
                                    <p:anim calcmode="lin" valueType="num">
                                      <p:cBhvr>
                                        <p:cTn id="128" dur="3500" fill="hold"/>
                                        <p:tgtEl>
                                          <p:spTgt spid="1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15"/>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15"/>
                                        </p:tgtEl>
                                        <p:attrNameLst>
                                          <p:attrName>ppt_x</p:attrName>
                                        </p:attrNameLst>
                                      </p:cBhvr>
                                      <p:tavLst>
                                        <p:tav tm="0">
                                          <p:val>
                                            <p:strVal val="ppt_x"/>
                                          </p:val>
                                        </p:tav>
                                        <p:tav tm="100000">
                                          <p:val>
                                            <p:strVal val="1+ppt_w/2"/>
                                          </p:val>
                                        </p:tav>
                                      </p:tavLst>
                                    </p:anim>
                                    <p:anim calcmode="lin" valueType="num">
                                      <p:cBhvr additive="base">
                                        <p:cTn id="133" dur="3500"/>
                                        <p:tgtEl>
                                          <p:spTgt spid="15"/>
                                        </p:tgtEl>
                                        <p:attrNameLst>
                                          <p:attrName>ppt_y</p:attrName>
                                        </p:attrNameLst>
                                      </p:cBhvr>
                                      <p:tavLst>
                                        <p:tav tm="0">
                                          <p:val>
                                            <p:strVal val="ppt_y"/>
                                          </p:val>
                                        </p:tav>
                                        <p:tav tm="100000">
                                          <p:val>
                                            <p:strVal val="1+ppt_h/2"/>
                                          </p:val>
                                        </p:tav>
                                      </p:tavLst>
                                    </p:anim>
                                    <p:set>
                                      <p:cBhvr>
                                        <p:cTn id="134" dur="1" fill="hold">
                                          <p:stCondLst>
                                            <p:cond delay="3499"/>
                                          </p:stCondLst>
                                        </p:cTn>
                                        <p:tgtEl>
                                          <p:spTgt spid="15"/>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p:cTn id="137" dur="3500" fill="hold"/>
                                        <p:tgtEl>
                                          <p:spTgt spid="16"/>
                                        </p:tgtEl>
                                        <p:attrNameLst>
                                          <p:attrName>ppt_w</p:attrName>
                                        </p:attrNameLst>
                                      </p:cBhvr>
                                      <p:tavLst>
                                        <p:tav tm="0">
                                          <p:val>
                                            <p:strVal val="#ppt_w"/>
                                          </p:val>
                                        </p:tav>
                                        <p:tav tm="100000">
                                          <p:val>
                                            <p:strVal val="#ppt_w"/>
                                          </p:val>
                                        </p:tav>
                                      </p:tavLst>
                                    </p:anim>
                                    <p:anim calcmode="lin" valueType="num">
                                      <p:cBhvr>
                                        <p:cTn id="138" dur="3500" fill="hold"/>
                                        <p:tgtEl>
                                          <p:spTgt spid="16"/>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16"/>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3500"/>
                                        <p:tgtEl>
                                          <p:spTgt spid="16"/>
                                        </p:tgtEl>
                                        <p:attrNameLst>
                                          <p:attrName>ppt_x</p:attrName>
                                        </p:attrNameLst>
                                      </p:cBhvr>
                                      <p:tavLst>
                                        <p:tav tm="0">
                                          <p:val>
                                            <p:strVal val="ppt_x"/>
                                          </p:val>
                                        </p:tav>
                                        <p:tav tm="100000">
                                          <p:val>
                                            <p:strVal val="0-ppt_w/2"/>
                                          </p:val>
                                        </p:tav>
                                      </p:tavLst>
                                    </p:anim>
                                    <p:anim calcmode="lin" valueType="num">
                                      <p:cBhvr additive="base">
                                        <p:cTn id="143" dur="3500"/>
                                        <p:tgtEl>
                                          <p:spTgt spid="16"/>
                                        </p:tgtEl>
                                        <p:attrNameLst>
                                          <p:attrName>ppt_y</p:attrName>
                                        </p:attrNameLst>
                                      </p:cBhvr>
                                      <p:tavLst>
                                        <p:tav tm="0">
                                          <p:val>
                                            <p:strVal val="ppt_y"/>
                                          </p:val>
                                        </p:tav>
                                        <p:tav tm="100000">
                                          <p:val>
                                            <p:strVal val="1+ppt_h/2"/>
                                          </p:val>
                                        </p:tav>
                                      </p:tavLst>
                                    </p:anim>
                                    <p:set>
                                      <p:cBhvr>
                                        <p:cTn id="144" dur="1" fill="hold">
                                          <p:stCondLst>
                                            <p:cond delay="3499"/>
                                          </p:stCondLst>
                                        </p:cTn>
                                        <p:tgtEl>
                                          <p:spTgt spid="16"/>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7"/>
                                        </p:tgtEl>
                                        <p:attrNameLst>
                                          <p:attrName>style.visibility</p:attrName>
                                        </p:attrNameLst>
                                      </p:cBhvr>
                                      <p:to>
                                        <p:strVal val="visible"/>
                                      </p:to>
                                    </p:set>
                                    <p:anim calcmode="lin" valueType="num">
                                      <p:cBhvr>
                                        <p:cTn id="147" dur="3500" fill="hold"/>
                                        <p:tgtEl>
                                          <p:spTgt spid="17"/>
                                        </p:tgtEl>
                                        <p:attrNameLst>
                                          <p:attrName>ppt_w</p:attrName>
                                        </p:attrNameLst>
                                      </p:cBhvr>
                                      <p:tavLst>
                                        <p:tav tm="0">
                                          <p:val>
                                            <p:strVal val="#ppt_w"/>
                                          </p:val>
                                        </p:tav>
                                        <p:tav tm="100000">
                                          <p:val>
                                            <p:strVal val="#ppt_w"/>
                                          </p:val>
                                        </p:tav>
                                      </p:tavLst>
                                    </p:anim>
                                    <p:anim calcmode="lin" valueType="num">
                                      <p:cBhvr>
                                        <p:cTn id="148" dur="3500" fill="hold"/>
                                        <p:tgtEl>
                                          <p:spTgt spid="17"/>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17"/>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17"/>
                                        </p:tgtEl>
                                        <p:attrNameLst>
                                          <p:attrName>ppt_x</p:attrName>
                                        </p:attrNameLst>
                                      </p:cBhvr>
                                      <p:tavLst>
                                        <p:tav tm="0">
                                          <p:val>
                                            <p:strVal val="ppt_x"/>
                                          </p:val>
                                        </p:tav>
                                        <p:tav tm="100000">
                                          <p:val>
                                            <p:strVal val="0-ppt_w/2"/>
                                          </p:val>
                                        </p:tav>
                                      </p:tavLst>
                                    </p:anim>
                                    <p:anim calcmode="lin" valueType="num">
                                      <p:cBhvr additive="base">
                                        <p:cTn id="153" dur="3500"/>
                                        <p:tgtEl>
                                          <p:spTgt spid="17"/>
                                        </p:tgtEl>
                                        <p:attrNameLst>
                                          <p:attrName>ppt_y</p:attrName>
                                        </p:attrNameLst>
                                      </p:cBhvr>
                                      <p:tavLst>
                                        <p:tav tm="0">
                                          <p:val>
                                            <p:strVal val="ppt_y"/>
                                          </p:val>
                                        </p:tav>
                                        <p:tav tm="100000">
                                          <p:val>
                                            <p:strVal val="1+ppt_h/2"/>
                                          </p:val>
                                        </p:tav>
                                      </p:tavLst>
                                    </p:anim>
                                    <p:set>
                                      <p:cBhvr>
                                        <p:cTn id="154" dur="1" fill="hold">
                                          <p:stCondLst>
                                            <p:cond delay="3499"/>
                                          </p:stCondLst>
                                        </p:cTn>
                                        <p:tgtEl>
                                          <p:spTgt spid="17"/>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8"/>
                                        </p:tgtEl>
                                        <p:attrNameLst>
                                          <p:attrName>style.visibility</p:attrName>
                                        </p:attrNameLst>
                                      </p:cBhvr>
                                      <p:to>
                                        <p:strVal val="visible"/>
                                      </p:to>
                                    </p:set>
                                    <p:anim calcmode="lin" valueType="num">
                                      <p:cBhvr>
                                        <p:cTn id="157" dur="3500" fill="hold"/>
                                        <p:tgtEl>
                                          <p:spTgt spid="18"/>
                                        </p:tgtEl>
                                        <p:attrNameLst>
                                          <p:attrName>ppt_w</p:attrName>
                                        </p:attrNameLst>
                                      </p:cBhvr>
                                      <p:tavLst>
                                        <p:tav tm="0">
                                          <p:val>
                                            <p:strVal val="#ppt_w"/>
                                          </p:val>
                                        </p:tav>
                                        <p:tav tm="100000">
                                          <p:val>
                                            <p:strVal val="#ppt_w"/>
                                          </p:val>
                                        </p:tav>
                                      </p:tavLst>
                                    </p:anim>
                                    <p:anim calcmode="lin" valueType="num">
                                      <p:cBhvr>
                                        <p:cTn id="158" dur="3500" fill="hold"/>
                                        <p:tgtEl>
                                          <p:spTgt spid="18"/>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18"/>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18"/>
                                        </p:tgtEl>
                                        <p:attrNameLst>
                                          <p:attrName>ppt_x</p:attrName>
                                        </p:attrNameLst>
                                      </p:cBhvr>
                                      <p:tavLst>
                                        <p:tav tm="0">
                                          <p:val>
                                            <p:strVal val="ppt_x"/>
                                          </p:val>
                                        </p:tav>
                                        <p:tav tm="100000">
                                          <p:val>
                                            <p:strVal val="0-ppt_w/2"/>
                                          </p:val>
                                        </p:tav>
                                      </p:tavLst>
                                    </p:anim>
                                    <p:anim calcmode="lin" valueType="num">
                                      <p:cBhvr additive="base">
                                        <p:cTn id="163" dur="3500"/>
                                        <p:tgtEl>
                                          <p:spTgt spid="18"/>
                                        </p:tgtEl>
                                        <p:attrNameLst>
                                          <p:attrName>ppt_y</p:attrName>
                                        </p:attrNameLst>
                                      </p:cBhvr>
                                      <p:tavLst>
                                        <p:tav tm="0">
                                          <p:val>
                                            <p:strVal val="ppt_y"/>
                                          </p:val>
                                        </p:tav>
                                        <p:tav tm="100000">
                                          <p:val>
                                            <p:strVal val="1+ppt_h/2"/>
                                          </p:val>
                                        </p:tav>
                                      </p:tavLst>
                                    </p:anim>
                                    <p:set>
                                      <p:cBhvr>
                                        <p:cTn id="164" dur="1" fill="hold">
                                          <p:stCondLst>
                                            <p:cond delay="3499"/>
                                          </p:stCondLst>
                                        </p:cTn>
                                        <p:tgtEl>
                                          <p:spTgt spid="18"/>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3500" fill="hold"/>
                                        <p:tgtEl>
                                          <p:spTgt spid="19"/>
                                        </p:tgtEl>
                                        <p:attrNameLst>
                                          <p:attrName>ppt_w</p:attrName>
                                        </p:attrNameLst>
                                      </p:cBhvr>
                                      <p:tavLst>
                                        <p:tav tm="0">
                                          <p:val>
                                            <p:strVal val="#ppt_w"/>
                                          </p:val>
                                        </p:tav>
                                        <p:tav tm="100000">
                                          <p:val>
                                            <p:strVal val="#ppt_w"/>
                                          </p:val>
                                        </p:tav>
                                      </p:tavLst>
                                    </p:anim>
                                    <p:anim calcmode="lin" valueType="num">
                                      <p:cBhvr>
                                        <p:cTn id="168" dur="3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19"/>
                                        </p:tgtEl>
                                        <p:attrNameLst>
                                          <p:attrName>ppt_x</p:attrName>
                                        </p:attrNameLst>
                                      </p:cBhvr>
                                      <p:tavLst>
                                        <p:tav tm="0">
                                          <p:val>
                                            <p:strVal val="ppt_x"/>
                                          </p:val>
                                        </p:tav>
                                        <p:tav tm="100000">
                                          <p:val>
                                            <p:strVal val="0-ppt_w/2"/>
                                          </p:val>
                                        </p:tav>
                                      </p:tavLst>
                                    </p:anim>
                                    <p:anim calcmode="lin" valueType="num">
                                      <p:cBhvr additive="base">
                                        <p:cTn id="173" dur="3500"/>
                                        <p:tgtEl>
                                          <p:spTgt spid="19"/>
                                        </p:tgtEl>
                                        <p:attrNameLst>
                                          <p:attrName>ppt_y</p:attrName>
                                        </p:attrNameLst>
                                      </p:cBhvr>
                                      <p:tavLst>
                                        <p:tav tm="0">
                                          <p:val>
                                            <p:strVal val="ppt_y"/>
                                          </p:val>
                                        </p:tav>
                                        <p:tav tm="100000">
                                          <p:val>
                                            <p:strVal val="1+ppt_h/2"/>
                                          </p:val>
                                        </p:tav>
                                      </p:tavLst>
                                    </p:anim>
                                    <p:set>
                                      <p:cBhvr>
                                        <p:cTn id="174" dur="1" fill="hold">
                                          <p:stCondLst>
                                            <p:cond delay="3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3500" fill="hold"/>
                                        <p:tgtEl>
                                          <p:spTgt spid="20"/>
                                        </p:tgtEl>
                                        <p:attrNameLst>
                                          <p:attrName>ppt_w</p:attrName>
                                        </p:attrNameLst>
                                      </p:cBhvr>
                                      <p:tavLst>
                                        <p:tav tm="0">
                                          <p:val>
                                            <p:strVal val="#ppt_w"/>
                                          </p:val>
                                        </p:tav>
                                        <p:tav tm="100000">
                                          <p:val>
                                            <p:strVal val="#ppt_w"/>
                                          </p:val>
                                        </p:tav>
                                      </p:tavLst>
                                    </p:anim>
                                    <p:anim calcmode="lin" valueType="num">
                                      <p:cBhvr>
                                        <p:cTn id="178" dur="3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20"/>
                                        </p:tgtEl>
                                        <p:attrNameLst>
                                          <p:attrName>ppt_x</p:attrName>
                                        </p:attrNameLst>
                                      </p:cBhvr>
                                      <p:tavLst>
                                        <p:tav tm="0">
                                          <p:val>
                                            <p:strVal val="ppt_x"/>
                                          </p:val>
                                        </p:tav>
                                        <p:tav tm="100000">
                                          <p:val>
                                            <p:strVal val="0-ppt_w/2"/>
                                          </p:val>
                                        </p:tav>
                                      </p:tavLst>
                                    </p:anim>
                                    <p:anim calcmode="lin" valueType="num">
                                      <p:cBhvr additive="base">
                                        <p:cTn id="183" dur="3500"/>
                                        <p:tgtEl>
                                          <p:spTgt spid="20"/>
                                        </p:tgtEl>
                                        <p:attrNameLst>
                                          <p:attrName>ppt_y</p:attrName>
                                        </p:attrNameLst>
                                      </p:cBhvr>
                                      <p:tavLst>
                                        <p:tav tm="0">
                                          <p:val>
                                            <p:strVal val="ppt_y"/>
                                          </p:val>
                                        </p:tav>
                                        <p:tav tm="100000">
                                          <p:val>
                                            <p:strVal val="1+ppt_h/2"/>
                                          </p:val>
                                        </p:tav>
                                      </p:tavLst>
                                    </p:anim>
                                    <p:set>
                                      <p:cBhvr>
                                        <p:cTn id="184" dur="1" fill="hold">
                                          <p:stCondLst>
                                            <p:cond delay="3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p:val>
                                            <p:strVal val="#ppt_w"/>
                                          </p:val>
                                        </p:tav>
                                        <p:tav tm="100000">
                                          <p:val>
                                            <p:strVal val="#ppt_w"/>
                                          </p:val>
                                        </p:tav>
                                      </p:tavLst>
                                    </p:anim>
                                    <p:anim calcmode="lin" valueType="num">
                                      <p:cBhvr>
                                        <p:cTn id="188" dur="3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21"/>
                                        </p:tgtEl>
                                        <p:attrNameLst>
                                          <p:attrName>ppt_x</p:attrName>
                                        </p:attrNameLst>
                                      </p:cBhvr>
                                      <p:tavLst>
                                        <p:tav tm="0">
                                          <p:val>
                                            <p:strVal val="ppt_x"/>
                                          </p:val>
                                        </p:tav>
                                        <p:tav tm="100000">
                                          <p:val>
                                            <p:strVal val="0-ppt_w/2"/>
                                          </p:val>
                                        </p:tav>
                                      </p:tavLst>
                                    </p:anim>
                                    <p:anim calcmode="lin" valueType="num">
                                      <p:cBhvr additive="base">
                                        <p:cTn id="193" dur="3500"/>
                                        <p:tgtEl>
                                          <p:spTgt spid="21"/>
                                        </p:tgtEl>
                                        <p:attrNameLst>
                                          <p:attrName>ppt_y</p:attrName>
                                        </p:attrNameLst>
                                      </p:cBhvr>
                                      <p:tavLst>
                                        <p:tav tm="0">
                                          <p:val>
                                            <p:strVal val="ppt_y"/>
                                          </p:val>
                                        </p:tav>
                                        <p:tav tm="100000">
                                          <p:val>
                                            <p:strVal val="1+ppt_h/2"/>
                                          </p:val>
                                        </p:tav>
                                      </p:tavLst>
                                    </p:anim>
                                    <p:set>
                                      <p:cBhvr>
                                        <p:cTn id="194" dur="1" fill="hold">
                                          <p:stCondLst>
                                            <p:cond delay="3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3500" fill="hold"/>
                                        <p:tgtEl>
                                          <p:spTgt spid="22"/>
                                        </p:tgtEl>
                                        <p:attrNameLst>
                                          <p:attrName>ppt_w</p:attrName>
                                        </p:attrNameLst>
                                      </p:cBhvr>
                                      <p:tavLst>
                                        <p:tav tm="0">
                                          <p:val>
                                            <p:strVal val="#ppt_w"/>
                                          </p:val>
                                        </p:tav>
                                        <p:tav tm="100000">
                                          <p:val>
                                            <p:strVal val="#ppt_w"/>
                                          </p:val>
                                        </p:tav>
                                      </p:tavLst>
                                    </p:anim>
                                    <p:anim calcmode="lin" valueType="num">
                                      <p:cBhvr>
                                        <p:cTn id="198" dur="3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22"/>
                                        </p:tgtEl>
                                        <p:attrNameLst>
                                          <p:attrName>ppt_x</p:attrName>
                                        </p:attrNameLst>
                                      </p:cBhvr>
                                      <p:tavLst>
                                        <p:tav tm="0">
                                          <p:val>
                                            <p:strVal val="ppt_x"/>
                                          </p:val>
                                        </p:tav>
                                        <p:tav tm="100000">
                                          <p:val>
                                            <p:strVal val="0-ppt_w/2"/>
                                          </p:val>
                                        </p:tav>
                                      </p:tavLst>
                                    </p:anim>
                                    <p:anim calcmode="lin" valueType="num">
                                      <p:cBhvr additive="base">
                                        <p:cTn id="203" dur="3500"/>
                                        <p:tgtEl>
                                          <p:spTgt spid="22"/>
                                        </p:tgtEl>
                                        <p:attrNameLst>
                                          <p:attrName>ppt_y</p:attrName>
                                        </p:attrNameLst>
                                      </p:cBhvr>
                                      <p:tavLst>
                                        <p:tav tm="0">
                                          <p:val>
                                            <p:strVal val="ppt_y"/>
                                          </p:val>
                                        </p:tav>
                                        <p:tav tm="100000">
                                          <p:val>
                                            <p:strVal val="1+ppt_h/2"/>
                                          </p:val>
                                        </p:tav>
                                      </p:tavLst>
                                    </p:anim>
                                    <p:set>
                                      <p:cBhvr>
                                        <p:cTn id="204" dur="1" fill="hold">
                                          <p:stCondLst>
                                            <p:cond delay="3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3500" fill="hold"/>
                                        <p:tgtEl>
                                          <p:spTgt spid="23"/>
                                        </p:tgtEl>
                                        <p:attrNameLst>
                                          <p:attrName>ppt_w</p:attrName>
                                        </p:attrNameLst>
                                      </p:cBhvr>
                                      <p:tavLst>
                                        <p:tav tm="0">
                                          <p:val>
                                            <p:strVal val="#ppt_w"/>
                                          </p:val>
                                        </p:tav>
                                        <p:tav tm="100000">
                                          <p:val>
                                            <p:strVal val="#ppt_w"/>
                                          </p:val>
                                        </p:tav>
                                      </p:tavLst>
                                    </p:anim>
                                    <p:anim calcmode="lin" valueType="num">
                                      <p:cBhvr>
                                        <p:cTn id="208" dur="3500" fill="hold"/>
                                        <p:tgtEl>
                                          <p:spTgt spid="2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3"/>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23"/>
                                        </p:tgtEl>
                                        <p:attrNameLst>
                                          <p:attrName>ppt_x</p:attrName>
                                        </p:attrNameLst>
                                      </p:cBhvr>
                                      <p:tavLst>
                                        <p:tav tm="0">
                                          <p:val>
                                            <p:strVal val="ppt_x"/>
                                          </p:val>
                                        </p:tav>
                                        <p:tav tm="100000">
                                          <p:val>
                                            <p:strVal val="0-ppt_w/2"/>
                                          </p:val>
                                        </p:tav>
                                      </p:tavLst>
                                    </p:anim>
                                    <p:anim calcmode="lin" valueType="num">
                                      <p:cBhvr additive="base">
                                        <p:cTn id="213" dur="3500"/>
                                        <p:tgtEl>
                                          <p:spTgt spid="23"/>
                                        </p:tgtEl>
                                        <p:attrNameLst>
                                          <p:attrName>ppt_y</p:attrName>
                                        </p:attrNameLst>
                                      </p:cBhvr>
                                      <p:tavLst>
                                        <p:tav tm="0">
                                          <p:val>
                                            <p:strVal val="ppt_y"/>
                                          </p:val>
                                        </p:tav>
                                        <p:tav tm="100000">
                                          <p:val>
                                            <p:strVal val="1+ppt_h/2"/>
                                          </p:val>
                                        </p:tav>
                                      </p:tavLst>
                                    </p:anim>
                                    <p:set>
                                      <p:cBhvr>
                                        <p:cTn id="214" dur="1" fill="hold">
                                          <p:stCondLst>
                                            <p:cond delay="3499"/>
                                          </p:stCondLst>
                                        </p:cTn>
                                        <p:tgtEl>
                                          <p:spTgt spid="23"/>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4"/>
                                        </p:tgtEl>
                                        <p:attrNameLst>
                                          <p:attrName>style.visibility</p:attrName>
                                        </p:attrNameLst>
                                      </p:cBhvr>
                                      <p:to>
                                        <p:strVal val="visible"/>
                                      </p:to>
                                    </p:set>
                                    <p:anim calcmode="lin" valueType="num">
                                      <p:cBhvr>
                                        <p:cTn id="217" dur="3500" fill="hold"/>
                                        <p:tgtEl>
                                          <p:spTgt spid="24"/>
                                        </p:tgtEl>
                                        <p:attrNameLst>
                                          <p:attrName>ppt_w</p:attrName>
                                        </p:attrNameLst>
                                      </p:cBhvr>
                                      <p:tavLst>
                                        <p:tav tm="0">
                                          <p:val>
                                            <p:strVal val="#ppt_w"/>
                                          </p:val>
                                        </p:tav>
                                        <p:tav tm="100000">
                                          <p:val>
                                            <p:strVal val="#ppt_w"/>
                                          </p:val>
                                        </p:tav>
                                      </p:tavLst>
                                    </p:anim>
                                    <p:anim calcmode="lin" valueType="num">
                                      <p:cBhvr>
                                        <p:cTn id="218" dur="3500" fill="hold"/>
                                        <p:tgtEl>
                                          <p:spTgt spid="2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24"/>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24"/>
                                        </p:tgtEl>
                                        <p:attrNameLst>
                                          <p:attrName>ppt_x</p:attrName>
                                        </p:attrNameLst>
                                      </p:cBhvr>
                                      <p:tavLst>
                                        <p:tav tm="0">
                                          <p:val>
                                            <p:strVal val="ppt_x"/>
                                          </p:val>
                                        </p:tav>
                                        <p:tav tm="100000">
                                          <p:val>
                                            <p:strVal val="0-ppt_w/2"/>
                                          </p:val>
                                        </p:tav>
                                      </p:tavLst>
                                    </p:anim>
                                    <p:anim calcmode="lin" valueType="num">
                                      <p:cBhvr additive="base">
                                        <p:cTn id="223" dur="3500"/>
                                        <p:tgtEl>
                                          <p:spTgt spid="24"/>
                                        </p:tgtEl>
                                        <p:attrNameLst>
                                          <p:attrName>ppt_y</p:attrName>
                                        </p:attrNameLst>
                                      </p:cBhvr>
                                      <p:tavLst>
                                        <p:tav tm="0">
                                          <p:val>
                                            <p:strVal val="ppt_y"/>
                                          </p:val>
                                        </p:tav>
                                        <p:tav tm="100000">
                                          <p:val>
                                            <p:strVal val="1+ppt_h/2"/>
                                          </p:val>
                                        </p:tav>
                                      </p:tavLst>
                                    </p:anim>
                                    <p:set>
                                      <p:cBhvr>
                                        <p:cTn id="224" dur="1" fill="hold">
                                          <p:stCondLst>
                                            <p:cond delay="3499"/>
                                          </p:stCondLst>
                                        </p:cTn>
                                        <p:tgtEl>
                                          <p:spTgt spid="2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p:cTn id="227" dur="3500" fill="hold"/>
                                        <p:tgtEl>
                                          <p:spTgt spid="25"/>
                                        </p:tgtEl>
                                        <p:attrNameLst>
                                          <p:attrName>ppt_w</p:attrName>
                                        </p:attrNameLst>
                                      </p:cBhvr>
                                      <p:tavLst>
                                        <p:tav tm="0">
                                          <p:val>
                                            <p:strVal val="#ppt_w"/>
                                          </p:val>
                                        </p:tav>
                                        <p:tav tm="100000">
                                          <p:val>
                                            <p:strVal val="#ppt_w"/>
                                          </p:val>
                                        </p:tav>
                                      </p:tavLst>
                                    </p:anim>
                                    <p:anim calcmode="lin" valueType="num">
                                      <p:cBhvr>
                                        <p:cTn id="228" dur="3500" fill="hold"/>
                                        <p:tgtEl>
                                          <p:spTgt spid="25"/>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25"/>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25"/>
                                        </p:tgtEl>
                                        <p:attrNameLst>
                                          <p:attrName>ppt_x</p:attrName>
                                        </p:attrNameLst>
                                      </p:cBhvr>
                                      <p:tavLst>
                                        <p:tav tm="0">
                                          <p:val>
                                            <p:strVal val="ppt_x"/>
                                          </p:val>
                                        </p:tav>
                                        <p:tav tm="100000">
                                          <p:val>
                                            <p:strVal val="0-ppt_w/2"/>
                                          </p:val>
                                        </p:tav>
                                      </p:tavLst>
                                    </p:anim>
                                    <p:anim calcmode="lin" valueType="num">
                                      <p:cBhvr additive="base">
                                        <p:cTn id="233" dur="3500"/>
                                        <p:tgtEl>
                                          <p:spTgt spid="25"/>
                                        </p:tgtEl>
                                        <p:attrNameLst>
                                          <p:attrName>ppt_y</p:attrName>
                                        </p:attrNameLst>
                                      </p:cBhvr>
                                      <p:tavLst>
                                        <p:tav tm="0">
                                          <p:val>
                                            <p:strVal val="ppt_y"/>
                                          </p:val>
                                        </p:tav>
                                        <p:tav tm="100000">
                                          <p:val>
                                            <p:strVal val="1+ppt_h/2"/>
                                          </p:val>
                                        </p:tav>
                                      </p:tavLst>
                                    </p:anim>
                                    <p:set>
                                      <p:cBhvr>
                                        <p:cTn id="234" dur="1" fill="hold">
                                          <p:stCondLst>
                                            <p:cond delay="3499"/>
                                          </p:stCondLst>
                                        </p:cTn>
                                        <p:tgtEl>
                                          <p:spTgt spid="25"/>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6"/>
                                        </p:tgtEl>
                                        <p:attrNameLst>
                                          <p:attrName>style.visibility</p:attrName>
                                        </p:attrNameLst>
                                      </p:cBhvr>
                                      <p:to>
                                        <p:strVal val="visible"/>
                                      </p:to>
                                    </p:set>
                                    <p:anim calcmode="lin" valueType="num">
                                      <p:cBhvr>
                                        <p:cTn id="237" dur="3500" fill="hold"/>
                                        <p:tgtEl>
                                          <p:spTgt spid="26"/>
                                        </p:tgtEl>
                                        <p:attrNameLst>
                                          <p:attrName>ppt_w</p:attrName>
                                        </p:attrNameLst>
                                      </p:cBhvr>
                                      <p:tavLst>
                                        <p:tav tm="0">
                                          <p:val>
                                            <p:strVal val="#ppt_w"/>
                                          </p:val>
                                        </p:tav>
                                        <p:tav tm="100000">
                                          <p:val>
                                            <p:strVal val="#ppt_w"/>
                                          </p:val>
                                        </p:tav>
                                      </p:tavLst>
                                    </p:anim>
                                    <p:anim calcmode="lin" valueType="num">
                                      <p:cBhvr>
                                        <p:cTn id="238" dur="3500" fill="hold"/>
                                        <p:tgtEl>
                                          <p:spTgt spid="26"/>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26"/>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26"/>
                                        </p:tgtEl>
                                        <p:attrNameLst>
                                          <p:attrName>ppt_x</p:attrName>
                                        </p:attrNameLst>
                                      </p:cBhvr>
                                      <p:tavLst>
                                        <p:tav tm="0">
                                          <p:val>
                                            <p:strVal val="ppt_x"/>
                                          </p:val>
                                        </p:tav>
                                        <p:tav tm="100000">
                                          <p:val>
                                            <p:strVal val="0-ppt_w/2"/>
                                          </p:val>
                                        </p:tav>
                                      </p:tavLst>
                                    </p:anim>
                                    <p:anim calcmode="lin" valueType="num">
                                      <p:cBhvr additive="base">
                                        <p:cTn id="243" dur="3500"/>
                                        <p:tgtEl>
                                          <p:spTgt spid="26"/>
                                        </p:tgtEl>
                                        <p:attrNameLst>
                                          <p:attrName>ppt_y</p:attrName>
                                        </p:attrNameLst>
                                      </p:cBhvr>
                                      <p:tavLst>
                                        <p:tav tm="0">
                                          <p:val>
                                            <p:strVal val="ppt_y"/>
                                          </p:val>
                                        </p:tav>
                                        <p:tav tm="100000">
                                          <p:val>
                                            <p:strVal val="1+ppt_h/2"/>
                                          </p:val>
                                        </p:tav>
                                      </p:tavLst>
                                    </p:anim>
                                    <p:set>
                                      <p:cBhvr>
                                        <p:cTn id="244" dur="1" fill="hold">
                                          <p:stCondLst>
                                            <p:cond delay="3499"/>
                                          </p:stCondLst>
                                        </p:cTn>
                                        <p:tgtEl>
                                          <p:spTgt spid="26"/>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p:cTn id="247" dur="3500" fill="hold"/>
                                        <p:tgtEl>
                                          <p:spTgt spid="27"/>
                                        </p:tgtEl>
                                        <p:attrNameLst>
                                          <p:attrName>ppt_w</p:attrName>
                                        </p:attrNameLst>
                                      </p:cBhvr>
                                      <p:tavLst>
                                        <p:tav tm="0">
                                          <p:val>
                                            <p:strVal val="#ppt_w"/>
                                          </p:val>
                                        </p:tav>
                                        <p:tav tm="100000">
                                          <p:val>
                                            <p:strVal val="#ppt_w"/>
                                          </p:val>
                                        </p:tav>
                                      </p:tavLst>
                                    </p:anim>
                                    <p:anim calcmode="lin" valueType="num">
                                      <p:cBhvr>
                                        <p:cTn id="248" dur="3500" fill="hold"/>
                                        <p:tgtEl>
                                          <p:spTgt spid="2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27"/>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27"/>
                                        </p:tgtEl>
                                        <p:attrNameLst>
                                          <p:attrName>ppt_x</p:attrName>
                                        </p:attrNameLst>
                                      </p:cBhvr>
                                      <p:tavLst>
                                        <p:tav tm="0">
                                          <p:val>
                                            <p:strVal val="ppt_x"/>
                                          </p:val>
                                        </p:tav>
                                        <p:tav tm="100000">
                                          <p:val>
                                            <p:strVal val="0-ppt_w/2"/>
                                          </p:val>
                                        </p:tav>
                                      </p:tavLst>
                                    </p:anim>
                                    <p:anim calcmode="lin" valueType="num">
                                      <p:cBhvr additive="base">
                                        <p:cTn id="253" dur="3500"/>
                                        <p:tgtEl>
                                          <p:spTgt spid="27"/>
                                        </p:tgtEl>
                                        <p:attrNameLst>
                                          <p:attrName>ppt_y</p:attrName>
                                        </p:attrNameLst>
                                      </p:cBhvr>
                                      <p:tavLst>
                                        <p:tav tm="0">
                                          <p:val>
                                            <p:strVal val="ppt_y"/>
                                          </p:val>
                                        </p:tav>
                                        <p:tav tm="100000">
                                          <p:val>
                                            <p:strVal val="1+ppt_h/2"/>
                                          </p:val>
                                        </p:tav>
                                      </p:tavLst>
                                    </p:anim>
                                    <p:set>
                                      <p:cBhvr>
                                        <p:cTn id="254" dur="1" fill="hold">
                                          <p:stCondLst>
                                            <p:cond delay="3499"/>
                                          </p:stCondLst>
                                        </p:cTn>
                                        <p:tgtEl>
                                          <p:spTgt spid="27"/>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8"/>
                                        </p:tgtEl>
                                        <p:attrNameLst>
                                          <p:attrName>style.visibility</p:attrName>
                                        </p:attrNameLst>
                                      </p:cBhvr>
                                      <p:to>
                                        <p:strVal val="visible"/>
                                      </p:to>
                                    </p:set>
                                    <p:anim calcmode="lin" valueType="num">
                                      <p:cBhvr>
                                        <p:cTn id="257" dur="3500" fill="hold"/>
                                        <p:tgtEl>
                                          <p:spTgt spid="28"/>
                                        </p:tgtEl>
                                        <p:attrNameLst>
                                          <p:attrName>ppt_w</p:attrName>
                                        </p:attrNameLst>
                                      </p:cBhvr>
                                      <p:tavLst>
                                        <p:tav tm="0">
                                          <p:val>
                                            <p:strVal val="#ppt_w"/>
                                          </p:val>
                                        </p:tav>
                                        <p:tav tm="100000">
                                          <p:val>
                                            <p:strVal val="#ppt_w"/>
                                          </p:val>
                                        </p:tav>
                                      </p:tavLst>
                                    </p:anim>
                                    <p:anim calcmode="lin" valueType="num">
                                      <p:cBhvr>
                                        <p:cTn id="258" dur="3500" fill="hold"/>
                                        <p:tgtEl>
                                          <p:spTgt spid="28"/>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28"/>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28"/>
                                        </p:tgtEl>
                                        <p:attrNameLst>
                                          <p:attrName>ppt_x</p:attrName>
                                        </p:attrNameLst>
                                      </p:cBhvr>
                                      <p:tavLst>
                                        <p:tav tm="0">
                                          <p:val>
                                            <p:strVal val="ppt_x"/>
                                          </p:val>
                                        </p:tav>
                                        <p:tav tm="100000">
                                          <p:val>
                                            <p:strVal val="0-ppt_w/2"/>
                                          </p:val>
                                        </p:tav>
                                      </p:tavLst>
                                    </p:anim>
                                    <p:anim calcmode="lin" valueType="num">
                                      <p:cBhvr additive="base">
                                        <p:cTn id="263" dur="3500"/>
                                        <p:tgtEl>
                                          <p:spTgt spid="28"/>
                                        </p:tgtEl>
                                        <p:attrNameLst>
                                          <p:attrName>ppt_y</p:attrName>
                                        </p:attrNameLst>
                                      </p:cBhvr>
                                      <p:tavLst>
                                        <p:tav tm="0">
                                          <p:val>
                                            <p:strVal val="ppt_y"/>
                                          </p:val>
                                        </p:tav>
                                        <p:tav tm="100000">
                                          <p:val>
                                            <p:strVal val="1+ppt_h/2"/>
                                          </p:val>
                                        </p:tav>
                                      </p:tavLst>
                                    </p:anim>
                                    <p:set>
                                      <p:cBhvr>
                                        <p:cTn id="264" dur="1" fill="hold">
                                          <p:stCondLst>
                                            <p:cond delay="3499"/>
                                          </p:stCondLst>
                                        </p:cTn>
                                        <p:tgtEl>
                                          <p:spTgt spid="28"/>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p:cTn id="267" dur="3500" fill="hold"/>
                                        <p:tgtEl>
                                          <p:spTgt spid="42"/>
                                        </p:tgtEl>
                                        <p:attrNameLst>
                                          <p:attrName>ppt_w</p:attrName>
                                        </p:attrNameLst>
                                      </p:cBhvr>
                                      <p:tavLst>
                                        <p:tav tm="0">
                                          <p:val>
                                            <p:strVal val="#ppt_w"/>
                                          </p:val>
                                        </p:tav>
                                        <p:tav tm="100000">
                                          <p:val>
                                            <p:strVal val="#ppt_w"/>
                                          </p:val>
                                        </p:tav>
                                      </p:tavLst>
                                    </p:anim>
                                    <p:anim calcmode="lin" valueType="num">
                                      <p:cBhvr>
                                        <p:cTn id="268" dur="3500" fill="hold"/>
                                        <p:tgtEl>
                                          <p:spTgt spid="42"/>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42"/>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3500"/>
                                        <p:tgtEl>
                                          <p:spTgt spid="42"/>
                                        </p:tgtEl>
                                        <p:attrNameLst>
                                          <p:attrName>ppt_x</p:attrName>
                                        </p:attrNameLst>
                                      </p:cBhvr>
                                      <p:tavLst>
                                        <p:tav tm="0">
                                          <p:val>
                                            <p:strVal val="ppt_x"/>
                                          </p:val>
                                        </p:tav>
                                        <p:tav tm="100000">
                                          <p:val>
                                            <p:strVal val="1+ppt_w/2"/>
                                          </p:val>
                                        </p:tav>
                                      </p:tavLst>
                                    </p:anim>
                                    <p:anim calcmode="lin" valueType="num">
                                      <p:cBhvr additive="base">
                                        <p:cTn id="273" dur="3500"/>
                                        <p:tgtEl>
                                          <p:spTgt spid="42"/>
                                        </p:tgtEl>
                                        <p:attrNameLst>
                                          <p:attrName>ppt_y</p:attrName>
                                        </p:attrNameLst>
                                      </p:cBhvr>
                                      <p:tavLst>
                                        <p:tav tm="0">
                                          <p:val>
                                            <p:strVal val="ppt_y"/>
                                          </p:val>
                                        </p:tav>
                                        <p:tav tm="100000">
                                          <p:val>
                                            <p:strVal val="0-ppt_h/2"/>
                                          </p:val>
                                        </p:tav>
                                      </p:tavLst>
                                    </p:anim>
                                    <p:set>
                                      <p:cBhvr>
                                        <p:cTn id="274" dur="1" fill="hold">
                                          <p:stCondLst>
                                            <p:cond delay="3499"/>
                                          </p:stCondLst>
                                        </p:cTn>
                                        <p:tgtEl>
                                          <p:spTgt spid="42"/>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p:cTn id="277" dur="3500" fill="hold"/>
                                        <p:tgtEl>
                                          <p:spTgt spid="43"/>
                                        </p:tgtEl>
                                        <p:attrNameLst>
                                          <p:attrName>ppt_w</p:attrName>
                                        </p:attrNameLst>
                                      </p:cBhvr>
                                      <p:tavLst>
                                        <p:tav tm="0">
                                          <p:val>
                                            <p:strVal val="#ppt_w"/>
                                          </p:val>
                                        </p:tav>
                                        <p:tav tm="100000">
                                          <p:val>
                                            <p:strVal val="#ppt_w"/>
                                          </p:val>
                                        </p:tav>
                                      </p:tavLst>
                                    </p:anim>
                                    <p:anim calcmode="lin" valueType="num">
                                      <p:cBhvr>
                                        <p:cTn id="278" dur="3500" fill="hold"/>
                                        <p:tgtEl>
                                          <p:spTgt spid="43"/>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43"/>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3500"/>
                                        <p:tgtEl>
                                          <p:spTgt spid="43"/>
                                        </p:tgtEl>
                                        <p:attrNameLst>
                                          <p:attrName>ppt_x</p:attrName>
                                        </p:attrNameLst>
                                      </p:cBhvr>
                                      <p:tavLst>
                                        <p:tav tm="0">
                                          <p:val>
                                            <p:strVal val="ppt_x"/>
                                          </p:val>
                                        </p:tav>
                                        <p:tav tm="100000">
                                          <p:val>
                                            <p:strVal val="1+ppt_w/2"/>
                                          </p:val>
                                        </p:tav>
                                      </p:tavLst>
                                    </p:anim>
                                    <p:anim calcmode="lin" valueType="num">
                                      <p:cBhvr additive="base">
                                        <p:cTn id="283" dur="3500"/>
                                        <p:tgtEl>
                                          <p:spTgt spid="43"/>
                                        </p:tgtEl>
                                        <p:attrNameLst>
                                          <p:attrName>ppt_y</p:attrName>
                                        </p:attrNameLst>
                                      </p:cBhvr>
                                      <p:tavLst>
                                        <p:tav tm="0">
                                          <p:val>
                                            <p:strVal val="ppt_y"/>
                                          </p:val>
                                        </p:tav>
                                        <p:tav tm="100000">
                                          <p:val>
                                            <p:strVal val="0-ppt_h/2"/>
                                          </p:val>
                                        </p:tav>
                                      </p:tavLst>
                                    </p:anim>
                                    <p:set>
                                      <p:cBhvr>
                                        <p:cTn id="284" dur="1" fill="hold">
                                          <p:stCondLst>
                                            <p:cond delay="3499"/>
                                          </p:stCondLst>
                                        </p:cTn>
                                        <p:tgtEl>
                                          <p:spTgt spid="43"/>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p:cTn id="287" dur="3500" fill="hold"/>
                                        <p:tgtEl>
                                          <p:spTgt spid="44"/>
                                        </p:tgtEl>
                                        <p:attrNameLst>
                                          <p:attrName>ppt_w</p:attrName>
                                        </p:attrNameLst>
                                      </p:cBhvr>
                                      <p:tavLst>
                                        <p:tav tm="0">
                                          <p:val>
                                            <p:strVal val="#ppt_w"/>
                                          </p:val>
                                        </p:tav>
                                        <p:tav tm="100000">
                                          <p:val>
                                            <p:strVal val="#ppt_w"/>
                                          </p:val>
                                        </p:tav>
                                      </p:tavLst>
                                    </p:anim>
                                    <p:anim calcmode="lin" valueType="num">
                                      <p:cBhvr>
                                        <p:cTn id="288" dur="3500" fill="hold"/>
                                        <p:tgtEl>
                                          <p:spTgt spid="44"/>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44"/>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44"/>
                                        </p:tgtEl>
                                        <p:attrNameLst>
                                          <p:attrName>ppt_x</p:attrName>
                                        </p:attrNameLst>
                                      </p:cBhvr>
                                      <p:tavLst>
                                        <p:tav tm="0">
                                          <p:val>
                                            <p:strVal val="ppt_x"/>
                                          </p:val>
                                        </p:tav>
                                        <p:tav tm="100000">
                                          <p:val>
                                            <p:strVal val="1+ppt_w/2"/>
                                          </p:val>
                                        </p:tav>
                                      </p:tavLst>
                                    </p:anim>
                                    <p:anim calcmode="lin" valueType="num">
                                      <p:cBhvr additive="base">
                                        <p:cTn id="293" dur="3500"/>
                                        <p:tgtEl>
                                          <p:spTgt spid="44"/>
                                        </p:tgtEl>
                                        <p:attrNameLst>
                                          <p:attrName>ppt_y</p:attrName>
                                        </p:attrNameLst>
                                      </p:cBhvr>
                                      <p:tavLst>
                                        <p:tav tm="0">
                                          <p:val>
                                            <p:strVal val="ppt_y"/>
                                          </p:val>
                                        </p:tav>
                                        <p:tav tm="100000">
                                          <p:val>
                                            <p:strVal val="0-ppt_h/2"/>
                                          </p:val>
                                        </p:tav>
                                      </p:tavLst>
                                    </p:anim>
                                    <p:set>
                                      <p:cBhvr>
                                        <p:cTn id="294" dur="1" fill="hold">
                                          <p:stCondLst>
                                            <p:cond delay="3499"/>
                                          </p:stCondLst>
                                        </p:cTn>
                                        <p:tgtEl>
                                          <p:spTgt spid="44"/>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45"/>
                                        </p:tgtEl>
                                        <p:attrNameLst>
                                          <p:attrName>style.visibility</p:attrName>
                                        </p:attrNameLst>
                                      </p:cBhvr>
                                      <p:to>
                                        <p:strVal val="visible"/>
                                      </p:to>
                                    </p:set>
                                    <p:anim calcmode="lin" valueType="num">
                                      <p:cBhvr>
                                        <p:cTn id="297" dur="3500" fill="hold"/>
                                        <p:tgtEl>
                                          <p:spTgt spid="45"/>
                                        </p:tgtEl>
                                        <p:attrNameLst>
                                          <p:attrName>ppt_w</p:attrName>
                                        </p:attrNameLst>
                                      </p:cBhvr>
                                      <p:tavLst>
                                        <p:tav tm="0">
                                          <p:val>
                                            <p:strVal val="#ppt_w"/>
                                          </p:val>
                                        </p:tav>
                                        <p:tav tm="100000">
                                          <p:val>
                                            <p:strVal val="#ppt_w"/>
                                          </p:val>
                                        </p:tav>
                                      </p:tavLst>
                                    </p:anim>
                                    <p:anim calcmode="lin" valueType="num">
                                      <p:cBhvr>
                                        <p:cTn id="298" dur="3500" fill="hold"/>
                                        <p:tgtEl>
                                          <p:spTgt spid="45"/>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45"/>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45"/>
                                        </p:tgtEl>
                                        <p:attrNameLst>
                                          <p:attrName>ppt_x</p:attrName>
                                        </p:attrNameLst>
                                      </p:cBhvr>
                                      <p:tavLst>
                                        <p:tav tm="0">
                                          <p:val>
                                            <p:strVal val="ppt_x"/>
                                          </p:val>
                                        </p:tav>
                                        <p:tav tm="100000">
                                          <p:val>
                                            <p:strVal val="1+ppt_w/2"/>
                                          </p:val>
                                        </p:tav>
                                      </p:tavLst>
                                    </p:anim>
                                    <p:anim calcmode="lin" valueType="num">
                                      <p:cBhvr additive="base">
                                        <p:cTn id="303" dur="3500"/>
                                        <p:tgtEl>
                                          <p:spTgt spid="45"/>
                                        </p:tgtEl>
                                        <p:attrNameLst>
                                          <p:attrName>ppt_y</p:attrName>
                                        </p:attrNameLst>
                                      </p:cBhvr>
                                      <p:tavLst>
                                        <p:tav tm="0">
                                          <p:val>
                                            <p:strVal val="ppt_y"/>
                                          </p:val>
                                        </p:tav>
                                        <p:tav tm="100000">
                                          <p:val>
                                            <p:strVal val="0-ppt_h/2"/>
                                          </p:val>
                                        </p:tav>
                                      </p:tavLst>
                                    </p:anim>
                                    <p:set>
                                      <p:cBhvr>
                                        <p:cTn id="304" dur="1" fill="hold">
                                          <p:stCondLst>
                                            <p:cond delay="3499"/>
                                          </p:stCondLst>
                                        </p:cTn>
                                        <p:tgtEl>
                                          <p:spTgt spid="45"/>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46"/>
                                        </p:tgtEl>
                                        <p:attrNameLst>
                                          <p:attrName>style.visibility</p:attrName>
                                        </p:attrNameLst>
                                      </p:cBhvr>
                                      <p:to>
                                        <p:strVal val="visible"/>
                                      </p:to>
                                    </p:set>
                                    <p:anim calcmode="lin" valueType="num">
                                      <p:cBhvr>
                                        <p:cTn id="307" dur="3500" fill="hold"/>
                                        <p:tgtEl>
                                          <p:spTgt spid="46"/>
                                        </p:tgtEl>
                                        <p:attrNameLst>
                                          <p:attrName>ppt_w</p:attrName>
                                        </p:attrNameLst>
                                      </p:cBhvr>
                                      <p:tavLst>
                                        <p:tav tm="0">
                                          <p:val>
                                            <p:strVal val="#ppt_w"/>
                                          </p:val>
                                        </p:tav>
                                        <p:tav tm="100000">
                                          <p:val>
                                            <p:strVal val="#ppt_w"/>
                                          </p:val>
                                        </p:tav>
                                      </p:tavLst>
                                    </p:anim>
                                    <p:anim calcmode="lin" valueType="num">
                                      <p:cBhvr>
                                        <p:cTn id="308" dur="3500" fill="hold"/>
                                        <p:tgtEl>
                                          <p:spTgt spid="4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46"/>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46"/>
                                        </p:tgtEl>
                                        <p:attrNameLst>
                                          <p:attrName>ppt_x</p:attrName>
                                        </p:attrNameLst>
                                      </p:cBhvr>
                                      <p:tavLst>
                                        <p:tav tm="0">
                                          <p:val>
                                            <p:strVal val="ppt_x"/>
                                          </p:val>
                                        </p:tav>
                                        <p:tav tm="100000">
                                          <p:val>
                                            <p:strVal val="1+ppt_w/2"/>
                                          </p:val>
                                        </p:tav>
                                      </p:tavLst>
                                    </p:anim>
                                    <p:anim calcmode="lin" valueType="num">
                                      <p:cBhvr additive="base">
                                        <p:cTn id="313" dur="3500"/>
                                        <p:tgtEl>
                                          <p:spTgt spid="46"/>
                                        </p:tgtEl>
                                        <p:attrNameLst>
                                          <p:attrName>ppt_y</p:attrName>
                                        </p:attrNameLst>
                                      </p:cBhvr>
                                      <p:tavLst>
                                        <p:tav tm="0">
                                          <p:val>
                                            <p:strVal val="ppt_y"/>
                                          </p:val>
                                        </p:tav>
                                        <p:tav tm="100000">
                                          <p:val>
                                            <p:strVal val="0-ppt_h/2"/>
                                          </p:val>
                                        </p:tav>
                                      </p:tavLst>
                                    </p:anim>
                                    <p:set>
                                      <p:cBhvr>
                                        <p:cTn id="314" dur="1" fill="hold">
                                          <p:stCondLst>
                                            <p:cond delay="3499"/>
                                          </p:stCondLst>
                                        </p:cTn>
                                        <p:tgtEl>
                                          <p:spTgt spid="4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47"/>
                                        </p:tgtEl>
                                        <p:attrNameLst>
                                          <p:attrName>style.visibility</p:attrName>
                                        </p:attrNameLst>
                                      </p:cBhvr>
                                      <p:to>
                                        <p:strVal val="visible"/>
                                      </p:to>
                                    </p:set>
                                    <p:anim calcmode="lin" valueType="num">
                                      <p:cBhvr>
                                        <p:cTn id="317" dur="3500" fill="hold"/>
                                        <p:tgtEl>
                                          <p:spTgt spid="47"/>
                                        </p:tgtEl>
                                        <p:attrNameLst>
                                          <p:attrName>ppt_w</p:attrName>
                                        </p:attrNameLst>
                                      </p:cBhvr>
                                      <p:tavLst>
                                        <p:tav tm="0">
                                          <p:val>
                                            <p:strVal val="#ppt_w"/>
                                          </p:val>
                                        </p:tav>
                                        <p:tav tm="100000">
                                          <p:val>
                                            <p:strVal val="#ppt_w"/>
                                          </p:val>
                                        </p:tav>
                                      </p:tavLst>
                                    </p:anim>
                                    <p:anim calcmode="lin" valueType="num">
                                      <p:cBhvr>
                                        <p:cTn id="318" dur="3500" fill="hold"/>
                                        <p:tgtEl>
                                          <p:spTgt spid="47"/>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47"/>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47"/>
                                        </p:tgtEl>
                                        <p:attrNameLst>
                                          <p:attrName>ppt_x</p:attrName>
                                        </p:attrNameLst>
                                      </p:cBhvr>
                                      <p:tavLst>
                                        <p:tav tm="0">
                                          <p:val>
                                            <p:strVal val="ppt_x"/>
                                          </p:val>
                                        </p:tav>
                                        <p:tav tm="100000">
                                          <p:val>
                                            <p:strVal val="1+ppt_w/2"/>
                                          </p:val>
                                        </p:tav>
                                      </p:tavLst>
                                    </p:anim>
                                    <p:anim calcmode="lin" valueType="num">
                                      <p:cBhvr additive="base">
                                        <p:cTn id="323" dur="3500"/>
                                        <p:tgtEl>
                                          <p:spTgt spid="47"/>
                                        </p:tgtEl>
                                        <p:attrNameLst>
                                          <p:attrName>ppt_y</p:attrName>
                                        </p:attrNameLst>
                                      </p:cBhvr>
                                      <p:tavLst>
                                        <p:tav tm="0">
                                          <p:val>
                                            <p:strVal val="ppt_y"/>
                                          </p:val>
                                        </p:tav>
                                        <p:tav tm="100000">
                                          <p:val>
                                            <p:strVal val="0-ppt_h/2"/>
                                          </p:val>
                                        </p:tav>
                                      </p:tavLst>
                                    </p:anim>
                                    <p:set>
                                      <p:cBhvr>
                                        <p:cTn id="324" dur="1" fill="hold">
                                          <p:stCondLst>
                                            <p:cond delay="3499"/>
                                          </p:stCondLst>
                                        </p:cTn>
                                        <p:tgtEl>
                                          <p:spTgt spid="47"/>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48"/>
                                        </p:tgtEl>
                                        <p:attrNameLst>
                                          <p:attrName>style.visibility</p:attrName>
                                        </p:attrNameLst>
                                      </p:cBhvr>
                                      <p:to>
                                        <p:strVal val="visible"/>
                                      </p:to>
                                    </p:set>
                                    <p:anim calcmode="lin" valueType="num">
                                      <p:cBhvr>
                                        <p:cTn id="327" dur="3500" fill="hold"/>
                                        <p:tgtEl>
                                          <p:spTgt spid="48"/>
                                        </p:tgtEl>
                                        <p:attrNameLst>
                                          <p:attrName>ppt_w</p:attrName>
                                        </p:attrNameLst>
                                      </p:cBhvr>
                                      <p:tavLst>
                                        <p:tav tm="0">
                                          <p:val>
                                            <p:strVal val="#ppt_w"/>
                                          </p:val>
                                        </p:tav>
                                        <p:tav tm="100000">
                                          <p:val>
                                            <p:strVal val="#ppt_w"/>
                                          </p:val>
                                        </p:tav>
                                      </p:tavLst>
                                    </p:anim>
                                    <p:anim calcmode="lin" valueType="num">
                                      <p:cBhvr>
                                        <p:cTn id="328" dur="3500" fill="hold"/>
                                        <p:tgtEl>
                                          <p:spTgt spid="48"/>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48"/>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48"/>
                                        </p:tgtEl>
                                        <p:attrNameLst>
                                          <p:attrName>ppt_x</p:attrName>
                                        </p:attrNameLst>
                                      </p:cBhvr>
                                      <p:tavLst>
                                        <p:tav tm="0">
                                          <p:val>
                                            <p:strVal val="ppt_x"/>
                                          </p:val>
                                        </p:tav>
                                        <p:tav tm="100000">
                                          <p:val>
                                            <p:strVal val="1+ppt_w/2"/>
                                          </p:val>
                                        </p:tav>
                                      </p:tavLst>
                                    </p:anim>
                                    <p:anim calcmode="lin" valueType="num">
                                      <p:cBhvr additive="base">
                                        <p:cTn id="333" dur="3500"/>
                                        <p:tgtEl>
                                          <p:spTgt spid="48"/>
                                        </p:tgtEl>
                                        <p:attrNameLst>
                                          <p:attrName>ppt_y</p:attrName>
                                        </p:attrNameLst>
                                      </p:cBhvr>
                                      <p:tavLst>
                                        <p:tav tm="0">
                                          <p:val>
                                            <p:strVal val="ppt_y"/>
                                          </p:val>
                                        </p:tav>
                                        <p:tav tm="100000">
                                          <p:val>
                                            <p:strVal val="0-ppt_h/2"/>
                                          </p:val>
                                        </p:tav>
                                      </p:tavLst>
                                    </p:anim>
                                    <p:set>
                                      <p:cBhvr>
                                        <p:cTn id="334" dur="1" fill="hold">
                                          <p:stCondLst>
                                            <p:cond delay="3499"/>
                                          </p:stCondLst>
                                        </p:cTn>
                                        <p:tgtEl>
                                          <p:spTgt spid="48"/>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p:cTn id="337" dur="3500" fill="hold"/>
                                        <p:tgtEl>
                                          <p:spTgt spid="49"/>
                                        </p:tgtEl>
                                        <p:attrNameLst>
                                          <p:attrName>ppt_w</p:attrName>
                                        </p:attrNameLst>
                                      </p:cBhvr>
                                      <p:tavLst>
                                        <p:tav tm="0">
                                          <p:val>
                                            <p:strVal val="#ppt_w"/>
                                          </p:val>
                                        </p:tav>
                                        <p:tav tm="100000">
                                          <p:val>
                                            <p:strVal val="#ppt_w"/>
                                          </p:val>
                                        </p:tav>
                                      </p:tavLst>
                                    </p:anim>
                                    <p:anim calcmode="lin" valueType="num">
                                      <p:cBhvr>
                                        <p:cTn id="338" dur="3500" fill="hold"/>
                                        <p:tgtEl>
                                          <p:spTgt spid="4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49"/>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49"/>
                                        </p:tgtEl>
                                        <p:attrNameLst>
                                          <p:attrName>ppt_x</p:attrName>
                                        </p:attrNameLst>
                                      </p:cBhvr>
                                      <p:tavLst>
                                        <p:tav tm="0">
                                          <p:val>
                                            <p:strVal val="ppt_x"/>
                                          </p:val>
                                        </p:tav>
                                        <p:tav tm="100000">
                                          <p:val>
                                            <p:strVal val="1+ppt_w/2"/>
                                          </p:val>
                                        </p:tav>
                                      </p:tavLst>
                                    </p:anim>
                                    <p:anim calcmode="lin" valueType="num">
                                      <p:cBhvr additive="base">
                                        <p:cTn id="343" dur="3500"/>
                                        <p:tgtEl>
                                          <p:spTgt spid="49"/>
                                        </p:tgtEl>
                                        <p:attrNameLst>
                                          <p:attrName>ppt_y</p:attrName>
                                        </p:attrNameLst>
                                      </p:cBhvr>
                                      <p:tavLst>
                                        <p:tav tm="0">
                                          <p:val>
                                            <p:strVal val="ppt_y"/>
                                          </p:val>
                                        </p:tav>
                                        <p:tav tm="100000">
                                          <p:val>
                                            <p:strVal val="0-ppt_h/2"/>
                                          </p:val>
                                        </p:tav>
                                      </p:tavLst>
                                    </p:anim>
                                    <p:set>
                                      <p:cBhvr>
                                        <p:cTn id="344" dur="1" fill="hold">
                                          <p:stCondLst>
                                            <p:cond delay="3499"/>
                                          </p:stCondLst>
                                        </p:cTn>
                                        <p:tgtEl>
                                          <p:spTgt spid="4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50"/>
                                        </p:tgtEl>
                                        <p:attrNameLst>
                                          <p:attrName>style.visibility</p:attrName>
                                        </p:attrNameLst>
                                      </p:cBhvr>
                                      <p:to>
                                        <p:strVal val="visible"/>
                                      </p:to>
                                    </p:set>
                                    <p:anim calcmode="lin" valueType="num">
                                      <p:cBhvr>
                                        <p:cTn id="347" dur="3500" fill="hold"/>
                                        <p:tgtEl>
                                          <p:spTgt spid="50"/>
                                        </p:tgtEl>
                                        <p:attrNameLst>
                                          <p:attrName>ppt_w</p:attrName>
                                        </p:attrNameLst>
                                      </p:cBhvr>
                                      <p:tavLst>
                                        <p:tav tm="0">
                                          <p:val>
                                            <p:strVal val="#ppt_w"/>
                                          </p:val>
                                        </p:tav>
                                        <p:tav tm="100000">
                                          <p:val>
                                            <p:strVal val="#ppt_w"/>
                                          </p:val>
                                        </p:tav>
                                      </p:tavLst>
                                    </p:anim>
                                    <p:anim calcmode="lin" valueType="num">
                                      <p:cBhvr>
                                        <p:cTn id="348" dur="3500" fill="hold"/>
                                        <p:tgtEl>
                                          <p:spTgt spid="50"/>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50"/>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50"/>
                                        </p:tgtEl>
                                        <p:attrNameLst>
                                          <p:attrName>ppt_x</p:attrName>
                                        </p:attrNameLst>
                                      </p:cBhvr>
                                      <p:tavLst>
                                        <p:tav tm="0">
                                          <p:val>
                                            <p:strVal val="ppt_x"/>
                                          </p:val>
                                        </p:tav>
                                        <p:tav tm="100000">
                                          <p:val>
                                            <p:strVal val="1+ppt_w/2"/>
                                          </p:val>
                                        </p:tav>
                                      </p:tavLst>
                                    </p:anim>
                                    <p:anim calcmode="lin" valueType="num">
                                      <p:cBhvr additive="base">
                                        <p:cTn id="353" dur="3500"/>
                                        <p:tgtEl>
                                          <p:spTgt spid="50"/>
                                        </p:tgtEl>
                                        <p:attrNameLst>
                                          <p:attrName>ppt_y</p:attrName>
                                        </p:attrNameLst>
                                      </p:cBhvr>
                                      <p:tavLst>
                                        <p:tav tm="0">
                                          <p:val>
                                            <p:strVal val="ppt_y"/>
                                          </p:val>
                                        </p:tav>
                                        <p:tav tm="100000">
                                          <p:val>
                                            <p:strVal val="0-ppt_h/2"/>
                                          </p:val>
                                        </p:tav>
                                      </p:tavLst>
                                    </p:anim>
                                    <p:set>
                                      <p:cBhvr>
                                        <p:cTn id="354" dur="1" fill="hold">
                                          <p:stCondLst>
                                            <p:cond delay="3499"/>
                                          </p:stCondLst>
                                        </p:cTn>
                                        <p:tgtEl>
                                          <p:spTgt spid="50"/>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1"/>
                                        </p:tgtEl>
                                        <p:attrNameLst>
                                          <p:attrName>style.visibility</p:attrName>
                                        </p:attrNameLst>
                                      </p:cBhvr>
                                      <p:to>
                                        <p:strVal val="visible"/>
                                      </p:to>
                                    </p:set>
                                    <p:anim calcmode="lin" valueType="num">
                                      <p:cBhvr>
                                        <p:cTn id="357" dur="3500" fill="hold"/>
                                        <p:tgtEl>
                                          <p:spTgt spid="51"/>
                                        </p:tgtEl>
                                        <p:attrNameLst>
                                          <p:attrName>ppt_w</p:attrName>
                                        </p:attrNameLst>
                                      </p:cBhvr>
                                      <p:tavLst>
                                        <p:tav tm="0">
                                          <p:val>
                                            <p:strVal val="#ppt_w"/>
                                          </p:val>
                                        </p:tav>
                                        <p:tav tm="100000">
                                          <p:val>
                                            <p:strVal val="#ppt_w"/>
                                          </p:val>
                                        </p:tav>
                                      </p:tavLst>
                                    </p:anim>
                                    <p:anim calcmode="lin" valueType="num">
                                      <p:cBhvr>
                                        <p:cTn id="358" dur="3500" fill="hold"/>
                                        <p:tgtEl>
                                          <p:spTgt spid="51"/>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51"/>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51"/>
                                        </p:tgtEl>
                                        <p:attrNameLst>
                                          <p:attrName>ppt_x</p:attrName>
                                        </p:attrNameLst>
                                      </p:cBhvr>
                                      <p:tavLst>
                                        <p:tav tm="0">
                                          <p:val>
                                            <p:strVal val="ppt_x"/>
                                          </p:val>
                                        </p:tav>
                                        <p:tav tm="100000">
                                          <p:val>
                                            <p:strVal val="1+ppt_w/2"/>
                                          </p:val>
                                        </p:tav>
                                      </p:tavLst>
                                    </p:anim>
                                    <p:anim calcmode="lin" valueType="num">
                                      <p:cBhvr additive="base">
                                        <p:cTn id="363" dur="3500"/>
                                        <p:tgtEl>
                                          <p:spTgt spid="51"/>
                                        </p:tgtEl>
                                        <p:attrNameLst>
                                          <p:attrName>ppt_y</p:attrName>
                                        </p:attrNameLst>
                                      </p:cBhvr>
                                      <p:tavLst>
                                        <p:tav tm="0">
                                          <p:val>
                                            <p:strVal val="ppt_y"/>
                                          </p:val>
                                        </p:tav>
                                        <p:tav tm="100000">
                                          <p:val>
                                            <p:strVal val="0-ppt_h/2"/>
                                          </p:val>
                                        </p:tav>
                                      </p:tavLst>
                                    </p:anim>
                                    <p:set>
                                      <p:cBhvr>
                                        <p:cTn id="364" dur="1" fill="hold">
                                          <p:stCondLst>
                                            <p:cond delay="3499"/>
                                          </p:stCondLst>
                                        </p:cTn>
                                        <p:tgtEl>
                                          <p:spTgt spid="51"/>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p:cTn id="367" dur="3500" fill="hold"/>
                                        <p:tgtEl>
                                          <p:spTgt spid="52"/>
                                        </p:tgtEl>
                                        <p:attrNameLst>
                                          <p:attrName>ppt_w</p:attrName>
                                        </p:attrNameLst>
                                      </p:cBhvr>
                                      <p:tavLst>
                                        <p:tav tm="0">
                                          <p:val>
                                            <p:strVal val="#ppt_w"/>
                                          </p:val>
                                        </p:tav>
                                        <p:tav tm="100000">
                                          <p:val>
                                            <p:strVal val="#ppt_w"/>
                                          </p:val>
                                        </p:tav>
                                      </p:tavLst>
                                    </p:anim>
                                    <p:anim calcmode="lin" valueType="num">
                                      <p:cBhvr>
                                        <p:cTn id="368" dur="3500" fill="hold"/>
                                        <p:tgtEl>
                                          <p:spTgt spid="5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52"/>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52"/>
                                        </p:tgtEl>
                                        <p:attrNameLst>
                                          <p:attrName>ppt_x</p:attrName>
                                        </p:attrNameLst>
                                      </p:cBhvr>
                                      <p:tavLst>
                                        <p:tav tm="0">
                                          <p:val>
                                            <p:strVal val="ppt_x"/>
                                          </p:val>
                                        </p:tav>
                                        <p:tav tm="100000">
                                          <p:val>
                                            <p:strVal val="1+ppt_w/2"/>
                                          </p:val>
                                        </p:tav>
                                      </p:tavLst>
                                    </p:anim>
                                    <p:anim calcmode="lin" valueType="num">
                                      <p:cBhvr additive="base">
                                        <p:cTn id="373" dur="3500"/>
                                        <p:tgtEl>
                                          <p:spTgt spid="52"/>
                                        </p:tgtEl>
                                        <p:attrNameLst>
                                          <p:attrName>ppt_y</p:attrName>
                                        </p:attrNameLst>
                                      </p:cBhvr>
                                      <p:tavLst>
                                        <p:tav tm="0">
                                          <p:val>
                                            <p:strVal val="ppt_y"/>
                                          </p:val>
                                        </p:tav>
                                        <p:tav tm="100000">
                                          <p:val>
                                            <p:strVal val="0-ppt_h/2"/>
                                          </p:val>
                                        </p:tav>
                                      </p:tavLst>
                                    </p:anim>
                                    <p:set>
                                      <p:cBhvr>
                                        <p:cTn id="374" dur="1" fill="hold">
                                          <p:stCondLst>
                                            <p:cond delay="3499"/>
                                          </p:stCondLst>
                                        </p:cTn>
                                        <p:tgtEl>
                                          <p:spTgt spid="5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3"/>
                                        </p:tgtEl>
                                        <p:attrNameLst>
                                          <p:attrName>style.visibility</p:attrName>
                                        </p:attrNameLst>
                                      </p:cBhvr>
                                      <p:to>
                                        <p:strVal val="visible"/>
                                      </p:to>
                                    </p:set>
                                    <p:anim calcmode="lin" valueType="num">
                                      <p:cBhvr>
                                        <p:cTn id="377" dur="3500" fill="hold"/>
                                        <p:tgtEl>
                                          <p:spTgt spid="53"/>
                                        </p:tgtEl>
                                        <p:attrNameLst>
                                          <p:attrName>ppt_w</p:attrName>
                                        </p:attrNameLst>
                                      </p:cBhvr>
                                      <p:tavLst>
                                        <p:tav tm="0">
                                          <p:val>
                                            <p:strVal val="#ppt_w"/>
                                          </p:val>
                                        </p:tav>
                                        <p:tav tm="100000">
                                          <p:val>
                                            <p:strVal val="#ppt_w"/>
                                          </p:val>
                                        </p:tav>
                                      </p:tavLst>
                                    </p:anim>
                                    <p:anim calcmode="lin" valueType="num">
                                      <p:cBhvr>
                                        <p:cTn id="378" dur="3500" fill="hold"/>
                                        <p:tgtEl>
                                          <p:spTgt spid="5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53"/>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53"/>
                                        </p:tgtEl>
                                        <p:attrNameLst>
                                          <p:attrName>ppt_x</p:attrName>
                                        </p:attrNameLst>
                                      </p:cBhvr>
                                      <p:tavLst>
                                        <p:tav tm="0">
                                          <p:val>
                                            <p:strVal val="ppt_x"/>
                                          </p:val>
                                        </p:tav>
                                        <p:tav tm="100000">
                                          <p:val>
                                            <p:strVal val="1+ppt_w/2"/>
                                          </p:val>
                                        </p:tav>
                                      </p:tavLst>
                                    </p:anim>
                                    <p:anim calcmode="lin" valueType="num">
                                      <p:cBhvr additive="base">
                                        <p:cTn id="383" dur="3500"/>
                                        <p:tgtEl>
                                          <p:spTgt spid="53"/>
                                        </p:tgtEl>
                                        <p:attrNameLst>
                                          <p:attrName>ppt_y</p:attrName>
                                        </p:attrNameLst>
                                      </p:cBhvr>
                                      <p:tavLst>
                                        <p:tav tm="0">
                                          <p:val>
                                            <p:strVal val="ppt_y"/>
                                          </p:val>
                                        </p:tav>
                                        <p:tav tm="100000">
                                          <p:val>
                                            <p:strVal val="0-ppt_h/2"/>
                                          </p:val>
                                        </p:tav>
                                      </p:tavLst>
                                    </p:anim>
                                    <p:set>
                                      <p:cBhvr>
                                        <p:cTn id="384" dur="1" fill="hold">
                                          <p:stCondLst>
                                            <p:cond delay="3499"/>
                                          </p:stCondLst>
                                        </p:cTn>
                                        <p:tgtEl>
                                          <p:spTgt spid="5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p:cTn id="387" dur="3500" fill="hold"/>
                                        <p:tgtEl>
                                          <p:spTgt spid="54"/>
                                        </p:tgtEl>
                                        <p:attrNameLst>
                                          <p:attrName>ppt_w</p:attrName>
                                        </p:attrNameLst>
                                      </p:cBhvr>
                                      <p:tavLst>
                                        <p:tav tm="0">
                                          <p:val>
                                            <p:strVal val="#ppt_w"/>
                                          </p:val>
                                        </p:tav>
                                        <p:tav tm="100000">
                                          <p:val>
                                            <p:strVal val="#ppt_w"/>
                                          </p:val>
                                        </p:tav>
                                      </p:tavLst>
                                    </p:anim>
                                    <p:anim calcmode="lin" valueType="num">
                                      <p:cBhvr>
                                        <p:cTn id="388" dur="3500" fill="hold"/>
                                        <p:tgtEl>
                                          <p:spTgt spid="5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54"/>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54"/>
                                        </p:tgtEl>
                                        <p:attrNameLst>
                                          <p:attrName>ppt_x</p:attrName>
                                        </p:attrNameLst>
                                      </p:cBhvr>
                                      <p:tavLst>
                                        <p:tav tm="0">
                                          <p:val>
                                            <p:strVal val="ppt_x"/>
                                          </p:val>
                                        </p:tav>
                                        <p:tav tm="100000">
                                          <p:val>
                                            <p:strVal val="1+ppt_w/2"/>
                                          </p:val>
                                        </p:tav>
                                      </p:tavLst>
                                    </p:anim>
                                    <p:anim calcmode="lin" valueType="num">
                                      <p:cBhvr additive="base">
                                        <p:cTn id="393" dur="3500"/>
                                        <p:tgtEl>
                                          <p:spTgt spid="54"/>
                                        </p:tgtEl>
                                        <p:attrNameLst>
                                          <p:attrName>ppt_y</p:attrName>
                                        </p:attrNameLst>
                                      </p:cBhvr>
                                      <p:tavLst>
                                        <p:tav tm="0">
                                          <p:val>
                                            <p:strVal val="ppt_y"/>
                                          </p:val>
                                        </p:tav>
                                        <p:tav tm="100000">
                                          <p:val>
                                            <p:strVal val="0-ppt_h/2"/>
                                          </p:val>
                                        </p:tav>
                                      </p:tavLst>
                                    </p:anim>
                                    <p:set>
                                      <p:cBhvr>
                                        <p:cTn id="394" dur="1" fill="hold">
                                          <p:stCondLst>
                                            <p:cond delay="3499"/>
                                          </p:stCondLst>
                                        </p:cTn>
                                        <p:tgtEl>
                                          <p:spTgt spid="5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29"/>
                                        </p:tgtEl>
                                        <p:attrNameLst>
                                          <p:attrName>style.visibility</p:attrName>
                                        </p:attrNameLst>
                                      </p:cBhvr>
                                      <p:to>
                                        <p:strVal val="visible"/>
                                      </p:to>
                                    </p:set>
                                    <p:anim calcmode="lin" valueType="num">
                                      <p:cBhvr>
                                        <p:cTn id="397" dur="3500" fill="hold"/>
                                        <p:tgtEl>
                                          <p:spTgt spid="29"/>
                                        </p:tgtEl>
                                        <p:attrNameLst>
                                          <p:attrName>ppt_w</p:attrName>
                                        </p:attrNameLst>
                                      </p:cBhvr>
                                      <p:tavLst>
                                        <p:tav tm="0">
                                          <p:val>
                                            <p:strVal val="#ppt_w"/>
                                          </p:val>
                                        </p:tav>
                                        <p:tav tm="100000">
                                          <p:val>
                                            <p:strVal val="#ppt_w"/>
                                          </p:val>
                                        </p:tav>
                                      </p:tavLst>
                                    </p:anim>
                                    <p:anim calcmode="lin" valueType="num">
                                      <p:cBhvr>
                                        <p:cTn id="398" dur="3500" fill="hold"/>
                                        <p:tgtEl>
                                          <p:spTgt spid="29"/>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29"/>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3500"/>
                                        <p:tgtEl>
                                          <p:spTgt spid="29"/>
                                        </p:tgtEl>
                                        <p:attrNameLst>
                                          <p:attrName>ppt_x</p:attrName>
                                        </p:attrNameLst>
                                      </p:cBhvr>
                                      <p:tavLst>
                                        <p:tav tm="0">
                                          <p:val>
                                            <p:strVal val="ppt_x"/>
                                          </p:val>
                                        </p:tav>
                                        <p:tav tm="100000">
                                          <p:val>
                                            <p:strVal val="0-ppt_w/2"/>
                                          </p:val>
                                        </p:tav>
                                      </p:tavLst>
                                    </p:anim>
                                    <p:anim calcmode="lin" valueType="num">
                                      <p:cBhvr additive="base">
                                        <p:cTn id="403" dur="3500"/>
                                        <p:tgtEl>
                                          <p:spTgt spid="29"/>
                                        </p:tgtEl>
                                        <p:attrNameLst>
                                          <p:attrName>ppt_y</p:attrName>
                                        </p:attrNameLst>
                                      </p:cBhvr>
                                      <p:tavLst>
                                        <p:tav tm="0">
                                          <p:val>
                                            <p:strVal val="ppt_y"/>
                                          </p:val>
                                        </p:tav>
                                        <p:tav tm="100000">
                                          <p:val>
                                            <p:strVal val="0-ppt_h/2"/>
                                          </p:val>
                                        </p:tav>
                                      </p:tavLst>
                                    </p:anim>
                                    <p:set>
                                      <p:cBhvr>
                                        <p:cTn id="404" dur="1" fill="hold">
                                          <p:stCondLst>
                                            <p:cond delay="3499"/>
                                          </p:stCondLst>
                                        </p:cTn>
                                        <p:tgtEl>
                                          <p:spTgt spid="29"/>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3500" fill="hold"/>
                                        <p:tgtEl>
                                          <p:spTgt spid="30"/>
                                        </p:tgtEl>
                                        <p:attrNameLst>
                                          <p:attrName>ppt_w</p:attrName>
                                        </p:attrNameLst>
                                      </p:cBhvr>
                                      <p:tavLst>
                                        <p:tav tm="0">
                                          <p:val>
                                            <p:strVal val="#ppt_w"/>
                                          </p:val>
                                        </p:tav>
                                        <p:tav tm="100000">
                                          <p:val>
                                            <p:strVal val="#ppt_w"/>
                                          </p:val>
                                        </p:tav>
                                      </p:tavLst>
                                    </p:anim>
                                    <p:anim calcmode="lin" valueType="num">
                                      <p:cBhvr>
                                        <p:cTn id="408" dur="3500" fill="hold"/>
                                        <p:tgtEl>
                                          <p:spTgt spid="30"/>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30"/>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3500"/>
                                        <p:tgtEl>
                                          <p:spTgt spid="30"/>
                                        </p:tgtEl>
                                        <p:attrNameLst>
                                          <p:attrName>ppt_x</p:attrName>
                                        </p:attrNameLst>
                                      </p:cBhvr>
                                      <p:tavLst>
                                        <p:tav tm="0">
                                          <p:val>
                                            <p:strVal val="ppt_x"/>
                                          </p:val>
                                        </p:tav>
                                        <p:tav tm="100000">
                                          <p:val>
                                            <p:strVal val="0-ppt_w/2"/>
                                          </p:val>
                                        </p:tav>
                                      </p:tavLst>
                                    </p:anim>
                                    <p:anim calcmode="lin" valueType="num">
                                      <p:cBhvr additive="base">
                                        <p:cTn id="413" dur="3500"/>
                                        <p:tgtEl>
                                          <p:spTgt spid="30"/>
                                        </p:tgtEl>
                                        <p:attrNameLst>
                                          <p:attrName>ppt_y</p:attrName>
                                        </p:attrNameLst>
                                      </p:cBhvr>
                                      <p:tavLst>
                                        <p:tav tm="0">
                                          <p:val>
                                            <p:strVal val="ppt_y"/>
                                          </p:val>
                                        </p:tav>
                                        <p:tav tm="100000">
                                          <p:val>
                                            <p:strVal val="0-ppt_h/2"/>
                                          </p:val>
                                        </p:tav>
                                      </p:tavLst>
                                    </p:anim>
                                    <p:set>
                                      <p:cBhvr>
                                        <p:cTn id="414" dur="1" fill="hold">
                                          <p:stCondLst>
                                            <p:cond delay="3499"/>
                                          </p:stCondLst>
                                        </p:cTn>
                                        <p:tgtEl>
                                          <p:spTgt spid="30"/>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31"/>
                                        </p:tgtEl>
                                        <p:attrNameLst>
                                          <p:attrName>style.visibility</p:attrName>
                                        </p:attrNameLst>
                                      </p:cBhvr>
                                      <p:to>
                                        <p:strVal val="visible"/>
                                      </p:to>
                                    </p:set>
                                    <p:anim calcmode="lin" valueType="num">
                                      <p:cBhvr>
                                        <p:cTn id="417" dur="3500" fill="hold"/>
                                        <p:tgtEl>
                                          <p:spTgt spid="31"/>
                                        </p:tgtEl>
                                        <p:attrNameLst>
                                          <p:attrName>ppt_w</p:attrName>
                                        </p:attrNameLst>
                                      </p:cBhvr>
                                      <p:tavLst>
                                        <p:tav tm="0">
                                          <p:val>
                                            <p:strVal val="#ppt_w"/>
                                          </p:val>
                                        </p:tav>
                                        <p:tav tm="100000">
                                          <p:val>
                                            <p:strVal val="#ppt_w"/>
                                          </p:val>
                                        </p:tav>
                                      </p:tavLst>
                                    </p:anim>
                                    <p:anim calcmode="lin" valueType="num">
                                      <p:cBhvr>
                                        <p:cTn id="418" dur="3500" fill="hold"/>
                                        <p:tgtEl>
                                          <p:spTgt spid="31"/>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31"/>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3500"/>
                                        <p:tgtEl>
                                          <p:spTgt spid="31"/>
                                        </p:tgtEl>
                                        <p:attrNameLst>
                                          <p:attrName>ppt_x</p:attrName>
                                        </p:attrNameLst>
                                      </p:cBhvr>
                                      <p:tavLst>
                                        <p:tav tm="0">
                                          <p:val>
                                            <p:strVal val="ppt_x"/>
                                          </p:val>
                                        </p:tav>
                                        <p:tav tm="100000">
                                          <p:val>
                                            <p:strVal val="0-ppt_w/2"/>
                                          </p:val>
                                        </p:tav>
                                      </p:tavLst>
                                    </p:anim>
                                    <p:anim calcmode="lin" valueType="num">
                                      <p:cBhvr additive="base">
                                        <p:cTn id="423" dur="3500"/>
                                        <p:tgtEl>
                                          <p:spTgt spid="31"/>
                                        </p:tgtEl>
                                        <p:attrNameLst>
                                          <p:attrName>ppt_y</p:attrName>
                                        </p:attrNameLst>
                                      </p:cBhvr>
                                      <p:tavLst>
                                        <p:tav tm="0">
                                          <p:val>
                                            <p:strVal val="ppt_y"/>
                                          </p:val>
                                        </p:tav>
                                        <p:tav tm="100000">
                                          <p:val>
                                            <p:strVal val="0-ppt_h/2"/>
                                          </p:val>
                                        </p:tav>
                                      </p:tavLst>
                                    </p:anim>
                                    <p:set>
                                      <p:cBhvr>
                                        <p:cTn id="424" dur="1" fill="hold">
                                          <p:stCondLst>
                                            <p:cond delay="3499"/>
                                          </p:stCondLst>
                                        </p:cTn>
                                        <p:tgtEl>
                                          <p:spTgt spid="31"/>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500" fill="hold"/>
                                        <p:tgtEl>
                                          <p:spTgt spid="32"/>
                                        </p:tgtEl>
                                        <p:attrNameLst>
                                          <p:attrName>ppt_w</p:attrName>
                                        </p:attrNameLst>
                                      </p:cBhvr>
                                      <p:tavLst>
                                        <p:tav tm="0">
                                          <p:val>
                                            <p:strVal val="#ppt_w"/>
                                          </p:val>
                                        </p:tav>
                                        <p:tav tm="100000">
                                          <p:val>
                                            <p:strVal val="#ppt_w"/>
                                          </p:val>
                                        </p:tav>
                                      </p:tavLst>
                                    </p:anim>
                                    <p:anim calcmode="lin" valueType="num">
                                      <p:cBhvr>
                                        <p:cTn id="428" dur="3500" fill="hold"/>
                                        <p:tgtEl>
                                          <p:spTgt spid="32"/>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32"/>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32"/>
                                        </p:tgtEl>
                                        <p:attrNameLst>
                                          <p:attrName>ppt_x</p:attrName>
                                        </p:attrNameLst>
                                      </p:cBhvr>
                                      <p:tavLst>
                                        <p:tav tm="0">
                                          <p:val>
                                            <p:strVal val="ppt_x"/>
                                          </p:val>
                                        </p:tav>
                                        <p:tav tm="100000">
                                          <p:val>
                                            <p:strVal val="0-ppt_w/2"/>
                                          </p:val>
                                        </p:tav>
                                      </p:tavLst>
                                    </p:anim>
                                    <p:anim calcmode="lin" valueType="num">
                                      <p:cBhvr additive="base">
                                        <p:cTn id="433" dur="3500"/>
                                        <p:tgtEl>
                                          <p:spTgt spid="32"/>
                                        </p:tgtEl>
                                        <p:attrNameLst>
                                          <p:attrName>ppt_y</p:attrName>
                                        </p:attrNameLst>
                                      </p:cBhvr>
                                      <p:tavLst>
                                        <p:tav tm="0">
                                          <p:val>
                                            <p:strVal val="ppt_y"/>
                                          </p:val>
                                        </p:tav>
                                        <p:tav tm="100000">
                                          <p:val>
                                            <p:strVal val="0-ppt_h/2"/>
                                          </p:val>
                                        </p:tav>
                                      </p:tavLst>
                                    </p:anim>
                                    <p:set>
                                      <p:cBhvr>
                                        <p:cTn id="434" dur="1" fill="hold">
                                          <p:stCondLst>
                                            <p:cond delay="3499"/>
                                          </p:stCondLst>
                                        </p:cTn>
                                        <p:tgtEl>
                                          <p:spTgt spid="32"/>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33"/>
                                        </p:tgtEl>
                                        <p:attrNameLst>
                                          <p:attrName>style.visibility</p:attrName>
                                        </p:attrNameLst>
                                      </p:cBhvr>
                                      <p:to>
                                        <p:strVal val="visible"/>
                                      </p:to>
                                    </p:set>
                                    <p:anim calcmode="lin" valueType="num">
                                      <p:cBhvr>
                                        <p:cTn id="437" dur="3500" fill="hold"/>
                                        <p:tgtEl>
                                          <p:spTgt spid="33"/>
                                        </p:tgtEl>
                                        <p:attrNameLst>
                                          <p:attrName>ppt_w</p:attrName>
                                        </p:attrNameLst>
                                      </p:cBhvr>
                                      <p:tavLst>
                                        <p:tav tm="0">
                                          <p:val>
                                            <p:strVal val="#ppt_w"/>
                                          </p:val>
                                        </p:tav>
                                        <p:tav tm="100000">
                                          <p:val>
                                            <p:strVal val="#ppt_w"/>
                                          </p:val>
                                        </p:tav>
                                      </p:tavLst>
                                    </p:anim>
                                    <p:anim calcmode="lin" valueType="num">
                                      <p:cBhvr>
                                        <p:cTn id="438" dur="3500" fill="hold"/>
                                        <p:tgtEl>
                                          <p:spTgt spid="33"/>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33"/>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33"/>
                                        </p:tgtEl>
                                        <p:attrNameLst>
                                          <p:attrName>ppt_x</p:attrName>
                                        </p:attrNameLst>
                                      </p:cBhvr>
                                      <p:tavLst>
                                        <p:tav tm="0">
                                          <p:val>
                                            <p:strVal val="ppt_x"/>
                                          </p:val>
                                        </p:tav>
                                        <p:tav tm="100000">
                                          <p:val>
                                            <p:strVal val="0-ppt_w/2"/>
                                          </p:val>
                                        </p:tav>
                                      </p:tavLst>
                                    </p:anim>
                                    <p:anim calcmode="lin" valueType="num">
                                      <p:cBhvr additive="base">
                                        <p:cTn id="443" dur="3500"/>
                                        <p:tgtEl>
                                          <p:spTgt spid="33"/>
                                        </p:tgtEl>
                                        <p:attrNameLst>
                                          <p:attrName>ppt_y</p:attrName>
                                        </p:attrNameLst>
                                      </p:cBhvr>
                                      <p:tavLst>
                                        <p:tav tm="0">
                                          <p:val>
                                            <p:strVal val="ppt_y"/>
                                          </p:val>
                                        </p:tav>
                                        <p:tav tm="100000">
                                          <p:val>
                                            <p:strVal val="0-ppt_h/2"/>
                                          </p:val>
                                        </p:tav>
                                      </p:tavLst>
                                    </p:anim>
                                    <p:set>
                                      <p:cBhvr>
                                        <p:cTn id="444" dur="1" fill="hold">
                                          <p:stCondLst>
                                            <p:cond delay="3499"/>
                                          </p:stCondLst>
                                        </p:cTn>
                                        <p:tgtEl>
                                          <p:spTgt spid="33"/>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34"/>
                                        </p:tgtEl>
                                        <p:attrNameLst>
                                          <p:attrName>style.visibility</p:attrName>
                                        </p:attrNameLst>
                                      </p:cBhvr>
                                      <p:to>
                                        <p:strVal val="visible"/>
                                      </p:to>
                                    </p:set>
                                    <p:anim calcmode="lin" valueType="num">
                                      <p:cBhvr>
                                        <p:cTn id="447" dur="3500" fill="hold"/>
                                        <p:tgtEl>
                                          <p:spTgt spid="34"/>
                                        </p:tgtEl>
                                        <p:attrNameLst>
                                          <p:attrName>ppt_w</p:attrName>
                                        </p:attrNameLst>
                                      </p:cBhvr>
                                      <p:tavLst>
                                        <p:tav tm="0">
                                          <p:val>
                                            <p:strVal val="#ppt_w"/>
                                          </p:val>
                                        </p:tav>
                                        <p:tav tm="100000">
                                          <p:val>
                                            <p:strVal val="#ppt_w"/>
                                          </p:val>
                                        </p:tav>
                                      </p:tavLst>
                                    </p:anim>
                                    <p:anim calcmode="lin" valueType="num">
                                      <p:cBhvr>
                                        <p:cTn id="448" dur="3500" fill="hold"/>
                                        <p:tgtEl>
                                          <p:spTgt spid="3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3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34"/>
                                        </p:tgtEl>
                                        <p:attrNameLst>
                                          <p:attrName>ppt_x</p:attrName>
                                        </p:attrNameLst>
                                      </p:cBhvr>
                                      <p:tavLst>
                                        <p:tav tm="0">
                                          <p:val>
                                            <p:strVal val="ppt_x"/>
                                          </p:val>
                                        </p:tav>
                                        <p:tav tm="100000">
                                          <p:val>
                                            <p:strVal val="0-ppt_w/2"/>
                                          </p:val>
                                        </p:tav>
                                      </p:tavLst>
                                    </p:anim>
                                    <p:anim calcmode="lin" valueType="num">
                                      <p:cBhvr additive="base">
                                        <p:cTn id="453" dur="3500"/>
                                        <p:tgtEl>
                                          <p:spTgt spid="34"/>
                                        </p:tgtEl>
                                        <p:attrNameLst>
                                          <p:attrName>ppt_y</p:attrName>
                                        </p:attrNameLst>
                                      </p:cBhvr>
                                      <p:tavLst>
                                        <p:tav tm="0">
                                          <p:val>
                                            <p:strVal val="ppt_y"/>
                                          </p:val>
                                        </p:tav>
                                        <p:tav tm="100000">
                                          <p:val>
                                            <p:strVal val="0-ppt_h/2"/>
                                          </p:val>
                                        </p:tav>
                                      </p:tavLst>
                                    </p:anim>
                                    <p:set>
                                      <p:cBhvr>
                                        <p:cTn id="454" dur="1" fill="hold">
                                          <p:stCondLst>
                                            <p:cond delay="3499"/>
                                          </p:stCondLst>
                                        </p:cTn>
                                        <p:tgtEl>
                                          <p:spTgt spid="3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p:cTn id="457" dur="3500" fill="hold"/>
                                        <p:tgtEl>
                                          <p:spTgt spid="35"/>
                                        </p:tgtEl>
                                        <p:attrNameLst>
                                          <p:attrName>ppt_w</p:attrName>
                                        </p:attrNameLst>
                                      </p:cBhvr>
                                      <p:tavLst>
                                        <p:tav tm="0">
                                          <p:val>
                                            <p:strVal val="#ppt_w"/>
                                          </p:val>
                                        </p:tav>
                                        <p:tav tm="100000">
                                          <p:val>
                                            <p:strVal val="#ppt_w"/>
                                          </p:val>
                                        </p:tav>
                                      </p:tavLst>
                                    </p:anim>
                                    <p:anim calcmode="lin" valueType="num">
                                      <p:cBhvr>
                                        <p:cTn id="458" dur="3500" fill="hold"/>
                                        <p:tgtEl>
                                          <p:spTgt spid="35"/>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35"/>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35"/>
                                        </p:tgtEl>
                                        <p:attrNameLst>
                                          <p:attrName>ppt_x</p:attrName>
                                        </p:attrNameLst>
                                      </p:cBhvr>
                                      <p:tavLst>
                                        <p:tav tm="0">
                                          <p:val>
                                            <p:strVal val="ppt_x"/>
                                          </p:val>
                                        </p:tav>
                                        <p:tav tm="100000">
                                          <p:val>
                                            <p:strVal val="0-ppt_w/2"/>
                                          </p:val>
                                        </p:tav>
                                      </p:tavLst>
                                    </p:anim>
                                    <p:anim calcmode="lin" valueType="num">
                                      <p:cBhvr additive="base">
                                        <p:cTn id="463" dur="3500"/>
                                        <p:tgtEl>
                                          <p:spTgt spid="35"/>
                                        </p:tgtEl>
                                        <p:attrNameLst>
                                          <p:attrName>ppt_y</p:attrName>
                                        </p:attrNameLst>
                                      </p:cBhvr>
                                      <p:tavLst>
                                        <p:tav tm="0">
                                          <p:val>
                                            <p:strVal val="ppt_y"/>
                                          </p:val>
                                        </p:tav>
                                        <p:tav tm="100000">
                                          <p:val>
                                            <p:strVal val="0-ppt_h/2"/>
                                          </p:val>
                                        </p:tav>
                                      </p:tavLst>
                                    </p:anim>
                                    <p:set>
                                      <p:cBhvr>
                                        <p:cTn id="464" dur="1" fill="hold">
                                          <p:stCondLst>
                                            <p:cond delay="3499"/>
                                          </p:stCondLst>
                                        </p:cTn>
                                        <p:tgtEl>
                                          <p:spTgt spid="35"/>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6"/>
                                        </p:tgtEl>
                                        <p:attrNameLst>
                                          <p:attrName>style.visibility</p:attrName>
                                        </p:attrNameLst>
                                      </p:cBhvr>
                                      <p:to>
                                        <p:strVal val="visible"/>
                                      </p:to>
                                    </p:set>
                                    <p:anim calcmode="lin" valueType="num">
                                      <p:cBhvr>
                                        <p:cTn id="467" dur="3500" fill="hold"/>
                                        <p:tgtEl>
                                          <p:spTgt spid="36"/>
                                        </p:tgtEl>
                                        <p:attrNameLst>
                                          <p:attrName>ppt_w</p:attrName>
                                        </p:attrNameLst>
                                      </p:cBhvr>
                                      <p:tavLst>
                                        <p:tav tm="0">
                                          <p:val>
                                            <p:strVal val="#ppt_w"/>
                                          </p:val>
                                        </p:tav>
                                        <p:tav tm="100000">
                                          <p:val>
                                            <p:strVal val="#ppt_w"/>
                                          </p:val>
                                        </p:tav>
                                      </p:tavLst>
                                    </p:anim>
                                    <p:anim calcmode="lin" valueType="num">
                                      <p:cBhvr>
                                        <p:cTn id="468" dur="3500" fill="hold"/>
                                        <p:tgtEl>
                                          <p:spTgt spid="36"/>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36"/>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36"/>
                                        </p:tgtEl>
                                        <p:attrNameLst>
                                          <p:attrName>ppt_x</p:attrName>
                                        </p:attrNameLst>
                                      </p:cBhvr>
                                      <p:tavLst>
                                        <p:tav tm="0">
                                          <p:val>
                                            <p:strVal val="ppt_x"/>
                                          </p:val>
                                        </p:tav>
                                        <p:tav tm="100000">
                                          <p:val>
                                            <p:strVal val="0-ppt_w/2"/>
                                          </p:val>
                                        </p:tav>
                                      </p:tavLst>
                                    </p:anim>
                                    <p:anim calcmode="lin" valueType="num">
                                      <p:cBhvr additive="base">
                                        <p:cTn id="473" dur="3500"/>
                                        <p:tgtEl>
                                          <p:spTgt spid="36"/>
                                        </p:tgtEl>
                                        <p:attrNameLst>
                                          <p:attrName>ppt_y</p:attrName>
                                        </p:attrNameLst>
                                      </p:cBhvr>
                                      <p:tavLst>
                                        <p:tav tm="0">
                                          <p:val>
                                            <p:strVal val="ppt_y"/>
                                          </p:val>
                                        </p:tav>
                                        <p:tav tm="100000">
                                          <p:val>
                                            <p:strVal val="0-ppt_h/2"/>
                                          </p:val>
                                        </p:tav>
                                      </p:tavLst>
                                    </p:anim>
                                    <p:set>
                                      <p:cBhvr>
                                        <p:cTn id="474" dur="1" fill="hold">
                                          <p:stCondLst>
                                            <p:cond delay="3499"/>
                                          </p:stCondLst>
                                        </p:cTn>
                                        <p:tgtEl>
                                          <p:spTgt spid="36"/>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7"/>
                                        </p:tgtEl>
                                        <p:attrNameLst>
                                          <p:attrName>style.visibility</p:attrName>
                                        </p:attrNameLst>
                                      </p:cBhvr>
                                      <p:to>
                                        <p:strVal val="visible"/>
                                      </p:to>
                                    </p:set>
                                    <p:anim calcmode="lin" valueType="num">
                                      <p:cBhvr>
                                        <p:cTn id="477" dur="3500" fill="hold"/>
                                        <p:tgtEl>
                                          <p:spTgt spid="37"/>
                                        </p:tgtEl>
                                        <p:attrNameLst>
                                          <p:attrName>ppt_w</p:attrName>
                                        </p:attrNameLst>
                                      </p:cBhvr>
                                      <p:tavLst>
                                        <p:tav tm="0">
                                          <p:val>
                                            <p:strVal val="#ppt_w"/>
                                          </p:val>
                                        </p:tav>
                                        <p:tav tm="100000">
                                          <p:val>
                                            <p:strVal val="#ppt_w"/>
                                          </p:val>
                                        </p:tav>
                                      </p:tavLst>
                                    </p:anim>
                                    <p:anim calcmode="lin" valueType="num">
                                      <p:cBhvr>
                                        <p:cTn id="478" dur="3500" fill="hold"/>
                                        <p:tgtEl>
                                          <p:spTgt spid="37"/>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37"/>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37"/>
                                        </p:tgtEl>
                                        <p:attrNameLst>
                                          <p:attrName>ppt_x</p:attrName>
                                        </p:attrNameLst>
                                      </p:cBhvr>
                                      <p:tavLst>
                                        <p:tav tm="0">
                                          <p:val>
                                            <p:strVal val="ppt_x"/>
                                          </p:val>
                                        </p:tav>
                                        <p:tav tm="100000">
                                          <p:val>
                                            <p:strVal val="0-ppt_w/2"/>
                                          </p:val>
                                        </p:tav>
                                      </p:tavLst>
                                    </p:anim>
                                    <p:anim calcmode="lin" valueType="num">
                                      <p:cBhvr additive="base">
                                        <p:cTn id="483" dur="3500"/>
                                        <p:tgtEl>
                                          <p:spTgt spid="37"/>
                                        </p:tgtEl>
                                        <p:attrNameLst>
                                          <p:attrName>ppt_y</p:attrName>
                                        </p:attrNameLst>
                                      </p:cBhvr>
                                      <p:tavLst>
                                        <p:tav tm="0">
                                          <p:val>
                                            <p:strVal val="ppt_y"/>
                                          </p:val>
                                        </p:tav>
                                        <p:tav tm="100000">
                                          <p:val>
                                            <p:strVal val="0-ppt_h/2"/>
                                          </p:val>
                                        </p:tav>
                                      </p:tavLst>
                                    </p:anim>
                                    <p:set>
                                      <p:cBhvr>
                                        <p:cTn id="484" dur="1" fill="hold">
                                          <p:stCondLst>
                                            <p:cond delay="3499"/>
                                          </p:stCondLst>
                                        </p:cTn>
                                        <p:tgtEl>
                                          <p:spTgt spid="37"/>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3500" fill="hold"/>
                                        <p:tgtEl>
                                          <p:spTgt spid="38"/>
                                        </p:tgtEl>
                                        <p:attrNameLst>
                                          <p:attrName>ppt_w</p:attrName>
                                        </p:attrNameLst>
                                      </p:cBhvr>
                                      <p:tavLst>
                                        <p:tav tm="0">
                                          <p:val>
                                            <p:strVal val="#ppt_w"/>
                                          </p:val>
                                        </p:tav>
                                        <p:tav tm="100000">
                                          <p:val>
                                            <p:strVal val="#ppt_w"/>
                                          </p:val>
                                        </p:tav>
                                      </p:tavLst>
                                    </p:anim>
                                    <p:anim calcmode="lin" valueType="num">
                                      <p:cBhvr>
                                        <p:cTn id="488" dur="35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38"/>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38"/>
                                        </p:tgtEl>
                                        <p:attrNameLst>
                                          <p:attrName>ppt_x</p:attrName>
                                        </p:attrNameLst>
                                      </p:cBhvr>
                                      <p:tavLst>
                                        <p:tav tm="0">
                                          <p:val>
                                            <p:strVal val="ppt_x"/>
                                          </p:val>
                                        </p:tav>
                                        <p:tav tm="100000">
                                          <p:val>
                                            <p:strVal val="0-ppt_w/2"/>
                                          </p:val>
                                        </p:tav>
                                      </p:tavLst>
                                    </p:anim>
                                    <p:anim calcmode="lin" valueType="num">
                                      <p:cBhvr additive="base">
                                        <p:cTn id="493" dur="3500"/>
                                        <p:tgtEl>
                                          <p:spTgt spid="38"/>
                                        </p:tgtEl>
                                        <p:attrNameLst>
                                          <p:attrName>ppt_y</p:attrName>
                                        </p:attrNameLst>
                                      </p:cBhvr>
                                      <p:tavLst>
                                        <p:tav tm="0">
                                          <p:val>
                                            <p:strVal val="ppt_y"/>
                                          </p:val>
                                        </p:tav>
                                        <p:tav tm="100000">
                                          <p:val>
                                            <p:strVal val="0-ppt_h/2"/>
                                          </p:val>
                                        </p:tav>
                                      </p:tavLst>
                                    </p:anim>
                                    <p:set>
                                      <p:cBhvr>
                                        <p:cTn id="494" dur="1" fill="hold">
                                          <p:stCondLst>
                                            <p:cond delay="3499"/>
                                          </p:stCondLst>
                                        </p:cTn>
                                        <p:tgtEl>
                                          <p:spTgt spid="38"/>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9"/>
                                        </p:tgtEl>
                                        <p:attrNameLst>
                                          <p:attrName>style.visibility</p:attrName>
                                        </p:attrNameLst>
                                      </p:cBhvr>
                                      <p:to>
                                        <p:strVal val="visible"/>
                                      </p:to>
                                    </p:set>
                                    <p:anim calcmode="lin" valueType="num">
                                      <p:cBhvr>
                                        <p:cTn id="497" dur="3500" fill="hold"/>
                                        <p:tgtEl>
                                          <p:spTgt spid="39"/>
                                        </p:tgtEl>
                                        <p:attrNameLst>
                                          <p:attrName>ppt_w</p:attrName>
                                        </p:attrNameLst>
                                      </p:cBhvr>
                                      <p:tavLst>
                                        <p:tav tm="0">
                                          <p:val>
                                            <p:strVal val="#ppt_w"/>
                                          </p:val>
                                        </p:tav>
                                        <p:tav tm="100000">
                                          <p:val>
                                            <p:strVal val="#ppt_w"/>
                                          </p:val>
                                        </p:tav>
                                      </p:tavLst>
                                    </p:anim>
                                    <p:anim calcmode="lin" valueType="num">
                                      <p:cBhvr>
                                        <p:cTn id="498" dur="3500" fill="hold"/>
                                        <p:tgtEl>
                                          <p:spTgt spid="39"/>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39"/>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39"/>
                                        </p:tgtEl>
                                        <p:attrNameLst>
                                          <p:attrName>ppt_x</p:attrName>
                                        </p:attrNameLst>
                                      </p:cBhvr>
                                      <p:tavLst>
                                        <p:tav tm="0">
                                          <p:val>
                                            <p:strVal val="ppt_x"/>
                                          </p:val>
                                        </p:tav>
                                        <p:tav tm="100000">
                                          <p:val>
                                            <p:strVal val="0-ppt_w/2"/>
                                          </p:val>
                                        </p:tav>
                                      </p:tavLst>
                                    </p:anim>
                                    <p:anim calcmode="lin" valueType="num">
                                      <p:cBhvr additive="base">
                                        <p:cTn id="503" dur="3500"/>
                                        <p:tgtEl>
                                          <p:spTgt spid="39"/>
                                        </p:tgtEl>
                                        <p:attrNameLst>
                                          <p:attrName>ppt_y</p:attrName>
                                        </p:attrNameLst>
                                      </p:cBhvr>
                                      <p:tavLst>
                                        <p:tav tm="0">
                                          <p:val>
                                            <p:strVal val="ppt_y"/>
                                          </p:val>
                                        </p:tav>
                                        <p:tav tm="100000">
                                          <p:val>
                                            <p:strVal val="0-ppt_h/2"/>
                                          </p:val>
                                        </p:tav>
                                      </p:tavLst>
                                    </p:anim>
                                    <p:set>
                                      <p:cBhvr>
                                        <p:cTn id="504" dur="1" fill="hold">
                                          <p:stCondLst>
                                            <p:cond delay="3499"/>
                                          </p:stCondLst>
                                        </p:cTn>
                                        <p:tgtEl>
                                          <p:spTgt spid="39"/>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0"/>
                                        </p:tgtEl>
                                        <p:attrNameLst>
                                          <p:attrName>style.visibility</p:attrName>
                                        </p:attrNameLst>
                                      </p:cBhvr>
                                      <p:to>
                                        <p:strVal val="visible"/>
                                      </p:to>
                                    </p:set>
                                    <p:anim calcmode="lin" valueType="num">
                                      <p:cBhvr>
                                        <p:cTn id="507" dur="3500" fill="hold"/>
                                        <p:tgtEl>
                                          <p:spTgt spid="40"/>
                                        </p:tgtEl>
                                        <p:attrNameLst>
                                          <p:attrName>ppt_w</p:attrName>
                                        </p:attrNameLst>
                                      </p:cBhvr>
                                      <p:tavLst>
                                        <p:tav tm="0">
                                          <p:val>
                                            <p:strVal val="#ppt_w"/>
                                          </p:val>
                                        </p:tav>
                                        <p:tav tm="100000">
                                          <p:val>
                                            <p:strVal val="#ppt_w"/>
                                          </p:val>
                                        </p:tav>
                                      </p:tavLst>
                                    </p:anim>
                                    <p:anim calcmode="lin" valueType="num">
                                      <p:cBhvr>
                                        <p:cTn id="508" dur="3500" fill="hold"/>
                                        <p:tgtEl>
                                          <p:spTgt spid="40"/>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40"/>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40"/>
                                        </p:tgtEl>
                                        <p:attrNameLst>
                                          <p:attrName>ppt_x</p:attrName>
                                        </p:attrNameLst>
                                      </p:cBhvr>
                                      <p:tavLst>
                                        <p:tav tm="0">
                                          <p:val>
                                            <p:strVal val="ppt_x"/>
                                          </p:val>
                                        </p:tav>
                                        <p:tav tm="100000">
                                          <p:val>
                                            <p:strVal val="0-ppt_w/2"/>
                                          </p:val>
                                        </p:tav>
                                      </p:tavLst>
                                    </p:anim>
                                    <p:anim calcmode="lin" valueType="num">
                                      <p:cBhvr additive="base">
                                        <p:cTn id="513" dur="3500"/>
                                        <p:tgtEl>
                                          <p:spTgt spid="40"/>
                                        </p:tgtEl>
                                        <p:attrNameLst>
                                          <p:attrName>ppt_y</p:attrName>
                                        </p:attrNameLst>
                                      </p:cBhvr>
                                      <p:tavLst>
                                        <p:tav tm="0">
                                          <p:val>
                                            <p:strVal val="ppt_y"/>
                                          </p:val>
                                        </p:tav>
                                        <p:tav tm="100000">
                                          <p:val>
                                            <p:strVal val="0-ppt_h/2"/>
                                          </p:val>
                                        </p:tav>
                                      </p:tavLst>
                                    </p:anim>
                                    <p:set>
                                      <p:cBhvr>
                                        <p:cTn id="514" dur="1" fill="hold">
                                          <p:stCondLst>
                                            <p:cond delay="3499"/>
                                          </p:stCondLst>
                                        </p:cTn>
                                        <p:tgtEl>
                                          <p:spTgt spid="40"/>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1"/>
                                        </p:tgtEl>
                                        <p:attrNameLst>
                                          <p:attrName>style.visibility</p:attrName>
                                        </p:attrNameLst>
                                      </p:cBhvr>
                                      <p:to>
                                        <p:strVal val="visible"/>
                                      </p:to>
                                    </p:set>
                                    <p:anim calcmode="lin" valueType="num">
                                      <p:cBhvr>
                                        <p:cTn id="517" dur="3500" fill="hold"/>
                                        <p:tgtEl>
                                          <p:spTgt spid="41"/>
                                        </p:tgtEl>
                                        <p:attrNameLst>
                                          <p:attrName>ppt_w</p:attrName>
                                        </p:attrNameLst>
                                      </p:cBhvr>
                                      <p:tavLst>
                                        <p:tav tm="0">
                                          <p:val>
                                            <p:strVal val="#ppt_w"/>
                                          </p:val>
                                        </p:tav>
                                        <p:tav tm="100000">
                                          <p:val>
                                            <p:strVal val="#ppt_w"/>
                                          </p:val>
                                        </p:tav>
                                      </p:tavLst>
                                    </p:anim>
                                    <p:anim calcmode="lin" valueType="num">
                                      <p:cBhvr>
                                        <p:cTn id="518" dur="3500" fill="hold"/>
                                        <p:tgtEl>
                                          <p:spTgt spid="41"/>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41"/>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41"/>
                                        </p:tgtEl>
                                        <p:attrNameLst>
                                          <p:attrName>ppt_x</p:attrName>
                                        </p:attrNameLst>
                                      </p:cBhvr>
                                      <p:tavLst>
                                        <p:tav tm="0">
                                          <p:val>
                                            <p:strVal val="ppt_x"/>
                                          </p:val>
                                        </p:tav>
                                        <p:tav tm="100000">
                                          <p:val>
                                            <p:strVal val="0-ppt_w/2"/>
                                          </p:val>
                                        </p:tav>
                                      </p:tavLst>
                                    </p:anim>
                                    <p:anim calcmode="lin" valueType="num">
                                      <p:cBhvr additive="base">
                                        <p:cTn id="523" dur="3500"/>
                                        <p:tgtEl>
                                          <p:spTgt spid="41"/>
                                        </p:tgtEl>
                                        <p:attrNameLst>
                                          <p:attrName>ppt_y</p:attrName>
                                        </p:attrNameLst>
                                      </p:cBhvr>
                                      <p:tavLst>
                                        <p:tav tm="0">
                                          <p:val>
                                            <p:strVal val="ppt_y"/>
                                          </p:val>
                                        </p:tav>
                                        <p:tav tm="100000">
                                          <p:val>
                                            <p:strVal val="0-ppt_h/2"/>
                                          </p:val>
                                        </p:tav>
                                      </p:tavLst>
                                    </p:anim>
                                    <p:set>
                                      <p:cBhvr>
                                        <p:cTn id="524" dur="1" fill="hold">
                                          <p:stCondLst>
                                            <p:cond delay="3499"/>
                                          </p:stCondLst>
                                        </p:cTn>
                                        <p:tgtEl>
                                          <p:spTgt spid="41"/>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55"/>
                                        </p:tgtEl>
                                        <p:attrNameLst>
                                          <p:attrName>style.visibility</p:attrName>
                                        </p:attrNameLst>
                                      </p:cBhvr>
                                      <p:to>
                                        <p:strVal val="visible"/>
                                      </p:to>
                                    </p:set>
                                    <p:anim calcmode="lin" valueType="num">
                                      <p:cBhvr>
                                        <p:cTn id="527" dur="3500" fill="hold"/>
                                        <p:tgtEl>
                                          <p:spTgt spid="55"/>
                                        </p:tgtEl>
                                        <p:attrNameLst>
                                          <p:attrName>ppt_w</p:attrName>
                                        </p:attrNameLst>
                                      </p:cBhvr>
                                      <p:tavLst>
                                        <p:tav tm="0">
                                          <p:val>
                                            <p:strVal val="#ppt_w"/>
                                          </p:val>
                                        </p:tav>
                                        <p:tav tm="100000">
                                          <p:val>
                                            <p:strVal val="#ppt_w"/>
                                          </p:val>
                                        </p:tav>
                                      </p:tavLst>
                                    </p:anim>
                                    <p:anim calcmode="lin" valueType="num">
                                      <p:cBhvr>
                                        <p:cTn id="528" dur="3500" fill="hold"/>
                                        <p:tgtEl>
                                          <p:spTgt spid="55"/>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55"/>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3500"/>
                                        <p:tgtEl>
                                          <p:spTgt spid="55"/>
                                        </p:tgtEl>
                                        <p:attrNameLst>
                                          <p:attrName>ppt_x</p:attrName>
                                        </p:attrNameLst>
                                      </p:cBhvr>
                                      <p:tavLst>
                                        <p:tav tm="0">
                                          <p:val>
                                            <p:strVal val="ppt_x"/>
                                          </p:val>
                                        </p:tav>
                                        <p:tav tm="100000">
                                          <p:val>
                                            <p:strVal val="0-ppt_w/2"/>
                                          </p:val>
                                        </p:tav>
                                      </p:tavLst>
                                    </p:anim>
                                    <p:anim calcmode="lin" valueType="num">
                                      <p:cBhvr additive="base">
                                        <p:cTn id="533" dur="3500"/>
                                        <p:tgtEl>
                                          <p:spTgt spid="55"/>
                                        </p:tgtEl>
                                        <p:attrNameLst>
                                          <p:attrName>ppt_y</p:attrName>
                                        </p:attrNameLst>
                                      </p:cBhvr>
                                      <p:tavLst>
                                        <p:tav tm="0">
                                          <p:val>
                                            <p:strVal val="ppt_y"/>
                                          </p:val>
                                        </p:tav>
                                        <p:tav tm="100000">
                                          <p:val>
                                            <p:strVal val="1+ppt_h/2"/>
                                          </p:val>
                                        </p:tav>
                                      </p:tavLst>
                                    </p:anim>
                                    <p:set>
                                      <p:cBhvr>
                                        <p:cTn id="534" dur="1" fill="hold">
                                          <p:stCondLst>
                                            <p:cond delay="3499"/>
                                          </p:stCondLst>
                                        </p:cTn>
                                        <p:tgtEl>
                                          <p:spTgt spid="55"/>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56"/>
                                        </p:tgtEl>
                                        <p:attrNameLst>
                                          <p:attrName>style.visibility</p:attrName>
                                        </p:attrNameLst>
                                      </p:cBhvr>
                                      <p:to>
                                        <p:strVal val="visible"/>
                                      </p:to>
                                    </p:set>
                                    <p:anim calcmode="lin" valueType="num">
                                      <p:cBhvr>
                                        <p:cTn id="537" dur="3500" fill="hold"/>
                                        <p:tgtEl>
                                          <p:spTgt spid="56"/>
                                        </p:tgtEl>
                                        <p:attrNameLst>
                                          <p:attrName>ppt_w</p:attrName>
                                        </p:attrNameLst>
                                      </p:cBhvr>
                                      <p:tavLst>
                                        <p:tav tm="0">
                                          <p:val>
                                            <p:strVal val="#ppt_w"/>
                                          </p:val>
                                        </p:tav>
                                        <p:tav tm="100000">
                                          <p:val>
                                            <p:strVal val="#ppt_w"/>
                                          </p:val>
                                        </p:tav>
                                      </p:tavLst>
                                    </p:anim>
                                    <p:anim calcmode="lin" valueType="num">
                                      <p:cBhvr>
                                        <p:cTn id="538" dur="3500" fill="hold"/>
                                        <p:tgtEl>
                                          <p:spTgt spid="56"/>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56"/>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3500"/>
                                        <p:tgtEl>
                                          <p:spTgt spid="56"/>
                                        </p:tgtEl>
                                        <p:attrNameLst>
                                          <p:attrName>ppt_x</p:attrName>
                                        </p:attrNameLst>
                                      </p:cBhvr>
                                      <p:tavLst>
                                        <p:tav tm="0">
                                          <p:val>
                                            <p:strVal val="ppt_x"/>
                                          </p:val>
                                        </p:tav>
                                        <p:tav tm="100000">
                                          <p:val>
                                            <p:strVal val="0-ppt_w/2"/>
                                          </p:val>
                                        </p:tav>
                                      </p:tavLst>
                                    </p:anim>
                                    <p:anim calcmode="lin" valueType="num">
                                      <p:cBhvr additive="base">
                                        <p:cTn id="543" dur="3500"/>
                                        <p:tgtEl>
                                          <p:spTgt spid="56"/>
                                        </p:tgtEl>
                                        <p:attrNameLst>
                                          <p:attrName>ppt_y</p:attrName>
                                        </p:attrNameLst>
                                      </p:cBhvr>
                                      <p:tavLst>
                                        <p:tav tm="0">
                                          <p:val>
                                            <p:strVal val="ppt_y"/>
                                          </p:val>
                                        </p:tav>
                                        <p:tav tm="100000">
                                          <p:val>
                                            <p:strVal val="1+ppt_h/2"/>
                                          </p:val>
                                        </p:tav>
                                      </p:tavLst>
                                    </p:anim>
                                    <p:set>
                                      <p:cBhvr>
                                        <p:cTn id="544" dur="1" fill="hold">
                                          <p:stCondLst>
                                            <p:cond delay="3499"/>
                                          </p:stCondLst>
                                        </p:cTn>
                                        <p:tgtEl>
                                          <p:spTgt spid="56"/>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57"/>
                                        </p:tgtEl>
                                        <p:attrNameLst>
                                          <p:attrName>style.visibility</p:attrName>
                                        </p:attrNameLst>
                                      </p:cBhvr>
                                      <p:to>
                                        <p:strVal val="visible"/>
                                      </p:to>
                                    </p:set>
                                    <p:anim calcmode="lin" valueType="num">
                                      <p:cBhvr>
                                        <p:cTn id="547" dur="3500" fill="hold"/>
                                        <p:tgtEl>
                                          <p:spTgt spid="57"/>
                                        </p:tgtEl>
                                        <p:attrNameLst>
                                          <p:attrName>ppt_w</p:attrName>
                                        </p:attrNameLst>
                                      </p:cBhvr>
                                      <p:tavLst>
                                        <p:tav tm="0">
                                          <p:val>
                                            <p:strVal val="#ppt_w"/>
                                          </p:val>
                                        </p:tav>
                                        <p:tav tm="100000">
                                          <p:val>
                                            <p:strVal val="#ppt_w"/>
                                          </p:val>
                                        </p:tav>
                                      </p:tavLst>
                                    </p:anim>
                                    <p:anim calcmode="lin" valueType="num">
                                      <p:cBhvr>
                                        <p:cTn id="548" dur="3500" fill="hold"/>
                                        <p:tgtEl>
                                          <p:spTgt spid="57"/>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57"/>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3500"/>
                                        <p:tgtEl>
                                          <p:spTgt spid="57"/>
                                        </p:tgtEl>
                                        <p:attrNameLst>
                                          <p:attrName>ppt_x</p:attrName>
                                        </p:attrNameLst>
                                      </p:cBhvr>
                                      <p:tavLst>
                                        <p:tav tm="0">
                                          <p:val>
                                            <p:strVal val="ppt_x"/>
                                          </p:val>
                                        </p:tav>
                                        <p:tav tm="100000">
                                          <p:val>
                                            <p:strVal val="0-ppt_w/2"/>
                                          </p:val>
                                        </p:tav>
                                      </p:tavLst>
                                    </p:anim>
                                    <p:anim calcmode="lin" valueType="num">
                                      <p:cBhvr additive="base">
                                        <p:cTn id="553" dur="3500"/>
                                        <p:tgtEl>
                                          <p:spTgt spid="57"/>
                                        </p:tgtEl>
                                        <p:attrNameLst>
                                          <p:attrName>ppt_y</p:attrName>
                                        </p:attrNameLst>
                                      </p:cBhvr>
                                      <p:tavLst>
                                        <p:tav tm="0">
                                          <p:val>
                                            <p:strVal val="ppt_y"/>
                                          </p:val>
                                        </p:tav>
                                        <p:tav tm="100000">
                                          <p:val>
                                            <p:strVal val="1+ppt_h/2"/>
                                          </p:val>
                                        </p:tav>
                                      </p:tavLst>
                                    </p:anim>
                                    <p:set>
                                      <p:cBhvr>
                                        <p:cTn id="554" dur="1" fill="hold">
                                          <p:stCondLst>
                                            <p:cond delay="3499"/>
                                          </p:stCondLst>
                                        </p:cTn>
                                        <p:tgtEl>
                                          <p:spTgt spid="57"/>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58"/>
                                        </p:tgtEl>
                                        <p:attrNameLst>
                                          <p:attrName>style.visibility</p:attrName>
                                        </p:attrNameLst>
                                      </p:cBhvr>
                                      <p:to>
                                        <p:strVal val="visible"/>
                                      </p:to>
                                    </p:set>
                                    <p:anim calcmode="lin" valueType="num">
                                      <p:cBhvr>
                                        <p:cTn id="557" dur="3500" fill="hold"/>
                                        <p:tgtEl>
                                          <p:spTgt spid="58"/>
                                        </p:tgtEl>
                                        <p:attrNameLst>
                                          <p:attrName>ppt_w</p:attrName>
                                        </p:attrNameLst>
                                      </p:cBhvr>
                                      <p:tavLst>
                                        <p:tav tm="0">
                                          <p:val>
                                            <p:strVal val="#ppt_w"/>
                                          </p:val>
                                        </p:tav>
                                        <p:tav tm="100000">
                                          <p:val>
                                            <p:strVal val="#ppt_w"/>
                                          </p:val>
                                        </p:tav>
                                      </p:tavLst>
                                    </p:anim>
                                    <p:anim calcmode="lin" valueType="num">
                                      <p:cBhvr>
                                        <p:cTn id="558" dur="3500" fill="hold"/>
                                        <p:tgtEl>
                                          <p:spTgt spid="58"/>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58"/>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3500"/>
                                        <p:tgtEl>
                                          <p:spTgt spid="58"/>
                                        </p:tgtEl>
                                        <p:attrNameLst>
                                          <p:attrName>ppt_x</p:attrName>
                                        </p:attrNameLst>
                                      </p:cBhvr>
                                      <p:tavLst>
                                        <p:tav tm="0">
                                          <p:val>
                                            <p:strVal val="ppt_x"/>
                                          </p:val>
                                        </p:tav>
                                        <p:tav tm="100000">
                                          <p:val>
                                            <p:strVal val="0-ppt_w/2"/>
                                          </p:val>
                                        </p:tav>
                                      </p:tavLst>
                                    </p:anim>
                                    <p:anim calcmode="lin" valueType="num">
                                      <p:cBhvr additive="base">
                                        <p:cTn id="563" dur="3500"/>
                                        <p:tgtEl>
                                          <p:spTgt spid="58"/>
                                        </p:tgtEl>
                                        <p:attrNameLst>
                                          <p:attrName>ppt_y</p:attrName>
                                        </p:attrNameLst>
                                      </p:cBhvr>
                                      <p:tavLst>
                                        <p:tav tm="0">
                                          <p:val>
                                            <p:strVal val="ppt_y"/>
                                          </p:val>
                                        </p:tav>
                                        <p:tav tm="100000">
                                          <p:val>
                                            <p:strVal val="1+ppt_h/2"/>
                                          </p:val>
                                        </p:tav>
                                      </p:tavLst>
                                    </p:anim>
                                    <p:set>
                                      <p:cBhvr>
                                        <p:cTn id="564" dur="1" fill="hold">
                                          <p:stCondLst>
                                            <p:cond delay="3499"/>
                                          </p:stCondLst>
                                        </p:cTn>
                                        <p:tgtEl>
                                          <p:spTgt spid="58"/>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59"/>
                                        </p:tgtEl>
                                        <p:attrNameLst>
                                          <p:attrName>style.visibility</p:attrName>
                                        </p:attrNameLst>
                                      </p:cBhvr>
                                      <p:to>
                                        <p:strVal val="visible"/>
                                      </p:to>
                                    </p:set>
                                    <p:anim calcmode="lin" valueType="num">
                                      <p:cBhvr>
                                        <p:cTn id="567" dur="3500" fill="hold"/>
                                        <p:tgtEl>
                                          <p:spTgt spid="59"/>
                                        </p:tgtEl>
                                        <p:attrNameLst>
                                          <p:attrName>ppt_w</p:attrName>
                                        </p:attrNameLst>
                                      </p:cBhvr>
                                      <p:tavLst>
                                        <p:tav tm="0">
                                          <p:val>
                                            <p:strVal val="#ppt_w"/>
                                          </p:val>
                                        </p:tav>
                                        <p:tav tm="100000">
                                          <p:val>
                                            <p:strVal val="#ppt_w"/>
                                          </p:val>
                                        </p:tav>
                                      </p:tavLst>
                                    </p:anim>
                                    <p:anim calcmode="lin" valueType="num">
                                      <p:cBhvr>
                                        <p:cTn id="568" dur="3500" fill="hold"/>
                                        <p:tgtEl>
                                          <p:spTgt spid="59"/>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3500" fill="hold"/>
                                        <p:tgtEl>
                                          <p:spTgt spid="59"/>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3500"/>
                                        <p:tgtEl>
                                          <p:spTgt spid="59"/>
                                        </p:tgtEl>
                                        <p:attrNameLst>
                                          <p:attrName>ppt_x</p:attrName>
                                        </p:attrNameLst>
                                      </p:cBhvr>
                                      <p:tavLst>
                                        <p:tav tm="0">
                                          <p:val>
                                            <p:strVal val="ppt_x"/>
                                          </p:val>
                                        </p:tav>
                                        <p:tav tm="100000">
                                          <p:val>
                                            <p:strVal val="0-ppt_w/2"/>
                                          </p:val>
                                        </p:tav>
                                      </p:tavLst>
                                    </p:anim>
                                    <p:anim calcmode="lin" valueType="num">
                                      <p:cBhvr additive="base">
                                        <p:cTn id="573" dur="3500"/>
                                        <p:tgtEl>
                                          <p:spTgt spid="59"/>
                                        </p:tgtEl>
                                        <p:attrNameLst>
                                          <p:attrName>ppt_y</p:attrName>
                                        </p:attrNameLst>
                                      </p:cBhvr>
                                      <p:tavLst>
                                        <p:tav tm="0">
                                          <p:val>
                                            <p:strVal val="ppt_y"/>
                                          </p:val>
                                        </p:tav>
                                        <p:tav tm="100000">
                                          <p:val>
                                            <p:strVal val="1+ppt_h/2"/>
                                          </p:val>
                                        </p:tav>
                                      </p:tavLst>
                                    </p:anim>
                                    <p:set>
                                      <p:cBhvr>
                                        <p:cTn id="574" dur="1" fill="hold">
                                          <p:stCondLst>
                                            <p:cond delay="3499"/>
                                          </p:stCondLst>
                                        </p:cTn>
                                        <p:tgtEl>
                                          <p:spTgt spid="59"/>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60"/>
                                        </p:tgtEl>
                                        <p:attrNameLst>
                                          <p:attrName>style.visibility</p:attrName>
                                        </p:attrNameLst>
                                      </p:cBhvr>
                                      <p:to>
                                        <p:strVal val="visible"/>
                                      </p:to>
                                    </p:set>
                                    <p:anim calcmode="lin" valueType="num">
                                      <p:cBhvr>
                                        <p:cTn id="577" dur="3500" fill="hold"/>
                                        <p:tgtEl>
                                          <p:spTgt spid="60"/>
                                        </p:tgtEl>
                                        <p:attrNameLst>
                                          <p:attrName>ppt_w</p:attrName>
                                        </p:attrNameLst>
                                      </p:cBhvr>
                                      <p:tavLst>
                                        <p:tav tm="0">
                                          <p:val>
                                            <p:strVal val="#ppt_w"/>
                                          </p:val>
                                        </p:tav>
                                        <p:tav tm="100000">
                                          <p:val>
                                            <p:strVal val="#ppt_w"/>
                                          </p:val>
                                        </p:tav>
                                      </p:tavLst>
                                    </p:anim>
                                    <p:anim calcmode="lin" valueType="num">
                                      <p:cBhvr>
                                        <p:cTn id="578" dur="3500" fill="hold"/>
                                        <p:tgtEl>
                                          <p:spTgt spid="60"/>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3500" fill="hold"/>
                                        <p:tgtEl>
                                          <p:spTgt spid="60"/>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3500"/>
                                        <p:tgtEl>
                                          <p:spTgt spid="60"/>
                                        </p:tgtEl>
                                        <p:attrNameLst>
                                          <p:attrName>ppt_x</p:attrName>
                                        </p:attrNameLst>
                                      </p:cBhvr>
                                      <p:tavLst>
                                        <p:tav tm="0">
                                          <p:val>
                                            <p:strVal val="ppt_x"/>
                                          </p:val>
                                        </p:tav>
                                        <p:tav tm="100000">
                                          <p:val>
                                            <p:strVal val="0-ppt_w/2"/>
                                          </p:val>
                                        </p:tav>
                                      </p:tavLst>
                                    </p:anim>
                                    <p:anim calcmode="lin" valueType="num">
                                      <p:cBhvr additive="base">
                                        <p:cTn id="583" dur="3500"/>
                                        <p:tgtEl>
                                          <p:spTgt spid="60"/>
                                        </p:tgtEl>
                                        <p:attrNameLst>
                                          <p:attrName>ppt_y</p:attrName>
                                        </p:attrNameLst>
                                      </p:cBhvr>
                                      <p:tavLst>
                                        <p:tav tm="0">
                                          <p:val>
                                            <p:strVal val="ppt_y"/>
                                          </p:val>
                                        </p:tav>
                                        <p:tav tm="100000">
                                          <p:val>
                                            <p:strVal val="1+ppt_h/2"/>
                                          </p:val>
                                        </p:tav>
                                      </p:tavLst>
                                    </p:anim>
                                    <p:set>
                                      <p:cBhvr>
                                        <p:cTn id="584" dur="1" fill="hold">
                                          <p:stCondLst>
                                            <p:cond delay="3499"/>
                                          </p:stCondLst>
                                        </p:cTn>
                                        <p:tgtEl>
                                          <p:spTgt spid="60"/>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3500" fill="hold"/>
                                        <p:tgtEl>
                                          <p:spTgt spid="61"/>
                                        </p:tgtEl>
                                        <p:attrNameLst>
                                          <p:attrName>ppt_w</p:attrName>
                                        </p:attrNameLst>
                                      </p:cBhvr>
                                      <p:tavLst>
                                        <p:tav tm="0">
                                          <p:val>
                                            <p:strVal val="#ppt_w"/>
                                          </p:val>
                                        </p:tav>
                                        <p:tav tm="100000">
                                          <p:val>
                                            <p:strVal val="#ppt_w"/>
                                          </p:val>
                                        </p:tav>
                                      </p:tavLst>
                                    </p:anim>
                                    <p:anim calcmode="lin" valueType="num">
                                      <p:cBhvr>
                                        <p:cTn id="588" dur="3500" fill="hold"/>
                                        <p:tgtEl>
                                          <p:spTgt spid="6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3500" fill="hold"/>
                                        <p:tgtEl>
                                          <p:spTgt spid="61"/>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3500"/>
                                        <p:tgtEl>
                                          <p:spTgt spid="61"/>
                                        </p:tgtEl>
                                        <p:attrNameLst>
                                          <p:attrName>ppt_x</p:attrName>
                                        </p:attrNameLst>
                                      </p:cBhvr>
                                      <p:tavLst>
                                        <p:tav tm="0">
                                          <p:val>
                                            <p:strVal val="ppt_x"/>
                                          </p:val>
                                        </p:tav>
                                        <p:tav tm="100000">
                                          <p:val>
                                            <p:strVal val="0-ppt_w/2"/>
                                          </p:val>
                                        </p:tav>
                                      </p:tavLst>
                                    </p:anim>
                                    <p:anim calcmode="lin" valueType="num">
                                      <p:cBhvr additive="base">
                                        <p:cTn id="593" dur="3500"/>
                                        <p:tgtEl>
                                          <p:spTgt spid="61"/>
                                        </p:tgtEl>
                                        <p:attrNameLst>
                                          <p:attrName>ppt_y</p:attrName>
                                        </p:attrNameLst>
                                      </p:cBhvr>
                                      <p:tavLst>
                                        <p:tav tm="0">
                                          <p:val>
                                            <p:strVal val="ppt_y"/>
                                          </p:val>
                                        </p:tav>
                                        <p:tav tm="100000">
                                          <p:val>
                                            <p:strVal val="1+ppt_h/2"/>
                                          </p:val>
                                        </p:tav>
                                      </p:tavLst>
                                    </p:anim>
                                    <p:set>
                                      <p:cBhvr>
                                        <p:cTn id="594" dur="1" fill="hold">
                                          <p:stCondLst>
                                            <p:cond delay="3499"/>
                                          </p:stCondLst>
                                        </p:cTn>
                                        <p:tgtEl>
                                          <p:spTgt spid="6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62"/>
                                        </p:tgtEl>
                                        <p:attrNameLst>
                                          <p:attrName>style.visibility</p:attrName>
                                        </p:attrNameLst>
                                      </p:cBhvr>
                                      <p:to>
                                        <p:strVal val="visible"/>
                                      </p:to>
                                    </p:set>
                                    <p:anim calcmode="lin" valueType="num">
                                      <p:cBhvr>
                                        <p:cTn id="597" dur="3500" fill="hold"/>
                                        <p:tgtEl>
                                          <p:spTgt spid="62"/>
                                        </p:tgtEl>
                                        <p:attrNameLst>
                                          <p:attrName>ppt_w</p:attrName>
                                        </p:attrNameLst>
                                      </p:cBhvr>
                                      <p:tavLst>
                                        <p:tav tm="0">
                                          <p:val>
                                            <p:strVal val="#ppt_w"/>
                                          </p:val>
                                        </p:tav>
                                        <p:tav tm="100000">
                                          <p:val>
                                            <p:strVal val="#ppt_w"/>
                                          </p:val>
                                        </p:tav>
                                      </p:tavLst>
                                    </p:anim>
                                    <p:anim calcmode="lin" valueType="num">
                                      <p:cBhvr>
                                        <p:cTn id="598" dur="3500" fill="hold"/>
                                        <p:tgtEl>
                                          <p:spTgt spid="62"/>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3500" fill="hold"/>
                                        <p:tgtEl>
                                          <p:spTgt spid="62"/>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3500"/>
                                        <p:tgtEl>
                                          <p:spTgt spid="62"/>
                                        </p:tgtEl>
                                        <p:attrNameLst>
                                          <p:attrName>ppt_x</p:attrName>
                                        </p:attrNameLst>
                                      </p:cBhvr>
                                      <p:tavLst>
                                        <p:tav tm="0">
                                          <p:val>
                                            <p:strVal val="ppt_x"/>
                                          </p:val>
                                        </p:tav>
                                        <p:tav tm="100000">
                                          <p:val>
                                            <p:strVal val="0-ppt_w/2"/>
                                          </p:val>
                                        </p:tav>
                                      </p:tavLst>
                                    </p:anim>
                                    <p:anim calcmode="lin" valueType="num">
                                      <p:cBhvr additive="base">
                                        <p:cTn id="603" dur="3500"/>
                                        <p:tgtEl>
                                          <p:spTgt spid="62"/>
                                        </p:tgtEl>
                                        <p:attrNameLst>
                                          <p:attrName>ppt_y</p:attrName>
                                        </p:attrNameLst>
                                      </p:cBhvr>
                                      <p:tavLst>
                                        <p:tav tm="0">
                                          <p:val>
                                            <p:strVal val="ppt_y"/>
                                          </p:val>
                                        </p:tav>
                                        <p:tav tm="100000">
                                          <p:val>
                                            <p:strVal val="1+ppt_h/2"/>
                                          </p:val>
                                        </p:tav>
                                      </p:tavLst>
                                    </p:anim>
                                    <p:set>
                                      <p:cBhvr>
                                        <p:cTn id="604" dur="1" fill="hold">
                                          <p:stCondLst>
                                            <p:cond delay="3499"/>
                                          </p:stCondLst>
                                        </p:cTn>
                                        <p:tgtEl>
                                          <p:spTgt spid="62"/>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3"/>
                                        </p:tgtEl>
                                        <p:attrNameLst>
                                          <p:attrName>style.visibility</p:attrName>
                                        </p:attrNameLst>
                                      </p:cBhvr>
                                      <p:to>
                                        <p:strVal val="visible"/>
                                      </p:to>
                                    </p:set>
                                    <p:anim calcmode="lin" valueType="num">
                                      <p:cBhvr>
                                        <p:cTn id="607" dur="3500" fill="hold"/>
                                        <p:tgtEl>
                                          <p:spTgt spid="63"/>
                                        </p:tgtEl>
                                        <p:attrNameLst>
                                          <p:attrName>ppt_w</p:attrName>
                                        </p:attrNameLst>
                                      </p:cBhvr>
                                      <p:tavLst>
                                        <p:tav tm="0">
                                          <p:val>
                                            <p:strVal val="#ppt_w"/>
                                          </p:val>
                                        </p:tav>
                                        <p:tav tm="100000">
                                          <p:val>
                                            <p:strVal val="#ppt_w"/>
                                          </p:val>
                                        </p:tav>
                                      </p:tavLst>
                                    </p:anim>
                                    <p:anim calcmode="lin" valueType="num">
                                      <p:cBhvr>
                                        <p:cTn id="608" dur="3500" fill="hold"/>
                                        <p:tgtEl>
                                          <p:spTgt spid="63"/>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3500" fill="hold"/>
                                        <p:tgtEl>
                                          <p:spTgt spid="63"/>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3500"/>
                                        <p:tgtEl>
                                          <p:spTgt spid="63"/>
                                        </p:tgtEl>
                                        <p:attrNameLst>
                                          <p:attrName>ppt_x</p:attrName>
                                        </p:attrNameLst>
                                      </p:cBhvr>
                                      <p:tavLst>
                                        <p:tav tm="0">
                                          <p:val>
                                            <p:strVal val="ppt_x"/>
                                          </p:val>
                                        </p:tav>
                                        <p:tav tm="100000">
                                          <p:val>
                                            <p:strVal val="0-ppt_w/2"/>
                                          </p:val>
                                        </p:tav>
                                      </p:tavLst>
                                    </p:anim>
                                    <p:anim calcmode="lin" valueType="num">
                                      <p:cBhvr additive="base">
                                        <p:cTn id="613" dur="3500"/>
                                        <p:tgtEl>
                                          <p:spTgt spid="63"/>
                                        </p:tgtEl>
                                        <p:attrNameLst>
                                          <p:attrName>ppt_y</p:attrName>
                                        </p:attrNameLst>
                                      </p:cBhvr>
                                      <p:tavLst>
                                        <p:tav tm="0">
                                          <p:val>
                                            <p:strVal val="ppt_y"/>
                                          </p:val>
                                        </p:tav>
                                        <p:tav tm="100000">
                                          <p:val>
                                            <p:strVal val="1+ppt_h/2"/>
                                          </p:val>
                                        </p:tav>
                                      </p:tavLst>
                                    </p:anim>
                                    <p:set>
                                      <p:cBhvr>
                                        <p:cTn id="614" dur="1" fill="hold">
                                          <p:stCondLst>
                                            <p:cond delay="3499"/>
                                          </p:stCondLst>
                                        </p:cTn>
                                        <p:tgtEl>
                                          <p:spTgt spid="63"/>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4"/>
                                        </p:tgtEl>
                                        <p:attrNameLst>
                                          <p:attrName>style.visibility</p:attrName>
                                        </p:attrNameLst>
                                      </p:cBhvr>
                                      <p:to>
                                        <p:strVal val="visible"/>
                                      </p:to>
                                    </p:set>
                                    <p:anim calcmode="lin" valueType="num">
                                      <p:cBhvr>
                                        <p:cTn id="617" dur="3500" fill="hold"/>
                                        <p:tgtEl>
                                          <p:spTgt spid="64"/>
                                        </p:tgtEl>
                                        <p:attrNameLst>
                                          <p:attrName>ppt_w</p:attrName>
                                        </p:attrNameLst>
                                      </p:cBhvr>
                                      <p:tavLst>
                                        <p:tav tm="0">
                                          <p:val>
                                            <p:strVal val="#ppt_w"/>
                                          </p:val>
                                        </p:tav>
                                        <p:tav tm="100000">
                                          <p:val>
                                            <p:strVal val="#ppt_w"/>
                                          </p:val>
                                        </p:tav>
                                      </p:tavLst>
                                    </p:anim>
                                    <p:anim calcmode="lin" valueType="num">
                                      <p:cBhvr>
                                        <p:cTn id="618" dur="3500" fill="hold"/>
                                        <p:tgtEl>
                                          <p:spTgt spid="64"/>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3500" fill="hold"/>
                                        <p:tgtEl>
                                          <p:spTgt spid="64"/>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3500"/>
                                        <p:tgtEl>
                                          <p:spTgt spid="64"/>
                                        </p:tgtEl>
                                        <p:attrNameLst>
                                          <p:attrName>ppt_x</p:attrName>
                                        </p:attrNameLst>
                                      </p:cBhvr>
                                      <p:tavLst>
                                        <p:tav tm="0">
                                          <p:val>
                                            <p:strVal val="ppt_x"/>
                                          </p:val>
                                        </p:tav>
                                        <p:tav tm="100000">
                                          <p:val>
                                            <p:strVal val="0-ppt_w/2"/>
                                          </p:val>
                                        </p:tav>
                                      </p:tavLst>
                                    </p:anim>
                                    <p:anim calcmode="lin" valueType="num">
                                      <p:cBhvr additive="base">
                                        <p:cTn id="623" dur="3500"/>
                                        <p:tgtEl>
                                          <p:spTgt spid="64"/>
                                        </p:tgtEl>
                                        <p:attrNameLst>
                                          <p:attrName>ppt_y</p:attrName>
                                        </p:attrNameLst>
                                      </p:cBhvr>
                                      <p:tavLst>
                                        <p:tav tm="0">
                                          <p:val>
                                            <p:strVal val="ppt_y"/>
                                          </p:val>
                                        </p:tav>
                                        <p:tav tm="100000">
                                          <p:val>
                                            <p:strVal val="1+ppt_h/2"/>
                                          </p:val>
                                        </p:tav>
                                      </p:tavLst>
                                    </p:anim>
                                    <p:set>
                                      <p:cBhvr>
                                        <p:cTn id="624" dur="1" fill="hold">
                                          <p:stCondLst>
                                            <p:cond delay="3499"/>
                                          </p:stCondLst>
                                        </p:cTn>
                                        <p:tgtEl>
                                          <p:spTgt spid="64"/>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5"/>
                                        </p:tgtEl>
                                        <p:attrNameLst>
                                          <p:attrName>style.visibility</p:attrName>
                                        </p:attrNameLst>
                                      </p:cBhvr>
                                      <p:to>
                                        <p:strVal val="visible"/>
                                      </p:to>
                                    </p:set>
                                    <p:anim calcmode="lin" valueType="num">
                                      <p:cBhvr>
                                        <p:cTn id="627" dur="3500" fill="hold"/>
                                        <p:tgtEl>
                                          <p:spTgt spid="65"/>
                                        </p:tgtEl>
                                        <p:attrNameLst>
                                          <p:attrName>ppt_w</p:attrName>
                                        </p:attrNameLst>
                                      </p:cBhvr>
                                      <p:tavLst>
                                        <p:tav tm="0">
                                          <p:val>
                                            <p:strVal val="#ppt_w"/>
                                          </p:val>
                                        </p:tav>
                                        <p:tav tm="100000">
                                          <p:val>
                                            <p:strVal val="#ppt_w"/>
                                          </p:val>
                                        </p:tav>
                                      </p:tavLst>
                                    </p:anim>
                                    <p:anim calcmode="lin" valueType="num">
                                      <p:cBhvr>
                                        <p:cTn id="628" dur="3500" fill="hold"/>
                                        <p:tgtEl>
                                          <p:spTgt spid="65"/>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3500" fill="hold"/>
                                        <p:tgtEl>
                                          <p:spTgt spid="65"/>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3500"/>
                                        <p:tgtEl>
                                          <p:spTgt spid="65"/>
                                        </p:tgtEl>
                                        <p:attrNameLst>
                                          <p:attrName>ppt_x</p:attrName>
                                        </p:attrNameLst>
                                      </p:cBhvr>
                                      <p:tavLst>
                                        <p:tav tm="0">
                                          <p:val>
                                            <p:strVal val="ppt_x"/>
                                          </p:val>
                                        </p:tav>
                                        <p:tav tm="100000">
                                          <p:val>
                                            <p:strVal val="0-ppt_w/2"/>
                                          </p:val>
                                        </p:tav>
                                      </p:tavLst>
                                    </p:anim>
                                    <p:anim calcmode="lin" valueType="num">
                                      <p:cBhvr additive="base">
                                        <p:cTn id="633" dur="3500"/>
                                        <p:tgtEl>
                                          <p:spTgt spid="65"/>
                                        </p:tgtEl>
                                        <p:attrNameLst>
                                          <p:attrName>ppt_y</p:attrName>
                                        </p:attrNameLst>
                                      </p:cBhvr>
                                      <p:tavLst>
                                        <p:tav tm="0">
                                          <p:val>
                                            <p:strVal val="ppt_y"/>
                                          </p:val>
                                        </p:tav>
                                        <p:tav tm="100000">
                                          <p:val>
                                            <p:strVal val="1+ppt_h/2"/>
                                          </p:val>
                                        </p:tav>
                                      </p:tavLst>
                                    </p:anim>
                                    <p:set>
                                      <p:cBhvr>
                                        <p:cTn id="634" dur="1" fill="hold">
                                          <p:stCondLst>
                                            <p:cond delay="3499"/>
                                          </p:stCondLst>
                                        </p:cTn>
                                        <p:tgtEl>
                                          <p:spTgt spid="65"/>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6"/>
                                        </p:tgtEl>
                                        <p:attrNameLst>
                                          <p:attrName>style.visibility</p:attrName>
                                        </p:attrNameLst>
                                      </p:cBhvr>
                                      <p:to>
                                        <p:strVal val="visible"/>
                                      </p:to>
                                    </p:set>
                                    <p:anim calcmode="lin" valueType="num">
                                      <p:cBhvr>
                                        <p:cTn id="637" dur="3500" fill="hold"/>
                                        <p:tgtEl>
                                          <p:spTgt spid="66"/>
                                        </p:tgtEl>
                                        <p:attrNameLst>
                                          <p:attrName>ppt_w</p:attrName>
                                        </p:attrNameLst>
                                      </p:cBhvr>
                                      <p:tavLst>
                                        <p:tav tm="0">
                                          <p:val>
                                            <p:strVal val="#ppt_w"/>
                                          </p:val>
                                        </p:tav>
                                        <p:tav tm="100000">
                                          <p:val>
                                            <p:strVal val="#ppt_w"/>
                                          </p:val>
                                        </p:tav>
                                      </p:tavLst>
                                    </p:anim>
                                    <p:anim calcmode="lin" valueType="num">
                                      <p:cBhvr>
                                        <p:cTn id="638" dur="3500" fill="hold"/>
                                        <p:tgtEl>
                                          <p:spTgt spid="6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3500" fill="hold"/>
                                        <p:tgtEl>
                                          <p:spTgt spid="66"/>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3500"/>
                                        <p:tgtEl>
                                          <p:spTgt spid="66"/>
                                        </p:tgtEl>
                                        <p:attrNameLst>
                                          <p:attrName>ppt_x</p:attrName>
                                        </p:attrNameLst>
                                      </p:cBhvr>
                                      <p:tavLst>
                                        <p:tav tm="0">
                                          <p:val>
                                            <p:strVal val="ppt_x"/>
                                          </p:val>
                                        </p:tav>
                                        <p:tav tm="100000">
                                          <p:val>
                                            <p:strVal val="0-ppt_w/2"/>
                                          </p:val>
                                        </p:tav>
                                      </p:tavLst>
                                    </p:anim>
                                    <p:anim calcmode="lin" valueType="num">
                                      <p:cBhvr additive="base">
                                        <p:cTn id="643" dur="3500"/>
                                        <p:tgtEl>
                                          <p:spTgt spid="66"/>
                                        </p:tgtEl>
                                        <p:attrNameLst>
                                          <p:attrName>ppt_y</p:attrName>
                                        </p:attrNameLst>
                                      </p:cBhvr>
                                      <p:tavLst>
                                        <p:tav tm="0">
                                          <p:val>
                                            <p:strVal val="ppt_y"/>
                                          </p:val>
                                        </p:tav>
                                        <p:tav tm="100000">
                                          <p:val>
                                            <p:strVal val="1+ppt_h/2"/>
                                          </p:val>
                                        </p:tav>
                                      </p:tavLst>
                                    </p:anim>
                                    <p:set>
                                      <p:cBhvr>
                                        <p:cTn id="644" dur="1" fill="hold">
                                          <p:stCondLst>
                                            <p:cond delay="3499"/>
                                          </p:stCondLst>
                                        </p:cTn>
                                        <p:tgtEl>
                                          <p:spTgt spid="6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p:val>
                                            <p:strVal val="#ppt_w"/>
                                          </p:val>
                                        </p:tav>
                                        <p:tav tm="100000">
                                          <p:val>
                                            <p:strVal val="#ppt_w"/>
                                          </p:val>
                                        </p:tav>
                                      </p:tavLst>
                                    </p:anim>
                                    <p:anim calcmode="lin" valueType="num">
                                      <p:cBhvr>
                                        <p:cTn id="648" dur="3500" fill="hold"/>
                                        <p:tgtEl>
                                          <p:spTgt spid="67"/>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3500" fill="hold"/>
                                        <p:tgtEl>
                                          <p:spTgt spid="67"/>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3500"/>
                                        <p:tgtEl>
                                          <p:spTgt spid="67"/>
                                        </p:tgtEl>
                                        <p:attrNameLst>
                                          <p:attrName>ppt_x</p:attrName>
                                        </p:attrNameLst>
                                      </p:cBhvr>
                                      <p:tavLst>
                                        <p:tav tm="0">
                                          <p:val>
                                            <p:strVal val="ppt_x"/>
                                          </p:val>
                                        </p:tav>
                                        <p:tav tm="100000">
                                          <p:val>
                                            <p:strVal val="0-ppt_w/2"/>
                                          </p:val>
                                        </p:tav>
                                      </p:tavLst>
                                    </p:anim>
                                    <p:anim calcmode="lin" valueType="num">
                                      <p:cBhvr additive="base">
                                        <p:cTn id="653" dur="3500"/>
                                        <p:tgtEl>
                                          <p:spTgt spid="67"/>
                                        </p:tgtEl>
                                        <p:attrNameLst>
                                          <p:attrName>ppt_y</p:attrName>
                                        </p:attrNameLst>
                                      </p:cBhvr>
                                      <p:tavLst>
                                        <p:tav tm="0">
                                          <p:val>
                                            <p:strVal val="ppt_y"/>
                                          </p:val>
                                        </p:tav>
                                        <p:tav tm="100000">
                                          <p:val>
                                            <p:strVal val="1+ppt_h/2"/>
                                          </p:val>
                                        </p:tav>
                                      </p:tavLst>
                                    </p:anim>
                                    <p:set>
                                      <p:cBhvr>
                                        <p:cTn id="654" dur="1" fill="hold">
                                          <p:stCondLst>
                                            <p:cond delay="3499"/>
                                          </p:stCondLst>
                                        </p:cTn>
                                        <p:tgtEl>
                                          <p:spTgt spid="67"/>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3500" fill="hold"/>
                                        <p:tgtEl>
                                          <p:spTgt spid="69"/>
                                        </p:tgtEl>
                                        <p:attrNameLst>
                                          <p:attrName>ppt_w</p:attrName>
                                        </p:attrNameLst>
                                      </p:cBhvr>
                                      <p:tavLst>
                                        <p:tav tm="0">
                                          <p:val>
                                            <p:strVal val="#ppt_w"/>
                                          </p:val>
                                        </p:tav>
                                        <p:tav tm="100000">
                                          <p:val>
                                            <p:strVal val="#ppt_w"/>
                                          </p:val>
                                        </p:tav>
                                      </p:tavLst>
                                    </p:anim>
                                    <p:anim calcmode="lin" valueType="num">
                                      <p:cBhvr>
                                        <p:cTn id="658" dur="3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3500" fill="hold"/>
                                        <p:tgtEl>
                                          <p:spTgt spid="69"/>
                                        </p:tgtEl>
                                        <p:attrNameLst>
                                          <p:attrName>r</p:attrName>
                                        </p:attrNameLst>
                                      </p:cBhvr>
                                    </p:animRot>
                                  </p:childTnLst>
                                </p:cTn>
                              </p:par>
                              <p:par>
                                <p:cTn id="661" presetID="2" presetClass="exit" presetSubtype="6" fill="hold" grpId="2" nodeType="withEffect">
                                  <p:stCondLst>
                                    <p:cond delay="0"/>
                                  </p:stCondLst>
                                  <p:childTnLst>
                                    <p:anim calcmode="lin" valueType="num">
                                      <p:cBhvr additive="base">
                                        <p:cTn id="662" dur="3500"/>
                                        <p:tgtEl>
                                          <p:spTgt spid="69"/>
                                        </p:tgtEl>
                                        <p:attrNameLst>
                                          <p:attrName>ppt_x</p:attrName>
                                        </p:attrNameLst>
                                      </p:cBhvr>
                                      <p:tavLst>
                                        <p:tav tm="0">
                                          <p:val>
                                            <p:strVal val="ppt_x"/>
                                          </p:val>
                                        </p:tav>
                                        <p:tav tm="100000">
                                          <p:val>
                                            <p:strVal val="1+ppt_w/2"/>
                                          </p:val>
                                        </p:tav>
                                      </p:tavLst>
                                    </p:anim>
                                    <p:anim calcmode="lin" valueType="num">
                                      <p:cBhvr additive="base">
                                        <p:cTn id="663" dur="3500"/>
                                        <p:tgtEl>
                                          <p:spTgt spid="69"/>
                                        </p:tgtEl>
                                        <p:attrNameLst>
                                          <p:attrName>ppt_y</p:attrName>
                                        </p:attrNameLst>
                                      </p:cBhvr>
                                      <p:tavLst>
                                        <p:tav tm="0">
                                          <p:val>
                                            <p:strVal val="ppt_y"/>
                                          </p:val>
                                        </p:tav>
                                        <p:tav tm="100000">
                                          <p:val>
                                            <p:strVal val="1+ppt_h/2"/>
                                          </p:val>
                                        </p:tav>
                                      </p:tavLst>
                                    </p:anim>
                                    <p:set>
                                      <p:cBhvr>
                                        <p:cTn id="664" dur="1" fill="hold">
                                          <p:stCondLst>
                                            <p:cond delay="3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68"/>
                                        </p:tgtEl>
                                        <p:attrNameLst>
                                          <p:attrName>style.visibility</p:attrName>
                                        </p:attrNameLst>
                                      </p:cBhvr>
                                      <p:to>
                                        <p:strVal val="visible"/>
                                      </p:to>
                                    </p:set>
                                    <p:anim calcmode="lin" valueType="num">
                                      <p:cBhvr>
                                        <p:cTn id="667" dur="3500" fill="hold"/>
                                        <p:tgtEl>
                                          <p:spTgt spid="68"/>
                                        </p:tgtEl>
                                        <p:attrNameLst>
                                          <p:attrName>ppt_w</p:attrName>
                                        </p:attrNameLst>
                                      </p:cBhvr>
                                      <p:tavLst>
                                        <p:tav tm="0">
                                          <p:val>
                                            <p:strVal val="#ppt_w"/>
                                          </p:val>
                                        </p:tav>
                                        <p:tav tm="100000">
                                          <p:val>
                                            <p:strVal val="#ppt_w"/>
                                          </p:val>
                                        </p:tav>
                                      </p:tavLst>
                                    </p:anim>
                                    <p:anim calcmode="lin" valueType="num">
                                      <p:cBhvr>
                                        <p:cTn id="668" dur="3500" fill="hold"/>
                                        <p:tgtEl>
                                          <p:spTgt spid="68"/>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3500" fill="hold"/>
                                        <p:tgtEl>
                                          <p:spTgt spid="68"/>
                                        </p:tgtEl>
                                        <p:attrNameLst>
                                          <p:attrName>r</p:attrName>
                                        </p:attrNameLst>
                                      </p:cBhvr>
                                    </p:animRot>
                                  </p:childTnLst>
                                </p:cTn>
                              </p:par>
                              <p:par>
                                <p:cTn id="671" presetID="2" presetClass="exit" presetSubtype="6" fill="hold" grpId="2" nodeType="withEffect">
                                  <p:stCondLst>
                                    <p:cond delay="0"/>
                                  </p:stCondLst>
                                  <p:childTnLst>
                                    <p:anim calcmode="lin" valueType="num">
                                      <p:cBhvr additive="base">
                                        <p:cTn id="672" dur="3500"/>
                                        <p:tgtEl>
                                          <p:spTgt spid="68"/>
                                        </p:tgtEl>
                                        <p:attrNameLst>
                                          <p:attrName>ppt_x</p:attrName>
                                        </p:attrNameLst>
                                      </p:cBhvr>
                                      <p:tavLst>
                                        <p:tav tm="0">
                                          <p:val>
                                            <p:strVal val="ppt_x"/>
                                          </p:val>
                                        </p:tav>
                                        <p:tav tm="100000">
                                          <p:val>
                                            <p:strVal val="1+ppt_w/2"/>
                                          </p:val>
                                        </p:tav>
                                      </p:tavLst>
                                    </p:anim>
                                    <p:anim calcmode="lin" valueType="num">
                                      <p:cBhvr additive="base">
                                        <p:cTn id="673" dur="3500"/>
                                        <p:tgtEl>
                                          <p:spTgt spid="68"/>
                                        </p:tgtEl>
                                        <p:attrNameLst>
                                          <p:attrName>ppt_y</p:attrName>
                                        </p:attrNameLst>
                                      </p:cBhvr>
                                      <p:tavLst>
                                        <p:tav tm="0">
                                          <p:val>
                                            <p:strVal val="ppt_y"/>
                                          </p:val>
                                        </p:tav>
                                        <p:tav tm="100000">
                                          <p:val>
                                            <p:strVal val="1+ppt_h/2"/>
                                          </p:val>
                                        </p:tav>
                                      </p:tavLst>
                                    </p:anim>
                                    <p:set>
                                      <p:cBhvr>
                                        <p:cTn id="674" dur="1" fill="hold">
                                          <p:stCondLst>
                                            <p:cond delay="3499"/>
                                          </p:stCondLst>
                                        </p:cTn>
                                        <p:tgtEl>
                                          <p:spTgt spid="68"/>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0"/>
                                        </p:tgtEl>
                                        <p:attrNameLst>
                                          <p:attrName>style.visibility</p:attrName>
                                        </p:attrNameLst>
                                      </p:cBhvr>
                                      <p:to>
                                        <p:strVal val="visible"/>
                                      </p:to>
                                    </p:set>
                                    <p:anim calcmode="lin" valueType="num">
                                      <p:cBhvr>
                                        <p:cTn id="677" dur="3500" fill="hold"/>
                                        <p:tgtEl>
                                          <p:spTgt spid="70"/>
                                        </p:tgtEl>
                                        <p:attrNameLst>
                                          <p:attrName>ppt_w</p:attrName>
                                        </p:attrNameLst>
                                      </p:cBhvr>
                                      <p:tavLst>
                                        <p:tav tm="0">
                                          <p:val>
                                            <p:strVal val="#ppt_w"/>
                                          </p:val>
                                        </p:tav>
                                        <p:tav tm="100000">
                                          <p:val>
                                            <p:strVal val="#ppt_w"/>
                                          </p:val>
                                        </p:tav>
                                      </p:tavLst>
                                    </p:anim>
                                    <p:anim calcmode="lin" valueType="num">
                                      <p:cBhvr>
                                        <p:cTn id="678" dur="3500" fill="hold"/>
                                        <p:tgtEl>
                                          <p:spTgt spid="70"/>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3500" fill="hold"/>
                                        <p:tgtEl>
                                          <p:spTgt spid="70"/>
                                        </p:tgtEl>
                                        <p:attrNameLst>
                                          <p:attrName>r</p:attrName>
                                        </p:attrNameLst>
                                      </p:cBhvr>
                                    </p:animRot>
                                  </p:childTnLst>
                                </p:cTn>
                              </p:par>
                              <p:par>
                                <p:cTn id="681" presetID="2" presetClass="exit" presetSubtype="6" fill="hold" grpId="2" nodeType="withEffect">
                                  <p:stCondLst>
                                    <p:cond delay="0"/>
                                  </p:stCondLst>
                                  <p:childTnLst>
                                    <p:anim calcmode="lin" valueType="num">
                                      <p:cBhvr additive="base">
                                        <p:cTn id="682" dur="3500"/>
                                        <p:tgtEl>
                                          <p:spTgt spid="70"/>
                                        </p:tgtEl>
                                        <p:attrNameLst>
                                          <p:attrName>ppt_x</p:attrName>
                                        </p:attrNameLst>
                                      </p:cBhvr>
                                      <p:tavLst>
                                        <p:tav tm="0">
                                          <p:val>
                                            <p:strVal val="ppt_x"/>
                                          </p:val>
                                        </p:tav>
                                        <p:tav tm="100000">
                                          <p:val>
                                            <p:strVal val="1+ppt_w/2"/>
                                          </p:val>
                                        </p:tav>
                                      </p:tavLst>
                                    </p:anim>
                                    <p:anim calcmode="lin" valueType="num">
                                      <p:cBhvr additive="base">
                                        <p:cTn id="683" dur="3500"/>
                                        <p:tgtEl>
                                          <p:spTgt spid="70"/>
                                        </p:tgtEl>
                                        <p:attrNameLst>
                                          <p:attrName>ppt_y</p:attrName>
                                        </p:attrNameLst>
                                      </p:cBhvr>
                                      <p:tavLst>
                                        <p:tav tm="0">
                                          <p:val>
                                            <p:strVal val="ppt_y"/>
                                          </p:val>
                                        </p:tav>
                                        <p:tav tm="100000">
                                          <p:val>
                                            <p:strVal val="1+ppt_h/2"/>
                                          </p:val>
                                        </p:tav>
                                      </p:tavLst>
                                    </p:anim>
                                    <p:set>
                                      <p:cBhvr>
                                        <p:cTn id="684" dur="1" fill="hold">
                                          <p:stCondLst>
                                            <p:cond delay="3499"/>
                                          </p:stCondLst>
                                        </p:cTn>
                                        <p:tgtEl>
                                          <p:spTgt spid="70"/>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1"/>
                                        </p:tgtEl>
                                        <p:attrNameLst>
                                          <p:attrName>style.visibility</p:attrName>
                                        </p:attrNameLst>
                                      </p:cBhvr>
                                      <p:to>
                                        <p:strVal val="visible"/>
                                      </p:to>
                                    </p:set>
                                    <p:anim calcmode="lin" valueType="num">
                                      <p:cBhvr>
                                        <p:cTn id="687" dur="3500" fill="hold"/>
                                        <p:tgtEl>
                                          <p:spTgt spid="71"/>
                                        </p:tgtEl>
                                        <p:attrNameLst>
                                          <p:attrName>ppt_w</p:attrName>
                                        </p:attrNameLst>
                                      </p:cBhvr>
                                      <p:tavLst>
                                        <p:tav tm="0">
                                          <p:val>
                                            <p:strVal val="#ppt_w"/>
                                          </p:val>
                                        </p:tav>
                                        <p:tav tm="100000">
                                          <p:val>
                                            <p:strVal val="#ppt_w"/>
                                          </p:val>
                                        </p:tav>
                                      </p:tavLst>
                                    </p:anim>
                                    <p:anim calcmode="lin" valueType="num">
                                      <p:cBhvr>
                                        <p:cTn id="688" dur="3500" fill="hold"/>
                                        <p:tgtEl>
                                          <p:spTgt spid="7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3500" fill="hold"/>
                                        <p:tgtEl>
                                          <p:spTgt spid="71"/>
                                        </p:tgtEl>
                                        <p:attrNameLst>
                                          <p:attrName>r</p:attrName>
                                        </p:attrNameLst>
                                      </p:cBhvr>
                                    </p:animRot>
                                  </p:childTnLst>
                                </p:cTn>
                              </p:par>
                              <p:par>
                                <p:cTn id="691" presetID="2" presetClass="exit" presetSubtype="6" fill="hold" grpId="2" nodeType="withEffect">
                                  <p:stCondLst>
                                    <p:cond delay="0"/>
                                  </p:stCondLst>
                                  <p:childTnLst>
                                    <p:anim calcmode="lin" valueType="num">
                                      <p:cBhvr additive="base">
                                        <p:cTn id="692" dur="3500"/>
                                        <p:tgtEl>
                                          <p:spTgt spid="71"/>
                                        </p:tgtEl>
                                        <p:attrNameLst>
                                          <p:attrName>ppt_x</p:attrName>
                                        </p:attrNameLst>
                                      </p:cBhvr>
                                      <p:tavLst>
                                        <p:tav tm="0">
                                          <p:val>
                                            <p:strVal val="ppt_x"/>
                                          </p:val>
                                        </p:tav>
                                        <p:tav tm="100000">
                                          <p:val>
                                            <p:strVal val="1+ppt_w/2"/>
                                          </p:val>
                                        </p:tav>
                                      </p:tavLst>
                                    </p:anim>
                                    <p:anim calcmode="lin" valueType="num">
                                      <p:cBhvr additive="base">
                                        <p:cTn id="693" dur="3500"/>
                                        <p:tgtEl>
                                          <p:spTgt spid="71"/>
                                        </p:tgtEl>
                                        <p:attrNameLst>
                                          <p:attrName>ppt_y</p:attrName>
                                        </p:attrNameLst>
                                      </p:cBhvr>
                                      <p:tavLst>
                                        <p:tav tm="0">
                                          <p:val>
                                            <p:strVal val="ppt_y"/>
                                          </p:val>
                                        </p:tav>
                                        <p:tav tm="100000">
                                          <p:val>
                                            <p:strVal val="1+ppt_h/2"/>
                                          </p:val>
                                        </p:tav>
                                      </p:tavLst>
                                    </p:anim>
                                    <p:set>
                                      <p:cBhvr>
                                        <p:cTn id="694" dur="1" fill="hold">
                                          <p:stCondLst>
                                            <p:cond delay="3499"/>
                                          </p:stCondLst>
                                        </p:cTn>
                                        <p:tgtEl>
                                          <p:spTgt spid="7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2"/>
                                        </p:tgtEl>
                                        <p:attrNameLst>
                                          <p:attrName>style.visibility</p:attrName>
                                        </p:attrNameLst>
                                      </p:cBhvr>
                                      <p:to>
                                        <p:strVal val="visible"/>
                                      </p:to>
                                    </p:set>
                                    <p:anim calcmode="lin" valueType="num">
                                      <p:cBhvr>
                                        <p:cTn id="697" dur="3500" fill="hold"/>
                                        <p:tgtEl>
                                          <p:spTgt spid="72"/>
                                        </p:tgtEl>
                                        <p:attrNameLst>
                                          <p:attrName>ppt_w</p:attrName>
                                        </p:attrNameLst>
                                      </p:cBhvr>
                                      <p:tavLst>
                                        <p:tav tm="0">
                                          <p:val>
                                            <p:strVal val="#ppt_w"/>
                                          </p:val>
                                        </p:tav>
                                        <p:tav tm="100000">
                                          <p:val>
                                            <p:strVal val="#ppt_w"/>
                                          </p:val>
                                        </p:tav>
                                      </p:tavLst>
                                    </p:anim>
                                    <p:anim calcmode="lin" valueType="num">
                                      <p:cBhvr>
                                        <p:cTn id="698" dur="3500" fill="hold"/>
                                        <p:tgtEl>
                                          <p:spTgt spid="7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3500" fill="hold"/>
                                        <p:tgtEl>
                                          <p:spTgt spid="72"/>
                                        </p:tgtEl>
                                        <p:attrNameLst>
                                          <p:attrName>r</p:attrName>
                                        </p:attrNameLst>
                                      </p:cBhvr>
                                    </p:animRot>
                                  </p:childTnLst>
                                </p:cTn>
                              </p:par>
                              <p:par>
                                <p:cTn id="701" presetID="2" presetClass="exit" presetSubtype="6" fill="hold" grpId="2" nodeType="withEffect">
                                  <p:stCondLst>
                                    <p:cond delay="0"/>
                                  </p:stCondLst>
                                  <p:childTnLst>
                                    <p:anim calcmode="lin" valueType="num">
                                      <p:cBhvr additive="base">
                                        <p:cTn id="702" dur="3500"/>
                                        <p:tgtEl>
                                          <p:spTgt spid="72"/>
                                        </p:tgtEl>
                                        <p:attrNameLst>
                                          <p:attrName>ppt_x</p:attrName>
                                        </p:attrNameLst>
                                      </p:cBhvr>
                                      <p:tavLst>
                                        <p:tav tm="0">
                                          <p:val>
                                            <p:strVal val="ppt_x"/>
                                          </p:val>
                                        </p:tav>
                                        <p:tav tm="100000">
                                          <p:val>
                                            <p:strVal val="1+ppt_w/2"/>
                                          </p:val>
                                        </p:tav>
                                      </p:tavLst>
                                    </p:anim>
                                    <p:anim calcmode="lin" valueType="num">
                                      <p:cBhvr additive="base">
                                        <p:cTn id="703" dur="3500"/>
                                        <p:tgtEl>
                                          <p:spTgt spid="72"/>
                                        </p:tgtEl>
                                        <p:attrNameLst>
                                          <p:attrName>ppt_y</p:attrName>
                                        </p:attrNameLst>
                                      </p:cBhvr>
                                      <p:tavLst>
                                        <p:tav tm="0">
                                          <p:val>
                                            <p:strVal val="ppt_y"/>
                                          </p:val>
                                        </p:tav>
                                        <p:tav tm="100000">
                                          <p:val>
                                            <p:strVal val="1+ppt_h/2"/>
                                          </p:val>
                                        </p:tav>
                                      </p:tavLst>
                                    </p:anim>
                                    <p:set>
                                      <p:cBhvr>
                                        <p:cTn id="704" dur="1" fill="hold">
                                          <p:stCondLst>
                                            <p:cond delay="3499"/>
                                          </p:stCondLst>
                                        </p:cTn>
                                        <p:tgtEl>
                                          <p:spTgt spid="72"/>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p:cTn id="707" dur="3500" fill="hold"/>
                                        <p:tgtEl>
                                          <p:spTgt spid="73"/>
                                        </p:tgtEl>
                                        <p:attrNameLst>
                                          <p:attrName>ppt_w</p:attrName>
                                        </p:attrNameLst>
                                      </p:cBhvr>
                                      <p:tavLst>
                                        <p:tav tm="0">
                                          <p:val>
                                            <p:strVal val="#ppt_w"/>
                                          </p:val>
                                        </p:tav>
                                        <p:tav tm="100000">
                                          <p:val>
                                            <p:strVal val="#ppt_w"/>
                                          </p:val>
                                        </p:tav>
                                      </p:tavLst>
                                    </p:anim>
                                    <p:anim calcmode="lin" valueType="num">
                                      <p:cBhvr>
                                        <p:cTn id="708" dur="3500" fill="hold"/>
                                        <p:tgtEl>
                                          <p:spTgt spid="73"/>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3500" fill="hold"/>
                                        <p:tgtEl>
                                          <p:spTgt spid="73"/>
                                        </p:tgtEl>
                                        <p:attrNameLst>
                                          <p:attrName>r</p:attrName>
                                        </p:attrNameLst>
                                      </p:cBhvr>
                                    </p:animRot>
                                  </p:childTnLst>
                                </p:cTn>
                              </p:par>
                              <p:par>
                                <p:cTn id="711" presetID="2" presetClass="exit" presetSubtype="6" fill="hold" grpId="2" nodeType="withEffect">
                                  <p:stCondLst>
                                    <p:cond delay="0"/>
                                  </p:stCondLst>
                                  <p:childTnLst>
                                    <p:anim calcmode="lin" valueType="num">
                                      <p:cBhvr additive="base">
                                        <p:cTn id="712" dur="3500"/>
                                        <p:tgtEl>
                                          <p:spTgt spid="73"/>
                                        </p:tgtEl>
                                        <p:attrNameLst>
                                          <p:attrName>ppt_x</p:attrName>
                                        </p:attrNameLst>
                                      </p:cBhvr>
                                      <p:tavLst>
                                        <p:tav tm="0">
                                          <p:val>
                                            <p:strVal val="ppt_x"/>
                                          </p:val>
                                        </p:tav>
                                        <p:tav tm="100000">
                                          <p:val>
                                            <p:strVal val="1+ppt_w/2"/>
                                          </p:val>
                                        </p:tav>
                                      </p:tavLst>
                                    </p:anim>
                                    <p:anim calcmode="lin" valueType="num">
                                      <p:cBhvr additive="base">
                                        <p:cTn id="713" dur="3500"/>
                                        <p:tgtEl>
                                          <p:spTgt spid="73"/>
                                        </p:tgtEl>
                                        <p:attrNameLst>
                                          <p:attrName>ppt_y</p:attrName>
                                        </p:attrNameLst>
                                      </p:cBhvr>
                                      <p:tavLst>
                                        <p:tav tm="0">
                                          <p:val>
                                            <p:strVal val="ppt_y"/>
                                          </p:val>
                                        </p:tav>
                                        <p:tav tm="100000">
                                          <p:val>
                                            <p:strVal val="1+ppt_h/2"/>
                                          </p:val>
                                        </p:tav>
                                      </p:tavLst>
                                    </p:anim>
                                    <p:set>
                                      <p:cBhvr>
                                        <p:cTn id="714" dur="1" fill="hold">
                                          <p:stCondLst>
                                            <p:cond delay="3499"/>
                                          </p:stCondLst>
                                        </p:cTn>
                                        <p:tgtEl>
                                          <p:spTgt spid="73"/>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3500" fill="hold"/>
                                        <p:tgtEl>
                                          <p:spTgt spid="74"/>
                                        </p:tgtEl>
                                        <p:attrNameLst>
                                          <p:attrName>ppt_w</p:attrName>
                                        </p:attrNameLst>
                                      </p:cBhvr>
                                      <p:tavLst>
                                        <p:tav tm="0">
                                          <p:val>
                                            <p:strVal val="#ppt_w"/>
                                          </p:val>
                                        </p:tav>
                                        <p:tav tm="100000">
                                          <p:val>
                                            <p:strVal val="#ppt_w"/>
                                          </p:val>
                                        </p:tav>
                                      </p:tavLst>
                                    </p:anim>
                                    <p:anim calcmode="lin" valueType="num">
                                      <p:cBhvr>
                                        <p:cTn id="718" dur="3500" fill="hold"/>
                                        <p:tgtEl>
                                          <p:spTgt spid="74"/>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3500" fill="hold"/>
                                        <p:tgtEl>
                                          <p:spTgt spid="74"/>
                                        </p:tgtEl>
                                        <p:attrNameLst>
                                          <p:attrName>r</p:attrName>
                                        </p:attrNameLst>
                                      </p:cBhvr>
                                    </p:animRot>
                                  </p:childTnLst>
                                </p:cTn>
                              </p:par>
                              <p:par>
                                <p:cTn id="721" presetID="2" presetClass="exit" presetSubtype="6" fill="hold" grpId="2" nodeType="withEffect">
                                  <p:stCondLst>
                                    <p:cond delay="0"/>
                                  </p:stCondLst>
                                  <p:childTnLst>
                                    <p:anim calcmode="lin" valueType="num">
                                      <p:cBhvr additive="base">
                                        <p:cTn id="722" dur="3500"/>
                                        <p:tgtEl>
                                          <p:spTgt spid="74"/>
                                        </p:tgtEl>
                                        <p:attrNameLst>
                                          <p:attrName>ppt_x</p:attrName>
                                        </p:attrNameLst>
                                      </p:cBhvr>
                                      <p:tavLst>
                                        <p:tav tm="0">
                                          <p:val>
                                            <p:strVal val="ppt_x"/>
                                          </p:val>
                                        </p:tav>
                                        <p:tav tm="100000">
                                          <p:val>
                                            <p:strVal val="1+ppt_w/2"/>
                                          </p:val>
                                        </p:tav>
                                      </p:tavLst>
                                    </p:anim>
                                    <p:anim calcmode="lin" valueType="num">
                                      <p:cBhvr additive="base">
                                        <p:cTn id="723" dur="3500"/>
                                        <p:tgtEl>
                                          <p:spTgt spid="74"/>
                                        </p:tgtEl>
                                        <p:attrNameLst>
                                          <p:attrName>ppt_y</p:attrName>
                                        </p:attrNameLst>
                                      </p:cBhvr>
                                      <p:tavLst>
                                        <p:tav tm="0">
                                          <p:val>
                                            <p:strVal val="ppt_y"/>
                                          </p:val>
                                        </p:tav>
                                        <p:tav tm="100000">
                                          <p:val>
                                            <p:strVal val="1+ppt_h/2"/>
                                          </p:val>
                                        </p:tav>
                                      </p:tavLst>
                                    </p:anim>
                                    <p:set>
                                      <p:cBhvr>
                                        <p:cTn id="724" dur="1" fill="hold">
                                          <p:stCondLst>
                                            <p:cond delay="3499"/>
                                          </p:stCondLst>
                                        </p:cTn>
                                        <p:tgtEl>
                                          <p:spTgt spid="74"/>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75"/>
                                        </p:tgtEl>
                                        <p:attrNameLst>
                                          <p:attrName>style.visibility</p:attrName>
                                        </p:attrNameLst>
                                      </p:cBhvr>
                                      <p:to>
                                        <p:strVal val="visible"/>
                                      </p:to>
                                    </p:set>
                                    <p:anim calcmode="lin" valueType="num">
                                      <p:cBhvr>
                                        <p:cTn id="727" dur="3500" fill="hold"/>
                                        <p:tgtEl>
                                          <p:spTgt spid="75"/>
                                        </p:tgtEl>
                                        <p:attrNameLst>
                                          <p:attrName>ppt_w</p:attrName>
                                        </p:attrNameLst>
                                      </p:cBhvr>
                                      <p:tavLst>
                                        <p:tav tm="0">
                                          <p:val>
                                            <p:strVal val="#ppt_w"/>
                                          </p:val>
                                        </p:tav>
                                        <p:tav tm="100000">
                                          <p:val>
                                            <p:strVal val="#ppt_w"/>
                                          </p:val>
                                        </p:tav>
                                      </p:tavLst>
                                    </p:anim>
                                    <p:anim calcmode="lin" valueType="num">
                                      <p:cBhvr>
                                        <p:cTn id="728" dur="3500" fill="hold"/>
                                        <p:tgtEl>
                                          <p:spTgt spid="75"/>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3500" fill="hold"/>
                                        <p:tgtEl>
                                          <p:spTgt spid="75"/>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3500"/>
                                        <p:tgtEl>
                                          <p:spTgt spid="75"/>
                                        </p:tgtEl>
                                        <p:attrNameLst>
                                          <p:attrName>ppt_x</p:attrName>
                                        </p:attrNameLst>
                                      </p:cBhvr>
                                      <p:tavLst>
                                        <p:tav tm="0">
                                          <p:val>
                                            <p:strVal val="ppt_x"/>
                                          </p:val>
                                        </p:tav>
                                        <p:tav tm="100000">
                                          <p:val>
                                            <p:strVal val="1+ppt_w/2"/>
                                          </p:val>
                                        </p:tav>
                                      </p:tavLst>
                                    </p:anim>
                                    <p:anim calcmode="lin" valueType="num">
                                      <p:cBhvr additive="base">
                                        <p:cTn id="733" dur="3500"/>
                                        <p:tgtEl>
                                          <p:spTgt spid="75"/>
                                        </p:tgtEl>
                                        <p:attrNameLst>
                                          <p:attrName>ppt_y</p:attrName>
                                        </p:attrNameLst>
                                      </p:cBhvr>
                                      <p:tavLst>
                                        <p:tav tm="0">
                                          <p:val>
                                            <p:strVal val="ppt_y"/>
                                          </p:val>
                                        </p:tav>
                                        <p:tav tm="100000">
                                          <p:val>
                                            <p:strVal val="1+ppt_h/2"/>
                                          </p:val>
                                        </p:tav>
                                      </p:tavLst>
                                    </p:anim>
                                    <p:set>
                                      <p:cBhvr>
                                        <p:cTn id="734" dur="1" fill="hold">
                                          <p:stCondLst>
                                            <p:cond delay="3499"/>
                                          </p:stCondLst>
                                        </p:cTn>
                                        <p:tgtEl>
                                          <p:spTgt spid="75"/>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76"/>
                                        </p:tgtEl>
                                        <p:attrNameLst>
                                          <p:attrName>style.visibility</p:attrName>
                                        </p:attrNameLst>
                                      </p:cBhvr>
                                      <p:to>
                                        <p:strVal val="visible"/>
                                      </p:to>
                                    </p:set>
                                    <p:anim calcmode="lin" valueType="num">
                                      <p:cBhvr>
                                        <p:cTn id="737" dur="3500" fill="hold"/>
                                        <p:tgtEl>
                                          <p:spTgt spid="76"/>
                                        </p:tgtEl>
                                        <p:attrNameLst>
                                          <p:attrName>ppt_w</p:attrName>
                                        </p:attrNameLst>
                                      </p:cBhvr>
                                      <p:tavLst>
                                        <p:tav tm="0">
                                          <p:val>
                                            <p:strVal val="#ppt_w"/>
                                          </p:val>
                                        </p:tav>
                                        <p:tav tm="100000">
                                          <p:val>
                                            <p:strVal val="#ppt_w"/>
                                          </p:val>
                                        </p:tav>
                                      </p:tavLst>
                                    </p:anim>
                                    <p:anim calcmode="lin" valueType="num">
                                      <p:cBhvr>
                                        <p:cTn id="738" dur="3500" fill="hold"/>
                                        <p:tgtEl>
                                          <p:spTgt spid="7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3500" fill="hold"/>
                                        <p:tgtEl>
                                          <p:spTgt spid="76"/>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3500"/>
                                        <p:tgtEl>
                                          <p:spTgt spid="76"/>
                                        </p:tgtEl>
                                        <p:attrNameLst>
                                          <p:attrName>ppt_x</p:attrName>
                                        </p:attrNameLst>
                                      </p:cBhvr>
                                      <p:tavLst>
                                        <p:tav tm="0">
                                          <p:val>
                                            <p:strVal val="ppt_x"/>
                                          </p:val>
                                        </p:tav>
                                        <p:tav tm="100000">
                                          <p:val>
                                            <p:strVal val="1+ppt_w/2"/>
                                          </p:val>
                                        </p:tav>
                                      </p:tavLst>
                                    </p:anim>
                                    <p:anim calcmode="lin" valueType="num">
                                      <p:cBhvr additive="base">
                                        <p:cTn id="743" dur="3500"/>
                                        <p:tgtEl>
                                          <p:spTgt spid="76"/>
                                        </p:tgtEl>
                                        <p:attrNameLst>
                                          <p:attrName>ppt_y</p:attrName>
                                        </p:attrNameLst>
                                      </p:cBhvr>
                                      <p:tavLst>
                                        <p:tav tm="0">
                                          <p:val>
                                            <p:strVal val="ppt_y"/>
                                          </p:val>
                                        </p:tav>
                                        <p:tav tm="100000">
                                          <p:val>
                                            <p:strVal val="1+ppt_h/2"/>
                                          </p:val>
                                        </p:tav>
                                      </p:tavLst>
                                    </p:anim>
                                    <p:set>
                                      <p:cBhvr>
                                        <p:cTn id="744" dur="1" fill="hold">
                                          <p:stCondLst>
                                            <p:cond delay="3499"/>
                                          </p:stCondLst>
                                        </p:cTn>
                                        <p:tgtEl>
                                          <p:spTgt spid="7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77"/>
                                        </p:tgtEl>
                                        <p:attrNameLst>
                                          <p:attrName>style.visibility</p:attrName>
                                        </p:attrNameLst>
                                      </p:cBhvr>
                                      <p:to>
                                        <p:strVal val="visible"/>
                                      </p:to>
                                    </p:set>
                                    <p:anim calcmode="lin" valueType="num">
                                      <p:cBhvr>
                                        <p:cTn id="747" dur="3500" fill="hold"/>
                                        <p:tgtEl>
                                          <p:spTgt spid="77"/>
                                        </p:tgtEl>
                                        <p:attrNameLst>
                                          <p:attrName>ppt_w</p:attrName>
                                        </p:attrNameLst>
                                      </p:cBhvr>
                                      <p:tavLst>
                                        <p:tav tm="0">
                                          <p:val>
                                            <p:strVal val="#ppt_w"/>
                                          </p:val>
                                        </p:tav>
                                        <p:tav tm="100000">
                                          <p:val>
                                            <p:strVal val="#ppt_w"/>
                                          </p:val>
                                        </p:tav>
                                      </p:tavLst>
                                    </p:anim>
                                    <p:anim calcmode="lin" valueType="num">
                                      <p:cBhvr>
                                        <p:cTn id="748" dur="3500" fill="hold"/>
                                        <p:tgtEl>
                                          <p:spTgt spid="77"/>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3500" fill="hold"/>
                                        <p:tgtEl>
                                          <p:spTgt spid="77"/>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3500"/>
                                        <p:tgtEl>
                                          <p:spTgt spid="77"/>
                                        </p:tgtEl>
                                        <p:attrNameLst>
                                          <p:attrName>ppt_x</p:attrName>
                                        </p:attrNameLst>
                                      </p:cBhvr>
                                      <p:tavLst>
                                        <p:tav tm="0">
                                          <p:val>
                                            <p:strVal val="ppt_x"/>
                                          </p:val>
                                        </p:tav>
                                        <p:tav tm="100000">
                                          <p:val>
                                            <p:strVal val="1+ppt_w/2"/>
                                          </p:val>
                                        </p:tav>
                                      </p:tavLst>
                                    </p:anim>
                                    <p:anim calcmode="lin" valueType="num">
                                      <p:cBhvr additive="base">
                                        <p:cTn id="753" dur="3500"/>
                                        <p:tgtEl>
                                          <p:spTgt spid="77"/>
                                        </p:tgtEl>
                                        <p:attrNameLst>
                                          <p:attrName>ppt_y</p:attrName>
                                        </p:attrNameLst>
                                      </p:cBhvr>
                                      <p:tavLst>
                                        <p:tav tm="0">
                                          <p:val>
                                            <p:strVal val="ppt_y"/>
                                          </p:val>
                                        </p:tav>
                                        <p:tav tm="100000">
                                          <p:val>
                                            <p:strVal val="1+ppt_h/2"/>
                                          </p:val>
                                        </p:tav>
                                      </p:tavLst>
                                    </p:anim>
                                    <p:set>
                                      <p:cBhvr>
                                        <p:cTn id="754" dur="1" fill="hold">
                                          <p:stCondLst>
                                            <p:cond delay="3499"/>
                                          </p:stCondLst>
                                        </p:cTn>
                                        <p:tgtEl>
                                          <p:spTgt spid="77"/>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p:cTn id="757" dur="3500" fill="hold"/>
                                        <p:tgtEl>
                                          <p:spTgt spid="78"/>
                                        </p:tgtEl>
                                        <p:attrNameLst>
                                          <p:attrName>ppt_w</p:attrName>
                                        </p:attrNameLst>
                                      </p:cBhvr>
                                      <p:tavLst>
                                        <p:tav tm="0">
                                          <p:val>
                                            <p:strVal val="#ppt_w"/>
                                          </p:val>
                                        </p:tav>
                                        <p:tav tm="100000">
                                          <p:val>
                                            <p:strVal val="#ppt_w"/>
                                          </p:val>
                                        </p:tav>
                                      </p:tavLst>
                                    </p:anim>
                                    <p:anim calcmode="lin" valueType="num">
                                      <p:cBhvr>
                                        <p:cTn id="758" dur="3500" fill="hold"/>
                                        <p:tgtEl>
                                          <p:spTgt spid="78"/>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3500" fill="hold"/>
                                        <p:tgtEl>
                                          <p:spTgt spid="78"/>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3500"/>
                                        <p:tgtEl>
                                          <p:spTgt spid="78"/>
                                        </p:tgtEl>
                                        <p:attrNameLst>
                                          <p:attrName>ppt_x</p:attrName>
                                        </p:attrNameLst>
                                      </p:cBhvr>
                                      <p:tavLst>
                                        <p:tav tm="0">
                                          <p:val>
                                            <p:strVal val="ppt_x"/>
                                          </p:val>
                                        </p:tav>
                                        <p:tav tm="100000">
                                          <p:val>
                                            <p:strVal val="1+ppt_w/2"/>
                                          </p:val>
                                        </p:tav>
                                      </p:tavLst>
                                    </p:anim>
                                    <p:anim calcmode="lin" valueType="num">
                                      <p:cBhvr additive="base">
                                        <p:cTn id="763" dur="3500"/>
                                        <p:tgtEl>
                                          <p:spTgt spid="78"/>
                                        </p:tgtEl>
                                        <p:attrNameLst>
                                          <p:attrName>ppt_y</p:attrName>
                                        </p:attrNameLst>
                                      </p:cBhvr>
                                      <p:tavLst>
                                        <p:tav tm="0">
                                          <p:val>
                                            <p:strVal val="ppt_y"/>
                                          </p:val>
                                        </p:tav>
                                        <p:tav tm="100000">
                                          <p:val>
                                            <p:strVal val="1+ppt_h/2"/>
                                          </p:val>
                                        </p:tav>
                                      </p:tavLst>
                                    </p:anim>
                                    <p:set>
                                      <p:cBhvr>
                                        <p:cTn id="764" dur="1" fill="hold">
                                          <p:stCondLst>
                                            <p:cond delay="3499"/>
                                          </p:stCondLst>
                                        </p:cTn>
                                        <p:tgtEl>
                                          <p:spTgt spid="78"/>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79"/>
                                        </p:tgtEl>
                                        <p:attrNameLst>
                                          <p:attrName>style.visibility</p:attrName>
                                        </p:attrNameLst>
                                      </p:cBhvr>
                                      <p:to>
                                        <p:strVal val="visible"/>
                                      </p:to>
                                    </p:set>
                                    <p:anim calcmode="lin" valueType="num">
                                      <p:cBhvr>
                                        <p:cTn id="767" dur="3500" fill="hold"/>
                                        <p:tgtEl>
                                          <p:spTgt spid="79"/>
                                        </p:tgtEl>
                                        <p:attrNameLst>
                                          <p:attrName>ppt_w</p:attrName>
                                        </p:attrNameLst>
                                      </p:cBhvr>
                                      <p:tavLst>
                                        <p:tav tm="0">
                                          <p:val>
                                            <p:strVal val="#ppt_w"/>
                                          </p:val>
                                        </p:tav>
                                        <p:tav tm="100000">
                                          <p:val>
                                            <p:strVal val="#ppt_w"/>
                                          </p:val>
                                        </p:tav>
                                      </p:tavLst>
                                    </p:anim>
                                    <p:anim calcmode="lin" valueType="num">
                                      <p:cBhvr>
                                        <p:cTn id="768" dur="3500" fill="hold"/>
                                        <p:tgtEl>
                                          <p:spTgt spid="79"/>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3500" fill="hold"/>
                                        <p:tgtEl>
                                          <p:spTgt spid="79"/>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3500"/>
                                        <p:tgtEl>
                                          <p:spTgt spid="79"/>
                                        </p:tgtEl>
                                        <p:attrNameLst>
                                          <p:attrName>ppt_x</p:attrName>
                                        </p:attrNameLst>
                                      </p:cBhvr>
                                      <p:tavLst>
                                        <p:tav tm="0">
                                          <p:val>
                                            <p:strVal val="ppt_x"/>
                                          </p:val>
                                        </p:tav>
                                        <p:tav tm="100000">
                                          <p:val>
                                            <p:strVal val="1+ppt_w/2"/>
                                          </p:val>
                                        </p:tav>
                                      </p:tavLst>
                                    </p:anim>
                                    <p:anim calcmode="lin" valueType="num">
                                      <p:cBhvr additive="base">
                                        <p:cTn id="773" dur="3500"/>
                                        <p:tgtEl>
                                          <p:spTgt spid="79"/>
                                        </p:tgtEl>
                                        <p:attrNameLst>
                                          <p:attrName>ppt_y</p:attrName>
                                        </p:attrNameLst>
                                      </p:cBhvr>
                                      <p:tavLst>
                                        <p:tav tm="0">
                                          <p:val>
                                            <p:strVal val="ppt_y"/>
                                          </p:val>
                                        </p:tav>
                                        <p:tav tm="100000">
                                          <p:val>
                                            <p:strVal val="1+ppt_h/2"/>
                                          </p:val>
                                        </p:tav>
                                      </p:tavLst>
                                    </p:anim>
                                    <p:set>
                                      <p:cBhvr>
                                        <p:cTn id="774" dur="1" fill="hold">
                                          <p:stCondLst>
                                            <p:cond delay="3499"/>
                                          </p:stCondLst>
                                        </p:cTn>
                                        <p:tgtEl>
                                          <p:spTgt spid="79"/>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80"/>
                                        </p:tgtEl>
                                        <p:attrNameLst>
                                          <p:attrName>style.visibility</p:attrName>
                                        </p:attrNameLst>
                                      </p:cBhvr>
                                      <p:to>
                                        <p:strVal val="visible"/>
                                      </p:to>
                                    </p:set>
                                    <p:anim calcmode="lin" valueType="num">
                                      <p:cBhvr>
                                        <p:cTn id="777" dur="3500" fill="hold"/>
                                        <p:tgtEl>
                                          <p:spTgt spid="80"/>
                                        </p:tgtEl>
                                        <p:attrNameLst>
                                          <p:attrName>ppt_w</p:attrName>
                                        </p:attrNameLst>
                                      </p:cBhvr>
                                      <p:tavLst>
                                        <p:tav tm="0">
                                          <p:val>
                                            <p:strVal val="#ppt_w"/>
                                          </p:val>
                                        </p:tav>
                                        <p:tav tm="100000">
                                          <p:val>
                                            <p:strVal val="#ppt_w"/>
                                          </p:val>
                                        </p:tav>
                                      </p:tavLst>
                                    </p:anim>
                                    <p:anim calcmode="lin" valueType="num">
                                      <p:cBhvr>
                                        <p:cTn id="778" dur="3500" fill="hold"/>
                                        <p:tgtEl>
                                          <p:spTgt spid="80"/>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3500" fill="hold"/>
                                        <p:tgtEl>
                                          <p:spTgt spid="80"/>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3500"/>
                                        <p:tgtEl>
                                          <p:spTgt spid="80"/>
                                        </p:tgtEl>
                                        <p:attrNameLst>
                                          <p:attrName>ppt_x</p:attrName>
                                        </p:attrNameLst>
                                      </p:cBhvr>
                                      <p:tavLst>
                                        <p:tav tm="0">
                                          <p:val>
                                            <p:strVal val="ppt_x"/>
                                          </p:val>
                                        </p:tav>
                                        <p:tav tm="100000">
                                          <p:val>
                                            <p:strVal val="1+ppt_w/2"/>
                                          </p:val>
                                        </p:tav>
                                      </p:tavLst>
                                    </p:anim>
                                    <p:anim calcmode="lin" valueType="num">
                                      <p:cBhvr additive="base">
                                        <p:cTn id="783" dur="3500"/>
                                        <p:tgtEl>
                                          <p:spTgt spid="80"/>
                                        </p:tgtEl>
                                        <p:attrNameLst>
                                          <p:attrName>ppt_y</p:attrName>
                                        </p:attrNameLst>
                                      </p:cBhvr>
                                      <p:tavLst>
                                        <p:tav tm="0">
                                          <p:val>
                                            <p:strVal val="ppt_y"/>
                                          </p:val>
                                        </p:tav>
                                        <p:tav tm="100000">
                                          <p:val>
                                            <p:strVal val="1+ppt_h/2"/>
                                          </p:val>
                                        </p:tav>
                                      </p:tavLst>
                                    </p:anim>
                                    <p:set>
                                      <p:cBhvr>
                                        <p:cTn id="784" dur="1" fill="hold">
                                          <p:stCondLst>
                                            <p:cond delay="3499"/>
                                          </p:stCondLst>
                                        </p:cTn>
                                        <p:tgtEl>
                                          <p:spTgt spid="80"/>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81"/>
                                        </p:tgtEl>
                                        <p:attrNameLst>
                                          <p:attrName>style.visibility</p:attrName>
                                        </p:attrNameLst>
                                      </p:cBhvr>
                                      <p:to>
                                        <p:strVal val="visible"/>
                                      </p:to>
                                    </p:set>
                                    <p:anim calcmode="lin" valueType="num">
                                      <p:cBhvr>
                                        <p:cTn id="787" dur="3500" fill="hold"/>
                                        <p:tgtEl>
                                          <p:spTgt spid="81"/>
                                        </p:tgtEl>
                                        <p:attrNameLst>
                                          <p:attrName>ppt_w</p:attrName>
                                        </p:attrNameLst>
                                      </p:cBhvr>
                                      <p:tavLst>
                                        <p:tav tm="0">
                                          <p:val>
                                            <p:strVal val="#ppt_w"/>
                                          </p:val>
                                        </p:tav>
                                        <p:tav tm="100000">
                                          <p:val>
                                            <p:strVal val="#ppt_w"/>
                                          </p:val>
                                        </p:tav>
                                      </p:tavLst>
                                    </p:anim>
                                    <p:anim calcmode="lin" valueType="num">
                                      <p:cBhvr>
                                        <p:cTn id="788" dur="3500" fill="hold"/>
                                        <p:tgtEl>
                                          <p:spTgt spid="81"/>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3500" fill="hold"/>
                                        <p:tgtEl>
                                          <p:spTgt spid="81"/>
                                        </p:tgtEl>
                                        <p:attrNameLst>
                                          <p:attrName>r</p:attrName>
                                        </p:attrNameLst>
                                      </p:cBhvr>
                                    </p:animRot>
                                  </p:childTnLst>
                                </p:cTn>
                              </p:par>
                              <p:par>
                                <p:cTn id="791" presetID="2" presetClass="exit" presetSubtype="9" fill="hold" grpId="2" nodeType="withEffect">
                                  <p:stCondLst>
                                    <p:cond delay="0"/>
                                  </p:stCondLst>
                                  <p:childTnLst>
                                    <p:anim calcmode="lin" valueType="num">
                                      <p:cBhvr additive="base">
                                        <p:cTn id="792" dur="3500"/>
                                        <p:tgtEl>
                                          <p:spTgt spid="81"/>
                                        </p:tgtEl>
                                        <p:attrNameLst>
                                          <p:attrName>ppt_x</p:attrName>
                                        </p:attrNameLst>
                                      </p:cBhvr>
                                      <p:tavLst>
                                        <p:tav tm="0">
                                          <p:val>
                                            <p:strVal val="ppt_x"/>
                                          </p:val>
                                        </p:tav>
                                        <p:tav tm="100000">
                                          <p:val>
                                            <p:strVal val="0-ppt_w/2"/>
                                          </p:val>
                                        </p:tav>
                                      </p:tavLst>
                                    </p:anim>
                                    <p:anim calcmode="lin" valueType="num">
                                      <p:cBhvr additive="base">
                                        <p:cTn id="793" dur="3500"/>
                                        <p:tgtEl>
                                          <p:spTgt spid="81"/>
                                        </p:tgtEl>
                                        <p:attrNameLst>
                                          <p:attrName>ppt_y</p:attrName>
                                        </p:attrNameLst>
                                      </p:cBhvr>
                                      <p:tavLst>
                                        <p:tav tm="0">
                                          <p:val>
                                            <p:strVal val="ppt_y"/>
                                          </p:val>
                                        </p:tav>
                                        <p:tav tm="100000">
                                          <p:val>
                                            <p:strVal val="0-ppt_h/2"/>
                                          </p:val>
                                        </p:tav>
                                      </p:tavLst>
                                    </p:anim>
                                    <p:set>
                                      <p:cBhvr>
                                        <p:cTn id="794" dur="1" fill="hold">
                                          <p:stCondLst>
                                            <p:cond delay="3499"/>
                                          </p:stCondLst>
                                        </p:cTn>
                                        <p:tgtEl>
                                          <p:spTgt spid="81"/>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82"/>
                                        </p:tgtEl>
                                        <p:attrNameLst>
                                          <p:attrName>style.visibility</p:attrName>
                                        </p:attrNameLst>
                                      </p:cBhvr>
                                      <p:to>
                                        <p:strVal val="visible"/>
                                      </p:to>
                                    </p:set>
                                    <p:anim calcmode="lin" valueType="num">
                                      <p:cBhvr>
                                        <p:cTn id="797" dur="3500" fill="hold"/>
                                        <p:tgtEl>
                                          <p:spTgt spid="82"/>
                                        </p:tgtEl>
                                        <p:attrNameLst>
                                          <p:attrName>ppt_w</p:attrName>
                                        </p:attrNameLst>
                                      </p:cBhvr>
                                      <p:tavLst>
                                        <p:tav tm="0">
                                          <p:val>
                                            <p:strVal val="#ppt_w"/>
                                          </p:val>
                                        </p:tav>
                                        <p:tav tm="100000">
                                          <p:val>
                                            <p:strVal val="#ppt_w"/>
                                          </p:val>
                                        </p:tav>
                                      </p:tavLst>
                                    </p:anim>
                                    <p:anim calcmode="lin" valueType="num">
                                      <p:cBhvr>
                                        <p:cTn id="798" dur="3500" fill="hold"/>
                                        <p:tgtEl>
                                          <p:spTgt spid="82"/>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3500" fill="hold"/>
                                        <p:tgtEl>
                                          <p:spTgt spid="82"/>
                                        </p:tgtEl>
                                        <p:attrNameLst>
                                          <p:attrName>r</p:attrName>
                                        </p:attrNameLst>
                                      </p:cBhvr>
                                    </p:animRot>
                                  </p:childTnLst>
                                </p:cTn>
                              </p:par>
                              <p:par>
                                <p:cTn id="801" presetID="2" presetClass="exit" presetSubtype="9" fill="hold" grpId="2" nodeType="withEffect">
                                  <p:stCondLst>
                                    <p:cond delay="0"/>
                                  </p:stCondLst>
                                  <p:childTnLst>
                                    <p:anim calcmode="lin" valueType="num">
                                      <p:cBhvr additive="base">
                                        <p:cTn id="802" dur="3500"/>
                                        <p:tgtEl>
                                          <p:spTgt spid="82"/>
                                        </p:tgtEl>
                                        <p:attrNameLst>
                                          <p:attrName>ppt_x</p:attrName>
                                        </p:attrNameLst>
                                      </p:cBhvr>
                                      <p:tavLst>
                                        <p:tav tm="0">
                                          <p:val>
                                            <p:strVal val="ppt_x"/>
                                          </p:val>
                                        </p:tav>
                                        <p:tav tm="100000">
                                          <p:val>
                                            <p:strVal val="0-ppt_w/2"/>
                                          </p:val>
                                        </p:tav>
                                      </p:tavLst>
                                    </p:anim>
                                    <p:anim calcmode="lin" valueType="num">
                                      <p:cBhvr additive="base">
                                        <p:cTn id="803" dur="3500"/>
                                        <p:tgtEl>
                                          <p:spTgt spid="82"/>
                                        </p:tgtEl>
                                        <p:attrNameLst>
                                          <p:attrName>ppt_y</p:attrName>
                                        </p:attrNameLst>
                                      </p:cBhvr>
                                      <p:tavLst>
                                        <p:tav tm="0">
                                          <p:val>
                                            <p:strVal val="ppt_y"/>
                                          </p:val>
                                        </p:tav>
                                        <p:tav tm="100000">
                                          <p:val>
                                            <p:strVal val="0-ppt_h/2"/>
                                          </p:val>
                                        </p:tav>
                                      </p:tavLst>
                                    </p:anim>
                                    <p:set>
                                      <p:cBhvr>
                                        <p:cTn id="804" dur="1" fill="hold">
                                          <p:stCondLst>
                                            <p:cond delay="3499"/>
                                          </p:stCondLst>
                                        </p:cTn>
                                        <p:tgtEl>
                                          <p:spTgt spid="82"/>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83"/>
                                        </p:tgtEl>
                                        <p:attrNameLst>
                                          <p:attrName>style.visibility</p:attrName>
                                        </p:attrNameLst>
                                      </p:cBhvr>
                                      <p:to>
                                        <p:strVal val="visible"/>
                                      </p:to>
                                    </p:set>
                                    <p:anim calcmode="lin" valueType="num">
                                      <p:cBhvr>
                                        <p:cTn id="807" dur="3500" fill="hold"/>
                                        <p:tgtEl>
                                          <p:spTgt spid="83"/>
                                        </p:tgtEl>
                                        <p:attrNameLst>
                                          <p:attrName>ppt_w</p:attrName>
                                        </p:attrNameLst>
                                      </p:cBhvr>
                                      <p:tavLst>
                                        <p:tav tm="0">
                                          <p:val>
                                            <p:strVal val="#ppt_w"/>
                                          </p:val>
                                        </p:tav>
                                        <p:tav tm="100000">
                                          <p:val>
                                            <p:strVal val="#ppt_w"/>
                                          </p:val>
                                        </p:tav>
                                      </p:tavLst>
                                    </p:anim>
                                    <p:anim calcmode="lin" valueType="num">
                                      <p:cBhvr>
                                        <p:cTn id="808" dur="3500" fill="hold"/>
                                        <p:tgtEl>
                                          <p:spTgt spid="83"/>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3500" fill="hold"/>
                                        <p:tgtEl>
                                          <p:spTgt spid="83"/>
                                        </p:tgtEl>
                                        <p:attrNameLst>
                                          <p:attrName>r</p:attrName>
                                        </p:attrNameLst>
                                      </p:cBhvr>
                                    </p:animRot>
                                  </p:childTnLst>
                                </p:cTn>
                              </p:par>
                              <p:par>
                                <p:cTn id="811" presetID="2" presetClass="exit" presetSubtype="9" fill="hold" grpId="2" nodeType="withEffect">
                                  <p:stCondLst>
                                    <p:cond delay="0"/>
                                  </p:stCondLst>
                                  <p:childTnLst>
                                    <p:anim calcmode="lin" valueType="num">
                                      <p:cBhvr additive="base">
                                        <p:cTn id="812" dur="3500"/>
                                        <p:tgtEl>
                                          <p:spTgt spid="83"/>
                                        </p:tgtEl>
                                        <p:attrNameLst>
                                          <p:attrName>ppt_x</p:attrName>
                                        </p:attrNameLst>
                                      </p:cBhvr>
                                      <p:tavLst>
                                        <p:tav tm="0">
                                          <p:val>
                                            <p:strVal val="ppt_x"/>
                                          </p:val>
                                        </p:tav>
                                        <p:tav tm="100000">
                                          <p:val>
                                            <p:strVal val="0-ppt_w/2"/>
                                          </p:val>
                                        </p:tav>
                                      </p:tavLst>
                                    </p:anim>
                                    <p:anim calcmode="lin" valueType="num">
                                      <p:cBhvr additive="base">
                                        <p:cTn id="813" dur="3500"/>
                                        <p:tgtEl>
                                          <p:spTgt spid="83"/>
                                        </p:tgtEl>
                                        <p:attrNameLst>
                                          <p:attrName>ppt_y</p:attrName>
                                        </p:attrNameLst>
                                      </p:cBhvr>
                                      <p:tavLst>
                                        <p:tav tm="0">
                                          <p:val>
                                            <p:strVal val="ppt_y"/>
                                          </p:val>
                                        </p:tav>
                                        <p:tav tm="100000">
                                          <p:val>
                                            <p:strVal val="0-ppt_h/2"/>
                                          </p:val>
                                        </p:tav>
                                      </p:tavLst>
                                    </p:anim>
                                    <p:set>
                                      <p:cBhvr>
                                        <p:cTn id="814" dur="1" fill="hold">
                                          <p:stCondLst>
                                            <p:cond delay="3499"/>
                                          </p:stCondLst>
                                        </p:cTn>
                                        <p:tgtEl>
                                          <p:spTgt spid="83"/>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84"/>
                                        </p:tgtEl>
                                        <p:attrNameLst>
                                          <p:attrName>style.visibility</p:attrName>
                                        </p:attrNameLst>
                                      </p:cBhvr>
                                      <p:to>
                                        <p:strVal val="visible"/>
                                      </p:to>
                                    </p:set>
                                    <p:anim calcmode="lin" valueType="num">
                                      <p:cBhvr>
                                        <p:cTn id="817" dur="3500" fill="hold"/>
                                        <p:tgtEl>
                                          <p:spTgt spid="84"/>
                                        </p:tgtEl>
                                        <p:attrNameLst>
                                          <p:attrName>ppt_w</p:attrName>
                                        </p:attrNameLst>
                                      </p:cBhvr>
                                      <p:tavLst>
                                        <p:tav tm="0">
                                          <p:val>
                                            <p:strVal val="#ppt_w"/>
                                          </p:val>
                                        </p:tav>
                                        <p:tav tm="100000">
                                          <p:val>
                                            <p:strVal val="#ppt_w"/>
                                          </p:val>
                                        </p:tav>
                                      </p:tavLst>
                                    </p:anim>
                                    <p:anim calcmode="lin" valueType="num">
                                      <p:cBhvr>
                                        <p:cTn id="818" dur="3500" fill="hold"/>
                                        <p:tgtEl>
                                          <p:spTgt spid="84"/>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3500" fill="hold"/>
                                        <p:tgtEl>
                                          <p:spTgt spid="84"/>
                                        </p:tgtEl>
                                        <p:attrNameLst>
                                          <p:attrName>r</p:attrName>
                                        </p:attrNameLst>
                                      </p:cBhvr>
                                    </p:animRot>
                                  </p:childTnLst>
                                </p:cTn>
                              </p:par>
                              <p:par>
                                <p:cTn id="821" presetID="2" presetClass="exit" presetSubtype="9" fill="hold" grpId="2" nodeType="withEffect">
                                  <p:stCondLst>
                                    <p:cond delay="0"/>
                                  </p:stCondLst>
                                  <p:childTnLst>
                                    <p:anim calcmode="lin" valueType="num">
                                      <p:cBhvr additive="base">
                                        <p:cTn id="822" dur="3500"/>
                                        <p:tgtEl>
                                          <p:spTgt spid="84"/>
                                        </p:tgtEl>
                                        <p:attrNameLst>
                                          <p:attrName>ppt_x</p:attrName>
                                        </p:attrNameLst>
                                      </p:cBhvr>
                                      <p:tavLst>
                                        <p:tav tm="0">
                                          <p:val>
                                            <p:strVal val="ppt_x"/>
                                          </p:val>
                                        </p:tav>
                                        <p:tav tm="100000">
                                          <p:val>
                                            <p:strVal val="0-ppt_w/2"/>
                                          </p:val>
                                        </p:tav>
                                      </p:tavLst>
                                    </p:anim>
                                    <p:anim calcmode="lin" valueType="num">
                                      <p:cBhvr additive="base">
                                        <p:cTn id="823" dur="3500"/>
                                        <p:tgtEl>
                                          <p:spTgt spid="84"/>
                                        </p:tgtEl>
                                        <p:attrNameLst>
                                          <p:attrName>ppt_y</p:attrName>
                                        </p:attrNameLst>
                                      </p:cBhvr>
                                      <p:tavLst>
                                        <p:tav tm="0">
                                          <p:val>
                                            <p:strVal val="ppt_y"/>
                                          </p:val>
                                        </p:tav>
                                        <p:tav tm="100000">
                                          <p:val>
                                            <p:strVal val="0-ppt_h/2"/>
                                          </p:val>
                                        </p:tav>
                                      </p:tavLst>
                                    </p:anim>
                                    <p:set>
                                      <p:cBhvr>
                                        <p:cTn id="824" dur="1" fill="hold">
                                          <p:stCondLst>
                                            <p:cond delay="3499"/>
                                          </p:stCondLst>
                                        </p:cTn>
                                        <p:tgtEl>
                                          <p:spTgt spid="84"/>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85"/>
                                        </p:tgtEl>
                                        <p:attrNameLst>
                                          <p:attrName>style.visibility</p:attrName>
                                        </p:attrNameLst>
                                      </p:cBhvr>
                                      <p:to>
                                        <p:strVal val="visible"/>
                                      </p:to>
                                    </p:set>
                                    <p:anim calcmode="lin" valueType="num">
                                      <p:cBhvr>
                                        <p:cTn id="827" dur="3500" fill="hold"/>
                                        <p:tgtEl>
                                          <p:spTgt spid="85"/>
                                        </p:tgtEl>
                                        <p:attrNameLst>
                                          <p:attrName>ppt_w</p:attrName>
                                        </p:attrNameLst>
                                      </p:cBhvr>
                                      <p:tavLst>
                                        <p:tav tm="0">
                                          <p:val>
                                            <p:strVal val="#ppt_w"/>
                                          </p:val>
                                        </p:tav>
                                        <p:tav tm="100000">
                                          <p:val>
                                            <p:strVal val="#ppt_w"/>
                                          </p:val>
                                        </p:tav>
                                      </p:tavLst>
                                    </p:anim>
                                    <p:anim calcmode="lin" valueType="num">
                                      <p:cBhvr>
                                        <p:cTn id="828" dur="3500" fill="hold"/>
                                        <p:tgtEl>
                                          <p:spTgt spid="85"/>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3500" fill="hold"/>
                                        <p:tgtEl>
                                          <p:spTgt spid="85"/>
                                        </p:tgtEl>
                                        <p:attrNameLst>
                                          <p:attrName>r</p:attrName>
                                        </p:attrNameLst>
                                      </p:cBhvr>
                                    </p:animRot>
                                  </p:childTnLst>
                                </p:cTn>
                              </p:par>
                              <p:par>
                                <p:cTn id="831" presetID="2" presetClass="exit" presetSubtype="9" fill="hold" grpId="2" nodeType="withEffect">
                                  <p:stCondLst>
                                    <p:cond delay="0"/>
                                  </p:stCondLst>
                                  <p:childTnLst>
                                    <p:anim calcmode="lin" valueType="num">
                                      <p:cBhvr additive="base">
                                        <p:cTn id="832" dur="3500"/>
                                        <p:tgtEl>
                                          <p:spTgt spid="85"/>
                                        </p:tgtEl>
                                        <p:attrNameLst>
                                          <p:attrName>ppt_x</p:attrName>
                                        </p:attrNameLst>
                                      </p:cBhvr>
                                      <p:tavLst>
                                        <p:tav tm="0">
                                          <p:val>
                                            <p:strVal val="ppt_x"/>
                                          </p:val>
                                        </p:tav>
                                        <p:tav tm="100000">
                                          <p:val>
                                            <p:strVal val="0-ppt_w/2"/>
                                          </p:val>
                                        </p:tav>
                                      </p:tavLst>
                                    </p:anim>
                                    <p:anim calcmode="lin" valueType="num">
                                      <p:cBhvr additive="base">
                                        <p:cTn id="833" dur="3500"/>
                                        <p:tgtEl>
                                          <p:spTgt spid="85"/>
                                        </p:tgtEl>
                                        <p:attrNameLst>
                                          <p:attrName>ppt_y</p:attrName>
                                        </p:attrNameLst>
                                      </p:cBhvr>
                                      <p:tavLst>
                                        <p:tav tm="0">
                                          <p:val>
                                            <p:strVal val="ppt_y"/>
                                          </p:val>
                                        </p:tav>
                                        <p:tav tm="100000">
                                          <p:val>
                                            <p:strVal val="0-ppt_h/2"/>
                                          </p:val>
                                        </p:tav>
                                      </p:tavLst>
                                    </p:anim>
                                    <p:set>
                                      <p:cBhvr>
                                        <p:cTn id="834" dur="1" fill="hold">
                                          <p:stCondLst>
                                            <p:cond delay="3499"/>
                                          </p:stCondLst>
                                        </p:cTn>
                                        <p:tgtEl>
                                          <p:spTgt spid="85"/>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86"/>
                                        </p:tgtEl>
                                        <p:attrNameLst>
                                          <p:attrName>style.visibility</p:attrName>
                                        </p:attrNameLst>
                                      </p:cBhvr>
                                      <p:to>
                                        <p:strVal val="visible"/>
                                      </p:to>
                                    </p:set>
                                    <p:anim calcmode="lin" valueType="num">
                                      <p:cBhvr>
                                        <p:cTn id="837" dur="3500" fill="hold"/>
                                        <p:tgtEl>
                                          <p:spTgt spid="86"/>
                                        </p:tgtEl>
                                        <p:attrNameLst>
                                          <p:attrName>ppt_w</p:attrName>
                                        </p:attrNameLst>
                                      </p:cBhvr>
                                      <p:tavLst>
                                        <p:tav tm="0">
                                          <p:val>
                                            <p:strVal val="#ppt_w"/>
                                          </p:val>
                                        </p:tav>
                                        <p:tav tm="100000">
                                          <p:val>
                                            <p:strVal val="#ppt_w"/>
                                          </p:val>
                                        </p:tav>
                                      </p:tavLst>
                                    </p:anim>
                                    <p:anim calcmode="lin" valueType="num">
                                      <p:cBhvr>
                                        <p:cTn id="838" dur="3500" fill="hold"/>
                                        <p:tgtEl>
                                          <p:spTgt spid="86"/>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3500" fill="hold"/>
                                        <p:tgtEl>
                                          <p:spTgt spid="86"/>
                                        </p:tgtEl>
                                        <p:attrNameLst>
                                          <p:attrName>r</p:attrName>
                                        </p:attrNameLst>
                                      </p:cBhvr>
                                    </p:animRot>
                                  </p:childTnLst>
                                </p:cTn>
                              </p:par>
                              <p:par>
                                <p:cTn id="841" presetID="2" presetClass="exit" presetSubtype="9" fill="hold" grpId="2" nodeType="withEffect">
                                  <p:stCondLst>
                                    <p:cond delay="0"/>
                                  </p:stCondLst>
                                  <p:childTnLst>
                                    <p:anim calcmode="lin" valueType="num">
                                      <p:cBhvr additive="base">
                                        <p:cTn id="842" dur="3500"/>
                                        <p:tgtEl>
                                          <p:spTgt spid="86"/>
                                        </p:tgtEl>
                                        <p:attrNameLst>
                                          <p:attrName>ppt_x</p:attrName>
                                        </p:attrNameLst>
                                      </p:cBhvr>
                                      <p:tavLst>
                                        <p:tav tm="0">
                                          <p:val>
                                            <p:strVal val="ppt_x"/>
                                          </p:val>
                                        </p:tav>
                                        <p:tav tm="100000">
                                          <p:val>
                                            <p:strVal val="0-ppt_w/2"/>
                                          </p:val>
                                        </p:tav>
                                      </p:tavLst>
                                    </p:anim>
                                    <p:anim calcmode="lin" valueType="num">
                                      <p:cBhvr additive="base">
                                        <p:cTn id="843" dur="3500"/>
                                        <p:tgtEl>
                                          <p:spTgt spid="86"/>
                                        </p:tgtEl>
                                        <p:attrNameLst>
                                          <p:attrName>ppt_y</p:attrName>
                                        </p:attrNameLst>
                                      </p:cBhvr>
                                      <p:tavLst>
                                        <p:tav tm="0">
                                          <p:val>
                                            <p:strVal val="ppt_y"/>
                                          </p:val>
                                        </p:tav>
                                        <p:tav tm="100000">
                                          <p:val>
                                            <p:strVal val="0-ppt_h/2"/>
                                          </p:val>
                                        </p:tav>
                                      </p:tavLst>
                                    </p:anim>
                                    <p:set>
                                      <p:cBhvr>
                                        <p:cTn id="844" dur="1" fill="hold">
                                          <p:stCondLst>
                                            <p:cond delay="3499"/>
                                          </p:stCondLst>
                                        </p:cTn>
                                        <p:tgtEl>
                                          <p:spTgt spid="86"/>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87"/>
                                        </p:tgtEl>
                                        <p:attrNameLst>
                                          <p:attrName>style.visibility</p:attrName>
                                        </p:attrNameLst>
                                      </p:cBhvr>
                                      <p:to>
                                        <p:strVal val="visible"/>
                                      </p:to>
                                    </p:set>
                                    <p:anim calcmode="lin" valueType="num">
                                      <p:cBhvr>
                                        <p:cTn id="847" dur="3500" fill="hold"/>
                                        <p:tgtEl>
                                          <p:spTgt spid="87"/>
                                        </p:tgtEl>
                                        <p:attrNameLst>
                                          <p:attrName>ppt_w</p:attrName>
                                        </p:attrNameLst>
                                      </p:cBhvr>
                                      <p:tavLst>
                                        <p:tav tm="0">
                                          <p:val>
                                            <p:strVal val="#ppt_w"/>
                                          </p:val>
                                        </p:tav>
                                        <p:tav tm="100000">
                                          <p:val>
                                            <p:strVal val="#ppt_w"/>
                                          </p:val>
                                        </p:tav>
                                      </p:tavLst>
                                    </p:anim>
                                    <p:anim calcmode="lin" valueType="num">
                                      <p:cBhvr>
                                        <p:cTn id="848" dur="3500" fill="hold"/>
                                        <p:tgtEl>
                                          <p:spTgt spid="87"/>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3500" fill="hold"/>
                                        <p:tgtEl>
                                          <p:spTgt spid="87"/>
                                        </p:tgtEl>
                                        <p:attrNameLst>
                                          <p:attrName>r</p:attrName>
                                        </p:attrNameLst>
                                      </p:cBhvr>
                                    </p:animRot>
                                  </p:childTnLst>
                                </p:cTn>
                              </p:par>
                              <p:par>
                                <p:cTn id="851" presetID="2" presetClass="exit" presetSubtype="9" fill="hold" grpId="2" nodeType="withEffect">
                                  <p:stCondLst>
                                    <p:cond delay="0"/>
                                  </p:stCondLst>
                                  <p:childTnLst>
                                    <p:anim calcmode="lin" valueType="num">
                                      <p:cBhvr additive="base">
                                        <p:cTn id="852" dur="3500"/>
                                        <p:tgtEl>
                                          <p:spTgt spid="87"/>
                                        </p:tgtEl>
                                        <p:attrNameLst>
                                          <p:attrName>ppt_x</p:attrName>
                                        </p:attrNameLst>
                                      </p:cBhvr>
                                      <p:tavLst>
                                        <p:tav tm="0">
                                          <p:val>
                                            <p:strVal val="ppt_x"/>
                                          </p:val>
                                        </p:tav>
                                        <p:tav tm="100000">
                                          <p:val>
                                            <p:strVal val="0-ppt_w/2"/>
                                          </p:val>
                                        </p:tav>
                                      </p:tavLst>
                                    </p:anim>
                                    <p:anim calcmode="lin" valueType="num">
                                      <p:cBhvr additive="base">
                                        <p:cTn id="853" dur="3500"/>
                                        <p:tgtEl>
                                          <p:spTgt spid="87"/>
                                        </p:tgtEl>
                                        <p:attrNameLst>
                                          <p:attrName>ppt_y</p:attrName>
                                        </p:attrNameLst>
                                      </p:cBhvr>
                                      <p:tavLst>
                                        <p:tav tm="0">
                                          <p:val>
                                            <p:strVal val="ppt_y"/>
                                          </p:val>
                                        </p:tav>
                                        <p:tav tm="100000">
                                          <p:val>
                                            <p:strVal val="0-ppt_h/2"/>
                                          </p:val>
                                        </p:tav>
                                      </p:tavLst>
                                    </p:anim>
                                    <p:set>
                                      <p:cBhvr>
                                        <p:cTn id="854" dur="1" fill="hold">
                                          <p:stCondLst>
                                            <p:cond delay="3499"/>
                                          </p:stCondLst>
                                        </p:cTn>
                                        <p:tgtEl>
                                          <p:spTgt spid="87"/>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88"/>
                                        </p:tgtEl>
                                        <p:attrNameLst>
                                          <p:attrName>style.visibility</p:attrName>
                                        </p:attrNameLst>
                                      </p:cBhvr>
                                      <p:to>
                                        <p:strVal val="visible"/>
                                      </p:to>
                                    </p:set>
                                    <p:anim calcmode="lin" valueType="num">
                                      <p:cBhvr>
                                        <p:cTn id="857" dur="3500" fill="hold"/>
                                        <p:tgtEl>
                                          <p:spTgt spid="88"/>
                                        </p:tgtEl>
                                        <p:attrNameLst>
                                          <p:attrName>ppt_w</p:attrName>
                                        </p:attrNameLst>
                                      </p:cBhvr>
                                      <p:tavLst>
                                        <p:tav tm="0">
                                          <p:val>
                                            <p:strVal val="#ppt_w"/>
                                          </p:val>
                                        </p:tav>
                                        <p:tav tm="100000">
                                          <p:val>
                                            <p:strVal val="#ppt_w"/>
                                          </p:val>
                                        </p:tav>
                                      </p:tavLst>
                                    </p:anim>
                                    <p:anim calcmode="lin" valueType="num">
                                      <p:cBhvr>
                                        <p:cTn id="858" dur="3500" fill="hold"/>
                                        <p:tgtEl>
                                          <p:spTgt spid="88"/>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3500" fill="hold"/>
                                        <p:tgtEl>
                                          <p:spTgt spid="88"/>
                                        </p:tgtEl>
                                        <p:attrNameLst>
                                          <p:attrName>r</p:attrName>
                                        </p:attrNameLst>
                                      </p:cBhvr>
                                    </p:animRot>
                                  </p:childTnLst>
                                </p:cTn>
                              </p:par>
                              <p:par>
                                <p:cTn id="861" presetID="2" presetClass="exit" presetSubtype="9" fill="hold" grpId="2" nodeType="withEffect">
                                  <p:stCondLst>
                                    <p:cond delay="0"/>
                                  </p:stCondLst>
                                  <p:childTnLst>
                                    <p:anim calcmode="lin" valueType="num">
                                      <p:cBhvr additive="base">
                                        <p:cTn id="862" dur="3500"/>
                                        <p:tgtEl>
                                          <p:spTgt spid="88"/>
                                        </p:tgtEl>
                                        <p:attrNameLst>
                                          <p:attrName>ppt_x</p:attrName>
                                        </p:attrNameLst>
                                      </p:cBhvr>
                                      <p:tavLst>
                                        <p:tav tm="0">
                                          <p:val>
                                            <p:strVal val="ppt_x"/>
                                          </p:val>
                                        </p:tav>
                                        <p:tav tm="100000">
                                          <p:val>
                                            <p:strVal val="0-ppt_w/2"/>
                                          </p:val>
                                        </p:tav>
                                      </p:tavLst>
                                    </p:anim>
                                    <p:anim calcmode="lin" valueType="num">
                                      <p:cBhvr additive="base">
                                        <p:cTn id="863" dur="3500"/>
                                        <p:tgtEl>
                                          <p:spTgt spid="88"/>
                                        </p:tgtEl>
                                        <p:attrNameLst>
                                          <p:attrName>ppt_y</p:attrName>
                                        </p:attrNameLst>
                                      </p:cBhvr>
                                      <p:tavLst>
                                        <p:tav tm="0">
                                          <p:val>
                                            <p:strVal val="ppt_y"/>
                                          </p:val>
                                        </p:tav>
                                        <p:tav tm="100000">
                                          <p:val>
                                            <p:strVal val="0-ppt_h/2"/>
                                          </p:val>
                                        </p:tav>
                                      </p:tavLst>
                                    </p:anim>
                                    <p:set>
                                      <p:cBhvr>
                                        <p:cTn id="864" dur="1" fill="hold">
                                          <p:stCondLst>
                                            <p:cond delay="3499"/>
                                          </p:stCondLst>
                                        </p:cTn>
                                        <p:tgtEl>
                                          <p:spTgt spid="88"/>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89"/>
                                        </p:tgtEl>
                                        <p:attrNameLst>
                                          <p:attrName>style.visibility</p:attrName>
                                        </p:attrNameLst>
                                      </p:cBhvr>
                                      <p:to>
                                        <p:strVal val="visible"/>
                                      </p:to>
                                    </p:set>
                                    <p:anim calcmode="lin" valueType="num">
                                      <p:cBhvr>
                                        <p:cTn id="867" dur="3500" fill="hold"/>
                                        <p:tgtEl>
                                          <p:spTgt spid="89"/>
                                        </p:tgtEl>
                                        <p:attrNameLst>
                                          <p:attrName>ppt_w</p:attrName>
                                        </p:attrNameLst>
                                      </p:cBhvr>
                                      <p:tavLst>
                                        <p:tav tm="0">
                                          <p:val>
                                            <p:strVal val="#ppt_w"/>
                                          </p:val>
                                        </p:tav>
                                        <p:tav tm="100000">
                                          <p:val>
                                            <p:strVal val="#ppt_w"/>
                                          </p:val>
                                        </p:tav>
                                      </p:tavLst>
                                    </p:anim>
                                    <p:anim calcmode="lin" valueType="num">
                                      <p:cBhvr>
                                        <p:cTn id="868" dur="3500" fill="hold"/>
                                        <p:tgtEl>
                                          <p:spTgt spid="89"/>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3500" fill="hold"/>
                                        <p:tgtEl>
                                          <p:spTgt spid="89"/>
                                        </p:tgtEl>
                                        <p:attrNameLst>
                                          <p:attrName>r</p:attrName>
                                        </p:attrNameLst>
                                      </p:cBhvr>
                                    </p:animRot>
                                  </p:childTnLst>
                                </p:cTn>
                              </p:par>
                              <p:par>
                                <p:cTn id="871" presetID="2" presetClass="exit" presetSubtype="9" fill="hold" grpId="2" nodeType="withEffect">
                                  <p:stCondLst>
                                    <p:cond delay="0"/>
                                  </p:stCondLst>
                                  <p:childTnLst>
                                    <p:anim calcmode="lin" valueType="num">
                                      <p:cBhvr additive="base">
                                        <p:cTn id="872" dur="3500"/>
                                        <p:tgtEl>
                                          <p:spTgt spid="89"/>
                                        </p:tgtEl>
                                        <p:attrNameLst>
                                          <p:attrName>ppt_x</p:attrName>
                                        </p:attrNameLst>
                                      </p:cBhvr>
                                      <p:tavLst>
                                        <p:tav tm="0">
                                          <p:val>
                                            <p:strVal val="ppt_x"/>
                                          </p:val>
                                        </p:tav>
                                        <p:tav tm="100000">
                                          <p:val>
                                            <p:strVal val="0-ppt_w/2"/>
                                          </p:val>
                                        </p:tav>
                                      </p:tavLst>
                                    </p:anim>
                                    <p:anim calcmode="lin" valueType="num">
                                      <p:cBhvr additive="base">
                                        <p:cTn id="873" dur="3500"/>
                                        <p:tgtEl>
                                          <p:spTgt spid="89"/>
                                        </p:tgtEl>
                                        <p:attrNameLst>
                                          <p:attrName>ppt_y</p:attrName>
                                        </p:attrNameLst>
                                      </p:cBhvr>
                                      <p:tavLst>
                                        <p:tav tm="0">
                                          <p:val>
                                            <p:strVal val="ppt_y"/>
                                          </p:val>
                                        </p:tav>
                                        <p:tav tm="100000">
                                          <p:val>
                                            <p:strVal val="0-ppt_h/2"/>
                                          </p:val>
                                        </p:tav>
                                      </p:tavLst>
                                    </p:anim>
                                    <p:set>
                                      <p:cBhvr>
                                        <p:cTn id="874" dur="1" fill="hold">
                                          <p:stCondLst>
                                            <p:cond delay="3499"/>
                                          </p:stCondLst>
                                        </p:cTn>
                                        <p:tgtEl>
                                          <p:spTgt spid="89"/>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90"/>
                                        </p:tgtEl>
                                        <p:attrNameLst>
                                          <p:attrName>style.visibility</p:attrName>
                                        </p:attrNameLst>
                                      </p:cBhvr>
                                      <p:to>
                                        <p:strVal val="visible"/>
                                      </p:to>
                                    </p:set>
                                    <p:anim calcmode="lin" valueType="num">
                                      <p:cBhvr>
                                        <p:cTn id="877" dur="3500" fill="hold"/>
                                        <p:tgtEl>
                                          <p:spTgt spid="90"/>
                                        </p:tgtEl>
                                        <p:attrNameLst>
                                          <p:attrName>ppt_w</p:attrName>
                                        </p:attrNameLst>
                                      </p:cBhvr>
                                      <p:tavLst>
                                        <p:tav tm="0">
                                          <p:val>
                                            <p:strVal val="#ppt_w"/>
                                          </p:val>
                                        </p:tav>
                                        <p:tav tm="100000">
                                          <p:val>
                                            <p:strVal val="#ppt_w"/>
                                          </p:val>
                                        </p:tav>
                                      </p:tavLst>
                                    </p:anim>
                                    <p:anim calcmode="lin" valueType="num">
                                      <p:cBhvr>
                                        <p:cTn id="878" dur="3500" fill="hold"/>
                                        <p:tgtEl>
                                          <p:spTgt spid="90"/>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3500" fill="hold"/>
                                        <p:tgtEl>
                                          <p:spTgt spid="90"/>
                                        </p:tgtEl>
                                        <p:attrNameLst>
                                          <p:attrName>r</p:attrName>
                                        </p:attrNameLst>
                                      </p:cBhvr>
                                    </p:animRot>
                                  </p:childTnLst>
                                </p:cTn>
                              </p:par>
                              <p:par>
                                <p:cTn id="881" presetID="2" presetClass="exit" presetSubtype="9" fill="hold" grpId="2" nodeType="withEffect">
                                  <p:stCondLst>
                                    <p:cond delay="0"/>
                                  </p:stCondLst>
                                  <p:childTnLst>
                                    <p:anim calcmode="lin" valueType="num">
                                      <p:cBhvr additive="base">
                                        <p:cTn id="882" dur="3500"/>
                                        <p:tgtEl>
                                          <p:spTgt spid="90"/>
                                        </p:tgtEl>
                                        <p:attrNameLst>
                                          <p:attrName>ppt_x</p:attrName>
                                        </p:attrNameLst>
                                      </p:cBhvr>
                                      <p:tavLst>
                                        <p:tav tm="0">
                                          <p:val>
                                            <p:strVal val="ppt_x"/>
                                          </p:val>
                                        </p:tav>
                                        <p:tav tm="100000">
                                          <p:val>
                                            <p:strVal val="0-ppt_w/2"/>
                                          </p:val>
                                        </p:tav>
                                      </p:tavLst>
                                    </p:anim>
                                    <p:anim calcmode="lin" valueType="num">
                                      <p:cBhvr additive="base">
                                        <p:cTn id="883" dur="3500"/>
                                        <p:tgtEl>
                                          <p:spTgt spid="90"/>
                                        </p:tgtEl>
                                        <p:attrNameLst>
                                          <p:attrName>ppt_y</p:attrName>
                                        </p:attrNameLst>
                                      </p:cBhvr>
                                      <p:tavLst>
                                        <p:tav tm="0">
                                          <p:val>
                                            <p:strVal val="ppt_y"/>
                                          </p:val>
                                        </p:tav>
                                        <p:tav tm="100000">
                                          <p:val>
                                            <p:strVal val="0-ppt_h/2"/>
                                          </p:val>
                                        </p:tav>
                                      </p:tavLst>
                                    </p:anim>
                                    <p:set>
                                      <p:cBhvr>
                                        <p:cTn id="884" dur="1" fill="hold">
                                          <p:stCondLst>
                                            <p:cond delay="3499"/>
                                          </p:stCondLst>
                                        </p:cTn>
                                        <p:tgtEl>
                                          <p:spTgt spid="90"/>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91"/>
                                        </p:tgtEl>
                                        <p:attrNameLst>
                                          <p:attrName>style.visibility</p:attrName>
                                        </p:attrNameLst>
                                      </p:cBhvr>
                                      <p:to>
                                        <p:strVal val="visible"/>
                                      </p:to>
                                    </p:set>
                                    <p:anim calcmode="lin" valueType="num">
                                      <p:cBhvr>
                                        <p:cTn id="887" dur="3500" fill="hold"/>
                                        <p:tgtEl>
                                          <p:spTgt spid="91"/>
                                        </p:tgtEl>
                                        <p:attrNameLst>
                                          <p:attrName>ppt_w</p:attrName>
                                        </p:attrNameLst>
                                      </p:cBhvr>
                                      <p:tavLst>
                                        <p:tav tm="0">
                                          <p:val>
                                            <p:strVal val="#ppt_w"/>
                                          </p:val>
                                        </p:tav>
                                        <p:tav tm="100000">
                                          <p:val>
                                            <p:strVal val="#ppt_w"/>
                                          </p:val>
                                        </p:tav>
                                      </p:tavLst>
                                    </p:anim>
                                    <p:anim calcmode="lin" valueType="num">
                                      <p:cBhvr>
                                        <p:cTn id="888" dur="3500" fill="hold"/>
                                        <p:tgtEl>
                                          <p:spTgt spid="91"/>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3500" fill="hold"/>
                                        <p:tgtEl>
                                          <p:spTgt spid="91"/>
                                        </p:tgtEl>
                                        <p:attrNameLst>
                                          <p:attrName>r</p:attrName>
                                        </p:attrNameLst>
                                      </p:cBhvr>
                                    </p:animRot>
                                  </p:childTnLst>
                                </p:cTn>
                              </p:par>
                              <p:par>
                                <p:cTn id="891" presetID="2" presetClass="exit" presetSubtype="9" fill="hold" grpId="2" nodeType="withEffect">
                                  <p:stCondLst>
                                    <p:cond delay="0"/>
                                  </p:stCondLst>
                                  <p:childTnLst>
                                    <p:anim calcmode="lin" valueType="num">
                                      <p:cBhvr additive="base">
                                        <p:cTn id="892" dur="3500"/>
                                        <p:tgtEl>
                                          <p:spTgt spid="91"/>
                                        </p:tgtEl>
                                        <p:attrNameLst>
                                          <p:attrName>ppt_x</p:attrName>
                                        </p:attrNameLst>
                                      </p:cBhvr>
                                      <p:tavLst>
                                        <p:tav tm="0">
                                          <p:val>
                                            <p:strVal val="ppt_x"/>
                                          </p:val>
                                        </p:tav>
                                        <p:tav tm="100000">
                                          <p:val>
                                            <p:strVal val="0-ppt_w/2"/>
                                          </p:val>
                                        </p:tav>
                                      </p:tavLst>
                                    </p:anim>
                                    <p:anim calcmode="lin" valueType="num">
                                      <p:cBhvr additive="base">
                                        <p:cTn id="893" dur="3500"/>
                                        <p:tgtEl>
                                          <p:spTgt spid="91"/>
                                        </p:tgtEl>
                                        <p:attrNameLst>
                                          <p:attrName>ppt_y</p:attrName>
                                        </p:attrNameLst>
                                      </p:cBhvr>
                                      <p:tavLst>
                                        <p:tav tm="0">
                                          <p:val>
                                            <p:strVal val="ppt_y"/>
                                          </p:val>
                                        </p:tav>
                                        <p:tav tm="100000">
                                          <p:val>
                                            <p:strVal val="0-ppt_h/2"/>
                                          </p:val>
                                        </p:tav>
                                      </p:tavLst>
                                    </p:anim>
                                    <p:set>
                                      <p:cBhvr>
                                        <p:cTn id="894" dur="1" fill="hold">
                                          <p:stCondLst>
                                            <p:cond delay="3499"/>
                                          </p:stCondLst>
                                        </p:cTn>
                                        <p:tgtEl>
                                          <p:spTgt spid="91"/>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92"/>
                                        </p:tgtEl>
                                        <p:attrNameLst>
                                          <p:attrName>style.visibility</p:attrName>
                                        </p:attrNameLst>
                                      </p:cBhvr>
                                      <p:to>
                                        <p:strVal val="visible"/>
                                      </p:to>
                                    </p:set>
                                    <p:anim calcmode="lin" valueType="num">
                                      <p:cBhvr>
                                        <p:cTn id="897" dur="3500" fill="hold"/>
                                        <p:tgtEl>
                                          <p:spTgt spid="92"/>
                                        </p:tgtEl>
                                        <p:attrNameLst>
                                          <p:attrName>ppt_w</p:attrName>
                                        </p:attrNameLst>
                                      </p:cBhvr>
                                      <p:tavLst>
                                        <p:tav tm="0">
                                          <p:val>
                                            <p:strVal val="#ppt_w"/>
                                          </p:val>
                                        </p:tav>
                                        <p:tav tm="100000">
                                          <p:val>
                                            <p:strVal val="#ppt_w"/>
                                          </p:val>
                                        </p:tav>
                                      </p:tavLst>
                                    </p:anim>
                                    <p:anim calcmode="lin" valueType="num">
                                      <p:cBhvr>
                                        <p:cTn id="898" dur="3500" fill="hold"/>
                                        <p:tgtEl>
                                          <p:spTgt spid="92"/>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3500" fill="hold"/>
                                        <p:tgtEl>
                                          <p:spTgt spid="92"/>
                                        </p:tgtEl>
                                        <p:attrNameLst>
                                          <p:attrName>r</p:attrName>
                                        </p:attrNameLst>
                                      </p:cBhvr>
                                    </p:animRot>
                                  </p:childTnLst>
                                </p:cTn>
                              </p:par>
                              <p:par>
                                <p:cTn id="901" presetID="2" presetClass="exit" presetSubtype="9" fill="hold" grpId="2" nodeType="withEffect">
                                  <p:stCondLst>
                                    <p:cond delay="0"/>
                                  </p:stCondLst>
                                  <p:childTnLst>
                                    <p:anim calcmode="lin" valueType="num">
                                      <p:cBhvr additive="base">
                                        <p:cTn id="902" dur="3500"/>
                                        <p:tgtEl>
                                          <p:spTgt spid="92"/>
                                        </p:tgtEl>
                                        <p:attrNameLst>
                                          <p:attrName>ppt_x</p:attrName>
                                        </p:attrNameLst>
                                      </p:cBhvr>
                                      <p:tavLst>
                                        <p:tav tm="0">
                                          <p:val>
                                            <p:strVal val="ppt_x"/>
                                          </p:val>
                                        </p:tav>
                                        <p:tav tm="100000">
                                          <p:val>
                                            <p:strVal val="0-ppt_w/2"/>
                                          </p:val>
                                        </p:tav>
                                      </p:tavLst>
                                    </p:anim>
                                    <p:anim calcmode="lin" valueType="num">
                                      <p:cBhvr additive="base">
                                        <p:cTn id="903" dur="3500"/>
                                        <p:tgtEl>
                                          <p:spTgt spid="92"/>
                                        </p:tgtEl>
                                        <p:attrNameLst>
                                          <p:attrName>ppt_y</p:attrName>
                                        </p:attrNameLst>
                                      </p:cBhvr>
                                      <p:tavLst>
                                        <p:tav tm="0">
                                          <p:val>
                                            <p:strVal val="ppt_y"/>
                                          </p:val>
                                        </p:tav>
                                        <p:tav tm="100000">
                                          <p:val>
                                            <p:strVal val="0-ppt_h/2"/>
                                          </p:val>
                                        </p:tav>
                                      </p:tavLst>
                                    </p:anim>
                                    <p:set>
                                      <p:cBhvr>
                                        <p:cTn id="904" dur="1" fill="hold">
                                          <p:stCondLst>
                                            <p:cond delay="3499"/>
                                          </p:stCondLst>
                                        </p:cTn>
                                        <p:tgtEl>
                                          <p:spTgt spid="92"/>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500" fill="hold"/>
                                        <p:tgtEl>
                                          <p:spTgt spid="93"/>
                                        </p:tgtEl>
                                        <p:attrNameLst>
                                          <p:attrName>ppt_w</p:attrName>
                                        </p:attrNameLst>
                                      </p:cBhvr>
                                      <p:tavLst>
                                        <p:tav tm="0">
                                          <p:val>
                                            <p:strVal val="#ppt_w"/>
                                          </p:val>
                                        </p:tav>
                                        <p:tav tm="100000">
                                          <p:val>
                                            <p:strVal val="#ppt_w"/>
                                          </p:val>
                                        </p:tav>
                                      </p:tavLst>
                                    </p:anim>
                                    <p:anim calcmode="lin" valueType="num">
                                      <p:cBhvr>
                                        <p:cTn id="908" dur="3500" fill="hold"/>
                                        <p:tgtEl>
                                          <p:spTgt spid="93"/>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3500" fill="hold"/>
                                        <p:tgtEl>
                                          <p:spTgt spid="93"/>
                                        </p:tgtEl>
                                        <p:attrNameLst>
                                          <p:attrName>r</p:attrName>
                                        </p:attrNameLst>
                                      </p:cBhvr>
                                    </p:animRot>
                                  </p:childTnLst>
                                </p:cTn>
                              </p:par>
                              <p:par>
                                <p:cTn id="911" presetID="2" presetClass="exit" presetSubtype="9" fill="hold" grpId="2" nodeType="withEffect">
                                  <p:stCondLst>
                                    <p:cond delay="0"/>
                                  </p:stCondLst>
                                  <p:childTnLst>
                                    <p:anim calcmode="lin" valueType="num">
                                      <p:cBhvr additive="base">
                                        <p:cTn id="912" dur="3500"/>
                                        <p:tgtEl>
                                          <p:spTgt spid="93"/>
                                        </p:tgtEl>
                                        <p:attrNameLst>
                                          <p:attrName>ppt_x</p:attrName>
                                        </p:attrNameLst>
                                      </p:cBhvr>
                                      <p:tavLst>
                                        <p:tav tm="0">
                                          <p:val>
                                            <p:strVal val="ppt_x"/>
                                          </p:val>
                                        </p:tav>
                                        <p:tav tm="100000">
                                          <p:val>
                                            <p:strVal val="0-ppt_w/2"/>
                                          </p:val>
                                        </p:tav>
                                      </p:tavLst>
                                    </p:anim>
                                    <p:anim calcmode="lin" valueType="num">
                                      <p:cBhvr additive="base">
                                        <p:cTn id="913" dur="3500"/>
                                        <p:tgtEl>
                                          <p:spTgt spid="93"/>
                                        </p:tgtEl>
                                        <p:attrNameLst>
                                          <p:attrName>ppt_y</p:attrName>
                                        </p:attrNameLst>
                                      </p:cBhvr>
                                      <p:tavLst>
                                        <p:tav tm="0">
                                          <p:val>
                                            <p:strVal val="ppt_y"/>
                                          </p:val>
                                        </p:tav>
                                        <p:tav tm="100000">
                                          <p:val>
                                            <p:strVal val="0-ppt_h/2"/>
                                          </p:val>
                                        </p:tav>
                                      </p:tavLst>
                                    </p:anim>
                                    <p:set>
                                      <p:cBhvr>
                                        <p:cTn id="914" dur="1" fill="hold">
                                          <p:stCondLst>
                                            <p:cond delay="3499"/>
                                          </p:stCondLst>
                                        </p:cTn>
                                        <p:tgtEl>
                                          <p:spTgt spid="93"/>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94"/>
                                        </p:tgtEl>
                                        <p:attrNameLst>
                                          <p:attrName>style.visibility</p:attrName>
                                        </p:attrNameLst>
                                      </p:cBhvr>
                                      <p:to>
                                        <p:strVal val="visible"/>
                                      </p:to>
                                    </p:set>
                                    <p:anim calcmode="lin" valueType="num">
                                      <p:cBhvr>
                                        <p:cTn id="917" dur="3500" fill="hold"/>
                                        <p:tgtEl>
                                          <p:spTgt spid="94"/>
                                        </p:tgtEl>
                                        <p:attrNameLst>
                                          <p:attrName>ppt_w</p:attrName>
                                        </p:attrNameLst>
                                      </p:cBhvr>
                                      <p:tavLst>
                                        <p:tav tm="0">
                                          <p:val>
                                            <p:strVal val="#ppt_w"/>
                                          </p:val>
                                        </p:tav>
                                        <p:tav tm="100000">
                                          <p:val>
                                            <p:strVal val="#ppt_w"/>
                                          </p:val>
                                        </p:tav>
                                      </p:tavLst>
                                    </p:anim>
                                    <p:anim calcmode="lin" valueType="num">
                                      <p:cBhvr>
                                        <p:cTn id="918" dur="3500" fill="hold"/>
                                        <p:tgtEl>
                                          <p:spTgt spid="94"/>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3500" fill="hold"/>
                                        <p:tgtEl>
                                          <p:spTgt spid="94"/>
                                        </p:tgtEl>
                                        <p:attrNameLst>
                                          <p:attrName>r</p:attrName>
                                        </p:attrNameLst>
                                      </p:cBhvr>
                                    </p:animRot>
                                  </p:childTnLst>
                                </p:cTn>
                              </p:par>
                              <p:par>
                                <p:cTn id="921" presetID="2" presetClass="exit" presetSubtype="3" fill="hold" grpId="2" nodeType="withEffect">
                                  <p:stCondLst>
                                    <p:cond delay="0"/>
                                  </p:stCondLst>
                                  <p:childTnLst>
                                    <p:anim calcmode="lin" valueType="num">
                                      <p:cBhvr additive="base">
                                        <p:cTn id="922" dur="3500"/>
                                        <p:tgtEl>
                                          <p:spTgt spid="94"/>
                                        </p:tgtEl>
                                        <p:attrNameLst>
                                          <p:attrName>ppt_x</p:attrName>
                                        </p:attrNameLst>
                                      </p:cBhvr>
                                      <p:tavLst>
                                        <p:tav tm="0">
                                          <p:val>
                                            <p:strVal val="ppt_x"/>
                                          </p:val>
                                        </p:tav>
                                        <p:tav tm="100000">
                                          <p:val>
                                            <p:strVal val="1+ppt_w/2"/>
                                          </p:val>
                                        </p:tav>
                                      </p:tavLst>
                                    </p:anim>
                                    <p:anim calcmode="lin" valueType="num">
                                      <p:cBhvr additive="base">
                                        <p:cTn id="923" dur="3500"/>
                                        <p:tgtEl>
                                          <p:spTgt spid="94"/>
                                        </p:tgtEl>
                                        <p:attrNameLst>
                                          <p:attrName>ppt_y</p:attrName>
                                        </p:attrNameLst>
                                      </p:cBhvr>
                                      <p:tavLst>
                                        <p:tav tm="0">
                                          <p:val>
                                            <p:strVal val="ppt_y"/>
                                          </p:val>
                                        </p:tav>
                                        <p:tav tm="100000">
                                          <p:val>
                                            <p:strVal val="0-ppt_h/2"/>
                                          </p:val>
                                        </p:tav>
                                      </p:tavLst>
                                    </p:anim>
                                    <p:set>
                                      <p:cBhvr>
                                        <p:cTn id="924" dur="1" fill="hold">
                                          <p:stCondLst>
                                            <p:cond delay="3499"/>
                                          </p:stCondLst>
                                        </p:cTn>
                                        <p:tgtEl>
                                          <p:spTgt spid="94"/>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95"/>
                                        </p:tgtEl>
                                        <p:attrNameLst>
                                          <p:attrName>style.visibility</p:attrName>
                                        </p:attrNameLst>
                                      </p:cBhvr>
                                      <p:to>
                                        <p:strVal val="visible"/>
                                      </p:to>
                                    </p:set>
                                    <p:anim calcmode="lin" valueType="num">
                                      <p:cBhvr>
                                        <p:cTn id="927" dur="3500" fill="hold"/>
                                        <p:tgtEl>
                                          <p:spTgt spid="95"/>
                                        </p:tgtEl>
                                        <p:attrNameLst>
                                          <p:attrName>ppt_w</p:attrName>
                                        </p:attrNameLst>
                                      </p:cBhvr>
                                      <p:tavLst>
                                        <p:tav tm="0">
                                          <p:val>
                                            <p:strVal val="#ppt_w"/>
                                          </p:val>
                                        </p:tav>
                                        <p:tav tm="100000">
                                          <p:val>
                                            <p:strVal val="#ppt_w"/>
                                          </p:val>
                                        </p:tav>
                                      </p:tavLst>
                                    </p:anim>
                                    <p:anim calcmode="lin" valueType="num">
                                      <p:cBhvr>
                                        <p:cTn id="928" dur="3500" fill="hold"/>
                                        <p:tgtEl>
                                          <p:spTgt spid="95"/>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3500" fill="hold"/>
                                        <p:tgtEl>
                                          <p:spTgt spid="95"/>
                                        </p:tgtEl>
                                        <p:attrNameLst>
                                          <p:attrName>r</p:attrName>
                                        </p:attrNameLst>
                                      </p:cBhvr>
                                    </p:animRot>
                                  </p:childTnLst>
                                </p:cTn>
                              </p:par>
                              <p:par>
                                <p:cTn id="931" presetID="2" presetClass="exit" presetSubtype="3" fill="hold" grpId="2" nodeType="withEffect">
                                  <p:stCondLst>
                                    <p:cond delay="0"/>
                                  </p:stCondLst>
                                  <p:childTnLst>
                                    <p:anim calcmode="lin" valueType="num">
                                      <p:cBhvr additive="base">
                                        <p:cTn id="932" dur="3500"/>
                                        <p:tgtEl>
                                          <p:spTgt spid="95"/>
                                        </p:tgtEl>
                                        <p:attrNameLst>
                                          <p:attrName>ppt_x</p:attrName>
                                        </p:attrNameLst>
                                      </p:cBhvr>
                                      <p:tavLst>
                                        <p:tav tm="0">
                                          <p:val>
                                            <p:strVal val="ppt_x"/>
                                          </p:val>
                                        </p:tav>
                                        <p:tav tm="100000">
                                          <p:val>
                                            <p:strVal val="1+ppt_w/2"/>
                                          </p:val>
                                        </p:tav>
                                      </p:tavLst>
                                    </p:anim>
                                    <p:anim calcmode="lin" valueType="num">
                                      <p:cBhvr additive="base">
                                        <p:cTn id="933" dur="3500"/>
                                        <p:tgtEl>
                                          <p:spTgt spid="95"/>
                                        </p:tgtEl>
                                        <p:attrNameLst>
                                          <p:attrName>ppt_y</p:attrName>
                                        </p:attrNameLst>
                                      </p:cBhvr>
                                      <p:tavLst>
                                        <p:tav tm="0">
                                          <p:val>
                                            <p:strVal val="ppt_y"/>
                                          </p:val>
                                        </p:tav>
                                        <p:tav tm="100000">
                                          <p:val>
                                            <p:strVal val="0-ppt_h/2"/>
                                          </p:val>
                                        </p:tav>
                                      </p:tavLst>
                                    </p:anim>
                                    <p:set>
                                      <p:cBhvr>
                                        <p:cTn id="934" dur="1" fill="hold">
                                          <p:stCondLst>
                                            <p:cond delay="3499"/>
                                          </p:stCondLst>
                                        </p:cTn>
                                        <p:tgtEl>
                                          <p:spTgt spid="95"/>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96"/>
                                        </p:tgtEl>
                                        <p:attrNameLst>
                                          <p:attrName>style.visibility</p:attrName>
                                        </p:attrNameLst>
                                      </p:cBhvr>
                                      <p:to>
                                        <p:strVal val="visible"/>
                                      </p:to>
                                    </p:set>
                                    <p:anim calcmode="lin" valueType="num">
                                      <p:cBhvr>
                                        <p:cTn id="937" dur="3500" fill="hold"/>
                                        <p:tgtEl>
                                          <p:spTgt spid="96"/>
                                        </p:tgtEl>
                                        <p:attrNameLst>
                                          <p:attrName>ppt_w</p:attrName>
                                        </p:attrNameLst>
                                      </p:cBhvr>
                                      <p:tavLst>
                                        <p:tav tm="0">
                                          <p:val>
                                            <p:strVal val="#ppt_w"/>
                                          </p:val>
                                        </p:tav>
                                        <p:tav tm="100000">
                                          <p:val>
                                            <p:strVal val="#ppt_w"/>
                                          </p:val>
                                        </p:tav>
                                      </p:tavLst>
                                    </p:anim>
                                    <p:anim calcmode="lin" valueType="num">
                                      <p:cBhvr>
                                        <p:cTn id="938" dur="3500" fill="hold"/>
                                        <p:tgtEl>
                                          <p:spTgt spid="96"/>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3500" fill="hold"/>
                                        <p:tgtEl>
                                          <p:spTgt spid="96"/>
                                        </p:tgtEl>
                                        <p:attrNameLst>
                                          <p:attrName>r</p:attrName>
                                        </p:attrNameLst>
                                      </p:cBhvr>
                                    </p:animRot>
                                  </p:childTnLst>
                                </p:cTn>
                              </p:par>
                              <p:par>
                                <p:cTn id="941" presetID="2" presetClass="exit" presetSubtype="3" fill="hold" grpId="2" nodeType="withEffect">
                                  <p:stCondLst>
                                    <p:cond delay="0"/>
                                  </p:stCondLst>
                                  <p:childTnLst>
                                    <p:anim calcmode="lin" valueType="num">
                                      <p:cBhvr additive="base">
                                        <p:cTn id="942" dur="3500"/>
                                        <p:tgtEl>
                                          <p:spTgt spid="96"/>
                                        </p:tgtEl>
                                        <p:attrNameLst>
                                          <p:attrName>ppt_x</p:attrName>
                                        </p:attrNameLst>
                                      </p:cBhvr>
                                      <p:tavLst>
                                        <p:tav tm="0">
                                          <p:val>
                                            <p:strVal val="ppt_x"/>
                                          </p:val>
                                        </p:tav>
                                        <p:tav tm="100000">
                                          <p:val>
                                            <p:strVal val="1+ppt_w/2"/>
                                          </p:val>
                                        </p:tav>
                                      </p:tavLst>
                                    </p:anim>
                                    <p:anim calcmode="lin" valueType="num">
                                      <p:cBhvr additive="base">
                                        <p:cTn id="943" dur="3500"/>
                                        <p:tgtEl>
                                          <p:spTgt spid="96"/>
                                        </p:tgtEl>
                                        <p:attrNameLst>
                                          <p:attrName>ppt_y</p:attrName>
                                        </p:attrNameLst>
                                      </p:cBhvr>
                                      <p:tavLst>
                                        <p:tav tm="0">
                                          <p:val>
                                            <p:strVal val="ppt_y"/>
                                          </p:val>
                                        </p:tav>
                                        <p:tav tm="100000">
                                          <p:val>
                                            <p:strVal val="0-ppt_h/2"/>
                                          </p:val>
                                        </p:tav>
                                      </p:tavLst>
                                    </p:anim>
                                    <p:set>
                                      <p:cBhvr>
                                        <p:cTn id="944" dur="1" fill="hold">
                                          <p:stCondLst>
                                            <p:cond delay="3499"/>
                                          </p:stCondLst>
                                        </p:cTn>
                                        <p:tgtEl>
                                          <p:spTgt spid="96"/>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97"/>
                                        </p:tgtEl>
                                        <p:attrNameLst>
                                          <p:attrName>style.visibility</p:attrName>
                                        </p:attrNameLst>
                                      </p:cBhvr>
                                      <p:to>
                                        <p:strVal val="visible"/>
                                      </p:to>
                                    </p:set>
                                    <p:anim calcmode="lin" valueType="num">
                                      <p:cBhvr>
                                        <p:cTn id="947" dur="3500" fill="hold"/>
                                        <p:tgtEl>
                                          <p:spTgt spid="97"/>
                                        </p:tgtEl>
                                        <p:attrNameLst>
                                          <p:attrName>ppt_w</p:attrName>
                                        </p:attrNameLst>
                                      </p:cBhvr>
                                      <p:tavLst>
                                        <p:tav tm="0">
                                          <p:val>
                                            <p:strVal val="#ppt_w"/>
                                          </p:val>
                                        </p:tav>
                                        <p:tav tm="100000">
                                          <p:val>
                                            <p:strVal val="#ppt_w"/>
                                          </p:val>
                                        </p:tav>
                                      </p:tavLst>
                                    </p:anim>
                                    <p:anim calcmode="lin" valueType="num">
                                      <p:cBhvr>
                                        <p:cTn id="948" dur="3500" fill="hold"/>
                                        <p:tgtEl>
                                          <p:spTgt spid="97"/>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3500" fill="hold"/>
                                        <p:tgtEl>
                                          <p:spTgt spid="97"/>
                                        </p:tgtEl>
                                        <p:attrNameLst>
                                          <p:attrName>r</p:attrName>
                                        </p:attrNameLst>
                                      </p:cBhvr>
                                    </p:animRot>
                                  </p:childTnLst>
                                </p:cTn>
                              </p:par>
                              <p:par>
                                <p:cTn id="951" presetID="2" presetClass="exit" presetSubtype="3" fill="hold" grpId="2" nodeType="withEffect">
                                  <p:stCondLst>
                                    <p:cond delay="0"/>
                                  </p:stCondLst>
                                  <p:childTnLst>
                                    <p:anim calcmode="lin" valueType="num">
                                      <p:cBhvr additive="base">
                                        <p:cTn id="952" dur="3500"/>
                                        <p:tgtEl>
                                          <p:spTgt spid="97"/>
                                        </p:tgtEl>
                                        <p:attrNameLst>
                                          <p:attrName>ppt_x</p:attrName>
                                        </p:attrNameLst>
                                      </p:cBhvr>
                                      <p:tavLst>
                                        <p:tav tm="0">
                                          <p:val>
                                            <p:strVal val="ppt_x"/>
                                          </p:val>
                                        </p:tav>
                                        <p:tav tm="100000">
                                          <p:val>
                                            <p:strVal val="1+ppt_w/2"/>
                                          </p:val>
                                        </p:tav>
                                      </p:tavLst>
                                    </p:anim>
                                    <p:anim calcmode="lin" valueType="num">
                                      <p:cBhvr additive="base">
                                        <p:cTn id="953" dur="3500"/>
                                        <p:tgtEl>
                                          <p:spTgt spid="97"/>
                                        </p:tgtEl>
                                        <p:attrNameLst>
                                          <p:attrName>ppt_y</p:attrName>
                                        </p:attrNameLst>
                                      </p:cBhvr>
                                      <p:tavLst>
                                        <p:tav tm="0">
                                          <p:val>
                                            <p:strVal val="ppt_y"/>
                                          </p:val>
                                        </p:tav>
                                        <p:tav tm="100000">
                                          <p:val>
                                            <p:strVal val="0-ppt_h/2"/>
                                          </p:val>
                                        </p:tav>
                                      </p:tavLst>
                                    </p:anim>
                                    <p:set>
                                      <p:cBhvr>
                                        <p:cTn id="954" dur="1" fill="hold">
                                          <p:stCondLst>
                                            <p:cond delay="3499"/>
                                          </p:stCondLst>
                                        </p:cTn>
                                        <p:tgtEl>
                                          <p:spTgt spid="97"/>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98"/>
                                        </p:tgtEl>
                                        <p:attrNameLst>
                                          <p:attrName>style.visibility</p:attrName>
                                        </p:attrNameLst>
                                      </p:cBhvr>
                                      <p:to>
                                        <p:strVal val="visible"/>
                                      </p:to>
                                    </p:set>
                                    <p:anim calcmode="lin" valueType="num">
                                      <p:cBhvr>
                                        <p:cTn id="957" dur="3500" fill="hold"/>
                                        <p:tgtEl>
                                          <p:spTgt spid="98"/>
                                        </p:tgtEl>
                                        <p:attrNameLst>
                                          <p:attrName>ppt_w</p:attrName>
                                        </p:attrNameLst>
                                      </p:cBhvr>
                                      <p:tavLst>
                                        <p:tav tm="0">
                                          <p:val>
                                            <p:strVal val="#ppt_w"/>
                                          </p:val>
                                        </p:tav>
                                        <p:tav tm="100000">
                                          <p:val>
                                            <p:strVal val="#ppt_w"/>
                                          </p:val>
                                        </p:tav>
                                      </p:tavLst>
                                    </p:anim>
                                    <p:anim calcmode="lin" valueType="num">
                                      <p:cBhvr>
                                        <p:cTn id="958" dur="3500" fill="hold"/>
                                        <p:tgtEl>
                                          <p:spTgt spid="98"/>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3500" fill="hold"/>
                                        <p:tgtEl>
                                          <p:spTgt spid="98"/>
                                        </p:tgtEl>
                                        <p:attrNameLst>
                                          <p:attrName>r</p:attrName>
                                        </p:attrNameLst>
                                      </p:cBhvr>
                                    </p:animRot>
                                  </p:childTnLst>
                                </p:cTn>
                              </p:par>
                              <p:par>
                                <p:cTn id="961" presetID="2" presetClass="exit" presetSubtype="3" fill="hold" grpId="2" nodeType="withEffect">
                                  <p:stCondLst>
                                    <p:cond delay="0"/>
                                  </p:stCondLst>
                                  <p:childTnLst>
                                    <p:anim calcmode="lin" valueType="num">
                                      <p:cBhvr additive="base">
                                        <p:cTn id="962" dur="3500"/>
                                        <p:tgtEl>
                                          <p:spTgt spid="98"/>
                                        </p:tgtEl>
                                        <p:attrNameLst>
                                          <p:attrName>ppt_x</p:attrName>
                                        </p:attrNameLst>
                                      </p:cBhvr>
                                      <p:tavLst>
                                        <p:tav tm="0">
                                          <p:val>
                                            <p:strVal val="ppt_x"/>
                                          </p:val>
                                        </p:tav>
                                        <p:tav tm="100000">
                                          <p:val>
                                            <p:strVal val="1+ppt_w/2"/>
                                          </p:val>
                                        </p:tav>
                                      </p:tavLst>
                                    </p:anim>
                                    <p:anim calcmode="lin" valueType="num">
                                      <p:cBhvr additive="base">
                                        <p:cTn id="963" dur="3500"/>
                                        <p:tgtEl>
                                          <p:spTgt spid="98"/>
                                        </p:tgtEl>
                                        <p:attrNameLst>
                                          <p:attrName>ppt_y</p:attrName>
                                        </p:attrNameLst>
                                      </p:cBhvr>
                                      <p:tavLst>
                                        <p:tav tm="0">
                                          <p:val>
                                            <p:strVal val="ppt_y"/>
                                          </p:val>
                                        </p:tav>
                                        <p:tav tm="100000">
                                          <p:val>
                                            <p:strVal val="0-ppt_h/2"/>
                                          </p:val>
                                        </p:tav>
                                      </p:tavLst>
                                    </p:anim>
                                    <p:set>
                                      <p:cBhvr>
                                        <p:cTn id="964" dur="1" fill="hold">
                                          <p:stCondLst>
                                            <p:cond delay="3499"/>
                                          </p:stCondLst>
                                        </p:cTn>
                                        <p:tgtEl>
                                          <p:spTgt spid="98"/>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99"/>
                                        </p:tgtEl>
                                        <p:attrNameLst>
                                          <p:attrName>style.visibility</p:attrName>
                                        </p:attrNameLst>
                                      </p:cBhvr>
                                      <p:to>
                                        <p:strVal val="visible"/>
                                      </p:to>
                                    </p:set>
                                    <p:anim calcmode="lin" valueType="num">
                                      <p:cBhvr>
                                        <p:cTn id="967" dur="3500" fill="hold"/>
                                        <p:tgtEl>
                                          <p:spTgt spid="99"/>
                                        </p:tgtEl>
                                        <p:attrNameLst>
                                          <p:attrName>ppt_w</p:attrName>
                                        </p:attrNameLst>
                                      </p:cBhvr>
                                      <p:tavLst>
                                        <p:tav tm="0">
                                          <p:val>
                                            <p:strVal val="#ppt_w"/>
                                          </p:val>
                                        </p:tav>
                                        <p:tav tm="100000">
                                          <p:val>
                                            <p:strVal val="#ppt_w"/>
                                          </p:val>
                                        </p:tav>
                                      </p:tavLst>
                                    </p:anim>
                                    <p:anim calcmode="lin" valueType="num">
                                      <p:cBhvr>
                                        <p:cTn id="968" dur="3500" fill="hold"/>
                                        <p:tgtEl>
                                          <p:spTgt spid="99"/>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3500" fill="hold"/>
                                        <p:tgtEl>
                                          <p:spTgt spid="99"/>
                                        </p:tgtEl>
                                        <p:attrNameLst>
                                          <p:attrName>r</p:attrName>
                                        </p:attrNameLst>
                                      </p:cBhvr>
                                    </p:animRot>
                                  </p:childTnLst>
                                </p:cTn>
                              </p:par>
                              <p:par>
                                <p:cTn id="971" presetID="2" presetClass="exit" presetSubtype="3" fill="hold" grpId="2" nodeType="withEffect">
                                  <p:stCondLst>
                                    <p:cond delay="0"/>
                                  </p:stCondLst>
                                  <p:childTnLst>
                                    <p:anim calcmode="lin" valueType="num">
                                      <p:cBhvr additive="base">
                                        <p:cTn id="972" dur="3500"/>
                                        <p:tgtEl>
                                          <p:spTgt spid="99"/>
                                        </p:tgtEl>
                                        <p:attrNameLst>
                                          <p:attrName>ppt_x</p:attrName>
                                        </p:attrNameLst>
                                      </p:cBhvr>
                                      <p:tavLst>
                                        <p:tav tm="0">
                                          <p:val>
                                            <p:strVal val="ppt_x"/>
                                          </p:val>
                                        </p:tav>
                                        <p:tav tm="100000">
                                          <p:val>
                                            <p:strVal val="1+ppt_w/2"/>
                                          </p:val>
                                        </p:tav>
                                      </p:tavLst>
                                    </p:anim>
                                    <p:anim calcmode="lin" valueType="num">
                                      <p:cBhvr additive="base">
                                        <p:cTn id="973" dur="3500"/>
                                        <p:tgtEl>
                                          <p:spTgt spid="99"/>
                                        </p:tgtEl>
                                        <p:attrNameLst>
                                          <p:attrName>ppt_y</p:attrName>
                                        </p:attrNameLst>
                                      </p:cBhvr>
                                      <p:tavLst>
                                        <p:tav tm="0">
                                          <p:val>
                                            <p:strVal val="ppt_y"/>
                                          </p:val>
                                        </p:tav>
                                        <p:tav tm="100000">
                                          <p:val>
                                            <p:strVal val="0-ppt_h/2"/>
                                          </p:val>
                                        </p:tav>
                                      </p:tavLst>
                                    </p:anim>
                                    <p:set>
                                      <p:cBhvr>
                                        <p:cTn id="974" dur="1" fill="hold">
                                          <p:stCondLst>
                                            <p:cond delay="3499"/>
                                          </p:stCondLst>
                                        </p:cTn>
                                        <p:tgtEl>
                                          <p:spTgt spid="99"/>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100"/>
                                        </p:tgtEl>
                                        <p:attrNameLst>
                                          <p:attrName>style.visibility</p:attrName>
                                        </p:attrNameLst>
                                      </p:cBhvr>
                                      <p:to>
                                        <p:strVal val="visible"/>
                                      </p:to>
                                    </p:set>
                                    <p:anim calcmode="lin" valueType="num">
                                      <p:cBhvr>
                                        <p:cTn id="977" dur="3500" fill="hold"/>
                                        <p:tgtEl>
                                          <p:spTgt spid="100"/>
                                        </p:tgtEl>
                                        <p:attrNameLst>
                                          <p:attrName>ppt_w</p:attrName>
                                        </p:attrNameLst>
                                      </p:cBhvr>
                                      <p:tavLst>
                                        <p:tav tm="0">
                                          <p:val>
                                            <p:strVal val="#ppt_w"/>
                                          </p:val>
                                        </p:tav>
                                        <p:tav tm="100000">
                                          <p:val>
                                            <p:strVal val="#ppt_w"/>
                                          </p:val>
                                        </p:tav>
                                      </p:tavLst>
                                    </p:anim>
                                    <p:anim calcmode="lin" valueType="num">
                                      <p:cBhvr>
                                        <p:cTn id="978" dur="3500" fill="hold"/>
                                        <p:tgtEl>
                                          <p:spTgt spid="100"/>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3500" fill="hold"/>
                                        <p:tgtEl>
                                          <p:spTgt spid="100"/>
                                        </p:tgtEl>
                                        <p:attrNameLst>
                                          <p:attrName>r</p:attrName>
                                        </p:attrNameLst>
                                      </p:cBhvr>
                                    </p:animRot>
                                  </p:childTnLst>
                                </p:cTn>
                              </p:par>
                              <p:par>
                                <p:cTn id="981" presetID="2" presetClass="exit" presetSubtype="3" fill="hold" grpId="2" nodeType="withEffect">
                                  <p:stCondLst>
                                    <p:cond delay="0"/>
                                  </p:stCondLst>
                                  <p:childTnLst>
                                    <p:anim calcmode="lin" valueType="num">
                                      <p:cBhvr additive="base">
                                        <p:cTn id="982" dur="3500"/>
                                        <p:tgtEl>
                                          <p:spTgt spid="100"/>
                                        </p:tgtEl>
                                        <p:attrNameLst>
                                          <p:attrName>ppt_x</p:attrName>
                                        </p:attrNameLst>
                                      </p:cBhvr>
                                      <p:tavLst>
                                        <p:tav tm="0">
                                          <p:val>
                                            <p:strVal val="ppt_x"/>
                                          </p:val>
                                        </p:tav>
                                        <p:tav tm="100000">
                                          <p:val>
                                            <p:strVal val="1+ppt_w/2"/>
                                          </p:val>
                                        </p:tav>
                                      </p:tavLst>
                                    </p:anim>
                                    <p:anim calcmode="lin" valueType="num">
                                      <p:cBhvr additive="base">
                                        <p:cTn id="983" dur="3500"/>
                                        <p:tgtEl>
                                          <p:spTgt spid="100"/>
                                        </p:tgtEl>
                                        <p:attrNameLst>
                                          <p:attrName>ppt_y</p:attrName>
                                        </p:attrNameLst>
                                      </p:cBhvr>
                                      <p:tavLst>
                                        <p:tav tm="0">
                                          <p:val>
                                            <p:strVal val="ppt_y"/>
                                          </p:val>
                                        </p:tav>
                                        <p:tav tm="100000">
                                          <p:val>
                                            <p:strVal val="0-ppt_h/2"/>
                                          </p:val>
                                        </p:tav>
                                      </p:tavLst>
                                    </p:anim>
                                    <p:set>
                                      <p:cBhvr>
                                        <p:cTn id="984" dur="1" fill="hold">
                                          <p:stCondLst>
                                            <p:cond delay="3499"/>
                                          </p:stCondLst>
                                        </p:cTn>
                                        <p:tgtEl>
                                          <p:spTgt spid="100"/>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101"/>
                                        </p:tgtEl>
                                        <p:attrNameLst>
                                          <p:attrName>style.visibility</p:attrName>
                                        </p:attrNameLst>
                                      </p:cBhvr>
                                      <p:to>
                                        <p:strVal val="visible"/>
                                      </p:to>
                                    </p:set>
                                    <p:anim calcmode="lin" valueType="num">
                                      <p:cBhvr>
                                        <p:cTn id="987" dur="3500" fill="hold"/>
                                        <p:tgtEl>
                                          <p:spTgt spid="101"/>
                                        </p:tgtEl>
                                        <p:attrNameLst>
                                          <p:attrName>ppt_w</p:attrName>
                                        </p:attrNameLst>
                                      </p:cBhvr>
                                      <p:tavLst>
                                        <p:tav tm="0">
                                          <p:val>
                                            <p:strVal val="#ppt_w"/>
                                          </p:val>
                                        </p:tav>
                                        <p:tav tm="100000">
                                          <p:val>
                                            <p:strVal val="#ppt_w"/>
                                          </p:val>
                                        </p:tav>
                                      </p:tavLst>
                                    </p:anim>
                                    <p:anim calcmode="lin" valueType="num">
                                      <p:cBhvr>
                                        <p:cTn id="988" dur="3500" fill="hold"/>
                                        <p:tgtEl>
                                          <p:spTgt spid="101"/>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3500" fill="hold"/>
                                        <p:tgtEl>
                                          <p:spTgt spid="101"/>
                                        </p:tgtEl>
                                        <p:attrNameLst>
                                          <p:attrName>r</p:attrName>
                                        </p:attrNameLst>
                                      </p:cBhvr>
                                    </p:animRot>
                                  </p:childTnLst>
                                </p:cTn>
                              </p:par>
                              <p:par>
                                <p:cTn id="991" presetID="2" presetClass="exit" presetSubtype="3" fill="hold" grpId="2" nodeType="withEffect">
                                  <p:stCondLst>
                                    <p:cond delay="0"/>
                                  </p:stCondLst>
                                  <p:childTnLst>
                                    <p:anim calcmode="lin" valueType="num">
                                      <p:cBhvr additive="base">
                                        <p:cTn id="992" dur="3500"/>
                                        <p:tgtEl>
                                          <p:spTgt spid="101"/>
                                        </p:tgtEl>
                                        <p:attrNameLst>
                                          <p:attrName>ppt_x</p:attrName>
                                        </p:attrNameLst>
                                      </p:cBhvr>
                                      <p:tavLst>
                                        <p:tav tm="0">
                                          <p:val>
                                            <p:strVal val="ppt_x"/>
                                          </p:val>
                                        </p:tav>
                                        <p:tav tm="100000">
                                          <p:val>
                                            <p:strVal val="1+ppt_w/2"/>
                                          </p:val>
                                        </p:tav>
                                      </p:tavLst>
                                    </p:anim>
                                    <p:anim calcmode="lin" valueType="num">
                                      <p:cBhvr additive="base">
                                        <p:cTn id="993" dur="3500"/>
                                        <p:tgtEl>
                                          <p:spTgt spid="101"/>
                                        </p:tgtEl>
                                        <p:attrNameLst>
                                          <p:attrName>ppt_y</p:attrName>
                                        </p:attrNameLst>
                                      </p:cBhvr>
                                      <p:tavLst>
                                        <p:tav tm="0">
                                          <p:val>
                                            <p:strVal val="ppt_y"/>
                                          </p:val>
                                        </p:tav>
                                        <p:tav tm="100000">
                                          <p:val>
                                            <p:strVal val="0-ppt_h/2"/>
                                          </p:val>
                                        </p:tav>
                                      </p:tavLst>
                                    </p:anim>
                                    <p:set>
                                      <p:cBhvr>
                                        <p:cTn id="994" dur="1" fill="hold">
                                          <p:stCondLst>
                                            <p:cond delay="3499"/>
                                          </p:stCondLst>
                                        </p:cTn>
                                        <p:tgtEl>
                                          <p:spTgt spid="101"/>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102"/>
                                        </p:tgtEl>
                                        <p:attrNameLst>
                                          <p:attrName>style.visibility</p:attrName>
                                        </p:attrNameLst>
                                      </p:cBhvr>
                                      <p:to>
                                        <p:strVal val="visible"/>
                                      </p:to>
                                    </p:set>
                                    <p:anim calcmode="lin" valueType="num">
                                      <p:cBhvr>
                                        <p:cTn id="997" dur="3500" fill="hold"/>
                                        <p:tgtEl>
                                          <p:spTgt spid="102"/>
                                        </p:tgtEl>
                                        <p:attrNameLst>
                                          <p:attrName>ppt_w</p:attrName>
                                        </p:attrNameLst>
                                      </p:cBhvr>
                                      <p:tavLst>
                                        <p:tav tm="0">
                                          <p:val>
                                            <p:strVal val="#ppt_w"/>
                                          </p:val>
                                        </p:tav>
                                        <p:tav tm="100000">
                                          <p:val>
                                            <p:strVal val="#ppt_w"/>
                                          </p:val>
                                        </p:tav>
                                      </p:tavLst>
                                    </p:anim>
                                    <p:anim calcmode="lin" valueType="num">
                                      <p:cBhvr>
                                        <p:cTn id="998" dur="3500" fill="hold"/>
                                        <p:tgtEl>
                                          <p:spTgt spid="102"/>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3500" fill="hold"/>
                                        <p:tgtEl>
                                          <p:spTgt spid="102"/>
                                        </p:tgtEl>
                                        <p:attrNameLst>
                                          <p:attrName>r</p:attrName>
                                        </p:attrNameLst>
                                      </p:cBhvr>
                                    </p:animRot>
                                  </p:childTnLst>
                                </p:cTn>
                              </p:par>
                              <p:par>
                                <p:cTn id="1001" presetID="2" presetClass="exit" presetSubtype="3" fill="hold" grpId="2" nodeType="withEffect">
                                  <p:stCondLst>
                                    <p:cond delay="0"/>
                                  </p:stCondLst>
                                  <p:childTnLst>
                                    <p:anim calcmode="lin" valueType="num">
                                      <p:cBhvr additive="base">
                                        <p:cTn id="1002" dur="3500"/>
                                        <p:tgtEl>
                                          <p:spTgt spid="102"/>
                                        </p:tgtEl>
                                        <p:attrNameLst>
                                          <p:attrName>ppt_x</p:attrName>
                                        </p:attrNameLst>
                                      </p:cBhvr>
                                      <p:tavLst>
                                        <p:tav tm="0">
                                          <p:val>
                                            <p:strVal val="ppt_x"/>
                                          </p:val>
                                        </p:tav>
                                        <p:tav tm="100000">
                                          <p:val>
                                            <p:strVal val="1+ppt_w/2"/>
                                          </p:val>
                                        </p:tav>
                                      </p:tavLst>
                                    </p:anim>
                                    <p:anim calcmode="lin" valueType="num">
                                      <p:cBhvr additive="base">
                                        <p:cTn id="1003" dur="3500"/>
                                        <p:tgtEl>
                                          <p:spTgt spid="102"/>
                                        </p:tgtEl>
                                        <p:attrNameLst>
                                          <p:attrName>ppt_y</p:attrName>
                                        </p:attrNameLst>
                                      </p:cBhvr>
                                      <p:tavLst>
                                        <p:tav tm="0">
                                          <p:val>
                                            <p:strVal val="ppt_y"/>
                                          </p:val>
                                        </p:tav>
                                        <p:tav tm="100000">
                                          <p:val>
                                            <p:strVal val="0-ppt_h/2"/>
                                          </p:val>
                                        </p:tav>
                                      </p:tavLst>
                                    </p:anim>
                                    <p:set>
                                      <p:cBhvr>
                                        <p:cTn id="1004" dur="1" fill="hold">
                                          <p:stCondLst>
                                            <p:cond delay="3499"/>
                                          </p:stCondLst>
                                        </p:cTn>
                                        <p:tgtEl>
                                          <p:spTgt spid="102"/>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103"/>
                                        </p:tgtEl>
                                        <p:attrNameLst>
                                          <p:attrName>style.visibility</p:attrName>
                                        </p:attrNameLst>
                                      </p:cBhvr>
                                      <p:to>
                                        <p:strVal val="visible"/>
                                      </p:to>
                                    </p:set>
                                    <p:anim calcmode="lin" valueType="num">
                                      <p:cBhvr>
                                        <p:cTn id="1007" dur="3500" fill="hold"/>
                                        <p:tgtEl>
                                          <p:spTgt spid="103"/>
                                        </p:tgtEl>
                                        <p:attrNameLst>
                                          <p:attrName>ppt_w</p:attrName>
                                        </p:attrNameLst>
                                      </p:cBhvr>
                                      <p:tavLst>
                                        <p:tav tm="0">
                                          <p:val>
                                            <p:strVal val="#ppt_w"/>
                                          </p:val>
                                        </p:tav>
                                        <p:tav tm="100000">
                                          <p:val>
                                            <p:strVal val="#ppt_w"/>
                                          </p:val>
                                        </p:tav>
                                      </p:tavLst>
                                    </p:anim>
                                    <p:anim calcmode="lin" valueType="num">
                                      <p:cBhvr>
                                        <p:cTn id="1008" dur="3500" fill="hold"/>
                                        <p:tgtEl>
                                          <p:spTgt spid="103"/>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3500" fill="hold"/>
                                        <p:tgtEl>
                                          <p:spTgt spid="103"/>
                                        </p:tgtEl>
                                        <p:attrNameLst>
                                          <p:attrName>r</p:attrName>
                                        </p:attrNameLst>
                                      </p:cBhvr>
                                    </p:animRot>
                                  </p:childTnLst>
                                </p:cTn>
                              </p:par>
                              <p:par>
                                <p:cTn id="1011" presetID="2" presetClass="exit" presetSubtype="3" fill="hold" grpId="2" nodeType="withEffect">
                                  <p:stCondLst>
                                    <p:cond delay="0"/>
                                  </p:stCondLst>
                                  <p:childTnLst>
                                    <p:anim calcmode="lin" valueType="num">
                                      <p:cBhvr additive="base">
                                        <p:cTn id="1012" dur="3500"/>
                                        <p:tgtEl>
                                          <p:spTgt spid="103"/>
                                        </p:tgtEl>
                                        <p:attrNameLst>
                                          <p:attrName>ppt_x</p:attrName>
                                        </p:attrNameLst>
                                      </p:cBhvr>
                                      <p:tavLst>
                                        <p:tav tm="0">
                                          <p:val>
                                            <p:strVal val="ppt_x"/>
                                          </p:val>
                                        </p:tav>
                                        <p:tav tm="100000">
                                          <p:val>
                                            <p:strVal val="1+ppt_w/2"/>
                                          </p:val>
                                        </p:tav>
                                      </p:tavLst>
                                    </p:anim>
                                    <p:anim calcmode="lin" valueType="num">
                                      <p:cBhvr additive="base">
                                        <p:cTn id="1013" dur="3500"/>
                                        <p:tgtEl>
                                          <p:spTgt spid="103"/>
                                        </p:tgtEl>
                                        <p:attrNameLst>
                                          <p:attrName>ppt_y</p:attrName>
                                        </p:attrNameLst>
                                      </p:cBhvr>
                                      <p:tavLst>
                                        <p:tav tm="0">
                                          <p:val>
                                            <p:strVal val="ppt_y"/>
                                          </p:val>
                                        </p:tav>
                                        <p:tav tm="100000">
                                          <p:val>
                                            <p:strVal val="0-ppt_h/2"/>
                                          </p:val>
                                        </p:tav>
                                      </p:tavLst>
                                    </p:anim>
                                    <p:set>
                                      <p:cBhvr>
                                        <p:cTn id="1014" dur="1" fill="hold">
                                          <p:stCondLst>
                                            <p:cond delay="3499"/>
                                          </p:stCondLst>
                                        </p:cTn>
                                        <p:tgtEl>
                                          <p:spTgt spid="103"/>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104"/>
                                        </p:tgtEl>
                                        <p:attrNameLst>
                                          <p:attrName>style.visibility</p:attrName>
                                        </p:attrNameLst>
                                      </p:cBhvr>
                                      <p:to>
                                        <p:strVal val="visible"/>
                                      </p:to>
                                    </p:set>
                                    <p:anim calcmode="lin" valueType="num">
                                      <p:cBhvr>
                                        <p:cTn id="1017" dur="3500" fill="hold"/>
                                        <p:tgtEl>
                                          <p:spTgt spid="104"/>
                                        </p:tgtEl>
                                        <p:attrNameLst>
                                          <p:attrName>ppt_w</p:attrName>
                                        </p:attrNameLst>
                                      </p:cBhvr>
                                      <p:tavLst>
                                        <p:tav tm="0">
                                          <p:val>
                                            <p:strVal val="#ppt_w"/>
                                          </p:val>
                                        </p:tav>
                                        <p:tav tm="100000">
                                          <p:val>
                                            <p:strVal val="#ppt_w"/>
                                          </p:val>
                                        </p:tav>
                                      </p:tavLst>
                                    </p:anim>
                                    <p:anim calcmode="lin" valueType="num">
                                      <p:cBhvr>
                                        <p:cTn id="1018" dur="3500" fill="hold"/>
                                        <p:tgtEl>
                                          <p:spTgt spid="104"/>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3500" fill="hold"/>
                                        <p:tgtEl>
                                          <p:spTgt spid="104"/>
                                        </p:tgtEl>
                                        <p:attrNameLst>
                                          <p:attrName>r</p:attrName>
                                        </p:attrNameLst>
                                      </p:cBhvr>
                                    </p:animRot>
                                  </p:childTnLst>
                                </p:cTn>
                              </p:par>
                              <p:par>
                                <p:cTn id="1021" presetID="2" presetClass="exit" presetSubtype="3" fill="hold" grpId="2" nodeType="withEffect">
                                  <p:stCondLst>
                                    <p:cond delay="0"/>
                                  </p:stCondLst>
                                  <p:childTnLst>
                                    <p:anim calcmode="lin" valueType="num">
                                      <p:cBhvr additive="base">
                                        <p:cTn id="1022" dur="3500"/>
                                        <p:tgtEl>
                                          <p:spTgt spid="104"/>
                                        </p:tgtEl>
                                        <p:attrNameLst>
                                          <p:attrName>ppt_x</p:attrName>
                                        </p:attrNameLst>
                                      </p:cBhvr>
                                      <p:tavLst>
                                        <p:tav tm="0">
                                          <p:val>
                                            <p:strVal val="ppt_x"/>
                                          </p:val>
                                        </p:tav>
                                        <p:tav tm="100000">
                                          <p:val>
                                            <p:strVal val="1+ppt_w/2"/>
                                          </p:val>
                                        </p:tav>
                                      </p:tavLst>
                                    </p:anim>
                                    <p:anim calcmode="lin" valueType="num">
                                      <p:cBhvr additive="base">
                                        <p:cTn id="1023" dur="3500"/>
                                        <p:tgtEl>
                                          <p:spTgt spid="104"/>
                                        </p:tgtEl>
                                        <p:attrNameLst>
                                          <p:attrName>ppt_y</p:attrName>
                                        </p:attrNameLst>
                                      </p:cBhvr>
                                      <p:tavLst>
                                        <p:tav tm="0">
                                          <p:val>
                                            <p:strVal val="ppt_y"/>
                                          </p:val>
                                        </p:tav>
                                        <p:tav tm="100000">
                                          <p:val>
                                            <p:strVal val="0-ppt_h/2"/>
                                          </p:val>
                                        </p:tav>
                                      </p:tavLst>
                                    </p:anim>
                                    <p:set>
                                      <p:cBhvr>
                                        <p:cTn id="1024" dur="1" fill="hold">
                                          <p:stCondLst>
                                            <p:cond delay="3499"/>
                                          </p:stCondLst>
                                        </p:cTn>
                                        <p:tgtEl>
                                          <p:spTgt spid="104"/>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105"/>
                                        </p:tgtEl>
                                        <p:attrNameLst>
                                          <p:attrName>style.visibility</p:attrName>
                                        </p:attrNameLst>
                                      </p:cBhvr>
                                      <p:to>
                                        <p:strVal val="visible"/>
                                      </p:to>
                                    </p:set>
                                    <p:anim calcmode="lin" valueType="num">
                                      <p:cBhvr>
                                        <p:cTn id="1027" dur="3500" fill="hold"/>
                                        <p:tgtEl>
                                          <p:spTgt spid="105"/>
                                        </p:tgtEl>
                                        <p:attrNameLst>
                                          <p:attrName>ppt_w</p:attrName>
                                        </p:attrNameLst>
                                      </p:cBhvr>
                                      <p:tavLst>
                                        <p:tav tm="0">
                                          <p:val>
                                            <p:strVal val="#ppt_w"/>
                                          </p:val>
                                        </p:tav>
                                        <p:tav tm="100000">
                                          <p:val>
                                            <p:strVal val="#ppt_w"/>
                                          </p:val>
                                        </p:tav>
                                      </p:tavLst>
                                    </p:anim>
                                    <p:anim calcmode="lin" valueType="num">
                                      <p:cBhvr>
                                        <p:cTn id="1028" dur="3500" fill="hold"/>
                                        <p:tgtEl>
                                          <p:spTgt spid="105"/>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3500" fill="hold"/>
                                        <p:tgtEl>
                                          <p:spTgt spid="105"/>
                                        </p:tgtEl>
                                        <p:attrNameLst>
                                          <p:attrName>r</p:attrName>
                                        </p:attrNameLst>
                                      </p:cBhvr>
                                    </p:animRot>
                                  </p:childTnLst>
                                </p:cTn>
                              </p:par>
                              <p:par>
                                <p:cTn id="1031" presetID="2" presetClass="exit" presetSubtype="3" fill="hold" grpId="2" nodeType="withEffect">
                                  <p:stCondLst>
                                    <p:cond delay="0"/>
                                  </p:stCondLst>
                                  <p:childTnLst>
                                    <p:anim calcmode="lin" valueType="num">
                                      <p:cBhvr additive="base">
                                        <p:cTn id="1032" dur="3500"/>
                                        <p:tgtEl>
                                          <p:spTgt spid="105"/>
                                        </p:tgtEl>
                                        <p:attrNameLst>
                                          <p:attrName>ppt_x</p:attrName>
                                        </p:attrNameLst>
                                      </p:cBhvr>
                                      <p:tavLst>
                                        <p:tav tm="0">
                                          <p:val>
                                            <p:strVal val="ppt_x"/>
                                          </p:val>
                                        </p:tav>
                                        <p:tav tm="100000">
                                          <p:val>
                                            <p:strVal val="1+ppt_w/2"/>
                                          </p:val>
                                        </p:tav>
                                      </p:tavLst>
                                    </p:anim>
                                    <p:anim calcmode="lin" valueType="num">
                                      <p:cBhvr additive="base">
                                        <p:cTn id="1033" dur="3500"/>
                                        <p:tgtEl>
                                          <p:spTgt spid="105"/>
                                        </p:tgtEl>
                                        <p:attrNameLst>
                                          <p:attrName>ppt_y</p:attrName>
                                        </p:attrNameLst>
                                      </p:cBhvr>
                                      <p:tavLst>
                                        <p:tav tm="0">
                                          <p:val>
                                            <p:strVal val="ppt_y"/>
                                          </p:val>
                                        </p:tav>
                                        <p:tav tm="100000">
                                          <p:val>
                                            <p:strVal val="0-ppt_h/2"/>
                                          </p:val>
                                        </p:tav>
                                      </p:tavLst>
                                    </p:anim>
                                    <p:set>
                                      <p:cBhvr>
                                        <p:cTn id="1034" dur="1" fill="hold">
                                          <p:stCondLst>
                                            <p:cond delay="3499"/>
                                          </p:stCondLst>
                                        </p:cTn>
                                        <p:tgtEl>
                                          <p:spTgt spid="105"/>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106"/>
                                        </p:tgtEl>
                                        <p:attrNameLst>
                                          <p:attrName>style.visibility</p:attrName>
                                        </p:attrNameLst>
                                      </p:cBhvr>
                                      <p:to>
                                        <p:strVal val="visible"/>
                                      </p:to>
                                    </p:set>
                                    <p:anim calcmode="lin" valueType="num">
                                      <p:cBhvr>
                                        <p:cTn id="1037" dur="3500" fill="hold"/>
                                        <p:tgtEl>
                                          <p:spTgt spid="106"/>
                                        </p:tgtEl>
                                        <p:attrNameLst>
                                          <p:attrName>ppt_w</p:attrName>
                                        </p:attrNameLst>
                                      </p:cBhvr>
                                      <p:tavLst>
                                        <p:tav tm="0">
                                          <p:val>
                                            <p:strVal val="#ppt_w"/>
                                          </p:val>
                                        </p:tav>
                                        <p:tav tm="100000">
                                          <p:val>
                                            <p:strVal val="#ppt_w"/>
                                          </p:val>
                                        </p:tav>
                                      </p:tavLst>
                                    </p:anim>
                                    <p:anim calcmode="lin" valueType="num">
                                      <p:cBhvr>
                                        <p:cTn id="1038" dur="3500" fill="hold"/>
                                        <p:tgtEl>
                                          <p:spTgt spid="106"/>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3500" fill="hold"/>
                                        <p:tgtEl>
                                          <p:spTgt spid="106"/>
                                        </p:tgtEl>
                                        <p:attrNameLst>
                                          <p:attrName>r</p:attrName>
                                        </p:attrNameLst>
                                      </p:cBhvr>
                                    </p:animRot>
                                  </p:childTnLst>
                                </p:cTn>
                              </p:par>
                              <p:par>
                                <p:cTn id="1041" presetID="2" presetClass="exit" presetSubtype="3" fill="hold" grpId="2" nodeType="withEffect">
                                  <p:stCondLst>
                                    <p:cond delay="0"/>
                                  </p:stCondLst>
                                  <p:childTnLst>
                                    <p:anim calcmode="lin" valueType="num">
                                      <p:cBhvr additive="base">
                                        <p:cTn id="1042" dur="3500"/>
                                        <p:tgtEl>
                                          <p:spTgt spid="106"/>
                                        </p:tgtEl>
                                        <p:attrNameLst>
                                          <p:attrName>ppt_x</p:attrName>
                                        </p:attrNameLst>
                                      </p:cBhvr>
                                      <p:tavLst>
                                        <p:tav tm="0">
                                          <p:val>
                                            <p:strVal val="ppt_x"/>
                                          </p:val>
                                        </p:tav>
                                        <p:tav tm="100000">
                                          <p:val>
                                            <p:strVal val="1+ppt_w/2"/>
                                          </p:val>
                                        </p:tav>
                                      </p:tavLst>
                                    </p:anim>
                                    <p:anim calcmode="lin" valueType="num">
                                      <p:cBhvr additive="base">
                                        <p:cTn id="1043" dur="3500"/>
                                        <p:tgtEl>
                                          <p:spTgt spid="106"/>
                                        </p:tgtEl>
                                        <p:attrNameLst>
                                          <p:attrName>ppt_y</p:attrName>
                                        </p:attrNameLst>
                                      </p:cBhvr>
                                      <p:tavLst>
                                        <p:tav tm="0">
                                          <p:val>
                                            <p:strVal val="ppt_y"/>
                                          </p:val>
                                        </p:tav>
                                        <p:tav tm="100000">
                                          <p:val>
                                            <p:strVal val="0-ppt_h/2"/>
                                          </p:val>
                                        </p:tav>
                                      </p:tavLst>
                                    </p:anim>
                                    <p:set>
                                      <p:cBhvr>
                                        <p:cTn id="1044" dur="1" fill="hold">
                                          <p:stCondLst>
                                            <p:cond delay="3499"/>
                                          </p:stCondLst>
                                        </p:cTn>
                                        <p:tgtEl>
                                          <p:spTgt spid="106"/>
                                        </p:tgtEl>
                                        <p:attrNameLst>
                                          <p:attrName>style.visibility</p:attrName>
                                        </p:attrNameLst>
                                      </p:cBhvr>
                                      <p:to>
                                        <p:strVal val="hidden"/>
                                      </p:to>
                                    </p:set>
                                  </p:childTnLst>
                                </p:cTn>
                              </p:par>
                              <p:par>
                                <p:cTn id="1045" presetID="23" presetClass="entr" presetSubtype="272" fill="hold" nodeType="withEffect">
                                  <p:stCondLst>
                                    <p:cond delay="500"/>
                                  </p:stCondLst>
                                  <p:childTnLst>
                                    <p:set>
                                      <p:cBhvr>
                                        <p:cTn id="1046" dur="1" fill="hold">
                                          <p:stCondLst>
                                            <p:cond delay="0"/>
                                          </p:stCondLst>
                                        </p:cTn>
                                        <p:tgtEl>
                                          <p:spTgt spid="2"/>
                                        </p:tgtEl>
                                        <p:attrNameLst>
                                          <p:attrName>style.visibility</p:attrName>
                                        </p:attrNameLst>
                                      </p:cBhvr>
                                      <p:to>
                                        <p:strVal val="visible"/>
                                      </p:to>
                                    </p:set>
                                    <p:anim calcmode="lin" valueType="num">
                                      <p:cBhvr>
                                        <p:cTn id="1047" dur="3000" fill="hold"/>
                                        <p:tgtEl>
                                          <p:spTgt spid="2"/>
                                        </p:tgtEl>
                                        <p:attrNameLst>
                                          <p:attrName>ppt_w</p:attrName>
                                        </p:attrNameLst>
                                      </p:cBhvr>
                                      <p:tavLst>
                                        <p:tav tm="0">
                                          <p:val>
                                            <p:strVal val="2/3*#ppt_w"/>
                                          </p:val>
                                        </p:tav>
                                        <p:tav tm="100000">
                                          <p:val>
                                            <p:strVal val="#ppt_w"/>
                                          </p:val>
                                        </p:tav>
                                      </p:tavLst>
                                    </p:anim>
                                    <p:anim calcmode="lin" valueType="num">
                                      <p:cBhvr>
                                        <p:cTn id="1048" dur="3000" fill="hold"/>
                                        <p:tgtEl>
                                          <p:spTgt spid="2"/>
                                        </p:tgtEl>
                                        <p:attrNameLst>
                                          <p:attrName>ppt_h</p:attrName>
                                        </p:attrNameLst>
                                      </p:cBhvr>
                                      <p:tavLst>
                                        <p:tav tm="0">
                                          <p:val>
                                            <p:strVal val="2/3*#ppt_h"/>
                                          </p:val>
                                        </p:tav>
                                        <p:tav tm="100000">
                                          <p:val>
                                            <p:strVal val="#ppt_h"/>
                                          </p:val>
                                        </p:tav>
                                      </p:tavLst>
                                    </p:anim>
                                  </p:childTnLst>
                                </p:cTn>
                              </p:par>
                              <p:par>
                                <p:cTn id="1049" presetID="8" presetClass="entr" presetSubtype="32" fill="hold" nodeType="withEffect">
                                  <p:stCondLst>
                                    <p:cond delay="500"/>
                                  </p:stCondLst>
                                  <p:childTnLst>
                                    <p:set>
                                      <p:cBhvr>
                                        <p:cTn id="1050" dur="1" fill="hold">
                                          <p:stCondLst>
                                            <p:cond delay="0"/>
                                          </p:stCondLst>
                                        </p:cTn>
                                        <p:tgtEl>
                                          <p:spTgt spid="2"/>
                                        </p:tgtEl>
                                        <p:attrNameLst>
                                          <p:attrName>style.visibility</p:attrName>
                                        </p:attrNameLst>
                                      </p:cBhvr>
                                      <p:to>
                                        <p:strVal val="visible"/>
                                      </p:to>
                                    </p:set>
                                    <p:animEffect transition="in" filter="diamond(out)">
                                      <p:cBhvr>
                                        <p:cTn id="1051" dur="3000"/>
                                        <p:tgtEl>
                                          <p:spTgt spid="2"/>
                                        </p:tgtEl>
                                      </p:cBhvr>
                                    </p:animEffect>
                                  </p:childTnLst>
                                </p:cTn>
                              </p:par>
                              <p:par>
                                <p:cTn id="1052" presetID="9" presetClass="emph" presetSubtype="0" grpId="0" nodeType="withEffect">
                                  <p:stCondLst>
                                    <p:cond delay="0"/>
                                  </p:stCondLst>
                                  <p:childTnLst>
                                    <p:set>
                                      <p:cBhvr rctx="PPT">
                                        <p:cTn id="1053" dur="indefinite"/>
                                        <p:tgtEl>
                                          <p:spTgt spid="112"/>
                                        </p:tgtEl>
                                        <p:attrNameLst>
                                          <p:attrName>style.opacity</p:attrName>
                                        </p:attrNameLst>
                                      </p:cBhvr>
                                      <p:to>
                                        <p:strVal val="0"/>
                                      </p:to>
                                    </p:set>
                                    <p:animEffect filter="image" prLst="opacity: 0">
                                      <p:cBhvr rctx="IE">
                                        <p:cTn id="1054" dur="indefinite"/>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1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70 Rectángulo"/>
          <p:cNvSpPr/>
          <p:nvPr/>
        </p:nvSpPr>
        <p:spPr>
          <a:xfrm>
            <a:off x="0" y="-8774"/>
            <a:ext cx="9144000" cy="5152274"/>
          </a:xfrm>
          <a:prstGeom prst="rect">
            <a:avLst/>
          </a:prstGeom>
          <a:gradFill flip="none" rotWithShape="1">
            <a:gsLst>
              <a:gs pos="10000">
                <a:srgbClr val="66008F">
                  <a:lumMod val="21000"/>
                </a:srgbClr>
              </a:gs>
              <a:gs pos="87000">
                <a:srgbClr val="66008F">
                  <a:lumMod val="15000"/>
                </a:srgbClr>
              </a:gs>
              <a:gs pos="99000">
                <a:srgbClr val="FBA305"/>
              </a:gs>
              <a:gs pos="97000">
                <a:schemeClr val="bg1">
                  <a:lumMod val="50000"/>
                  <a:lumOff val="50000"/>
                  <a:alpha val="51000"/>
                </a:schemeClr>
              </a:gs>
              <a:gs pos="417">
                <a:srgbClr val="FBA305"/>
              </a:gs>
              <a:gs pos="3000">
                <a:schemeClr val="bg1">
                  <a:lumMod val="50000"/>
                  <a:lumOff val="50000"/>
                  <a:alpha val="5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0" name="69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1192"/>
            <a:ext cx="9144000" cy="5154692"/>
          </a:xfrm>
          <a:prstGeom prst="rect">
            <a:avLst/>
          </a:prstGeom>
        </p:spPr>
      </p:pic>
      <p:sp>
        <p:nvSpPr>
          <p:cNvPr id="26" name="25 Triángulo isósceles"/>
          <p:cNvSpPr/>
          <p:nvPr/>
        </p:nvSpPr>
        <p:spPr>
          <a:xfrm rot="16200000" flipH="1">
            <a:off x="276616" y="295908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276616" y="350290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276616" y="241526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flipH="1">
            <a:off x="276616" y="404673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flipH="1">
            <a:off x="1436469" y="323099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flipH="1">
            <a:off x="1436469" y="377482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flipH="1">
            <a:off x="1436469" y="268717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flipH="1">
            <a:off x="2596321" y="353689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flipH="1">
            <a:off x="2596321" y="299307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flipH="1">
            <a:off x="3756174" y="326498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276616" y="64270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276616" y="118652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276616" y="9888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276616" y="173035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1436469" y="91461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1436469" y="145844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1436469" y="37079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2596321" y="122051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2596321" y="67669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3756174" y="94860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3830716" y="184023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3830716" y="238405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3830716" y="1296415"/>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3830716" y="292787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670863" y="211214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670863" y="265596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2670863" y="156832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1511011" y="234853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1511011" y="182653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51158" y="2072184"/>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5400000">
            <a:off x="8402716" y="295908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5400000">
            <a:off x="8402716" y="350290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5400000">
            <a:off x="8402716" y="241526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5400000">
            <a:off x="8402716" y="404673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5400000">
            <a:off x="7242863" y="323099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5400000">
            <a:off x="7242863" y="377482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5400000">
            <a:off x="7242863" y="268717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5400000">
            <a:off x="6083011" y="353689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6083011" y="299307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4923158" y="326498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a:off x="8402716" y="64270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a:off x="8402716" y="118652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a:off x="8402716" y="9888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a:off x="8402716" y="173035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a:off x="7242863" y="91461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5400000">
            <a:off x="7242863" y="1458440"/>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5400000">
            <a:off x="7242863" y="37079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5400000">
            <a:off x="6083011" y="122051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5400000">
            <a:off x="6083011" y="67669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5400000">
            <a:off x="4923158" y="94860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flipH="1">
            <a:off x="4848616" y="184023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flipH="1">
            <a:off x="4848616" y="2384058"/>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flipH="1">
            <a:off x="4848616" y="1296415"/>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flipH="1">
            <a:off x="4848616" y="292787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flipH="1">
            <a:off x="6008469" y="211214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flipH="1">
            <a:off x="6008469" y="2655969"/>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flipH="1">
            <a:off x="6008469" y="1568326"/>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flipH="1">
            <a:off x="7168321" y="234853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flipH="1">
            <a:off x="7168321" y="1826537"/>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flipH="1">
            <a:off x="8328174" y="2072184"/>
            <a:ext cx="500668" cy="981900"/>
          </a:xfrm>
          <a:prstGeom prst="triangle">
            <a:avLst/>
          </a:prstGeom>
          <a:gradFill>
            <a:gsLst>
              <a:gs pos="51665">
                <a:srgbClr val="FF0000">
                  <a:alpha val="64000"/>
                </a:srgbClr>
              </a:gs>
              <a:gs pos="64000">
                <a:schemeClr val="accent6">
                  <a:lumMod val="75000"/>
                  <a:alpha val="62000"/>
                </a:schemeClr>
              </a:gs>
              <a:gs pos="13000">
                <a:srgbClr val="FFC000">
                  <a:alpha val="56000"/>
                  <a:lumMod val="65000"/>
                  <a:lumOff val="35000"/>
                </a:srgbClr>
              </a:gs>
              <a:gs pos="40000">
                <a:srgbClr val="FEA402">
                  <a:alpha val="73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a:off x="-199370" y="-164554"/>
            <a:ext cx="9595906" cy="5340357"/>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40280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3500" fill="hold"/>
                                        <p:tgtEl>
                                          <p:spTgt spid="18"/>
                                        </p:tgtEl>
                                        <p:attrNameLst>
                                          <p:attrName>ppt_x</p:attrName>
                                        </p:attrNameLst>
                                      </p:cBhvr>
                                      <p:tavLst>
                                        <p:tav tm="0">
                                          <p:val>
                                            <p:strVal val="0-#ppt_w/2"/>
                                          </p:val>
                                        </p:tav>
                                        <p:tav tm="100000">
                                          <p:val>
                                            <p:strVal val="#ppt_x"/>
                                          </p:val>
                                        </p:tav>
                                      </p:tavLst>
                                    </p:anim>
                                    <p:anim calcmode="lin" valueType="num">
                                      <p:cBhvr additive="base">
                                        <p:cTn id="8" dur="3500" fill="hold"/>
                                        <p:tgtEl>
                                          <p:spTgt spid="18"/>
                                        </p:tgtEl>
                                        <p:attrNameLst>
                                          <p:attrName>ppt_y</p:attrName>
                                        </p:attrNameLst>
                                      </p:cBhvr>
                                      <p:tavLst>
                                        <p:tav tm="0">
                                          <p:val>
                                            <p:strVal val="0-#ppt_h/2"/>
                                          </p:val>
                                        </p:tav>
                                        <p:tav tm="100000">
                                          <p:val>
                                            <p:strVal val="#ppt_y"/>
                                          </p:val>
                                        </p:tav>
                                      </p:tavLst>
                                    </p:anim>
                                  </p:childTnLst>
                                </p:cTn>
                              </p:par>
                              <p:par>
                                <p:cTn id="9" presetID="19" presetClass="entr" presetSubtype="10" fill="hold" grpId="2"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p:cTn id="11" dur="3500" fill="hold"/>
                                        <p:tgtEl>
                                          <p:spTgt spid="18"/>
                                        </p:tgtEl>
                                        <p:attrNameLst>
                                          <p:attrName>ppt_w</p:attrName>
                                        </p:attrNameLst>
                                      </p:cBhvr>
                                      <p:tavLst>
                                        <p:tav tm="0" fmla="#ppt_w*sin(2.5*pi*$)">
                                          <p:val>
                                            <p:fltVal val="0"/>
                                          </p:val>
                                        </p:tav>
                                        <p:tav tm="100000">
                                          <p:val>
                                            <p:fltVal val="1"/>
                                          </p:val>
                                        </p:tav>
                                      </p:tavLst>
                                    </p:anim>
                                    <p:anim calcmode="lin" valueType="num">
                                      <p:cBhvr>
                                        <p:cTn id="12" dur="3500" fill="hold"/>
                                        <p:tgtEl>
                                          <p:spTgt spid="18"/>
                                        </p:tgtEl>
                                        <p:attrNameLst>
                                          <p:attrName>ppt_h</p:attrName>
                                        </p:attrNameLst>
                                      </p:cBhvr>
                                      <p:tavLst>
                                        <p:tav tm="0">
                                          <p:val>
                                            <p:strVal val="#ppt_h"/>
                                          </p:val>
                                        </p:tav>
                                        <p:tav tm="100000">
                                          <p:val>
                                            <p:strVal val="#ppt_h"/>
                                          </p:val>
                                        </p:tav>
                                      </p:tavLst>
                                    </p:anim>
                                  </p:childTnLst>
                                </p:cTn>
                              </p:par>
                              <p:par>
                                <p:cTn id="13" presetID="2" presetClass="exit" presetSubtype="2" fill="hold" grpId="1" nodeType="withEffect">
                                  <p:stCondLst>
                                    <p:cond delay="0"/>
                                  </p:stCondLst>
                                  <p:childTnLst>
                                    <p:anim calcmode="lin" valueType="num">
                                      <p:cBhvr additive="base">
                                        <p:cTn id="14" dur="3500"/>
                                        <p:tgtEl>
                                          <p:spTgt spid="18"/>
                                        </p:tgtEl>
                                        <p:attrNameLst>
                                          <p:attrName>ppt_x</p:attrName>
                                        </p:attrNameLst>
                                      </p:cBhvr>
                                      <p:tavLst>
                                        <p:tav tm="0">
                                          <p:val>
                                            <p:strVal val="ppt_x"/>
                                          </p:val>
                                        </p:tav>
                                        <p:tav tm="100000">
                                          <p:val>
                                            <p:strVal val="1+ppt_w/2"/>
                                          </p:val>
                                        </p:tav>
                                      </p:tavLst>
                                    </p:anim>
                                    <p:anim calcmode="lin" valueType="num">
                                      <p:cBhvr additive="base">
                                        <p:cTn id="15" dur="3500"/>
                                        <p:tgtEl>
                                          <p:spTgt spid="18"/>
                                        </p:tgtEl>
                                        <p:attrNameLst>
                                          <p:attrName>ppt_y</p:attrName>
                                        </p:attrNameLst>
                                      </p:cBhvr>
                                      <p:tavLst>
                                        <p:tav tm="0">
                                          <p:val>
                                            <p:strVal val="ppt_y"/>
                                          </p:val>
                                        </p:tav>
                                        <p:tav tm="100000">
                                          <p:val>
                                            <p:strVal val="ppt_y"/>
                                          </p:val>
                                        </p:tav>
                                      </p:tavLst>
                                    </p:anim>
                                    <p:set>
                                      <p:cBhvr>
                                        <p:cTn id="16" dur="1" fill="hold">
                                          <p:stCondLst>
                                            <p:cond delay="3499"/>
                                          </p:stCondLst>
                                        </p:cTn>
                                        <p:tgtEl>
                                          <p:spTgt spid="18"/>
                                        </p:tgtEl>
                                        <p:attrNameLst>
                                          <p:attrName>style.visibility</p:attrName>
                                        </p:attrNameLst>
                                      </p:cBhvr>
                                      <p:to>
                                        <p:strVal val="hidden"/>
                                      </p:to>
                                    </p:set>
                                  </p:childTnLst>
                                </p:cTn>
                              </p:par>
                              <p:par>
                                <p:cTn id="17" presetID="2" presetClass="entr" presetSubtype="9"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3500" fill="hold"/>
                                        <p:tgtEl>
                                          <p:spTgt spid="16"/>
                                        </p:tgtEl>
                                        <p:attrNameLst>
                                          <p:attrName>ppt_x</p:attrName>
                                        </p:attrNameLst>
                                      </p:cBhvr>
                                      <p:tavLst>
                                        <p:tav tm="0">
                                          <p:val>
                                            <p:strVal val="0-#ppt_w/2"/>
                                          </p:val>
                                        </p:tav>
                                        <p:tav tm="100000">
                                          <p:val>
                                            <p:strVal val="#ppt_x"/>
                                          </p:val>
                                        </p:tav>
                                      </p:tavLst>
                                    </p:anim>
                                    <p:anim calcmode="lin" valueType="num">
                                      <p:cBhvr additive="base">
                                        <p:cTn id="20" dur="3500" fill="hold"/>
                                        <p:tgtEl>
                                          <p:spTgt spid="16"/>
                                        </p:tgtEl>
                                        <p:attrNameLst>
                                          <p:attrName>ppt_y</p:attrName>
                                        </p:attrNameLst>
                                      </p:cBhvr>
                                      <p:tavLst>
                                        <p:tav tm="0">
                                          <p:val>
                                            <p:strVal val="0-#ppt_h/2"/>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3500" fill="hold"/>
                                        <p:tgtEl>
                                          <p:spTgt spid="16"/>
                                        </p:tgtEl>
                                        <p:attrNameLst>
                                          <p:attrName>ppt_w</p:attrName>
                                        </p:attrNameLst>
                                      </p:cBhvr>
                                      <p:tavLst>
                                        <p:tav tm="0" fmla="#ppt_w*sin(2.5*pi*$)">
                                          <p:val>
                                            <p:fltVal val="0"/>
                                          </p:val>
                                        </p:tav>
                                        <p:tav tm="100000">
                                          <p:val>
                                            <p:fltVal val="1"/>
                                          </p:val>
                                        </p:tav>
                                      </p:tavLst>
                                    </p:anim>
                                    <p:anim calcmode="lin" valueType="num">
                                      <p:cBhvr>
                                        <p:cTn id="24" dur="3500" fill="hold"/>
                                        <p:tgtEl>
                                          <p:spTgt spid="16"/>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0"/>
                                  </p:stCondLst>
                                  <p:childTnLst>
                                    <p:anim calcmode="lin" valueType="num">
                                      <p:cBhvr additive="base">
                                        <p:cTn id="26" dur="3500"/>
                                        <p:tgtEl>
                                          <p:spTgt spid="16"/>
                                        </p:tgtEl>
                                        <p:attrNameLst>
                                          <p:attrName>ppt_x</p:attrName>
                                        </p:attrNameLst>
                                      </p:cBhvr>
                                      <p:tavLst>
                                        <p:tav tm="0">
                                          <p:val>
                                            <p:strVal val="ppt_x"/>
                                          </p:val>
                                        </p:tav>
                                        <p:tav tm="100000">
                                          <p:val>
                                            <p:strVal val="1+ppt_w/2"/>
                                          </p:val>
                                        </p:tav>
                                      </p:tavLst>
                                    </p:anim>
                                    <p:anim calcmode="lin" valueType="num">
                                      <p:cBhvr additive="base">
                                        <p:cTn id="27" dur="3500"/>
                                        <p:tgtEl>
                                          <p:spTgt spid="16"/>
                                        </p:tgtEl>
                                        <p:attrNameLst>
                                          <p:attrName>ppt_y</p:attrName>
                                        </p:attrNameLst>
                                      </p:cBhvr>
                                      <p:tavLst>
                                        <p:tav tm="0">
                                          <p:val>
                                            <p:strVal val="ppt_y"/>
                                          </p:val>
                                        </p:tav>
                                        <p:tav tm="100000">
                                          <p:val>
                                            <p:strVal val="ppt_y"/>
                                          </p:val>
                                        </p:tav>
                                      </p:tavLst>
                                    </p:anim>
                                    <p:set>
                                      <p:cBhvr>
                                        <p:cTn id="28" dur="1" fill="hold">
                                          <p:stCondLst>
                                            <p:cond delay="3499"/>
                                          </p:stCondLst>
                                        </p:cTn>
                                        <p:tgtEl>
                                          <p:spTgt spid="16"/>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3500" fill="hold"/>
                                        <p:tgtEl>
                                          <p:spTgt spid="17"/>
                                        </p:tgtEl>
                                        <p:attrNameLst>
                                          <p:attrName>ppt_x</p:attrName>
                                        </p:attrNameLst>
                                      </p:cBhvr>
                                      <p:tavLst>
                                        <p:tav tm="0">
                                          <p:val>
                                            <p:strVal val="0-#ppt_w/2"/>
                                          </p:val>
                                        </p:tav>
                                        <p:tav tm="100000">
                                          <p:val>
                                            <p:strVal val="#ppt_x"/>
                                          </p:val>
                                        </p:tav>
                                      </p:tavLst>
                                    </p:anim>
                                    <p:anim calcmode="lin" valueType="num">
                                      <p:cBhvr additive="base">
                                        <p:cTn id="32" dur="3500" fill="hold"/>
                                        <p:tgtEl>
                                          <p:spTgt spid="17"/>
                                        </p:tgtEl>
                                        <p:attrNameLst>
                                          <p:attrName>ppt_y</p:attrName>
                                        </p:attrNameLst>
                                      </p:cBhvr>
                                      <p:tavLst>
                                        <p:tav tm="0">
                                          <p:val>
                                            <p:strVal val="0-#ppt_h/2"/>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p:cTn id="35" dur="3500" fill="hold"/>
                                        <p:tgtEl>
                                          <p:spTgt spid="17"/>
                                        </p:tgtEl>
                                        <p:attrNameLst>
                                          <p:attrName>ppt_w</p:attrName>
                                        </p:attrNameLst>
                                      </p:cBhvr>
                                      <p:tavLst>
                                        <p:tav tm="0" fmla="#ppt_w*sin(2.5*pi*$)">
                                          <p:val>
                                            <p:fltVal val="0"/>
                                          </p:val>
                                        </p:tav>
                                        <p:tav tm="100000">
                                          <p:val>
                                            <p:fltVal val="1"/>
                                          </p:val>
                                        </p:tav>
                                      </p:tavLst>
                                    </p:anim>
                                    <p:anim calcmode="lin" valueType="num">
                                      <p:cBhvr>
                                        <p:cTn id="36" dur="3500" fill="hold"/>
                                        <p:tgtEl>
                                          <p:spTgt spid="17"/>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0"/>
                                  </p:stCondLst>
                                  <p:childTnLst>
                                    <p:anim calcmode="lin" valueType="num">
                                      <p:cBhvr additive="base">
                                        <p:cTn id="38" dur="3500"/>
                                        <p:tgtEl>
                                          <p:spTgt spid="17"/>
                                        </p:tgtEl>
                                        <p:attrNameLst>
                                          <p:attrName>ppt_x</p:attrName>
                                        </p:attrNameLst>
                                      </p:cBhvr>
                                      <p:tavLst>
                                        <p:tav tm="0">
                                          <p:val>
                                            <p:strVal val="ppt_x"/>
                                          </p:val>
                                        </p:tav>
                                        <p:tav tm="100000">
                                          <p:val>
                                            <p:strVal val="1+ppt_w/2"/>
                                          </p:val>
                                        </p:tav>
                                      </p:tavLst>
                                    </p:anim>
                                    <p:anim calcmode="lin" valueType="num">
                                      <p:cBhvr additive="base">
                                        <p:cTn id="39" dur="3500"/>
                                        <p:tgtEl>
                                          <p:spTgt spid="17"/>
                                        </p:tgtEl>
                                        <p:attrNameLst>
                                          <p:attrName>ppt_y</p:attrName>
                                        </p:attrNameLst>
                                      </p:cBhvr>
                                      <p:tavLst>
                                        <p:tav tm="0">
                                          <p:val>
                                            <p:strVal val="ppt_y"/>
                                          </p:val>
                                        </p:tav>
                                        <p:tav tm="100000">
                                          <p:val>
                                            <p:strVal val="ppt_y"/>
                                          </p:val>
                                        </p:tav>
                                      </p:tavLst>
                                    </p:anim>
                                    <p:set>
                                      <p:cBhvr>
                                        <p:cTn id="40" dur="1" fill="hold">
                                          <p:stCondLst>
                                            <p:cond delay="3499"/>
                                          </p:stCondLst>
                                        </p:cTn>
                                        <p:tgtEl>
                                          <p:spTgt spid="17"/>
                                        </p:tgtEl>
                                        <p:attrNameLst>
                                          <p:attrName>style.visibility</p:attrName>
                                        </p:attrNameLst>
                                      </p:cBhvr>
                                      <p:to>
                                        <p:strVal val="hidden"/>
                                      </p:to>
                                    </p:set>
                                  </p:childTnLst>
                                </p:cTn>
                              </p:par>
                              <p:par>
                                <p:cTn id="41" presetID="2" presetClass="entr" presetSubtype="9"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3500" fill="hold"/>
                                        <p:tgtEl>
                                          <p:spTgt spid="19"/>
                                        </p:tgtEl>
                                        <p:attrNameLst>
                                          <p:attrName>ppt_x</p:attrName>
                                        </p:attrNameLst>
                                      </p:cBhvr>
                                      <p:tavLst>
                                        <p:tav tm="0">
                                          <p:val>
                                            <p:strVal val="0-#ppt_w/2"/>
                                          </p:val>
                                        </p:tav>
                                        <p:tav tm="100000">
                                          <p:val>
                                            <p:strVal val="#ppt_x"/>
                                          </p:val>
                                        </p:tav>
                                      </p:tavLst>
                                    </p:anim>
                                    <p:anim calcmode="lin" valueType="num">
                                      <p:cBhvr additive="base">
                                        <p:cTn id="44" dur="3500" fill="hold"/>
                                        <p:tgtEl>
                                          <p:spTgt spid="19"/>
                                        </p:tgtEl>
                                        <p:attrNameLst>
                                          <p:attrName>ppt_y</p:attrName>
                                        </p:attrNameLst>
                                      </p:cBhvr>
                                      <p:tavLst>
                                        <p:tav tm="0">
                                          <p:val>
                                            <p:strVal val="0-#ppt_h/2"/>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3500" fill="hold"/>
                                        <p:tgtEl>
                                          <p:spTgt spid="19"/>
                                        </p:tgtEl>
                                        <p:attrNameLst>
                                          <p:attrName>ppt_w</p:attrName>
                                        </p:attrNameLst>
                                      </p:cBhvr>
                                      <p:tavLst>
                                        <p:tav tm="0" fmla="#ppt_w*sin(2.5*pi*$)">
                                          <p:val>
                                            <p:fltVal val="0"/>
                                          </p:val>
                                        </p:tav>
                                        <p:tav tm="100000">
                                          <p:val>
                                            <p:fltVal val="1"/>
                                          </p:val>
                                        </p:tav>
                                      </p:tavLst>
                                    </p:anim>
                                    <p:anim calcmode="lin" valueType="num">
                                      <p:cBhvr>
                                        <p:cTn id="48" dur="3500" fill="hold"/>
                                        <p:tgtEl>
                                          <p:spTgt spid="19"/>
                                        </p:tgtEl>
                                        <p:attrNameLst>
                                          <p:attrName>ppt_h</p:attrName>
                                        </p:attrNameLst>
                                      </p:cBhvr>
                                      <p:tavLst>
                                        <p:tav tm="0">
                                          <p:val>
                                            <p:strVal val="#ppt_h"/>
                                          </p:val>
                                        </p:tav>
                                        <p:tav tm="100000">
                                          <p:val>
                                            <p:strVal val="#ppt_h"/>
                                          </p:val>
                                        </p:tav>
                                      </p:tavLst>
                                    </p:anim>
                                  </p:childTnLst>
                                </p:cTn>
                              </p:par>
                              <p:par>
                                <p:cTn id="49" presetID="2" presetClass="exit" presetSubtype="2" fill="hold" grpId="2" nodeType="withEffect">
                                  <p:stCondLst>
                                    <p:cond delay="0"/>
                                  </p:stCondLst>
                                  <p:childTnLst>
                                    <p:anim calcmode="lin" valueType="num">
                                      <p:cBhvr additive="base">
                                        <p:cTn id="50" dur="3500"/>
                                        <p:tgtEl>
                                          <p:spTgt spid="19"/>
                                        </p:tgtEl>
                                        <p:attrNameLst>
                                          <p:attrName>ppt_x</p:attrName>
                                        </p:attrNameLst>
                                      </p:cBhvr>
                                      <p:tavLst>
                                        <p:tav tm="0">
                                          <p:val>
                                            <p:strVal val="ppt_x"/>
                                          </p:val>
                                        </p:tav>
                                        <p:tav tm="100000">
                                          <p:val>
                                            <p:strVal val="1+ppt_w/2"/>
                                          </p:val>
                                        </p:tav>
                                      </p:tavLst>
                                    </p:anim>
                                    <p:anim calcmode="lin" valueType="num">
                                      <p:cBhvr additive="base">
                                        <p:cTn id="51" dur="3500"/>
                                        <p:tgtEl>
                                          <p:spTgt spid="19"/>
                                        </p:tgtEl>
                                        <p:attrNameLst>
                                          <p:attrName>ppt_y</p:attrName>
                                        </p:attrNameLst>
                                      </p:cBhvr>
                                      <p:tavLst>
                                        <p:tav tm="0">
                                          <p:val>
                                            <p:strVal val="ppt_y"/>
                                          </p:val>
                                        </p:tav>
                                        <p:tav tm="100000">
                                          <p:val>
                                            <p:strVal val="ppt_y"/>
                                          </p:val>
                                        </p:tav>
                                      </p:tavLst>
                                    </p:anim>
                                    <p:set>
                                      <p:cBhvr>
                                        <p:cTn id="52" dur="1" fill="hold">
                                          <p:stCondLst>
                                            <p:cond delay="3499"/>
                                          </p:stCondLst>
                                        </p:cTn>
                                        <p:tgtEl>
                                          <p:spTgt spid="19"/>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3500" fill="hold"/>
                                        <p:tgtEl>
                                          <p:spTgt spid="15"/>
                                        </p:tgtEl>
                                        <p:attrNameLst>
                                          <p:attrName>ppt_x</p:attrName>
                                        </p:attrNameLst>
                                      </p:cBhvr>
                                      <p:tavLst>
                                        <p:tav tm="0">
                                          <p:val>
                                            <p:strVal val="0-#ppt_w/2"/>
                                          </p:val>
                                        </p:tav>
                                        <p:tav tm="100000">
                                          <p:val>
                                            <p:strVal val="#ppt_x"/>
                                          </p:val>
                                        </p:tav>
                                      </p:tavLst>
                                    </p:anim>
                                    <p:anim calcmode="lin" valueType="num">
                                      <p:cBhvr additive="base">
                                        <p:cTn id="56" dur="3500" fill="hold"/>
                                        <p:tgtEl>
                                          <p:spTgt spid="15"/>
                                        </p:tgtEl>
                                        <p:attrNameLst>
                                          <p:attrName>ppt_y</p:attrName>
                                        </p:attrNameLst>
                                      </p:cBhvr>
                                      <p:tavLst>
                                        <p:tav tm="0">
                                          <p:val>
                                            <p:strVal val="0-#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p:cTn id="59" dur="3500" fill="hold"/>
                                        <p:tgtEl>
                                          <p:spTgt spid="15"/>
                                        </p:tgtEl>
                                        <p:attrNameLst>
                                          <p:attrName>ppt_w</p:attrName>
                                        </p:attrNameLst>
                                      </p:cBhvr>
                                      <p:tavLst>
                                        <p:tav tm="0" fmla="#ppt_w*sin(2.5*pi*$)">
                                          <p:val>
                                            <p:fltVal val="0"/>
                                          </p:val>
                                        </p:tav>
                                        <p:tav tm="100000">
                                          <p:val>
                                            <p:fltVal val="1"/>
                                          </p:val>
                                        </p:tav>
                                      </p:tavLst>
                                    </p:anim>
                                    <p:anim calcmode="lin" valueType="num">
                                      <p:cBhvr>
                                        <p:cTn id="60" dur="3500" fill="hold"/>
                                        <p:tgtEl>
                                          <p:spTgt spid="15"/>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3500"/>
                                        <p:tgtEl>
                                          <p:spTgt spid="15"/>
                                        </p:tgtEl>
                                        <p:attrNameLst>
                                          <p:attrName>ppt_x</p:attrName>
                                        </p:attrNameLst>
                                      </p:cBhvr>
                                      <p:tavLst>
                                        <p:tav tm="0">
                                          <p:val>
                                            <p:strVal val="ppt_x"/>
                                          </p:val>
                                        </p:tav>
                                        <p:tav tm="100000">
                                          <p:val>
                                            <p:strVal val="1+ppt_w/2"/>
                                          </p:val>
                                        </p:tav>
                                      </p:tavLst>
                                    </p:anim>
                                    <p:anim calcmode="lin" valueType="num">
                                      <p:cBhvr additive="base">
                                        <p:cTn id="63" dur="3500"/>
                                        <p:tgtEl>
                                          <p:spTgt spid="15"/>
                                        </p:tgtEl>
                                        <p:attrNameLst>
                                          <p:attrName>ppt_y</p:attrName>
                                        </p:attrNameLst>
                                      </p:cBhvr>
                                      <p:tavLst>
                                        <p:tav tm="0">
                                          <p:val>
                                            <p:strVal val="ppt_y"/>
                                          </p:val>
                                        </p:tav>
                                        <p:tav tm="100000">
                                          <p:val>
                                            <p:strVal val="ppt_y"/>
                                          </p:val>
                                        </p:tav>
                                      </p:tavLst>
                                    </p:anim>
                                    <p:set>
                                      <p:cBhvr>
                                        <p:cTn id="64" dur="1" fill="hold">
                                          <p:stCondLst>
                                            <p:cond delay="3499"/>
                                          </p:stCondLst>
                                        </p:cTn>
                                        <p:tgtEl>
                                          <p:spTgt spid="15"/>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3500" fill="hold"/>
                                        <p:tgtEl>
                                          <p:spTgt spid="28"/>
                                        </p:tgtEl>
                                        <p:attrNameLst>
                                          <p:attrName>ppt_x</p:attrName>
                                        </p:attrNameLst>
                                      </p:cBhvr>
                                      <p:tavLst>
                                        <p:tav tm="0">
                                          <p:val>
                                            <p:strVal val="0-#ppt_w/2"/>
                                          </p:val>
                                        </p:tav>
                                        <p:tav tm="100000">
                                          <p:val>
                                            <p:strVal val="#ppt_x"/>
                                          </p:val>
                                        </p:tav>
                                      </p:tavLst>
                                    </p:anim>
                                    <p:anim calcmode="lin" valueType="num">
                                      <p:cBhvr additive="base">
                                        <p:cTn id="68" dur="3500" fill="hold"/>
                                        <p:tgtEl>
                                          <p:spTgt spid="28"/>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p:cTn id="71" dur="3500" fill="hold"/>
                                        <p:tgtEl>
                                          <p:spTgt spid="28"/>
                                        </p:tgtEl>
                                        <p:attrNameLst>
                                          <p:attrName>ppt_w</p:attrName>
                                        </p:attrNameLst>
                                      </p:cBhvr>
                                      <p:tavLst>
                                        <p:tav tm="0" fmla="#ppt_w*sin(2.5*pi*$)">
                                          <p:val>
                                            <p:fltVal val="0"/>
                                          </p:val>
                                        </p:tav>
                                        <p:tav tm="100000">
                                          <p:val>
                                            <p:fltVal val="1"/>
                                          </p:val>
                                        </p:tav>
                                      </p:tavLst>
                                    </p:anim>
                                    <p:anim calcmode="lin" valueType="num">
                                      <p:cBhvr>
                                        <p:cTn id="72" dur="3500" fill="hold"/>
                                        <p:tgtEl>
                                          <p:spTgt spid="28"/>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500"/>
                                        <p:tgtEl>
                                          <p:spTgt spid="28"/>
                                        </p:tgtEl>
                                        <p:attrNameLst>
                                          <p:attrName>ppt_x</p:attrName>
                                        </p:attrNameLst>
                                      </p:cBhvr>
                                      <p:tavLst>
                                        <p:tav tm="0">
                                          <p:val>
                                            <p:strVal val="ppt_x"/>
                                          </p:val>
                                        </p:tav>
                                        <p:tav tm="100000">
                                          <p:val>
                                            <p:strVal val="1+ppt_w/2"/>
                                          </p:val>
                                        </p:tav>
                                      </p:tavLst>
                                    </p:anim>
                                    <p:anim calcmode="lin" valueType="num">
                                      <p:cBhvr additive="base">
                                        <p:cTn id="75" dur="3500"/>
                                        <p:tgtEl>
                                          <p:spTgt spid="28"/>
                                        </p:tgtEl>
                                        <p:attrNameLst>
                                          <p:attrName>ppt_y</p:attrName>
                                        </p:attrNameLst>
                                      </p:cBhvr>
                                      <p:tavLst>
                                        <p:tav tm="0">
                                          <p:val>
                                            <p:strVal val="ppt_y"/>
                                          </p:val>
                                        </p:tav>
                                        <p:tav tm="100000">
                                          <p:val>
                                            <p:strVal val="ppt_y"/>
                                          </p:val>
                                        </p:tav>
                                      </p:tavLst>
                                    </p:anim>
                                    <p:set>
                                      <p:cBhvr>
                                        <p:cTn id="76" dur="1" fill="hold">
                                          <p:stCondLst>
                                            <p:cond delay="3499"/>
                                          </p:stCondLst>
                                        </p:cTn>
                                        <p:tgtEl>
                                          <p:spTgt spid="28"/>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3500" fill="hold"/>
                                        <p:tgtEl>
                                          <p:spTgt spid="26"/>
                                        </p:tgtEl>
                                        <p:attrNameLst>
                                          <p:attrName>ppt_x</p:attrName>
                                        </p:attrNameLst>
                                      </p:cBhvr>
                                      <p:tavLst>
                                        <p:tav tm="0">
                                          <p:val>
                                            <p:strVal val="0-#ppt_w/2"/>
                                          </p:val>
                                        </p:tav>
                                        <p:tav tm="100000">
                                          <p:val>
                                            <p:strVal val="#ppt_x"/>
                                          </p:val>
                                        </p:tav>
                                      </p:tavLst>
                                    </p:anim>
                                    <p:anim calcmode="lin" valueType="num">
                                      <p:cBhvr additive="base">
                                        <p:cTn id="80" dur="3500" fill="hold"/>
                                        <p:tgtEl>
                                          <p:spTgt spid="26"/>
                                        </p:tgtEl>
                                        <p:attrNameLst>
                                          <p:attrName>ppt_y</p:attrName>
                                        </p:attrNameLst>
                                      </p:cBhvr>
                                      <p:tavLst>
                                        <p:tav tm="0">
                                          <p:val>
                                            <p:strVal val="0-#ppt_h/2"/>
                                          </p:val>
                                        </p:tav>
                                        <p:tav tm="100000">
                                          <p:val>
                                            <p:strVal val="#ppt_y"/>
                                          </p:val>
                                        </p:tav>
                                      </p:tavLst>
                                    </p:anim>
                                  </p:childTnLst>
                                </p:cTn>
                              </p:par>
                              <p:par>
                                <p:cTn id="81" presetID="19" presetClass="entr" presetSubtype="10" fill="hold" grpId="1" nodeType="with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p:cTn id="83" dur="3500" fill="hold"/>
                                        <p:tgtEl>
                                          <p:spTgt spid="26"/>
                                        </p:tgtEl>
                                        <p:attrNameLst>
                                          <p:attrName>ppt_w</p:attrName>
                                        </p:attrNameLst>
                                      </p:cBhvr>
                                      <p:tavLst>
                                        <p:tav tm="0" fmla="#ppt_w*sin(2.5*pi*$)">
                                          <p:val>
                                            <p:fltVal val="0"/>
                                          </p:val>
                                        </p:tav>
                                        <p:tav tm="100000">
                                          <p:val>
                                            <p:fltVal val="1"/>
                                          </p:val>
                                        </p:tav>
                                      </p:tavLst>
                                    </p:anim>
                                    <p:anim calcmode="lin" valueType="num">
                                      <p:cBhvr>
                                        <p:cTn id="84" dur="3500" fill="hold"/>
                                        <p:tgtEl>
                                          <p:spTgt spid="26"/>
                                        </p:tgtEl>
                                        <p:attrNameLst>
                                          <p:attrName>ppt_h</p:attrName>
                                        </p:attrNameLst>
                                      </p:cBhvr>
                                      <p:tavLst>
                                        <p:tav tm="0">
                                          <p:val>
                                            <p:strVal val="#ppt_h"/>
                                          </p:val>
                                        </p:tav>
                                        <p:tav tm="100000">
                                          <p:val>
                                            <p:strVal val="#ppt_h"/>
                                          </p:val>
                                        </p:tav>
                                      </p:tavLst>
                                    </p:anim>
                                  </p:childTnLst>
                                </p:cTn>
                              </p:par>
                              <p:par>
                                <p:cTn id="85" presetID="2" presetClass="exit" presetSubtype="2" fill="hold" grpId="2" nodeType="withEffect">
                                  <p:stCondLst>
                                    <p:cond delay="0"/>
                                  </p:stCondLst>
                                  <p:childTnLst>
                                    <p:anim calcmode="lin" valueType="num">
                                      <p:cBhvr additive="base">
                                        <p:cTn id="86" dur="3500"/>
                                        <p:tgtEl>
                                          <p:spTgt spid="26"/>
                                        </p:tgtEl>
                                        <p:attrNameLst>
                                          <p:attrName>ppt_x</p:attrName>
                                        </p:attrNameLst>
                                      </p:cBhvr>
                                      <p:tavLst>
                                        <p:tav tm="0">
                                          <p:val>
                                            <p:strVal val="ppt_x"/>
                                          </p:val>
                                        </p:tav>
                                        <p:tav tm="100000">
                                          <p:val>
                                            <p:strVal val="1+ppt_w/2"/>
                                          </p:val>
                                        </p:tav>
                                      </p:tavLst>
                                    </p:anim>
                                    <p:anim calcmode="lin" valueType="num">
                                      <p:cBhvr additive="base">
                                        <p:cTn id="87" dur="3500"/>
                                        <p:tgtEl>
                                          <p:spTgt spid="26"/>
                                        </p:tgtEl>
                                        <p:attrNameLst>
                                          <p:attrName>ppt_y</p:attrName>
                                        </p:attrNameLst>
                                      </p:cBhvr>
                                      <p:tavLst>
                                        <p:tav tm="0">
                                          <p:val>
                                            <p:strVal val="ppt_y"/>
                                          </p:val>
                                        </p:tav>
                                        <p:tav tm="100000">
                                          <p:val>
                                            <p:strVal val="ppt_y"/>
                                          </p:val>
                                        </p:tav>
                                      </p:tavLst>
                                    </p:anim>
                                    <p:set>
                                      <p:cBhvr>
                                        <p:cTn id="88" dur="1" fill="hold">
                                          <p:stCondLst>
                                            <p:cond delay="3499"/>
                                          </p:stCondLst>
                                        </p:cTn>
                                        <p:tgtEl>
                                          <p:spTgt spid="26"/>
                                        </p:tgtEl>
                                        <p:attrNameLst>
                                          <p:attrName>style.visibility</p:attrName>
                                        </p:attrNameLst>
                                      </p:cBhvr>
                                      <p:to>
                                        <p:strVal val="hidden"/>
                                      </p:to>
                                    </p:set>
                                  </p:childTnLst>
                                </p:cTn>
                              </p:par>
                              <p:par>
                                <p:cTn id="89" presetID="2" presetClass="entr" presetSubtype="9" fill="hold" grpId="0"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additive="base">
                                        <p:cTn id="91" dur="3500" fill="hold"/>
                                        <p:tgtEl>
                                          <p:spTgt spid="27"/>
                                        </p:tgtEl>
                                        <p:attrNameLst>
                                          <p:attrName>ppt_x</p:attrName>
                                        </p:attrNameLst>
                                      </p:cBhvr>
                                      <p:tavLst>
                                        <p:tav tm="0">
                                          <p:val>
                                            <p:strVal val="0-#ppt_w/2"/>
                                          </p:val>
                                        </p:tav>
                                        <p:tav tm="100000">
                                          <p:val>
                                            <p:strVal val="#ppt_x"/>
                                          </p:val>
                                        </p:tav>
                                      </p:tavLst>
                                    </p:anim>
                                    <p:anim calcmode="lin" valueType="num">
                                      <p:cBhvr additive="base">
                                        <p:cTn id="92" dur="3500" fill="hold"/>
                                        <p:tgtEl>
                                          <p:spTgt spid="27"/>
                                        </p:tgtEl>
                                        <p:attrNameLst>
                                          <p:attrName>ppt_y</p:attrName>
                                        </p:attrNameLst>
                                      </p:cBhvr>
                                      <p:tavLst>
                                        <p:tav tm="0">
                                          <p:val>
                                            <p:strVal val="0-#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27"/>
                                        </p:tgtEl>
                                        <p:attrNameLst>
                                          <p:attrName>style.visibility</p:attrName>
                                        </p:attrNameLst>
                                      </p:cBhvr>
                                      <p:to>
                                        <p:strVal val="visible"/>
                                      </p:to>
                                    </p:set>
                                    <p:anim calcmode="lin" valueType="num">
                                      <p:cBhvr>
                                        <p:cTn id="95" dur="3500" fill="hold"/>
                                        <p:tgtEl>
                                          <p:spTgt spid="27"/>
                                        </p:tgtEl>
                                        <p:attrNameLst>
                                          <p:attrName>ppt_w</p:attrName>
                                        </p:attrNameLst>
                                      </p:cBhvr>
                                      <p:tavLst>
                                        <p:tav tm="0" fmla="#ppt_w*sin(2.5*pi*$)">
                                          <p:val>
                                            <p:fltVal val="0"/>
                                          </p:val>
                                        </p:tav>
                                        <p:tav tm="100000">
                                          <p:val>
                                            <p:fltVal val="1"/>
                                          </p:val>
                                        </p:tav>
                                      </p:tavLst>
                                    </p:anim>
                                    <p:anim calcmode="lin" valueType="num">
                                      <p:cBhvr>
                                        <p:cTn id="96" dur="3500" fill="hold"/>
                                        <p:tgtEl>
                                          <p:spTgt spid="27"/>
                                        </p:tgtEl>
                                        <p:attrNameLst>
                                          <p:attrName>ppt_h</p:attrName>
                                        </p:attrNameLst>
                                      </p:cBhvr>
                                      <p:tavLst>
                                        <p:tav tm="0">
                                          <p:val>
                                            <p:strVal val="#ppt_h"/>
                                          </p:val>
                                        </p:tav>
                                        <p:tav tm="100000">
                                          <p:val>
                                            <p:strVal val="#ppt_h"/>
                                          </p:val>
                                        </p:tav>
                                      </p:tavLst>
                                    </p:anim>
                                  </p:childTnLst>
                                </p:cTn>
                              </p:par>
                              <p:par>
                                <p:cTn id="97" presetID="2" presetClass="exit" presetSubtype="2" fill="hold" grpId="2" nodeType="withEffect">
                                  <p:stCondLst>
                                    <p:cond delay="0"/>
                                  </p:stCondLst>
                                  <p:childTnLst>
                                    <p:anim calcmode="lin" valueType="num">
                                      <p:cBhvr additive="base">
                                        <p:cTn id="98" dur="3500"/>
                                        <p:tgtEl>
                                          <p:spTgt spid="27"/>
                                        </p:tgtEl>
                                        <p:attrNameLst>
                                          <p:attrName>ppt_x</p:attrName>
                                        </p:attrNameLst>
                                      </p:cBhvr>
                                      <p:tavLst>
                                        <p:tav tm="0">
                                          <p:val>
                                            <p:strVal val="ppt_x"/>
                                          </p:val>
                                        </p:tav>
                                        <p:tav tm="100000">
                                          <p:val>
                                            <p:strVal val="1+ppt_w/2"/>
                                          </p:val>
                                        </p:tav>
                                      </p:tavLst>
                                    </p:anim>
                                    <p:anim calcmode="lin" valueType="num">
                                      <p:cBhvr additive="base">
                                        <p:cTn id="99" dur="3500"/>
                                        <p:tgtEl>
                                          <p:spTgt spid="27"/>
                                        </p:tgtEl>
                                        <p:attrNameLst>
                                          <p:attrName>ppt_y</p:attrName>
                                        </p:attrNameLst>
                                      </p:cBhvr>
                                      <p:tavLst>
                                        <p:tav tm="0">
                                          <p:val>
                                            <p:strVal val="ppt_y"/>
                                          </p:val>
                                        </p:tav>
                                        <p:tav tm="100000">
                                          <p:val>
                                            <p:strVal val="ppt_y"/>
                                          </p:val>
                                        </p:tav>
                                      </p:tavLst>
                                    </p:anim>
                                    <p:set>
                                      <p:cBhvr>
                                        <p:cTn id="100" dur="1" fill="hold">
                                          <p:stCondLst>
                                            <p:cond delay="3499"/>
                                          </p:stCondLst>
                                        </p:cTn>
                                        <p:tgtEl>
                                          <p:spTgt spid="27"/>
                                        </p:tgtEl>
                                        <p:attrNameLst>
                                          <p:attrName>style.visibility</p:attrName>
                                        </p:attrNameLst>
                                      </p:cBhvr>
                                      <p:to>
                                        <p:strVal val="hidden"/>
                                      </p:to>
                                    </p:set>
                                  </p:childTnLst>
                                </p:cTn>
                              </p:par>
                              <p:par>
                                <p:cTn id="101" presetID="2" presetClass="entr" presetSubtype="9"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additive="base">
                                        <p:cTn id="103" dur="3500" fill="hold"/>
                                        <p:tgtEl>
                                          <p:spTgt spid="29"/>
                                        </p:tgtEl>
                                        <p:attrNameLst>
                                          <p:attrName>ppt_x</p:attrName>
                                        </p:attrNameLst>
                                      </p:cBhvr>
                                      <p:tavLst>
                                        <p:tav tm="0">
                                          <p:val>
                                            <p:strVal val="0-#ppt_w/2"/>
                                          </p:val>
                                        </p:tav>
                                        <p:tav tm="100000">
                                          <p:val>
                                            <p:strVal val="#ppt_x"/>
                                          </p:val>
                                        </p:tav>
                                      </p:tavLst>
                                    </p:anim>
                                    <p:anim calcmode="lin" valueType="num">
                                      <p:cBhvr additive="base">
                                        <p:cTn id="104" dur="3500" fill="hold"/>
                                        <p:tgtEl>
                                          <p:spTgt spid="29"/>
                                        </p:tgtEl>
                                        <p:attrNameLst>
                                          <p:attrName>ppt_y</p:attrName>
                                        </p:attrNameLst>
                                      </p:cBhvr>
                                      <p:tavLst>
                                        <p:tav tm="0">
                                          <p:val>
                                            <p:strVal val="0-#ppt_h/2"/>
                                          </p:val>
                                        </p:tav>
                                        <p:tav tm="100000">
                                          <p:val>
                                            <p:strVal val="#ppt_y"/>
                                          </p:val>
                                        </p:tav>
                                      </p:tavLst>
                                    </p:anim>
                                  </p:childTnLst>
                                </p:cTn>
                              </p:par>
                              <p:par>
                                <p:cTn id="105" presetID="19" presetClass="entr" presetSubtype="10" fill="hold" grpId="1" nodeType="withEffect">
                                  <p:stCondLst>
                                    <p:cond delay="0"/>
                                  </p:stCondLst>
                                  <p:childTnLst>
                                    <p:set>
                                      <p:cBhvr>
                                        <p:cTn id="106" dur="1" fill="hold">
                                          <p:stCondLst>
                                            <p:cond delay="0"/>
                                          </p:stCondLst>
                                        </p:cTn>
                                        <p:tgtEl>
                                          <p:spTgt spid="29"/>
                                        </p:tgtEl>
                                        <p:attrNameLst>
                                          <p:attrName>style.visibility</p:attrName>
                                        </p:attrNameLst>
                                      </p:cBhvr>
                                      <p:to>
                                        <p:strVal val="visible"/>
                                      </p:to>
                                    </p:set>
                                    <p:anim calcmode="lin" valueType="num">
                                      <p:cBhvr>
                                        <p:cTn id="107" dur="3500" fill="hold"/>
                                        <p:tgtEl>
                                          <p:spTgt spid="29"/>
                                        </p:tgtEl>
                                        <p:attrNameLst>
                                          <p:attrName>ppt_w</p:attrName>
                                        </p:attrNameLst>
                                      </p:cBhvr>
                                      <p:tavLst>
                                        <p:tav tm="0" fmla="#ppt_w*sin(2.5*pi*$)">
                                          <p:val>
                                            <p:fltVal val="0"/>
                                          </p:val>
                                        </p:tav>
                                        <p:tav tm="100000">
                                          <p:val>
                                            <p:fltVal val="1"/>
                                          </p:val>
                                        </p:tav>
                                      </p:tavLst>
                                    </p:anim>
                                    <p:anim calcmode="lin" valueType="num">
                                      <p:cBhvr>
                                        <p:cTn id="108" dur="3500" fill="hold"/>
                                        <p:tgtEl>
                                          <p:spTgt spid="29"/>
                                        </p:tgtEl>
                                        <p:attrNameLst>
                                          <p:attrName>ppt_h</p:attrName>
                                        </p:attrNameLst>
                                      </p:cBhvr>
                                      <p:tavLst>
                                        <p:tav tm="0">
                                          <p:val>
                                            <p:strVal val="#ppt_h"/>
                                          </p:val>
                                        </p:tav>
                                        <p:tav tm="100000">
                                          <p:val>
                                            <p:strVal val="#ppt_h"/>
                                          </p:val>
                                        </p:tav>
                                      </p:tavLst>
                                    </p:anim>
                                  </p:childTnLst>
                                </p:cTn>
                              </p:par>
                              <p:par>
                                <p:cTn id="109" presetID="2" presetClass="exit" presetSubtype="2" fill="hold" grpId="2" nodeType="withEffect">
                                  <p:stCondLst>
                                    <p:cond delay="0"/>
                                  </p:stCondLst>
                                  <p:childTnLst>
                                    <p:anim calcmode="lin" valueType="num">
                                      <p:cBhvr additive="base">
                                        <p:cTn id="110" dur="3500"/>
                                        <p:tgtEl>
                                          <p:spTgt spid="29"/>
                                        </p:tgtEl>
                                        <p:attrNameLst>
                                          <p:attrName>ppt_x</p:attrName>
                                        </p:attrNameLst>
                                      </p:cBhvr>
                                      <p:tavLst>
                                        <p:tav tm="0">
                                          <p:val>
                                            <p:strVal val="ppt_x"/>
                                          </p:val>
                                        </p:tav>
                                        <p:tav tm="100000">
                                          <p:val>
                                            <p:strVal val="1+ppt_w/2"/>
                                          </p:val>
                                        </p:tav>
                                      </p:tavLst>
                                    </p:anim>
                                    <p:anim calcmode="lin" valueType="num">
                                      <p:cBhvr additive="base">
                                        <p:cTn id="111" dur="3500"/>
                                        <p:tgtEl>
                                          <p:spTgt spid="29"/>
                                        </p:tgtEl>
                                        <p:attrNameLst>
                                          <p:attrName>ppt_y</p:attrName>
                                        </p:attrNameLst>
                                      </p:cBhvr>
                                      <p:tavLst>
                                        <p:tav tm="0">
                                          <p:val>
                                            <p:strVal val="ppt_y"/>
                                          </p:val>
                                        </p:tav>
                                        <p:tav tm="100000">
                                          <p:val>
                                            <p:strVal val="ppt_y"/>
                                          </p:val>
                                        </p:tav>
                                      </p:tavLst>
                                    </p:anim>
                                    <p:set>
                                      <p:cBhvr>
                                        <p:cTn id="112" dur="1" fill="hold">
                                          <p:stCondLst>
                                            <p:cond delay="3499"/>
                                          </p:stCondLst>
                                        </p:cTn>
                                        <p:tgtEl>
                                          <p:spTgt spid="29"/>
                                        </p:tgtEl>
                                        <p:attrNameLst>
                                          <p:attrName>style.visibility</p:attrName>
                                        </p:attrNameLst>
                                      </p:cBhvr>
                                      <p:to>
                                        <p:strVal val="hidden"/>
                                      </p:to>
                                    </p:set>
                                  </p:childTnLst>
                                </p:cTn>
                              </p:par>
                              <p:par>
                                <p:cTn id="113" presetID="2" presetClass="entr" presetSubtype="9" fill="hold" grpId="0" nodeType="with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3500" fill="hold"/>
                                        <p:tgtEl>
                                          <p:spTgt spid="22"/>
                                        </p:tgtEl>
                                        <p:attrNameLst>
                                          <p:attrName>ppt_x</p:attrName>
                                        </p:attrNameLst>
                                      </p:cBhvr>
                                      <p:tavLst>
                                        <p:tav tm="0">
                                          <p:val>
                                            <p:strVal val="0-#ppt_w/2"/>
                                          </p:val>
                                        </p:tav>
                                        <p:tav tm="100000">
                                          <p:val>
                                            <p:strVal val="#ppt_x"/>
                                          </p:val>
                                        </p:tav>
                                      </p:tavLst>
                                    </p:anim>
                                    <p:anim calcmode="lin" valueType="num">
                                      <p:cBhvr additive="base">
                                        <p:cTn id="116" dur="3500" fill="hold"/>
                                        <p:tgtEl>
                                          <p:spTgt spid="22"/>
                                        </p:tgtEl>
                                        <p:attrNameLst>
                                          <p:attrName>ppt_y</p:attrName>
                                        </p:attrNameLst>
                                      </p:cBhvr>
                                      <p:tavLst>
                                        <p:tav tm="0">
                                          <p:val>
                                            <p:strVal val="0-#ppt_h/2"/>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22"/>
                                        </p:tgtEl>
                                        <p:attrNameLst>
                                          <p:attrName>style.visibility</p:attrName>
                                        </p:attrNameLst>
                                      </p:cBhvr>
                                      <p:to>
                                        <p:strVal val="visible"/>
                                      </p:to>
                                    </p:set>
                                    <p:anim calcmode="lin" valueType="num">
                                      <p:cBhvr>
                                        <p:cTn id="119" dur="3500" fill="hold"/>
                                        <p:tgtEl>
                                          <p:spTgt spid="22"/>
                                        </p:tgtEl>
                                        <p:attrNameLst>
                                          <p:attrName>ppt_w</p:attrName>
                                        </p:attrNameLst>
                                      </p:cBhvr>
                                      <p:tavLst>
                                        <p:tav tm="0" fmla="#ppt_w*sin(2.5*pi*$)">
                                          <p:val>
                                            <p:fltVal val="0"/>
                                          </p:val>
                                        </p:tav>
                                        <p:tav tm="100000">
                                          <p:val>
                                            <p:fltVal val="1"/>
                                          </p:val>
                                        </p:tav>
                                      </p:tavLst>
                                    </p:anim>
                                    <p:anim calcmode="lin" valueType="num">
                                      <p:cBhvr>
                                        <p:cTn id="120" dur="3500" fill="hold"/>
                                        <p:tgtEl>
                                          <p:spTgt spid="22"/>
                                        </p:tgtEl>
                                        <p:attrNameLst>
                                          <p:attrName>ppt_h</p:attrName>
                                        </p:attrNameLst>
                                      </p:cBhvr>
                                      <p:tavLst>
                                        <p:tav tm="0">
                                          <p:val>
                                            <p:strVal val="#ppt_h"/>
                                          </p:val>
                                        </p:tav>
                                        <p:tav tm="100000">
                                          <p:val>
                                            <p:strVal val="#ppt_h"/>
                                          </p:val>
                                        </p:tav>
                                      </p:tavLst>
                                    </p:anim>
                                  </p:childTnLst>
                                </p:cTn>
                              </p:par>
                              <p:par>
                                <p:cTn id="121" presetID="2" presetClass="exit" presetSubtype="2" fill="hold" grpId="2" nodeType="withEffect">
                                  <p:stCondLst>
                                    <p:cond delay="0"/>
                                  </p:stCondLst>
                                  <p:childTnLst>
                                    <p:anim calcmode="lin" valueType="num">
                                      <p:cBhvr additive="base">
                                        <p:cTn id="122" dur="3500"/>
                                        <p:tgtEl>
                                          <p:spTgt spid="22"/>
                                        </p:tgtEl>
                                        <p:attrNameLst>
                                          <p:attrName>ppt_x</p:attrName>
                                        </p:attrNameLst>
                                      </p:cBhvr>
                                      <p:tavLst>
                                        <p:tav tm="0">
                                          <p:val>
                                            <p:strVal val="ppt_x"/>
                                          </p:val>
                                        </p:tav>
                                        <p:tav tm="100000">
                                          <p:val>
                                            <p:strVal val="1+ppt_w/2"/>
                                          </p:val>
                                        </p:tav>
                                      </p:tavLst>
                                    </p:anim>
                                    <p:anim calcmode="lin" valueType="num">
                                      <p:cBhvr additive="base">
                                        <p:cTn id="123" dur="3500"/>
                                        <p:tgtEl>
                                          <p:spTgt spid="22"/>
                                        </p:tgtEl>
                                        <p:attrNameLst>
                                          <p:attrName>ppt_y</p:attrName>
                                        </p:attrNameLst>
                                      </p:cBhvr>
                                      <p:tavLst>
                                        <p:tav tm="0">
                                          <p:val>
                                            <p:strVal val="ppt_y"/>
                                          </p:val>
                                        </p:tav>
                                        <p:tav tm="100000">
                                          <p:val>
                                            <p:strVal val="ppt_y"/>
                                          </p:val>
                                        </p:tav>
                                      </p:tavLst>
                                    </p:anim>
                                    <p:set>
                                      <p:cBhvr>
                                        <p:cTn id="124" dur="1" fill="hold">
                                          <p:stCondLst>
                                            <p:cond delay="3499"/>
                                          </p:stCondLst>
                                        </p:cTn>
                                        <p:tgtEl>
                                          <p:spTgt spid="22"/>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0"/>
                                        </p:tgtEl>
                                        <p:attrNameLst>
                                          <p:attrName>style.visibility</p:attrName>
                                        </p:attrNameLst>
                                      </p:cBhvr>
                                      <p:to>
                                        <p:strVal val="visible"/>
                                      </p:to>
                                    </p:set>
                                    <p:anim calcmode="lin" valueType="num">
                                      <p:cBhvr additive="base">
                                        <p:cTn id="127" dur="3500" fill="hold"/>
                                        <p:tgtEl>
                                          <p:spTgt spid="20"/>
                                        </p:tgtEl>
                                        <p:attrNameLst>
                                          <p:attrName>ppt_x</p:attrName>
                                        </p:attrNameLst>
                                      </p:cBhvr>
                                      <p:tavLst>
                                        <p:tav tm="0">
                                          <p:val>
                                            <p:strVal val="0-#ppt_w/2"/>
                                          </p:val>
                                        </p:tav>
                                        <p:tav tm="100000">
                                          <p:val>
                                            <p:strVal val="#ppt_x"/>
                                          </p:val>
                                        </p:tav>
                                      </p:tavLst>
                                    </p:anim>
                                    <p:anim calcmode="lin" valueType="num">
                                      <p:cBhvr additive="base">
                                        <p:cTn id="128" dur="3500" fill="hold"/>
                                        <p:tgtEl>
                                          <p:spTgt spid="20"/>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0"/>
                                        </p:tgtEl>
                                        <p:attrNameLst>
                                          <p:attrName>style.visibility</p:attrName>
                                        </p:attrNameLst>
                                      </p:cBhvr>
                                      <p:to>
                                        <p:strVal val="visible"/>
                                      </p:to>
                                    </p:set>
                                    <p:anim calcmode="lin" valueType="num">
                                      <p:cBhvr>
                                        <p:cTn id="131" dur="3500" fill="hold"/>
                                        <p:tgtEl>
                                          <p:spTgt spid="20"/>
                                        </p:tgtEl>
                                        <p:attrNameLst>
                                          <p:attrName>ppt_w</p:attrName>
                                        </p:attrNameLst>
                                      </p:cBhvr>
                                      <p:tavLst>
                                        <p:tav tm="0" fmla="#ppt_w*sin(2.5*pi*$)">
                                          <p:val>
                                            <p:fltVal val="0"/>
                                          </p:val>
                                        </p:tav>
                                        <p:tav tm="100000">
                                          <p:val>
                                            <p:fltVal val="1"/>
                                          </p:val>
                                        </p:tav>
                                      </p:tavLst>
                                    </p:anim>
                                    <p:anim calcmode="lin" valueType="num">
                                      <p:cBhvr>
                                        <p:cTn id="132" dur="3500" fill="hold"/>
                                        <p:tgtEl>
                                          <p:spTgt spid="20"/>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500"/>
                                        <p:tgtEl>
                                          <p:spTgt spid="20"/>
                                        </p:tgtEl>
                                        <p:attrNameLst>
                                          <p:attrName>ppt_x</p:attrName>
                                        </p:attrNameLst>
                                      </p:cBhvr>
                                      <p:tavLst>
                                        <p:tav tm="0">
                                          <p:val>
                                            <p:strVal val="ppt_x"/>
                                          </p:val>
                                        </p:tav>
                                        <p:tav tm="100000">
                                          <p:val>
                                            <p:strVal val="1+ppt_w/2"/>
                                          </p:val>
                                        </p:tav>
                                      </p:tavLst>
                                    </p:anim>
                                    <p:anim calcmode="lin" valueType="num">
                                      <p:cBhvr additive="base">
                                        <p:cTn id="135" dur="3500"/>
                                        <p:tgtEl>
                                          <p:spTgt spid="20"/>
                                        </p:tgtEl>
                                        <p:attrNameLst>
                                          <p:attrName>ppt_y</p:attrName>
                                        </p:attrNameLst>
                                      </p:cBhvr>
                                      <p:tavLst>
                                        <p:tav tm="0">
                                          <p:val>
                                            <p:strVal val="ppt_y"/>
                                          </p:val>
                                        </p:tav>
                                        <p:tav tm="100000">
                                          <p:val>
                                            <p:strVal val="ppt_y"/>
                                          </p:val>
                                        </p:tav>
                                      </p:tavLst>
                                    </p:anim>
                                    <p:set>
                                      <p:cBhvr>
                                        <p:cTn id="136" dur="1" fill="hold">
                                          <p:stCondLst>
                                            <p:cond delay="3499"/>
                                          </p:stCondLst>
                                        </p:cTn>
                                        <p:tgtEl>
                                          <p:spTgt spid="20"/>
                                        </p:tgtEl>
                                        <p:attrNameLst>
                                          <p:attrName>style.visibility</p:attrName>
                                        </p:attrNameLst>
                                      </p:cBhvr>
                                      <p:to>
                                        <p:strVal val="hidden"/>
                                      </p:to>
                                    </p:set>
                                  </p:childTnLst>
                                </p:cTn>
                              </p:par>
                              <p:par>
                                <p:cTn id="137" presetID="2" presetClass="entr" presetSubtype="9" fill="hold" grpId="0" nodeType="withEffect">
                                  <p:stCondLst>
                                    <p:cond delay="0"/>
                                  </p:stCondLst>
                                  <p:childTnLst>
                                    <p:set>
                                      <p:cBhvr>
                                        <p:cTn id="138" dur="1" fill="hold">
                                          <p:stCondLst>
                                            <p:cond delay="0"/>
                                          </p:stCondLst>
                                        </p:cTn>
                                        <p:tgtEl>
                                          <p:spTgt spid="21"/>
                                        </p:tgtEl>
                                        <p:attrNameLst>
                                          <p:attrName>style.visibility</p:attrName>
                                        </p:attrNameLst>
                                      </p:cBhvr>
                                      <p:to>
                                        <p:strVal val="visible"/>
                                      </p:to>
                                    </p:set>
                                    <p:anim calcmode="lin" valueType="num">
                                      <p:cBhvr additive="base">
                                        <p:cTn id="139" dur="3500" fill="hold"/>
                                        <p:tgtEl>
                                          <p:spTgt spid="21"/>
                                        </p:tgtEl>
                                        <p:attrNameLst>
                                          <p:attrName>ppt_x</p:attrName>
                                        </p:attrNameLst>
                                      </p:cBhvr>
                                      <p:tavLst>
                                        <p:tav tm="0">
                                          <p:val>
                                            <p:strVal val="0-#ppt_w/2"/>
                                          </p:val>
                                        </p:tav>
                                        <p:tav tm="100000">
                                          <p:val>
                                            <p:strVal val="#ppt_x"/>
                                          </p:val>
                                        </p:tav>
                                      </p:tavLst>
                                    </p:anim>
                                    <p:anim calcmode="lin" valueType="num">
                                      <p:cBhvr additive="base">
                                        <p:cTn id="140" dur="3500" fill="hold"/>
                                        <p:tgtEl>
                                          <p:spTgt spid="21"/>
                                        </p:tgtEl>
                                        <p:attrNameLst>
                                          <p:attrName>ppt_y</p:attrName>
                                        </p:attrNameLst>
                                      </p:cBhvr>
                                      <p:tavLst>
                                        <p:tav tm="0">
                                          <p:val>
                                            <p:strVal val="0-#ppt_h/2"/>
                                          </p:val>
                                        </p:tav>
                                        <p:tav tm="100000">
                                          <p:val>
                                            <p:strVal val="#ppt_y"/>
                                          </p:val>
                                        </p:tav>
                                      </p:tavLst>
                                    </p:anim>
                                  </p:childTnLst>
                                </p:cTn>
                              </p:par>
                              <p:par>
                                <p:cTn id="141" presetID="19" presetClass="entr" presetSubtype="10" fill="hold" grpId="1" nodeType="withEffect">
                                  <p:stCondLst>
                                    <p:cond delay="0"/>
                                  </p:stCondLst>
                                  <p:childTnLst>
                                    <p:set>
                                      <p:cBhvr>
                                        <p:cTn id="142" dur="1" fill="hold">
                                          <p:stCondLst>
                                            <p:cond delay="0"/>
                                          </p:stCondLst>
                                        </p:cTn>
                                        <p:tgtEl>
                                          <p:spTgt spid="21"/>
                                        </p:tgtEl>
                                        <p:attrNameLst>
                                          <p:attrName>style.visibility</p:attrName>
                                        </p:attrNameLst>
                                      </p:cBhvr>
                                      <p:to>
                                        <p:strVal val="visible"/>
                                      </p:to>
                                    </p:set>
                                    <p:anim calcmode="lin" valueType="num">
                                      <p:cBhvr>
                                        <p:cTn id="143" dur="3500" fill="hold"/>
                                        <p:tgtEl>
                                          <p:spTgt spid="21"/>
                                        </p:tgtEl>
                                        <p:attrNameLst>
                                          <p:attrName>ppt_w</p:attrName>
                                        </p:attrNameLst>
                                      </p:cBhvr>
                                      <p:tavLst>
                                        <p:tav tm="0" fmla="#ppt_w*sin(2.5*pi*$)">
                                          <p:val>
                                            <p:fltVal val="0"/>
                                          </p:val>
                                        </p:tav>
                                        <p:tav tm="100000">
                                          <p:val>
                                            <p:fltVal val="1"/>
                                          </p:val>
                                        </p:tav>
                                      </p:tavLst>
                                    </p:anim>
                                    <p:anim calcmode="lin" valueType="num">
                                      <p:cBhvr>
                                        <p:cTn id="144" dur="3500" fill="hold"/>
                                        <p:tgtEl>
                                          <p:spTgt spid="21"/>
                                        </p:tgtEl>
                                        <p:attrNameLst>
                                          <p:attrName>ppt_h</p:attrName>
                                        </p:attrNameLst>
                                      </p:cBhvr>
                                      <p:tavLst>
                                        <p:tav tm="0">
                                          <p:val>
                                            <p:strVal val="#ppt_h"/>
                                          </p:val>
                                        </p:tav>
                                        <p:tav tm="100000">
                                          <p:val>
                                            <p:strVal val="#ppt_h"/>
                                          </p:val>
                                        </p:tav>
                                      </p:tavLst>
                                    </p:anim>
                                  </p:childTnLst>
                                </p:cTn>
                              </p:par>
                              <p:par>
                                <p:cTn id="145" presetID="2" presetClass="exit" presetSubtype="2" fill="hold" grpId="2" nodeType="withEffect">
                                  <p:stCondLst>
                                    <p:cond delay="0"/>
                                  </p:stCondLst>
                                  <p:childTnLst>
                                    <p:anim calcmode="lin" valueType="num">
                                      <p:cBhvr additive="base">
                                        <p:cTn id="146" dur="3500"/>
                                        <p:tgtEl>
                                          <p:spTgt spid="21"/>
                                        </p:tgtEl>
                                        <p:attrNameLst>
                                          <p:attrName>ppt_x</p:attrName>
                                        </p:attrNameLst>
                                      </p:cBhvr>
                                      <p:tavLst>
                                        <p:tav tm="0">
                                          <p:val>
                                            <p:strVal val="ppt_x"/>
                                          </p:val>
                                        </p:tav>
                                        <p:tav tm="100000">
                                          <p:val>
                                            <p:strVal val="1+ppt_w/2"/>
                                          </p:val>
                                        </p:tav>
                                      </p:tavLst>
                                    </p:anim>
                                    <p:anim calcmode="lin" valueType="num">
                                      <p:cBhvr additive="base">
                                        <p:cTn id="147" dur="3500"/>
                                        <p:tgtEl>
                                          <p:spTgt spid="21"/>
                                        </p:tgtEl>
                                        <p:attrNameLst>
                                          <p:attrName>ppt_y</p:attrName>
                                        </p:attrNameLst>
                                      </p:cBhvr>
                                      <p:tavLst>
                                        <p:tav tm="0">
                                          <p:val>
                                            <p:strVal val="ppt_y"/>
                                          </p:val>
                                        </p:tav>
                                        <p:tav tm="100000">
                                          <p:val>
                                            <p:strVal val="ppt_y"/>
                                          </p:val>
                                        </p:tav>
                                      </p:tavLst>
                                    </p:anim>
                                    <p:set>
                                      <p:cBhvr>
                                        <p:cTn id="148" dur="1" fill="hold">
                                          <p:stCondLst>
                                            <p:cond delay="3499"/>
                                          </p:stCondLst>
                                        </p:cTn>
                                        <p:tgtEl>
                                          <p:spTgt spid="21"/>
                                        </p:tgtEl>
                                        <p:attrNameLst>
                                          <p:attrName>style.visibility</p:attrName>
                                        </p:attrNameLst>
                                      </p:cBhvr>
                                      <p:to>
                                        <p:strVal val="hidden"/>
                                      </p:to>
                                    </p:set>
                                  </p:childTnLst>
                                </p:cTn>
                              </p:par>
                              <p:par>
                                <p:cTn id="149" presetID="2" presetClass="entr" presetSubtype="9" fill="hold" grpId="0" nodeType="withEffect">
                                  <p:stCondLst>
                                    <p:cond delay="0"/>
                                  </p:stCondLst>
                                  <p:childTnLst>
                                    <p:set>
                                      <p:cBhvr>
                                        <p:cTn id="150" dur="1" fill="hold">
                                          <p:stCondLst>
                                            <p:cond delay="0"/>
                                          </p:stCondLst>
                                        </p:cTn>
                                        <p:tgtEl>
                                          <p:spTgt spid="14"/>
                                        </p:tgtEl>
                                        <p:attrNameLst>
                                          <p:attrName>style.visibility</p:attrName>
                                        </p:attrNameLst>
                                      </p:cBhvr>
                                      <p:to>
                                        <p:strVal val="visible"/>
                                      </p:to>
                                    </p:set>
                                    <p:anim calcmode="lin" valueType="num">
                                      <p:cBhvr additive="base">
                                        <p:cTn id="151" dur="3500" fill="hold"/>
                                        <p:tgtEl>
                                          <p:spTgt spid="14"/>
                                        </p:tgtEl>
                                        <p:attrNameLst>
                                          <p:attrName>ppt_x</p:attrName>
                                        </p:attrNameLst>
                                      </p:cBhvr>
                                      <p:tavLst>
                                        <p:tav tm="0">
                                          <p:val>
                                            <p:strVal val="0-#ppt_w/2"/>
                                          </p:val>
                                        </p:tav>
                                        <p:tav tm="100000">
                                          <p:val>
                                            <p:strVal val="#ppt_x"/>
                                          </p:val>
                                        </p:tav>
                                      </p:tavLst>
                                    </p:anim>
                                    <p:anim calcmode="lin" valueType="num">
                                      <p:cBhvr additive="base">
                                        <p:cTn id="152" dur="3500" fill="hold"/>
                                        <p:tgtEl>
                                          <p:spTgt spid="14"/>
                                        </p:tgtEl>
                                        <p:attrNameLst>
                                          <p:attrName>ppt_y</p:attrName>
                                        </p:attrNameLst>
                                      </p:cBhvr>
                                      <p:tavLst>
                                        <p:tav tm="0">
                                          <p:val>
                                            <p:strVal val="0-#ppt_h/2"/>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14"/>
                                        </p:tgtEl>
                                        <p:attrNameLst>
                                          <p:attrName>style.visibility</p:attrName>
                                        </p:attrNameLst>
                                      </p:cBhvr>
                                      <p:to>
                                        <p:strVal val="visible"/>
                                      </p:to>
                                    </p:set>
                                    <p:anim calcmode="lin" valueType="num">
                                      <p:cBhvr>
                                        <p:cTn id="155" dur="3500" fill="hold"/>
                                        <p:tgtEl>
                                          <p:spTgt spid="14"/>
                                        </p:tgtEl>
                                        <p:attrNameLst>
                                          <p:attrName>ppt_w</p:attrName>
                                        </p:attrNameLst>
                                      </p:cBhvr>
                                      <p:tavLst>
                                        <p:tav tm="0" fmla="#ppt_w*sin(2.5*pi*$)">
                                          <p:val>
                                            <p:fltVal val="0"/>
                                          </p:val>
                                        </p:tav>
                                        <p:tav tm="100000">
                                          <p:val>
                                            <p:fltVal val="1"/>
                                          </p:val>
                                        </p:tav>
                                      </p:tavLst>
                                    </p:anim>
                                    <p:anim calcmode="lin" valueType="num">
                                      <p:cBhvr>
                                        <p:cTn id="156" dur="3500" fill="hold"/>
                                        <p:tgtEl>
                                          <p:spTgt spid="14"/>
                                        </p:tgtEl>
                                        <p:attrNameLst>
                                          <p:attrName>ppt_h</p:attrName>
                                        </p:attrNameLst>
                                      </p:cBhvr>
                                      <p:tavLst>
                                        <p:tav tm="0">
                                          <p:val>
                                            <p:strVal val="#ppt_h"/>
                                          </p:val>
                                        </p:tav>
                                        <p:tav tm="100000">
                                          <p:val>
                                            <p:strVal val="#ppt_h"/>
                                          </p:val>
                                        </p:tav>
                                      </p:tavLst>
                                    </p:anim>
                                  </p:childTnLst>
                                </p:cTn>
                              </p:par>
                              <p:par>
                                <p:cTn id="157" presetID="2" presetClass="exit" presetSubtype="2" fill="hold" grpId="2" nodeType="withEffect">
                                  <p:stCondLst>
                                    <p:cond delay="0"/>
                                  </p:stCondLst>
                                  <p:childTnLst>
                                    <p:anim calcmode="lin" valueType="num">
                                      <p:cBhvr additive="base">
                                        <p:cTn id="158" dur="3500"/>
                                        <p:tgtEl>
                                          <p:spTgt spid="14"/>
                                        </p:tgtEl>
                                        <p:attrNameLst>
                                          <p:attrName>ppt_x</p:attrName>
                                        </p:attrNameLst>
                                      </p:cBhvr>
                                      <p:tavLst>
                                        <p:tav tm="0">
                                          <p:val>
                                            <p:strVal val="ppt_x"/>
                                          </p:val>
                                        </p:tav>
                                        <p:tav tm="100000">
                                          <p:val>
                                            <p:strVal val="1+ppt_w/2"/>
                                          </p:val>
                                        </p:tav>
                                      </p:tavLst>
                                    </p:anim>
                                    <p:anim calcmode="lin" valueType="num">
                                      <p:cBhvr additive="base">
                                        <p:cTn id="159" dur="3500"/>
                                        <p:tgtEl>
                                          <p:spTgt spid="14"/>
                                        </p:tgtEl>
                                        <p:attrNameLst>
                                          <p:attrName>ppt_y</p:attrName>
                                        </p:attrNameLst>
                                      </p:cBhvr>
                                      <p:tavLst>
                                        <p:tav tm="0">
                                          <p:val>
                                            <p:strVal val="ppt_y"/>
                                          </p:val>
                                        </p:tav>
                                        <p:tav tm="100000">
                                          <p:val>
                                            <p:strVal val="ppt_y"/>
                                          </p:val>
                                        </p:tav>
                                      </p:tavLst>
                                    </p:anim>
                                    <p:set>
                                      <p:cBhvr>
                                        <p:cTn id="160" dur="1" fill="hold">
                                          <p:stCondLst>
                                            <p:cond delay="3499"/>
                                          </p:stCondLst>
                                        </p:cTn>
                                        <p:tgtEl>
                                          <p:spTgt spid="14"/>
                                        </p:tgtEl>
                                        <p:attrNameLst>
                                          <p:attrName>style.visibility</p:attrName>
                                        </p:attrNameLst>
                                      </p:cBhvr>
                                      <p:to>
                                        <p:strVal val="hidden"/>
                                      </p:to>
                                    </p:set>
                                  </p:childTnLst>
                                </p:cTn>
                              </p:par>
                              <p:par>
                                <p:cTn id="161" presetID="2" presetClass="entr" presetSubtype="9" fill="hold" grpId="0" nodeType="withEffect">
                                  <p:stCondLst>
                                    <p:cond delay="0"/>
                                  </p:stCondLst>
                                  <p:childTnLst>
                                    <p:set>
                                      <p:cBhvr>
                                        <p:cTn id="162" dur="1" fill="hold">
                                          <p:stCondLst>
                                            <p:cond delay="0"/>
                                          </p:stCondLst>
                                        </p:cTn>
                                        <p:tgtEl>
                                          <p:spTgt spid="13"/>
                                        </p:tgtEl>
                                        <p:attrNameLst>
                                          <p:attrName>style.visibility</p:attrName>
                                        </p:attrNameLst>
                                      </p:cBhvr>
                                      <p:to>
                                        <p:strVal val="visible"/>
                                      </p:to>
                                    </p:set>
                                    <p:anim calcmode="lin" valueType="num">
                                      <p:cBhvr additive="base">
                                        <p:cTn id="163" dur="3500" fill="hold"/>
                                        <p:tgtEl>
                                          <p:spTgt spid="13"/>
                                        </p:tgtEl>
                                        <p:attrNameLst>
                                          <p:attrName>ppt_x</p:attrName>
                                        </p:attrNameLst>
                                      </p:cBhvr>
                                      <p:tavLst>
                                        <p:tav tm="0">
                                          <p:val>
                                            <p:strVal val="0-#ppt_w/2"/>
                                          </p:val>
                                        </p:tav>
                                        <p:tav tm="100000">
                                          <p:val>
                                            <p:strVal val="#ppt_x"/>
                                          </p:val>
                                        </p:tav>
                                      </p:tavLst>
                                    </p:anim>
                                    <p:anim calcmode="lin" valueType="num">
                                      <p:cBhvr additive="base">
                                        <p:cTn id="164" dur="3500" fill="hold"/>
                                        <p:tgtEl>
                                          <p:spTgt spid="13"/>
                                        </p:tgtEl>
                                        <p:attrNameLst>
                                          <p:attrName>ppt_y</p:attrName>
                                        </p:attrNameLst>
                                      </p:cBhvr>
                                      <p:tavLst>
                                        <p:tav tm="0">
                                          <p:val>
                                            <p:strVal val="0-#ppt_h/2"/>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13"/>
                                        </p:tgtEl>
                                        <p:attrNameLst>
                                          <p:attrName>style.visibility</p:attrName>
                                        </p:attrNameLst>
                                      </p:cBhvr>
                                      <p:to>
                                        <p:strVal val="visible"/>
                                      </p:to>
                                    </p:set>
                                    <p:anim calcmode="lin" valueType="num">
                                      <p:cBhvr>
                                        <p:cTn id="167" dur="3500" fill="hold"/>
                                        <p:tgtEl>
                                          <p:spTgt spid="13"/>
                                        </p:tgtEl>
                                        <p:attrNameLst>
                                          <p:attrName>ppt_w</p:attrName>
                                        </p:attrNameLst>
                                      </p:cBhvr>
                                      <p:tavLst>
                                        <p:tav tm="0" fmla="#ppt_w*sin(2.5*pi*$)">
                                          <p:val>
                                            <p:fltVal val="0"/>
                                          </p:val>
                                        </p:tav>
                                        <p:tav tm="100000">
                                          <p:val>
                                            <p:fltVal val="1"/>
                                          </p:val>
                                        </p:tav>
                                      </p:tavLst>
                                    </p:anim>
                                    <p:anim calcmode="lin" valueType="num">
                                      <p:cBhvr>
                                        <p:cTn id="168" dur="3500" fill="hold"/>
                                        <p:tgtEl>
                                          <p:spTgt spid="13"/>
                                        </p:tgtEl>
                                        <p:attrNameLst>
                                          <p:attrName>ppt_h</p:attrName>
                                        </p:attrNameLst>
                                      </p:cBhvr>
                                      <p:tavLst>
                                        <p:tav tm="0">
                                          <p:val>
                                            <p:strVal val="#ppt_h"/>
                                          </p:val>
                                        </p:tav>
                                        <p:tav tm="100000">
                                          <p:val>
                                            <p:strVal val="#ppt_h"/>
                                          </p:val>
                                        </p:tav>
                                      </p:tavLst>
                                    </p:anim>
                                  </p:childTnLst>
                                </p:cTn>
                              </p:par>
                              <p:par>
                                <p:cTn id="169" presetID="2" presetClass="exit" presetSubtype="2" fill="hold" grpId="2" nodeType="withEffect">
                                  <p:stCondLst>
                                    <p:cond delay="0"/>
                                  </p:stCondLst>
                                  <p:childTnLst>
                                    <p:anim calcmode="lin" valueType="num">
                                      <p:cBhvr additive="base">
                                        <p:cTn id="170" dur="3500"/>
                                        <p:tgtEl>
                                          <p:spTgt spid="13"/>
                                        </p:tgtEl>
                                        <p:attrNameLst>
                                          <p:attrName>ppt_x</p:attrName>
                                        </p:attrNameLst>
                                      </p:cBhvr>
                                      <p:tavLst>
                                        <p:tav tm="0">
                                          <p:val>
                                            <p:strVal val="ppt_x"/>
                                          </p:val>
                                        </p:tav>
                                        <p:tav tm="100000">
                                          <p:val>
                                            <p:strVal val="1+ppt_w/2"/>
                                          </p:val>
                                        </p:tav>
                                      </p:tavLst>
                                    </p:anim>
                                    <p:anim calcmode="lin" valueType="num">
                                      <p:cBhvr additive="base">
                                        <p:cTn id="171" dur="3500"/>
                                        <p:tgtEl>
                                          <p:spTgt spid="13"/>
                                        </p:tgtEl>
                                        <p:attrNameLst>
                                          <p:attrName>ppt_y</p:attrName>
                                        </p:attrNameLst>
                                      </p:cBhvr>
                                      <p:tavLst>
                                        <p:tav tm="0">
                                          <p:val>
                                            <p:strVal val="ppt_y"/>
                                          </p:val>
                                        </p:tav>
                                        <p:tav tm="100000">
                                          <p:val>
                                            <p:strVal val="ppt_y"/>
                                          </p:val>
                                        </p:tav>
                                      </p:tavLst>
                                    </p:anim>
                                    <p:set>
                                      <p:cBhvr>
                                        <p:cTn id="172" dur="1" fill="hold">
                                          <p:stCondLst>
                                            <p:cond delay="3499"/>
                                          </p:stCondLst>
                                        </p:cTn>
                                        <p:tgtEl>
                                          <p:spTgt spid="13"/>
                                        </p:tgtEl>
                                        <p:attrNameLst>
                                          <p:attrName>style.visibility</p:attrName>
                                        </p:attrNameLst>
                                      </p:cBhvr>
                                      <p:to>
                                        <p:strVal val="hidden"/>
                                      </p:to>
                                    </p:set>
                                  </p:childTnLst>
                                </p:cTn>
                              </p:par>
                              <p:par>
                                <p:cTn id="173" presetID="2" presetClass="entr" presetSubtype="9" fill="hold" grpId="0" nodeType="with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3500" fill="hold"/>
                                        <p:tgtEl>
                                          <p:spTgt spid="32"/>
                                        </p:tgtEl>
                                        <p:attrNameLst>
                                          <p:attrName>ppt_x</p:attrName>
                                        </p:attrNameLst>
                                      </p:cBhvr>
                                      <p:tavLst>
                                        <p:tav tm="0">
                                          <p:val>
                                            <p:strVal val="0-#ppt_w/2"/>
                                          </p:val>
                                        </p:tav>
                                        <p:tav tm="100000">
                                          <p:val>
                                            <p:strVal val="#ppt_x"/>
                                          </p:val>
                                        </p:tav>
                                      </p:tavLst>
                                    </p:anim>
                                    <p:anim calcmode="lin" valueType="num">
                                      <p:cBhvr additive="base">
                                        <p:cTn id="176" dur="3500" fill="hold"/>
                                        <p:tgtEl>
                                          <p:spTgt spid="32"/>
                                        </p:tgtEl>
                                        <p:attrNameLst>
                                          <p:attrName>ppt_y</p:attrName>
                                        </p:attrNameLst>
                                      </p:cBhvr>
                                      <p:tavLst>
                                        <p:tav tm="0">
                                          <p:val>
                                            <p:strVal val="0-#ppt_h/2"/>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32"/>
                                        </p:tgtEl>
                                        <p:attrNameLst>
                                          <p:attrName>style.visibility</p:attrName>
                                        </p:attrNameLst>
                                      </p:cBhvr>
                                      <p:to>
                                        <p:strVal val="visible"/>
                                      </p:to>
                                    </p:set>
                                    <p:anim calcmode="lin" valueType="num">
                                      <p:cBhvr>
                                        <p:cTn id="179" dur="3500" fill="hold"/>
                                        <p:tgtEl>
                                          <p:spTgt spid="32"/>
                                        </p:tgtEl>
                                        <p:attrNameLst>
                                          <p:attrName>ppt_w</p:attrName>
                                        </p:attrNameLst>
                                      </p:cBhvr>
                                      <p:tavLst>
                                        <p:tav tm="0" fmla="#ppt_w*sin(2.5*pi*$)">
                                          <p:val>
                                            <p:fltVal val="0"/>
                                          </p:val>
                                        </p:tav>
                                        <p:tav tm="100000">
                                          <p:val>
                                            <p:fltVal val="1"/>
                                          </p:val>
                                        </p:tav>
                                      </p:tavLst>
                                    </p:anim>
                                    <p:anim calcmode="lin" valueType="num">
                                      <p:cBhvr>
                                        <p:cTn id="180" dur="3500" fill="hold"/>
                                        <p:tgtEl>
                                          <p:spTgt spid="32"/>
                                        </p:tgtEl>
                                        <p:attrNameLst>
                                          <p:attrName>ppt_h</p:attrName>
                                        </p:attrNameLst>
                                      </p:cBhvr>
                                      <p:tavLst>
                                        <p:tav tm="0">
                                          <p:val>
                                            <p:strVal val="#ppt_h"/>
                                          </p:val>
                                        </p:tav>
                                        <p:tav tm="100000">
                                          <p:val>
                                            <p:strVal val="#ppt_h"/>
                                          </p:val>
                                        </p:tav>
                                      </p:tavLst>
                                    </p:anim>
                                  </p:childTnLst>
                                </p:cTn>
                              </p:par>
                              <p:par>
                                <p:cTn id="181" presetID="2" presetClass="exit" presetSubtype="2" fill="hold" grpId="2" nodeType="withEffect">
                                  <p:stCondLst>
                                    <p:cond delay="0"/>
                                  </p:stCondLst>
                                  <p:childTnLst>
                                    <p:anim calcmode="lin" valueType="num">
                                      <p:cBhvr additive="base">
                                        <p:cTn id="182" dur="3500"/>
                                        <p:tgtEl>
                                          <p:spTgt spid="32"/>
                                        </p:tgtEl>
                                        <p:attrNameLst>
                                          <p:attrName>ppt_x</p:attrName>
                                        </p:attrNameLst>
                                      </p:cBhvr>
                                      <p:tavLst>
                                        <p:tav tm="0">
                                          <p:val>
                                            <p:strVal val="ppt_x"/>
                                          </p:val>
                                        </p:tav>
                                        <p:tav tm="100000">
                                          <p:val>
                                            <p:strVal val="1+ppt_w/2"/>
                                          </p:val>
                                        </p:tav>
                                      </p:tavLst>
                                    </p:anim>
                                    <p:anim calcmode="lin" valueType="num">
                                      <p:cBhvr additive="base">
                                        <p:cTn id="183" dur="3500"/>
                                        <p:tgtEl>
                                          <p:spTgt spid="32"/>
                                        </p:tgtEl>
                                        <p:attrNameLst>
                                          <p:attrName>ppt_y</p:attrName>
                                        </p:attrNameLst>
                                      </p:cBhvr>
                                      <p:tavLst>
                                        <p:tav tm="0">
                                          <p:val>
                                            <p:strVal val="ppt_y"/>
                                          </p:val>
                                        </p:tav>
                                        <p:tav tm="100000">
                                          <p:val>
                                            <p:strVal val="ppt_y"/>
                                          </p:val>
                                        </p:tav>
                                      </p:tavLst>
                                    </p:anim>
                                    <p:set>
                                      <p:cBhvr>
                                        <p:cTn id="184" dur="1" fill="hold">
                                          <p:stCondLst>
                                            <p:cond delay="3499"/>
                                          </p:stCondLst>
                                        </p:cTn>
                                        <p:tgtEl>
                                          <p:spTgt spid="32"/>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30"/>
                                        </p:tgtEl>
                                        <p:attrNameLst>
                                          <p:attrName>style.visibility</p:attrName>
                                        </p:attrNameLst>
                                      </p:cBhvr>
                                      <p:to>
                                        <p:strVal val="visible"/>
                                      </p:to>
                                    </p:set>
                                    <p:anim calcmode="lin" valueType="num">
                                      <p:cBhvr additive="base">
                                        <p:cTn id="187" dur="3500" fill="hold"/>
                                        <p:tgtEl>
                                          <p:spTgt spid="30"/>
                                        </p:tgtEl>
                                        <p:attrNameLst>
                                          <p:attrName>ppt_x</p:attrName>
                                        </p:attrNameLst>
                                      </p:cBhvr>
                                      <p:tavLst>
                                        <p:tav tm="0">
                                          <p:val>
                                            <p:strVal val="0-#ppt_w/2"/>
                                          </p:val>
                                        </p:tav>
                                        <p:tav tm="100000">
                                          <p:val>
                                            <p:strVal val="#ppt_x"/>
                                          </p:val>
                                        </p:tav>
                                      </p:tavLst>
                                    </p:anim>
                                    <p:anim calcmode="lin" valueType="num">
                                      <p:cBhvr additive="base">
                                        <p:cTn id="188" dur="3500" fill="hold"/>
                                        <p:tgtEl>
                                          <p:spTgt spid="3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0"/>
                                        </p:tgtEl>
                                        <p:attrNameLst>
                                          <p:attrName>style.visibility</p:attrName>
                                        </p:attrNameLst>
                                      </p:cBhvr>
                                      <p:to>
                                        <p:strVal val="visible"/>
                                      </p:to>
                                    </p:set>
                                    <p:anim calcmode="lin" valueType="num">
                                      <p:cBhvr>
                                        <p:cTn id="191" dur="3500" fill="hold"/>
                                        <p:tgtEl>
                                          <p:spTgt spid="30"/>
                                        </p:tgtEl>
                                        <p:attrNameLst>
                                          <p:attrName>ppt_w</p:attrName>
                                        </p:attrNameLst>
                                      </p:cBhvr>
                                      <p:tavLst>
                                        <p:tav tm="0" fmla="#ppt_w*sin(2.5*pi*$)">
                                          <p:val>
                                            <p:fltVal val="0"/>
                                          </p:val>
                                        </p:tav>
                                        <p:tav tm="100000">
                                          <p:val>
                                            <p:fltVal val="1"/>
                                          </p:val>
                                        </p:tav>
                                      </p:tavLst>
                                    </p:anim>
                                    <p:anim calcmode="lin" valueType="num">
                                      <p:cBhvr>
                                        <p:cTn id="192" dur="3500" fill="hold"/>
                                        <p:tgtEl>
                                          <p:spTgt spid="30"/>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500"/>
                                        <p:tgtEl>
                                          <p:spTgt spid="30"/>
                                        </p:tgtEl>
                                        <p:attrNameLst>
                                          <p:attrName>ppt_x</p:attrName>
                                        </p:attrNameLst>
                                      </p:cBhvr>
                                      <p:tavLst>
                                        <p:tav tm="0">
                                          <p:val>
                                            <p:strVal val="ppt_x"/>
                                          </p:val>
                                        </p:tav>
                                        <p:tav tm="100000">
                                          <p:val>
                                            <p:strVal val="1+ppt_w/2"/>
                                          </p:val>
                                        </p:tav>
                                      </p:tavLst>
                                    </p:anim>
                                    <p:anim calcmode="lin" valueType="num">
                                      <p:cBhvr additive="base">
                                        <p:cTn id="195" dur="3500"/>
                                        <p:tgtEl>
                                          <p:spTgt spid="30"/>
                                        </p:tgtEl>
                                        <p:attrNameLst>
                                          <p:attrName>ppt_y</p:attrName>
                                        </p:attrNameLst>
                                      </p:cBhvr>
                                      <p:tavLst>
                                        <p:tav tm="0">
                                          <p:val>
                                            <p:strVal val="ppt_y"/>
                                          </p:val>
                                        </p:tav>
                                        <p:tav tm="100000">
                                          <p:val>
                                            <p:strVal val="ppt_y"/>
                                          </p:val>
                                        </p:tav>
                                      </p:tavLst>
                                    </p:anim>
                                    <p:set>
                                      <p:cBhvr>
                                        <p:cTn id="196" dur="1" fill="hold">
                                          <p:stCondLst>
                                            <p:cond delay="3499"/>
                                          </p:stCondLst>
                                        </p:cTn>
                                        <p:tgtEl>
                                          <p:spTgt spid="30"/>
                                        </p:tgtEl>
                                        <p:attrNameLst>
                                          <p:attrName>style.visibility</p:attrName>
                                        </p:attrNameLst>
                                      </p:cBhvr>
                                      <p:to>
                                        <p:strVal val="hidden"/>
                                      </p:to>
                                    </p:set>
                                  </p:childTnLst>
                                </p:cTn>
                              </p:par>
                              <p:par>
                                <p:cTn id="197" presetID="2" presetClass="entr" presetSubtype="9" fill="hold" grpId="0" nodeType="withEffect">
                                  <p:stCondLst>
                                    <p:cond delay="0"/>
                                  </p:stCondLst>
                                  <p:childTnLst>
                                    <p:set>
                                      <p:cBhvr>
                                        <p:cTn id="198" dur="1" fill="hold">
                                          <p:stCondLst>
                                            <p:cond delay="0"/>
                                          </p:stCondLst>
                                        </p:cTn>
                                        <p:tgtEl>
                                          <p:spTgt spid="31"/>
                                        </p:tgtEl>
                                        <p:attrNameLst>
                                          <p:attrName>style.visibility</p:attrName>
                                        </p:attrNameLst>
                                      </p:cBhvr>
                                      <p:to>
                                        <p:strVal val="visible"/>
                                      </p:to>
                                    </p:set>
                                    <p:anim calcmode="lin" valueType="num">
                                      <p:cBhvr additive="base">
                                        <p:cTn id="199" dur="3500" fill="hold"/>
                                        <p:tgtEl>
                                          <p:spTgt spid="31"/>
                                        </p:tgtEl>
                                        <p:attrNameLst>
                                          <p:attrName>ppt_x</p:attrName>
                                        </p:attrNameLst>
                                      </p:cBhvr>
                                      <p:tavLst>
                                        <p:tav tm="0">
                                          <p:val>
                                            <p:strVal val="0-#ppt_w/2"/>
                                          </p:val>
                                        </p:tav>
                                        <p:tav tm="100000">
                                          <p:val>
                                            <p:strVal val="#ppt_x"/>
                                          </p:val>
                                        </p:tav>
                                      </p:tavLst>
                                    </p:anim>
                                    <p:anim calcmode="lin" valueType="num">
                                      <p:cBhvr additive="base">
                                        <p:cTn id="200" dur="3500" fill="hold"/>
                                        <p:tgtEl>
                                          <p:spTgt spid="31"/>
                                        </p:tgtEl>
                                        <p:attrNameLst>
                                          <p:attrName>ppt_y</p:attrName>
                                        </p:attrNameLst>
                                      </p:cBhvr>
                                      <p:tavLst>
                                        <p:tav tm="0">
                                          <p:val>
                                            <p:strVal val="0-#ppt_h/2"/>
                                          </p:val>
                                        </p:tav>
                                        <p:tav tm="100000">
                                          <p:val>
                                            <p:strVal val="#ppt_y"/>
                                          </p:val>
                                        </p:tav>
                                      </p:tavLst>
                                    </p:anim>
                                  </p:childTnLst>
                                </p:cTn>
                              </p:par>
                              <p:par>
                                <p:cTn id="201" presetID="19" presetClass="entr" presetSubtype="10" fill="hold" grpId="1" nodeType="withEffect">
                                  <p:stCondLst>
                                    <p:cond delay="0"/>
                                  </p:stCondLst>
                                  <p:childTnLst>
                                    <p:set>
                                      <p:cBhvr>
                                        <p:cTn id="202" dur="1" fill="hold">
                                          <p:stCondLst>
                                            <p:cond delay="0"/>
                                          </p:stCondLst>
                                        </p:cTn>
                                        <p:tgtEl>
                                          <p:spTgt spid="31"/>
                                        </p:tgtEl>
                                        <p:attrNameLst>
                                          <p:attrName>style.visibility</p:attrName>
                                        </p:attrNameLst>
                                      </p:cBhvr>
                                      <p:to>
                                        <p:strVal val="visible"/>
                                      </p:to>
                                    </p:set>
                                    <p:anim calcmode="lin" valueType="num">
                                      <p:cBhvr>
                                        <p:cTn id="203" dur="3500" fill="hold"/>
                                        <p:tgtEl>
                                          <p:spTgt spid="31"/>
                                        </p:tgtEl>
                                        <p:attrNameLst>
                                          <p:attrName>ppt_w</p:attrName>
                                        </p:attrNameLst>
                                      </p:cBhvr>
                                      <p:tavLst>
                                        <p:tav tm="0" fmla="#ppt_w*sin(2.5*pi*$)">
                                          <p:val>
                                            <p:fltVal val="0"/>
                                          </p:val>
                                        </p:tav>
                                        <p:tav tm="100000">
                                          <p:val>
                                            <p:fltVal val="1"/>
                                          </p:val>
                                        </p:tav>
                                      </p:tavLst>
                                    </p:anim>
                                    <p:anim calcmode="lin" valueType="num">
                                      <p:cBhvr>
                                        <p:cTn id="204" dur="3500" fill="hold"/>
                                        <p:tgtEl>
                                          <p:spTgt spid="31"/>
                                        </p:tgtEl>
                                        <p:attrNameLst>
                                          <p:attrName>ppt_h</p:attrName>
                                        </p:attrNameLst>
                                      </p:cBhvr>
                                      <p:tavLst>
                                        <p:tav tm="0">
                                          <p:val>
                                            <p:strVal val="#ppt_h"/>
                                          </p:val>
                                        </p:tav>
                                        <p:tav tm="100000">
                                          <p:val>
                                            <p:strVal val="#ppt_h"/>
                                          </p:val>
                                        </p:tav>
                                      </p:tavLst>
                                    </p:anim>
                                  </p:childTnLst>
                                </p:cTn>
                              </p:par>
                              <p:par>
                                <p:cTn id="205" presetID="2" presetClass="exit" presetSubtype="2" fill="hold" grpId="2" nodeType="withEffect">
                                  <p:stCondLst>
                                    <p:cond delay="0"/>
                                  </p:stCondLst>
                                  <p:childTnLst>
                                    <p:anim calcmode="lin" valueType="num">
                                      <p:cBhvr additive="base">
                                        <p:cTn id="206" dur="3500"/>
                                        <p:tgtEl>
                                          <p:spTgt spid="31"/>
                                        </p:tgtEl>
                                        <p:attrNameLst>
                                          <p:attrName>ppt_x</p:attrName>
                                        </p:attrNameLst>
                                      </p:cBhvr>
                                      <p:tavLst>
                                        <p:tav tm="0">
                                          <p:val>
                                            <p:strVal val="ppt_x"/>
                                          </p:val>
                                        </p:tav>
                                        <p:tav tm="100000">
                                          <p:val>
                                            <p:strVal val="1+ppt_w/2"/>
                                          </p:val>
                                        </p:tav>
                                      </p:tavLst>
                                    </p:anim>
                                    <p:anim calcmode="lin" valueType="num">
                                      <p:cBhvr additive="base">
                                        <p:cTn id="207" dur="3500"/>
                                        <p:tgtEl>
                                          <p:spTgt spid="31"/>
                                        </p:tgtEl>
                                        <p:attrNameLst>
                                          <p:attrName>ppt_y</p:attrName>
                                        </p:attrNameLst>
                                      </p:cBhvr>
                                      <p:tavLst>
                                        <p:tav tm="0">
                                          <p:val>
                                            <p:strVal val="ppt_y"/>
                                          </p:val>
                                        </p:tav>
                                        <p:tav tm="100000">
                                          <p:val>
                                            <p:strVal val="ppt_y"/>
                                          </p:val>
                                        </p:tav>
                                      </p:tavLst>
                                    </p:anim>
                                    <p:set>
                                      <p:cBhvr>
                                        <p:cTn id="208" dur="1" fill="hold">
                                          <p:stCondLst>
                                            <p:cond delay="3499"/>
                                          </p:stCondLst>
                                        </p:cTn>
                                        <p:tgtEl>
                                          <p:spTgt spid="31"/>
                                        </p:tgtEl>
                                        <p:attrNameLst>
                                          <p:attrName>style.visibility</p:attrName>
                                        </p:attrNameLst>
                                      </p:cBhvr>
                                      <p:to>
                                        <p:strVal val="hidden"/>
                                      </p:to>
                                    </p:set>
                                  </p:childTnLst>
                                </p:cTn>
                              </p:par>
                              <p:par>
                                <p:cTn id="209" presetID="2" presetClass="entr" presetSubtype="9" fill="hold" grpId="0"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additive="base">
                                        <p:cTn id="211" dur="3500" fill="hold"/>
                                        <p:tgtEl>
                                          <p:spTgt spid="24"/>
                                        </p:tgtEl>
                                        <p:attrNameLst>
                                          <p:attrName>ppt_x</p:attrName>
                                        </p:attrNameLst>
                                      </p:cBhvr>
                                      <p:tavLst>
                                        <p:tav tm="0">
                                          <p:val>
                                            <p:strVal val="0-#ppt_w/2"/>
                                          </p:val>
                                        </p:tav>
                                        <p:tav tm="100000">
                                          <p:val>
                                            <p:strVal val="#ppt_x"/>
                                          </p:val>
                                        </p:tav>
                                      </p:tavLst>
                                    </p:anim>
                                    <p:anim calcmode="lin" valueType="num">
                                      <p:cBhvr additive="base">
                                        <p:cTn id="212" dur="3500" fill="hold"/>
                                        <p:tgtEl>
                                          <p:spTgt spid="24"/>
                                        </p:tgtEl>
                                        <p:attrNameLst>
                                          <p:attrName>ppt_y</p:attrName>
                                        </p:attrNameLst>
                                      </p:cBhvr>
                                      <p:tavLst>
                                        <p:tav tm="0">
                                          <p:val>
                                            <p:strVal val="0-#ppt_h/2"/>
                                          </p:val>
                                        </p:tav>
                                        <p:tav tm="100000">
                                          <p:val>
                                            <p:strVal val="#ppt_y"/>
                                          </p:val>
                                        </p:tav>
                                      </p:tavLst>
                                    </p:anim>
                                  </p:childTnLst>
                                </p:cTn>
                              </p:par>
                              <p:par>
                                <p:cTn id="213" presetID="19" presetClass="entr" presetSubtype="10" fill="hold" grpId="1" nodeType="withEffect">
                                  <p:stCondLst>
                                    <p:cond delay="0"/>
                                  </p:stCondLst>
                                  <p:childTnLst>
                                    <p:set>
                                      <p:cBhvr>
                                        <p:cTn id="214" dur="1" fill="hold">
                                          <p:stCondLst>
                                            <p:cond delay="0"/>
                                          </p:stCondLst>
                                        </p:cTn>
                                        <p:tgtEl>
                                          <p:spTgt spid="24"/>
                                        </p:tgtEl>
                                        <p:attrNameLst>
                                          <p:attrName>style.visibility</p:attrName>
                                        </p:attrNameLst>
                                      </p:cBhvr>
                                      <p:to>
                                        <p:strVal val="visible"/>
                                      </p:to>
                                    </p:set>
                                    <p:anim calcmode="lin" valueType="num">
                                      <p:cBhvr>
                                        <p:cTn id="215" dur="3500" fill="hold"/>
                                        <p:tgtEl>
                                          <p:spTgt spid="24"/>
                                        </p:tgtEl>
                                        <p:attrNameLst>
                                          <p:attrName>ppt_w</p:attrName>
                                        </p:attrNameLst>
                                      </p:cBhvr>
                                      <p:tavLst>
                                        <p:tav tm="0" fmla="#ppt_w*sin(2.5*pi*$)">
                                          <p:val>
                                            <p:fltVal val="0"/>
                                          </p:val>
                                        </p:tav>
                                        <p:tav tm="100000">
                                          <p:val>
                                            <p:fltVal val="1"/>
                                          </p:val>
                                        </p:tav>
                                      </p:tavLst>
                                    </p:anim>
                                    <p:anim calcmode="lin" valueType="num">
                                      <p:cBhvr>
                                        <p:cTn id="216" dur="3500" fill="hold"/>
                                        <p:tgtEl>
                                          <p:spTgt spid="24"/>
                                        </p:tgtEl>
                                        <p:attrNameLst>
                                          <p:attrName>ppt_h</p:attrName>
                                        </p:attrNameLst>
                                      </p:cBhvr>
                                      <p:tavLst>
                                        <p:tav tm="0">
                                          <p:val>
                                            <p:strVal val="#ppt_h"/>
                                          </p:val>
                                        </p:tav>
                                        <p:tav tm="100000">
                                          <p:val>
                                            <p:strVal val="#ppt_h"/>
                                          </p:val>
                                        </p:tav>
                                      </p:tavLst>
                                    </p:anim>
                                  </p:childTnLst>
                                </p:cTn>
                              </p:par>
                              <p:par>
                                <p:cTn id="217" presetID="2" presetClass="exit" presetSubtype="2" fill="hold" grpId="2" nodeType="withEffect">
                                  <p:stCondLst>
                                    <p:cond delay="0"/>
                                  </p:stCondLst>
                                  <p:childTnLst>
                                    <p:anim calcmode="lin" valueType="num">
                                      <p:cBhvr additive="base">
                                        <p:cTn id="218" dur="3500"/>
                                        <p:tgtEl>
                                          <p:spTgt spid="24"/>
                                        </p:tgtEl>
                                        <p:attrNameLst>
                                          <p:attrName>ppt_x</p:attrName>
                                        </p:attrNameLst>
                                      </p:cBhvr>
                                      <p:tavLst>
                                        <p:tav tm="0">
                                          <p:val>
                                            <p:strVal val="ppt_x"/>
                                          </p:val>
                                        </p:tav>
                                        <p:tav tm="100000">
                                          <p:val>
                                            <p:strVal val="1+ppt_w/2"/>
                                          </p:val>
                                        </p:tav>
                                      </p:tavLst>
                                    </p:anim>
                                    <p:anim calcmode="lin" valueType="num">
                                      <p:cBhvr additive="base">
                                        <p:cTn id="219" dur="3500"/>
                                        <p:tgtEl>
                                          <p:spTgt spid="24"/>
                                        </p:tgtEl>
                                        <p:attrNameLst>
                                          <p:attrName>ppt_y</p:attrName>
                                        </p:attrNameLst>
                                      </p:cBhvr>
                                      <p:tavLst>
                                        <p:tav tm="0">
                                          <p:val>
                                            <p:strVal val="ppt_y"/>
                                          </p:val>
                                        </p:tav>
                                        <p:tav tm="100000">
                                          <p:val>
                                            <p:strVal val="ppt_y"/>
                                          </p:val>
                                        </p:tav>
                                      </p:tavLst>
                                    </p:anim>
                                    <p:set>
                                      <p:cBhvr>
                                        <p:cTn id="220" dur="1" fill="hold">
                                          <p:stCondLst>
                                            <p:cond delay="3499"/>
                                          </p:stCondLst>
                                        </p:cTn>
                                        <p:tgtEl>
                                          <p:spTgt spid="24"/>
                                        </p:tgtEl>
                                        <p:attrNameLst>
                                          <p:attrName>style.visibility</p:attrName>
                                        </p:attrNameLst>
                                      </p:cBhvr>
                                      <p:to>
                                        <p:strVal val="hidden"/>
                                      </p:to>
                                    </p:set>
                                  </p:childTnLst>
                                </p:cTn>
                              </p:par>
                              <p:par>
                                <p:cTn id="221" presetID="2" presetClass="entr" presetSubtype="9" fill="hold" grpId="0" nodeType="withEffect">
                                  <p:stCondLst>
                                    <p:cond delay="0"/>
                                  </p:stCondLst>
                                  <p:childTnLst>
                                    <p:set>
                                      <p:cBhvr>
                                        <p:cTn id="222" dur="1" fill="hold">
                                          <p:stCondLst>
                                            <p:cond delay="0"/>
                                          </p:stCondLst>
                                        </p:cTn>
                                        <p:tgtEl>
                                          <p:spTgt spid="23"/>
                                        </p:tgtEl>
                                        <p:attrNameLst>
                                          <p:attrName>style.visibility</p:attrName>
                                        </p:attrNameLst>
                                      </p:cBhvr>
                                      <p:to>
                                        <p:strVal val="visible"/>
                                      </p:to>
                                    </p:set>
                                    <p:anim calcmode="lin" valueType="num">
                                      <p:cBhvr additive="base">
                                        <p:cTn id="223" dur="3500" fill="hold"/>
                                        <p:tgtEl>
                                          <p:spTgt spid="23"/>
                                        </p:tgtEl>
                                        <p:attrNameLst>
                                          <p:attrName>ppt_x</p:attrName>
                                        </p:attrNameLst>
                                      </p:cBhvr>
                                      <p:tavLst>
                                        <p:tav tm="0">
                                          <p:val>
                                            <p:strVal val="0-#ppt_w/2"/>
                                          </p:val>
                                        </p:tav>
                                        <p:tav tm="100000">
                                          <p:val>
                                            <p:strVal val="#ppt_x"/>
                                          </p:val>
                                        </p:tav>
                                      </p:tavLst>
                                    </p:anim>
                                    <p:anim calcmode="lin" valueType="num">
                                      <p:cBhvr additive="base">
                                        <p:cTn id="224" dur="3500" fill="hold"/>
                                        <p:tgtEl>
                                          <p:spTgt spid="23"/>
                                        </p:tgtEl>
                                        <p:attrNameLst>
                                          <p:attrName>ppt_y</p:attrName>
                                        </p:attrNameLst>
                                      </p:cBhvr>
                                      <p:tavLst>
                                        <p:tav tm="0">
                                          <p:val>
                                            <p:strVal val="0-#ppt_h/2"/>
                                          </p:val>
                                        </p:tav>
                                        <p:tav tm="100000">
                                          <p:val>
                                            <p:strVal val="#ppt_y"/>
                                          </p:val>
                                        </p:tav>
                                      </p:tavLst>
                                    </p:anim>
                                  </p:childTnLst>
                                </p:cTn>
                              </p:par>
                              <p:par>
                                <p:cTn id="225" presetID="19" presetClass="entr" presetSubtype="10" fill="hold" grpId="1"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p:cTn id="227" dur="3500" fill="hold"/>
                                        <p:tgtEl>
                                          <p:spTgt spid="23"/>
                                        </p:tgtEl>
                                        <p:attrNameLst>
                                          <p:attrName>ppt_w</p:attrName>
                                        </p:attrNameLst>
                                      </p:cBhvr>
                                      <p:tavLst>
                                        <p:tav tm="0" fmla="#ppt_w*sin(2.5*pi*$)">
                                          <p:val>
                                            <p:fltVal val="0"/>
                                          </p:val>
                                        </p:tav>
                                        <p:tav tm="100000">
                                          <p:val>
                                            <p:fltVal val="1"/>
                                          </p:val>
                                        </p:tav>
                                      </p:tavLst>
                                    </p:anim>
                                    <p:anim calcmode="lin" valueType="num">
                                      <p:cBhvr>
                                        <p:cTn id="228" dur="3500" fill="hold"/>
                                        <p:tgtEl>
                                          <p:spTgt spid="23"/>
                                        </p:tgtEl>
                                        <p:attrNameLst>
                                          <p:attrName>ppt_h</p:attrName>
                                        </p:attrNameLst>
                                      </p:cBhvr>
                                      <p:tavLst>
                                        <p:tav tm="0">
                                          <p:val>
                                            <p:strVal val="#ppt_h"/>
                                          </p:val>
                                        </p:tav>
                                        <p:tav tm="100000">
                                          <p:val>
                                            <p:strVal val="#ppt_h"/>
                                          </p:val>
                                        </p:tav>
                                      </p:tavLst>
                                    </p:anim>
                                  </p:childTnLst>
                                </p:cTn>
                              </p:par>
                              <p:par>
                                <p:cTn id="229" presetID="2" presetClass="exit" presetSubtype="2" fill="hold" grpId="2" nodeType="withEffect">
                                  <p:stCondLst>
                                    <p:cond delay="0"/>
                                  </p:stCondLst>
                                  <p:childTnLst>
                                    <p:anim calcmode="lin" valueType="num">
                                      <p:cBhvr additive="base">
                                        <p:cTn id="230" dur="3500"/>
                                        <p:tgtEl>
                                          <p:spTgt spid="23"/>
                                        </p:tgtEl>
                                        <p:attrNameLst>
                                          <p:attrName>ppt_x</p:attrName>
                                        </p:attrNameLst>
                                      </p:cBhvr>
                                      <p:tavLst>
                                        <p:tav tm="0">
                                          <p:val>
                                            <p:strVal val="ppt_x"/>
                                          </p:val>
                                        </p:tav>
                                        <p:tav tm="100000">
                                          <p:val>
                                            <p:strVal val="1+ppt_w/2"/>
                                          </p:val>
                                        </p:tav>
                                      </p:tavLst>
                                    </p:anim>
                                    <p:anim calcmode="lin" valueType="num">
                                      <p:cBhvr additive="base">
                                        <p:cTn id="231" dur="3500"/>
                                        <p:tgtEl>
                                          <p:spTgt spid="23"/>
                                        </p:tgtEl>
                                        <p:attrNameLst>
                                          <p:attrName>ppt_y</p:attrName>
                                        </p:attrNameLst>
                                      </p:cBhvr>
                                      <p:tavLst>
                                        <p:tav tm="0">
                                          <p:val>
                                            <p:strVal val="ppt_y"/>
                                          </p:val>
                                        </p:tav>
                                        <p:tav tm="100000">
                                          <p:val>
                                            <p:strVal val="ppt_y"/>
                                          </p:val>
                                        </p:tav>
                                      </p:tavLst>
                                    </p:anim>
                                    <p:set>
                                      <p:cBhvr>
                                        <p:cTn id="232" dur="1" fill="hold">
                                          <p:stCondLst>
                                            <p:cond delay="3499"/>
                                          </p:stCondLst>
                                        </p:cTn>
                                        <p:tgtEl>
                                          <p:spTgt spid="23"/>
                                        </p:tgtEl>
                                        <p:attrNameLst>
                                          <p:attrName>style.visibility</p:attrName>
                                        </p:attrNameLst>
                                      </p:cBhvr>
                                      <p:to>
                                        <p:strVal val="hidden"/>
                                      </p:to>
                                    </p:set>
                                  </p:childTnLst>
                                </p:cTn>
                              </p:par>
                              <p:par>
                                <p:cTn id="233" presetID="2" presetClass="entr" presetSubtype="9" fill="hold" grpId="0" nodeType="withEffect">
                                  <p:stCondLst>
                                    <p:cond delay="0"/>
                                  </p:stCondLst>
                                  <p:childTnLst>
                                    <p:set>
                                      <p:cBhvr>
                                        <p:cTn id="234" dur="1" fill="hold">
                                          <p:stCondLst>
                                            <p:cond delay="0"/>
                                          </p:stCondLst>
                                        </p:cTn>
                                        <p:tgtEl>
                                          <p:spTgt spid="12"/>
                                        </p:tgtEl>
                                        <p:attrNameLst>
                                          <p:attrName>style.visibility</p:attrName>
                                        </p:attrNameLst>
                                      </p:cBhvr>
                                      <p:to>
                                        <p:strVal val="visible"/>
                                      </p:to>
                                    </p:set>
                                    <p:anim calcmode="lin" valueType="num">
                                      <p:cBhvr additive="base">
                                        <p:cTn id="235" dur="3500" fill="hold"/>
                                        <p:tgtEl>
                                          <p:spTgt spid="12"/>
                                        </p:tgtEl>
                                        <p:attrNameLst>
                                          <p:attrName>ppt_x</p:attrName>
                                        </p:attrNameLst>
                                      </p:cBhvr>
                                      <p:tavLst>
                                        <p:tav tm="0">
                                          <p:val>
                                            <p:strVal val="0-#ppt_w/2"/>
                                          </p:val>
                                        </p:tav>
                                        <p:tav tm="100000">
                                          <p:val>
                                            <p:strVal val="#ppt_x"/>
                                          </p:val>
                                        </p:tav>
                                      </p:tavLst>
                                    </p:anim>
                                    <p:anim calcmode="lin" valueType="num">
                                      <p:cBhvr additive="base">
                                        <p:cTn id="236" dur="3500" fill="hold"/>
                                        <p:tgtEl>
                                          <p:spTgt spid="12"/>
                                        </p:tgtEl>
                                        <p:attrNameLst>
                                          <p:attrName>ppt_y</p:attrName>
                                        </p:attrNameLst>
                                      </p:cBhvr>
                                      <p:tavLst>
                                        <p:tav tm="0">
                                          <p:val>
                                            <p:strVal val="0-#ppt_h/2"/>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 calcmode="lin" valueType="num">
                                      <p:cBhvr>
                                        <p:cTn id="239" dur="3500" fill="hold"/>
                                        <p:tgtEl>
                                          <p:spTgt spid="12"/>
                                        </p:tgtEl>
                                        <p:attrNameLst>
                                          <p:attrName>ppt_w</p:attrName>
                                        </p:attrNameLst>
                                      </p:cBhvr>
                                      <p:tavLst>
                                        <p:tav tm="0" fmla="#ppt_w*sin(2.5*pi*$)">
                                          <p:val>
                                            <p:fltVal val="0"/>
                                          </p:val>
                                        </p:tav>
                                        <p:tav tm="100000">
                                          <p:val>
                                            <p:fltVal val="1"/>
                                          </p:val>
                                        </p:tav>
                                      </p:tavLst>
                                    </p:anim>
                                    <p:anim calcmode="lin" valueType="num">
                                      <p:cBhvr>
                                        <p:cTn id="240" dur="3500" fill="hold"/>
                                        <p:tgtEl>
                                          <p:spTgt spid="12"/>
                                        </p:tgtEl>
                                        <p:attrNameLst>
                                          <p:attrName>ppt_h</p:attrName>
                                        </p:attrNameLst>
                                      </p:cBhvr>
                                      <p:tavLst>
                                        <p:tav tm="0">
                                          <p:val>
                                            <p:strVal val="#ppt_h"/>
                                          </p:val>
                                        </p:tav>
                                        <p:tav tm="100000">
                                          <p:val>
                                            <p:strVal val="#ppt_h"/>
                                          </p:val>
                                        </p:tav>
                                      </p:tavLst>
                                    </p:anim>
                                  </p:childTnLst>
                                </p:cTn>
                              </p:par>
                              <p:par>
                                <p:cTn id="241" presetID="2" presetClass="exit" presetSubtype="2" fill="hold" grpId="2" nodeType="withEffect">
                                  <p:stCondLst>
                                    <p:cond delay="0"/>
                                  </p:stCondLst>
                                  <p:childTnLst>
                                    <p:anim calcmode="lin" valueType="num">
                                      <p:cBhvr additive="base">
                                        <p:cTn id="242" dur="3500"/>
                                        <p:tgtEl>
                                          <p:spTgt spid="12"/>
                                        </p:tgtEl>
                                        <p:attrNameLst>
                                          <p:attrName>ppt_x</p:attrName>
                                        </p:attrNameLst>
                                      </p:cBhvr>
                                      <p:tavLst>
                                        <p:tav tm="0">
                                          <p:val>
                                            <p:strVal val="ppt_x"/>
                                          </p:val>
                                        </p:tav>
                                        <p:tav tm="100000">
                                          <p:val>
                                            <p:strVal val="1+ppt_w/2"/>
                                          </p:val>
                                        </p:tav>
                                      </p:tavLst>
                                    </p:anim>
                                    <p:anim calcmode="lin" valueType="num">
                                      <p:cBhvr additive="base">
                                        <p:cTn id="243" dur="3500"/>
                                        <p:tgtEl>
                                          <p:spTgt spid="12"/>
                                        </p:tgtEl>
                                        <p:attrNameLst>
                                          <p:attrName>ppt_y</p:attrName>
                                        </p:attrNameLst>
                                      </p:cBhvr>
                                      <p:tavLst>
                                        <p:tav tm="0">
                                          <p:val>
                                            <p:strVal val="ppt_y"/>
                                          </p:val>
                                        </p:tav>
                                        <p:tav tm="100000">
                                          <p:val>
                                            <p:strVal val="ppt_y"/>
                                          </p:val>
                                        </p:tav>
                                      </p:tavLst>
                                    </p:anim>
                                    <p:set>
                                      <p:cBhvr>
                                        <p:cTn id="244" dur="1" fill="hold">
                                          <p:stCondLst>
                                            <p:cond delay="3499"/>
                                          </p:stCondLst>
                                        </p:cTn>
                                        <p:tgtEl>
                                          <p:spTgt spid="12"/>
                                        </p:tgtEl>
                                        <p:attrNameLst>
                                          <p:attrName>style.visibility</p:attrName>
                                        </p:attrNameLst>
                                      </p:cBhvr>
                                      <p:to>
                                        <p:strVal val="hidden"/>
                                      </p:to>
                                    </p:set>
                                  </p:childTnLst>
                                </p:cTn>
                              </p:par>
                              <p:par>
                                <p:cTn id="245" presetID="2" presetClass="entr" presetSubtype="9"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3500" fill="hold"/>
                                        <p:tgtEl>
                                          <p:spTgt spid="10"/>
                                        </p:tgtEl>
                                        <p:attrNameLst>
                                          <p:attrName>ppt_x</p:attrName>
                                        </p:attrNameLst>
                                      </p:cBhvr>
                                      <p:tavLst>
                                        <p:tav tm="0">
                                          <p:val>
                                            <p:strVal val="0-#ppt_w/2"/>
                                          </p:val>
                                        </p:tav>
                                        <p:tav tm="100000">
                                          <p:val>
                                            <p:strVal val="#ppt_x"/>
                                          </p:val>
                                        </p:tav>
                                      </p:tavLst>
                                    </p:anim>
                                    <p:anim calcmode="lin" valueType="num">
                                      <p:cBhvr additive="base">
                                        <p:cTn id="248" dur="3500" fill="hold"/>
                                        <p:tgtEl>
                                          <p:spTgt spid="1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0"/>
                                        </p:tgtEl>
                                        <p:attrNameLst>
                                          <p:attrName>style.visibility</p:attrName>
                                        </p:attrNameLst>
                                      </p:cBhvr>
                                      <p:to>
                                        <p:strVal val="visible"/>
                                      </p:to>
                                    </p:set>
                                    <p:anim calcmode="lin" valueType="num">
                                      <p:cBhvr>
                                        <p:cTn id="251" dur="3500" fill="hold"/>
                                        <p:tgtEl>
                                          <p:spTgt spid="10"/>
                                        </p:tgtEl>
                                        <p:attrNameLst>
                                          <p:attrName>ppt_w</p:attrName>
                                        </p:attrNameLst>
                                      </p:cBhvr>
                                      <p:tavLst>
                                        <p:tav tm="0" fmla="#ppt_w*sin(2.5*pi*$)">
                                          <p:val>
                                            <p:fltVal val="0"/>
                                          </p:val>
                                        </p:tav>
                                        <p:tav tm="100000">
                                          <p:val>
                                            <p:fltVal val="1"/>
                                          </p:val>
                                        </p:tav>
                                      </p:tavLst>
                                    </p:anim>
                                    <p:anim calcmode="lin" valueType="num">
                                      <p:cBhvr>
                                        <p:cTn id="252" dur="3500" fill="hold"/>
                                        <p:tgtEl>
                                          <p:spTgt spid="10"/>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500"/>
                                        <p:tgtEl>
                                          <p:spTgt spid="10"/>
                                        </p:tgtEl>
                                        <p:attrNameLst>
                                          <p:attrName>ppt_x</p:attrName>
                                        </p:attrNameLst>
                                      </p:cBhvr>
                                      <p:tavLst>
                                        <p:tav tm="0">
                                          <p:val>
                                            <p:strVal val="ppt_x"/>
                                          </p:val>
                                        </p:tav>
                                        <p:tav tm="100000">
                                          <p:val>
                                            <p:strVal val="1+ppt_w/2"/>
                                          </p:val>
                                        </p:tav>
                                      </p:tavLst>
                                    </p:anim>
                                    <p:anim calcmode="lin" valueType="num">
                                      <p:cBhvr additive="base">
                                        <p:cTn id="255" dur="3500"/>
                                        <p:tgtEl>
                                          <p:spTgt spid="10"/>
                                        </p:tgtEl>
                                        <p:attrNameLst>
                                          <p:attrName>ppt_y</p:attrName>
                                        </p:attrNameLst>
                                      </p:cBhvr>
                                      <p:tavLst>
                                        <p:tav tm="0">
                                          <p:val>
                                            <p:strVal val="ppt_y"/>
                                          </p:val>
                                        </p:tav>
                                        <p:tav tm="100000">
                                          <p:val>
                                            <p:strVal val="ppt_y"/>
                                          </p:val>
                                        </p:tav>
                                      </p:tavLst>
                                    </p:anim>
                                    <p:set>
                                      <p:cBhvr>
                                        <p:cTn id="256" dur="1" fill="hold">
                                          <p:stCondLst>
                                            <p:cond delay="3499"/>
                                          </p:stCondLst>
                                        </p:cTn>
                                        <p:tgtEl>
                                          <p:spTgt spid="10"/>
                                        </p:tgtEl>
                                        <p:attrNameLst>
                                          <p:attrName>style.visibility</p:attrName>
                                        </p:attrNameLst>
                                      </p:cBhvr>
                                      <p:to>
                                        <p:strVal val="hidden"/>
                                      </p:to>
                                    </p:set>
                                  </p:childTnLst>
                                </p:cTn>
                              </p:par>
                              <p:par>
                                <p:cTn id="257" presetID="2" presetClass="entr" presetSubtype="9" fill="hold" grpId="0" nodeType="withEffect">
                                  <p:stCondLst>
                                    <p:cond delay="0"/>
                                  </p:stCondLst>
                                  <p:childTnLst>
                                    <p:set>
                                      <p:cBhvr>
                                        <p:cTn id="258" dur="1" fill="hold">
                                          <p:stCondLst>
                                            <p:cond delay="0"/>
                                          </p:stCondLst>
                                        </p:cTn>
                                        <p:tgtEl>
                                          <p:spTgt spid="11"/>
                                        </p:tgtEl>
                                        <p:attrNameLst>
                                          <p:attrName>style.visibility</p:attrName>
                                        </p:attrNameLst>
                                      </p:cBhvr>
                                      <p:to>
                                        <p:strVal val="visible"/>
                                      </p:to>
                                    </p:set>
                                    <p:anim calcmode="lin" valueType="num">
                                      <p:cBhvr additive="base">
                                        <p:cTn id="259" dur="3500" fill="hold"/>
                                        <p:tgtEl>
                                          <p:spTgt spid="11"/>
                                        </p:tgtEl>
                                        <p:attrNameLst>
                                          <p:attrName>ppt_x</p:attrName>
                                        </p:attrNameLst>
                                      </p:cBhvr>
                                      <p:tavLst>
                                        <p:tav tm="0">
                                          <p:val>
                                            <p:strVal val="0-#ppt_w/2"/>
                                          </p:val>
                                        </p:tav>
                                        <p:tav tm="100000">
                                          <p:val>
                                            <p:strVal val="#ppt_x"/>
                                          </p:val>
                                        </p:tav>
                                      </p:tavLst>
                                    </p:anim>
                                    <p:anim calcmode="lin" valueType="num">
                                      <p:cBhvr additive="base">
                                        <p:cTn id="260" dur="3500" fill="hold"/>
                                        <p:tgtEl>
                                          <p:spTgt spid="11"/>
                                        </p:tgtEl>
                                        <p:attrNameLst>
                                          <p:attrName>ppt_y</p:attrName>
                                        </p:attrNameLst>
                                      </p:cBhvr>
                                      <p:tavLst>
                                        <p:tav tm="0">
                                          <p:val>
                                            <p:strVal val="0-#ppt_h/2"/>
                                          </p:val>
                                        </p:tav>
                                        <p:tav tm="100000">
                                          <p:val>
                                            <p:strVal val="#ppt_y"/>
                                          </p:val>
                                        </p:tav>
                                      </p:tavLst>
                                    </p:anim>
                                  </p:childTnLst>
                                </p:cTn>
                              </p:par>
                              <p:par>
                                <p:cTn id="261" presetID="19" presetClass="entr" presetSubtype="10" fill="hold" grpId="1" nodeType="withEffect">
                                  <p:stCondLst>
                                    <p:cond delay="0"/>
                                  </p:stCondLst>
                                  <p:childTnLst>
                                    <p:set>
                                      <p:cBhvr>
                                        <p:cTn id="262" dur="1" fill="hold">
                                          <p:stCondLst>
                                            <p:cond delay="0"/>
                                          </p:stCondLst>
                                        </p:cTn>
                                        <p:tgtEl>
                                          <p:spTgt spid="11"/>
                                        </p:tgtEl>
                                        <p:attrNameLst>
                                          <p:attrName>style.visibility</p:attrName>
                                        </p:attrNameLst>
                                      </p:cBhvr>
                                      <p:to>
                                        <p:strVal val="visible"/>
                                      </p:to>
                                    </p:set>
                                    <p:anim calcmode="lin" valueType="num">
                                      <p:cBhvr>
                                        <p:cTn id="263" dur="3500" fill="hold"/>
                                        <p:tgtEl>
                                          <p:spTgt spid="11"/>
                                        </p:tgtEl>
                                        <p:attrNameLst>
                                          <p:attrName>ppt_w</p:attrName>
                                        </p:attrNameLst>
                                      </p:cBhvr>
                                      <p:tavLst>
                                        <p:tav tm="0" fmla="#ppt_w*sin(2.5*pi*$)">
                                          <p:val>
                                            <p:fltVal val="0"/>
                                          </p:val>
                                        </p:tav>
                                        <p:tav tm="100000">
                                          <p:val>
                                            <p:fltVal val="1"/>
                                          </p:val>
                                        </p:tav>
                                      </p:tavLst>
                                    </p:anim>
                                    <p:anim calcmode="lin" valueType="num">
                                      <p:cBhvr>
                                        <p:cTn id="264" dur="3500" fill="hold"/>
                                        <p:tgtEl>
                                          <p:spTgt spid="11"/>
                                        </p:tgtEl>
                                        <p:attrNameLst>
                                          <p:attrName>ppt_h</p:attrName>
                                        </p:attrNameLst>
                                      </p:cBhvr>
                                      <p:tavLst>
                                        <p:tav tm="0">
                                          <p:val>
                                            <p:strVal val="#ppt_h"/>
                                          </p:val>
                                        </p:tav>
                                        <p:tav tm="100000">
                                          <p:val>
                                            <p:strVal val="#ppt_h"/>
                                          </p:val>
                                        </p:tav>
                                      </p:tavLst>
                                    </p:anim>
                                  </p:childTnLst>
                                </p:cTn>
                              </p:par>
                              <p:par>
                                <p:cTn id="265" presetID="2" presetClass="exit" presetSubtype="2" fill="hold" grpId="2" nodeType="withEffect">
                                  <p:stCondLst>
                                    <p:cond delay="0"/>
                                  </p:stCondLst>
                                  <p:childTnLst>
                                    <p:anim calcmode="lin" valueType="num">
                                      <p:cBhvr additive="base">
                                        <p:cTn id="266" dur="3500"/>
                                        <p:tgtEl>
                                          <p:spTgt spid="11"/>
                                        </p:tgtEl>
                                        <p:attrNameLst>
                                          <p:attrName>ppt_x</p:attrName>
                                        </p:attrNameLst>
                                      </p:cBhvr>
                                      <p:tavLst>
                                        <p:tav tm="0">
                                          <p:val>
                                            <p:strVal val="ppt_x"/>
                                          </p:val>
                                        </p:tav>
                                        <p:tav tm="100000">
                                          <p:val>
                                            <p:strVal val="1+ppt_w/2"/>
                                          </p:val>
                                        </p:tav>
                                      </p:tavLst>
                                    </p:anim>
                                    <p:anim calcmode="lin" valueType="num">
                                      <p:cBhvr additive="base">
                                        <p:cTn id="267" dur="3500"/>
                                        <p:tgtEl>
                                          <p:spTgt spid="11"/>
                                        </p:tgtEl>
                                        <p:attrNameLst>
                                          <p:attrName>ppt_y</p:attrName>
                                        </p:attrNameLst>
                                      </p:cBhvr>
                                      <p:tavLst>
                                        <p:tav tm="0">
                                          <p:val>
                                            <p:strVal val="ppt_y"/>
                                          </p:val>
                                        </p:tav>
                                        <p:tav tm="100000">
                                          <p:val>
                                            <p:strVal val="ppt_y"/>
                                          </p:val>
                                        </p:tav>
                                      </p:tavLst>
                                    </p:anim>
                                    <p:set>
                                      <p:cBhvr>
                                        <p:cTn id="268" dur="1" fill="hold">
                                          <p:stCondLst>
                                            <p:cond delay="3499"/>
                                          </p:stCondLst>
                                        </p:cTn>
                                        <p:tgtEl>
                                          <p:spTgt spid="11"/>
                                        </p:tgtEl>
                                        <p:attrNameLst>
                                          <p:attrName>style.visibility</p:attrName>
                                        </p:attrNameLst>
                                      </p:cBhvr>
                                      <p:to>
                                        <p:strVal val="hidden"/>
                                      </p:to>
                                    </p:set>
                                  </p:childTnLst>
                                </p:cTn>
                              </p:par>
                              <p:par>
                                <p:cTn id="269" presetID="2" presetClass="entr" presetSubtype="9" fill="hold" grpId="0" nodeType="withEffect">
                                  <p:stCondLst>
                                    <p:cond delay="0"/>
                                  </p:stCondLst>
                                  <p:childTnLst>
                                    <p:set>
                                      <p:cBhvr>
                                        <p:cTn id="270" dur="1" fill="hold">
                                          <p:stCondLst>
                                            <p:cond delay="0"/>
                                          </p:stCondLst>
                                        </p:cTn>
                                        <p:tgtEl>
                                          <p:spTgt spid="34"/>
                                        </p:tgtEl>
                                        <p:attrNameLst>
                                          <p:attrName>style.visibility</p:attrName>
                                        </p:attrNameLst>
                                      </p:cBhvr>
                                      <p:to>
                                        <p:strVal val="visible"/>
                                      </p:to>
                                    </p:set>
                                    <p:anim calcmode="lin" valueType="num">
                                      <p:cBhvr additive="base">
                                        <p:cTn id="271" dur="3500" fill="hold"/>
                                        <p:tgtEl>
                                          <p:spTgt spid="34"/>
                                        </p:tgtEl>
                                        <p:attrNameLst>
                                          <p:attrName>ppt_x</p:attrName>
                                        </p:attrNameLst>
                                      </p:cBhvr>
                                      <p:tavLst>
                                        <p:tav tm="0">
                                          <p:val>
                                            <p:strVal val="0-#ppt_w/2"/>
                                          </p:val>
                                        </p:tav>
                                        <p:tav tm="100000">
                                          <p:val>
                                            <p:strVal val="#ppt_x"/>
                                          </p:val>
                                        </p:tav>
                                      </p:tavLst>
                                    </p:anim>
                                    <p:anim calcmode="lin" valueType="num">
                                      <p:cBhvr additive="base">
                                        <p:cTn id="272" dur="3500" fill="hold"/>
                                        <p:tgtEl>
                                          <p:spTgt spid="34"/>
                                        </p:tgtEl>
                                        <p:attrNameLst>
                                          <p:attrName>ppt_y</p:attrName>
                                        </p:attrNameLst>
                                      </p:cBhvr>
                                      <p:tavLst>
                                        <p:tav tm="0">
                                          <p:val>
                                            <p:strVal val="0-#ppt_h/2"/>
                                          </p:val>
                                        </p:tav>
                                        <p:tav tm="100000">
                                          <p:val>
                                            <p:strVal val="#ppt_y"/>
                                          </p:val>
                                        </p:tav>
                                      </p:tavLst>
                                    </p:anim>
                                  </p:childTnLst>
                                </p:cTn>
                              </p:par>
                              <p:par>
                                <p:cTn id="273" presetID="19" presetClass="entr" presetSubtype="10" fill="hold" grpId="1" nodeType="withEffect">
                                  <p:stCondLst>
                                    <p:cond delay="0"/>
                                  </p:stCondLst>
                                  <p:childTnLst>
                                    <p:set>
                                      <p:cBhvr>
                                        <p:cTn id="274" dur="1" fill="hold">
                                          <p:stCondLst>
                                            <p:cond delay="0"/>
                                          </p:stCondLst>
                                        </p:cTn>
                                        <p:tgtEl>
                                          <p:spTgt spid="34"/>
                                        </p:tgtEl>
                                        <p:attrNameLst>
                                          <p:attrName>style.visibility</p:attrName>
                                        </p:attrNameLst>
                                      </p:cBhvr>
                                      <p:to>
                                        <p:strVal val="visible"/>
                                      </p:to>
                                    </p:set>
                                    <p:anim calcmode="lin" valueType="num">
                                      <p:cBhvr>
                                        <p:cTn id="275" dur="3500" fill="hold"/>
                                        <p:tgtEl>
                                          <p:spTgt spid="34"/>
                                        </p:tgtEl>
                                        <p:attrNameLst>
                                          <p:attrName>ppt_w</p:attrName>
                                        </p:attrNameLst>
                                      </p:cBhvr>
                                      <p:tavLst>
                                        <p:tav tm="0" fmla="#ppt_w*sin(2.5*pi*$)">
                                          <p:val>
                                            <p:fltVal val="0"/>
                                          </p:val>
                                        </p:tav>
                                        <p:tav tm="100000">
                                          <p:val>
                                            <p:fltVal val="1"/>
                                          </p:val>
                                        </p:tav>
                                      </p:tavLst>
                                    </p:anim>
                                    <p:anim calcmode="lin" valueType="num">
                                      <p:cBhvr>
                                        <p:cTn id="276" dur="3500" fill="hold"/>
                                        <p:tgtEl>
                                          <p:spTgt spid="34"/>
                                        </p:tgtEl>
                                        <p:attrNameLst>
                                          <p:attrName>ppt_h</p:attrName>
                                        </p:attrNameLst>
                                      </p:cBhvr>
                                      <p:tavLst>
                                        <p:tav tm="0">
                                          <p:val>
                                            <p:strVal val="#ppt_h"/>
                                          </p:val>
                                        </p:tav>
                                        <p:tav tm="100000">
                                          <p:val>
                                            <p:strVal val="#ppt_h"/>
                                          </p:val>
                                        </p:tav>
                                      </p:tavLst>
                                    </p:anim>
                                  </p:childTnLst>
                                </p:cTn>
                              </p:par>
                              <p:par>
                                <p:cTn id="277" presetID="2" presetClass="exit" presetSubtype="2" fill="hold" grpId="2" nodeType="withEffect">
                                  <p:stCondLst>
                                    <p:cond delay="0"/>
                                  </p:stCondLst>
                                  <p:childTnLst>
                                    <p:anim calcmode="lin" valueType="num">
                                      <p:cBhvr additive="base">
                                        <p:cTn id="278" dur="3500"/>
                                        <p:tgtEl>
                                          <p:spTgt spid="34"/>
                                        </p:tgtEl>
                                        <p:attrNameLst>
                                          <p:attrName>ppt_x</p:attrName>
                                        </p:attrNameLst>
                                      </p:cBhvr>
                                      <p:tavLst>
                                        <p:tav tm="0">
                                          <p:val>
                                            <p:strVal val="ppt_x"/>
                                          </p:val>
                                        </p:tav>
                                        <p:tav tm="100000">
                                          <p:val>
                                            <p:strVal val="1+ppt_w/2"/>
                                          </p:val>
                                        </p:tav>
                                      </p:tavLst>
                                    </p:anim>
                                    <p:anim calcmode="lin" valueType="num">
                                      <p:cBhvr additive="base">
                                        <p:cTn id="279" dur="3500"/>
                                        <p:tgtEl>
                                          <p:spTgt spid="34"/>
                                        </p:tgtEl>
                                        <p:attrNameLst>
                                          <p:attrName>ppt_y</p:attrName>
                                        </p:attrNameLst>
                                      </p:cBhvr>
                                      <p:tavLst>
                                        <p:tav tm="0">
                                          <p:val>
                                            <p:strVal val="ppt_y"/>
                                          </p:val>
                                        </p:tav>
                                        <p:tav tm="100000">
                                          <p:val>
                                            <p:strVal val="ppt_y"/>
                                          </p:val>
                                        </p:tav>
                                      </p:tavLst>
                                    </p:anim>
                                    <p:set>
                                      <p:cBhvr>
                                        <p:cTn id="280" dur="1" fill="hold">
                                          <p:stCondLst>
                                            <p:cond delay="3499"/>
                                          </p:stCondLst>
                                        </p:cTn>
                                        <p:tgtEl>
                                          <p:spTgt spid="34"/>
                                        </p:tgtEl>
                                        <p:attrNameLst>
                                          <p:attrName>style.visibility</p:attrName>
                                        </p:attrNameLst>
                                      </p:cBhvr>
                                      <p:to>
                                        <p:strVal val="hidden"/>
                                      </p:to>
                                    </p:set>
                                  </p:childTnLst>
                                </p:cTn>
                              </p:par>
                              <p:par>
                                <p:cTn id="281" presetID="2" presetClass="entr" presetSubtype="9" fill="hold" grpId="0" nodeType="withEffect">
                                  <p:stCondLst>
                                    <p:cond delay="0"/>
                                  </p:stCondLst>
                                  <p:childTnLst>
                                    <p:set>
                                      <p:cBhvr>
                                        <p:cTn id="282" dur="1" fill="hold">
                                          <p:stCondLst>
                                            <p:cond delay="0"/>
                                          </p:stCondLst>
                                        </p:cTn>
                                        <p:tgtEl>
                                          <p:spTgt spid="33"/>
                                        </p:tgtEl>
                                        <p:attrNameLst>
                                          <p:attrName>style.visibility</p:attrName>
                                        </p:attrNameLst>
                                      </p:cBhvr>
                                      <p:to>
                                        <p:strVal val="visible"/>
                                      </p:to>
                                    </p:set>
                                    <p:anim calcmode="lin" valueType="num">
                                      <p:cBhvr additive="base">
                                        <p:cTn id="283" dur="3500" fill="hold"/>
                                        <p:tgtEl>
                                          <p:spTgt spid="33"/>
                                        </p:tgtEl>
                                        <p:attrNameLst>
                                          <p:attrName>ppt_x</p:attrName>
                                        </p:attrNameLst>
                                      </p:cBhvr>
                                      <p:tavLst>
                                        <p:tav tm="0">
                                          <p:val>
                                            <p:strVal val="0-#ppt_w/2"/>
                                          </p:val>
                                        </p:tav>
                                        <p:tav tm="100000">
                                          <p:val>
                                            <p:strVal val="#ppt_x"/>
                                          </p:val>
                                        </p:tav>
                                      </p:tavLst>
                                    </p:anim>
                                    <p:anim calcmode="lin" valueType="num">
                                      <p:cBhvr additive="base">
                                        <p:cTn id="284" dur="3500" fill="hold"/>
                                        <p:tgtEl>
                                          <p:spTgt spid="33"/>
                                        </p:tgtEl>
                                        <p:attrNameLst>
                                          <p:attrName>ppt_y</p:attrName>
                                        </p:attrNameLst>
                                      </p:cBhvr>
                                      <p:tavLst>
                                        <p:tav tm="0">
                                          <p:val>
                                            <p:strVal val="0-#ppt_h/2"/>
                                          </p:val>
                                        </p:tav>
                                        <p:tav tm="100000">
                                          <p:val>
                                            <p:strVal val="#ppt_y"/>
                                          </p:val>
                                        </p:tav>
                                      </p:tavLst>
                                    </p:anim>
                                  </p:childTnLst>
                                </p:cTn>
                              </p:par>
                              <p:par>
                                <p:cTn id="285" presetID="19" presetClass="entr" presetSubtype="10" fill="hold" grpId="1" nodeType="withEffect">
                                  <p:stCondLst>
                                    <p:cond delay="0"/>
                                  </p:stCondLst>
                                  <p:childTnLst>
                                    <p:set>
                                      <p:cBhvr>
                                        <p:cTn id="286" dur="1" fill="hold">
                                          <p:stCondLst>
                                            <p:cond delay="0"/>
                                          </p:stCondLst>
                                        </p:cTn>
                                        <p:tgtEl>
                                          <p:spTgt spid="33"/>
                                        </p:tgtEl>
                                        <p:attrNameLst>
                                          <p:attrName>style.visibility</p:attrName>
                                        </p:attrNameLst>
                                      </p:cBhvr>
                                      <p:to>
                                        <p:strVal val="visible"/>
                                      </p:to>
                                    </p:set>
                                    <p:anim calcmode="lin" valueType="num">
                                      <p:cBhvr>
                                        <p:cTn id="287" dur="3500" fill="hold"/>
                                        <p:tgtEl>
                                          <p:spTgt spid="33"/>
                                        </p:tgtEl>
                                        <p:attrNameLst>
                                          <p:attrName>ppt_w</p:attrName>
                                        </p:attrNameLst>
                                      </p:cBhvr>
                                      <p:tavLst>
                                        <p:tav tm="0" fmla="#ppt_w*sin(2.5*pi*$)">
                                          <p:val>
                                            <p:fltVal val="0"/>
                                          </p:val>
                                        </p:tav>
                                        <p:tav tm="100000">
                                          <p:val>
                                            <p:fltVal val="1"/>
                                          </p:val>
                                        </p:tav>
                                      </p:tavLst>
                                    </p:anim>
                                    <p:anim calcmode="lin" valueType="num">
                                      <p:cBhvr>
                                        <p:cTn id="288" dur="3500" fill="hold"/>
                                        <p:tgtEl>
                                          <p:spTgt spid="33"/>
                                        </p:tgtEl>
                                        <p:attrNameLst>
                                          <p:attrName>ppt_h</p:attrName>
                                        </p:attrNameLst>
                                      </p:cBhvr>
                                      <p:tavLst>
                                        <p:tav tm="0">
                                          <p:val>
                                            <p:strVal val="#ppt_h"/>
                                          </p:val>
                                        </p:tav>
                                        <p:tav tm="100000">
                                          <p:val>
                                            <p:strVal val="#ppt_h"/>
                                          </p:val>
                                        </p:tav>
                                      </p:tavLst>
                                    </p:anim>
                                  </p:childTnLst>
                                </p:cTn>
                              </p:par>
                              <p:par>
                                <p:cTn id="289" presetID="2" presetClass="exit" presetSubtype="2" fill="hold" grpId="2" nodeType="withEffect">
                                  <p:stCondLst>
                                    <p:cond delay="0"/>
                                  </p:stCondLst>
                                  <p:childTnLst>
                                    <p:anim calcmode="lin" valueType="num">
                                      <p:cBhvr additive="base">
                                        <p:cTn id="290" dur="3500"/>
                                        <p:tgtEl>
                                          <p:spTgt spid="33"/>
                                        </p:tgtEl>
                                        <p:attrNameLst>
                                          <p:attrName>ppt_x</p:attrName>
                                        </p:attrNameLst>
                                      </p:cBhvr>
                                      <p:tavLst>
                                        <p:tav tm="0">
                                          <p:val>
                                            <p:strVal val="ppt_x"/>
                                          </p:val>
                                        </p:tav>
                                        <p:tav tm="100000">
                                          <p:val>
                                            <p:strVal val="1+ppt_w/2"/>
                                          </p:val>
                                        </p:tav>
                                      </p:tavLst>
                                    </p:anim>
                                    <p:anim calcmode="lin" valueType="num">
                                      <p:cBhvr additive="base">
                                        <p:cTn id="291" dur="3500"/>
                                        <p:tgtEl>
                                          <p:spTgt spid="33"/>
                                        </p:tgtEl>
                                        <p:attrNameLst>
                                          <p:attrName>ppt_y</p:attrName>
                                        </p:attrNameLst>
                                      </p:cBhvr>
                                      <p:tavLst>
                                        <p:tav tm="0">
                                          <p:val>
                                            <p:strVal val="ppt_y"/>
                                          </p:val>
                                        </p:tav>
                                        <p:tav tm="100000">
                                          <p:val>
                                            <p:strVal val="ppt_y"/>
                                          </p:val>
                                        </p:tav>
                                      </p:tavLst>
                                    </p:anim>
                                    <p:set>
                                      <p:cBhvr>
                                        <p:cTn id="292" dur="1" fill="hold">
                                          <p:stCondLst>
                                            <p:cond delay="3499"/>
                                          </p:stCondLst>
                                        </p:cTn>
                                        <p:tgtEl>
                                          <p:spTgt spid="33"/>
                                        </p:tgtEl>
                                        <p:attrNameLst>
                                          <p:attrName>style.visibility</p:attrName>
                                        </p:attrNameLst>
                                      </p:cBhvr>
                                      <p:to>
                                        <p:strVal val="hidden"/>
                                      </p:to>
                                    </p:set>
                                  </p:childTnLst>
                                </p:cTn>
                              </p:par>
                              <p:par>
                                <p:cTn id="293" presetID="2" presetClass="entr" presetSubtype="9" fill="hold" grpId="0" nodeType="withEffect">
                                  <p:stCondLst>
                                    <p:cond delay="0"/>
                                  </p:stCondLst>
                                  <p:childTnLst>
                                    <p:set>
                                      <p:cBhvr>
                                        <p:cTn id="294" dur="1" fill="hold">
                                          <p:stCondLst>
                                            <p:cond delay="0"/>
                                          </p:stCondLst>
                                        </p:cTn>
                                        <p:tgtEl>
                                          <p:spTgt spid="25"/>
                                        </p:tgtEl>
                                        <p:attrNameLst>
                                          <p:attrName>style.visibility</p:attrName>
                                        </p:attrNameLst>
                                      </p:cBhvr>
                                      <p:to>
                                        <p:strVal val="visible"/>
                                      </p:to>
                                    </p:set>
                                    <p:anim calcmode="lin" valueType="num">
                                      <p:cBhvr additive="base">
                                        <p:cTn id="295" dur="3500" fill="hold"/>
                                        <p:tgtEl>
                                          <p:spTgt spid="25"/>
                                        </p:tgtEl>
                                        <p:attrNameLst>
                                          <p:attrName>ppt_x</p:attrName>
                                        </p:attrNameLst>
                                      </p:cBhvr>
                                      <p:tavLst>
                                        <p:tav tm="0">
                                          <p:val>
                                            <p:strVal val="0-#ppt_w/2"/>
                                          </p:val>
                                        </p:tav>
                                        <p:tav tm="100000">
                                          <p:val>
                                            <p:strVal val="#ppt_x"/>
                                          </p:val>
                                        </p:tav>
                                      </p:tavLst>
                                    </p:anim>
                                    <p:anim calcmode="lin" valueType="num">
                                      <p:cBhvr additive="base">
                                        <p:cTn id="296" dur="3500" fill="hold"/>
                                        <p:tgtEl>
                                          <p:spTgt spid="25"/>
                                        </p:tgtEl>
                                        <p:attrNameLst>
                                          <p:attrName>ppt_y</p:attrName>
                                        </p:attrNameLst>
                                      </p:cBhvr>
                                      <p:tavLst>
                                        <p:tav tm="0">
                                          <p:val>
                                            <p:strVal val="0-#ppt_h/2"/>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25"/>
                                        </p:tgtEl>
                                        <p:attrNameLst>
                                          <p:attrName>style.visibility</p:attrName>
                                        </p:attrNameLst>
                                      </p:cBhvr>
                                      <p:to>
                                        <p:strVal val="visible"/>
                                      </p:to>
                                    </p:set>
                                    <p:anim calcmode="lin" valueType="num">
                                      <p:cBhvr>
                                        <p:cTn id="299" dur="3500" fill="hold"/>
                                        <p:tgtEl>
                                          <p:spTgt spid="25"/>
                                        </p:tgtEl>
                                        <p:attrNameLst>
                                          <p:attrName>ppt_w</p:attrName>
                                        </p:attrNameLst>
                                      </p:cBhvr>
                                      <p:tavLst>
                                        <p:tav tm="0" fmla="#ppt_w*sin(2.5*pi*$)">
                                          <p:val>
                                            <p:fltVal val="0"/>
                                          </p:val>
                                        </p:tav>
                                        <p:tav tm="100000">
                                          <p:val>
                                            <p:fltVal val="1"/>
                                          </p:val>
                                        </p:tav>
                                      </p:tavLst>
                                    </p:anim>
                                    <p:anim calcmode="lin" valueType="num">
                                      <p:cBhvr>
                                        <p:cTn id="300" dur="3500" fill="hold"/>
                                        <p:tgtEl>
                                          <p:spTgt spid="25"/>
                                        </p:tgtEl>
                                        <p:attrNameLst>
                                          <p:attrName>ppt_h</p:attrName>
                                        </p:attrNameLst>
                                      </p:cBhvr>
                                      <p:tavLst>
                                        <p:tav tm="0">
                                          <p:val>
                                            <p:strVal val="#ppt_h"/>
                                          </p:val>
                                        </p:tav>
                                        <p:tav tm="100000">
                                          <p:val>
                                            <p:strVal val="#ppt_h"/>
                                          </p:val>
                                        </p:tav>
                                      </p:tavLst>
                                    </p:anim>
                                  </p:childTnLst>
                                </p:cTn>
                              </p:par>
                              <p:par>
                                <p:cTn id="301" presetID="2" presetClass="exit" presetSubtype="2" fill="hold" grpId="2" nodeType="withEffect">
                                  <p:stCondLst>
                                    <p:cond delay="0"/>
                                  </p:stCondLst>
                                  <p:childTnLst>
                                    <p:anim calcmode="lin" valueType="num">
                                      <p:cBhvr additive="base">
                                        <p:cTn id="302" dur="3500"/>
                                        <p:tgtEl>
                                          <p:spTgt spid="25"/>
                                        </p:tgtEl>
                                        <p:attrNameLst>
                                          <p:attrName>ppt_x</p:attrName>
                                        </p:attrNameLst>
                                      </p:cBhvr>
                                      <p:tavLst>
                                        <p:tav tm="0">
                                          <p:val>
                                            <p:strVal val="ppt_x"/>
                                          </p:val>
                                        </p:tav>
                                        <p:tav tm="100000">
                                          <p:val>
                                            <p:strVal val="1+ppt_w/2"/>
                                          </p:val>
                                        </p:tav>
                                      </p:tavLst>
                                    </p:anim>
                                    <p:anim calcmode="lin" valueType="num">
                                      <p:cBhvr additive="base">
                                        <p:cTn id="303" dur="3500"/>
                                        <p:tgtEl>
                                          <p:spTgt spid="25"/>
                                        </p:tgtEl>
                                        <p:attrNameLst>
                                          <p:attrName>ppt_y</p:attrName>
                                        </p:attrNameLst>
                                      </p:cBhvr>
                                      <p:tavLst>
                                        <p:tav tm="0">
                                          <p:val>
                                            <p:strVal val="ppt_y"/>
                                          </p:val>
                                        </p:tav>
                                        <p:tav tm="100000">
                                          <p:val>
                                            <p:strVal val="ppt_y"/>
                                          </p:val>
                                        </p:tav>
                                      </p:tavLst>
                                    </p:anim>
                                    <p:set>
                                      <p:cBhvr>
                                        <p:cTn id="304" dur="1" fill="hold">
                                          <p:stCondLst>
                                            <p:cond delay="3499"/>
                                          </p:stCondLst>
                                        </p:cTn>
                                        <p:tgtEl>
                                          <p:spTgt spid="25"/>
                                        </p:tgtEl>
                                        <p:attrNameLst>
                                          <p:attrName>style.visibility</p:attrName>
                                        </p:attrNameLst>
                                      </p:cBhvr>
                                      <p:to>
                                        <p:strVal val="hidden"/>
                                      </p:to>
                                    </p:set>
                                  </p:childTnLst>
                                </p:cTn>
                              </p:par>
                              <p:par>
                                <p:cTn id="305" presetID="2" presetClass="entr" presetSubtype="9" fill="hold" grpId="0" nodeType="withEffect">
                                  <p:stCondLst>
                                    <p:cond delay="0"/>
                                  </p:stCondLst>
                                  <p:childTnLst>
                                    <p:set>
                                      <p:cBhvr>
                                        <p:cTn id="306" dur="1" fill="hold">
                                          <p:stCondLst>
                                            <p:cond delay="0"/>
                                          </p:stCondLst>
                                        </p:cTn>
                                        <p:tgtEl>
                                          <p:spTgt spid="8"/>
                                        </p:tgtEl>
                                        <p:attrNameLst>
                                          <p:attrName>style.visibility</p:attrName>
                                        </p:attrNameLst>
                                      </p:cBhvr>
                                      <p:to>
                                        <p:strVal val="visible"/>
                                      </p:to>
                                    </p:set>
                                    <p:anim calcmode="lin" valueType="num">
                                      <p:cBhvr additive="base">
                                        <p:cTn id="307" dur="3500" fill="hold"/>
                                        <p:tgtEl>
                                          <p:spTgt spid="8"/>
                                        </p:tgtEl>
                                        <p:attrNameLst>
                                          <p:attrName>ppt_x</p:attrName>
                                        </p:attrNameLst>
                                      </p:cBhvr>
                                      <p:tavLst>
                                        <p:tav tm="0">
                                          <p:val>
                                            <p:strVal val="0-#ppt_w/2"/>
                                          </p:val>
                                        </p:tav>
                                        <p:tav tm="100000">
                                          <p:val>
                                            <p:strVal val="#ppt_x"/>
                                          </p:val>
                                        </p:tav>
                                      </p:tavLst>
                                    </p:anim>
                                    <p:anim calcmode="lin" valueType="num">
                                      <p:cBhvr additive="base">
                                        <p:cTn id="308" dur="3500" fill="hold"/>
                                        <p:tgtEl>
                                          <p:spTgt spid="8"/>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8"/>
                                        </p:tgtEl>
                                        <p:attrNameLst>
                                          <p:attrName>style.visibility</p:attrName>
                                        </p:attrNameLst>
                                      </p:cBhvr>
                                      <p:to>
                                        <p:strVal val="visible"/>
                                      </p:to>
                                    </p:set>
                                    <p:anim calcmode="lin" valueType="num">
                                      <p:cBhvr>
                                        <p:cTn id="311" dur="3500" fill="hold"/>
                                        <p:tgtEl>
                                          <p:spTgt spid="8"/>
                                        </p:tgtEl>
                                        <p:attrNameLst>
                                          <p:attrName>ppt_w</p:attrName>
                                        </p:attrNameLst>
                                      </p:cBhvr>
                                      <p:tavLst>
                                        <p:tav tm="0" fmla="#ppt_w*sin(2.5*pi*$)">
                                          <p:val>
                                            <p:fltVal val="0"/>
                                          </p:val>
                                        </p:tav>
                                        <p:tav tm="100000">
                                          <p:val>
                                            <p:fltVal val="1"/>
                                          </p:val>
                                        </p:tav>
                                      </p:tavLst>
                                    </p:anim>
                                    <p:anim calcmode="lin" valueType="num">
                                      <p:cBhvr>
                                        <p:cTn id="312" dur="3500" fill="hold"/>
                                        <p:tgtEl>
                                          <p:spTgt spid="8"/>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500"/>
                                        <p:tgtEl>
                                          <p:spTgt spid="8"/>
                                        </p:tgtEl>
                                        <p:attrNameLst>
                                          <p:attrName>ppt_x</p:attrName>
                                        </p:attrNameLst>
                                      </p:cBhvr>
                                      <p:tavLst>
                                        <p:tav tm="0">
                                          <p:val>
                                            <p:strVal val="ppt_x"/>
                                          </p:val>
                                        </p:tav>
                                        <p:tav tm="100000">
                                          <p:val>
                                            <p:strVal val="1+ppt_w/2"/>
                                          </p:val>
                                        </p:tav>
                                      </p:tavLst>
                                    </p:anim>
                                    <p:anim calcmode="lin" valueType="num">
                                      <p:cBhvr additive="base">
                                        <p:cTn id="315" dur="3500"/>
                                        <p:tgtEl>
                                          <p:spTgt spid="8"/>
                                        </p:tgtEl>
                                        <p:attrNameLst>
                                          <p:attrName>ppt_y</p:attrName>
                                        </p:attrNameLst>
                                      </p:cBhvr>
                                      <p:tavLst>
                                        <p:tav tm="0">
                                          <p:val>
                                            <p:strVal val="ppt_y"/>
                                          </p:val>
                                        </p:tav>
                                        <p:tav tm="100000">
                                          <p:val>
                                            <p:strVal val="ppt_y"/>
                                          </p:val>
                                        </p:tav>
                                      </p:tavLst>
                                    </p:anim>
                                    <p:set>
                                      <p:cBhvr>
                                        <p:cTn id="316" dur="1" fill="hold">
                                          <p:stCondLst>
                                            <p:cond delay="3499"/>
                                          </p:stCondLst>
                                        </p:cTn>
                                        <p:tgtEl>
                                          <p:spTgt spid="8"/>
                                        </p:tgtEl>
                                        <p:attrNameLst>
                                          <p:attrName>style.visibility</p:attrName>
                                        </p:attrNameLst>
                                      </p:cBhvr>
                                      <p:to>
                                        <p:strVal val="hidden"/>
                                      </p:to>
                                    </p:set>
                                  </p:childTnLst>
                                </p:cTn>
                              </p:par>
                              <p:par>
                                <p:cTn id="317" presetID="2" presetClass="entr" presetSubtype="9" fill="hold" grpId="0" nodeType="withEffect">
                                  <p:stCondLst>
                                    <p:cond delay="0"/>
                                  </p:stCondLst>
                                  <p:childTnLst>
                                    <p:set>
                                      <p:cBhvr>
                                        <p:cTn id="318" dur="1" fill="hold">
                                          <p:stCondLst>
                                            <p:cond delay="0"/>
                                          </p:stCondLst>
                                        </p:cTn>
                                        <p:tgtEl>
                                          <p:spTgt spid="6"/>
                                        </p:tgtEl>
                                        <p:attrNameLst>
                                          <p:attrName>style.visibility</p:attrName>
                                        </p:attrNameLst>
                                      </p:cBhvr>
                                      <p:to>
                                        <p:strVal val="visible"/>
                                      </p:to>
                                    </p:set>
                                    <p:anim calcmode="lin" valueType="num">
                                      <p:cBhvr additive="base">
                                        <p:cTn id="319" dur="3500" fill="hold"/>
                                        <p:tgtEl>
                                          <p:spTgt spid="6"/>
                                        </p:tgtEl>
                                        <p:attrNameLst>
                                          <p:attrName>ppt_x</p:attrName>
                                        </p:attrNameLst>
                                      </p:cBhvr>
                                      <p:tavLst>
                                        <p:tav tm="0">
                                          <p:val>
                                            <p:strVal val="0-#ppt_w/2"/>
                                          </p:val>
                                        </p:tav>
                                        <p:tav tm="100000">
                                          <p:val>
                                            <p:strVal val="#ppt_x"/>
                                          </p:val>
                                        </p:tav>
                                      </p:tavLst>
                                    </p:anim>
                                    <p:anim calcmode="lin" valueType="num">
                                      <p:cBhvr additive="base">
                                        <p:cTn id="320" dur="3500" fill="hold"/>
                                        <p:tgtEl>
                                          <p:spTgt spid="6"/>
                                        </p:tgtEl>
                                        <p:attrNameLst>
                                          <p:attrName>ppt_y</p:attrName>
                                        </p:attrNameLst>
                                      </p:cBhvr>
                                      <p:tavLst>
                                        <p:tav tm="0">
                                          <p:val>
                                            <p:strVal val="0-#ppt_h/2"/>
                                          </p:val>
                                        </p:tav>
                                        <p:tav tm="100000">
                                          <p:val>
                                            <p:strVal val="#ppt_y"/>
                                          </p:val>
                                        </p:tav>
                                      </p:tavLst>
                                    </p:anim>
                                  </p:childTnLst>
                                </p:cTn>
                              </p:par>
                              <p:par>
                                <p:cTn id="321" presetID="19" presetClass="entr" presetSubtype="10" fill="hold" grpId="1" nodeType="withEffect">
                                  <p:stCondLst>
                                    <p:cond delay="0"/>
                                  </p:stCondLst>
                                  <p:childTnLst>
                                    <p:set>
                                      <p:cBhvr>
                                        <p:cTn id="322" dur="1" fill="hold">
                                          <p:stCondLst>
                                            <p:cond delay="0"/>
                                          </p:stCondLst>
                                        </p:cTn>
                                        <p:tgtEl>
                                          <p:spTgt spid="6"/>
                                        </p:tgtEl>
                                        <p:attrNameLst>
                                          <p:attrName>style.visibility</p:attrName>
                                        </p:attrNameLst>
                                      </p:cBhvr>
                                      <p:to>
                                        <p:strVal val="visible"/>
                                      </p:to>
                                    </p:set>
                                    <p:anim calcmode="lin" valueType="num">
                                      <p:cBhvr>
                                        <p:cTn id="323" dur="3500" fill="hold"/>
                                        <p:tgtEl>
                                          <p:spTgt spid="6"/>
                                        </p:tgtEl>
                                        <p:attrNameLst>
                                          <p:attrName>ppt_w</p:attrName>
                                        </p:attrNameLst>
                                      </p:cBhvr>
                                      <p:tavLst>
                                        <p:tav tm="0" fmla="#ppt_w*sin(2.5*pi*$)">
                                          <p:val>
                                            <p:fltVal val="0"/>
                                          </p:val>
                                        </p:tav>
                                        <p:tav tm="100000">
                                          <p:val>
                                            <p:fltVal val="1"/>
                                          </p:val>
                                        </p:tav>
                                      </p:tavLst>
                                    </p:anim>
                                    <p:anim calcmode="lin" valueType="num">
                                      <p:cBhvr>
                                        <p:cTn id="324" dur="3500" fill="hold"/>
                                        <p:tgtEl>
                                          <p:spTgt spid="6"/>
                                        </p:tgtEl>
                                        <p:attrNameLst>
                                          <p:attrName>ppt_h</p:attrName>
                                        </p:attrNameLst>
                                      </p:cBhvr>
                                      <p:tavLst>
                                        <p:tav tm="0">
                                          <p:val>
                                            <p:strVal val="#ppt_h"/>
                                          </p:val>
                                        </p:tav>
                                        <p:tav tm="100000">
                                          <p:val>
                                            <p:strVal val="#ppt_h"/>
                                          </p:val>
                                        </p:tav>
                                      </p:tavLst>
                                    </p:anim>
                                  </p:childTnLst>
                                </p:cTn>
                              </p:par>
                              <p:par>
                                <p:cTn id="325" presetID="2" presetClass="exit" presetSubtype="2" fill="hold" grpId="2" nodeType="withEffect">
                                  <p:stCondLst>
                                    <p:cond delay="0"/>
                                  </p:stCondLst>
                                  <p:childTnLst>
                                    <p:anim calcmode="lin" valueType="num">
                                      <p:cBhvr additive="base">
                                        <p:cTn id="326" dur="3500"/>
                                        <p:tgtEl>
                                          <p:spTgt spid="6"/>
                                        </p:tgtEl>
                                        <p:attrNameLst>
                                          <p:attrName>ppt_x</p:attrName>
                                        </p:attrNameLst>
                                      </p:cBhvr>
                                      <p:tavLst>
                                        <p:tav tm="0">
                                          <p:val>
                                            <p:strVal val="ppt_x"/>
                                          </p:val>
                                        </p:tav>
                                        <p:tav tm="100000">
                                          <p:val>
                                            <p:strVal val="1+ppt_w/2"/>
                                          </p:val>
                                        </p:tav>
                                      </p:tavLst>
                                    </p:anim>
                                    <p:anim calcmode="lin" valueType="num">
                                      <p:cBhvr additive="base">
                                        <p:cTn id="327" dur="3500"/>
                                        <p:tgtEl>
                                          <p:spTgt spid="6"/>
                                        </p:tgtEl>
                                        <p:attrNameLst>
                                          <p:attrName>ppt_y</p:attrName>
                                        </p:attrNameLst>
                                      </p:cBhvr>
                                      <p:tavLst>
                                        <p:tav tm="0">
                                          <p:val>
                                            <p:strVal val="ppt_y"/>
                                          </p:val>
                                        </p:tav>
                                        <p:tav tm="100000">
                                          <p:val>
                                            <p:strVal val="ppt_y"/>
                                          </p:val>
                                        </p:tav>
                                      </p:tavLst>
                                    </p:anim>
                                    <p:set>
                                      <p:cBhvr>
                                        <p:cTn id="328" dur="1" fill="hold">
                                          <p:stCondLst>
                                            <p:cond delay="3499"/>
                                          </p:stCondLst>
                                        </p:cTn>
                                        <p:tgtEl>
                                          <p:spTgt spid="6"/>
                                        </p:tgtEl>
                                        <p:attrNameLst>
                                          <p:attrName>style.visibility</p:attrName>
                                        </p:attrNameLst>
                                      </p:cBhvr>
                                      <p:to>
                                        <p:strVal val="hidden"/>
                                      </p:to>
                                    </p:set>
                                  </p:childTnLst>
                                </p:cTn>
                              </p:par>
                              <p:par>
                                <p:cTn id="329" presetID="2" presetClass="entr" presetSubtype="9" fill="hold" grpId="0" nodeType="withEffect">
                                  <p:stCondLst>
                                    <p:cond delay="0"/>
                                  </p:stCondLst>
                                  <p:childTnLst>
                                    <p:set>
                                      <p:cBhvr>
                                        <p:cTn id="330" dur="1" fill="hold">
                                          <p:stCondLst>
                                            <p:cond delay="0"/>
                                          </p:stCondLst>
                                        </p:cTn>
                                        <p:tgtEl>
                                          <p:spTgt spid="7"/>
                                        </p:tgtEl>
                                        <p:attrNameLst>
                                          <p:attrName>style.visibility</p:attrName>
                                        </p:attrNameLst>
                                      </p:cBhvr>
                                      <p:to>
                                        <p:strVal val="visible"/>
                                      </p:to>
                                    </p:set>
                                    <p:anim calcmode="lin" valueType="num">
                                      <p:cBhvr additive="base">
                                        <p:cTn id="331" dur="3500" fill="hold"/>
                                        <p:tgtEl>
                                          <p:spTgt spid="7"/>
                                        </p:tgtEl>
                                        <p:attrNameLst>
                                          <p:attrName>ppt_x</p:attrName>
                                        </p:attrNameLst>
                                      </p:cBhvr>
                                      <p:tavLst>
                                        <p:tav tm="0">
                                          <p:val>
                                            <p:strVal val="0-#ppt_w/2"/>
                                          </p:val>
                                        </p:tav>
                                        <p:tav tm="100000">
                                          <p:val>
                                            <p:strVal val="#ppt_x"/>
                                          </p:val>
                                        </p:tav>
                                      </p:tavLst>
                                    </p:anim>
                                    <p:anim calcmode="lin" valueType="num">
                                      <p:cBhvr additive="base">
                                        <p:cTn id="332" dur="3500" fill="hold"/>
                                        <p:tgtEl>
                                          <p:spTgt spid="7"/>
                                        </p:tgtEl>
                                        <p:attrNameLst>
                                          <p:attrName>ppt_y</p:attrName>
                                        </p:attrNameLst>
                                      </p:cBhvr>
                                      <p:tavLst>
                                        <p:tav tm="0">
                                          <p:val>
                                            <p:strVal val="0-#ppt_h/2"/>
                                          </p:val>
                                        </p:tav>
                                        <p:tav tm="100000">
                                          <p:val>
                                            <p:strVal val="#ppt_y"/>
                                          </p:val>
                                        </p:tav>
                                      </p:tavLst>
                                    </p:anim>
                                  </p:childTnLst>
                                </p:cTn>
                              </p:par>
                              <p:par>
                                <p:cTn id="333" presetID="19" presetClass="entr" presetSubtype="10" fill="hold" grpId="1" nodeType="withEffect">
                                  <p:stCondLst>
                                    <p:cond delay="0"/>
                                  </p:stCondLst>
                                  <p:childTnLst>
                                    <p:set>
                                      <p:cBhvr>
                                        <p:cTn id="334" dur="1" fill="hold">
                                          <p:stCondLst>
                                            <p:cond delay="0"/>
                                          </p:stCondLst>
                                        </p:cTn>
                                        <p:tgtEl>
                                          <p:spTgt spid="7"/>
                                        </p:tgtEl>
                                        <p:attrNameLst>
                                          <p:attrName>style.visibility</p:attrName>
                                        </p:attrNameLst>
                                      </p:cBhvr>
                                      <p:to>
                                        <p:strVal val="visible"/>
                                      </p:to>
                                    </p:set>
                                    <p:anim calcmode="lin" valueType="num">
                                      <p:cBhvr>
                                        <p:cTn id="335" dur="3500" fill="hold"/>
                                        <p:tgtEl>
                                          <p:spTgt spid="7"/>
                                        </p:tgtEl>
                                        <p:attrNameLst>
                                          <p:attrName>ppt_w</p:attrName>
                                        </p:attrNameLst>
                                      </p:cBhvr>
                                      <p:tavLst>
                                        <p:tav tm="0" fmla="#ppt_w*sin(2.5*pi*$)">
                                          <p:val>
                                            <p:fltVal val="0"/>
                                          </p:val>
                                        </p:tav>
                                        <p:tav tm="100000">
                                          <p:val>
                                            <p:fltVal val="1"/>
                                          </p:val>
                                        </p:tav>
                                      </p:tavLst>
                                    </p:anim>
                                    <p:anim calcmode="lin" valueType="num">
                                      <p:cBhvr>
                                        <p:cTn id="336" dur="3500" fill="hold"/>
                                        <p:tgtEl>
                                          <p:spTgt spid="7"/>
                                        </p:tgtEl>
                                        <p:attrNameLst>
                                          <p:attrName>ppt_h</p:attrName>
                                        </p:attrNameLst>
                                      </p:cBhvr>
                                      <p:tavLst>
                                        <p:tav tm="0">
                                          <p:val>
                                            <p:strVal val="#ppt_h"/>
                                          </p:val>
                                        </p:tav>
                                        <p:tav tm="100000">
                                          <p:val>
                                            <p:strVal val="#ppt_h"/>
                                          </p:val>
                                        </p:tav>
                                      </p:tavLst>
                                    </p:anim>
                                  </p:childTnLst>
                                </p:cTn>
                              </p:par>
                              <p:par>
                                <p:cTn id="337" presetID="2" presetClass="exit" presetSubtype="2" fill="hold" grpId="2" nodeType="withEffect">
                                  <p:stCondLst>
                                    <p:cond delay="0"/>
                                  </p:stCondLst>
                                  <p:childTnLst>
                                    <p:anim calcmode="lin" valueType="num">
                                      <p:cBhvr additive="base">
                                        <p:cTn id="338" dur="3500"/>
                                        <p:tgtEl>
                                          <p:spTgt spid="7"/>
                                        </p:tgtEl>
                                        <p:attrNameLst>
                                          <p:attrName>ppt_x</p:attrName>
                                        </p:attrNameLst>
                                      </p:cBhvr>
                                      <p:tavLst>
                                        <p:tav tm="0">
                                          <p:val>
                                            <p:strVal val="ppt_x"/>
                                          </p:val>
                                        </p:tav>
                                        <p:tav tm="100000">
                                          <p:val>
                                            <p:strVal val="1+ppt_w/2"/>
                                          </p:val>
                                        </p:tav>
                                      </p:tavLst>
                                    </p:anim>
                                    <p:anim calcmode="lin" valueType="num">
                                      <p:cBhvr additive="base">
                                        <p:cTn id="339" dur="3500"/>
                                        <p:tgtEl>
                                          <p:spTgt spid="7"/>
                                        </p:tgtEl>
                                        <p:attrNameLst>
                                          <p:attrName>ppt_y</p:attrName>
                                        </p:attrNameLst>
                                      </p:cBhvr>
                                      <p:tavLst>
                                        <p:tav tm="0">
                                          <p:val>
                                            <p:strVal val="ppt_y"/>
                                          </p:val>
                                        </p:tav>
                                        <p:tav tm="100000">
                                          <p:val>
                                            <p:strVal val="ppt_y"/>
                                          </p:val>
                                        </p:tav>
                                      </p:tavLst>
                                    </p:anim>
                                    <p:set>
                                      <p:cBhvr>
                                        <p:cTn id="340" dur="1" fill="hold">
                                          <p:stCondLst>
                                            <p:cond delay="3499"/>
                                          </p:stCondLst>
                                        </p:cTn>
                                        <p:tgtEl>
                                          <p:spTgt spid="7"/>
                                        </p:tgtEl>
                                        <p:attrNameLst>
                                          <p:attrName>style.visibility</p:attrName>
                                        </p:attrNameLst>
                                      </p:cBhvr>
                                      <p:to>
                                        <p:strVal val="hidden"/>
                                      </p:to>
                                    </p:set>
                                  </p:childTnLst>
                                </p:cTn>
                              </p:par>
                              <p:par>
                                <p:cTn id="341" presetID="2" presetClass="entr" presetSubtype="9" fill="hold" grpId="0" nodeType="withEffect">
                                  <p:stCondLst>
                                    <p:cond delay="0"/>
                                  </p:stCondLst>
                                  <p:childTnLst>
                                    <p:set>
                                      <p:cBhvr>
                                        <p:cTn id="342" dur="1" fill="hold">
                                          <p:stCondLst>
                                            <p:cond delay="0"/>
                                          </p:stCondLst>
                                        </p:cTn>
                                        <p:tgtEl>
                                          <p:spTgt spid="9"/>
                                        </p:tgtEl>
                                        <p:attrNameLst>
                                          <p:attrName>style.visibility</p:attrName>
                                        </p:attrNameLst>
                                      </p:cBhvr>
                                      <p:to>
                                        <p:strVal val="visible"/>
                                      </p:to>
                                    </p:set>
                                    <p:anim calcmode="lin" valueType="num">
                                      <p:cBhvr additive="base">
                                        <p:cTn id="343" dur="3500" fill="hold"/>
                                        <p:tgtEl>
                                          <p:spTgt spid="9"/>
                                        </p:tgtEl>
                                        <p:attrNameLst>
                                          <p:attrName>ppt_x</p:attrName>
                                        </p:attrNameLst>
                                      </p:cBhvr>
                                      <p:tavLst>
                                        <p:tav tm="0">
                                          <p:val>
                                            <p:strVal val="0-#ppt_w/2"/>
                                          </p:val>
                                        </p:tav>
                                        <p:tav tm="100000">
                                          <p:val>
                                            <p:strVal val="#ppt_x"/>
                                          </p:val>
                                        </p:tav>
                                      </p:tavLst>
                                    </p:anim>
                                    <p:anim calcmode="lin" valueType="num">
                                      <p:cBhvr additive="base">
                                        <p:cTn id="344" dur="3500" fill="hold"/>
                                        <p:tgtEl>
                                          <p:spTgt spid="9"/>
                                        </p:tgtEl>
                                        <p:attrNameLst>
                                          <p:attrName>ppt_y</p:attrName>
                                        </p:attrNameLst>
                                      </p:cBhvr>
                                      <p:tavLst>
                                        <p:tav tm="0">
                                          <p:val>
                                            <p:strVal val="0-#ppt_h/2"/>
                                          </p:val>
                                        </p:tav>
                                        <p:tav tm="100000">
                                          <p:val>
                                            <p:strVal val="#ppt_y"/>
                                          </p:val>
                                        </p:tav>
                                      </p:tavLst>
                                    </p:anim>
                                  </p:childTnLst>
                                </p:cTn>
                              </p:par>
                              <p:par>
                                <p:cTn id="345" presetID="19" presetClass="entr" presetSubtype="10" fill="hold" grpId="1" nodeType="withEffect">
                                  <p:stCondLst>
                                    <p:cond delay="0"/>
                                  </p:stCondLst>
                                  <p:childTnLst>
                                    <p:set>
                                      <p:cBhvr>
                                        <p:cTn id="346" dur="1" fill="hold">
                                          <p:stCondLst>
                                            <p:cond delay="0"/>
                                          </p:stCondLst>
                                        </p:cTn>
                                        <p:tgtEl>
                                          <p:spTgt spid="9"/>
                                        </p:tgtEl>
                                        <p:attrNameLst>
                                          <p:attrName>style.visibility</p:attrName>
                                        </p:attrNameLst>
                                      </p:cBhvr>
                                      <p:to>
                                        <p:strVal val="visible"/>
                                      </p:to>
                                    </p:set>
                                    <p:anim calcmode="lin" valueType="num">
                                      <p:cBhvr>
                                        <p:cTn id="347" dur="3500" fill="hold"/>
                                        <p:tgtEl>
                                          <p:spTgt spid="9"/>
                                        </p:tgtEl>
                                        <p:attrNameLst>
                                          <p:attrName>ppt_w</p:attrName>
                                        </p:attrNameLst>
                                      </p:cBhvr>
                                      <p:tavLst>
                                        <p:tav tm="0" fmla="#ppt_w*sin(2.5*pi*$)">
                                          <p:val>
                                            <p:fltVal val="0"/>
                                          </p:val>
                                        </p:tav>
                                        <p:tav tm="100000">
                                          <p:val>
                                            <p:fltVal val="1"/>
                                          </p:val>
                                        </p:tav>
                                      </p:tavLst>
                                    </p:anim>
                                    <p:anim calcmode="lin" valueType="num">
                                      <p:cBhvr>
                                        <p:cTn id="348" dur="3500" fill="hold"/>
                                        <p:tgtEl>
                                          <p:spTgt spid="9"/>
                                        </p:tgtEl>
                                        <p:attrNameLst>
                                          <p:attrName>ppt_h</p:attrName>
                                        </p:attrNameLst>
                                      </p:cBhvr>
                                      <p:tavLst>
                                        <p:tav tm="0">
                                          <p:val>
                                            <p:strVal val="#ppt_h"/>
                                          </p:val>
                                        </p:tav>
                                        <p:tav tm="100000">
                                          <p:val>
                                            <p:strVal val="#ppt_h"/>
                                          </p:val>
                                        </p:tav>
                                      </p:tavLst>
                                    </p:anim>
                                  </p:childTnLst>
                                </p:cTn>
                              </p:par>
                              <p:par>
                                <p:cTn id="349" presetID="2" presetClass="exit" presetSubtype="2" fill="hold" grpId="2" nodeType="withEffect">
                                  <p:stCondLst>
                                    <p:cond delay="0"/>
                                  </p:stCondLst>
                                  <p:childTnLst>
                                    <p:anim calcmode="lin" valueType="num">
                                      <p:cBhvr additive="base">
                                        <p:cTn id="350" dur="3500"/>
                                        <p:tgtEl>
                                          <p:spTgt spid="9"/>
                                        </p:tgtEl>
                                        <p:attrNameLst>
                                          <p:attrName>ppt_x</p:attrName>
                                        </p:attrNameLst>
                                      </p:cBhvr>
                                      <p:tavLst>
                                        <p:tav tm="0">
                                          <p:val>
                                            <p:strVal val="ppt_x"/>
                                          </p:val>
                                        </p:tav>
                                        <p:tav tm="100000">
                                          <p:val>
                                            <p:strVal val="1+ppt_w/2"/>
                                          </p:val>
                                        </p:tav>
                                      </p:tavLst>
                                    </p:anim>
                                    <p:anim calcmode="lin" valueType="num">
                                      <p:cBhvr additive="base">
                                        <p:cTn id="351" dur="3500"/>
                                        <p:tgtEl>
                                          <p:spTgt spid="9"/>
                                        </p:tgtEl>
                                        <p:attrNameLst>
                                          <p:attrName>ppt_y</p:attrName>
                                        </p:attrNameLst>
                                      </p:cBhvr>
                                      <p:tavLst>
                                        <p:tav tm="0">
                                          <p:val>
                                            <p:strVal val="ppt_y"/>
                                          </p:val>
                                        </p:tav>
                                        <p:tav tm="100000">
                                          <p:val>
                                            <p:strVal val="ppt_y"/>
                                          </p:val>
                                        </p:tav>
                                      </p:tavLst>
                                    </p:anim>
                                    <p:set>
                                      <p:cBhvr>
                                        <p:cTn id="352" dur="1" fill="hold">
                                          <p:stCondLst>
                                            <p:cond delay="3499"/>
                                          </p:stCondLst>
                                        </p:cTn>
                                        <p:tgtEl>
                                          <p:spTgt spid="9"/>
                                        </p:tgtEl>
                                        <p:attrNameLst>
                                          <p:attrName>style.visibility</p:attrName>
                                        </p:attrNameLst>
                                      </p:cBhvr>
                                      <p:to>
                                        <p:strVal val="hidden"/>
                                      </p:to>
                                    </p:set>
                                  </p:childTnLst>
                                </p:cTn>
                              </p:par>
                              <p:par>
                                <p:cTn id="353" presetID="2" presetClass="entr" presetSubtype="9" fill="hold" grpId="0" nodeType="withEffect">
                                  <p:stCondLst>
                                    <p:cond delay="0"/>
                                  </p:stCondLst>
                                  <p:childTnLst>
                                    <p:set>
                                      <p:cBhvr>
                                        <p:cTn id="354" dur="1" fill="hold">
                                          <p:stCondLst>
                                            <p:cond delay="0"/>
                                          </p:stCondLst>
                                        </p:cTn>
                                        <p:tgtEl>
                                          <p:spTgt spid="35"/>
                                        </p:tgtEl>
                                        <p:attrNameLst>
                                          <p:attrName>style.visibility</p:attrName>
                                        </p:attrNameLst>
                                      </p:cBhvr>
                                      <p:to>
                                        <p:strVal val="visible"/>
                                      </p:to>
                                    </p:set>
                                    <p:anim calcmode="lin" valueType="num">
                                      <p:cBhvr additive="base">
                                        <p:cTn id="355" dur="3500" fill="hold"/>
                                        <p:tgtEl>
                                          <p:spTgt spid="35"/>
                                        </p:tgtEl>
                                        <p:attrNameLst>
                                          <p:attrName>ppt_x</p:attrName>
                                        </p:attrNameLst>
                                      </p:cBhvr>
                                      <p:tavLst>
                                        <p:tav tm="0">
                                          <p:val>
                                            <p:strVal val="0-#ppt_w/2"/>
                                          </p:val>
                                        </p:tav>
                                        <p:tav tm="100000">
                                          <p:val>
                                            <p:strVal val="#ppt_x"/>
                                          </p:val>
                                        </p:tav>
                                      </p:tavLst>
                                    </p:anim>
                                    <p:anim calcmode="lin" valueType="num">
                                      <p:cBhvr additive="base">
                                        <p:cTn id="356" dur="3500" fill="hold"/>
                                        <p:tgtEl>
                                          <p:spTgt spid="35"/>
                                        </p:tgtEl>
                                        <p:attrNameLst>
                                          <p:attrName>ppt_y</p:attrName>
                                        </p:attrNameLst>
                                      </p:cBhvr>
                                      <p:tavLst>
                                        <p:tav tm="0">
                                          <p:val>
                                            <p:strVal val="0-#ppt_h/2"/>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35"/>
                                        </p:tgtEl>
                                        <p:attrNameLst>
                                          <p:attrName>style.visibility</p:attrName>
                                        </p:attrNameLst>
                                      </p:cBhvr>
                                      <p:to>
                                        <p:strVal val="visible"/>
                                      </p:to>
                                    </p:set>
                                    <p:anim calcmode="lin" valueType="num">
                                      <p:cBhvr>
                                        <p:cTn id="359" dur="3500" fill="hold"/>
                                        <p:tgtEl>
                                          <p:spTgt spid="35"/>
                                        </p:tgtEl>
                                        <p:attrNameLst>
                                          <p:attrName>ppt_w</p:attrName>
                                        </p:attrNameLst>
                                      </p:cBhvr>
                                      <p:tavLst>
                                        <p:tav tm="0" fmla="#ppt_w*sin(2.5*pi*$)">
                                          <p:val>
                                            <p:fltVal val="0"/>
                                          </p:val>
                                        </p:tav>
                                        <p:tav tm="100000">
                                          <p:val>
                                            <p:fltVal val="1"/>
                                          </p:val>
                                        </p:tav>
                                      </p:tavLst>
                                    </p:anim>
                                    <p:anim calcmode="lin" valueType="num">
                                      <p:cBhvr>
                                        <p:cTn id="360" dur="3500" fill="hold"/>
                                        <p:tgtEl>
                                          <p:spTgt spid="35"/>
                                        </p:tgtEl>
                                        <p:attrNameLst>
                                          <p:attrName>ppt_h</p:attrName>
                                        </p:attrNameLst>
                                      </p:cBhvr>
                                      <p:tavLst>
                                        <p:tav tm="0">
                                          <p:val>
                                            <p:strVal val="#ppt_h"/>
                                          </p:val>
                                        </p:tav>
                                        <p:tav tm="100000">
                                          <p:val>
                                            <p:strVal val="#ppt_h"/>
                                          </p:val>
                                        </p:tav>
                                      </p:tavLst>
                                    </p:anim>
                                  </p:childTnLst>
                                </p:cTn>
                              </p:par>
                              <p:par>
                                <p:cTn id="361" presetID="2" presetClass="exit" presetSubtype="2" fill="hold" grpId="2" nodeType="withEffect">
                                  <p:stCondLst>
                                    <p:cond delay="0"/>
                                  </p:stCondLst>
                                  <p:childTnLst>
                                    <p:anim calcmode="lin" valueType="num">
                                      <p:cBhvr additive="base">
                                        <p:cTn id="362" dur="3500"/>
                                        <p:tgtEl>
                                          <p:spTgt spid="35"/>
                                        </p:tgtEl>
                                        <p:attrNameLst>
                                          <p:attrName>ppt_x</p:attrName>
                                        </p:attrNameLst>
                                      </p:cBhvr>
                                      <p:tavLst>
                                        <p:tav tm="0">
                                          <p:val>
                                            <p:strVal val="ppt_x"/>
                                          </p:val>
                                        </p:tav>
                                        <p:tav tm="100000">
                                          <p:val>
                                            <p:strVal val="1+ppt_w/2"/>
                                          </p:val>
                                        </p:tav>
                                      </p:tavLst>
                                    </p:anim>
                                    <p:anim calcmode="lin" valueType="num">
                                      <p:cBhvr additive="base">
                                        <p:cTn id="363" dur="3500"/>
                                        <p:tgtEl>
                                          <p:spTgt spid="35"/>
                                        </p:tgtEl>
                                        <p:attrNameLst>
                                          <p:attrName>ppt_y</p:attrName>
                                        </p:attrNameLst>
                                      </p:cBhvr>
                                      <p:tavLst>
                                        <p:tav tm="0">
                                          <p:val>
                                            <p:strVal val="ppt_y"/>
                                          </p:val>
                                        </p:tav>
                                        <p:tav tm="100000">
                                          <p:val>
                                            <p:strVal val="ppt_y"/>
                                          </p:val>
                                        </p:tav>
                                      </p:tavLst>
                                    </p:anim>
                                    <p:set>
                                      <p:cBhvr>
                                        <p:cTn id="364" dur="1" fill="hold">
                                          <p:stCondLst>
                                            <p:cond delay="3499"/>
                                          </p:stCondLst>
                                        </p:cTn>
                                        <p:tgtEl>
                                          <p:spTgt spid="35"/>
                                        </p:tgtEl>
                                        <p:attrNameLst>
                                          <p:attrName>style.visibility</p:attrName>
                                        </p:attrNameLst>
                                      </p:cBhvr>
                                      <p:to>
                                        <p:strVal val="hidden"/>
                                      </p:to>
                                    </p:set>
                                  </p:childTnLst>
                                </p:cTn>
                              </p:par>
                              <p:par>
                                <p:cTn id="365" presetID="2" presetClass="entr" presetSubtype="9"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additive="base">
                                        <p:cTn id="367" dur="3500" fill="hold"/>
                                        <p:tgtEl>
                                          <p:spTgt spid="52"/>
                                        </p:tgtEl>
                                        <p:attrNameLst>
                                          <p:attrName>ppt_x</p:attrName>
                                        </p:attrNameLst>
                                      </p:cBhvr>
                                      <p:tavLst>
                                        <p:tav tm="0">
                                          <p:val>
                                            <p:strVal val="0-#ppt_w/2"/>
                                          </p:val>
                                        </p:tav>
                                        <p:tav tm="100000">
                                          <p:val>
                                            <p:strVal val="#ppt_x"/>
                                          </p:val>
                                        </p:tav>
                                      </p:tavLst>
                                    </p:anim>
                                    <p:anim calcmode="lin" valueType="num">
                                      <p:cBhvr additive="base">
                                        <p:cTn id="368" dur="3500" fill="hold"/>
                                        <p:tgtEl>
                                          <p:spTgt spid="52"/>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52"/>
                                        </p:tgtEl>
                                        <p:attrNameLst>
                                          <p:attrName>style.visibility</p:attrName>
                                        </p:attrNameLst>
                                      </p:cBhvr>
                                      <p:to>
                                        <p:strVal val="visible"/>
                                      </p:to>
                                    </p:set>
                                    <p:anim calcmode="lin" valueType="num">
                                      <p:cBhvr>
                                        <p:cTn id="371" dur="3500" fill="hold"/>
                                        <p:tgtEl>
                                          <p:spTgt spid="52"/>
                                        </p:tgtEl>
                                        <p:attrNameLst>
                                          <p:attrName>ppt_w</p:attrName>
                                        </p:attrNameLst>
                                      </p:cBhvr>
                                      <p:tavLst>
                                        <p:tav tm="0" fmla="#ppt_w*sin(2.5*pi*$)">
                                          <p:val>
                                            <p:fltVal val="0"/>
                                          </p:val>
                                        </p:tav>
                                        <p:tav tm="100000">
                                          <p:val>
                                            <p:fltVal val="1"/>
                                          </p:val>
                                        </p:tav>
                                      </p:tavLst>
                                    </p:anim>
                                    <p:anim calcmode="lin" valueType="num">
                                      <p:cBhvr>
                                        <p:cTn id="372" dur="3500" fill="hold"/>
                                        <p:tgtEl>
                                          <p:spTgt spid="52"/>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3500"/>
                                        <p:tgtEl>
                                          <p:spTgt spid="52"/>
                                        </p:tgtEl>
                                        <p:attrNameLst>
                                          <p:attrName>ppt_x</p:attrName>
                                        </p:attrNameLst>
                                      </p:cBhvr>
                                      <p:tavLst>
                                        <p:tav tm="0">
                                          <p:val>
                                            <p:strVal val="ppt_x"/>
                                          </p:val>
                                        </p:tav>
                                        <p:tav tm="100000">
                                          <p:val>
                                            <p:strVal val="0-ppt_w/2"/>
                                          </p:val>
                                        </p:tav>
                                      </p:tavLst>
                                    </p:anim>
                                    <p:anim calcmode="lin" valueType="num">
                                      <p:cBhvr additive="base">
                                        <p:cTn id="375" dur="3500"/>
                                        <p:tgtEl>
                                          <p:spTgt spid="52"/>
                                        </p:tgtEl>
                                        <p:attrNameLst>
                                          <p:attrName>ppt_y</p:attrName>
                                        </p:attrNameLst>
                                      </p:cBhvr>
                                      <p:tavLst>
                                        <p:tav tm="0">
                                          <p:val>
                                            <p:strVal val="ppt_y"/>
                                          </p:val>
                                        </p:tav>
                                        <p:tav tm="100000">
                                          <p:val>
                                            <p:strVal val="ppt_y"/>
                                          </p:val>
                                        </p:tav>
                                      </p:tavLst>
                                    </p:anim>
                                    <p:set>
                                      <p:cBhvr>
                                        <p:cTn id="376" dur="1" fill="hold">
                                          <p:stCondLst>
                                            <p:cond delay="3499"/>
                                          </p:stCondLst>
                                        </p:cTn>
                                        <p:tgtEl>
                                          <p:spTgt spid="52"/>
                                        </p:tgtEl>
                                        <p:attrNameLst>
                                          <p:attrName>style.visibility</p:attrName>
                                        </p:attrNameLst>
                                      </p:cBhvr>
                                      <p:to>
                                        <p:strVal val="hidden"/>
                                      </p:to>
                                    </p:set>
                                  </p:childTnLst>
                                </p:cTn>
                              </p:par>
                              <p:par>
                                <p:cTn id="377" presetID="2" presetClass="entr" presetSubtype="9" fill="hold" grpId="0" nodeType="withEffect">
                                  <p:stCondLst>
                                    <p:cond delay="0"/>
                                  </p:stCondLst>
                                  <p:childTnLst>
                                    <p:set>
                                      <p:cBhvr>
                                        <p:cTn id="378" dur="1" fill="hold">
                                          <p:stCondLst>
                                            <p:cond delay="0"/>
                                          </p:stCondLst>
                                        </p:cTn>
                                        <p:tgtEl>
                                          <p:spTgt spid="50"/>
                                        </p:tgtEl>
                                        <p:attrNameLst>
                                          <p:attrName>style.visibility</p:attrName>
                                        </p:attrNameLst>
                                      </p:cBhvr>
                                      <p:to>
                                        <p:strVal val="visible"/>
                                      </p:to>
                                    </p:set>
                                    <p:anim calcmode="lin" valueType="num">
                                      <p:cBhvr additive="base">
                                        <p:cTn id="379" dur="3500" fill="hold"/>
                                        <p:tgtEl>
                                          <p:spTgt spid="50"/>
                                        </p:tgtEl>
                                        <p:attrNameLst>
                                          <p:attrName>ppt_x</p:attrName>
                                        </p:attrNameLst>
                                      </p:cBhvr>
                                      <p:tavLst>
                                        <p:tav tm="0">
                                          <p:val>
                                            <p:strVal val="0-#ppt_w/2"/>
                                          </p:val>
                                        </p:tav>
                                        <p:tav tm="100000">
                                          <p:val>
                                            <p:strVal val="#ppt_x"/>
                                          </p:val>
                                        </p:tav>
                                      </p:tavLst>
                                    </p:anim>
                                    <p:anim calcmode="lin" valueType="num">
                                      <p:cBhvr additive="base">
                                        <p:cTn id="380" dur="3500" fill="hold"/>
                                        <p:tgtEl>
                                          <p:spTgt spid="50"/>
                                        </p:tgtEl>
                                        <p:attrNameLst>
                                          <p:attrName>ppt_y</p:attrName>
                                        </p:attrNameLst>
                                      </p:cBhvr>
                                      <p:tavLst>
                                        <p:tav tm="0">
                                          <p:val>
                                            <p:strVal val="0-#ppt_h/2"/>
                                          </p:val>
                                        </p:tav>
                                        <p:tav tm="100000">
                                          <p:val>
                                            <p:strVal val="#ppt_y"/>
                                          </p:val>
                                        </p:tav>
                                      </p:tavLst>
                                    </p:anim>
                                  </p:childTnLst>
                                </p:cTn>
                              </p:par>
                              <p:par>
                                <p:cTn id="381" presetID="19" presetClass="entr" presetSubtype="10" fill="hold" grpId="1" nodeType="withEffect">
                                  <p:stCondLst>
                                    <p:cond delay="0"/>
                                  </p:stCondLst>
                                  <p:childTnLst>
                                    <p:set>
                                      <p:cBhvr>
                                        <p:cTn id="382" dur="1" fill="hold">
                                          <p:stCondLst>
                                            <p:cond delay="0"/>
                                          </p:stCondLst>
                                        </p:cTn>
                                        <p:tgtEl>
                                          <p:spTgt spid="50"/>
                                        </p:tgtEl>
                                        <p:attrNameLst>
                                          <p:attrName>style.visibility</p:attrName>
                                        </p:attrNameLst>
                                      </p:cBhvr>
                                      <p:to>
                                        <p:strVal val="visible"/>
                                      </p:to>
                                    </p:set>
                                    <p:anim calcmode="lin" valueType="num">
                                      <p:cBhvr>
                                        <p:cTn id="383" dur="3500" fill="hold"/>
                                        <p:tgtEl>
                                          <p:spTgt spid="50"/>
                                        </p:tgtEl>
                                        <p:attrNameLst>
                                          <p:attrName>ppt_w</p:attrName>
                                        </p:attrNameLst>
                                      </p:cBhvr>
                                      <p:tavLst>
                                        <p:tav tm="0" fmla="#ppt_w*sin(2.5*pi*$)">
                                          <p:val>
                                            <p:fltVal val="0"/>
                                          </p:val>
                                        </p:tav>
                                        <p:tav tm="100000">
                                          <p:val>
                                            <p:fltVal val="1"/>
                                          </p:val>
                                        </p:tav>
                                      </p:tavLst>
                                    </p:anim>
                                    <p:anim calcmode="lin" valueType="num">
                                      <p:cBhvr>
                                        <p:cTn id="384" dur="3500" fill="hold"/>
                                        <p:tgtEl>
                                          <p:spTgt spid="50"/>
                                        </p:tgtEl>
                                        <p:attrNameLst>
                                          <p:attrName>ppt_h</p:attrName>
                                        </p:attrNameLst>
                                      </p:cBhvr>
                                      <p:tavLst>
                                        <p:tav tm="0">
                                          <p:val>
                                            <p:strVal val="#ppt_h"/>
                                          </p:val>
                                        </p:tav>
                                        <p:tav tm="100000">
                                          <p:val>
                                            <p:strVal val="#ppt_h"/>
                                          </p:val>
                                        </p:tav>
                                      </p:tavLst>
                                    </p:anim>
                                  </p:childTnLst>
                                </p:cTn>
                              </p:par>
                              <p:par>
                                <p:cTn id="385" presetID="2" presetClass="exit" presetSubtype="8" fill="hold" grpId="2" nodeType="withEffect">
                                  <p:stCondLst>
                                    <p:cond delay="0"/>
                                  </p:stCondLst>
                                  <p:childTnLst>
                                    <p:anim calcmode="lin" valueType="num">
                                      <p:cBhvr additive="base">
                                        <p:cTn id="386" dur="3500"/>
                                        <p:tgtEl>
                                          <p:spTgt spid="50"/>
                                        </p:tgtEl>
                                        <p:attrNameLst>
                                          <p:attrName>ppt_x</p:attrName>
                                        </p:attrNameLst>
                                      </p:cBhvr>
                                      <p:tavLst>
                                        <p:tav tm="0">
                                          <p:val>
                                            <p:strVal val="ppt_x"/>
                                          </p:val>
                                        </p:tav>
                                        <p:tav tm="100000">
                                          <p:val>
                                            <p:strVal val="0-ppt_w/2"/>
                                          </p:val>
                                        </p:tav>
                                      </p:tavLst>
                                    </p:anim>
                                    <p:anim calcmode="lin" valueType="num">
                                      <p:cBhvr additive="base">
                                        <p:cTn id="387" dur="3500"/>
                                        <p:tgtEl>
                                          <p:spTgt spid="50"/>
                                        </p:tgtEl>
                                        <p:attrNameLst>
                                          <p:attrName>ppt_y</p:attrName>
                                        </p:attrNameLst>
                                      </p:cBhvr>
                                      <p:tavLst>
                                        <p:tav tm="0">
                                          <p:val>
                                            <p:strVal val="ppt_y"/>
                                          </p:val>
                                        </p:tav>
                                        <p:tav tm="100000">
                                          <p:val>
                                            <p:strVal val="ppt_y"/>
                                          </p:val>
                                        </p:tav>
                                      </p:tavLst>
                                    </p:anim>
                                    <p:set>
                                      <p:cBhvr>
                                        <p:cTn id="388" dur="1" fill="hold">
                                          <p:stCondLst>
                                            <p:cond delay="3499"/>
                                          </p:stCondLst>
                                        </p:cTn>
                                        <p:tgtEl>
                                          <p:spTgt spid="50"/>
                                        </p:tgtEl>
                                        <p:attrNameLst>
                                          <p:attrName>style.visibility</p:attrName>
                                        </p:attrNameLst>
                                      </p:cBhvr>
                                      <p:to>
                                        <p:strVal val="hidden"/>
                                      </p:to>
                                    </p:set>
                                  </p:childTnLst>
                                </p:cTn>
                              </p:par>
                              <p:par>
                                <p:cTn id="389" presetID="2" presetClass="entr" presetSubtype="9" fill="hold" grpId="0" nodeType="withEffect">
                                  <p:stCondLst>
                                    <p:cond delay="0"/>
                                  </p:stCondLst>
                                  <p:childTnLst>
                                    <p:set>
                                      <p:cBhvr>
                                        <p:cTn id="390" dur="1" fill="hold">
                                          <p:stCondLst>
                                            <p:cond delay="0"/>
                                          </p:stCondLst>
                                        </p:cTn>
                                        <p:tgtEl>
                                          <p:spTgt spid="51"/>
                                        </p:tgtEl>
                                        <p:attrNameLst>
                                          <p:attrName>style.visibility</p:attrName>
                                        </p:attrNameLst>
                                      </p:cBhvr>
                                      <p:to>
                                        <p:strVal val="visible"/>
                                      </p:to>
                                    </p:set>
                                    <p:anim calcmode="lin" valueType="num">
                                      <p:cBhvr additive="base">
                                        <p:cTn id="391" dur="3500" fill="hold"/>
                                        <p:tgtEl>
                                          <p:spTgt spid="51"/>
                                        </p:tgtEl>
                                        <p:attrNameLst>
                                          <p:attrName>ppt_x</p:attrName>
                                        </p:attrNameLst>
                                      </p:cBhvr>
                                      <p:tavLst>
                                        <p:tav tm="0">
                                          <p:val>
                                            <p:strVal val="0-#ppt_w/2"/>
                                          </p:val>
                                        </p:tav>
                                        <p:tav tm="100000">
                                          <p:val>
                                            <p:strVal val="#ppt_x"/>
                                          </p:val>
                                        </p:tav>
                                      </p:tavLst>
                                    </p:anim>
                                    <p:anim calcmode="lin" valueType="num">
                                      <p:cBhvr additive="base">
                                        <p:cTn id="392" dur="3500" fill="hold"/>
                                        <p:tgtEl>
                                          <p:spTgt spid="51"/>
                                        </p:tgtEl>
                                        <p:attrNameLst>
                                          <p:attrName>ppt_y</p:attrName>
                                        </p:attrNameLst>
                                      </p:cBhvr>
                                      <p:tavLst>
                                        <p:tav tm="0">
                                          <p:val>
                                            <p:strVal val="0-#ppt_h/2"/>
                                          </p:val>
                                        </p:tav>
                                        <p:tav tm="100000">
                                          <p:val>
                                            <p:strVal val="#ppt_y"/>
                                          </p:val>
                                        </p:tav>
                                      </p:tavLst>
                                    </p:anim>
                                  </p:childTnLst>
                                </p:cTn>
                              </p:par>
                              <p:par>
                                <p:cTn id="393" presetID="19" presetClass="entr" presetSubtype="10" fill="hold" grpId="1" nodeType="withEffect">
                                  <p:stCondLst>
                                    <p:cond delay="0"/>
                                  </p:stCondLst>
                                  <p:childTnLst>
                                    <p:set>
                                      <p:cBhvr>
                                        <p:cTn id="394" dur="1" fill="hold">
                                          <p:stCondLst>
                                            <p:cond delay="0"/>
                                          </p:stCondLst>
                                        </p:cTn>
                                        <p:tgtEl>
                                          <p:spTgt spid="51"/>
                                        </p:tgtEl>
                                        <p:attrNameLst>
                                          <p:attrName>style.visibility</p:attrName>
                                        </p:attrNameLst>
                                      </p:cBhvr>
                                      <p:to>
                                        <p:strVal val="visible"/>
                                      </p:to>
                                    </p:set>
                                    <p:anim calcmode="lin" valueType="num">
                                      <p:cBhvr>
                                        <p:cTn id="395" dur="3500" fill="hold"/>
                                        <p:tgtEl>
                                          <p:spTgt spid="51"/>
                                        </p:tgtEl>
                                        <p:attrNameLst>
                                          <p:attrName>ppt_w</p:attrName>
                                        </p:attrNameLst>
                                      </p:cBhvr>
                                      <p:tavLst>
                                        <p:tav tm="0" fmla="#ppt_w*sin(2.5*pi*$)">
                                          <p:val>
                                            <p:fltVal val="0"/>
                                          </p:val>
                                        </p:tav>
                                        <p:tav tm="100000">
                                          <p:val>
                                            <p:fltVal val="1"/>
                                          </p:val>
                                        </p:tav>
                                      </p:tavLst>
                                    </p:anim>
                                    <p:anim calcmode="lin" valueType="num">
                                      <p:cBhvr>
                                        <p:cTn id="396" dur="3500" fill="hold"/>
                                        <p:tgtEl>
                                          <p:spTgt spid="51"/>
                                        </p:tgtEl>
                                        <p:attrNameLst>
                                          <p:attrName>ppt_h</p:attrName>
                                        </p:attrNameLst>
                                      </p:cBhvr>
                                      <p:tavLst>
                                        <p:tav tm="0">
                                          <p:val>
                                            <p:strVal val="#ppt_h"/>
                                          </p:val>
                                        </p:tav>
                                        <p:tav tm="100000">
                                          <p:val>
                                            <p:strVal val="#ppt_h"/>
                                          </p:val>
                                        </p:tav>
                                      </p:tavLst>
                                    </p:anim>
                                  </p:childTnLst>
                                </p:cTn>
                              </p:par>
                              <p:par>
                                <p:cTn id="397" presetID="2" presetClass="exit" presetSubtype="8" fill="hold" grpId="2" nodeType="withEffect">
                                  <p:stCondLst>
                                    <p:cond delay="0"/>
                                  </p:stCondLst>
                                  <p:childTnLst>
                                    <p:anim calcmode="lin" valueType="num">
                                      <p:cBhvr additive="base">
                                        <p:cTn id="398" dur="3500"/>
                                        <p:tgtEl>
                                          <p:spTgt spid="51"/>
                                        </p:tgtEl>
                                        <p:attrNameLst>
                                          <p:attrName>ppt_x</p:attrName>
                                        </p:attrNameLst>
                                      </p:cBhvr>
                                      <p:tavLst>
                                        <p:tav tm="0">
                                          <p:val>
                                            <p:strVal val="ppt_x"/>
                                          </p:val>
                                        </p:tav>
                                        <p:tav tm="100000">
                                          <p:val>
                                            <p:strVal val="0-ppt_w/2"/>
                                          </p:val>
                                        </p:tav>
                                      </p:tavLst>
                                    </p:anim>
                                    <p:anim calcmode="lin" valueType="num">
                                      <p:cBhvr additive="base">
                                        <p:cTn id="399" dur="3500"/>
                                        <p:tgtEl>
                                          <p:spTgt spid="51"/>
                                        </p:tgtEl>
                                        <p:attrNameLst>
                                          <p:attrName>ppt_y</p:attrName>
                                        </p:attrNameLst>
                                      </p:cBhvr>
                                      <p:tavLst>
                                        <p:tav tm="0">
                                          <p:val>
                                            <p:strVal val="ppt_y"/>
                                          </p:val>
                                        </p:tav>
                                        <p:tav tm="100000">
                                          <p:val>
                                            <p:strVal val="ppt_y"/>
                                          </p:val>
                                        </p:tav>
                                      </p:tavLst>
                                    </p:anim>
                                    <p:set>
                                      <p:cBhvr>
                                        <p:cTn id="400" dur="1" fill="hold">
                                          <p:stCondLst>
                                            <p:cond delay="3499"/>
                                          </p:stCondLst>
                                        </p:cTn>
                                        <p:tgtEl>
                                          <p:spTgt spid="51"/>
                                        </p:tgtEl>
                                        <p:attrNameLst>
                                          <p:attrName>style.visibility</p:attrName>
                                        </p:attrNameLst>
                                      </p:cBhvr>
                                      <p:to>
                                        <p:strVal val="hidden"/>
                                      </p:to>
                                    </p:set>
                                  </p:childTnLst>
                                </p:cTn>
                              </p:par>
                              <p:par>
                                <p:cTn id="401" presetID="2" presetClass="entr" presetSubtype="9" fill="hold" grpId="0" nodeType="withEffect">
                                  <p:stCondLst>
                                    <p:cond delay="0"/>
                                  </p:stCondLst>
                                  <p:childTnLst>
                                    <p:set>
                                      <p:cBhvr>
                                        <p:cTn id="402" dur="1" fill="hold">
                                          <p:stCondLst>
                                            <p:cond delay="0"/>
                                          </p:stCondLst>
                                        </p:cTn>
                                        <p:tgtEl>
                                          <p:spTgt spid="53"/>
                                        </p:tgtEl>
                                        <p:attrNameLst>
                                          <p:attrName>style.visibility</p:attrName>
                                        </p:attrNameLst>
                                      </p:cBhvr>
                                      <p:to>
                                        <p:strVal val="visible"/>
                                      </p:to>
                                    </p:set>
                                    <p:anim calcmode="lin" valueType="num">
                                      <p:cBhvr additive="base">
                                        <p:cTn id="403" dur="3500" fill="hold"/>
                                        <p:tgtEl>
                                          <p:spTgt spid="53"/>
                                        </p:tgtEl>
                                        <p:attrNameLst>
                                          <p:attrName>ppt_x</p:attrName>
                                        </p:attrNameLst>
                                      </p:cBhvr>
                                      <p:tavLst>
                                        <p:tav tm="0">
                                          <p:val>
                                            <p:strVal val="0-#ppt_w/2"/>
                                          </p:val>
                                        </p:tav>
                                        <p:tav tm="100000">
                                          <p:val>
                                            <p:strVal val="#ppt_x"/>
                                          </p:val>
                                        </p:tav>
                                      </p:tavLst>
                                    </p:anim>
                                    <p:anim calcmode="lin" valueType="num">
                                      <p:cBhvr additive="base">
                                        <p:cTn id="404" dur="3500" fill="hold"/>
                                        <p:tgtEl>
                                          <p:spTgt spid="53"/>
                                        </p:tgtEl>
                                        <p:attrNameLst>
                                          <p:attrName>ppt_y</p:attrName>
                                        </p:attrNameLst>
                                      </p:cBhvr>
                                      <p:tavLst>
                                        <p:tav tm="0">
                                          <p:val>
                                            <p:strVal val="0-#ppt_h/2"/>
                                          </p:val>
                                        </p:tav>
                                        <p:tav tm="100000">
                                          <p:val>
                                            <p:strVal val="#ppt_y"/>
                                          </p:val>
                                        </p:tav>
                                      </p:tavLst>
                                    </p:anim>
                                  </p:childTnLst>
                                </p:cTn>
                              </p:par>
                              <p:par>
                                <p:cTn id="405" presetID="19" presetClass="entr" presetSubtype="10" fill="hold" grpId="1" nodeType="withEffect">
                                  <p:stCondLst>
                                    <p:cond delay="0"/>
                                  </p:stCondLst>
                                  <p:childTnLst>
                                    <p:set>
                                      <p:cBhvr>
                                        <p:cTn id="406" dur="1" fill="hold">
                                          <p:stCondLst>
                                            <p:cond delay="0"/>
                                          </p:stCondLst>
                                        </p:cTn>
                                        <p:tgtEl>
                                          <p:spTgt spid="53"/>
                                        </p:tgtEl>
                                        <p:attrNameLst>
                                          <p:attrName>style.visibility</p:attrName>
                                        </p:attrNameLst>
                                      </p:cBhvr>
                                      <p:to>
                                        <p:strVal val="visible"/>
                                      </p:to>
                                    </p:set>
                                    <p:anim calcmode="lin" valueType="num">
                                      <p:cBhvr>
                                        <p:cTn id="407" dur="3500" fill="hold"/>
                                        <p:tgtEl>
                                          <p:spTgt spid="53"/>
                                        </p:tgtEl>
                                        <p:attrNameLst>
                                          <p:attrName>ppt_w</p:attrName>
                                        </p:attrNameLst>
                                      </p:cBhvr>
                                      <p:tavLst>
                                        <p:tav tm="0" fmla="#ppt_w*sin(2.5*pi*$)">
                                          <p:val>
                                            <p:fltVal val="0"/>
                                          </p:val>
                                        </p:tav>
                                        <p:tav tm="100000">
                                          <p:val>
                                            <p:fltVal val="1"/>
                                          </p:val>
                                        </p:tav>
                                      </p:tavLst>
                                    </p:anim>
                                    <p:anim calcmode="lin" valueType="num">
                                      <p:cBhvr>
                                        <p:cTn id="408" dur="3500" fill="hold"/>
                                        <p:tgtEl>
                                          <p:spTgt spid="53"/>
                                        </p:tgtEl>
                                        <p:attrNameLst>
                                          <p:attrName>ppt_h</p:attrName>
                                        </p:attrNameLst>
                                      </p:cBhvr>
                                      <p:tavLst>
                                        <p:tav tm="0">
                                          <p:val>
                                            <p:strVal val="#ppt_h"/>
                                          </p:val>
                                        </p:tav>
                                        <p:tav tm="100000">
                                          <p:val>
                                            <p:strVal val="#ppt_h"/>
                                          </p:val>
                                        </p:tav>
                                      </p:tavLst>
                                    </p:anim>
                                  </p:childTnLst>
                                </p:cTn>
                              </p:par>
                              <p:par>
                                <p:cTn id="409" presetID="2" presetClass="exit" presetSubtype="8" fill="hold" grpId="2" nodeType="withEffect">
                                  <p:stCondLst>
                                    <p:cond delay="0"/>
                                  </p:stCondLst>
                                  <p:childTnLst>
                                    <p:anim calcmode="lin" valueType="num">
                                      <p:cBhvr additive="base">
                                        <p:cTn id="410" dur="3500"/>
                                        <p:tgtEl>
                                          <p:spTgt spid="53"/>
                                        </p:tgtEl>
                                        <p:attrNameLst>
                                          <p:attrName>ppt_x</p:attrName>
                                        </p:attrNameLst>
                                      </p:cBhvr>
                                      <p:tavLst>
                                        <p:tav tm="0">
                                          <p:val>
                                            <p:strVal val="ppt_x"/>
                                          </p:val>
                                        </p:tav>
                                        <p:tav tm="100000">
                                          <p:val>
                                            <p:strVal val="0-ppt_w/2"/>
                                          </p:val>
                                        </p:tav>
                                      </p:tavLst>
                                    </p:anim>
                                    <p:anim calcmode="lin" valueType="num">
                                      <p:cBhvr additive="base">
                                        <p:cTn id="411" dur="3500"/>
                                        <p:tgtEl>
                                          <p:spTgt spid="53"/>
                                        </p:tgtEl>
                                        <p:attrNameLst>
                                          <p:attrName>ppt_y</p:attrName>
                                        </p:attrNameLst>
                                      </p:cBhvr>
                                      <p:tavLst>
                                        <p:tav tm="0">
                                          <p:val>
                                            <p:strVal val="ppt_y"/>
                                          </p:val>
                                        </p:tav>
                                        <p:tav tm="100000">
                                          <p:val>
                                            <p:strVal val="ppt_y"/>
                                          </p:val>
                                        </p:tav>
                                      </p:tavLst>
                                    </p:anim>
                                    <p:set>
                                      <p:cBhvr>
                                        <p:cTn id="412" dur="1" fill="hold">
                                          <p:stCondLst>
                                            <p:cond delay="3499"/>
                                          </p:stCondLst>
                                        </p:cTn>
                                        <p:tgtEl>
                                          <p:spTgt spid="53"/>
                                        </p:tgtEl>
                                        <p:attrNameLst>
                                          <p:attrName>style.visibility</p:attrName>
                                        </p:attrNameLst>
                                      </p:cBhvr>
                                      <p:to>
                                        <p:strVal val="hidden"/>
                                      </p:to>
                                    </p:set>
                                  </p:childTnLst>
                                </p:cTn>
                              </p:par>
                              <p:par>
                                <p:cTn id="413" presetID="2" presetClass="entr" presetSubtype="9" fill="hold" grpId="0" nodeType="withEffect">
                                  <p:stCondLst>
                                    <p:cond delay="0"/>
                                  </p:stCondLst>
                                  <p:childTnLst>
                                    <p:set>
                                      <p:cBhvr>
                                        <p:cTn id="414" dur="1" fill="hold">
                                          <p:stCondLst>
                                            <p:cond delay="0"/>
                                          </p:stCondLst>
                                        </p:cTn>
                                        <p:tgtEl>
                                          <p:spTgt spid="49"/>
                                        </p:tgtEl>
                                        <p:attrNameLst>
                                          <p:attrName>style.visibility</p:attrName>
                                        </p:attrNameLst>
                                      </p:cBhvr>
                                      <p:to>
                                        <p:strVal val="visible"/>
                                      </p:to>
                                    </p:set>
                                    <p:anim calcmode="lin" valueType="num">
                                      <p:cBhvr additive="base">
                                        <p:cTn id="415" dur="3500" fill="hold"/>
                                        <p:tgtEl>
                                          <p:spTgt spid="49"/>
                                        </p:tgtEl>
                                        <p:attrNameLst>
                                          <p:attrName>ppt_x</p:attrName>
                                        </p:attrNameLst>
                                      </p:cBhvr>
                                      <p:tavLst>
                                        <p:tav tm="0">
                                          <p:val>
                                            <p:strVal val="0-#ppt_w/2"/>
                                          </p:val>
                                        </p:tav>
                                        <p:tav tm="100000">
                                          <p:val>
                                            <p:strVal val="#ppt_x"/>
                                          </p:val>
                                        </p:tav>
                                      </p:tavLst>
                                    </p:anim>
                                    <p:anim calcmode="lin" valueType="num">
                                      <p:cBhvr additive="base">
                                        <p:cTn id="416" dur="3500" fill="hold"/>
                                        <p:tgtEl>
                                          <p:spTgt spid="49"/>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49"/>
                                        </p:tgtEl>
                                        <p:attrNameLst>
                                          <p:attrName>style.visibility</p:attrName>
                                        </p:attrNameLst>
                                      </p:cBhvr>
                                      <p:to>
                                        <p:strVal val="visible"/>
                                      </p:to>
                                    </p:set>
                                    <p:anim calcmode="lin" valueType="num">
                                      <p:cBhvr>
                                        <p:cTn id="419" dur="3500" fill="hold"/>
                                        <p:tgtEl>
                                          <p:spTgt spid="49"/>
                                        </p:tgtEl>
                                        <p:attrNameLst>
                                          <p:attrName>ppt_w</p:attrName>
                                        </p:attrNameLst>
                                      </p:cBhvr>
                                      <p:tavLst>
                                        <p:tav tm="0" fmla="#ppt_w*sin(2.5*pi*$)">
                                          <p:val>
                                            <p:fltVal val="0"/>
                                          </p:val>
                                        </p:tav>
                                        <p:tav tm="100000">
                                          <p:val>
                                            <p:fltVal val="1"/>
                                          </p:val>
                                        </p:tav>
                                      </p:tavLst>
                                    </p:anim>
                                    <p:anim calcmode="lin" valueType="num">
                                      <p:cBhvr>
                                        <p:cTn id="420" dur="3500" fill="hold"/>
                                        <p:tgtEl>
                                          <p:spTgt spid="49"/>
                                        </p:tgtEl>
                                        <p:attrNameLst>
                                          <p:attrName>ppt_h</p:attrName>
                                        </p:attrNameLst>
                                      </p:cBhvr>
                                      <p:tavLst>
                                        <p:tav tm="0">
                                          <p:val>
                                            <p:strVal val="#ppt_h"/>
                                          </p:val>
                                        </p:tav>
                                        <p:tav tm="100000">
                                          <p:val>
                                            <p:strVal val="#ppt_h"/>
                                          </p:val>
                                        </p:tav>
                                      </p:tavLst>
                                    </p:anim>
                                  </p:childTnLst>
                                </p:cTn>
                              </p:par>
                              <p:par>
                                <p:cTn id="421" presetID="2" presetClass="exit" presetSubtype="8" fill="hold" grpId="2" nodeType="withEffect">
                                  <p:stCondLst>
                                    <p:cond delay="0"/>
                                  </p:stCondLst>
                                  <p:childTnLst>
                                    <p:anim calcmode="lin" valueType="num">
                                      <p:cBhvr additive="base">
                                        <p:cTn id="422" dur="3500"/>
                                        <p:tgtEl>
                                          <p:spTgt spid="49"/>
                                        </p:tgtEl>
                                        <p:attrNameLst>
                                          <p:attrName>ppt_x</p:attrName>
                                        </p:attrNameLst>
                                      </p:cBhvr>
                                      <p:tavLst>
                                        <p:tav tm="0">
                                          <p:val>
                                            <p:strVal val="ppt_x"/>
                                          </p:val>
                                        </p:tav>
                                        <p:tav tm="100000">
                                          <p:val>
                                            <p:strVal val="0-ppt_w/2"/>
                                          </p:val>
                                        </p:tav>
                                      </p:tavLst>
                                    </p:anim>
                                    <p:anim calcmode="lin" valueType="num">
                                      <p:cBhvr additive="base">
                                        <p:cTn id="423" dur="3500"/>
                                        <p:tgtEl>
                                          <p:spTgt spid="49"/>
                                        </p:tgtEl>
                                        <p:attrNameLst>
                                          <p:attrName>ppt_y</p:attrName>
                                        </p:attrNameLst>
                                      </p:cBhvr>
                                      <p:tavLst>
                                        <p:tav tm="0">
                                          <p:val>
                                            <p:strVal val="ppt_y"/>
                                          </p:val>
                                        </p:tav>
                                        <p:tav tm="100000">
                                          <p:val>
                                            <p:strVal val="ppt_y"/>
                                          </p:val>
                                        </p:tav>
                                      </p:tavLst>
                                    </p:anim>
                                    <p:set>
                                      <p:cBhvr>
                                        <p:cTn id="424" dur="1" fill="hold">
                                          <p:stCondLst>
                                            <p:cond delay="3499"/>
                                          </p:stCondLst>
                                        </p:cTn>
                                        <p:tgtEl>
                                          <p:spTgt spid="49"/>
                                        </p:tgtEl>
                                        <p:attrNameLst>
                                          <p:attrName>style.visibility</p:attrName>
                                        </p:attrNameLst>
                                      </p:cBhvr>
                                      <p:to>
                                        <p:strVal val="hidden"/>
                                      </p:to>
                                    </p:set>
                                  </p:childTnLst>
                                </p:cTn>
                              </p:par>
                              <p:par>
                                <p:cTn id="425" presetID="2" presetClass="entr" presetSubtype="9"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3500" fill="hold"/>
                                        <p:tgtEl>
                                          <p:spTgt spid="62"/>
                                        </p:tgtEl>
                                        <p:attrNameLst>
                                          <p:attrName>ppt_x</p:attrName>
                                        </p:attrNameLst>
                                      </p:cBhvr>
                                      <p:tavLst>
                                        <p:tav tm="0">
                                          <p:val>
                                            <p:strVal val="0-#ppt_w/2"/>
                                          </p:val>
                                        </p:tav>
                                        <p:tav tm="100000">
                                          <p:val>
                                            <p:strVal val="#ppt_x"/>
                                          </p:val>
                                        </p:tav>
                                      </p:tavLst>
                                    </p:anim>
                                    <p:anim calcmode="lin" valueType="num">
                                      <p:cBhvr additive="base">
                                        <p:cTn id="428" dur="3500" fill="hold"/>
                                        <p:tgtEl>
                                          <p:spTgt spid="62"/>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3500" fill="hold"/>
                                        <p:tgtEl>
                                          <p:spTgt spid="62"/>
                                        </p:tgtEl>
                                        <p:attrNameLst>
                                          <p:attrName>ppt_w</p:attrName>
                                        </p:attrNameLst>
                                      </p:cBhvr>
                                      <p:tavLst>
                                        <p:tav tm="0" fmla="#ppt_w*sin(2.5*pi*$)">
                                          <p:val>
                                            <p:fltVal val="0"/>
                                          </p:val>
                                        </p:tav>
                                        <p:tav tm="100000">
                                          <p:val>
                                            <p:fltVal val="1"/>
                                          </p:val>
                                        </p:tav>
                                      </p:tavLst>
                                    </p:anim>
                                    <p:anim calcmode="lin" valueType="num">
                                      <p:cBhvr>
                                        <p:cTn id="432" dur="35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8" fill="hold" grpId="2" nodeType="withEffect">
                                  <p:stCondLst>
                                    <p:cond delay="0"/>
                                  </p:stCondLst>
                                  <p:childTnLst>
                                    <p:anim calcmode="lin" valueType="num">
                                      <p:cBhvr additive="base">
                                        <p:cTn id="434" dur="3500"/>
                                        <p:tgtEl>
                                          <p:spTgt spid="62"/>
                                        </p:tgtEl>
                                        <p:attrNameLst>
                                          <p:attrName>ppt_x</p:attrName>
                                        </p:attrNameLst>
                                      </p:cBhvr>
                                      <p:tavLst>
                                        <p:tav tm="0">
                                          <p:val>
                                            <p:strVal val="ppt_x"/>
                                          </p:val>
                                        </p:tav>
                                        <p:tav tm="100000">
                                          <p:val>
                                            <p:strVal val="0-ppt_w/2"/>
                                          </p:val>
                                        </p:tav>
                                      </p:tavLst>
                                    </p:anim>
                                    <p:anim calcmode="lin" valueType="num">
                                      <p:cBhvr additive="base">
                                        <p:cTn id="435" dur="3500"/>
                                        <p:tgtEl>
                                          <p:spTgt spid="62"/>
                                        </p:tgtEl>
                                        <p:attrNameLst>
                                          <p:attrName>ppt_y</p:attrName>
                                        </p:attrNameLst>
                                      </p:cBhvr>
                                      <p:tavLst>
                                        <p:tav tm="0">
                                          <p:val>
                                            <p:strVal val="ppt_y"/>
                                          </p:val>
                                        </p:tav>
                                        <p:tav tm="100000">
                                          <p:val>
                                            <p:strVal val="ppt_y"/>
                                          </p:val>
                                        </p:tav>
                                      </p:tavLst>
                                    </p:anim>
                                    <p:set>
                                      <p:cBhvr>
                                        <p:cTn id="436" dur="1" fill="hold">
                                          <p:stCondLst>
                                            <p:cond delay="3499"/>
                                          </p:stCondLst>
                                        </p:cTn>
                                        <p:tgtEl>
                                          <p:spTgt spid="62"/>
                                        </p:tgtEl>
                                        <p:attrNameLst>
                                          <p:attrName>style.visibility</p:attrName>
                                        </p:attrNameLst>
                                      </p:cBhvr>
                                      <p:to>
                                        <p:strVal val="hidden"/>
                                      </p:to>
                                    </p:set>
                                  </p:childTnLst>
                                </p:cTn>
                              </p:par>
                              <p:par>
                                <p:cTn id="437" presetID="2" presetClass="entr" presetSubtype="9" fill="hold" grpId="0" nodeType="withEffect">
                                  <p:stCondLst>
                                    <p:cond delay="0"/>
                                  </p:stCondLst>
                                  <p:childTnLst>
                                    <p:set>
                                      <p:cBhvr>
                                        <p:cTn id="438" dur="1" fill="hold">
                                          <p:stCondLst>
                                            <p:cond delay="0"/>
                                          </p:stCondLst>
                                        </p:cTn>
                                        <p:tgtEl>
                                          <p:spTgt spid="60"/>
                                        </p:tgtEl>
                                        <p:attrNameLst>
                                          <p:attrName>style.visibility</p:attrName>
                                        </p:attrNameLst>
                                      </p:cBhvr>
                                      <p:to>
                                        <p:strVal val="visible"/>
                                      </p:to>
                                    </p:set>
                                    <p:anim calcmode="lin" valueType="num">
                                      <p:cBhvr additive="base">
                                        <p:cTn id="439" dur="3500" fill="hold"/>
                                        <p:tgtEl>
                                          <p:spTgt spid="60"/>
                                        </p:tgtEl>
                                        <p:attrNameLst>
                                          <p:attrName>ppt_x</p:attrName>
                                        </p:attrNameLst>
                                      </p:cBhvr>
                                      <p:tavLst>
                                        <p:tav tm="0">
                                          <p:val>
                                            <p:strVal val="0-#ppt_w/2"/>
                                          </p:val>
                                        </p:tav>
                                        <p:tav tm="100000">
                                          <p:val>
                                            <p:strVal val="#ppt_x"/>
                                          </p:val>
                                        </p:tav>
                                      </p:tavLst>
                                    </p:anim>
                                    <p:anim calcmode="lin" valueType="num">
                                      <p:cBhvr additive="base">
                                        <p:cTn id="440" dur="3500" fill="hold"/>
                                        <p:tgtEl>
                                          <p:spTgt spid="60"/>
                                        </p:tgtEl>
                                        <p:attrNameLst>
                                          <p:attrName>ppt_y</p:attrName>
                                        </p:attrNameLst>
                                      </p:cBhvr>
                                      <p:tavLst>
                                        <p:tav tm="0">
                                          <p:val>
                                            <p:strVal val="0-#ppt_h/2"/>
                                          </p:val>
                                        </p:tav>
                                        <p:tav tm="100000">
                                          <p:val>
                                            <p:strVal val="#ppt_y"/>
                                          </p:val>
                                        </p:tav>
                                      </p:tavLst>
                                    </p:anim>
                                  </p:childTnLst>
                                </p:cTn>
                              </p:par>
                              <p:par>
                                <p:cTn id="441" presetID="19" presetClass="entr" presetSubtype="10" fill="hold" grpId="1" nodeType="withEffect">
                                  <p:stCondLst>
                                    <p:cond delay="0"/>
                                  </p:stCondLst>
                                  <p:childTnLst>
                                    <p:set>
                                      <p:cBhvr>
                                        <p:cTn id="442" dur="1" fill="hold">
                                          <p:stCondLst>
                                            <p:cond delay="0"/>
                                          </p:stCondLst>
                                        </p:cTn>
                                        <p:tgtEl>
                                          <p:spTgt spid="60"/>
                                        </p:tgtEl>
                                        <p:attrNameLst>
                                          <p:attrName>style.visibility</p:attrName>
                                        </p:attrNameLst>
                                      </p:cBhvr>
                                      <p:to>
                                        <p:strVal val="visible"/>
                                      </p:to>
                                    </p:set>
                                    <p:anim calcmode="lin" valueType="num">
                                      <p:cBhvr>
                                        <p:cTn id="443" dur="3500" fill="hold"/>
                                        <p:tgtEl>
                                          <p:spTgt spid="60"/>
                                        </p:tgtEl>
                                        <p:attrNameLst>
                                          <p:attrName>ppt_w</p:attrName>
                                        </p:attrNameLst>
                                      </p:cBhvr>
                                      <p:tavLst>
                                        <p:tav tm="0" fmla="#ppt_w*sin(2.5*pi*$)">
                                          <p:val>
                                            <p:fltVal val="0"/>
                                          </p:val>
                                        </p:tav>
                                        <p:tav tm="100000">
                                          <p:val>
                                            <p:fltVal val="1"/>
                                          </p:val>
                                        </p:tav>
                                      </p:tavLst>
                                    </p:anim>
                                    <p:anim calcmode="lin" valueType="num">
                                      <p:cBhvr>
                                        <p:cTn id="444" dur="3500" fill="hold"/>
                                        <p:tgtEl>
                                          <p:spTgt spid="60"/>
                                        </p:tgtEl>
                                        <p:attrNameLst>
                                          <p:attrName>ppt_h</p:attrName>
                                        </p:attrNameLst>
                                      </p:cBhvr>
                                      <p:tavLst>
                                        <p:tav tm="0">
                                          <p:val>
                                            <p:strVal val="#ppt_h"/>
                                          </p:val>
                                        </p:tav>
                                        <p:tav tm="100000">
                                          <p:val>
                                            <p:strVal val="#ppt_h"/>
                                          </p:val>
                                        </p:tav>
                                      </p:tavLst>
                                    </p:anim>
                                  </p:childTnLst>
                                </p:cTn>
                              </p:par>
                              <p:par>
                                <p:cTn id="445" presetID="2" presetClass="exit" presetSubtype="8" fill="hold" grpId="2" nodeType="withEffect">
                                  <p:stCondLst>
                                    <p:cond delay="0"/>
                                  </p:stCondLst>
                                  <p:childTnLst>
                                    <p:anim calcmode="lin" valueType="num">
                                      <p:cBhvr additive="base">
                                        <p:cTn id="446" dur="3500"/>
                                        <p:tgtEl>
                                          <p:spTgt spid="60"/>
                                        </p:tgtEl>
                                        <p:attrNameLst>
                                          <p:attrName>ppt_x</p:attrName>
                                        </p:attrNameLst>
                                      </p:cBhvr>
                                      <p:tavLst>
                                        <p:tav tm="0">
                                          <p:val>
                                            <p:strVal val="ppt_x"/>
                                          </p:val>
                                        </p:tav>
                                        <p:tav tm="100000">
                                          <p:val>
                                            <p:strVal val="0-ppt_w/2"/>
                                          </p:val>
                                        </p:tav>
                                      </p:tavLst>
                                    </p:anim>
                                    <p:anim calcmode="lin" valueType="num">
                                      <p:cBhvr additive="base">
                                        <p:cTn id="447" dur="3500"/>
                                        <p:tgtEl>
                                          <p:spTgt spid="60"/>
                                        </p:tgtEl>
                                        <p:attrNameLst>
                                          <p:attrName>ppt_y</p:attrName>
                                        </p:attrNameLst>
                                      </p:cBhvr>
                                      <p:tavLst>
                                        <p:tav tm="0">
                                          <p:val>
                                            <p:strVal val="ppt_y"/>
                                          </p:val>
                                        </p:tav>
                                        <p:tav tm="100000">
                                          <p:val>
                                            <p:strVal val="ppt_y"/>
                                          </p:val>
                                        </p:tav>
                                      </p:tavLst>
                                    </p:anim>
                                    <p:set>
                                      <p:cBhvr>
                                        <p:cTn id="448" dur="1" fill="hold">
                                          <p:stCondLst>
                                            <p:cond delay="3499"/>
                                          </p:stCondLst>
                                        </p:cTn>
                                        <p:tgtEl>
                                          <p:spTgt spid="60"/>
                                        </p:tgtEl>
                                        <p:attrNameLst>
                                          <p:attrName>style.visibility</p:attrName>
                                        </p:attrNameLst>
                                      </p:cBhvr>
                                      <p:to>
                                        <p:strVal val="hidden"/>
                                      </p:to>
                                    </p:set>
                                  </p:childTnLst>
                                </p:cTn>
                              </p:par>
                              <p:par>
                                <p:cTn id="449" presetID="2" presetClass="entr" presetSubtype="9" fill="hold" grpId="0" nodeType="withEffect">
                                  <p:stCondLst>
                                    <p:cond delay="0"/>
                                  </p:stCondLst>
                                  <p:childTnLst>
                                    <p:set>
                                      <p:cBhvr>
                                        <p:cTn id="450" dur="1" fill="hold">
                                          <p:stCondLst>
                                            <p:cond delay="0"/>
                                          </p:stCondLst>
                                        </p:cTn>
                                        <p:tgtEl>
                                          <p:spTgt spid="61"/>
                                        </p:tgtEl>
                                        <p:attrNameLst>
                                          <p:attrName>style.visibility</p:attrName>
                                        </p:attrNameLst>
                                      </p:cBhvr>
                                      <p:to>
                                        <p:strVal val="visible"/>
                                      </p:to>
                                    </p:set>
                                    <p:anim calcmode="lin" valueType="num">
                                      <p:cBhvr additive="base">
                                        <p:cTn id="451" dur="3500" fill="hold"/>
                                        <p:tgtEl>
                                          <p:spTgt spid="61"/>
                                        </p:tgtEl>
                                        <p:attrNameLst>
                                          <p:attrName>ppt_x</p:attrName>
                                        </p:attrNameLst>
                                      </p:cBhvr>
                                      <p:tavLst>
                                        <p:tav tm="0">
                                          <p:val>
                                            <p:strVal val="0-#ppt_w/2"/>
                                          </p:val>
                                        </p:tav>
                                        <p:tav tm="100000">
                                          <p:val>
                                            <p:strVal val="#ppt_x"/>
                                          </p:val>
                                        </p:tav>
                                      </p:tavLst>
                                    </p:anim>
                                    <p:anim calcmode="lin" valueType="num">
                                      <p:cBhvr additive="base">
                                        <p:cTn id="452" dur="3500" fill="hold"/>
                                        <p:tgtEl>
                                          <p:spTgt spid="61"/>
                                        </p:tgtEl>
                                        <p:attrNameLst>
                                          <p:attrName>ppt_y</p:attrName>
                                        </p:attrNameLst>
                                      </p:cBhvr>
                                      <p:tavLst>
                                        <p:tav tm="0">
                                          <p:val>
                                            <p:strVal val="0-#ppt_h/2"/>
                                          </p:val>
                                        </p:tav>
                                        <p:tav tm="100000">
                                          <p:val>
                                            <p:strVal val="#ppt_y"/>
                                          </p:val>
                                        </p:tav>
                                      </p:tavLst>
                                    </p:anim>
                                  </p:childTnLst>
                                </p:cTn>
                              </p:par>
                              <p:par>
                                <p:cTn id="453" presetID="19" presetClass="entr" presetSubtype="10" fill="hold" grpId="1" nodeType="withEffect">
                                  <p:stCondLst>
                                    <p:cond delay="0"/>
                                  </p:stCondLst>
                                  <p:childTnLst>
                                    <p:set>
                                      <p:cBhvr>
                                        <p:cTn id="454" dur="1" fill="hold">
                                          <p:stCondLst>
                                            <p:cond delay="0"/>
                                          </p:stCondLst>
                                        </p:cTn>
                                        <p:tgtEl>
                                          <p:spTgt spid="61"/>
                                        </p:tgtEl>
                                        <p:attrNameLst>
                                          <p:attrName>style.visibility</p:attrName>
                                        </p:attrNameLst>
                                      </p:cBhvr>
                                      <p:to>
                                        <p:strVal val="visible"/>
                                      </p:to>
                                    </p:set>
                                    <p:anim calcmode="lin" valueType="num">
                                      <p:cBhvr>
                                        <p:cTn id="455" dur="3500" fill="hold"/>
                                        <p:tgtEl>
                                          <p:spTgt spid="61"/>
                                        </p:tgtEl>
                                        <p:attrNameLst>
                                          <p:attrName>ppt_w</p:attrName>
                                        </p:attrNameLst>
                                      </p:cBhvr>
                                      <p:tavLst>
                                        <p:tav tm="0" fmla="#ppt_w*sin(2.5*pi*$)">
                                          <p:val>
                                            <p:fltVal val="0"/>
                                          </p:val>
                                        </p:tav>
                                        <p:tav tm="100000">
                                          <p:val>
                                            <p:fltVal val="1"/>
                                          </p:val>
                                        </p:tav>
                                      </p:tavLst>
                                    </p:anim>
                                    <p:anim calcmode="lin" valueType="num">
                                      <p:cBhvr>
                                        <p:cTn id="456" dur="3500" fill="hold"/>
                                        <p:tgtEl>
                                          <p:spTgt spid="61"/>
                                        </p:tgtEl>
                                        <p:attrNameLst>
                                          <p:attrName>ppt_h</p:attrName>
                                        </p:attrNameLst>
                                      </p:cBhvr>
                                      <p:tavLst>
                                        <p:tav tm="0">
                                          <p:val>
                                            <p:strVal val="#ppt_h"/>
                                          </p:val>
                                        </p:tav>
                                        <p:tav tm="100000">
                                          <p:val>
                                            <p:strVal val="#ppt_h"/>
                                          </p:val>
                                        </p:tav>
                                      </p:tavLst>
                                    </p:anim>
                                  </p:childTnLst>
                                </p:cTn>
                              </p:par>
                              <p:par>
                                <p:cTn id="457" presetID="2" presetClass="exit" presetSubtype="8" fill="hold" grpId="2" nodeType="withEffect">
                                  <p:stCondLst>
                                    <p:cond delay="0"/>
                                  </p:stCondLst>
                                  <p:childTnLst>
                                    <p:anim calcmode="lin" valueType="num">
                                      <p:cBhvr additive="base">
                                        <p:cTn id="458" dur="3500"/>
                                        <p:tgtEl>
                                          <p:spTgt spid="61"/>
                                        </p:tgtEl>
                                        <p:attrNameLst>
                                          <p:attrName>ppt_x</p:attrName>
                                        </p:attrNameLst>
                                      </p:cBhvr>
                                      <p:tavLst>
                                        <p:tav tm="0">
                                          <p:val>
                                            <p:strVal val="ppt_x"/>
                                          </p:val>
                                        </p:tav>
                                        <p:tav tm="100000">
                                          <p:val>
                                            <p:strVal val="0-ppt_w/2"/>
                                          </p:val>
                                        </p:tav>
                                      </p:tavLst>
                                    </p:anim>
                                    <p:anim calcmode="lin" valueType="num">
                                      <p:cBhvr additive="base">
                                        <p:cTn id="459" dur="3500"/>
                                        <p:tgtEl>
                                          <p:spTgt spid="61"/>
                                        </p:tgtEl>
                                        <p:attrNameLst>
                                          <p:attrName>ppt_y</p:attrName>
                                        </p:attrNameLst>
                                      </p:cBhvr>
                                      <p:tavLst>
                                        <p:tav tm="0">
                                          <p:val>
                                            <p:strVal val="ppt_y"/>
                                          </p:val>
                                        </p:tav>
                                        <p:tav tm="100000">
                                          <p:val>
                                            <p:strVal val="ppt_y"/>
                                          </p:val>
                                        </p:tav>
                                      </p:tavLst>
                                    </p:anim>
                                    <p:set>
                                      <p:cBhvr>
                                        <p:cTn id="460" dur="1" fill="hold">
                                          <p:stCondLst>
                                            <p:cond delay="3499"/>
                                          </p:stCondLst>
                                        </p:cTn>
                                        <p:tgtEl>
                                          <p:spTgt spid="61"/>
                                        </p:tgtEl>
                                        <p:attrNameLst>
                                          <p:attrName>style.visibility</p:attrName>
                                        </p:attrNameLst>
                                      </p:cBhvr>
                                      <p:to>
                                        <p:strVal val="hidden"/>
                                      </p:to>
                                    </p:set>
                                  </p:childTnLst>
                                </p:cTn>
                              </p:par>
                              <p:par>
                                <p:cTn id="461" presetID="2" presetClass="entr" presetSubtype="9" fill="hold" grpId="0" nodeType="withEffect">
                                  <p:stCondLst>
                                    <p:cond delay="0"/>
                                  </p:stCondLst>
                                  <p:childTnLst>
                                    <p:set>
                                      <p:cBhvr>
                                        <p:cTn id="462" dur="1" fill="hold">
                                          <p:stCondLst>
                                            <p:cond delay="0"/>
                                          </p:stCondLst>
                                        </p:cTn>
                                        <p:tgtEl>
                                          <p:spTgt spid="63"/>
                                        </p:tgtEl>
                                        <p:attrNameLst>
                                          <p:attrName>style.visibility</p:attrName>
                                        </p:attrNameLst>
                                      </p:cBhvr>
                                      <p:to>
                                        <p:strVal val="visible"/>
                                      </p:to>
                                    </p:set>
                                    <p:anim calcmode="lin" valueType="num">
                                      <p:cBhvr additive="base">
                                        <p:cTn id="463" dur="3500" fill="hold"/>
                                        <p:tgtEl>
                                          <p:spTgt spid="63"/>
                                        </p:tgtEl>
                                        <p:attrNameLst>
                                          <p:attrName>ppt_x</p:attrName>
                                        </p:attrNameLst>
                                      </p:cBhvr>
                                      <p:tavLst>
                                        <p:tav tm="0">
                                          <p:val>
                                            <p:strVal val="0-#ppt_w/2"/>
                                          </p:val>
                                        </p:tav>
                                        <p:tav tm="100000">
                                          <p:val>
                                            <p:strVal val="#ppt_x"/>
                                          </p:val>
                                        </p:tav>
                                      </p:tavLst>
                                    </p:anim>
                                    <p:anim calcmode="lin" valueType="num">
                                      <p:cBhvr additive="base">
                                        <p:cTn id="464" dur="3500" fill="hold"/>
                                        <p:tgtEl>
                                          <p:spTgt spid="63"/>
                                        </p:tgtEl>
                                        <p:attrNameLst>
                                          <p:attrName>ppt_y</p:attrName>
                                        </p:attrNameLst>
                                      </p:cBhvr>
                                      <p:tavLst>
                                        <p:tav tm="0">
                                          <p:val>
                                            <p:strVal val="0-#ppt_h/2"/>
                                          </p:val>
                                        </p:tav>
                                        <p:tav tm="100000">
                                          <p:val>
                                            <p:strVal val="#ppt_y"/>
                                          </p:val>
                                        </p:tav>
                                      </p:tavLst>
                                    </p:anim>
                                  </p:childTnLst>
                                </p:cTn>
                              </p:par>
                              <p:par>
                                <p:cTn id="465" presetID="19" presetClass="entr" presetSubtype="10" fill="hold" grpId="1" nodeType="withEffect">
                                  <p:stCondLst>
                                    <p:cond delay="0"/>
                                  </p:stCondLst>
                                  <p:childTnLst>
                                    <p:set>
                                      <p:cBhvr>
                                        <p:cTn id="466" dur="1" fill="hold">
                                          <p:stCondLst>
                                            <p:cond delay="0"/>
                                          </p:stCondLst>
                                        </p:cTn>
                                        <p:tgtEl>
                                          <p:spTgt spid="63"/>
                                        </p:tgtEl>
                                        <p:attrNameLst>
                                          <p:attrName>style.visibility</p:attrName>
                                        </p:attrNameLst>
                                      </p:cBhvr>
                                      <p:to>
                                        <p:strVal val="visible"/>
                                      </p:to>
                                    </p:set>
                                    <p:anim calcmode="lin" valueType="num">
                                      <p:cBhvr>
                                        <p:cTn id="467" dur="3500" fill="hold"/>
                                        <p:tgtEl>
                                          <p:spTgt spid="63"/>
                                        </p:tgtEl>
                                        <p:attrNameLst>
                                          <p:attrName>ppt_w</p:attrName>
                                        </p:attrNameLst>
                                      </p:cBhvr>
                                      <p:tavLst>
                                        <p:tav tm="0" fmla="#ppt_w*sin(2.5*pi*$)">
                                          <p:val>
                                            <p:fltVal val="0"/>
                                          </p:val>
                                        </p:tav>
                                        <p:tav tm="100000">
                                          <p:val>
                                            <p:fltVal val="1"/>
                                          </p:val>
                                        </p:tav>
                                      </p:tavLst>
                                    </p:anim>
                                    <p:anim calcmode="lin" valueType="num">
                                      <p:cBhvr>
                                        <p:cTn id="468" dur="3500" fill="hold"/>
                                        <p:tgtEl>
                                          <p:spTgt spid="63"/>
                                        </p:tgtEl>
                                        <p:attrNameLst>
                                          <p:attrName>ppt_h</p:attrName>
                                        </p:attrNameLst>
                                      </p:cBhvr>
                                      <p:tavLst>
                                        <p:tav tm="0">
                                          <p:val>
                                            <p:strVal val="#ppt_h"/>
                                          </p:val>
                                        </p:tav>
                                        <p:tav tm="100000">
                                          <p:val>
                                            <p:strVal val="#ppt_h"/>
                                          </p:val>
                                        </p:tav>
                                      </p:tavLst>
                                    </p:anim>
                                  </p:childTnLst>
                                </p:cTn>
                              </p:par>
                              <p:par>
                                <p:cTn id="469" presetID="2" presetClass="exit" presetSubtype="8" fill="hold" grpId="2" nodeType="withEffect">
                                  <p:stCondLst>
                                    <p:cond delay="0"/>
                                  </p:stCondLst>
                                  <p:childTnLst>
                                    <p:anim calcmode="lin" valueType="num">
                                      <p:cBhvr additive="base">
                                        <p:cTn id="470" dur="3500"/>
                                        <p:tgtEl>
                                          <p:spTgt spid="63"/>
                                        </p:tgtEl>
                                        <p:attrNameLst>
                                          <p:attrName>ppt_x</p:attrName>
                                        </p:attrNameLst>
                                      </p:cBhvr>
                                      <p:tavLst>
                                        <p:tav tm="0">
                                          <p:val>
                                            <p:strVal val="ppt_x"/>
                                          </p:val>
                                        </p:tav>
                                        <p:tav tm="100000">
                                          <p:val>
                                            <p:strVal val="0-ppt_w/2"/>
                                          </p:val>
                                        </p:tav>
                                      </p:tavLst>
                                    </p:anim>
                                    <p:anim calcmode="lin" valueType="num">
                                      <p:cBhvr additive="base">
                                        <p:cTn id="471" dur="3500"/>
                                        <p:tgtEl>
                                          <p:spTgt spid="63"/>
                                        </p:tgtEl>
                                        <p:attrNameLst>
                                          <p:attrName>ppt_y</p:attrName>
                                        </p:attrNameLst>
                                      </p:cBhvr>
                                      <p:tavLst>
                                        <p:tav tm="0">
                                          <p:val>
                                            <p:strVal val="ppt_y"/>
                                          </p:val>
                                        </p:tav>
                                        <p:tav tm="100000">
                                          <p:val>
                                            <p:strVal val="ppt_y"/>
                                          </p:val>
                                        </p:tav>
                                      </p:tavLst>
                                    </p:anim>
                                    <p:set>
                                      <p:cBhvr>
                                        <p:cTn id="472" dur="1" fill="hold">
                                          <p:stCondLst>
                                            <p:cond delay="3499"/>
                                          </p:stCondLst>
                                        </p:cTn>
                                        <p:tgtEl>
                                          <p:spTgt spid="63"/>
                                        </p:tgtEl>
                                        <p:attrNameLst>
                                          <p:attrName>style.visibility</p:attrName>
                                        </p:attrNameLst>
                                      </p:cBhvr>
                                      <p:to>
                                        <p:strVal val="hidden"/>
                                      </p:to>
                                    </p:set>
                                  </p:childTnLst>
                                </p:cTn>
                              </p:par>
                              <p:par>
                                <p:cTn id="473" presetID="2" presetClass="entr" presetSubtype="9" fill="hold" grpId="0" nodeType="withEffect">
                                  <p:stCondLst>
                                    <p:cond delay="0"/>
                                  </p:stCondLst>
                                  <p:childTnLst>
                                    <p:set>
                                      <p:cBhvr>
                                        <p:cTn id="474" dur="1" fill="hold">
                                          <p:stCondLst>
                                            <p:cond delay="0"/>
                                          </p:stCondLst>
                                        </p:cTn>
                                        <p:tgtEl>
                                          <p:spTgt spid="56"/>
                                        </p:tgtEl>
                                        <p:attrNameLst>
                                          <p:attrName>style.visibility</p:attrName>
                                        </p:attrNameLst>
                                      </p:cBhvr>
                                      <p:to>
                                        <p:strVal val="visible"/>
                                      </p:to>
                                    </p:set>
                                    <p:anim calcmode="lin" valueType="num">
                                      <p:cBhvr additive="base">
                                        <p:cTn id="475" dur="3500" fill="hold"/>
                                        <p:tgtEl>
                                          <p:spTgt spid="56"/>
                                        </p:tgtEl>
                                        <p:attrNameLst>
                                          <p:attrName>ppt_x</p:attrName>
                                        </p:attrNameLst>
                                      </p:cBhvr>
                                      <p:tavLst>
                                        <p:tav tm="0">
                                          <p:val>
                                            <p:strVal val="0-#ppt_w/2"/>
                                          </p:val>
                                        </p:tav>
                                        <p:tav tm="100000">
                                          <p:val>
                                            <p:strVal val="#ppt_x"/>
                                          </p:val>
                                        </p:tav>
                                      </p:tavLst>
                                    </p:anim>
                                    <p:anim calcmode="lin" valueType="num">
                                      <p:cBhvr additive="base">
                                        <p:cTn id="476" dur="3500" fill="hold"/>
                                        <p:tgtEl>
                                          <p:spTgt spid="56"/>
                                        </p:tgtEl>
                                        <p:attrNameLst>
                                          <p:attrName>ppt_y</p:attrName>
                                        </p:attrNameLst>
                                      </p:cBhvr>
                                      <p:tavLst>
                                        <p:tav tm="0">
                                          <p:val>
                                            <p:strVal val="0-#ppt_h/2"/>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56"/>
                                        </p:tgtEl>
                                        <p:attrNameLst>
                                          <p:attrName>style.visibility</p:attrName>
                                        </p:attrNameLst>
                                      </p:cBhvr>
                                      <p:to>
                                        <p:strVal val="visible"/>
                                      </p:to>
                                    </p:set>
                                    <p:anim calcmode="lin" valueType="num">
                                      <p:cBhvr>
                                        <p:cTn id="479" dur="3500" fill="hold"/>
                                        <p:tgtEl>
                                          <p:spTgt spid="56"/>
                                        </p:tgtEl>
                                        <p:attrNameLst>
                                          <p:attrName>ppt_w</p:attrName>
                                        </p:attrNameLst>
                                      </p:cBhvr>
                                      <p:tavLst>
                                        <p:tav tm="0" fmla="#ppt_w*sin(2.5*pi*$)">
                                          <p:val>
                                            <p:fltVal val="0"/>
                                          </p:val>
                                        </p:tav>
                                        <p:tav tm="100000">
                                          <p:val>
                                            <p:fltVal val="1"/>
                                          </p:val>
                                        </p:tav>
                                      </p:tavLst>
                                    </p:anim>
                                    <p:anim calcmode="lin" valueType="num">
                                      <p:cBhvr>
                                        <p:cTn id="480" dur="3500" fill="hold"/>
                                        <p:tgtEl>
                                          <p:spTgt spid="56"/>
                                        </p:tgtEl>
                                        <p:attrNameLst>
                                          <p:attrName>ppt_h</p:attrName>
                                        </p:attrNameLst>
                                      </p:cBhvr>
                                      <p:tavLst>
                                        <p:tav tm="0">
                                          <p:val>
                                            <p:strVal val="#ppt_h"/>
                                          </p:val>
                                        </p:tav>
                                        <p:tav tm="100000">
                                          <p:val>
                                            <p:strVal val="#ppt_h"/>
                                          </p:val>
                                        </p:tav>
                                      </p:tavLst>
                                    </p:anim>
                                  </p:childTnLst>
                                </p:cTn>
                              </p:par>
                              <p:par>
                                <p:cTn id="481" presetID="2" presetClass="exit" presetSubtype="8" fill="hold" grpId="2" nodeType="withEffect">
                                  <p:stCondLst>
                                    <p:cond delay="0"/>
                                  </p:stCondLst>
                                  <p:childTnLst>
                                    <p:anim calcmode="lin" valueType="num">
                                      <p:cBhvr additive="base">
                                        <p:cTn id="482" dur="3500"/>
                                        <p:tgtEl>
                                          <p:spTgt spid="56"/>
                                        </p:tgtEl>
                                        <p:attrNameLst>
                                          <p:attrName>ppt_x</p:attrName>
                                        </p:attrNameLst>
                                      </p:cBhvr>
                                      <p:tavLst>
                                        <p:tav tm="0">
                                          <p:val>
                                            <p:strVal val="ppt_x"/>
                                          </p:val>
                                        </p:tav>
                                        <p:tav tm="100000">
                                          <p:val>
                                            <p:strVal val="0-ppt_w/2"/>
                                          </p:val>
                                        </p:tav>
                                      </p:tavLst>
                                    </p:anim>
                                    <p:anim calcmode="lin" valueType="num">
                                      <p:cBhvr additive="base">
                                        <p:cTn id="483" dur="3500"/>
                                        <p:tgtEl>
                                          <p:spTgt spid="56"/>
                                        </p:tgtEl>
                                        <p:attrNameLst>
                                          <p:attrName>ppt_y</p:attrName>
                                        </p:attrNameLst>
                                      </p:cBhvr>
                                      <p:tavLst>
                                        <p:tav tm="0">
                                          <p:val>
                                            <p:strVal val="ppt_y"/>
                                          </p:val>
                                        </p:tav>
                                        <p:tav tm="100000">
                                          <p:val>
                                            <p:strVal val="ppt_y"/>
                                          </p:val>
                                        </p:tav>
                                      </p:tavLst>
                                    </p:anim>
                                    <p:set>
                                      <p:cBhvr>
                                        <p:cTn id="484" dur="1" fill="hold">
                                          <p:stCondLst>
                                            <p:cond delay="3499"/>
                                          </p:stCondLst>
                                        </p:cTn>
                                        <p:tgtEl>
                                          <p:spTgt spid="56"/>
                                        </p:tgtEl>
                                        <p:attrNameLst>
                                          <p:attrName>style.visibility</p:attrName>
                                        </p:attrNameLst>
                                      </p:cBhvr>
                                      <p:to>
                                        <p:strVal val="hidden"/>
                                      </p:to>
                                    </p:set>
                                  </p:childTnLst>
                                </p:cTn>
                              </p:par>
                              <p:par>
                                <p:cTn id="485" presetID="2" presetClass="entr" presetSubtype="9" fill="hold" grpId="0" nodeType="withEffect">
                                  <p:stCondLst>
                                    <p:cond delay="0"/>
                                  </p:stCondLst>
                                  <p:childTnLst>
                                    <p:set>
                                      <p:cBhvr>
                                        <p:cTn id="486" dur="1" fill="hold">
                                          <p:stCondLst>
                                            <p:cond delay="0"/>
                                          </p:stCondLst>
                                        </p:cTn>
                                        <p:tgtEl>
                                          <p:spTgt spid="54"/>
                                        </p:tgtEl>
                                        <p:attrNameLst>
                                          <p:attrName>style.visibility</p:attrName>
                                        </p:attrNameLst>
                                      </p:cBhvr>
                                      <p:to>
                                        <p:strVal val="visible"/>
                                      </p:to>
                                    </p:set>
                                    <p:anim calcmode="lin" valueType="num">
                                      <p:cBhvr additive="base">
                                        <p:cTn id="487" dur="3500" fill="hold"/>
                                        <p:tgtEl>
                                          <p:spTgt spid="54"/>
                                        </p:tgtEl>
                                        <p:attrNameLst>
                                          <p:attrName>ppt_x</p:attrName>
                                        </p:attrNameLst>
                                      </p:cBhvr>
                                      <p:tavLst>
                                        <p:tav tm="0">
                                          <p:val>
                                            <p:strVal val="0-#ppt_w/2"/>
                                          </p:val>
                                        </p:tav>
                                        <p:tav tm="100000">
                                          <p:val>
                                            <p:strVal val="#ppt_x"/>
                                          </p:val>
                                        </p:tav>
                                      </p:tavLst>
                                    </p:anim>
                                    <p:anim calcmode="lin" valueType="num">
                                      <p:cBhvr additive="base">
                                        <p:cTn id="488" dur="3500" fill="hold"/>
                                        <p:tgtEl>
                                          <p:spTgt spid="54"/>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54"/>
                                        </p:tgtEl>
                                        <p:attrNameLst>
                                          <p:attrName>style.visibility</p:attrName>
                                        </p:attrNameLst>
                                      </p:cBhvr>
                                      <p:to>
                                        <p:strVal val="visible"/>
                                      </p:to>
                                    </p:set>
                                    <p:anim calcmode="lin" valueType="num">
                                      <p:cBhvr>
                                        <p:cTn id="491" dur="3500" fill="hold"/>
                                        <p:tgtEl>
                                          <p:spTgt spid="54"/>
                                        </p:tgtEl>
                                        <p:attrNameLst>
                                          <p:attrName>ppt_w</p:attrName>
                                        </p:attrNameLst>
                                      </p:cBhvr>
                                      <p:tavLst>
                                        <p:tav tm="0" fmla="#ppt_w*sin(2.5*pi*$)">
                                          <p:val>
                                            <p:fltVal val="0"/>
                                          </p:val>
                                        </p:tav>
                                        <p:tav tm="100000">
                                          <p:val>
                                            <p:fltVal val="1"/>
                                          </p:val>
                                        </p:tav>
                                      </p:tavLst>
                                    </p:anim>
                                    <p:anim calcmode="lin" valueType="num">
                                      <p:cBhvr>
                                        <p:cTn id="492" dur="3500" fill="hold"/>
                                        <p:tgtEl>
                                          <p:spTgt spid="54"/>
                                        </p:tgtEl>
                                        <p:attrNameLst>
                                          <p:attrName>ppt_h</p:attrName>
                                        </p:attrNameLst>
                                      </p:cBhvr>
                                      <p:tavLst>
                                        <p:tav tm="0">
                                          <p:val>
                                            <p:strVal val="#ppt_h"/>
                                          </p:val>
                                        </p:tav>
                                        <p:tav tm="100000">
                                          <p:val>
                                            <p:strVal val="#ppt_h"/>
                                          </p:val>
                                        </p:tav>
                                      </p:tavLst>
                                    </p:anim>
                                  </p:childTnLst>
                                </p:cTn>
                              </p:par>
                              <p:par>
                                <p:cTn id="493" presetID="2" presetClass="exit" presetSubtype="8" fill="hold" grpId="2" nodeType="withEffect">
                                  <p:stCondLst>
                                    <p:cond delay="0"/>
                                  </p:stCondLst>
                                  <p:childTnLst>
                                    <p:anim calcmode="lin" valueType="num">
                                      <p:cBhvr additive="base">
                                        <p:cTn id="494" dur="3500"/>
                                        <p:tgtEl>
                                          <p:spTgt spid="54"/>
                                        </p:tgtEl>
                                        <p:attrNameLst>
                                          <p:attrName>ppt_x</p:attrName>
                                        </p:attrNameLst>
                                      </p:cBhvr>
                                      <p:tavLst>
                                        <p:tav tm="0">
                                          <p:val>
                                            <p:strVal val="ppt_x"/>
                                          </p:val>
                                        </p:tav>
                                        <p:tav tm="100000">
                                          <p:val>
                                            <p:strVal val="0-ppt_w/2"/>
                                          </p:val>
                                        </p:tav>
                                      </p:tavLst>
                                    </p:anim>
                                    <p:anim calcmode="lin" valueType="num">
                                      <p:cBhvr additive="base">
                                        <p:cTn id="495" dur="3500"/>
                                        <p:tgtEl>
                                          <p:spTgt spid="54"/>
                                        </p:tgtEl>
                                        <p:attrNameLst>
                                          <p:attrName>ppt_y</p:attrName>
                                        </p:attrNameLst>
                                      </p:cBhvr>
                                      <p:tavLst>
                                        <p:tav tm="0">
                                          <p:val>
                                            <p:strVal val="ppt_y"/>
                                          </p:val>
                                        </p:tav>
                                        <p:tav tm="100000">
                                          <p:val>
                                            <p:strVal val="ppt_y"/>
                                          </p:val>
                                        </p:tav>
                                      </p:tavLst>
                                    </p:anim>
                                    <p:set>
                                      <p:cBhvr>
                                        <p:cTn id="496" dur="1" fill="hold">
                                          <p:stCondLst>
                                            <p:cond delay="3499"/>
                                          </p:stCondLst>
                                        </p:cTn>
                                        <p:tgtEl>
                                          <p:spTgt spid="54"/>
                                        </p:tgtEl>
                                        <p:attrNameLst>
                                          <p:attrName>style.visibility</p:attrName>
                                        </p:attrNameLst>
                                      </p:cBhvr>
                                      <p:to>
                                        <p:strVal val="hidden"/>
                                      </p:to>
                                    </p:set>
                                  </p:childTnLst>
                                </p:cTn>
                              </p:par>
                              <p:par>
                                <p:cTn id="497" presetID="2" presetClass="entr" presetSubtype="9" fill="hold" grpId="0" nodeType="withEffect">
                                  <p:stCondLst>
                                    <p:cond delay="0"/>
                                  </p:stCondLst>
                                  <p:childTnLst>
                                    <p:set>
                                      <p:cBhvr>
                                        <p:cTn id="498" dur="1" fill="hold">
                                          <p:stCondLst>
                                            <p:cond delay="0"/>
                                          </p:stCondLst>
                                        </p:cTn>
                                        <p:tgtEl>
                                          <p:spTgt spid="55"/>
                                        </p:tgtEl>
                                        <p:attrNameLst>
                                          <p:attrName>style.visibility</p:attrName>
                                        </p:attrNameLst>
                                      </p:cBhvr>
                                      <p:to>
                                        <p:strVal val="visible"/>
                                      </p:to>
                                    </p:set>
                                    <p:anim calcmode="lin" valueType="num">
                                      <p:cBhvr additive="base">
                                        <p:cTn id="499" dur="3500" fill="hold"/>
                                        <p:tgtEl>
                                          <p:spTgt spid="55"/>
                                        </p:tgtEl>
                                        <p:attrNameLst>
                                          <p:attrName>ppt_x</p:attrName>
                                        </p:attrNameLst>
                                      </p:cBhvr>
                                      <p:tavLst>
                                        <p:tav tm="0">
                                          <p:val>
                                            <p:strVal val="0-#ppt_w/2"/>
                                          </p:val>
                                        </p:tav>
                                        <p:tav tm="100000">
                                          <p:val>
                                            <p:strVal val="#ppt_x"/>
                                          </p:val>
                                        </p:tav>
                                      </p:tavLst>
                                    </p:anim>
                                    <p:anim calcmode="lin" valueType="num">
                                      <p:cBhvr additive="base">
                                        <p:cTn id="500" dur="3500" fill="hold"/>
                                        <p:tgtEl>
                                          <p:spTgt spid="55"/>
                                        </p:tgtEl>
                                        <p:attrNameLst>
                                          <p:attrName>ppt_y</p:attrName>
                                        </p:attrNameLst>
                                      </p:cBhvr>
                                      <p:tavLst>
                                        <p:tav tm="0">
                                          <p:val>
                                            <p:strVal val="0-#ppt_h/2"/>
                                          </p:val>
                                        </p:tav>
                                        <p:tav tm="100000">
                                          <p:val>
                                            <p:strVal val="#ppt_y"/>
                                          </p:val>
                                        </p:tav>
                                      </p:tavLst>
                                    </p:anim>
                                  </p:childTnLst>
                                </p:cTn>
                              </p:par>
                              <p:par>
                                <p:cTn id="501" presetID="19" presetClass="entr" presetSubtype="10" fill="hold" grpId="1" nodeType="withEffect">
                                  <p:stCondLst>
                                    <p:cond delay="0"/>
                                  </p:stCondLst>
                                  <p:childTnLst>
                                    <p:set>
                                      <p:cBhvr>
                                        <p:cTn id="502" dur="1" fill="hold">
                                          <p:stCondLst>
                                            <p:cond delay="0"/>
                                          </p:stCondLst>
                                        </p:cTn>
                                        <p:tgtEl>
                                          <p:spTgt spid="55"/>
                                        </p:tgtEl>
                                        <p:attrNameLst>
                                          <p:attrName>style.visibility</p:attrName>
                                        </p:attrNameLst>
                                      </p:cBhvr>
                                      <p:to>
                                        <p:strVal val="visible"/>
                                      </p:to>
                                    </p:set>
                                    <p:anim calcmode="lin" valueType="num">
                                      <p:cBhvr>
                                        <p:cTn id="503" dur="3500" fill="hold"/>
                                        <p:tgtEl>
                                          <p:spTgt spid="55"/>
                                        </p:tgtEl>
                                        <p:attrNameLst>
                                          <p:attrName>ppt_w</p:attrName>
                                        </p:attrNameLst>
                                      </p:cBhvr>
                                      <p:tavLst>
                                        <p:tav tm="0" fmla="#ppt_w*sin(2.5*pi*$)">
                                          <p:val>
                                            <p:fltVal val="0"/>
                                          </p:val>
                                        </p:tav>
                                        <p:tav tm="100000">
                                          <p:val>
                                            <p:fltVal val="1"/>
                                          </p:val>
                                        </p:tav>
                                      </p:tavLst>
                                    </p:anim>
                                    <p:anim calcmode="lin" valueType="num">
                                      <p:cBhvr>
                                        <p:cTn id="504" dur="3500" fill="hold"/>
                                        <p:tgtEl>
                                          <p:spTgt spid="55"/>
                                        </p:tgtEl>
                                        <p:attrNameLst>
                                          <p:attrName>ppt_h</p:attrName>
                                        </p:attrNameLst>
                                      </p:cBhvr>
                                      <p:tavLst>
                                        <p:tav tm="0">
                                          <p:val>
                                            <p:strVal val="#ppt_h"/>
                                          </p:val>
                                        </p:tav>
                                        <p:tav tm="100000">
                                          <p:val>
                                            <p:strVal val="#ppt_h"/>
                                          </p:val>
                                        </p:tav>
                                      </p:tavLst>
                                    </p:anim>
                                  </p:childTnLst>
                                </p:cTn>
                              </p:par>
                              <p:par>
                                <p:cTn id="505" presetID="2" presetClass="exit" presetSubtype="8" fill="hold" grpId="2" nodeType="withEffect">
                                  <p:stCondLst>
                                    <p:cond delay="0"/>
                                  </p:stCondLst>
                                  <p:childTnLst>
                                    <p:anim calcmode="lin" valueType="num">
                                      <p:cBhvr additive="base">
                                        <p:cTn id="506" dur="3500"/>
                                        <p:tgtEl>
                                          <p:spTgt spid="55"/>
                                        </p:tgtEl>
                                        <p:attrNameLst>
                                          <p:attrName>ppt_x</p:attrName>
                                        </p:attrNameLst>
                                      </p:cBhvr>
                                      <p:tavLst>
                                        <p:tav tm="0">
                                          <p:val>
                                            <p:strVal val="ppt_x"/>
                                          </p:val>
                                        </p:tav>
                                        <p:tav tm="100000">
                                          <p:val>
                                            <p:strVal val="0-ppt_w/2"/>
                                          </p:val>
                                        </p:tav>
                                      </p:tavLst>
                                    </p:anim>
                                    <p:anim calcmode="lin" valueType="num">
                                      <p:cBhvr additive="base">
                                        <p:cTn id="507" dur="3500"/>
                                        <p:tgtEl>
                                          <p:spTgt spid="55"/>
                                        </p:tgtEl>
                                        <p:attrNameLst>
                                          <p:attrName>ppt_y</p:attrName>
                                        </p:attrNameLst>
                                      </p:cBhvr>
                                      <p:tavLst>
                                        <p:tav tm="0">
                                          <p:val>
                                            <p:strVal val="ppt_y"/>
                                          </p:val>
                                        </p:tav>
                                        <p:tav tm="100000">
                                          <p:val>
                                            <p:strVal val="ppt_y"/>
                                          </p:val>
                                        </p:tav>
                                      </p:tavLst>
                                    </p:anim>
                                    <p:set>
                                      <p:cBhvr>
                                        <p:cTn id="508" dur="1" fill="hold">
                                          <p:stCondLst>
                                            <p:cond delay="3499"/>
                                          </p:stCondLst>
                                        </p:cTn>
                                        <p:tgtEl>
                                          <p:spTgt spid="55"/>
                                        </p:tgtEl>
                                        <p:attrNameLst>
                                          <p:attrName>style.visibility</p:attrName>
                                        </p:attrNameLst>
                                      </p:cBhvr>
                                      <p:to>
                                        <p:strVal val="hidden"/>
                                      </p:to>
                                    </p:set>
                                  </p:childTnLst>
                                </p:cTn>
                              </p:par>
                              <p:par>
                                <p:cTn id="509" presetID="2" presetClass="entr" presetSubtype="9" fill="hold" grpId="0" nodeType="withEffect">
                                  <p:stCondLst>
                                    <p:cond delay="0"/>
                                  </p:stCondLst>
                                  <p:childTnLst>
                                    <p:set>
                                      <p:cBhvr>
                                        <p:cTn id="510" dur="1" fill="hold">
                                          <p:stCondLst>
                                            <p:cond delay="0"/>
                                          </p:stCondLst>
                                        </p:cTn>
                                        <p:tgtEl>
                                          <p:spTgt spid="48"/>
                                        </p:tgtEl>
                                        <p:attrNameLst>
                                          <p:attrName>style.visibility</p:attrName>
                                        </p:attrNameLst>
                                      </p:cBhvr>
                                      <p:to>
                                        <p:strVal val="visible"/>
                                      </p:to>
                                    </p:set>
                                    <p:anim calcmode="lin" valueType="num">
                                      <p:cBhvr additive="base">
                                        <p:cTn id="511" dur="3500" fill="hold"/>
                                        <p:tgtEl>
                                          <p:spTgt spid="48"/>
                                        </p:tgtEl>
                                        <p:attrNameLst>
                                          <p:attrName>ppt_x</p:attrName>
                                        </p:attrNameLst>
                                      </p:cBhvr>
                                      <p:tavLst>
                                        <p:tav tm="0">
                                          <p:val>
                                            <p:strVal val="0-#ppt_w/2"/>
                                          </p:val>
                                        </p:tav>
                                        <p:tav tm="100000">
                                          <p:val>
                                            <p:strVal val="#ppt_x"/>
                                          </p:val>
                                        </p:tav>
                                      </p:tavLst>
                                    </p:anim>
                                    <p:anim calcmode="lin" valueType="num">
                                      <p:cBhvr additive="base">
                                        <p:cTn id="512" dur="3500" fill="hold"/>
                                        <p:tgtEl>
                                          <p:spTgt spid="48"/>
                                        </p:tgtEl>
                                        <p:attrNameLst>
                                          <p:attrName>ppt_y</p:attrName>
                                        </p:attrNameLst>
                                      </p:cBhvr>
                                      <p:tavLst>
                                        <p:tav tm="0">
                                          <p:val>
                                            <p:strVal val="0-#ppt_h/2"/>
                                          </p:val>
                                        </p:tav>
                                        <p:tav tm="100000">
                                          <p:val>
                                            <p:strVal val="#ppt_y"/>
                                          </p:val>
                                        </p:tav>
                                      </p:tavLst>
                                    </p:anim>
                                  </p:childTnLst>
                                </p:cTn>
                              </p:par>
                              <p:par>
                                <p:cTn id="513" presetID="19" presetClass="entr" presetSubtype="10" fill="hold" grpId="1" nodeType="withEffect">
                                  <p:stCondLst>
                                    <p:cond delay="0"/>
                                  </p:stCondLst>
                                  <p:childTnLst>
                                    <p:set>
                                      <p:cBhvr>
                                        <p:cTn id="514" dur="1" fill="hold">
                                          <p:stCondLst>
                                            <p:cond delay="0"/>
                                          </p:stCondLst>
                                        </p:cTn>
                                        <p:tgtEl>
                                          <p:spTgt spid="48"/>
                                        </p:tgtEl>
                                        <p:attrNameLst>
                                          <p:attrName>style.visibility</p:attrName>
                                        </p:attrNameLst>
                                      </p:cBhvr>
                                      <p:to>
                                        <p:strVal val="visible"/>
                                      </p:to>
                                    </p:set>
                                    <p:anim calcmode="lin" valueType="num">
                                      <p:cBhvr>
                                        <p:cTn id="515" dur="3500" fill="hold"/>
                                        <p:tgtEl>
                                          <p:spTgt spid="48"/>
                                        </p:tgtEl>
                                        <p:attrNameLst>
                                          <p:attrName>ppt_w</p:attrName>
                                        </p:attrNameLst>
                                      </p:cBhvr>
                                      <p:tavLst>
                                        <p:tav tm="0" fmla="#ppt_w*sin(2.5*pi*$)">
                                          <p:val>
                                            <p:fltVal val="0"/>
                                          </p:val>
                                        </p:tav>
                                        <p:tav tm="100000">
                                          <p:val>
                                            <p:fltVal val="1"/>
                                          </p:val>
                                        </p:tav>
                                      </p:tavLst>
                                    </p:anim>
                                    <p:anim calcmode="lin" valueType="num">
                                      <p:cBhvr>
                                        <p:cTn id="516" dur="3500" fill="hold"/>
                                        <p:tgtEl>
                                          <p:spTgt spid="48"/>
                                        </p:tgtEl>
                                        <p:attrNameLst>
                                          <p:attrName>ppt_h</p:attrName>
                                        </p:attrNameLst>
                                      </p:cBhvr>
                                      <p:tavLst>
                                        <p:tav tm="0">
                                          <p:val>
                                            <p:strVal val="#ppt_h"/>
                                          </p:val>
                                        </p:tav>
                                        <p:tav tm="100000">
                                          <p:val>
                                            <p:strVal val="#ppt_h"/>
                                          </p:val>
                                        </p:tav>
                                      </p:tavLst>
                                    </p:anim>
                                  </p:childTnLst>
                                </p:cTn>
                              </p:par>
                              <p:par>
                                <p:cTn id="517" presetID="2" presetClass="exit" presetSubtype="8" fill="hold" grpId="2" nodeType="withEffect">
                                  <p:stCondLst>
                                    <p:cond delay="0"/>
                                  </p:stCondLst>
                                  <p:childTnLst>
                                    <p:anim calcmode="lin" valueType="num">
                                      <p:cBhvr additive="base">
                                        <p:cTn id="518" dur="3500"/>
                                        <p:tgtEl>
                                          <p:spTgt spid="48"/>
                                        </p:tgtEl>
                                        <p:attrNameLst>
                                          <p:attrName>ppt_x</p:attrName>
                                        </p:attrNameLst>
                                      </p:cBhvr>
                                      <p:tavLst>
                                        <p:tav tm="0">
                                          <p:val>
                                            <p:strVal val="ppt_x"/>
                                          </p:val>
                                        </p:tav>
                                        <p:tav tm="100000">
                                          <p:val>
                                            <p:strVal val="0-ppt_w/2"/>
                                          </p:val>
                                        </p:tav>
                                      </p:tavLst>
                                    </p:anim>
                                    <p:anim calcmode="lin" valueType="num">
                                      <p:cBhvr additive="base">
                                        <p:cTn id="519" dur="3500"/>
                                        <p:tgtEl>
                                          <p:spTgt spid="48"/>
                                        </p:tgtEl>
                                        <p:attrNameLst>
                                          <p:attrName>ppt_y</p:attrName>
                                        </p:attrNameLst>
                                      </p:cBhvr>
                                      <p:tavLst>
                                        <p:tav tm="0">
                                          <p:val>
                                            <p:strVal val="ppt_y"/>
                                          </p:val>
                                        </p:tav>
                                        <p:tav tm="100000">
                                          <p:val>
                                            <p:strVal val="ppt_y"/>
                                          </p:val>
                                        </p:tav>
                                      </p:tavLst>
                                    </p:anim>
                                    <p:set>
                                      <p:cBhvr>
                                        <p:cTn id="520" dur="1" fill="hold">
                                          <p:stCondLst>
                                            <p:cond delay="3499"/>
                                          </p:stCondLst>
                                        </p:cTn>
                                        <p:tgtEl>
                                          <p:spTgt spid="48"/>
                                        </p:tgtEl>
                                        <p:attrNameLst>
                                          <p:attrName>style.visibility</p:attrName>
                                        </p:attrNameLst>
                                      </p:cBhvr>
                                      <p:to>
                                        <p:strVal val="hidden"/>
                                      </p:to>
                                    </p:set>
                                  </p:childTnLst>
                                </p:cTn>
                              </p:par>
                              <p:par>
                                <p:cTn id="521" presetID="2" presetClass="entr" presetSubtype="9" fill="hold" grpId="0" nodeType="withEffect">
                                  <p:stCondLst>
                                    <p:cond delay="0"/>
                                  </p:stCondLst>
                                  <p:childTnLst>
                                    <p:set>
                                      <p:cBhvr>
                                        <p:cTn id="522" dur="1" fill="hold">
                                          <p:stCondLst>
                                            <p:cond delay="0"/>
                                          </p:stCondLst>
                                        </p:cTn>
                                        <p:tgtEl>
                                          <p:spTgt spid="47"/>
                                        </p:tgtEl>
                                        <p:attrNameLst>
                                          <p:attrName>style.visibility</p:attrName>
                                        </p:attrNameLst>
                                      </p:cBhvr>
                                      <p:to>
                                        <p:strVal val="visible"/>
                                      </p:to>
                                    </p:set>
                                    <p:anim calcmode="lin" valueType="num">
                                      <p:cBhvr additive="base">
                                        <p:cTn id="523" dur="3500" fill="hold"/>
                                        <p:tgtEl>
                                          <p:spTgt spid="47"/>
                                        </p:tgtEl>
                                        <p:attrNameLst>
                                          <p:attrName>ppt_x</p:attrName>
                                        </p:attrNameLst>
                                      </p:cBhvr>
                                      <p:tavLst>
                                        <p:tav tm="0">
                                          <p:val>
                                            <p:strVal val="0-#ppt_w/2"/>
                                          </p:val>
                                        </p:tav>
                                        <p:tav tm="100000">
                                          <p:val>
                                            <p:strVal val="#ppt_x"/>
                                          </p:val>
                                        </p:tav>
                                      </p:tavLst>
                                    </p:anim>
                                    <p:anim calcmode="lin" valueType="num">
                                      <p:cBhvr additive="base">
                                        <p:cTn id="524" dur="3500" fill="hold"/>
                                        <p:tgtEl>
                                          <p:spTgt spid="47"/>
                                        </p:tgtEl>
                                        <p:attrNameLst>
                                          <p:attrName>ppt_y</p:attrName>
                                        </p:attrNameLst>
                                      </p:cBhvr>
                                      <p:tavLst>
                                        <p:tav tm="0">
                                          <p:val>
                                            <p:strVal val="0-#ppt_h/2"/>
                                          </p:val>
                                        </p:tav>
                                        <p:tav tm="100000">
                                          <p:val>
                                            <p:strVal val="#ppt_y"/>
                                          </p:val>
                                        </p:tav>
                                      </p:tavLst>
                                    </p:anim>
                                  </p:childTnLst>
                                </p:cTn>
                              </p:par>
                              <p:par>
                                <p:cTn id="525" presetID="19" presetClass="entr" presetSubtype="10" fill="hold" grpId="1" nodeType="withEffect">
                                  <p:stCondLst>
                                    <p:cond delay="0"/>
                                  </p:stCondLst>
                                  <p:childTnLst>
                                    <p:set>
                                      <p:cBhvr>
                                        <p:cTn id="526" dur="1" fill="hold">
                                          <p:stCondLst>
                                            <p:cond delay="0"/>
                                          </p:stCondLst>
                                        </p:cTn>
                                        <p:tgtEl>
                                          <p:spTgt spid="47"/>
                                        </p:tgtEl>
                                        <p:attrNameLst>
                                          <p:attrName>style.visibility</p:attrName>
                                        </p:attrNameLst>
                                      </p:cBhvr>
                                      <p:to>
                                        <p:strVal val="visible"/>
                                      </p:to>
                                    </p:set>
                                    <p:anim calcmode="lin" valueType="num">
                                      <p:cBhvr>
                                        <p:cTn id="527" dur="3500" fill="hold"/>
                                        <p:tgtEl>
                                          <p:spTgt spid="47"/>
                                        </p:tgtEl>
                                        <p:attrNameLst>
                                          <p:attrName>ppt_w</p:attrName>
                                        </p:attrNameLst>
                                      </p:cBhvr>
                                      <p:tavLst>
                                        <p:tav tm="0" fmla="#ppt_w*sin(2.5*pi*$)">
                                          <p:val>
                                            <p:fltVal val="0"/>
                                          </p:val>
                                        </p:tav>
                                        <p:tav tm="100000">
                                          <p:val>
                                            <p:fltVal val="1"/>
                                          </p:val>
                                        </p:tav>
                                      </p:tavLst>
                                    </p:anim>
                                    <p:anim calcmode="lin" valueType="num">
                                      <p:cBhvr>
                                        <p:cTn id="528" dur="3500" fill="hold"/>
                                        <p:tgtEl>
                                          <p:spTgt spid="47"/>
                                        </p:tgtEl>
                                        <p:attrNameLst>
                                          <p:attrName>ppt_h</p:attrName>
                                        </p:attrNameLst>
                                      </p:cBhvr>
                                      <p:tavLst>
                                        <p:tav tm="0">
                                          <p:val>
                                            <p:strVal val="#ppt_h"/>
                                          </p:val>
                                        </p:tav>
                                        <p:tav tm="100000">
                                          <p:val>
                                            <p:strVal val="#ppt_h"/>
                                          </p:val>
                                        </p:tav>
                                      </p:tavLst>
                                    </p:anim>
                                  </p:childTnLst>
                                </p:cTn>
                              </p:par>
                              <p:par>
                                <p:cTn id="529" presetID="2" presetClass="exit" presetSubtype="8" fill="hold" grpId="2" nodeType="withEffect">
                                  <p:stCondLst>
                                    <p:cond delay="0"/>
                                  </p:stCondLst>
                                  <p:childTnLst>
                                    <p:anim calcmode="lin" valueType="num">
                                      <p:cBhvr additive="base">
                                        <p:cTn id="530" dur="3500"/>
                                        <p:tgtEl>
                                          <p:spTgt spid="47"/>
                                        </p:tgtEl>
                                        <p:attrNameLst>
                                          <p:attrName>ppt_x</p:attrName>
                                        </p:attrNameLst>
                                      </p:cBhvr>
                                      <p:tavLst>
                                        <p:tav tm="0">
                                          <p:val>
                                            <p:strVal val="ppt_x"/>
                                          </p:val>
                                        </p:tav>
                                        <p:tav tm="100000">
                                          <p:val>
                                            <p:strVal val="0-ppt_w/2"/>
                                          </p:val>
                                        </p:tav>
                                      </p:tavLst>
                                    </p:anim>
                                    <p:anim calcmode="lin" valueType="num">
                                      <p:cBhvr additive="base">
                                        <p:cTn id="531" dur="3500"/>
                                        <p:tgtEl>
                                          <p:spTgt spid="47"/>
                                        </p:tgtEl>
                                        <p:attrNameLst>
                                          <p:attrName>ppt_y</p:attrName>
                                        </p:attrNameLst>
                                      </p:cBhvr>
                                      <p:tavLst>
                                        <p:tav tm="0">
                                          <p:val>
                                            <p:strVal val="ppt_y"/>
                                          </p:val>
                                        </p:tav>
                                        <p:tav tm="100000">
                                          <p:val>
                                            <p:strVal val="ppt_y"/>
                                          </p:val>
                                        </p:tav>
                                      </p:tavLst>
                                    </p:anim>
                                    <p:set>
                                      <p:cBhvr>
                                        <p:cTn id="532" dur="1" fill="hold">
                                          <p:stCondLst>
                                            <p:cond delay="3499"/>
                                          </p:stCondLst>
                                        </p:cTn>
                                        <p:tgtEl>
                                          <p:spTgt spid="47"/>
                                        </p:tgtEl>
                                        <p:attrNameLst>
                                          <p:attrName>style.visibility</p:attrName>
                                        </p:attrNameLst>
                                      </p:cBhvr>
                                      <p:to>
                                        <p:strVal val="hidden"/>
                                      </p:to>
                                    </p:set>
                                  </p:childTnLst>
                                </p:cTn>
                              </p:par>
                              <p:par>
                                <p:cTn id="533" presetID="2" presetClass="entr" presetSubtype="9" fill="hold" grpId="0" nodeType="withEffect">
                                  <p:stCondLst>
                                    <p:cond delay="0"/>
                                  </p:stCondLst>
                                  <p:childTnLst>
                                    <p:set>
                                      <p:cBhvr>
                                        <p:cTn id="534" dur="1" fill="hold">
                                          <p:stCondLst>
                                            <p:cond delay="0"/>
                                          </p:stCondLst>
                                        </p:cTn>
                                        <p:tgtEl>
                                          <p:spTgt spid="66"/>
                                        </p:tgtEl>
                                        <p:attrNameLst>
                                          <p:attrName>style.visibility</p:attrName>
                                        </p:attrNameLst>
                                      </p:cBhvr>
                                      <p:to>
                                        <p:strVal val="visible"/>
                                      </p:to>
                                    </p:set>
                                    <p:anim calcmode="lin" valueType="num">
                                      <p:cBhvr additive="base">
                                        <p:cTn id="535" dur="3500" fill="hold"/>
                                        <p:tgtEl>
                                          <p:spTgt spid="66"/>
                                        </p:tgtEl>
                                        <p:attrNameLst>
                                          <p:attrName>ppt_x</p:attrName>
                                        </p:attrNameLst>
                                      </p:cBhvr>
                                      <p:tavLst>
                                        <p:tav tm="0">
                                          <p:val>
                                            <p:strVal val="0-#ppt_w/2"/>
                                          </p:val>
                                        </p:tav>
                                        <p:tav tm="100000">
                                          <p:val>
                                            <p:strVal val="#ppt_x"/>
                                          </p:val>
                                        </p:tav>
                                      </p:tavLst>
                                    </p:anim>
                                    <p:anim calcmode="lin" valueType="num">
                                      <p:cBhvr additive="base">
                                        <p:cTn id="536" dur="3500" fill="hold"/>
                                        <p:tgtEl>
                                          <p:spTgt spid="66"/>
                                        </p:tgtEl>
                                        <p:attrNameLst>
                                          <p:attrName>ppt_y</p:attrName>
                                        </p:attrNameLst>
                                      </p:cBhvr>
                                      <p:tavLst>
                                        <p:tav tm="0">
                                          <p:val>
                                            <p:strVal val="0-#ppt_h/2"/>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66"/>
                                        </p:tgtEl>
                                        <p:attrNameLst>
                                          <p:attrName>style.visibility</p:attrName>
                                        </p:attrNameLst>
                                      </p:cBhvr>
                                      <p:to>
                                        <p:strVal val="visible"/>
                                      </p:to>
                                    </p:set>
                                    <p:anim calcmode="lin" valueType="num">
                                      <p:cBhvr>
                                        <p:cTn id="539" dur="3500" fill="hold"/>
                                        <p:tgtEl>
                                          <p:spTgt spid="66"/>
                                        </p:tgtEl>
                                        <p:attrNameLst>
                                          <p:attrName>ppt_w</p:attrName>
                                        </p:attrNameLst>
                                      </p:cBhvr>
                                      <p:tavLst>
                                        <p:tav tm="0" fmla="#ppt_w*sin(2.5*pi*$)">
                                          <p:val>
                                            <p:fltVal val="0"/>
                                          </p:val>
                                        </p:tav>
                                        <p:tav tm="100000">
                                          <p:val>
                                            <p:fltVal val="1"/>
                                          </p:val>
                                        </p:tav>
                                      </p:tavLst>
                                    </p:anim>
                                    <p:anim calcmode="lin" valueType="num">
                                      <p:cBhvr>
                                        <p:cTn id="540" dur="3500" fill="hold"/>
                                        <p:tgtEl>
                                          <p:spTgt spid="66"/>
                                        </p:tgtEl>
                                        <p:attrNameLst>
                                          <p:attrName>ppt_h</p:attrName>
                                        </p:attrNameLst>
                                      </p:cBhvr>
                                      <p:tavLst>
                                        <p:tav tm="0">
                                          <p:val>
                                            <p:strVal val="#ppt_h"/>
                                          </p:val>
                                        </p:tav>
                                        <p:tav tm="100000">
                                          <p:val>
                                            <p:strVal val="#ppt_h"/>
                                          </p:val>
                                        </p:tav>
                                      </p:tavLst>
                                    </p:anim>
                                  </p:childTnLst>
                                </p:cTn>
                              </p:par>
                              <p:par>
                                <p:cTn id="541" presetID="2" presetClass="exit" presetSubtype="8" fill="hold" grpId="2" nodeType="withEffect">
                                  <p:stCondLst>
                                    <p:cond delay="0"/>
                                  </p:stCondLst>
                                  <p:childTnLst>
                                    <p:anim calcmode="lin" valueType="num">
                                      <p:cBhvr additive="base">
                                        <p:cTn id="542" dur="3500"/>
                                        <p:tgtEl>
                                          <p:spTgt spid="66"/>
                                        </p:tgtEl>
                                        <p:attrNameLst>
                                          <p:attrName>ppt_x</p:attrName>
                                        </p:attrNameLst>
                                      </p:cBhvr>
                                      <p:tavLst>
                                        <p:tav tm="0">
                                          <p:val>
                                            <p:strVal val="ppt_x"/>
                                          </p:val>
                                        </p:tav>
                                        <p:tav tm="100000">
                                          <p:val>
                                            <p:strVal val="0-ppt_w/2"/>
                                          </p:val>
                                        </p:tav>
                                      </p:tavLst>
                                    </p:anim>
                                    <p:anim calcmode="lin" valueType="num">
                                      <p:cBhvr additive="base">
                                        <p:cTn id="543" dur="3500"/>
                                        <p:tgtEl>
                                          <p:spTgt spid="66"/>
                                        </p:tgtEl>
                                        <p:attrNameLst>
                                          <p:attrName>ppt_y</p:attrName>
                                        </p:attrNameLst>
                                      </p:cBhvr>
                                      <p:tavLst>
                                        <p:tav tm="0">
                                          <p:val>
                                            <p:strVal val="ppt_y"/>
                                          </p:val>
                                        </p:tav>
                                        <p:tav tm="100000">
                                          <p:val>
                                            <p:strVal val="ppt_y"/>
                                          </p:val>
                                        </p:tav>
                                      </p:tavLst>
                                    </p:anim>
                                    <p:set>
                                      <p:cBhvr>
                                        <p:cTn id="544" dur="1" fill="hold">
                                          <p:stCondLst>
                                            <p:cond delay="3499"/>
                                          </p:stCondLst>
                                        </p:cTn>
                                        <p:tgtEl>
                                          <p:spTgt spid="66"/>
                                        </p:tgtEl>
                                        <p:attrNameLst>
                                          <p:attrName>style.visibility</p:attrName>
                                        </p:attrNameLst>
                                      </p:cBhvr>
                                      <p:to>
                                        <p:strVal val="hidden"/>
                                      </p:to>
                                    </p:set>
                                  </p:childTnLst>
                                </p:cTn>
                              </p:par>
                              <p:par>
                                <p:cTn id="545" presetID="2" presetClass="entr" presetSubtype="9" fill="hold" grpId="0" nodeType="withEffect">
                                  <p:stCondLst>
                                    <p:cond delay="0"/>
                                  </p:stCondLst>
                                  <p:childTnLst>
                                    <p:set>
                                      <p:cBhvr>
                                        <p:cTn id="546" dur="1" fill="hold">
                                          <p:stCondLst>
                                            <p:cond delay="0"/>
                                          </p:stCondLst>
                                        </p:cTn>
                                        <p:tgtEl>
                                          <p:spTgt spid="64"/>
                                        </p:tgtEl>
                                        <p:attrNameLst>
                                          <p:attrName>style.visibility</p:attrName>
                                        </p:attrNameLst>
                                      </p:cBhvr>
                                      <p:to>
                                        <p:strVal val="visible"/>
                                      </p:to>
                                    </p:set>
                                    <p:anim calcmode="lin" valueType="num">
                                      <p:cBhvr additive="base">
                                        <p:cTn id="547" dur="3500" fill="hold"/>
                                        <p:tgtEl>
                                          <p:spTgt spid="64"/>
                                        </p:tgtEl>
                                        <p:attrNameLst>
                                          <p:attrName>ppt_x</p:attrName>
                                        </p:attrNameLst>
                                      </p:cBhvr>
                                      <p:tavLst>
                                        <p:tav tm="0">
                                          <p:val>
                                            <p:strVal val="0-#ppt_w/2"/>
                                          </p:val>
                                        </p:tav>
                                        <p:tav tm="100000">
                                          <p:val>
                                            <p:strVal val="#ppt_x"/>
                                          </p:val>
                                        </p:tav>
                                      </p:tavLst>
                                    </p:anim>
                                    <p:anim calcmode="lin" valueType="num">
                                      <p:cBhvr additive="base">
                                        <p:cTn id="548" dur="3500" fill="hold"/>
                                        <p:tgtEl>
                                          <p:spTgt spid="64"/>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64"/>
                                        </p:tgtEl>
                                        <p:attrNameLst>
                                          <p:attrName>style.visibility</p:attrName>
                                        </p:attrNameLst>
                                      </p:cBhvr>
                                      <p:to>
                                        <p:strVal val="visible"/>
                                      </p:to>
                                    </p:set>
                                    <p:anim calcmode="lin" valueType="num">
                                      <p:cBhvr>
                                        <p:cTn id="551" dur="3500" fill="hold"/>
                                        <p:tgtEl>
                                          <p:spTgt spid="64"/>
                                        </p:tgtEl>
                                        <p:attrNameLst>
                                          <p:attrName>ppt_w</p:attrName>
                                        </p:attrNameLst>
                                      </p:cBhvr>
                                      <p:tavLst>
                                        <p:tav tm="0" fmla="#ppt_w*sin(2.5*pi*$)">
                                          <p:val>
                                            <p:fltVal val="0"/>
                                          </p:val>
                                        </p:tav>
                                        <p:tav tm="100000">
                                          <p:val>
                                            <p:fltVal val="1"/>
                                          </p:val>
                                        </p:tav>
                                      </p:tavLst>
                                    </p:anim>
                                    <p:anim calcmode="lin" valueType="num">
                                      <p:cBhvr>
                                        <p:cTn id="552" dur="3500" fill="hold"/>
                                        <p:tgtEl>
                                          <p:spTgt spid="64"/>
                                        </p:tgtEl>
                                        <p:attrNameLst>
                                          <p:attrName>ppt_h</p:attrName>
                                        </p:attrNameLst>
                                      </p:cBhvr>
                                      <p:tavLst>
                                        <p:tav tm="0">
                                          <p:val>
                                            <p:strVal val="#ppt_h"/>
                                          </p:val>
                                        </p:tav>
                                        <p:tav tm="100000">
                                          <p:val>
                                            <p:strVal val="#ppt_h"/>
                                          </p:val>
                                        </p:tav>
                                      </p:tavLst>
                                    </p:anim>
                                  </p:childTnLst>
                                </p:cTn>
                              </p:par>
                              <p:par>
                                <p:cTn id="553" presetID="2" presetClass="exit" presetSubtype="8" fill="hold" grpId="2" nodeType="withEffect">
                                  <p:stCondLst>
                                    <p:cond delay="0"/>
                                  </p:stCondLst>
                                  <p:childTnLst>
                                    <p:anim calcmode="lin" valueType="num">
                                      <p:cBhvr additive="base">
                                        <p:cTn id="554" dur="3500"/>
                                        <p:tgtEl>
                                          <p:spTgt spid="64"/>
                                        </p:tgtEl>
                                        <p:attrNameLst>
                                          <p:attrName>ppt_x</p:attrName>
                                        </p:attrNameLst>
                                      </p:cBhvr>
                                      <p:tavLst>
                                        <p:tav tm="0">
                                          <p:val>
                                            <p:strVal val="ppt_x"/>
                                          </p:val>
                                        </p:tav>
                                        <p:tav tm="100000">
                                          <p:val>
                                            <p:strVal val="0-ppt_w/2"/>
                                          </p:val>
                                        </p:tav>
                                      </p:tavLst>
                                    </p:anim>
                                    <p:anim calcmode="lin" valueType="num">
                                      <p:cBhvr additive="base">
                                        <p:cTn id="555" dur="3500"/>
                                        <p:tgtEl>
                                          <p:spTgt spid="64"/>
                                        </p:tgtEl>
                                        <p:attrNameLst>
                                          <p:attrName>ppt_y</p:attrName>
                                        </p:attrNameLst>
                                      </p:cBhvr>
                                      <p:tavLst>
                                        <p:tav tm="0">
                                          <p:val>
                                            <p:strVal val="ppt_y"/>
                                          </p:val>
                                        </p:tav>
                                        <p:tav tm="100000">
                                          <p:val>
                                            <p:strVal val="ppt_y"/>
                                          </p:val>
                                        </p:tav>
                                      </p:tavLst>
                                    </p:anim>
                                    <p:set>
                                      <p:cBhvr>
                                        <p:cTn id="556" dur="1" fill="hold">
                                          <p:stCondLst>
                                            <p:cond delay="3499"/>
                                          </p:stCondLst>
                                        </p:cTn>
                                        <p:tgtEl>
                                          <p:spTgt spid="64"/>
                                        </p:tgtEl>
                                        <p:attrNameLst>
                                          <p:attrName>style.visibility</p:attrName>
                                        </p:attrNameLst>
                                      </p:cBhvr>
                                      <p:to>
                                        <p:strVal val="hidden"/>
                                      </p:to>
                                    </p:set>
                                  </p:childTnLst>
                                </p:cTn>
                              </p:par>
                              <p:par>
                                <p:cTn id="557" presetID="2" presetClass="entr" presetSubtype="9" fill="hold" grpId="0" nodeType="withEffect">
                                  <p:stCondLst>
                                    <p:cond delay="0"/>
                                  </p:stCondLst>
                                  <p:childTnLst>
                                    <p:set>
                                      <p:cBhvr>
                                        <p:cTn id="558" dur="1" fill="hold">
                                          <p:stCondLst>
                                            <p:cond delay="0"/>
                                          </p:stCondLst>
                                        </p:cTn>
                                        <p:tgtEl>
                                          <p:spTgt spid="65"/>
                                        </p:tgtEl>
                                        <p:attrNameLst>
                                          <p:attrName>style.visibility</p:attrName>
                                        </p:attrNameLst>
                                      </p:cBhvr>
                                      <p:to>
                                        <p:strVal val="visible"/>
                                      </p:to>
                                    </p:set>
                                    <p:anim calcmode="lin" valueType="num">
                                      <p:cBhvr additive="base">
                                        <p:cTn id="559" dur="3500" fill="hold"/>
                                        <p:tgtEl>
                                          <p:spTgt spid="65"/>
                                        </p:tgtEl>
                                        <p:attrNameLst>
                                          <p:attrName>ppt_x</p:attrName>
                                        </p:attrNameLst>
                                      </p:cBhvr>
                                      <p:tavLst>
                                        <p:tav tm="0">
                                          <p:val>
                                            <p:strVal val="0-#ppt_w/2"/>
                                          </p:val>
                                        </p:tav>
                                        <p:tav tm="100000">
                                          <p:val>
                                            <p:strVal val="#ppt_x"/>
                                          </p:val>
                                        </p:tav>
                                      </p:tavLst>
                                    </p:anim>
                                    <p:anim calcmode="lin" valueType="num">
                                      <p:cBhvr additive="base">
                                        <p:cTn id="560" dur="3500" fill="hold"/>
                                        <p:tgtEl>
                                          <p:spTgt spid="65"/>
                                        </p:tgtEl>
                                        <p:attrNameLst>
                                          <p:attrName>ppt_y</p:attrName>
                                        </p:attrNameLst>
                                      </p:cBhvr>
                                      <p:tavLst>
                                        <p:tav tm="0">
                                          <p:val>
                                            <p:strVal val="0-#ppt_h/2"/>
                                          </p:val>
                                        </p:tav>
                                        <p:tav tm="100000">
                                          <p:val>
                                            <p:strVal val="#ppt_y"/>
                                          </p:val>
                                        </p:tav>
                                      </p:tavLst>
                                    </p:anim>
                                  </p:childTnLst>
                                </p:cTn>
                              </p:par>
                              <p:par>
                                <p:cTn id="561" presetID="19" presetClass="entr" presetSubtype="10" fill="hold" grpId="1" nodeType="withEffect">
                                  <p:stCondLst>
                                    <p:cond delay="0"/>
                                  </p:stCondLst>
                                  <p:childTnLst>
                                    <p:set>
                                      <p:cBhvr>
                                        <p:cTn id="562" dur="1" fill="hold">
                                          <p:stCondLst>
                                            <p:cond delay="0"/>
                                          </p:stCondLst>
                                        </p:cTn>
                                        <p:tgtEl>
                                          <p:spTgt spid="65"/>
                                        </p:tgtEl>
                                        <p:attrNameLst>
                                          <p:attrName>style.visibility</p:attrName>
                                        </p:attrNameLst>
                                      </p:cBhvr>
                                      <p:to>
                                        <p:strVal val="visible"/>
                                      </p:to>
                                    </p:set>
                                    <p:anim calcmode="lin" valueType="num">
                                      <p:cBhvr>
                                        <p:cTn id="563" dur="3500" fill="hold"/>
                                        <p:tgtEl>
                                          <p:spTgt spid="65"/>
                                        </p:tgtEl>
                                        <p:attrNameLst>
                                          <p:attrName>ppt_w</p:attrName>
                                        </p:attrNameLst>
                                      </p:cBhvr>
                                      <p:tavLst>
                                        <p:tav tm="0" fmla="#ppt_w*sin(2.5*pi*$)">
                                          <p:val>
                                            <p:fltVal val="0"/>
                                          </p:val>
                                        </p:tav>
                                        <p:tav tm="100000">
                                          <p:val>
                                            <p:fltVal val="1"/>
                                          </p:val>
                                        </p:tav>
                                      </p:tavLst>
                                    </p:anim>
                                    <p:anim calcmode="lin" valueType="num">
                                      <p:cBhvr>
                                        <p:cTn id="564" dur="3500" fill="hold"/>
                                        <p:tgtEl>
                                          <p:spTgt spid="65"/>
                                        </p:tgtEl>
                                        <p:attrNameLst>
                                          <p:attrName>ppt_h</p:attrName>
                                        </p:attrNameLst>
                                      </p:cBhvr>
                                      <p:tavLst>
                                        <p:tav tm="0">
                                          <p:val>
                                            <p:strVal val="#ppt_h"/>
                                          </p:val>
                                        </p:tav>
                                        <p:tav tm="100000">
                                          <p:val>
                                            <p:strVal val="#ppt_h"/>
                                          </p:val>
                                        </p:tav>
                                      </p:tavLst>
                                    </p:anim>
                                  </p:childTnLst>
                                </p:cTn>
                              </p:par>
                              <p:par>
                                <p:cTn id="565" presetID="2" presetClass="exit" presetSubtype="8" fill="hold" grpId="2" nodeType="withEffect">
                                  <p:stCondLst>
                                    <p:cond delay="0"/>
                                  </p:stCondLst>
                                  <p:childTnLst>
                                    <p:anim calcmode="lin" valueType="num">
                                      <p:cBhvr additive="base">
                                        <p:cTn id="566" dur="3500"/>
                                        <p:tgtEl>
                                          <p:spTgt spid="65"/>
                                        </p:tgtEl>
                                        <p:attrNameLst>
                                          <p:attrName>ppt_x</p:attrName>
                                        </p:attrNameLst>
                                      </p:cBhvr>
                                      <p:tavLst>
                                        <p:tav tm="0">
                                          <p:val>
                                            <p:strVal val="ppt_x"/>
                                          </p:val>
                                        </p:tav>
                                        <p:tav tm="100000">
                                          <p:val>
                                            <p:strVal val="0-ppt_w/2"/>
                                          </p:val>
                                        </p:tav>
                                      </p:tavLst>
                                    </p:anim>
                                    <p:anim calcmode="lin" valueType="num">
                                      <p:cBhvr additive="base">
                                        <p:cTn id="567" dur="3500"/>
                                        <p:tgtEl>
                                          <p:spTgt spid="65"/>
                                        </p:tgtEl>
                                        <p:attrNameLst>
                                          <p:attrName>ppt_y</p:attrName>
                                        </p:attrNameLst>
                                      </p:cBhvr>
                                      <p:tavLst>
                                        <p:tav tm="0">
                                          <p:val>
                                            <p:strVal val="ppt_y"/>
                                          </p:val>
                                        </p:tav>
                                        <p:tav tm="100000">
                                          <p:val>
                                            <p:strVal val="ppt_y"/>
                                          </p:val>
                                        </p:tav>
                                      </p:tavLst>
                                    </p:anim>
                                    <p:set>
                                      <p:cBhvr>
                                        <p:cTn id="568" dur="1" fill="hold">
                                          <p:stCondLst>
                                            <p:cond delay="3499"/>
                                          </p:stCondLst>
                                        </p:cTn>
                                        <p:tgtEl>
                                          <p:spTgt spid="65"/>
                                        </p:tgtEl>
                                        <p:attrNameLst>
                                          <p:attrName>style.visibility</p:attrName>
                                        </p:attrNameLst>
                                      </p:cBhvr>
                                      <p:to>
                                        <p:strVal val="hidden"/>
                                      </p:to>
                                    </p:set>
                                  </p:childTnLst>
                                </p:cTn>
                              </p:par>
                              <p:par>
                                <p:cTn id="569" presetID="2" presetClass="entr" presetSubtype="9" fill="hold" grpId="0" nodeType="withEffect">
                                  <p:stCondLst>
                                    <p:cond delay="0"/>
                                  </p:stCondLst>
                                  <p:childTnLst>
                                    <p:set>
                                      <p:cBhvr>
                                        <p:cTn id="570" dur="1" fill="hold">
                                          <p:stCondLst>
                                            <p:cond delay="0"/>
                                          </p:stCondLst>
                                        </p:cTn>
                                        <p:tgtEl>
                                          <p:spTgt spid="58"/>
                                        </p:tgtEl>
                                        <p:attrNameLst>
                                          <p:attrName>style.visibility</p:attrName>
                                        </p:attrNameLst>
                                      </p:cBhvr>
                                      <p:to>
                                        <p:strVal val="visible"/>
                                      </p:to>
                                    </p:set>
                                    <p:anim calcmode="lin" valueType="num">
                                      <p:cBhvr additive="base">
                                        <p:cTn id="571" dur="3500" fill="hold"/>
                                        <p:tgtEl>
                                          <p:spTgt spid="58"/>
                                        </p:tgtEl>
                                        <p:attrNameLst>
                                          <p:attrName>ppt_x</p:attrName>
                                        </p:attrNameLst>
                                      </p:cBhvr>
                                      <p:tavLst>
                                        <p:tav tm="0">
                                          <p:val>
                                            <p:strVal val="0-#ppt_w/2"/>
                                          </p:val>
                                        </p:tav>
                                        <p:tav tm="100000">
                                          <p:val>
                                            <p:strVal val="#ppt_x"/>
                                          </p:val>
                                        </p:tav>
                                      </p:tavLst>
                                    </p:anim>
                                    <p:anim calcmode="lin" valueType="num">
                                      <p:cBhvr additive="base">
                                        <p:cTn id="572" dur="3500" fill="hold"/>
                                        <p:tgtEl>
                                          <p:spTgt spid="58"/>
                                        </p:tgtEl>
                                        <p:attrNameLst>
                                          <p:attrName>ppt_y</p:attrName>
                                        </p:attrNameLst>
                                      </p:cBhvr>
                                      <p:tavLst>
                                        <p:tav tm="0">
                                          <p:val>
                                            <p:strVal val="0-#ppt_h/2"/>
                                          </p:val>
                                        </p:tav>
                                        <p:tav tm="100000">
                                          <p:val>
                                            <p:strVal val="#ppt_y"/>
                                          </p:val>
                                        </p:tav>
                                      </p:tavLst>
                                    </p:anim>
                                  </p:childTnLst>
                                </p:cTn>
                              </p:par>
                              <p:par>
                                <p:cTn id="573" presetID="19" presetClass="entr" presetSubtype="10" fill="hold" grpId="1" nodeType="withEffect">
                                  <p:stCondLst>
                                    <p:cond delay="0"/>
                                  </p:stCondLst>
                                  <p:childTnLst>
                                    <p:set>
                                      <p:cBhvr>
                                        <p:cTn id="574" dur="1" fill="hold">
                                          <p:stCondLst>
                                            <p:cond delay="0"/>
                                          </p:stCondLst>
                                        </p:cTn>
                                        <p:tgtEl>
                                          <p:spTgt spid="58"/>
                                        </p:tgtEl>
                                        <p:attrNameLst>
                                          <p:attrName>style.visibility</p:attrName>
                                        </p:attrNameLst>
                                      </p:cBhvr>
                                      <p:to>
                                        <p:strVal val="visible"/>
                                      </p:to>
                                    </p:set>
                                    <p:anim calcmode="lin" valueType="num">
                                      <p:cBhvr>
                                        <p:cTn id="575" dur="3500" fill="hold"/>
                                        <p:tgtEl>
                                          <p:spTgt spid="58"/>
                                        </p:tgtEl>
                                        <p:attrNameLst>
                                          <p:attrName>ppt_w</p:attrName>
                                        </p:attrNameLst>
                                      </p:cBhvr>
                                      <p:tavLst>
                                        <p:tav tm="0" fmla="#ppt_w*sin(2.5*pi*$)">
                                          <p:val>
                                            <p:fltVal val="0"/>
                                          </p:val>
                                        </p:tav>
                                        <p:tav tm="100000">
                                          <p:val>
                                            <p:fltVal val="1"/>
                                          </p:val>
                                        </p:tav>
                                      </p:tavLst>
                                    </p:anim>
                                    <p:anim calcmode="lin" valueType="num">
                                      <p:cBhvr>
                                        <p:cTn id="576" dur="3500" fill="hold"/>
                                        <p:tgtEl>
                                          <p:spTgt spid="58"/>
                                        </p:tgtEl>
                                        <p:attrNameLst>
                                          <p:attrName>ppt_h</p:attrName>
                                        </p:attrNameLst>
                                      </p:cBhvr>
                                      <p:tavLst>
                                        <p:tav tm="0">
                                          <p:val>
                                            <p:strVal val="#ppt_h"/>
                                          </p:val>
                                        </p:tav>
                                        <p:tav tm="100000">
                                          <p:val>
                                            <p:strVal val="#ppt_h"/>
                                          </p:val>
                                        </p:tav>
                                      </p:tavLst>
                                    </p:anim>
                                  </p:childTnLst>
                                </p:cTn>
                              </p:par>
                              <p:par>
                                <p:cTn id="577" presetID="2" presetClass="exit" presetSubtype="8" fill="hold" grpId="2" nodeType="withEffect">
                                  <p:stCondLst>
                                    <p:cond delay="0"/>
                                  </p:stCondLst>
                                  <p:childTnLst>
                                    <p:anim calcmode="lin" valueType="num">
                                      <p:cBhvr additive="base">
                                        <p:cTn id="578" dur="3500"/>
                                        <p:tgtEl>
                                          <p:spTgt spid="58"/>
                                        </p:tgtEl>
                                        <p:attrNameLst>
                                          <p:attrName>ppt_x</p:attrName>
                                        </p:attrNameLst>
                                      </p:cBhvr>
                                      <p:tavLst>
                                        <p:tav tm="0">
                                          <p:val>
                                            <p:strVal val="ppt_x"/>
                                          </p:val>
                                        </p:tav>
                                        <p:tav tm="100000">
                                          <p:val>
                                            <p:strVal val="0-ppt_w/2"/>
                                          </p:val>
                                        </p:tav>
                                      </p:tavLst>
                                    </p:anim>
                                    <p:anim calcmode="lin" valueType="num">
                                      <p:cBhvr additive="base">
                                        <p:cTn id="579" dur="3500"/>
                                        <p:tgtEl>
                                          <p:spTgt spid="58"/>
                                        </p:tgtEl>
                                        <p:attrNameLst>
                                          <p:attrName>ppt_y</p:attrName>
                                        </p:attrNameLst>
                                      </p:cBhvr>
                                      <p:tavLst>
                                        <p:tav tm="0">
                                          <p:val>
                                            <p:strVal val="ppt_y"/>
                                          </p:val>
                                        </p:tav>
                                        <p:tav tm="100000">
                                          <p:val>
                                            <p:strVal val="ppt_y"/>
                                          </p:val>
                                        </p:tav>
                                      </p:tavLst>
                                    </p:anim>
                                    <p:set>
                                      <p:cBhvr>
                                        <p:cTn id="580" dur="1" fill="hold">
                                          <p:stCondLst>
                                            <p:cond delay="3499"/>
                                          </p:stCondLst>
                                        </p:cTn>
                                        <p:tgtEl>
                                          <p:spTgt spid="58"/>
                                        </p:tgtEl>
                                        <p:attrNameLst>
                                          <p:attrName>style.visibility</p:attrName>
                                        </p:attrNameLst>
                                      </p:cBhvr>
                                      <p:to>
                                        <p:strVal val="hidden"/>
                                      </p:to>
                                    </p:set>
                                  </p:childTnLst>
                                </p:cTn>
                              </p:par>
                              <p:par>
                                <p:cTn id="581" presetID="2" presetClass="entr" presetSubtype="9" fill="hold" grpId="0" nodeType="withEffect">
                                  <p:stCondLst>
                                    <p:cond delay="0"/>
                                  </p:stCondLst>
                                  <p:childTnLst>
                                    <p:set>
                                      <p:cBhvr>
                                        <p:cTn id="582" dur="1" fill="hold">
                                          <p:stCondLst>
                                            <p:cond delay="0"/>
                                          </p:stCondLst>
                                        </p:cTn>
                                        <p:tgtEl>
                                          <p:spTgt spid="57"/>
                                        </p:tgtEl>
                                        <p:attrNameLst>
                                          <p:attrName>style.visibility</p:attrName>
                                        </p:attrNameLst>
                                      </p:cBhvr>
                                      <p:to>
                                        <p:strVal val="visible"/>
                                      </p:to>
                                    </p:set>
                                    <p:anim calcmode="lin" valueType="num">
                                      <p:cBhvr additive="base">
                                        <p:cTn id="583" dur="3500" fill="hold"/>
                                        <p:tgtEl>
                                          <p:spTgt spid="57"/>
                                        </p:tgtEl>
                                        <p:attrNameLst>
                                          <p:attrName>ppt_x</p:attrName>
                                        </p:attrNameLst>
                                      </p:cBhvr>
                                      <p:tavLst>
                                        <p:tav tm="0">
                                          <p:val>
                                            <p:strVal val="0-#ppt_w/2"/>
                                          </p:val>
                                        </p:tav>
                                        <p:tav tm="100000">
                                          <p:val>
                                            <p:strVal val="#ppt_x"/>
                                          </p:val>
                                        </p:tav>
                                      </p:tavLst>
                                    </p:anim>
                                    <p:anim calcmode="lin" valueType="num">
                                      <p:cBhvr additive="base">
                                        <p:cTn id="584" dur="3500" fill="hold"/>
                                        <p:tgtEl>
                                          <p:spTgt spid="57"/>
                                        </p:tgtEl>
                                        <p:attrNameLst>
                                          <p:attrName>ppt_y</p:attrName>
                                        </p:attrNameLst>
                                      </p:cBhvr>
                                      <p:tavLst>
                                        <p:tav tm="0">
                                          <p:val>
                                            <p:strVal val="0-#ppt_h/2"/>
                                          </p:val>
                                        </p:tav>
                                        <p:tav tm="100000">
                                          <p:val>
                                            <p:strVal val="#ppt_y"/>
                                          </p:val>
                                        </p:tav>
                                      </p:tavLst>
                                    </p:anim>
                                  </p:childTnLst>
                                </p:cTn>
                              </p:par>
                              <p:par>
                                <p:cTn id="585" presetID="19" presetClass="entr" presetSubtype="10" fill="hold" grpId="1" nodeType="withEffect">
                                  <p:stCondLst>
                                    <p:cond delay="0"/>
                                  </p:stCondLst>
                                  <p:childTnLst>
                                    <p:set>
                                      <p:cBhvr>
                                        <p:cTn id="586" dur="1" fill="hold">
                                          <p:stCondLst>
                                            <p:cond delay="0"/>
                                          </p:stCondLst>
                                        </p:cTn>
                                        <p:tgtEl>
                                          <p:spTgt spid="57"/>
                                        </p:tgtEl>
                                        <p:attrNameLst>
                                          <p:attrName>style.visibility</p:attrName>
                                        </p:attrNameLst>
                                      </p:cBhvr>
                                      <p:to>
                                        <p:strVal val="visible"/>
                                      </p:to>
                                    </p:set>
                                    <p:anim calcmode="lin" valueType="num">
                                      <p:cBhvr>
                                        <p:cTn id="587" dur="3500" fill="hold"/>
                                        <p:tgtEl>
                                          <p:spTgt spid="57"/>
                                        </p:tgtEl>
                                        <p:attrNameLst>
                                          <p:attrName>ppt_w</p:attrName>
                                        </p:attrNameLst>
                                      </p:cBhvr>
                                      <p:tavLst>
                                        <p:tav tm="0" fmla="#ppt_w*sin(2.5*pi*$)">
                                          <p:val>
                                            <p:fltVal val="0"/>
                                          </p:val>
                                        </p:tav>
                                        <p:tav tm="100000">
                                          <p:val>
                                            <p:fltVal val="1"/>
                                          </p:val>
                                        </p:tav>
                                      </p:tavLst>
                                    </p:anim>
                                    <p:anim calcmode="lin" valueType="num">
                                      <p:cBhvr>
                                        <p:cTn id="588" dur="3500" fill="hold"/>
                                        <p:tgtEl>
                                          <p:spTgt spid="57"/>
                                        </p:tgtEl>
                                        <p:attrNameLst>
                                          <p:attrName>ppt_h</p:attrName>
                                        </p:attrNameLst>
                                      </p:cBhvr>
                                      <p:tavLst>
                                        <p:tav tm="0">
                                          <p:val>
                                            <p:strVal val="#ppt_h"/>
                                          </p:val>
                                        </p:tav>
                                        <p:tav tm="100000">
                                          <p:val>
                                            <p:strVal val="#ppt_h"/>
                                          </p:val>
                                        </p:tav>
                                      </p:tavLst>
                                    </p:anim>
                                  </p:childTnLst>
                                </p:cTn>
                              </p:par>
                              <p:par>
                                <p:cTn id="589" presetID="2" presetClass="exit" presetSubtype="8" fill="hold" grpId="2" nodeType="withEffect">
                                  <p:stCondLst>
                                    <p:cond delay="0"/>
                                  </p:stCondLst>
                                  <p:childTnLst>
                                    <p:anim calcmode="lin" valueType="num">
                                      <p:cBhvr additive="base">
                                        <p:cTn id="590" dur="3500"/>
                                        <p:tgtEl>
                                          <p:spTgt spid="57"/>
                                        </p:tgtEl>
                                        <p:attrNameLst>
                                          <p:attrName>ppt_x</p:attrName>
                                        </p:attrNameLst>
                                      </p:cBhvr>
                                      <p:tavLst>
                                        <p:tav tm="0">
                                          <p:val>
                                            <p:strVal val="ppt_x"/>
                                          </p:val>
                                        </p:tav>
                                        <p:tav tm="100000">
                                          <p:val>
                                            <p:strVal val="0-ppt_w/2"/>
                                          </p:val>
                                        </p:tav>
                                      </p:tavLst>
                                    </p:anim>
                                    <p:anim calcmode="lin" valueType="num">
                                      <p:cBhvr additive="base">
                                        <p:cTn id="591" dur="3500"/>
                                        <p:tgtEl>
                                          <p:spTgt spid="57"/>
                                        </p:tgtEl>
                                        <p:attrNameLst>
                                          <p:attrName>ppt_y</p:attrName>
                                        </p:attrNameLst>
                                      </p:cBhvr>
                                      <p:tavLst>
                                        <p:tav tm="0">
                                          <p:val>
                                            <p:strVal val="ppt_y"/>
                                          </p:val>
                                        </p:tav>
                                        <p:tav tm="100000">
                                          <p:val>
                                            <p:strVal val="ppt_y"/>
                                          </p:val>
                                        </p:tav>
                                      </p:tavLst>
                                    </p:anim>
                                    <p:set>
                                      <p:cBhvr>
                                        <p:cTn id="592" dur="1" fill="hold">
                                          <p:stCondLst>
                                            <p:cond delay="3499"/>
                                          </p:stCondLst>
                                        </p:cTn>
                                        <p:tgtEl>
                                          <p:spTgt spid="57"/>
                                        </p:tgtEl>
                                        <p:attrNameLst>
                                          <p:attrName>style.visibility</p:attrName>
                                        </p:attrNameLst>
                                      </p:cBhvr>
                                      <p:to>
                                        <p:strVal val="hidden"/>
                                      </p:to>
                                    </p:set>
                                  </p:childTnLst>
                                </p:cTn>
                              </p:par>
                              <p:par>
                                <p:cTn id="593" presetID="2" presetClass="entr" presetSubtype="9" fill="hold" grpId="0" nodeType="withEffect">
                                  <p:stCondLst>
                                    <p:cond delay="0"/>
                                  </p:stCondLst>
                                  <p:childTnLst>
                                    <p:set>
                                      <p:cBhvr>
                                        <p:cTn id="594" dur="1" fill="hold">
                                          <p:stCondLst>
                                            <p:cond delay="0"/>
                                          </p:stCondLst>
                                        </p:cTn>
                                        <p:tgtEl>
                                          <p:spTgt spid="46"/>
                                        </p:tgtEl>
                                        <p:attrNameLst>
                                          <p:attrName>style.visibility</p:attrName>
                                        </p:attrNameLst>
                                      </p:cBhvr>
                                      <p:to>
                                        <p:strVal val="visible"/>
                                      </p:to>
                                    </p:set>
                                    <p:anim calcmode="lin" valueType="num">
                                      <p:cBhvr additive="base">
                                        <p:cTn id="595" dur="3500" fill="hold"/>
                                        <p:tgtEl>
                                          <p:spTgt spid="46"/>
                                        </p:tgtEl>
                                        <p:attrNameLst>
                                          <p:attrName>ppt_x</p:attrName>
                                        </p:attrNameLst>
                                      </p:cBhvr>
                                      <p:tavLst>
                                        <p:tav tm="0">
                                          <p:val>
                                            <p:strVal val="0-#ppt_w/2"/>
                                          </p:val>
                                        </p:tav>
                                        <p:tav tm="100000">
                                          <p:val>
                                            <p:strVal val="#ppt_x"/>
                                          </p:val>
                                        </p:tav>
                                      </p:tavLst>
                                    </p:anim>
                                    <p:anim calcmode="lin" valueType="num">
                                      <p:cBhvr additive="base">
                                        <p:cTn id="596" dur="3500" fill="hold"/>
                                        <p:tgtEl>
                                          <p:spTgt spid="46"/>
                                        </p:tgtEl>
                                        <p:attrNameLst>
                                          <p:attrName>ppt_y</p:attrName>
                                        </p:attrNameLst>
                                      </p:cBhvr>
                                      <p:tavLst>
                                        <p:tav tm="0">
                                          <p:val>
                                            <p:strVal val="0-#ppt_h/2"/>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46"/>
                                        </p:tgtEl>
                                        <p:attrNameLst>
                                          <p:attrName>style.visibility</p:attrName>
                                        </p:attrNameLst>
                                      </p:cBhvr>
                                      <p:to>
                                        <p:strVal val="visible"/>
                                      </p:to>
                                    </p:set>
                                    <p:anim calcmode="lin" valueType="num">
                                      <p:cBhvr>
                                        <p:cTn id="599" dur="3500" fill="hold"/>
                                        <p:tgtEl>
                                          <p:spTgt spid="46"/>
                                        </p:tgtEl>
                                        <p:attrNameLst>
                                          <p:attrName>ppt_w</p:attrName>
                                        </p:attrNameLst>
                                      </p:cBhvr>
                                      <p:tavLst>
                                        <p:tav tm="0" fmla="#ppt_w*sin(2.5*pi*$)">
                                          <p:val>
                                            <p:fltVal val="0"/>
                                          </p:val>
                                        </p:tav>
                                        <p:tav tm="100000">
                                          <p:val>
                                            <p:fltVal val="1"/>
                                          </p:val>
                                        </p:tav>
                                      </p:tavLst>
                                    </p:anim>
                                    <p:anim calcmode="lin" valueType="num">
                                      <p:cBhvr>
                                        <p:cTn id="600" dur="3500" fill="hold"/>
                                        <p:tgtEl>
                                          <p:spTgt spid="46"/>
                                        </p:tgtEl>
                                        <p:attrNameLst>
                                          <p:attrName>ppt_h</p:attrName>
                                        </p:attrNameLst>
                                      </p:cBhvr>
                                      <p:tavLst>
                                        <p:tav tm="0">
                                          <p:val>
                                            <p:strVal val="#ppt_h"/>
                                          </p:val>
                                        </p:tav>
                                        <p:tav tm="100000">
                                          <p:val>
                                            <p:strVal val="#ppt_h"/>
                                          </p:val>
                                        </p:tav>
                                      </p:tavLst>
                                    </p:anim>
                                  </p:childTnLst>
                                </p:cTn>
                              </p:par>
                              <p:par>
                                <p:cTn id="601" presetID="2" presetClass="exit" presetSubtype="8" fill="hold" grpId="2" nodeType="withEffect">
                                  <p:stCondLst>
                                    <p:cond delay="0"/>
                                  </p:stCondLst>
                                  <p:childTnLst>
                                    <p:anim calcmode="lin" valueType="num">
                                      <p:cBhvr additive="base">
                                        <p:cTn id="602" dur="3500"/>
                                        <p:tgtEl>
                                          <p:spTgt spid="46"/>
                                        </p:tgtEl>
                                        <p:attrNameLst>
                                          <p:attrName>ppt_x</p:attrName>
                                        </p:attrNameLst>
                                      </p:cBhvr>
                                      <p:tavLst>
                                        <p:tav tm="0">
                                          <p:val>
                                            <p:strVal val="ppt_x"/>
                                          </p:val>
                                        </p:tav>
                                        <p:tav tm="100000">
                                          <p:val>
                                            <p:strVal val="0-ppt_w/2"/>
                                          </p:val>
                                        </p:tav>
                                      </p:tavLst>
                                    </p:anim>
                                    <p:anim calcmode="lin" valueType="num">
                                      <p:cBhvr additive="base">
                                        <p:cTn id="603" dur="3500"/>
                                        <p:tgtEl>
                                          <p:spTgt spid="46"/>
                                        </p:tgtEl>
                                        <p:attrNameLst>
                                          <p:attrName>ppt_y</p:attrName>
                                        </p:attrNameLst>
                                      </p:cBhvr>
                                      <p:tavLst>
                                        <p:tav tm="0">
                                          <p:val>
                                            <p:strVal val="ppt_y"/>
                                          </p:val>
                                        </p:tav>
                                        <p:tav tm="100000">
                                          <p:val>
                                            <p:strVal val="ppt_y"/>
                                          </p:val>
                                        </p:tav>
                                      </p:tavLst>
                                    </p:anim>
                                    <p:set>
                                      <p:cBhvr>
                                        <p:cTn id="604" dur="1" fill="hold">
                                          <p:stCondLst>
                                            <p:cond delay="3499"/>
                                          </p:stCondLst>
                                        </p:cTn>
                                        <p:tgtEl>
                                          <p:spTgt spid="46"/>
                                        </p:tgtEl>
                                        <p:attrNameLst>
                                          <p:attrName>style.visibility</p:attrName>
                                        </p:attrNameLst>
                                      </p:cBhvr>
                                      <p:to>
                                        <p:strVal val="hidden"/>
                                      </p:to>
                                    </p:set>
                                  </p:childTnLst>
                                </p:cTn>
                              </p:par>
                              <p:par>
                                <p:cTn id="605" presetID="2" presetClass="entr" presetSubtype="9" fill="hold" grpId="0" nodeType="withEffect">
                                  <p:stCondLst>
                                    <p:cond delay="0"/>
                                  </p:stCondLst>
                                  <p:childTnLst>
                                    <p:set>
                                      <p:cBhvr>
                                        <p:cTn id="606" dur="1" fill="hold">
                                          <p:stCondLst>
                                            <p:cond delay="0"/>
                                          </p:stCondLst>
                                        </p:cTn>
                                        <p:tgtEl>
                                          <p:spTgt spid="44"/>
                                        </p:tgtEl>
                                        <p:attrNameLst>
                                          <p:attrName>style.visibility</p:attrName>
                                        </p:attrNameLst>
                                      </p:cBhvr>
                                      <p:to>
                                        <p:strVal val="visible"/>
                                      </p:to>
                                    </p:set>
                                    <p:anim calcmode="lin" valueType="num">
                                      <p:cBhvr additive="base">
                                        <p:cTn id="607" dur="3500" fill="hold"/>
                                        <p:tgtEl>
                                          <p:spTgt spid="44"/>
                                        </p:tgtEl>
                                        <p:attrNameLst>
                                          <p:attrName>ppt_x</p:attrName>
                                        </p:attrNameLst>
                                      </p:cBhvr>
                                      <p:tavLst>
                                        <p:tav tm="0">
                                          <p:val>
                                            <p:strVal val="0-#ppt_w/2"/>
                                          </p:val>
                                        </p:tav>
                                        <p:tav tm="100000">
                                          <p:val>
                                            <p:strVal val="#ppt_x"/>
                                          </p:val>
                                        </p:tav>
                                      </p:tavLst>
                                    </p:anim>
                                    <p:anim calcmode="lin" valueType="num">
                                      <p:cBhvr additive="base">
                                        <p:cTn id="608" dur="3500" fill="hold"/>
                                        <p:tgtEl>
                                          <p:spTgt spid="44"/>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44"/>
                                        </p:tgtEl>
                                        <p:attrNameLst>
                                          <p:attrName>style.visibility</p:attrName>
                                        </p:attrNameLst>
                                      </p:cBhvr>
                                      <p:to>
                                        <p:strVal val="visible"/>
                                      </p:to>
                                    </p:set>
                                    <p:anim calcmode="lin" valueType="num">
                                      <p:cBhvr>
                                        <p:cTn id="611" dur="3500" fill="hold"/>
                                        <p:tgtEl>
                                          <p:spTgt spid="44"/>
                                        </p:tgtEl>
                                        <p:attrNameLst>
                                          <p:attrName>ppt_w</p:attrName>
                                        </p:attrNameLst>
                                      </p:cBhvr>
                                      <p:tavLst>
                                        <p:tav tm="0" fmla="#ppt_w*sin(2.5*pi*$)">
                                          <p:val>
                                            <p:fltVal val="0"/>
                                          </p:val>
                                        </p:tav>
                                        <p:tav tm="100000">
                                          <p:val>
                                            <p:fltVal val="1"/>
                                          </p:val>
                                        </p:tav>
                                      </p:tavLst>
                                    </p:anim>
                                    <p:anim calcmode="lin" valueType="num">
                                      <p:cBhvr>
                                        <p:cTn id="612" dur="3500" fill="hold"/>
                                        <p:tgtEl>
                                          <p:spTgt spid="44"/>
                                        </p:tgtEl>
                                        <p:attrNameLst>
                                          <p:attrName>ppt_h</p:attrName>
                                        </p:attrNameLst>
                                      </p:cBhvr>
                                      <p:tavLst>
                                        <p:tav tm="0">
                                          <p:val>
                                            <p:strVal val="#ppt_h"/>
                                          </p:val>
                                        </p:tav>
                                        <p:tav tm="100000">
                                          <p:val>
                                            <p:strVal val="#ppt_h"/>
                                          </p:val>
                                        </p:tav>
                                      </p:tavLst>
                                    </p:anim>
                                  </p:childTnLst>
                                </p:cTn>
                              </p:par>
                              <p:par>
                                <p:cTn id="613" presetID="2" presetClass="exit" presetSubtype="8" fill="hold" grpId="2" nodeType="withEffect">
                                  <p:stCondLst>
                                    <p:cond delay="0"/>
                                  </p:stCondLst>
                                  <p:childTnLst>
                                    <p:anim calcmode="lin" valueType="num">
                                      <p:cBhvr additive="base">
                                        <p:cTn id="614" dur="3500"/>
                                        <p:tgtEl>
                                          <p:spTgt spid="44"/>
                                        </p:tgtEl>
                                        <p:attrNameLst>
                                          <p:attrName>ppt_x</p:attrName>
                                        </p:attrNameLst>
                                      </p:cBhvr>
                                      <p:tavLst>
                                        <p:tav tm="0">
                                          <p:val>
                                            <p:strVal val="ppt_x"/>
                                          </p:val>
                                        </p:tav>
                                        <p:tav tm="100000">
                                          <p:val>
                                            <p:strVal val="0-ppt_w/2"/>
                                          </p:val>
                                        </p:tav>
                                      </p:tavLst>
                                    </p:anim>
                                    <p:anim calcmode="lin" valueType="num">
                                      <p:cBhvr additive="base">
                                        <p:cTn id="615" dur="3500"/>
                                        <p:tgtEl>
                                          <p:spTgt spid="44"/>
                                        </p:tgtEl>
                                        <p:attrNameLst>
                                          <p:attrName>ppt_y</p:attrName>
                                        </p:attrNameLst>
                                      </p:cBhvr>
                                      <p:tavLst>
                                        <p:tav tm="0">
                                          <p:val>
                                            <p:strVal val="ppt_y"/>
                                          </p:val>
                                        </p:tav>
                                        <p:tav tm="100000">
                                          <p:val>
                                            <p:strVal val="ppt_y"/>
                                          </p:val>
                                        </p:tav>
                                      </p:tavLst>
                                    </p:anim>
                                    <p:set>
                                      <p:cBhvr>
                                        <p:cTn id="616" dur="1" fill="hold">
                                          <p:stCondLst>
                                            <p:cond delay="3499"/>
                                          </p:stCondLst>
                                        </p:cTn>
                                        <p:tgtEl>
                                          <p:spTgt spid="44"/>
                                        </p:tgtEl>
                                        <p:attrNameLst>
                                          <p:attrName>style.visibility</p:attrName>
                                        </p:attrNameLst>
                                      </p:cBhvr>
                                      <p:to>
                                        <p:strVal val="hidden"/>
                                      </p:to>
                                    </p:set>
                                  </p:childTnLst>
                                </p:cTn>
                              </p:par>
                              <p:par>
                                <p:cTn id="617" presetID="2" presetClass="entr" presetSubtype="9" fill="hold" grpId="0" nodeType="withEffect">
                                  <p:stCondLst>
                                    <p:cond delay="0"/>
                                  </p:stCondLst>
                                  <p:childTnLst>
                                    <p:set>
                                      <p:cBhvr>
                                        <p:cTn id="618" dur="1" fill="hold">
                                          <p:stCondLst>
                                            <p:cond delay="0"/>
                                          </p:stCondLst>
                                        </p:cTn>
                                        <p:tgtEl>
                                          <p:spTgt spid="45"/>
                                        </p:tgtEl>
                                        <p:attrNameLst>
                                          <p:attrName>style.visibility</p:attrName>
                                        </p:attrNameLst>
                                      </p:cBhvr>
                                      <p:to>
                                        <p:strVal val="visible"/>
                                      </p:to>
                                    </p:set>
                                    <p:anim calcmode="lin" valueType="num">
                                      <p:cBhvr additive="base">
                                        <p:cTn id="619" dur="3500" fill="hold"/>
                                        <p:tgtEl>
                                          <p:spTgt spid="45"/>
                                        </p:tgtEl>
                                        <p:attrNameLst>
                                          <p:attrName>ppt_x</p:attrName>
                                        </p:attrNameLst>
                                      </p:cBhvr>
                                      <p:tavLst>
                                        <p:tav tm="0">
                                          <p:val>
                                            <p:strVal val="0-#ppt_w/2"/>
                                          </p:val>
                                        </p:tav>
                                        <p:tav tm="100000">
                                          <p:val>
                                            <p:strVal val="#ppt_x"/>
                                          </p:val>
                                        </p:tav>
                                      </p:tavLst>
                                    </p:anim>
                                    <p:anim calcmode="lin" valueType="num">
                                      <p:cBhvr additive="base">
                                        <p:cTn id="620" dur="3500" fill="hold"/>
                                        <p:tgtEl>
                                          <p:spTgt spid="45"/>
                                        </p:tgtEl>
                                        <p:attrNameLst>
                                          <p:attrName>ppt_y</p:attrName>
                                        </p:attrNameLst>
                                      </p:cBhvr>
                                      <p:tavLst>
                                        <p:tav tm="0">
                                          <p:val>
                                            <p:strVal val="0-#ppt_h/2"/>
                                          </p:val>
                                        </p:tav>
                                        <p:tav tm="100000">
                                          <p:val>
                                            <p:strVal val="#ppt_y"/>
                                          </p:val>
                                        </p:tav>
                                      </p:tavLst>
                                    </p:anim>
                                  </p:childTnLst>
                                </p:cTn>
                              </p:par>
                              <p:par>
                                <p:cTn id="621" presetID="19" presetClass="entr" presetSubtype="10" fill="hold" grpId="1" nodeType="withEffect">
                                  <p:stCondLst>
                                    <p:cond delay="0"/>
                                  </p:stCondLst>
                                  <p:childTnLst>
                                    <p:set>
                                      <p:cBhvr>
                                        <p:cTn id="622" dur="1" fill="hold">
                                          <p:stCondLst>
                                            <p:cond delay="0"/>
                                          </p:stCondLst>
                                        </p:cTn>
                                        <p:tgtEl>
                                          <p:spTgt spid="45"/>
                                        </p:tgtEl>
                                        <p:attrNameLst>
                                          <p:attrName>style.visibility</p:attrName>
                                        </p:attrNameLst>
                                      </p:cBhvr>
                                      <p:to>
                                        <p:strVal val="visible"/>
                                      </p:to>
                                    </p:set>
                                    <p:anim calcmode="lin" valueType="num">
                                      <p:cBhvr>
                                        <p:cTn id="623" dur="3500" fill="hold"/>
                                        <p:tgtEl>
                                          <p:spTgt spid="45"/>
                                        </p:tgtEl>
                                        <p:attrNameLst>
                                          <p:attrName>ppt_w</p:attrName>
                                        </p:attrNameLst>
                                      </p:cBhvr>
                                      <p:tavLst>
                                        <p:tav tm="0" fmla="#ppt_w*sin(2.5*pi*$)">
                                          <p:val>
                                            <p:fltVal val="0"/>
                                          </p:val>
                                        </p:tav>
                                        <p:tav tm="100000">
                                          <p:val>
                                            <p:fltVal val="1"/>
                                          </p:val>
                                        </p:tav>
                                      </p:tavLst>
                                    </p:anim>
                                    <p:anim calcmode="lin" valueType="num">
                                      <p:cBhvr>
                                        <p:cTn id="624" dur="3500" fill="hold"/>
                                        <p:tgtEl>
                                          <p:spTgt spid="45"/>
                                        </p:tgtEl>
                                        <p:attrNameLst>
                                          <p:attrName>ppt_h</p:attrName>
                                        </p:attrNameLst>
                                      </p:cBhvr>
                                      <p:tavLst>
                                        <p:tav tm="0">
                                          <p:val>
                                            <p:strVal val="#ppt_h"/>
                                          </p:val>
                                        </p:tav>
                                        <p:tav tm="100000">
                                          <p:val>
                                            <p:strVal val="#ppt_h"/>
                                          </p:val>
                                        </p:tav>
                                      </p:tavLst>
                                    </p:anim>
                                  </p:childTnLst>
                                </p:cTn>
                              </p:par>
                              <p:par>
                                <p:cTn id="625" presetID="2" presetClass="exit" presetSubtype="8" fill="hold" grpId="2" nodeType="withEffect">
                                  <p:stCondLst>
                                    <p:cond delay="0"/>
                                  </p:stCondLst>
                                  <p:childTnLst>
                                    <p:anim calcmode="lin" valueType="num">
                                      <p:cBhvr additive="base">
                                        <p:cTn id="626" dur="3500"/>
                                        <p:tgtEl>
                                          <p:spTgt spid="45"/>
                                        </p:tgtEl>
                                        <p:attrNameLst>
                                          <p:attrName>ppt_x</p:attrName>
                                        </p:attrNameLst>
                                      </p:cBhvr>
                                      <p:tavLst>
                                        <p:tav tm="0">
                                          <p:val>
                                            <p:strVal val="ppt_x"/>
                                          </p:val>
                                        </p:tav>
                                        <p:tav tm="100000">
                                          <p:val>
                                            <p:strVal val="0-ppt_w/2"/>
                                          </p:val>
                                        </p:tav>
                                      </p:tavLst>
                                    </p:anim>
                                    <p:anim calcmode="lin" valueType="num">
                                      <p:cBhvr additive="base">
                                        <p:cTn id="627" dur="3500"/>
                                        <p:tgtEl>
                                          <p:spTgt spid="45"/>
                                        </p:tgtEl>
                                        <p:attrNameLst>
                                          <p:attrName>ppt_y</p:attrName>
                                        </p:attrNameLst>
                                      </p:cBhvr>
                                      <p:tavLst>
                                        <p:tav tm="0">
                                          <p:val>
                                            <p:strVal val="ppt_y"/>
                                          </p:val>
                                        </p:tav>
                                        <p:tav tm="100000">
                                          <p:val>
                                            <p:strVal val="ppt_y"/>
                                          </p:val>
                                        </p:tav>
                                      </p:tavLst>
                                    </p:anim>
                                    <p:set>
                                      <p:cBhvr>
                                        <p:cTn id="628" dur="1" fill="hold">
                                          <p:stCondLst>
                                            <p:cond delay="3499"/>
                                          </p:stCondLst>
                                        </p:cTn>
                                        <p:tgtEl>
                                          <p:spTgt spid="45"/>
                                        </p:tgtEl>
                                        <p:attrNameLst>
                                          <p:attrName>style.visibility</p:attrName>
                                        </p:attrNameLst>
                                      </p:cBhvr>
                                      <p:to>
                                        <p:strVal val="hidden"/>
                                      </p:to>
                                    </p:set>
                                  </p:childTnLst>
                                </p:cTn>
                              </p:par>
                              <p:par>
                                <p:cTn id="629" presetID="2" presetClass="entr" presetSubtype="9" fill="hold" grpId="0" nodeType="withEffect">
                                  <p:stCondLst>
                                    <p:cond delay="0"/>
                                  </p:stCondLst>
                                  <p:childTnLst>
                                    <p:set>
                                      <p:cBhvr>
                                        <p:cTn id="630" dur="1" fill="hold">
                                          <p:stCondLst>
                                            <p:cond delay="0"/>
                                          </p:stCondLst>
                                        </p:cTn>
                                        <p:tgtEl>
                                          <p:spTgt spid="68"/>
                                        </p:tgtEl>
                                        <p:attrNameLst>
                                          <p:attrName>style.visibility</p:attrName>
                                        </p:attrNameLst>
                                      </p:cBhvr>
                                      <p:to>
                                        <p:strVal val="visible"/>
                                      </p:to>
                                    </p:set>
                                    <p:anim calcmode="lin" valueType="num">
                                      <p:cBhvr additive="base">
                                        <p:cTn id="631" dur="3500" fill="hold"/>
                                        <p:tgtEl>
                                          <p:spTgt spid="68"/>
                                        </p:tgtEl>
                                        <p:attrNameLst>
                                          <p:attrName>ppt_x</p:attrName>
                                        </p:attrNameLst>
                                      </p:cBhvr>
                                      <p:tavLst>
                                        <p:tav tm="0">
                                          <p:val>
                                            <p:strVal val="0-#ppt_w/2"/>
                                          </p:val>
                                        </p:tav>
                                        <p:tav tm="100000">
                                          <p:val>
                                            <p:strVal val="#ppt_x"/>
                                          </p:val>
                                        </p:tav>
                                      </p:tavLst>
                                    </p:anim>
                                    <p:anim calcmode="lin" valueType="num">
                                      <p:cBhvr additive="base">
                                        <p:cTn id="632" dur="3500" fill="hold"/>
                                        <p:tgtEl>
                                          <p:spTgt spid="68"/>
                                        </p:tgtEl>
                                        <p:attrNameLst>
                                          <p:attrName>ppt_y</p:attrName>
                                        </p:attrNameLst>
                                      </p:cBhvr>
                                      <p:tavLst>
                                        <p:tav tm="0">
                                          <p:val>
                                            <p:strVal val="0-#ppt_h/2"/>
                                          </p:val>
                                        </p:tav>
                                        <p:tav tm="100000">
                                          <p:val>
                                            <p:strVal val="#ppt_y"/>
                                          </p:val>
                                        </p:tav>
                                      </p:tavLst>
                                    </p:anim>
                                  </p:childTnLst>
                                </p:cTn>
                              </p:par>
                              <p:par>
                                <p:cTn id="633" presetID="19" presetClass="entr" presetSubtype="10" fill="hold" grpId="1" nodeType="withEffect">
                                  <p:stCondLst>
                                    <p:cond delay="0"/>
                                  </p:stCondLst>
                                  <p:childTnLst>
                                    <p:set>
                                      <p:cBhvr>
                                        <p:cTn id="634" dur="1" fill="hold">
                                          <p:stCondLst>
                                            <p:cond delay="0"/>
                                          </p:stCondLst>
                                        </p:cTn>
                                        <p:tgtEl>
                                          <p:spTgt spid="68"/>
                                        </p:tgtEl>
                                        <p:attrNameLst>
                                          <p:attrName>style.visibility</p:attrName>
                                        </p:attrNameLst>
                                      </p:cBhvr>
                                      <p:to>
                                        <p:strVal val="visible"/>
                                      </p:to>
                                    </p:set>
                                    <p:anim calcmode="lin" valueType="num">
                                      <p:cBhvr>
                                        <p:cTn id="635" dur="3500" fill="hold"/>
                                        <p:tgtEl>
                                          <p:spTgt spid="68"/>
                                        </p:tgtEl>
                                        <p:attrNameLst>
                                          <p:attrName>ppt_w</p:attrName>
                                        </p:attrNameLst>
                                      </p:cBhvr>
                                      <p:tavLst>
                                        <p:tav tm="0" fmla="#ppt_w*sin(2.5*pi*$)">
                                          <p:val>
                                            <p:fltVal val="0"/>
                                          </p:val>
                                        </p:tav>
                                        <p:tav tm="100000">
                                          <p:val>
                                            <p:fltVal val="1"/>
                                          </p:val>
                                        </p:tav>
                                      </p:tavLst>
                                    </p:anim>
                                    <p:anim calcmode="lin" valueType="num">
                                      <p:cBhvr>
                                        <p:cTn id="636" dur="3500" fill="hold"/>
                                        <p:tgtEl>
                                          <p:spTgt spid="68"/>
                                        </p:tgtEl>
                                        <p:attrNameLst>
                                          <p:attrName>ppt_h</p:attrName>
                                        </p:attrNameLst>
                                      </p:cBhvr>
                                      <p:tavLst>
                                        <p:tav tm="0">
                                          <p:val>
                                            <p:strVal val="#ppt_h"/>
                                          </p:val>
                                        </p:tav>
                                        <p:tav tm="100000">
                                          <p:val>
                                            <p:strVal val="#ppt_h"/>
                                          </p:val>
                                        </p:tav>
                                      </p:tavLst>
                                    </p:anim>
                                  </p:childTnLst>
                                </p:cTn>
                              </p:par>
                              <p:par>
                                <p:cTn id="637" presetID="2" presetClass="exit" presetSubtype="8" fill="hold" grpId="2" nodeType="withEffect">
                                  <p:stCondLst>
                                    <p:cond delay="0"/>
                                  </p:stCondLst>
                                  <p:childTnLst>
                                    <p:anim calcmode="lin" valueType="num">
                                      <p:cBhvr additive="base">
                                        <p:cTn id="638" dur="3500"/>
                                        <p:tgtEl>
                                          <p:spTgt spid="68"/>
                                        </p:tgtEl>
                                        <p:attrNameLst>
                                          <p:attrName>ppt_x</p:attrName>
                                        </p:attrNameLst>
                                      </p:cBhvr>
                                      <p:tavLst>
                                        <p:tav tm="0">
                                          <p:val>
                                            <p:strVal val="ppt_x"/>
                                          </p:val>
                                        </p:tav>
                                        <p:tav tm="100000">
                                          <p:val>
                                            <p:strVal val="0-ppt_w/2"/>
                                          </p:val>
                                        </p:tav>
                                      </p:tavLst>
                                    </p:anim>
                                    <p:anim calcmode="lin" valueType="num">
                                      <p:cBhvr additive="base">
                                        <p:cTn id="639" dur="3500"/>
                                        <p:tgtEl>
                                          <p:spTgt spid="68"/>
                                        </p:tgtEl>
                                        <p:attrNameLst>
                                          <p:attrName>ppt_y</p:attrName>
                                        </p:attrNameLst>
                                      </p:cBhvr>
                                      <p:tavLst>
                                        <p:tav tm="0">
                                          <p:val>
                                            <p:strVal val="ppt_y"/>
                                          </p:val>
                                        </p:tav>
                                        <p:tav tm="100000">
                                          <p:val>
                                            <p:strVal val="ppt_y"/>
                                          </p:val>
                                        </p:tav>
                                      </p:tavLst>
                                    </p:anim>
                                    <p:set>
                                      <p:cBhvr>
                                        <p:cTn id="640" dur="1" fill="hold">
                                          <p:stCondLst>
                                            <p:cond delay="3499"/>
                                          </p:stCondLst>
                                        </p:cTn>
                                        <p:tgtEl>
                                          <p:spTgt spid="68"/>
                                        </p:tgtEl>
                                        <p:attrNameLst>
                                          <p:attrName>style.visibility</p:attrName>
                                        </p:attrNameLst>
                                      </p:cBhvr>
                                      <p:to>
                                        <p:strVal val="hidden"/>
                                      </p:to>
                                    </p:set>
                                  </p:childTnLst>
                                </p:cTn>
                              </p:par>
                              <p:par>
                                <p:cTn id="641" presetID="2" presetClass="entr" presetSubtype="9" fill="hold" grpId="0" nodeType="withEffect">
                                  <p:stCondLst>
                                    <p:cond delay="0"/>
                                  </p:stCondLst>
                                  <p:childTnLst>
                                    <p:set>
                                      <p:cBhvr>
                                        <p:cTn id="642" dur="1" fill="hold">
                                          <p:stCondLst>
                                            <p:cond delay="0"/>
                                          </p:stCondLst>
                                        </p:cTn>
                                        <p:tgtEl>
                                          <p:spTgt spid="67"/>
                                        </p:tgtEl>
                                        <p:attrNameLst>
                                          <p:attrName>style.visibility</p:attrName>
                                        </p:attrNameLst>
                                      </p:cBhvr>
                                      <p:to>
                                        <p:strVal val="visible"/>
                                      </p:to>
                                    </p:set>
                                    <p:anim calcmode="lin" valueType="num">
                                      <p:cBhvr additive="base">
                                        <p:cTn id="643" dur="3500" fill="hold"/>
                                        <p:tgtEl>
                                          <p:spTgt spid="67"/>
                                        </p:tgtEl>
                                        <p:attrNameLst>
                                          <p:attrName>ppt_x</p:attrName>
                                        </p:attrNameLst>
                                      </p:cBhvr>
                                      <p:tavLst>
                                        <p:tav tm="0">
                                          <p:val>
                                            <p:strVal val="0-#ppt_w/2"/>
                                          </p:val>
                                        </p:tav>
                                        <p:tav tm="100000">
                                          <p:val>
                                            <p:strVal val="#ppt_x"/>
                                          </p:val>
                                        </p:tav>
                                      </p:tavLst>
                                    </p:anim>
                                    <p:anim calcmode="lin" valueType="num">
                                      <p:cBhvr additive="base">
                                        <p:cTn id="644" dur="3500" fill="hold"/>
                                        <p:tgtEl>
                                          <p:spTgt spid="67"/>
                                        </p:tgtEl>
                                        <p:attrNameLst>
                                          <p:attrName>ppt_y</p:attrName>
                                        </p:attrNameLst>
                                      </p:cBhvr>
                                      <p:tavLst>
                                        <p:tav tm="0">
                                          <p:val>
                                            <p:strVal val="0-#ppt_h/2"/>
                                          </p:val>
                                        </p:tav>
                                        <p:tav tm="100000">
                                          <p:val>
                                            <p:strVal val="#ppt_y"/>
                                          </p:val>
                                        </p:tav>
                                      </p:tavLst>
                                    </p:anim>
                                  </p:childTnLst>
                                </p:cTn>
                              </p:par>
                              <p:par>
                                <p:cTn id="645" presetID="19" presetClass="entr" presetSubtype="10" fill="hold" grpId="1"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fmla="#ppt_w*sin(2.5*pi*$)">
                                          <p:val>
                                            <p:fltVal val="0"/>
                                          </p:val>
                                        </p:tav>
                                        <p:tav tm="100000">
                                          <p:val>
                                            <p:fltVal val="1"/>
                                          </p:val>
                                        </p:tav>
                                      </p:tavLst>
                                    </p:anim>
                                    <p:anim calcmode="lin" valueType="num">
                                      <p:cBhvr>
                                        <p:cTn id="648" dur="3500" fill="hold"/>
                                        <p:tgtEl>
                                          <p:spTgt spid="67"/>
                                        </p:tgtEl>
                                        <p:attrNameLst>
                                          <p:attrName>ppt_h</p:attrName>
                                        </p:attrNameLst>
                                      </p:cBhvr>
                                      <p:tavLst>
                                        <p:tav tm="0">
                                          <p:val>
                                            <p:strVal val="#ppt_h"/>
                                          </p:val>
                                        </p:tav>
                                        <p:tav tm="100000">
                                          <p:val>
                                            <p:strVal val="#ppt_h"/>
                                          </p:val>
                                        </p:tav>
                                      </p:tavLst>
                                    </p:anim>
                                  </p:childTnLst>
                                </p:cTn>
                              </p:par>
                              <p:par>
                                <p:cTn id="649" presetID="2" presetClass="exit" presetSubtype="8" fill="hold" grpId="2" nodeType="withEffect">
                                  <p:stCondLst>
                                    <p:cond delay="0"/>
                                  </p:stCondLst>
                                  <p:childTnLst>
                                    <p:anim calcmode="lin" valueType="num">
                                      <p:cBhvr additive="base">
                                        <p:cTn id="650" dur="3500"/>
                                        <p:tgtEl>
                                          <p:spTgt spid="67"/>
                                        </p:tgtEl>
                                        <p:attrNameLst>
                                          <p:attrName>ppt_x</p:attrName>
                                        </p:attrNameLst>
                                      </p:cBhvr>
                                      <p:tavLst>
                                        <p:tav tm="0">
                                          <p:val>
                                            <p:strVal val="ppt_x"/>
                                          </p:val>
                                        </p:tav>
                                        <p:tav tm="100000">
                                          <p:val>
                                            <p:strVal val="0-ppt_w/2"/>
                                          </p:val>
                                        </p:tav>
                                      </p:tavLst>
                                    </p:anim>
                                    <p:anim calcmode="lin" valueType="num">
                                      <p:cBhvr additive="base">
                                        <p:cTn id="651" dur="3500"/>
                                        <p:tgtEl>
                                          <p:spTgt spid="67"/>
                                        </p:tgtEl>
                                        <p:attrNameLst>
                                          <p:attrName>ppt_y</p:attrName>
                                        </p:attrNameLst>
                                      </p:cBhvr>
                                      <p:tavLst>
                                        <p:tav tm="0">
                                          <p:val>
                                            <p:strVal val="ppt_y"/>
                                          </p:val>
                                        </p:tav>
                                        <p:tav tm="100000">
                                          <p:val>
                                            <p:strVal val="ppt_y"/>
                                          </p:val>
                                        </p:tav>
                                      </p:tavLst>
                                    </p:anim>
                                    <p:set>
                                      <p:cBhvr>
                                        <p:cTn id="652" dur="1" fill="hold">
                                          <p:stCondLst>
                                            <p:cond delay="3499"/>
                                          </p:stCondLst>
                                        </p:cTn>
                                        <p:tgtEl>
                                          <p:spTgt spid="67"/>
                                        </p:tgtEl>
                                        <p:attrNameLst>
                                          <p:attrName>style.visibility</p:attrName>
                                        </p:attrNameLst>
                                      </p:cBhvr>
                                      <p:to>
                                        <p:strVal val="hidden"/>
                                      </p:to>
                                    </p:set>
                                  </p:childTnLst>
                                </p:cTn>
                              </p:par>
                              <p:par>
                                <p:cTn id="653" presetID="2" presetClass="entr" presetSubtype="9" fill="hold" grpId="0" nodeType="withEffect">
                                  <p:stCondLst>
                                    <p:cond delay="0"/>
                                  </p:stCondLst>
                                  <p:childTnLst>
                                    <p:set>
                                      <p:cBhvr>
                                        <p:cTn id="654" dur="1" fill="hold">
                                          <p:stCondLst>
                                            <p:cond delay="0"/>
                                          </p:stCondLst>
                                        </p:cTn>
                                        <p:tgtEl>
                                          <p:spTgt spid="59"/>
                                        </p:tgtEl>
                                        <p:attrNameLst>
                                          <p:attrName>style.visibility</p:attrName>
                                        </p:attrNameLst>
                                      </p:cBhvr>
                                      <p:to>
                                        <p:strVal val="visible"/>
                                      </p:to>
                                    </p:set>
                                    <p:anim calcmode="lin" valueType="num">
                                      <p:cBhvr additive="base">
                                        <p:cTn id="655" dur="3500" fill="hold"/>
                                        <p:tgtEl>
                                          <p:spTgt spid="59"/>
                                        </p:tgtEl>
                                        <p:attrNameLst>
                                          <p:attrName>ppt_x</p:attrName>
                                        </p:attrNameLst>
                                      </p:cBhvr>
                                      <p:tavLst>
                                        <p:tav tm="0">
                                          <p:val>
                                            <p:strVal val="0-#ppt_w/2"/>
                                          </p:val>
                                        </p:tav>
                                        <p:tav tm="100000">
                                          <p:val>
                                            <p:strVal val="#ppt_x"/>
                                          </p:val>
                                        </p:tav>
                                      </p:tavLst>
                                    </p:anim>
                                    <p:anim calcmode="lin" valueType="num">
                                      <p:cBhvr additive="base">
                                        <p:cTn id="656" dur="3500" fill="hold"/>
                                        <p:tgtEl>
                                          <p:spTgt spid="59"/>
                                        </p:tgtEl>
                                        <p:attrNameLst>
                                          <p:attrName>ppt_y</p:attrName>
                                        </p:attrNameLst>
                                      </p:cBhvr>
                                      <p:tavLst>
                                        <p:tav tm="0">
                                          <p:val>
                                            <p:strVal val="0-#ppt_h/2"/>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59"/>
                                        </p:tgtEl>
                                        <p:attrNameLst>
                                          <p:attrName>style.visibility</p:attrName>
                                        </p:attrNameLst>
                                      </p:cBhvr>
                                      <p:to>
                                        <p:strVal val="visible"/>
                                      </p:to>
                                    </p:set>
                                    <p:anim calcmode="lin" valueType="num">
                                      <p:cBhvr>
                                        <p:cTn id="659" dur="3500" fill="hold"/>
                                        <p:tgtEl>
                                          <p:spTgt spid="59"/>
                                        </p:tgtEl>
                                        <p:attrNameLst>
                                          <p:attrName>ppt_w</p:attrName>
                                        </p:attrNameLst>
                                      </p:cBhvr>
                                      <p:tavLst>
                                        <p:tav tm="0" fmla="#ppt_w*sin(2.5*pi*$)">
                                          <p:val>
                                            <p:fltVal val="0"/>
                                          </p:val>
                                        </p:tav>
                                        <p:tav tm="100000">
                                          <p:val>
                                            <p:fltVal val="1"/>
                                          </p:val>
                                        </p:tav>
                                      </p:tavLst>
                                    </p:anim>
                                    <p:anim calcmode="lin" valueType="num">
                                      <p:cBhvr>
                                        <p:cTn id="660" dur="3500" fill="hold"/>
                                        <p:tgtEl>
                                          <p:spTgt spid="59"/>
                                        </p:tgtEl>
                                        <p:attrNameLst>
                                          <p:attrName>ppt_h</p:attrName>
                                        </p:attrNameLst>
                                      </p:cBhvr>
                                      <p:tavLst>
                                        <p:tav tm="0">
                                          <p:val>
                                            <p:strVal val="#ppt_h"/>
                                          </p:val>
                                        </p:tav>
                                        <p:tav tm="100000">
                                          <p:val>
                                            <p:strVal val="#ppt_h"/>
                                          </p:val>
                                        </p:tav>
                                      </p:tavLst>
                                    </p:anim>
                                  </p:childTnLst>
                                </p:cTn>
                              </p:par>
                              <p:par>
                                <p:cTn id="661" presetID="2" presetClass="exit" presetSubtype="8" fill="hold" grpId="2" nodeType="withEffect">
                                  <p:stCondLst>
                                    <p:cond delay="0"/>
                                  </p:stCondLst>
                                  <p:childTnLst>
                                    <p:anim calcmode="lin" valueType="num">
                                      <p:cBhvr additive="base">
                                        <p:cTn id="662" dur="3500"/>
                                        <p:tgtEl>
                                          <p:spTgt spid="59"/>
                                        </p:tgtEl>
                                        <p:attrNameLst>
                                          <p:attrName>ppt_x</p:attrName>
                                        </p:attrNameLst>
                                      </p:cBhvr>
                                      <p:tavLst>
                                        <p:tav tm="0">
                                          <p:val>
                                            <p:strVal val="ppt_x"/>
                                          </p:val>
                                        </p:tav>
                                        <p:tav tm="100000">
                                          <p:val>
                                            <p:strVal val="0-ppt_w/2"/>
                                          </p:val>
                                        </p:tav>
                                      </p:tavLst>
                                    </p:anim>
                                    <p:anim calcmode="lin" valueType="num">
                                      <p:cBhvr additive="base">
                                        <p:cTn id="663" dur="3500"/>
                                        <p:tgtEl>
                                          <p:spTgt spid="59"/>
                                        </p:tgtEl>
                                        <p:attrNameLst>
                                          <p:attrName>ppt_y</p:attrName>
                                        </p:attrNameLst>
                                      </p:cBhvr>
                                      <p:tavLst>
                                        <p:tav tm="0">
                                          <p:val>
                                            <p:strVal val="ppt_y"/>
                                          </p:val>
                                        </p:tav>
                                        <p:tav tm="100000">
                                          <p:val>
                                            <p:strVal val="ppt_y"/>
                                          </p:val>
                                        </p:tav>
                                      </p:tavLst>
                                    </p:anim>
                                    <p:set>
                                      <p:cBhvr>
                                        <p:cTn id="664" dur="1" fill="hold">
                                          <p:stCondLst>
                                            <p:cond delay="3499"/>
                                          </p:stCondLst>
                                        </p:cTn>
                                        <p:tgtEl>
                                          <p:spTgt spid="59"/>
                                        </p:tgtEl>
                                        <p:attrNameLst>
                                          <p:attrName>style.visibility</p:attrName>
                                        </p:attrNameLst>
                                      </p:cBhvr>
                                      <p:to>
                                        <p:strVal val="hidden"/>
                                      </p:to>
                                    </p:set>
                                  </p:childTnLst>
                                </p:cTn>
                              </p:par>
                              <p:par>
                                <p:cTn id="665" presetID="2" presetClass="entr" presetSubtype="9" fill="hold" grpId="0" nodeType="withEffect">
                                  <p:stCondLst>
                                    <p:cond delay="0"/>
                                  </p:stCondLst>
                                  <p:childTnLst>
                                    <p:set>
                                      <p:cBhvr>
                                        <p:cTn id="666" dur="1" fill="hold">
                                          <p:stCondLst>
                                            <p:cond delay="0"/>
                                          </p:stCondLst>
                                        </p:cTn>
                                        <p:tgtEl>
                                          <p:spTgt spid="42"/>
                                        </p:tgtEl>
                                        <p:attrNameLst>
                                          <p:attrName>style.visibility</p:attrName>
                                        </p:attrNameLst>
                                      </p:cBhvr>
                                      <p:to>
                                        <p:strVal val="visible"/>
                                      </p:to>
                                    </p:set>
                                    <p:anim calcmode="lin" valueType="num">
                                      <p:cBhvr additive="base">
                                        <p:cTn id="667" dur="3500" fill="hold"/>
                                        <p:tgtEl>
                                          <p:spTgt spid="42"/>
                                        </p:tgtEl>
                                        <p:attrNameLst>
                                          <p:attrName>ppt_x</p:attrName>
                                        </p:attrNameLst>
                                      </p:cBhvr>
                                      <p:tavLst>
                                        <p:tav tm="0">
                                          <p:val>
                                            <p:strVal val="0-#ppt_w/2"/>
                                          </p:val>
                                        </p:tav>
                                        <p:tav tm="100000">
                                          <p:val>
                                            <p:strVal val="#ppt_x"/>
                                          </p:val>
                                        </p:tav>
                                      </p:tavLst>
                                    </p:anim>
                                    <p:anim calcmode="lin" valueType="num">
                                      <p:cBhvr additive="base">
                                        <p:cTn id="668" dur="3500" fill="hold"/>
                                        <p:tgtEl>
                                          <p:spTgt spid="42"/>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2"/>
                                        </p:tgtEl>
                                        <p:attrNameLst>
                                          <p:attrName>style.visibility</p:attrName>
                                        </p:attrNameLst>
                                      </p:cBhvr>
                                      <p:to>
                                        <p:strVal val="visible"/>
                                      </p:to>
                                    </p:set>
                                    <p:anim calcmode="lin" valueType="num">
                                      <p:cBhvr>
                                        <p:cTn id="671" dur="3500" fill="hold"/>
                                        <p:tgtEl>
                                          <p:spTgt spid="42"/>
                                        </p:tgtEl>
                                        <p:attrNameLst>
                                          <p:attrName>ppt_w</p:attrName>
                                        </p:attrNameLst>
                                      </p:cBhvr>
                                      <p:tavLst>
                                        <p:tav tm="0" fmla="#ppt_w*sin(2.5*pi*$)">
                                          <p:val>
                                            <p:fltVal val="0"/>
                                          </p:val>
                                        </p:tav>
                                        <p:tav tm="100000">
                                          <p:val>
                                            <p:fltVal val="1"/>
                                          </p:val>
                                        </p:tav>
                                      </p:tavLst>
                                    </p:anim>
                                    <p:anim calcmode="lin" valueType="num">
                                      <p:cBhvr>
                                        <p:cTn id="672" dur="3500" fill="hold"/>
                                        <p:tgtEl>
                                          <p:spTgt spid="42"/>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500"/>
                                        <p:tgtEl>
                                          <p:spTgt spid="42"/>
                                        </p:tgtEl>
                                        <p:attrNameLst>
                                          <p:attrName>ppt_x</p:attrName>
                                        </p:attrNameLst>
                                      </p:cBhvr>
                                      <p:tavLst>
                                        <p:tav tm="0">
                                          <p:val>
                                            <p:strVal val="ppt_x"/>
                                          </p:val>
                                        </p:tav>
                                        <p:tav tm="100000">
                                          <p:val>
                                            <p:strVal val="0-ppt_w/2"/>
                                          </p:val>
                                        </p:tav>
                                      </p:tavLst>
                                    </p:anim>
                                    <p:anim calcmode="lin" valueType="num">
                                      <p:cBhvr additive="base">
                                        <p:cTn id="675" dur="3500"/>
                                        <p:tgtEl>
                                          <p:spTgt spid="42"/>
                                        </p:tgtEl>
                                        <p:attrNameLst>
                                          <p:attrName>ppt_y</p:attrName>
                                        </p:attrNameLst>
                                      </p:cBhvr>
                                      <p:tavLst>
                                        <p:tav tm="0">
                                          <p:val>
                                            <p:strVal val="ppt_y"/>
                                          </p:val>
                                        </p:tav>
                                        <p:tav tm="100000">
                                          <p:val>
                                            <p:strVal val="ppt_y"/>
                                          </p:val>
                                        </p:tav>
                                      </p:tavLst>
                                    </p:anim>
                                    <p:set>
                                      <p:cBhvr>
                                        <p:cTn id="676" dur="1" fill="hold">
                                          <p:stCondLst>
                                            <p:cond delay="3499"/>
                                          </p:stCondLst>
                                        </p:cTn>
                                        <p:tgtEl>
                                          <p:spTgt spid="42"/>
                                        </p:tgtEl>
                                        <p:attrNameLst>
                                          <p:attrName>style.visibility</p:attrName>
                                        </p:attrNameLst>
                                      </p:cBhvr>
                                      <p:to>
                                        <p:strVal val="hidden"/>
                                      </p:to>
                                    </p:set>
                                  </p:childTnLst>
                                </p:cTn>
                              </p:par>
                              <p:par>
                                <p:cTn id="677" presetID="2" presetClass="entr" presetSubtype="9" fill="hold" grpId="0" nodeType="withEffect">
                                  <p:stCondLst>
                                    <p:cond delay="0"/>
                                  </p:stCondLst>
                                  <p:childTnLst>
                                    <p:set>
                                      <p:cBhvr>
                                        <p:cTn id="678" dur="1" fill="hold">
                                          <p:stCondLst>
                                            <p:cond delay="0"/>
                                          </p:stCondLst>
                                        </p:cTn>
                                        <p:tgtEl>
                                          <p:spTgt spid="40"/>
                                        </p:tgtEl>
                                        <p:attrNameLst>
                                          <p:attrName>style.visibility</p:attrName>
                                        </p:attrNameLst>
                                      </p:cBhvr>
                                      <p:to>
                                        <p:strVal val="visible"/>
                                      </p:to>
                                    </p:set>
                                    <p:anim calcmode="lin" valueType="num">
                                      <p:cBhvr additive="base">
                                        <p:cTn id="679" dur="3500" fill="hold"/>
                                        <p:tgtEl>
                                          <p:spTgt spid="40"/>
                                        </p:tgtEl>
                                        <p:attrNameLst>
                                          <p:attrName>ppt_x</p:attrName>
                                        </p:attrNameLst>
                                      </p:cBhvr>
                                      <p:tavLst>
                                        <p:tav tm="0">
                                          <p:val>
                                            <p:strVal val="0-#ppt_w/2"/>
                                          </p:val>
                                        </p:tav>
                                        <p:tav tm="100000">
                                          <p:val>
                                            <p:strVal val="#ppt_x"/>
                                          </p:val>
                                        </p:tav>
                                      </p:tavLst>
                                    </p:anim>
                                    <p:anim calcmode="lin" valueType="num">
                                      <p:cBhvr additive="base">
                                        <p:cTn id="680" dur="3500" fill="hold"/>
                                        <p:tgtEl>
                                          <p:spTgt spid="40"/>
                                        </p:tgtEl>
                                        <p:attrNameLst>
                                          <p:attrName>ppt_y</p:attrName>
                                        </p:attrNameLst>
                                      </p:cBhvr>
                                      <p:tavLst>
                                        <p:tav tm="0">
                                          <p:val>
                                            <p:strVal val="0-#ppt_h/2"/>
                                          </p:val>
                                        </p:tav>
                                        <p:tav tm="100000">
                                          <p:val>
                                            <p:strVal val="#ppt_y"/>
                                          </p:val>
                                        </p:tav>
                                      </p:tavLst>
                                    </p:anim>
                                  </p:childTnLst>
                                </p:cTn>
                              </p:par>
                              <p:par>
                                <p:cTn id="681" presetID="19" presetClass="entr" presetSubtype="10" fill="hold" grpId="1" nodeType="withEffect">
                                  <p:stCondLst>
                                    <p:cond delay="0"/>
                                  </p:stCondLst>
                                  <p:childTnLst>
                                    <p:set>
                                      <p:cBhvr>
                                        <p:cTn id="682" dur="1" fill="hold">
                                          <p:stCondLst>
                                            <p:cond delay="0"/>
                                          </p:stCondLst>
                                        </p:cTn>
                                        <p:tgtEl>
                                          <p:spTgt spid="40"/>
                                        </p:tgtEl>
                                        <p:attrNameLst>
                                          <p:attrName>style.visibility</p:attrName>
                                        </p:attrNameLst>
                                      </p:cBhvr>
                                      <p:to>
                                        <p:strVal val="visible"/>
                                      </p:to>
                                    </p:set>
                                    <p:anim calcmode="lin" valueType="num">
                                      <p:cBhvr>
                                        <p:cTn id="683" dur="3500" fill="hold"/>
                                        <p:tgtEl>
                                          <p:spTgt spid="40"/>
                                        </p:tgtEl>
                                        <p:attrNameLst>
                                          <p:attrName>ppt_w</p:attrName>
                                        </p:attrNameLst>
                                      </p:cBhvr>
                                      <p:tavLst>
                                        <p:tav tm="0" fmla="#ppt_w*sin(2.5*pi*$)">
                                          <p:val>
                                            <p:fltVal val="0"/>
                                          </p:val>
                                        </p:tav>
                                        <p:tav tm="100000">
                                          <p:val>
                                            <p:fltVal val="1"/>
                                          </p:val>
                                        </p:tav>
                                      </p:tavLst>
                                    </p:anim>
                                    <p:anim calcmode="lin" valueType="num">
                                      <p:cBhvr>
                                        <p:cTn id="684" dur="3500" fill="hold"/>
                                        <p:tgtEl>
                                          <p:spTgt spid="40"/>
                                        </p:tgtEl>
                                        <p:attrNameLst>
                                          <p:attrName>ppt_h</p:attrName>
                                        </p:attrNameLst>
                                      </p:cBhvr>
                                      <p:tavLst>
                                        <p:tav tm="0">
                                          <p:val>
                                            <p:strVal val="#ppt_h"/>
                                          </p:val>
                                        </p:tav>
                                        <p:tav tm="100000">
                                          <p:val>
                                            <p:strVal val="#ppt_h"/>
                                          </p:val>
                                        </p:tav>
                                      </p:tavLst>
                                    </p:anim>
                                  </p:childTnLst>
                                </p:cTn>
                              </p:par>
                              <p:par>
                                <p:cTn id="685" presetID="2" presetClass="exit" presetSubtype="8" fill="hold" grpId="2" nodeType="withEffect">
                                  <p:stCondLst>
                                    <p:cond delay="0"/>
                                  </p:stCondLst>
                                  <p:childTnLst>
                                    <p:anim calcmode="lin" valueType="num">
                                      <p:cBhvr additive="base">
                                        <p:cTn id="686" dur="3500"/>
                                        <p:tgtEl>
                                          <p:spTgt spid="40"/>
                                        </p:tgtEl>
                                        <p:attrNameLst>
                                          <p:attrName>ppt_x</p:attrName>
                                        </p:attrNameLst>
                                      </p:cBhvr>
                                      <p:tavLst>
                                        <p:tav tm="0">
                                          <p:val>
                                            <p:strVal val="ppt_x"/>
                                          </p:val>
                                        </p:tav>
                                        <p:tav tm="100000">
                                          <p:val>
                                            <p:strVal val="0-ppt_w/2"/>
                                          </p:val>
                                        </p:tav>
                                      </p:tavLst>
                                    </p:anim>
                                    <p:anim calcmode="lin" valueType="num">
                                      <p:cBhvr additive="base">
                                        <p:cTn id="687" dur="3500"/>
                                        <p:tgtEl>
                                          <p:spTgt spid="40"/>
                                        </p:tgtEl>
                                        <p:attrNameLst>
                                          <p:attrName>ppt_y</p:attrName>
                                        </p:attrNameLst>
                                      </p:cBhvr>
                                      <p:tavLst>
                                        <p:tav tm="0">
                                          <p:val>
                                            <p:strVal val="ppt_y"/>
                                          </p:val>
                                        </p:tav>
                                        <p:tav tm="100000">
                                          <p:val>
                                            <p:strVal val="ppt_y"/>
                                          </p:val>
                                        </p:tav>
                                      </p:tavLst>
                                    </p:anim>
                                    <p:set>
                                      <p:cBhvr>
                                        <p:cTn id="688" dur="1" fill="hold">
                                          <p:stCondLst>
                                            <p:cond delay="3499"/>
                                          </p:stCondLst>
                                        </p:cTn>
                                        <p:tgtEl>
                                          <p:spTgt spid="40"/>
                                        </p:tgtEl>
                                        <p:attrNameLst>
                                          <p:attrName>style.visibility</p:attrName>
                                        </p:attrNameLst>
                                      </p:cBhvr>
                                      <p:to>
                                        <p:strVal val="hidden"/>
                                      </p:to>
                                    </p:set>
                                  </p:childTnLst>
                                </p:cTn>
                              </p:par>
                              <p:par>
                                <p:cTn id="689" presetID="2" presetClass="entr" presetSubtype="9" fill="hold" grpId="0" nodeType="withEffect">
                                  <p:stCondLst>
                                    <p:cond delay="0"/>
                                  </p:stCondLst>
                                  <p:childTnLst>
                                    <p:set>
                                      <p:cBhvr>
                                        <p:cTn id="690" dur="1" fill="hold">
                                          <p:stCondLst>
                                            <p:cond delay="0"/>
                                          </p:stCondLst>
                                        </p:cTn>
                                        <p:tgtEl>
                                          <p:spTgt spid="41"/>
                                        </p:tgtEl>
                                        <p:attrNameLst>
                                          <p:attrName>style.visibility</p:attrName>
                                        </p:attrNameLst>
                                      </p:cBhvr>
                                      <p:to>
                                        <p:strVal val="visible"/>
                                      </p:to>
                                    </p:set>
                                    <p:anim calcmode="lin" valueType="num">
                                      <p:cBhvr additive="base">
                                        <p:cTn id="691" dur="3500" fill="hold"/>
                                        <p:tgtEl>
                                          <p:spTgt spid="41"/>
                                        </p:tgtEl>
                                        <p:attrNameLst>
                                          <p:attrName>ppt_x</p:attrName>
                                        </p:attrNameLst>
                                      </p:cBhvr>
                                      <p:tavLst>
                                        <p:tav tm="0">
                                          <p:val>
                                            <p:strVal val="0-#ppt_w/2"/>
                                          </p:val>
                                        </p:tav>
                                        <p:tav tm="100000">
                                          <p:val>
                                            <p:strVal val="#ppt_x"/>
                                          </p:val>
                                        </p:tav>
                                      </p:tavLst>
                                    </p:anim>
                                    <p:anim calcmode="lin" valueType="num">
                                      <p:cBhvr additive="base">
                                        <p:cTn id="692" dur="3500" fill="hold"/>
                                        <p:tgtEl>
                                          <p:spTgt spid="41"/>
                                        </p:tgtEl>
                                        <p:attrNameLst>
                                          <p:attrName>ppt_y</p:attrName>
                                        </p:attrNameLst>
                                      </p:cBhvr>
                                      <p:tavLst>
                                        <p:tav tm="0">
                                          <p:val>
                                            <p:strVal val="0-#ppt_h/2"/>
                                          </p:val>
                                        </p:tav>
                                        <p:tav tm="100000">
                                          <p:val>
                                            <p:strVal val="#ppt_y"/>
                                          </p:val>
                                        </p:tav>
                                      </p:tavLst>
                                    </p:anim>
                                  </p:childTnLst>
                                </p:cTn>
                              </p:par>
                              <p:par>
                                <p:cTn id="693" presetID="19" presetClass="entr" presetSubtype="10" fill="hold" grpId="1" nodeType="withEffect">
                                  <p:stCondLst>
                                    <p:cond delay="0"/>
                                  </p:stCondLst>
                                  <p:childTnLst>
                                    <p:set>
                                      <p:cBhvr>
                                        <p:cTn id="694" dur="1" fill="hold">
                                          <p:stCondLst>
                                            <p:cond delay="0"/>
                                          </p:stCondLst>
                                        </p:cTn>
                                        <p:tgtEl>
                                          <p:spTgt spid="41"/>
                                        </p:tgtEl>
                                        <p:attrNameLst>
                                          <p:attrName>style.visibility</p:attrName>
                                        </p:attrNameLst>
                                      </p:cBhvr>
                                      <p:to>
                                        <p:strVal val="visible"/>
                                      </p:to>
                                    </p:set>
                                    <p:anim calcmode="lin" valueType="num">
                                      <p:cBhvr>
                                        <p:cTn id="695" dur="3500" fill="hold"/>
                                        <p:tgtEl>
                                          <p:spTgt spid="41"/>
                                        </p:tgtEl>
                                        <p:attrNameLst>
                                          <p:attrName>ppt_w</p:attrName>
                                        </p:attrNameLst>
                                      </p:cBhvr>
                                      <p:tavLst>
                                        <p:tav tm="0" fmla="#ppt_w*sin(2.5*pi*$)">
                                          <p:val>
                                            <p:fltVal val="0"/>
                                          </p:val>
                                        </p:tav>
                                        <p:tav tm="100000">
                                          <p:val>
                                            <p:fltVal val="1"/>
                                          </p:val>
                                        </p:tav>
                                      </p:tavLst>
                                    </p:anim>
                                    <p:anim calcmode="lin" valueType="num">
                                      <p:cBhvr>
                                        <p:cTn id="696" dur="3500" fill="hold"/>
                                        <p:tgtEl>
                                          <p:spTgt spid="41"/>
                                        </p:tgtEl>
                                        <p:attrNameLst>
                                          <p:attrName>ppt_h</p:attrName>
                                        </p:attrNameLst>
                                      </p:cBhvr>
                                      <p:tavLst>
                                        <p:tav tm="0">
                                          <p:val>
                                            <p:strVal val="#ppt_h"/>
                                          </p:val>
                                        </p:tav>
                                        <p:tav tm="100000">
                                          <p:val>
                                            <p:strVal val="#ppt_h"/>
                                          </p:val>
                                        </p:tav>
                                      </p:tavLst>
                                    </p:anim>
                                  </p:childTnLst>
                                </p:cTn>
                              </p:par>
                              <p:par>
                                <p:cTn id="697" presetID="2" presetClass="exit" presetSubtype="8" fill="hold" grpId="2" nodeType="withEffect">
                                  <p:stCondLst>
                                    <p:cond delay="0"/>
                                  </p:stCondLst>
                                  <p:childTnLst>
                                    <p:anim calcmode="lin" valueType="num">
                                      <p:cBhvr additive="base">
                                        <p:cTn id="698" dur="3500"/>
                                        <p:tgtEl>
                                          <p:spTgt spid="41"/>
                                        </p:tgtEl>
                                        <p:attrNameLst>
                                          <p:attrName>ppt_x</p:attrName>
                                        </p:attrNameLst>
                                      </p:cBhvr>
                                      <p:tavLst>
                                        <p:tav tm="0">
                                          <p:val>
                                            <p:strVal val="ppt_x"/>
                                          </p:val>
                                        </p:tav>
                                        <p:tav tm="100000">
                                          <p:val>
                                            <p:strVal val="0-ppt_w/2"/>
                                          </p:val>
                                        </p:tav>
                                      </p:tavLst>
                                    </p:anim>
                                    <p:anim calcmode="lin" valueType="num">
                                      <p:cBhvr additive="base">
                                        <p:cTn id="699" dur="3500"/>
                                        <p:tgtEl>
                                          <p:spTgt spid="41"/>
                                        </p:tgtEl>
                                        <p:attrNameLst>
                                          <p:attrName>ppt_y</p:attrName>
                                        </p:attrNameLst>
                                      </p:cBhvr>
                                      <p:tavLst>
                                        <p:tav tm="0">
                                          <p:val>
                                            <p:strVal val="ppt_y"/>
                                          </p:val>
                                        </p:tav>
                                        <p:tav tm="100000">
                                          <p:val>
                                            <p:strVal val="ppt_y"/>
                                          </p:val>
                                        </p:tav>
                                      </p:tavLst>
                                    </p:anim>
                                    <p:set>
                                      <p:cBhvr>
                                        <p:cTn id="700" dur="1" fill="hold">
                                          <p:stCondLst>
                                            <p:cond delay="3499"/>
                                          </p:stCondLst>
                                        </p:cTn>
                                        <p:tgtEl>
                                          <p:spTgt spid="41"/>
                                        </p:tgtEl>
                                        <p:attrNameLst>
                                          <p:attrName>style.visibility</p:attrName>
                                        </p:attrNameLst>
                                      </p:cBhvr>
                                      <p:to>
                                        <p:strVal val="hidden"/>
                                      </p:to>
                                    </p:set>
                                  </p:childTnLst>
                                </p:cTn>
                              </p:par>
                              <p:par>
                                <p:cTn id="701" presetID="2" presetClass="entr" presetSubtype="9" fill="hold" grpId="0" nodeType="withEffect">
                                  <p:stCondLst>
                                    <p:cond delay="0"/>
                                  </p:stCondLst>
                                  <p:childTnLst>
                                    <p:set>
                                      <p:cBhvr>
                                        <p:cTn id="702" dur="1" fill="hold">
                                          <p:stCondLst>
                                            <p:cond delay="0"/>
                                          </p:stCondLst>
                                        </p:cTn>
                                        <p:tgtEl>
                                          <p:spTgt spid="43"/>
                                        </p:tgtEl>
                                        <p:attrNameLst>
                                          <p:attrName>style.visibility</p:attrName>
                                        </p:attrNameLst>
                                      </p:cBhvr>
                                      <p:to>
                                        <p:strVal val="visible"/>
                                      </p:to>
                                    </p:set>
                                    <p:anim calcmode="lin" valueType="num">
                                      <p:cBhvr additive="base">
                                        <p:cTn id="703" dur="3500" fill="hold"/>
                                        <p:tgtEl>
                                          <p:spTgt spid="43"/>
                                        </p:tgtEl>
                                        <p:attrNameLst>
                                          <p:attrName>ppt_x</p:attrName>
                                        </p:attrNameLst>
                                      </p:cBhvr>
                                      <p:tavLst>
                                        <p:tav tm="0">
                                          <p:val>
                                            <p:strVal val="0-#ppt_w/2"/>
                                          </p:val>
                                        </p:tav>
                                        <p:tav tm="100000">
                                          <p:val>
                                            <p:strVal val="#ppt_x"/>
                                          </p:val>
                                        </p:tav>
                                      </p:tavLst>
                                    </p:anim>
                                    <p:anim calcmode="lin" valueType="num">
                                      <p:cBhvr additive="base">
                                        <p:cTn id="704" dur="3500" fill="hold"/>
                                        <p:tgtEl>
                                          <p:spTgt spid="43"/>
                                        </p:tgtEl>
                                        <p:attrNameLst>
                                          <p:attrName>ppt_y</p:attrName>
                                        </p:attrNameLst>
                                      </p:cBhvr>
                                      <p:tavLst>
                                        <p:tav tm="0">
                                          <p:val>
                                            <p:strVal val="0-#ppt_h/2"/>
                                          </p:val>
                                        </p:tav>
                                        <p:tav tm="100000">
                                          <p:val>
                                            <p:strVal val="#ppt_y"/>
                                          </p:val>
                                        </p:tav>
                                      </p:tavLst>
                                    </p:anim>
                                  </p:childTnLst>
                                </p:cTn>
                              </p:par>
                              <p:par>
                                <p:cTn id="705" presetID="19" presetClass="entr" presetSubtype="10" fill="hold" grpId="1" nodeType="withEffect">
                                  <p:stCondLst>
                                    <p:cond delay="0"/>
                                  </p:stCondLst>
                                  <p:childTnLst>
                                    <p:set>
                                      <p:cBhvr>
                                        <p:cTn id="706" dur="1" fill="hold">
                                          <p:stCondLst>
                                            <p:cond delay="0"/>
                                          </p:stCondLst>
                                        </p:cTn>
                                        <p:tgtEl>
                                          <p:spTgt spid="43"/>
                                        </p:tgtEl>
                                        <p:attrNameLst>
                                          <p:attrName>style.visibility</p:attrName>
                                        </p:attrNameLst>
                                      </p:cBhvr>
                                      <p:to>
                                        <p:strVal val="visible"/>
                                      </p:to>
                                    </p:set>
                                    <p:anim calcmode="lin" valueType="num">
                                      <p:cBhvr>
                                        <p:cTn id="707" dur="3500" fill="hold"/>
                                        <p:tgtEl>
                                          <p:spTgt spid="43"/>
                                        </p:tgtEl>
                                        <p:attrNameLst>
                                          <p:attrName>ppt_w</p:attrName>
                                        </p:attrNameLst>
                                      </p:cBhvr>
                                      <p:tavLst>
                                        <p:tav tm="0" fmla="#ppt_w*sin(2.5*pi*$)">
                                          <p:val>
                                            <p:fltVal val="0"/>
                                          </p:val>
                                        </p:tav>
                                        <p:tav tm="100000">
                                          <p:val>
                                            <p:fltVal val="1"/>
                                          </p:val>
                                        </p:tav>
                                      </p:tavLst>
                                    </p:anim>
                                    <p:anim calcmode="lin" valueType="num">
                                      <p:cBhvr>
                                        <p:cTn id="708" dur="3500" fill="hold"/>
                                        <p:tgtEl>
                                          <p:spTgt spid="43"/>
                                        </p:tgtEl>
                                        <p:attrNameLst>
                                          <p:attrName>ppt_h</p:attrName>
                                        </p:attrNameLst>
                                      </p:cBhvr>
                                      <p:tavLst>
                                        <p:tav tm="0">
                                          <p:val>
                                            <p:strVal val="#ppt_h"/>
                                          </p:val>
                                        </p:tav>
                                        <p:tav tm="100000">
                                          <p:val>
                                            <p:strVal val="#ppt_h"/>
                                          </p:val>
                                        </p:tav>
                                      </p:tavLst>
                                    </p:anim>
                                  </p:childTnLst>
                                </p:cTn>
                              </p:par>
                              <p:par>
                                <p:cTn id="709" presetID="2" presetClass="exit" presetSubtype="8" fill="hold" grpId="2" nodeType="withEffect">
                                  <p:stCondLst>
                                    <p:cond delay="0"/>
                                  </p:stCondLst>
                                  <p:childTnLst>
                                    <p:anim calcmode="lin" valueType="num">
                                      <p:cBhvr additive="base">
                                        <p:cTn id="710" dur="3500"/>
                                        <p:tgtEl>
                                          <p:spTgt spid="43"/>
                                        </p:tgtEl>
                                        <p:attrNameLst>
                                          <p:attrName>ppt_x</p:attrName>
                                        </p:attrNameLst>
                                      </p:cBhvr>
                                      <p:tavLst>
                                        <p:tav tm="0">
                                          <p:val>
                                            <p:strVal val="ppt_x"/>
                                          </p:val>
                                        </p:tav>
                                        <p:tav tm="100000">
                                          <p:val>
                                            <p:strVal val="0-ppt_w/2"/>
                                          </p:val>
                                        </p:tav>
                                      </p:tavLst>
                                    </p:anim>
                                    <p:anim calcmode="lin" valueType="num">
                                      <p:cBhvr additive="base">
                                        <p:cTn id="711" dur="3500"/>
                                        <p:tgtEl>
                                          <p:spTgt spid="43"/>
                                        </p:tgtEl>
                                        <p:attrNameLst>
                                          <p:attrName>ppt_y</p:attrName>
                                        </p:attrNameLst>
                                      </p:cBhvr>
                                      <p:tavLst>
                                        <p:tav tm="0">
                                          <p:val>
                                            <p:strVal val="ppt_y"/>
                                          </p:val>
                                        </p:tav>
                                        <p:tav tm="100000">
                                          <p:val>
                                            <p:strVal val="ppt_y"/>
                                          </p:val>
                                        </p:tav>
                                      </p:tavLst>
                                    </p:anim>
                                    <p:set>
                                      <p:cBhvr>
                                        <p:cTn id="712" dur="1" fill="hold">
                                          <p:stCondLst>
                                            <p:cond delay="3499"/>
                                          </p:stCondLst>
                                        </p:cTn>
                                        <p:tgtEl>
                                          <p:spTgt spid="43"/>
                                        </p:tgtEl>
                                        <p:attrNameLst>
                                          <p:attrName>style.visibility</p:attrName>
                                        </p:attrNameLst>
                                      </p:cBhvr>
                                      <p:to>
                                        <p:strVal val="hidden"/>
                                      </p:to>
                                    </p:set>
                                  </p:childTnLst>
                                </p:cTn>
                              </p:par>
                              <p:par>
                                <p:cTn id="713" presetID="2" presetClass="entr" presetSubtype="9" fill="hold" grpId="0" nodeType="withEffect">
                                  <p:stCondLst>
                                    <p:cond delay="0"/>
                                  </p:stCondLst>
                                  <p:childTnLst>
                                    <p:set>
                                      <p:cBhvr>
                                        <p:cTn id="714" dur="1" fill="hold">
                                          <p:stCondLst>
                                            <p:cond delay="0"/>
                                          </p:stCondLst>
                                        </p:cTn>
                                        <p:tgtEl>
                                          <p:spTgt spid="69"/>
                                        </p:tgtEl>
                                        <p:attrNameLst>
                                          <p:attrName>style.visibility</p:attrName>
                                        </p:attrNameLst>
                                      </p:cBhvr>
                                      <p:to>
                                        <p:strVal val="visible"/>
                                      </p:to>
                                    </p:set>
                                    <p:anim calcmode="lin" valueType="num">
                                      <p:cBhvr additive="base">
                                        <p:cTn id="715" dur="3500" fill="hold"/>
                                        <p:tgtEl>
                                          <p:spTgt spid="69"/>
                                        </p:tgtEl>
                                        <p:attrNameLst>
                                          <p:attrName>ppt_x</p:attrName>
                                        </p:attrNameLst>
                                      </p:cBhvr>
                                      <p:tavLst>
                                        <p:tav tm="0">
                                          <p:val>
                                            <p:strVal val="0-#ppt_w/2"/>
                                          </p:val>
                                        </p:tav>
                                        <p:tav tm="100000">
                                          <p:val>
                                            <p:strVal val="#ppt_x"/>
                                          </p:val>
                                        </p:tav>
                                      </p:tavLst>
                                    </p:anim>
                                    <p:anim calcmode="lin" valueType="num">
                                      <p:cBhvr additive="base">
                                        <p:cTn id="716" dur="3500" fill="hold"/>
                                        <p:tgtEl>
                                          <p:spTgt spid="69"/>
                                        </p:tgtEl>
                                        <p:attrNameLst>
                                          <p:attrName>ppt_y</p:attrName>
                                        </p:attrNameLst>
                                      </p:cBhvr>
                                      <p:tavLst>
                                        <p:tav tm="0">
                                          <p:val>
                                            <p:strVal val="0-#ppt_h/2"/>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69"/>
                                        </p:tgtEl>
                                        <p:attrNameLst>
                                          <p:attrName>style.visibility</p:attrName>
                                        </p:attrNameLst>
                                      </p:cBhvr>
                                      <p:to>
                                        <p:strVal val="visible"/>
                                      </p:to>
                                    </p:set>
                                    <p:anim calcmode="lin" valueType="num">
                                      <p:cBhvr>
                                        <p:cTn id="719" dur="3500" fill="hold"/>
                                        <p:tgtEl>
                                          <p:spTgt spid="69"/>
                                        </p:tgtEl>
                                        <p:attrNameLst>
                                          <p:attrName>ppt_w</p:attrName>
                                        </p:attrNameLst>
                                      </p:cBhvr>
                                      <p:tavLst>
                                        <p:tav tm="0" fmla="#ppt_w*sin(2.5*pi*$)">
                                          <p:val>
                                            <p:fltVal val="0"/>
                                          </p:val>
                                        </p:tav>
                                        <p:tav tm="100000">
                                          <p:val>
                                            <p:fltVal val="1"/>
                                          </p:val>
                                        </p:tav>
                                      </p:tavLst>
                                    </p:anim>
                                    <p:anim calcmode="lin" valueType="num">
                                      <p:cBhvr>
                                        <p:cTn id="720" dur="3500" fill="hold"/>
                                        <p:tgtEl>
                                          <p:spTgt spid="69"/>
                                        </p:tgtEl>
                                        <p:attrNameLst>
                                          <p:attrName>ppt_h</p:attrName>
                                        </p:attrNameLst>
                                      </p:cBhvr>
                                      <p:tavLst>
                                        <p:tav tm="0">
                                          <p:val>
                                            <p:strVal val="#ppt_h"/>
                                          </p:val>
                                        </p:tav>
                                        <p:tav tm="100000">
                                          <p:val>
                                            <p:strVal val="#ppt_h"/>
                                          </p:val>
                                        </p:tav>
                                      </p:tavLst>
                                    </p:anim>
                                  </p:childTnLst>
                                </p:cTn>
                              </p:par>
                              <p:par>
                                <p:cTn id="721" presetID="2" presetClass="exit" presetSubtype="8" fill="hold" grpId="2" nodeType="withEffect">
                                  <p:stCondLst>
                                    <p:cond delay="0"/>
                                  </p:stCondLst>
                                  <p:childTnLst>
                                    <p:anim calcmode="lin" valueType="num">
                                      <p:cBhvr additive="base">
                                        <p:cTn id="722" dur="3500"/>
                                        <p:tgtEl>
                                          <p:spTgt spid="69"/>
                                        </p:tgtEl>
                                        <p:attrNameLst>
                                          <p:attrName>ppt_x</p:attrName>
                                        </p:attrNameLst>
                                      </p:cBhvr>
                                      <p:tavLst>
                                        <p:tav tm="0">
                                          <p:val>
                                            <p:strVal val="ppt_x"/>
                                          </p:val>
                                        </p:tav>
                                        <p:tav tm="100000">
                                          <p:val>
                                            <p:strVal val="0-ppt_w/2"/>
                                          </p:val>
                                        </p:tav>
                                      </p:tavLst>
                                    </p:anim>
                                    <p:anim calcmode="lin" valueType="num">
                                      <p:cBhvr additive="base">
                                        <p:cTn id="723" dur="3500"/>
                                        <p:tgtEl>
                                          <p:spTgt spid="69"/>
                                        </p:tgtEl>
                                        <p:attrNameLst>
                                          <p:attrName>ppt_y</p:attrName>
                                        </p:attrNameLst>
                                      </p:cBhvr>
                                      <p:tavLst>
                                        <p:tav tm="0">
                                          <p:val>
                                            <p:strVal val="ppt_y"/>
                                          </p:val>
                                        </p:tav>
                                        <p:tav tm="100000">
                                          <p:val>
                                            <p:strVal val="ppt_y"/>
                                          </p:val>
                                        </p:tav>
                                      </p:tavLst>
                                    </p:anim>
                                    <p:set>
                                      <p:cBhvr>
                                        <p:cTn id="724" dur="1" fill="hold">
                                          <p:stCondLst>
                                            <p:cond delay="3499"/>
                                          </p:stCondLst>
                                        </p:cTn>
                                        <p:tgtEl>
                                          <p:spTgt spid="69"/>
                                        </p:tgtEl>
                                        <p:attrNameLst>
                                          <p:attrName>style.visibility</p:attrName>
                                        </p:attrNameLst>
                                      </p:cBhvr>
                                      <p:to>
                                        <p:strVal val="hidden"/>
                                      </p:to>
                                    </p:set>
                                  </p:childTnLst>
                                </p:cTn>
                              </p:par>
                              <p:par>
                                <p:cTn id="725" presetID="8" presetClass="entr" presetSubtype="16" fill="hold" grpId="3" nodeType="withEffect">
                                  <p:stCondLst>
                                    <p:cond delay="0"/>
                                  </p:stCondLst>
                                  <p:childTnLst>
                                    <p:set>
                                      <p:cBhvr>
                                        <p:cTn id="726" dur="1" fill="hold">
                                          <p:stCondLst>
                                            <p:cond delay="0"/>
                                          </p:stCondLst>
                                        </p:cTn>
                                        <p:tgtEl>
                                          <p:spTgt spid="18"/>
                                        </p:tgtEl>
                                        <p:attrNameLst>
                                          <p:attrName>style.visibility</p:attrName>
                                        </p:attrNameLst>
                                      </p:cBhvr>
                                      <p:to>
                                        <p:strVal val="visible"/>
                                      </p:to>
                                    </p:set>
                                    <p:animEffect transition="in" filter="diamond(in)">
                                      <p:cBhvr>
                                        <p:cTn id="727" dur="3500"/>
                                        <p:tgtEl>
                                          <p:spTgt spid="18"/>
                                        </p:tgtEl>
                                      </p:cBhvr>
                                    </p:animEffect>
                                  </p:childTnLst>
                                </p:cTn>
                              </p:par>
                              <p:par>
                                <p:cTn id="728" presetID="8" presetClass="entr" presetSubtype="16" fill="hold" grpId="3" nodeType="withEffect">
                                  <p:stCondLst>
                                    <p:cond delay="0"/>
                                  </p:stCondLst>
                                  <p:childTnLst>
                                    <p:set>
                                      <p:cBhvr>
                                        <p:cTn id="729" dur="1" fill="hold">
                                          <p:stCondLst>
                                            <p:cond delay="0"/>
                                          </p:stCondLst>
                                        </p:cTn>
                                        <p:tgtEl>
                                          <p:spTgt spid="16"/>
                                        </p:tgtEl>
                                        <p:attrNameLst>
                                          <p:attrName>style.visibility</p:attrName>
                                        </p:attrNameLst>
                                      </p:cBhvr>
                                      <p:to>
                                        <p:strVal val="visible"/>
                                      </p:to>
                                    </p:set>
                                    <p:animEffect transition="in" filter="diamond(in)">
                                      <p:cBhvr>
                                        <p:cTn id="730" dur="3500"/>
                                        <p:tgtEl>
                                          <p:spTgt spid="16"/>
                                        </p:tgtEl>
                                      </p:cBhvr>
                                    </p:animEffect>
                                  </p:childTnLst>
                                </p:cTn>
                              </p:par>
                              <p:par>
                                <p:cTn id="731" presetID="8" presetClass="entr" presetSubtype="16" fill="hold" grpId="3" nodeType="withEffect">
                                  <p:stCondLst>
                                    <p:cond delay="0"/>
                                  </p:stCondLst>
                                  <p:childTnLst>
                                    <p:set>
                                      <p:cBhvr>
                                        <p:cTn id="732" dur="1" fill="hold">
                                          <p:stCondLst>
                                            <p:cond delay="0"/>
                                          </p:stCondLst>
                                        </p:cTn>
                                        <p:tgtEl>
                                          <p:spTgt spid="17"/>
                                        </p:tgtEl>
                                        <p:attrNameLst>
                                          <p:attrName>style.visibility</p:attrName>
                                        </p:attrNameLst>
                                      </p:cBhvr>
                                      <p:to>
                                        <p:strVal val="visible"/>
                                      </p:to>
                                    </p:set>
                                    <p:animEffect transition="in" filter="diamond(in)">
                                      <p:cBhvr>
                                        <p:cTn id="733" dur="3500"/>
                                        <p:tgtEl>
                                          <p:spTgt spid="17"/>
                                        </p:tgtEl>
                                      </p:cBhvr>
                                    </p:animEffect>
                                  </p:childTnLst>
                                </p:cTn>
                              </p:par>
                              <p:par>
                                <p:cTn id="734" presetID="8" presetClass="entr" presetSubtype="16" fill="hold" grpId="3" nodeType="withEffect">
                                  <p:stCondLst>
                                    <p:cond delay="0"/>
                                  </p:stCondLst>
                                  <p:childTnLst>
                                    <p:set>
                                      <p:cBhvr>
                                        <p:cTn id="735" dur="1" fill="hold">
                                          <p:stCondLst>
                                            <p:cond delay="0"/>
                                          </p:stCondLst>
                                        </p:cTn>
                                        <p:tgtEl>
                                          <p:spTgt spid="19"/>
                                        </p:tgtEl>
                                        <p:attrNameLst>
                                          <p:attrName>style.visibility</p:attrName>
                                        </p:attrNameLst>
                                      </p:cBhvr>
                                      <p:to>
                                        <p:strVal val="visible"/>
                                      </p:to>
                                    </p:set>
                                    <p:animEffect transition="in" filter="diamond(in)">
                                      <p:cBhvr>
                                        <p:cTn id="736" dur="3500"/>
                                        <p:tgtEl>
                                          <p:spTgt spid="19"/>
                                        </p:tgtEl>
                                      </p:cBhvr>
                                    </p:animEffect>
                                  </p:childTnLst>
                                </p:cTn>
                              </p:par>
                              <p:par>
                                <p:cTn id="737" presetID="8" presetClass="entr" presetSubtype="16" fill="hold" grpId="3" nodeType="withEffect">
                                  <p:stCondLst>
                                    <p:cond delay="0"/>
                                  </p:stCondLst>
                                  <p:childTnLst>
                                    <p:set>
                                      <p:cBhvr>
                                        <p:cTn id="738" dur="1" fill="hold">
                                          <p:stCondLst>
                                            <p:cond delay="0"/>
                                          </p:stCondLst>
                                        </p:cTn>
                                        <p:tgtEl>
                                          <p:spTgt spid="15"/>
                                        </p:tgtEl>
                                        <p:attrNameLst>
                                          <p:attrName>style.visibility</p:attrName>
                                        </p:attrNameLst>
                                      </p:cBhvr>
                                      <p:to>
                                        <p:strVal val="visible"/>
                                      </p:to>
                                    </p:set>
                                    <p:animEffect transition="in" filter="diamond(in)">
                                      <p:cBhvr>
                                        <p:cTn id="739" dur="3500"/>
                                        <p:tgtEl>
                                          <p:spTgt spid="15"/>
                                        </p:tgtEl>
                                      </p:cBhvr>
                                    </p:animEffect>
                                  </p:childTnLst>
                                </p:cTn>
                              </p:par>
                              <p:par>
                                <p:cTn id="740" presetID="8" presetClass="entr" presetSubtype="16" fill="hold" grpId="3" nodeType="withEffect">
                                  <p:stCondLst>
                                    <p:cond delay="0"/>
                                  </p:stCondLst>
                                  <p:childTnLst>
                                    <p:set>
                                      <p:cBhvr>
                                        <p:cTn id="741" dur="1" fill="hold">
                                          <p:stCondLst>
                                            <p:cond delay="0"/>
                                          </p:stCondLst>
                                        </p:cTn>
                                        <p:tgtEl>
                                          <p:spTgt spid="28"/>
                                        </p:tgtEl>
                                        <p:attrNameLst>
                                          <p:attrName>style.visibility</p:attrName>
                                        </p:attrNameLst>
                                      </p:cBhvr>
                                      <p:to>
                                        <p:strVal val="visible"/>
                                      </p:to>
                                    </p:set>
                                    <p:animEffect transition="in" filter="diamond(in)">
                                      <p:cBhvr>
                                        <p:cTn id="742" dur="3500"/>
                                        <p:tgtEl>
                                          <p:spTgt spid="28"/>
                                        </p:tgtEl>
                                      </p:cBhvr>
                                    </p:animEffect>
                                  </p:childTnLst>
                                </p:cTn>
                              </p:par>
                              <p:par>
                                <p:cTn id="743" presetID="8" presetClass="entr" presetSubtype="16" fill="hold" grpId="3" nodeType="withEffect">
                                  <p:stCondLst>
                                    <p:cond delay="0"/>
                                  </p:stCondLst>
                                  <p:childTnLst>
                                    <p:set>
                                      <p:cBhvr>
                                        <p:cTn id="744" dur="1" fill="hold">
                                          <p:stCondLst>
                                            <p:cond delay="0"/>
                                          </p:stCondLst>
                                        </p:cTn>
                                        <p:tgtEl>
                                          <p:spTgt spid="26"/>
                                        </p:tgtEl>
                                        <p:attrNameLst>
                                          <p:attrName>style.visibility</p:attrName>
                                        </p:attrNameLst>
                                      </p:cBhvr>
                                      <p:to>
                                        <p:strVal val="visible"/>
                                      </p:to>
                                    </p:set>
                                    <p:animEffect transition="in" filter="diamond(in)">
                                      <p:cBhvr>
                                        <p:cTn id="745" dur="3500"/>
                                        <p:tgtEl>
                                          <p:spTgt spid="26"/>
                                        </p:tgtEl>
                                      </p:cBhvr>
                                    </p:animEffect>
                                  </p:childTnLst>
                                </p:cTn>
                              </p:par>
                              <p:par>
                                <p:cTn id="746" presetID="8" presetClass="entr" presetSubtype="16" fill="hold" grpId="3" nodeType="withEffect">
                                  <p:stCondLst>
                                    <p:cond delay="0"/>
                                  </p:stCondLst>
                                  <p:childTnLst>
                                    <p:set>
                                      <p:cBhvr>
                                        <p:cTn id="747" dur="1" fill="hold">
                                          <p:stCondLst>
                                            <p:cond delay="0"/>
                                          </p:stCondLst>
                                        </p:cTn>
                                        <p:tgtEl>
                                          <p:spTgt spid="27"/>
                                        </p:tgtEl>
                                        <p:attrNameLst>
                                          <p:attrName>style.visibility</p:attrName>
                                        </p:attrNameLst>
                                      </p:cBhvr>
                                      <p:to>
                                        <p:strVal val="visible"/>
                                      </p:to>
                                    </p:set>
                                    <p:animEffect transition="in" filter="diamond(in)">
                                      <p:cBhvr>
                                        <p:cTn id="748" dur="3500"/>
                                        <p:tgtEl>
                                          <p:spTgt spid="27"/>
                                        </p:tgtEl>
                                      </p:cBhvr>
                                    </p:animEffect>
                                  </p:childTnLst>
                                </p:cTn>
                              </p:par>
                              <p:par>
                                <p:cTn id="749" presetID="8" presetClass="entr" presetSubtype="16" fill="hold" grpId="3" nodeType="withEffect">
                                  <p:stCondLst>
                                    <p:cond delay="0"/>
                                  </p:stCondLst>
                                  <p:childTnLst>
                                    <p:set>
                                      <p:cBhvr>
                                        <p:cTn id="750" dur="1" fill="hold">
                                          <p:stCondLst>
                                            <p:cond delay="0"/>
                                          </p:stCondLst>
                                        </p:cTn>
                                        <p:tgtEl>
                                          <p:spTgt spid="29"/>
                                        </p:tgtEl>
                                        <p:attrNameLst>
                                          <p:attrName>style.visibility</p:attrName>
                                        </p:attrNameLst>
                                      </p:cBhvr>
                                      <p:to>
                                        <p:strVal val="visible"/>
                                      </p:to>
                                    </p:set>
                                    <p:animEffect transition="in" filter="diamond(in)">
                                      <p:cBhvr>
                                        <p:cTn id="751" dur="3500"/>
                                        <p:tgtEl>
                                          <p:spTgt spid="29"/>
                                        </p:tgtEl>
                                      </p:cBhvr>
                                    </p:animEffect>
                                  </p:childTnLst>
                                </p:cTn>
                              </p:par>
                              <p:par>
                                <p:cTn id="752" presetID="8" presetClass="entr" presetSubtype="16" fill="hold" grpId="3" nodeType="withEffect">
                                  <p:stCondLst>
                                    <p:cond delay="0"/>
                                  </p:stCondLst>
                                  <p:childTnLst>
                                    <p:set>
                                      <p:cBhvr>
                                        <p:cTn id="753" dur="1" fill="hold">
                                          <p:stCondLst>
                                            <p:cond delay="0"/>
                                          </p:stCondLst>
                                        </p:cTn>
                                        <p:tgtEl>
                                          <p:spTgt spid="22"/>
                                        </p:tgtEl>
                                        <p:attrNameLst>
                                          <p:attrName>style.visibility</p:attrName>
                                        </p:attrNameLst>
                                      </p:cBhvr>
                                      <p:to>
                                        <p:strVal val="visible"/>
                                      </p:to>
                                    </p:set>
                                    <p:animEffect transition="in" filter="diamond(in)">
                                      <p:cBhvr>
                                        <p:cTn id="754" dur="3500"/>
                                        <p:tgtEl>
                                          <p:spTgt spid="22"/>
                                        </p:tgtEl>
                                      </p:cBhvr>
                                    </p:animEffect>
                                  </p:childTnLst>
                                </p:cTn>
                              </p:par>
                              <p:par>
                                <p:cTn id="755" presetID="8" presetClass="entr" presetSubtype="16" fill="hold" grpId="3" nodeType="withEffect">
                                  <p:stCondLst>
                                    <p:cond delay="0"/>
                                  </p:stCondLst>
                                  <p:childTnLst>
                                    <p:set>
                                      <p:cBhvr>
                                        <p:cTn id="756" dur="1" fill="hold">
                                          <p:stCondLst>
                                            <p:cond delay="0"/>
                                          </p:stCondLst>
                                        </p:cTn>
                                        <p:tgtEl>
                                          <p:spTgt spid="20"/>
                                        </p:tgtEl>
                                        <p:attrNameLst>
                                          <p:attrName>style.visibility</p:attrName>
                                        </p:attrNameLst>
                                      </p:cBhvr>
                                      <p:to>
                                        <p:strVal val="visible"/>
                                      </p:to>
                                    </p:set>
                                    <p:animEffect transition="in" filter="diamond(in)">
                                      <p:cBhvr>
                                        <p:cTn id="757" dur="3500"/>
                                        <p:tgtEl>
                                          <p:spTgt spid="20"/>
                                        </p:tgtEl>
                                      </p:cBhvr>
                                    </p:animEffect>
                                  </p:childTnLst>
                                </p:cTn>
                              </p:par>
                              <p:par>
                                <p:cTn id="758" presetID="8" presetClass="entr" presetSubtype="16" fill="hold" grpId="3" nodeType="withEffect">
                                  <p:stCondLst>
                                    <p:cond delay="0"/>
                                  </p:stCondLst>
                                  <p:childTnLst>
                                    <p:set>
                                      <p:cBhvr>
                                        <p:cTn id="759" dur="1" fill="hold">
                                          <p:stCondLst>
                                            <p:cond delay="0"/>
                                          </p:stCondLst>
                                        </p:cTn>
                                        <p:tgtEl>
                                          <p:spTgt spid="21"/>
                                        </p:tgtEl>
                                        <p:attrNameLst>
                                          <p:attrName>style.visibility</p:attrName>
                                        </p:attrNameLst>
                                      </p:cBhvr>
                                      <p:to>
                                        <p:strVal val="visible"/>
                                      </p:to>
                                    </p:set>
                                    <p:animEffect transition="in" filter="diamond(in)">
                                      <p:cBhvr>
                                        <p:cTn id="760" dur="3500"/>
                                        <p:tgtEl>
                                          <p:spTgt spid="21"/>
                                        </p:tgtEl>
                                      </p:cBhvr>
                                    </p:animEffect>
                                  </p:childTnLst>
                                </p:cTn>
                              </p:par>
                              <p:par>
                                <p:cTn id="761" presetID="8" presetClass="entr" presetSubtype="16" fill="hold" grpId="3" nodeType="withEffect">
                                  <p:stCondLst>
                                    <p:cond delay="0"/>
                                  </p:stCondLst>
                                  <p:childTnLst>
                                    <p:set>
                                      <p:cBhvr>
                                        <p:cTn id="762" dur="1" fill="hold">
                                          <p:stCondLst>
                                            <p:cond delay="0"/>
                                          </p:stCondLst>
                                        </p:cTn>
                                        <p:tgtEl>
                                          <p:spTgt spid="14"/>
                                        </p:tgtEl>
                                        <p:attrNameLst>
                                          <p:attrName>style.visibility</p:attrName>
                                        </p:attrNameLst>
                                      </p:cBhvr>
                                      <p:to>
                                        <p:strVal val="visible"/>
                                      </p:to>
                                    </p:set>
                                    <p:animEffect transition="in" filter="diamond(in)">
                                      <p:cBhvr>
                                        <p:cTn id="763" dur="3500"/>
                                        <p:tgtEl>
                                          <p:spTgt spid="14"/>
                                        </p:tgtEl>
                                      </p:cBhvr>
                                    </p:animEffect>
                                  </p:childTnLst>
                                </p:cTn>
                              </p:par>
                              <p:par>
                                <p:cTn id="764" presetID="8" presetClass="entr" presetSubtype="16" fill="hold" grpId="3" nodeType="withEffect">
                                  <p:stCondLst>
                                    <p:cond delay="0"/>
                                  </p:stCondLst>
                                  <p:childTnLst>
                                    <p:set>
                                      <p:cBhvr>
                                        <p:cTn id="765" dur="1" fill="hold">
                                          <p:stCondLst>
                                            <p:cond delay="0"/>
                                          </p:stCondLst>
                                        </p:cTn>
                                        <p:tgtEl>
                                          <p:spTgt spid="13"/>
                                        </p:tgtEl>
                                        <p:attrNameLst>
                                          <p:attrName>style.visibility</p:attrName>
                                        </p:attrNameLst>
                                      </p:cBhvr>
                                      <p:to>
                                        <p:strVal val="visible"/>
                                      </p:to>
                                    </p:set>
                                    <p:animEffect transition="in" filter="diamond(in)">
                                      <p:cBhvr>
                                        <p:cTn id="766" dur="3500"/>
                                        <p:tgtEl>
                                          <p:spTgt spid="13"/>
                                        </p:tgtEl>
                                      </p:cBhvr>
                                    </p:animEffect>
                                  </p:childTnLst>
                                </p:cTn>
                              </p:par>
                              <p:par>
                                <p:cTn id="767" presetID="8" presetClass="entr" presetSubtype="16" fill="hold" grpId="3" nodeType="withEffect">
                                  <p:stCondLst>
                                    <p:cond delay="0"/>
                                  </p:stCondLst>
                                  <p:childTnLst>
                                    <p:set>
                                      <p:cBhvr>
                                        <p:cTn id="768" dur="1" fill="hold">
                                          <p:stCondLst>
                                            <p:cond delay="0"/>
                                          </p:stCondLst>
                                        </p:cTn>
                                        <p:tgtEl>
                                          <p:spTgt spid="32"/>
                                        </p:tgtEl>
                                        <p:attrNameLst>
                                          <p:attrName>style.visibility</p:attrName>
                                        </p:attrNameLst>
                                      </p:cBhvr>
                                      <p:to>
                                        <p:strVal val="visible"/>
                                      </p:to>
                                    </p:set>
                                    <p:animEffect transition="in" filter="diamond(in)">
                                      <p:cBhvr>
                                        <p:cTn id="769" dur="3500"/>
                                        <p:tgtEl>
                                          <p:spTgt spid="32"/>
                                        </p:tgtEl>
                                      </p:cBhvr>
                                    </p:animEffect>
                                  </p:childTnLst>
                                </p:cTn>
                              </p:par>
                              <p:par>
                                <p:cTn id="770" presetID="8" presetClass="entr" presetSubtype="16" fill="hold" grpId="3" nodeType="withEffect">
                                  <p:stCondLst>
                                    <p:cond delay="0"/>
                                  </p:stCondLst>
                                  <p:childTnLst>
                                    <p:set>
                                      <p:cBhvr>
                                        <p:cTn id="771" dur="1" fill="hold">
                                          <p:stCondLst>
                                            <p:cond delay="0"/>
                                          </p:stCondLst>
                                        </p:cTn>
                                        <p:tgtEl>
                                          <p:spTgt spid="30"/>
                                        </p:tgtEl>
                                        <p:attrNameLst>
                                          <p:attrName>style.visibility</p:attrName>
                                        </p:attrNameLst>
                                      </p:cBhvr>
                                      <p:to>
                                        <p:strVal val="visible"/>
                                      </p:to>
                                    </p:set>
                                    <p:animEffect transition="in" filter="diamond(in)">
                                      <p:cBhvr>
                                        <p:cTn id="772" dur="3500"/>
                                        <p:tgtEl>
                                          <p:spTgt spid="30"/>
                                        </p:tgtEl>
                                      </p:cBhvr>
                                    </p:animEffect>
                                  </p:childTnLst>
                                </p:cTn>
                              </p:par>
                              <p:par>
                                <p:cTn id="773" presetID="8" presetClass="entr" presetSubtype="16" fill="hold" grpId="3" nodeType="withEffect">
                                  <p:stCondLst>
                                    <p:cond delay="0"/>
                                  </p:stCondLst>
                                  <p:childTnLst>
                                    <p:set>
                                      <p:cBhvr>
                                        <p:cTn id="774" dur="1" fill="hold">
                                          <p:stCondLst>
                                            <p:cond delay="0"/>
                                          </p:stCondLst>
                                        </p:cTn>
                                        <p:tgtEl>
                                          <p:spTgt spid="31"/>
                                        </p:tgtEl>
                                        <p:attrNameLst>
                                          <p:attrName>style.visibility</p:attrName>
                                        </p:attrNameLst>
                                      </p:cBhvr>
                                      <p:to>
                                        <p:strVal val="visible"/>
                                      </p:to>
                                    </p:set>
                                    <p:animEffect transition="in" filter="diamond(in)">
                                      <p:cBhvr>
                                        <p:cTn id="775" dur="3500"/>
                                        <p:tgtEl>
                                          <p:spTgt spid="31"/>
                                        </p:tgtEl>
                                      </p:cBhvr>
                                    </p:animEffect>
                                  </p:childTnLst>
                                </p:cTn>
                              </p:par>
                              <p:par>
                                <p:cTn id="776" presetID="8" presetClass="entr" presetSubtype="16" fill="hold" grpId="3" nodeType="withEffect">
                                  <p:stCondLst>
                                    <p:cond delay="0"/>
                                  </p:stCondLst>
                                  <p:childTnLst>
                                    <p:set>
                                      <p:cBhvr>
                                        <p:cTn id="777" dur="1" fill="hold">
                                          <p:stCondLst>
                                            <p:cond delay="0"/>
                                          </p:stCondLst>
                                        </p:cTn>
                                        <p:tgtEl>
                                          <p:spTgt spid="24"/>
                                        </p:tgtEl>
                                        <p:attrNameLst>
                                          <p:attrName>style.visibility</p:attrName>
                                        </p:attrNameLst>
                                      </p:cBhvr>
                                      <p:to>
                                        <p:strVal val="visible"/>
                                      </p:to>
                                    </p:set>
                                    <p:animEffect transition="in" filter="diamond(in)">
                                      <p:cBhvr>
                                        <p:cTn id="778" dur="3500"/>
                                        <p:tgtEl>
                                          <p:spTgt spid="24"/>
                                        </p:tgtEl>
                                      </p:cBhvr>
                                    </p:animEffect>
                                  </p:childTnLst>
                                </p:cTn>
                              </p:par>
                              <p:par>
                                <p:cTn id="779" presetID="8" presetClass="entr" presetSubtype="16" fill="hold" grpId="3" nodeType="withEffect">
                                  <p:stCondLst>
                                    <p:cond delay="0"/>
                                  </p:stCondLst>
                                  <p:childTnLst>
                                    <p:set>
                                      <p:cBhvr>
                                        <p:cTn id="780" dur="1" fill="hold">
                                          <p:stCondLst>
                                            <p:cond delay="0"/>
                                          </p:stCondLst>
                                        </p:cTn>
                                        <p:tgtEl>
                                          <p:spTgt spid="23"/>
                                        </p:tgtEl>
                                        <p:attrNameLst>
                                          <p:attrName>style.visibility</p:attrName>
                                        </p:attrNameLst>
                                      </p:cBhvr>
                                      <p:to>
                                        <p:strVal val="visible"/>
                                      </p:to>
                                    </p:set>
                                    <p:animEffect transition="in" filter="diamond(in)">
                                      <p:cBhvr>
                                        <p:cTn id="781" dur="3500"/>
                                        <p:tgtEl>
                                          <p:spTgt spid="23"/>
                                        </p:tgtEl>
                                      </p:cBhvr>
                                    </p:animEffect>
                                  </p:childTnLst>
                                </p:cTn>
                              </p:par>
                              <p:par>
                                <p:cTn id="782" presetID="8" presetClass="entr" presetSubtype="16" fill="hold" grpId="3" nodeType="withEffect">
                                  <p:stCondLst>
                                    <p:cond delay="0"/>
                                  </p:stCondLst>
                                  <p:childTnLst>
                                    <p:set>
                                      <p:cBhvr>
                                        <p:cTn id="783" dur="1" fill="hold">
                                          <p:stCondLst>
                                            <p:cond delay="0"/>
                                          </p:stCondLst>
                                        </p:cTn>
                                        <p:tgtEl>
                                          <p:spTgt spid="12"/>
                                        </p:tgtEl>
                                        <p:attrNameLst>
                                          <p:attrName>style.visibility</p:attrName>
                                        </p:attrNameLst>
                                      </p:cBhvr>
                                      <p:to>
                                        <p:strVal val="visible"/>
                                      </p:to>
                                    </p:set>
                                    <p:animEffect transition="in" filter="diamond(in)">
                                      <p:cBhvr>
                                        <p:cTn id="784" dur="3500"/>
                                        <p:tgtEl>
                                          <p:spTgt spid="12"/>
                                        </p:tgtEl>
                                      </p:cBhvr>
                                    </p:animEffect>
                                  </p:childTnLst>
                                </p:cTn>
                              </p:par>
                              <p:par>
                                <p:cTn id="785" presetID="8" presetClass="entr" presetSubtype="16" fill="hold" grpId="3" nodeType="withEffect">
                                  <p:stCondLst>
                                    <p:cond delay="0"/>
                                  </p:stCondLst>
                                  <p:childTnLst>
                                    <p:set>
                                      <p:cBhvr>
                                        <p:cTn id="786" dur="1" fill="hold">
                                          <p:stCondLst>
                                            <p:cond delay="0"/>
                                          </p:stCondLst>
                                        </p:cTn>
                                        <p:tgtEl>
                                          <p:spTgt spid="10"/>
                                        </p:tgtEl>
                                        <p:attrNameLst>
                                          <p:attrName>style.visibility</p:attrName>
                                        </p:attrNameLst>
                                      </p:cBhvr>
                                      <p:to>
                                        <p:strVal val="visible"/>
                                      </p:to>
                                    </p:set>
                                    <p:animEffect transition="in" filter="diamond(in)">
                                      <p:cBhvr>
                                        <p:cTn id="787" dur="3500"/>
                                        <p:tgtEl>
                                          <p:spTgt spid="10"/>
                                        </p:tgtEl>
                                      </p:cBhvr>
                                    </p:animEffect>
                                  </p:childTnLst>
                                </p:cTn>
                              </p:par>
                              <p:par>
                                <p:cTn id="788" presetID="8" presetClass="entr" presetSubtype="16" fill="hold" grpId="3" nodeType="withEffect">
                                  <p:stCondLst>
                                    <p:cond delay="0"/>
                                  </p:stCondLst>
                                  <p:childTnLst>
                                    <p:set>
                                      <p:cBhvr>
                                        <p:cTn id="789" dur="1" fill="hold">
                                          <p:stCondLst>
                                            <p:cond delay="0"/>
                                          </p:stCondLst>
                                        </p:cTn>
                                        <p:tgtEl>
                                          <p:spTgt spid="11"/>
                                        </p:tgtEl>
                                        <p:attrNameLst>
                                          <p:attrName>style.visibility</p:attrName>
                                        </p:attrNameLst>
                                      </p:cBhvr>
                                      <p:to>
                                        <p:strVal val="visible"/>
                                      </p:to>
                                    </p:set>
                                    <p:animEffect transition="in" filter="diamond(in)">
                                      <p:cBhvr>
                                        <p:cTn id="790" dur="3500"/>
                                        <p:tgtEl>
                                          <p:spTgt spid="11"/>
                                        </p:tgtEl>
                                      </p:cBhvr>
                                    </p:animEffect>
                                  </p:childTnLst>
                                </p:cTn>
                              </p:par>
                              <p:par>
                                <p:cTn id="791" presetID="8" presetClass="entr" presetSubtype="16" fill="hold" grpId="3" nodeType="withEffect">
                                  <p:stCondLst>
                                    <p:cond delay="0"/>
                                  </p:stCondLst>
                                  <p:childTnLst>
                                    <p:set>
                                      <p:cBhvr>
                                        <p:cTn id="792" dur="1" fill="hold">
                                          <p:stCondLst>
                                            <p:cond delay="0"/>
                                          </p:stCondLst>
                                        </p:cTn>
                                        <p:tgtEl>
                                          <p:spTgt spid="34"/>
                                        </p:tgtEl>
                                        <p:attrNameLst>
                                          <p:attrName>style.visibility</p:attrName>
                                        </p:attrNameLst>
                                      </p:cBhvr>
                                      <p:to>
                                        <p:strVal val="visible"/>
                                      </p:to>
                                    </p:set>
                                    <p:animEffect transition="in" filter="diamond(in)">
                                      <p:cBhvr>
                                        <p:cTn id="793" dur="3500"/>
                                        <p:tgtEl>
                                          <p:spTgt spid="34"/>
                                        </p:tgtEl>
                                      </p:cBhvr>
                                    </p:animEffect>
                                  </p:childTnLst>
                                </p:cTn>
                              </p:par>
                              <p:par>
                                <p:cTn id="794" presetID="8" presetClass="entr" presetSubtype="16" fill="hold" grpId="3" nodeType="withEffect">
                                  <p:stCondLst>
                                    <p:cond delay="0"/>
                                  </p:stCondLst>
                                  <p:childTnLst>
                                    <p:set>
                                      <p:cBhvr>
                                        <p:cTn id="795" dur="1" fill="hold">
                                          <p:stCondLst>
                                            <p:cond delay="0"/>
                                          </p:stCondLst>
                                        </p:cTn>
                                        <p:tgtEl>
                                          <p:spTgt spid="33"/>
                                        </p:tgtEl>
                                        <p:attrNameLst>
                                          <p:attrName>style.visibility</p:attrName>
                                        </p:attrNameLst>
                                      </p:cBhvr>
                                      <p:to>
                                        <p:strVal val="visible"/>
                                      </p:to>
                                    </p:set>
                                    <p:animEffect transition="in" filter="diamond(in)">
                                      <p:cBhvr>
                                        <p:cTn id="796" dur="3500"/>
                                        <p:tgtEl>
                                          <p:spTgt spid="33"/>
                                        </p:tgtEl>
                                      </p:cBhvr>
                                    </p:animEffect>
                                  </p:childTnLst>
                                </p:cTn>
                              </p:par>
                              <p:par>
                                <p:cTn id="797" presetID="8" presetClass="entr" presetSubtype="16" fill="hold" grpId="3" nodeType="withEffect">
                                  <p:stCondLst>
                                    <p:cond delay="0"/>
                                  </p:stCondLst>
                                  <p:childTnLst>
                                    <p:set>
                                      <p:cBhvr>
                                        <p:cTn id="798" dur="1" fill="hold">
                                          <p:stCondLst>
                                            <p:cond delay="0"/>
                                          </p:stCondLst>
                                        </p:cTn>
                                        <p:tgtEl>
                                          <p:spTgt spid="25"/>
                                        </p:tgtEl>
                                        <p:attrNameLst>
                                          <p:attrName>style.visibility</p:attrName>
                                        </p:attrNameLst>
                                      </p:cBhvr>
                                      <p:to>
                                        <p:strVal val="visible"/>
                                      </p:to>
                                    </p:set>
                                    <p:animEffect transition="in" filter="diamond(in)">
                                      <p:cBhvr>
                                        <p:cTn id="799" dur="3500"/>
                                        <p:tgtEl>
                                          <p:spTgt spid="25"/>
                                        </p:tgtEl>
                                      </p:cBhvr>
                                    </p:animEffect>
                                  </p:childTnLst>
                                </p:cTn>
                              </p:par>
                              <p:par>
                                <p:cTn id="800" presetID="8" presetClass="entr" presetSubtype="16" fill="hold" grpId="3" nodeType="withEffect">
                                  <p:stCondLst>
                                    <p:cond delay="0"/>
                                  </p:stCondLst>
                                  <p:childTnLst>
                                    <p:set>
                                      <p:cBhvr>
                                        <p:cTn id="801" dur="1" fill="hold">
                                          <p:stCondLst>
                                            <p:cond delay="0"/>
                                          </p:stCondLst>
                                        </p:cTn>
                                        <p:tgtEl>
                                          <p:spTgt spid="8"/>
                                        </p:tgtEl>
                                        <p:attrNameLst>
                                          <p:attrName>style.visibility</p:attrName>
                                        </p:attrNameLst>
                                      </p:cBhvr>
                                      <p:to>
                                        <p:strVal val="visible"/>
                                      </p:to>
                                    </p:set>
                                    <p:animEffect transition="in" filter="diamond(in)">
                                      <p:cBhvr>
                                        <p:cTn id="802" dur="3500"/>
                                        <p:tgtEl>
                                          <p:spTgt spid="8"/>
                                        </p:tgtEl>
                                      </p:cBhvr>
                                    </p:animEffect>
                                  </p:childTnLst>
                                </p:cTn>
                              </p:par>
                              <p:par>
                                <p:cTn id="803" presetID="8" presetClass="entr" presetSubtype="16" fill="hold" grpId="3" nodeType="withEffect">
                                  <p:stCondLst>
                                    <p:cond delay="0"/>
                                  </p:stCondLst>
                                  <p:childTnLst>
                                    <p:set>
                                      <p:cBhvr>
                                        <p:cTn id="804" dur="1" fill="hold">
                                          <p:stCondLst>
                                            <p:cond delay="0"/>
                                          </p:stCondLst>
                                        </p:cTn>
                                        <p:tgtEl>
                                          <p:spTgt spid="6"/>
                                        </p:tgtEl>
                                        <p:attrNameLst>
                                          <p:attrName>style.visibility</p:attrName>
                                        </p:attrNameLst>
                                      </p:cBhvr>
                                      <p:to>
                                        <p:strVal val="visible"/>
                                      </p:to>
                                    </p:set>
                                    <p:animEffect transition="in" filter="diamond(in)">
                                      <p:cBhvr>
                                        <p:cTn id="805" dur="3500"/>
                                        <p:tgtEl>
                                          <p:spTgt spid="6"/>
                                        </p:tgtEl>
                                      </p:cBhvr>
                                    </p:animEffect>
                                  </p:childTnLst>
                                </p:cTn>
                              </p:par>
                              <p:par>
                                <p:cTn id="806" presetID="8" presetClass="entr" presetSubtype="16" fill="hold" grpId="3" nodeType="withEffect">
                                  <p:stCondLst>
                                    <p:cond delay="0"/>
                                  </p:stCondLst>
                                  <p:childTnLst>
                                    <p:set>
                                      <p:cBhvr>
                                        <p:cTn id="807" dur="1" fill="hold">
                                          <p:stCondLst>
                                            <p:cond delay="0"/>
                                          </p:stCondLst>
                                        </p:cTn>
                                        <p:tgtEl>
                                          <p:spTgt spid="7"/>
                                        </p:tgtEl>
                                        <p:attrNameLst>
                                          <p:attrName>style.visibility</p:attrName>
                                        </p:attrNameLst>
                                      </p:cBhvr>
                                      <p:to>
                                        <p:strVal val="visible"/>
                                      </p:to>
                                    </p:set>
                                    <p:animEffect transition="in" filter="diamond(in)">
                                      <p:cBhvr>
                                        <p:cTn id="808" dur="3500"/>
                                        <p:tgtEl>
                                          <p:spTgt spid="7"/>
                                        </p:tgtEl>
                                      </p:cBhvr>
                                    </p:animEffect>
                                  </p:childTnLst>
                                </p:cTn>
                              </p:par>
                              <p:par>
                                <p:cTn id="809" presetID="8" presetClass="entr" presetSubtype="16" fill="hold" grpId="3" nodeType="withEffect">
                                  <p:stCondLst>
                                    <p:cond delay="0"/>
                                  </p:stCondLst>
                                  <p:childTnLst>
                                    <p:set>
                                      <p:cBhvr>
                                        <p:cTn id="810" dur="1" fill="hold">
                                          <p:stCondLst>
                                            <p:cond delay="0"/>
                                          </p:stCondLst>
                                        </p:cTn>
                                        <p:tgtEl>
                                          <p:spTgt spid="9"/>
                                        </p:tgtEl>
                                        <p:attrNameLst>
                                          <p:attrName>style.visibility</p:attrName>
                                        </p:attrNameLst>
                                      </p:cBhvr>
                                      <p:to>
                                        <p:strVal val="visible"/>
                                      </p:to>
                                    </p:set>
                                    <p:animEffect transition="in" filter="diamond(in)">
                                      <p:cBhvr>
                                        <p:cTn id="811" dur="3500"/>
                                        <p:tgtEl>
                                          <p:spTgt spid="9"/>
                                        </p:tgtEl>
                                      </p:cBhvr>
                                    </p:animEffect>
                                  </p:childTnLst>
                                </p:cTn>
                              </p:par>
                              <p:par>
                                <p:cTn id="812" presetID="8" presetClass="entr" presetSubtype="16" fill="hold" grpId="3" nodeType="withEffect">
                                  <p:stCondLst>
                                    <p:cond delay="0"/>
                                  </p:stCondLst>
                                  <p:childTnLst>
                                    <p:set>
                                      <p:cBhvr>
                                        <p:cTn id="813" dur="1" fill="hold">
                                          <p:stCondLst>
                                            <p:cond delay="0"/>
                                          </p:stCondLst>
                                        </p:cTn>
                                        <p:tgtEl>
                                          <p:spTgt spid="35"/>
                                        </p:tgtEl>
                                        <p:attrNameLst>
                                          <p:attrName>style.visibility</p:attrName>
                                        </p:attrNameLst>
                                      </p:cBhvr>
                                      <p:to>
                                        <p:strVal val="visible"/>
                                      </p:to>
                                    </p:set>
                                    <p:animEffect transition="in" filter="diamond(in)">
                                      <p:cBhvr>
                                        <p:cTn id="814" dur="3500"/>
                                        <p:tgtEl>
                                          <p:spTgt spid="35"/>
                                        </p:tgtEl>
                                      </p:cBhvr>
                                    </p:animEffect>
                                  </p:childTnLst>
                                </p:cTn>
                              </p:par>
                              <p:par>
                                <p:cTn id="815" presetID="8" presetClass="entr" presetSubtype="16" fill="hold" grpId="3" nodeType="withEffect">
                                  <p:stCondLst>
                                    <p:cond delay="0"/>
                                  </p:stCondLst>
                                  <p:childTnLst>
                                    <p:set>
                                      <p:cBhvr>
                                        <p:cTn id="816" dur="1" fill="hold">
                                          <p:stCondLst>
                                            <p:cond delay="0"/>
                                          </p:stCondLst>
                                        </p:cTn>
                                        <p:tgtEl>
                                          <p:spTgt spid="52"/>
                                        </p:tgtEl>
                                        <p:attrNameLst>
                                          <p:attrName>style.visibility</p:attrName>
                                        </p:attrNameLst>
                                      </p:cBhvr>
                                      <p:to>
                                        <p:strVal val="visible"/>
                                      </p:to>
                                    </p:set>
                                    <p:animEffect transition="in" filter="diamond(in)">
                                      <p:cBhvr>
                                        <p:cTn id="817" dur="3500"/>
                                        <p:tgtEl>
                                          <p:spTgt spid="52"/>
                                        </p:tgtEl>
                                      </p:cBhvr>
                                    </p:animEffect>
                                  </p:childTnLst>
                                </p:cTn>
                              </p:par>
                              <p:par>
                                <p:cTn id="818" presetID="8" presetClass="entr" presetSubtype="16" fill="hold" grpId="3" nodeType="withEffect">
                                  <p:stCondLst>
                                    <p:cond delay="0"/>
                                  </p:stCondLst>
                                  <p:childTnLst>
                                    <p:set>
                                      <p:cBhvr>
                                        <p:cTn id="819" dur="1" fill="hold">
                                          <p:stCondLst>
                                            <p:cond delay="0"/>
                                          </p:stCondLst>
                                        </p:cTn>
                                        <p:tgtEl>
                                          <p:spTgt spid="50"/>
                                        </p:tgtEl>
                                        <p:attrNameLst>
                                          <p:attrName>style.visibility</p:attrName>
                                        </p:attrNameLst>
                                      </p:cBhvr>
                                      <p:to>
                                        <p:strVal val="visible"/>
                                      </p:to>
                                    </p:set>
                                    <p:animEffect transition="in" filter="diamond(in)">
                                      <p:cBhvr>
                                        <p:cTn id="820" dur="3500"/>
                                        <p:tgtEl>
                                          <p:spTgt spid="50"/>
                                        </p:tgtEl>
                                      </p:cBhvr>
                                    </p:animEffect>
                                  </p:childTnLst>
                                </p:cTn>
                              </p:par>
                              <p:par>
                                <p:cTn id="821" presetID="8" presetClass="entr" presetSubtype="16" fill="hold" grpId="3" nodeType="withEffect">
                                  <p:stCondLst>
                                    <p:cond delay="0"/>
                                  </p:stCondLst>
                                  <p:childTnLst>
                                    <p:set>
                                      <p:cBhvr>
                                        <p:cTn id="822" dur="1" fill="hold">
                                          <p:stCondLst>
                                            <p:cond delay="0"/>
                                          </p:stCondLst>
                                        </p:cTn>
                                        <p:tgtEl>
                                          <p:spTgt spid="51"/>
                                        </p:tgtEl>
                                        <p:attrNameLst>
                                          <p:attrName>style.visibility</p:attrName>
                                        </p:attrNameLst>
                                      </p:cBhvr>
                                      <p:to>
                                        <p:strVal val="visible"/>
                                      </p:to>
                                    </p:set>
                                    <p:animEffect transition="in" filter="diamond(in)">
                                      <p:cBhvr>
                                        <p:cTn id="823" dur="3500"/>
                                        <p:tgtEl>
                                          <p:spTgt spid="51"/>
                                        </p:tgtEl>
                                      </p:cBhvr>
                                    </p:animEffect>
                                  </p:childTnLst>
                                </p:cTn>
                              </p:par>
                              <p:par>
                                <p:cTn id="824" presetID="8" presetClass="entr" presetSubtype="16" fill="hold" grpId="3" nodeType="withEffect">
                                  <p:stCondLst>
                                    <p:cond delay="0"/>
                                  </p:stCondLst>
                                  <p:childTnLst>
                                    <p:set>
                                      <p:cBhvr>
                                        <p:cTn id="825" dur="1" fill="hold">
                                          <p:stCondLst>
                                            <p:cond delay="0"/>
                                          </p:stCondLst>
                                        </p:cTn>
                                        <p:tgtEl>
                                          <p:spTgt spid="53"/>
                                        </p:tgtEl>
                                        <p:attrNameLst>
                                          <p:attrName>style.visibility</p:attrName>
                                        </p:attrNameLst>
                                      </p:cBhvr>
                                      <p:to>
                                        <p:strVal val="visible"/>
                                      </p:to>
                                    </p:set>
                                    <p:animEffect transition="in" filter="diamond(in)">
                                      <p:cBhvr>
                                        <p:cTn id="826" dur="3500"/>
                                        <p:tgtEl>
                                          <p:spTgt spid="53"/>
                                        </p:tgtEl>
                                      </p:cBhvr>
                                    </p:animEffect>
                                  </p:childTnLst>
                                </p:cTn>
                              </p:par>
                              <p:par>
                                <p:cTn id="827" presetID="8" presetClass="entr" presetSubtype="16" fill="hold" grpId="3" nodeType="withEffect">
                                  <p:stCondLst>
                                    <p:cond delay="0"/>
                                  </p:stCondLst>
                                  <p:childTnLst>
                                    <p:set>
                                      <p:cBhvr>
                                        <p:cTn id="828" dur="1" fill="hold">
                                          <p:stCondLst>
                                            <p:cond delay="0"/>
                                          </p:stCondLst>
                                        </p:cTn>
                                        <p:tgtEl>
                                          <p:spTgt spid="49"/>
                                        </p:tgtEl>
                                        <p:attrNameLst>
                                          <p:attrName>style.visibility</p:attrName>
                                        </p:attrNameLst>
                                      </p:cBhvr>
                                      <p:to>
                                        <p:strVal val="visible"/>
                                      </p:to>
                                    </p:set>
                                    <p:animEffect transition="in" filter="diamond(in)">
                                      <p:cBhvr>
                                        <p:cTn id="829" dur="3500"/>
                                        <p:tgtEl>
                                          <p:spTgt spid="49"/>
                                        </p:tgtEl>
                                      </p:cBhvr>
                                    </p:animEffect>
                                  </p:childTnLst>
                                </p:cTn>
                              </p:par>
                              <p:par>
                                <p:cTn id="830" presetID="8" presetClass="entr" presetSubtype="16" fill="hold" grpId="3" nodeType="withEffect">
                                  <p:stCondLst>
                                    <p:cond delay="0"/>
                                  </p:stCondLst>
                                  <p:childTnLst>
                                    <p:set>
                                      <p:cBhvr>
                                        <p:cTn id="831" dur="1" fill="hold">
                                          <p:stCondLst>
                                            <p:cond delay="0"/>
                                          </p:stCondLst>
                                        </p:cTn>
                                        <p:tgtEl>
                                          <p:spTgt spid="62"/>
                                        </p:tgtEl>
                                        <p:attrNameLst>
                                          <p:attrName>style.visibility</p:attrName>
                                        </p:attrNameLst>
                                      </p:cBhvr>
                                      <p:to>
                                        <p:strVal val="visible"/>
                                      </p:to>
                                    </p:set>
                                    <p:animEffect transition="in" filter="diamond(in)">
                                      <p:cBhvr>
                                        <p:cTn id="832" dur="3500"/>
                                        <p:tgtEl>
                                          <p:spTgt spid="62"/>
                                        </p:tgtEl>
                                      </p:cBhvr>
                                    </p:animEffect>
                                  </p:childTnLst>
                                </p:cTn>
                              </p:par>
                              <p:par>
                                <p:cTn id="833" presetID="8" presetClass="entr" presetSubtype="16" fill="hold" grpId="3" nodeType="withEffect">
                                  <p:stCondLst>
                                    <p:cond delay="0"/>
                                  </p:stCondLst>
                                  <p:childTnLst>
                                    <p:set>
                                      <p:cBhvr>
                                        <p:cTn id="834" dur="1" fill="hold">
                                          <p:stCondLst>
                                            <p:cond delay="0"/>
                                          </p:stCondLst>
                                        </p:cTn>
                                        <p:tgtEl>
                                          <p:spTgt spid="60"/>
                                        </p:tgtEl>
                                        <p:attrNameLst>
                                          <p:attrName>style.visibility</p:attrName>
                                        </p:attrNameLst>
                                      </p:cBhvr>
                                      <p:to>
                                        <p:strVal val="visible"/>
                                      </p:to>
                                    </p:set>
                                    <p:animEffect transition="in" filter="diamond(in)">
                                      <p:cBhvr>
                                        <p:cTn id="835" dur="3500"/>
                                        <p:tgtEl>
                                          <p:spTgt spid="60"/>
                                        </p:tgtEl>
                                      </p:cBhvr>
                                    </p:animEffect>
                                  </p:childTnLst>
                                </p:cTn>
                              </p:par>
                              <p:par>
                                <p:cTn id="836" presetID="8" presetClass="entr" presetSubtype="16" fill="hold" grpId="3" nodeType="withEffect">
                                  <p:stCondLst>
                                    <p:cond delay="0"/>
                                  </p:stCondLst>
                                  <p:childTnLst>
                                    <p:set>
                                      <p:cBhvr>
                                        <p:cTn id="837" dur="1" fill="hold">
                                          <p:stCondLst>
                                            <p:cond delay="0"/>
                                          </p:stCondLst>
                                        </p:cTn>
                                        <p:tgtEl>
                                          <p:spTgt spid="61"/>
                                        </p:tgtEl>
                                        <p:attrNameLst>
                                          <p:attrName>style.visibility</p:attrName>
                                        </p:attrNameLst>
                                      </p:cBhvr>
                                      <p:to>
                                        <p:strVal val="visible"/>
                                      </p:to>
                                    </p:set>
                                    <p:animEffect transition="in" filter="diamond(in)">
                                      <p:cBhvr>
                                        <p:cTn id="838" dur="3500"/>
                                        <p:tgtEl>
                                          <p:spTgt spid="61"/>
                                        </p:tgtEl>
                                      </p:cBhvr>
                                    </p:animEffect>
                                  </p:childTnLst>
                                </p:cTn>
                              </p:par>
                              <p:par>
                                <p:cTn id="839" presetID="8" presetClass="entr" presetSubtype="16" fill="hold" grpId="3" nodeType="withEffect">
                                  <p:stCondLst>
                                    <p:cond delay="0"/>
                                  </p:stCondLst>
                                  <p:childTnLst>
                                    <p:set>
                                      <p:cBhvr>
                                        <p:cTn id="840" dur="1" fill="hold">
                                          <p:stCondLst>
                                            <p:cond delay="0"/>
                                          </p:stCondLst>
                                        </p:cTn>
                                        <p:tgtEl>
                                          <p:spTgt spid="63"/>
                                        </p:tgtEl>
                                        <p:attrNameLst>
                                          <p:attrName>style.visibility</p:attrName>
                                        </p:attrNameLst>
                                      </p:cBhvr>
                                      <p:to>
                                        <p:strVal val="visible"/>
                                      </p:to>
                                    </p:set>
                                    <p:animEffect transition="in" filter="diamond(in)">
                                      <p:cBhvr>
                                        <p:cTn id="841" dur="3500"/>
                                        <p:tgtEl>
                                          <p:spTgt spid="63"/>
                                        </p:tgtEl>
                                      </p:cBhvr>
                                    </p:animEffect>
                                  </p:childTnLst>
                                </p:cTn>
                              </p:par>
                              <p:par>
                                <p:cTn id="842" presetID="8" presetClass="entr" presetSubtype="16" fill="hold" grpId="3" nodeType="withEffect">
                                  <p:stCondLst>
                                    <p:cond delay="0"/>
                                  </p:stCondLst>
                                  <p:childTnLst>
                                    <p:set>
                                      <p:cBhvr>
                                        <p:cTn id="843" dur="1" fill="hold">
                                          <p:stCondLst>
                                            <p:cond delay="0"/>
                                          </p:stCondLst>
                                        </p:cTn>
                                        <p:tgtEl>
                                          <p:spTgt spid="56"/>
                                        </p:tgtEl>
                                        <p:attrNameLst>
                                          <p:attrName>style.visibility</p:attrName>
                                        </p:attrNameLst>
                                      </p:cBhvr>
                                      <p:to>
                                        <p:strVal val="visible"/>
                                      </p:to>
                                    </p:set>
                                    <p:animEffect transition="in" filter="diamond(in)">
                                      <p:cBhvr>
                                        <p:cTn id="844" dur="3500"/>
                                        <p:tgtEl>
                                          <p:spTgt spid="56"/>
                                        </p:tgtEl>
                                      </p:cBhvr>
                                    </p:animEffect>
                                  </p:childTnLst>
                                </p:cTn>
                              </p:par>
                              <p:par>
                                <p:cTn id="845" presetID="8" presetClass="entr" presetSubtype="16" fill="hold" grpId="3" nodeType="withEffect">
                                  <p:stCondLst>
                                    <p:cond delay="0"/>
                                  </p:stCondLst>
                                  <p:childTnLst>
                                    <p:set>
                                      <p:cBhvr>
                                        <p:cTn id="846" dur="1" fill="hold">
                                          <p:stCondLst>
                                            <p:cond delay="0"/>
                                          </p:stCondLst>
                                        </p:cTn>
                                        <p:tgtEl>
                                          <p:spTgt spid="54"/>
                                        </p:tgtEl>
                                        <p:attrNameLst>
                                          <p:attrName>style.visibility</p:attrName>
                                        </p:attrNameLst>
                                      </p:cBhvr>
                                      <p:to>
                                        <p:strVal val="visible"/>
                                      </p:to>
                                    </p:set>
                                    <p:animEffect transition="in" filter="diamond(in)">
                                      <p:cBhvr>
                                        <p:cTn id="847" dur="3500"/>
                                        <p:tgtEl>
                                          <p:spTgt spid="54"/>
                                        </p:tgtEl>
                                      </p:cBhvr>
                                    </p:animEffect>
                                  </p:childTnLst>
                                </p:cTn>
                              </p:par>
                              <p:par>
                                <p:cTn id="848" presetID="8" presetClass="entr" presetSubtype="16" fill="hold" grpId="3" nodeType="withEffect">
                                  <p:stCondLst>
                                    <p:cond delay="0"/>
                                  </p:stCondLst>
                                  <p:childTnLst>
                                    <p:set>
                                      <p:cBhvr>
                                        <p:cTn id="849" dur="1" fill="hold">
                                          <p:stCondLst>
                                            <p:cond delay="0"/>
                                          </p:stCondLst>
                                        </p:cTn>
                                        <p:tgtEl>
                                          <p:spTgt spid="55"/>
                                        </p:tgtEl>
                                        <p:attrNameLst>
                                          <p:attrName>style.visibility</p:attrName>
                                        </p:attrNameLst>
                                      </p:cBhvr>
                                      <p:to>
                                        <p:strVal val="visible"/>
                                      </p:to>
                                    </p:set>
                                    <p:animEffect transition="in" filter="diamond(in)">
                                      <p:cBhvr>
                                        <p:cTn id="850" dur="3500"/>
                                        <p:tgtEl>
                                          <p:spTgt spid="55"/>
                                        </p:tgtEl>
                                      </p:cBhvr>
                                    </p:animEffect>
                                  </p:childTnLst>
                                </p:cTn>
                              </p:par>
                              <p:par>
                                <p:cTn id="851" presetID="8" presetClass="entr" presetSubtype="16" fill="hold" grpId="3" nodeType="withEffect">
                                  <p:stCondLst>
                                    <p:cond delay="0"/>
                                  </p:stCondLst>
                                  <p:childTnLst>
                                    <p:set>
                                      <p:cBhvr>
                                        <p:cTn id="852" dur="1" fill="hold">
                                          <p:stCondLst>
                                            <p:cond delay="0"/>
                                          </p:stCondLst>
                                        </p:cTn>
                                        <p:tgtEl>
                                          <p:spTgt spid="48"/>
                                        </p:tgtEl>
                                        <p:attrNameLst>
                                          <p:attrName>style.visibility</p:attrName>
                                        </p:attrNameLst>
                                      </p:cBhvr>
                                      <p:to>
                                        <p:strVal val="visible"/>
                                      </p:to>
                                    </p:set>
                                    <p:animEffect transition="in" filter="diamond(in)">
                                      <p:cBhvr>
                                        <p:cTn id="853" dur="3500"/>
                                        <p:tgtEl>
                                          <p:spTgt spid="48"/>
                                        </p:tgtEl>
                                      </p:cBhvr>
                                    </p:animEffect>
                                  </p:childTnLst>
                                </p:cTn>
                              </p:par>
                              <p:par>
                                <p:cTn id="854" presetID="8" presetClass="entr" presetSubtype="16" fill="hold" grpId="3" nodeType="withEffect">
                                  <p:stCondLst>
                                    <p:cond delay="0"/>
                                  </p:stCondLst>
                                  <p:childTnLst>
                                    <p:set>
                                      <p:cBhvr>
                                        <p:cTn id="855" dur="1" fill="hold">
                                          <p:stCondLst>
                                            <p:cond delay="0"/>
                                          </p:stCondLst>
                                        </p:cTn>
                                        <p:tgtEl>
                                          <p:spTgt spid="47"/>
                                        </p:tgtEl>
                                        <p:attrNameLst>
                                          <p:attrName>style.visibility</p:attrName>
                                        </p:attrNameLst>
                                      </p:cBhvr>
                                      <p:to>
                                        <p:strVal val="visible"/>
                                      </p:to>
                                    </p:set>
                                    <p:animEffect transition="in" filter="diamond(in)">
                                      <p:cBhvr>
                                        <p:cTn id="856" dur="3500"/>
                                        <p:tgtEl>
                                          <p:spTgt spid="47"/>
                                        </p:tgtEl>
                                      </p:cBhvr>
                                    </p:animEffect>
                                  </p:childTnLst>
                                </p:cTn>
                              </p:par>
                              <p:par>
                                <p:cTn id="857" presetID="8" presetClass="entr" presetSubtype="16" fill="hold" grpId="3" nodeType="withEffect">
                                  <p:stCondLst>
                                    <p:cond delay="0"/>
                                  </p:stCondLst>
                                  <p:childTnLst>
                                    <p:set>
                                      <p:cBhvr>
                                        <p:cTn id="858" dur="1" fill="hold">
                                          <p:stCondLst>
                                            <p:cond delay="0"/>
                                          </p:stCondLst>
                                        </p:cTn>
                                        <p:tgtEl>
                                          <p:spTgt spid="66"/>
                                        </p:tgtEl>
                                        <p:attrNameLst>
                                          <p:attrName>style.visibility</p:attrName>
                                        </p:attrNameLst>
                                      </p:cBhvr>
                                      <p:to>
                                        <p:strVal val="visible"/>
                                      </p:to>
                                    </p:set>
                                    <p:animEffect transition="in" filter="diamond(in)">
                                      <p:cBhvr>
                                        <p:cTn id="859" dur="3500"/>
                                        <p:tgtEl>
                                          <p:spTgt spid="66"/>
                                        </p:tgtEl>
                                      </p:cBhvr>
                                    </p:animEffect>
                                  </p:childTnLst>
                                </p:cTn>
                              </p:par>
                              <p:par>
                                <p:cTn id="860" presetID="8" presetClass="entr" presetSubtype="16" fill="hold" grpId="3" nodeType="withEffect">
                                  <p:stCondLst>
                                    <p:cond delay="0"/>
                                  </p:stCondLst>
                                  <p:childTnLst>
                                    <p:set>
                                      <p:cBhvr>
                                        <p:cTn id="861" dur="1" fill="hold">
                                          <p:stCondLst>
                                            <p:cond delay="0"/>
                                          </p:stCondLst>
                                        </p:cTn>
                                        <p:tgtEl>
                                          <p:spTgt spid="64"/>
                                        </p:tgtEl>
                                        <p:attrNameLst>
                                          <p:attrName>style.visibility</p:attrName>
                                        </p:attrNameLst>
                                      </p:cBhvr>
                                      <p:to>
                                        <p:strVal val="visible"/>
                                      </p:to>
                                    </p:set>
                                    <p:animEffect transition="in" filter="diamond(in)">
                                      <p:cBhvr>
                                        <p:cTn id="862" dur="3500"/>
                                        <p:tgtEl>
                                          <p:spTgt spid="64"/>
                                        </p:tgtEl>
                                      </p:cBhvr>
                                    </p:animEffect>
                                  </p:childTnLst>
                                </p:cTn>
                              </p:par>
                              <p:par>
                                <p:cTn id="863" presetID="8" presetClass="entr" presetSubtype="16" fill="hold" grpId="3" nodeType="withEffect">
                                  <p:stCondLst>
                                    <p:cond delay="0"/>
                                  </p:stCondLst>
                                  <p:childTnLst>
                                    <p:set>
                                      <p:cBhvr>
                                        <p:cTn id="864" dur="1" fill="hold">
                                          <p:stCondLst>
                                            <p:cond delay="0"/>
                                          </p:stCondLst>
                                        </p:cTn>
                                        <p:tgtEl>
                                          <p:spTgt spid="65"/>
                                        </p:tgtEl>
                                        <p:attrNameLst>
                                          <p:attrName>style.visibility</p:attrName>
                                        </p:attrNameLst>
                                      </p:cBhvr>
                                      <p:to>
                                        <p:strVal val="visible"/>
                                      </p:to>
                                    </p:set>
                                    <p:animEffect transition="in" filter="diamond(in)">
                                      <p:cBhvr>
                                        <p:cTn id="865" dur="3500"/>
                                        <p:tgtEl>
                                          <p:spTgt spid="65"/>
                                        </p:tgtEl>
                                      </p:cBhvr>
                                    </p:animEffect>
                                  </p:childTnLst>
                                </p:cTn>
                              </p:par>
                              <p:par>
                                <p:cTn id="866" presetID="8" presetClass="entr" presetSubtype="16" fill="hold" grpId="3" nodeType="withEffect">
                                  <p:stCondLst>
                                    <p:cond delay="0"/>
                                  </p:stCondLst>
                                  <p:childTnLst>
                                    <p:set>
                                      <p:cBhvr>
                                        <p:cTn id="867" dur="1" fill="hold">
                                          <p:stCondLst>
                                            <p:cond delay="0"/>
                                          </p:stCondLst>
                                        </p:cTn>
                                        <p:tgtEl>
                                          <p:spTgt spid="58"/>
                                        </p:tgtEl>
                                        <p:attrNameLst>
                                          <p:attrName>style.visibility</p:attrName>
                                        </p:attrNameLst>
                                      </p:cBhvr>
                                      <p:to>
                                        <p:strVal val="visible"/>
                                      </p:to>
                                    </p:set>
                                    <p:animEffect transition="in" filter="diamond(in)">
                                      <p:cBhvr>
                                        <p:cTn id="868" dur="3500"/>
                                        <p:tgtEl>
                                          <p:spTgt spid="58"/>
                                        </p:tgtEl>
                                      </p:cBhvr>
                                    </p:animEffect>
                                  </p:childTnLst>
                                </p:cTn>
                              </p:par>
                              <p:par>
                                <p:cTn id="869" presetID="8" presetClass="entr" presetSubtype="16" fill="hold" grpId="3" nodeType="withEffect">
                                  <p:stCondLst>
                                    <p:cond delay="0"/>
                                  </p:stCondLst>
                                  <p:childTnLst>
                                    <p:set>
                                      <p:cBhvr>
                                        <p:cTn id="870" dur="1" fill="hold">
                                          <p:stCondLst>
                                            <p:cond delay="0"/>
                                          </p:stCondLst>
                                        </p:cTn>
                                        <p:tgtEl>
                                          <p:spTgt spid="57"/>
                                        </p:tgtEl>
                                        <p:attrNameLst>
                                          <p:attrName>style.visibility</p:attrName>
                                        </p:attrNameLst>
                                      </p:cBhvr>
                                      <p:to>
                                        <p:strVal val="visible"/>
                                      </p:to>
                                    </p:set>
                                    <p:animEffect transition="in" filter="diamond(in)">
                                      <p:cBhvr>
                                        <p:cTn id="871" dur="3500"/>
                                        <p:tgtEl>
                                          <p:spTgt spid="57"/>
                                        </p:tgtEl>
                                      </p:cBhvr>
                                    </p:animEffect>
                                  </p:childTnLst>
                                </p:cTn>
                              </p:par>
                              <p:par>
                                <p:cTn id="872" presetID="8" presetClass="entr" presetSubtype="16" fill="hold" grpId="3" nodeType="withEffect">
                                  <p:stCondLst>
                                    <p:cond delay="0"/>
                                  </p:stCondLst>
                                  <p:childTnLst>
                                    <p:set>
                                      <p:cBhvr>
                                        <p:cTn id="873" dur="1" fill="hold">
                                          <p:stCondLst>
                                            <p:cond delay="0"/>
                                          </p:stCondLst>
                                        </p:cTn>
                                        <p:tgtEl>
                                          <p:spTgt spid="46"/>
                                        </p:tgtEl>
                                        <p:attrNameLst>
                                          <p:attrName>style.visibility</p:attrName>
                                        </p:attrNameLst>
                                      </p:cBhvr>
                                      <p:to>
                                        <p:strVal val="visible"/>
                                      </p:to>
                                    </p:set>
                                    <p:animEffect transition="in" filter="diamond(in)">
                                      <p:cBhvr>
                                        <p:cTn id="874" dur="3500"/>
                                        <p:tgtEl>
                                          <p:spTgt spid="46"/>
                                        </p:tgtEl>
                                      </p:cBhvr>
                                    </p:animEffect>
                                  </p:childTnLst>
                                </p:cTn>
                              </p:par>
                              <p:par>
                                <p:cTn id="875" presetID="8" presetClass="entr" presetSubtype="16" fill="hold" grpId="3" nodeType="withEffect">
                                  <p:stCondLst>
                                    <p:cond delay="0"/>
                                  </p:stCondLst>
                                  <p:childTnLst>
                                    <p:set>
                                      <p:cBhvr>
                                        <p:cTn id="876" dur="1" fill="hold">
                                          <p:stCondLst>
                                            <p:cond delay="0"/>
                                          </p:stCondLst>
                                        </p:cTn>
                                        <p:tgtEl>
                                          <p:spTgt spid="44"/>
                                        </p:tgtEl>
                                        <p:attrNameLst>
                                          <p:attrName>style.visibility</p:attrName>
                                        </p:attrNameLst>
                                      </p:cBhvr>
                                      <p:to>
                                        <p:strVal val="visible"/>
                                      </p:to>
                                    </p:set>
                                    <p:animEffect transition="in" filter="diamond(in)">
                                      <p:cBhvr>
                                        <p:cTn id="877" dur="3500"/>
                                        <p:tgtEl>
                                          <p:spTgt spid="44"/>
                                        </p:tgtEl>
                                      </p:cBhvr>
                                    </p:animEffect>
                                  </p:childTnLst>
                                </p:cTn>
                              </p:par>
                              <p:par>
                                <p:cTn id="878" presetID="8" presetClass="entr" presetSubtype="16" fill="hold" grpId="3" nodeType="withEffect">
                                  <p:stCondLst>
                                    <p:cond delay="0"/>
                                  </p:stCondLst>
                                  <p:childTnLst>
                                    <p:set>
                                      <p:cBhvr>
                                        <p:cTn id="879" dur="1" fill="hold">
                                          <p:stCondLst>
                                            <p:cond delay="0"/>
                                          </p:stCondLst>
                                        </p:cTn>
                                        <p:tgtEl>
                                          <p:spTgt spid="45"/>
                                        </p:tgtEl>
                                        <p:attrNameLst>
                                          <p:attrName>style.visibility</p:attrName>
                                        </p:attrNameLst>
                                      </p:cBhvr>
                                      <p:to>
                                        <p:strVal val="visible"/>
                                      </p:to>
                                    </p:set>
                                    <p:animEffect transition="in" filter="diamond(in)">
                                      <p:cBhvr>
                                        <p:cTn id="880" dur="3500"/>
                                        <p:tgtEl>
                                          <p:spTgt spid="45"/>
                                        </p:tgtEl>
                                      </p:cBhvr>
                                    </p:animEffect>
                                  </p:childTnLst>
                                </p:cTn>
                              </p:par>
                              <p:par>
                                <p:cTn id="881" presetID="8" presetClass="entr" presetSubtype="16" fill="hold" grpId="3" nodeType="withEffect">
                                  <p:stCondLst>
                                    <p:cond delay="0"/>
                                  </p:stCondLst>
                                  <p:childTnLst>
                                    <p:set>
                                      <p:cBhvr>
                                        <p:cTn id="882" dur="1" fill="hold">
                                          <p:stCondLst>
                                            <p:cond delay="0"/>
                                          </p:stCondLst>
                                        </p:cTn>
                                        <p:tgtEl>
                                          <p:spTgt spid="68"/>
                                        </p:tgtEl>
                                        <p:attrNameLst>
                                          <p:attrName>style.visibility</p:attrName>
                                        </p:attrNameLst>
                                      </p:cBhvr>
                                      <p:to>
                                        <p:strVal val="visible"/>
                                      </p:to>
                                    </p:set>
                                    <p:animEffect transition="in" filter="diamond(in)">
                                      <p:cBhvr>
                                        <p:cTn id="883" dur="3500"/>
                                        <p:tgtEl>
                                          <p:spTgt spid="68"/>
                                        </p:tgtEl>
                                      </p:cBhvr>
                                    </p:animEffect>
                                  </p:childTnLst>
                                </p:cTn>
                              </p:par>
                              <p:par>
                                <p:cTn id="884" presetID="8" presetClass="entr" presetSubtype="16" fill="hold" grpId="3" nodeType="withEffect">
                                  <p:stCondLst>
                                    <p:cond delay="0"/>
                                  </p:stCondLst>
                                  <p:childTnLst>
                                    <p:set>
                                      <p:cBhvr>
                                        <p:cTn id="885" dur="1" fill="hold">
                                          <p:stCondLst>
                                            <p:cond delay="0"/>
                                          </p:stCondLst>
                                        </p:cTn>
                                        <p:tgtEl>
                                          <p:spTgt spid="67"/>
                                        </p:tgtEl>
                                        <p:attrNameLst>
                                          <p:attrName>style.visibility</p:attrName>
                                        </p:attrNameLst>
                                      </p:cBhvr>
                                      <p:to>
                                        <p:strVal val="visible"/>
                                      </p:to>
                                    </p:set>
                                    <p:animEffect transition="in" filter="diamond(in)">
                                      <p:cBhvr>
                                        <p:cTn id="886" dur="3500"/>
                                        <p:tgtEl>
                                          <p:spTgt spid="67"/>
                                        </p:tgtEl>
                                      </p:cBhvr>
                                    </p:animEffect>
                                  </p:childTnLst>
                                </p:cTn>
                              </p:par>
                              <p:par>
                                <p:cTn id="887" presetID="8" presetClass="entr" presetSubtype="16" fill="hold" grpId="3" nodeType="withEffect">
                                  <p:stCondLst>
                                    <p:cond delay="0"/>
                                  </p:stCondLst>
                                  <p:childTnLst>
                                    <p:set>
                                      <p:cBhvr>
                                        <p:cTn id="888" dur="1" fill="hold">
                                          <p:stCondLst>
                                            <p:cond delay="0"/>
                                          </p:stCondLst>
                                        </p:cTn>
                                        <p:tgtEl>
                                          <p:spTgt spid="59"/>
                                        </p:tgtEl>
                                        <p:attrNameLst>
                                          <p:attrName>style.visibility</p:attrName>
                                        </p:attrNameLst>
                                      </p:cBhvr>
                                      <p:to>
                                        <p:strVal val="visible"/>
                                      </p:to>
                                    </p:set>
                                    <p:animEffect transition="in" filter="diamond(in)">
                                      <p:cBhvr>
                                        <p:cTn id="889" dur="3500"/>
                                        <p:tgtEl>
                                          <p:spTgt spid="59"/>
                                        </p:tgtEl>
                                      </p:cBhvr>
                                    </p:animEffect>
                                  </p:childTnLst>
                                </p:cTn>
                              </p:par>
                              <p:par>
                                <p:cTn id="890" presetID="8" presetClass="entr" presetSubtype="16" fill="hold" grpId="3" nodeType="withEffect">
                                  <p:stCondLst>
                                    <p:cond delay="0"/>
                                  </p:stCondLst>
                                  <p:childTnLst>
                                    <p:set>
                                      <p:cBhvr>
                                        <p:cTn id="891" dur="1" fill="hold">
                                          <p:stCondLst>
                                            <p:cond delay="0"/>
                                          </p:stCondLst>
                                        </p:cTn>
                                        <p:tgtEl>
                                          <p:spTgt spid="42"/>
                                        </p:tgtEl>
                                        <p:attrNameLst>
                                          <p:attrName>style.visibility</p:attrName>
                                        </p:attrNameLst>
                                      </p:cBhvr>
                                      <p:to>
                                        <p:strVal val="visible"/>
                                      </p:to>
                                    </p:set>
                                    <p:animEffect transition="in" filter="diamond(in)">
                                      <p:cBhvr>
                                        <p:cTn id="892" dur="3500"/>
                                        <p:tgtEl>
                                          <p:spTgt spid="42"/>
                                        </p:tgtEl>
                                      </p:cBhvr>
                                    </p:animEffect>
                                  </p:childTnLst>
                                </p:cTn>
                              </p:par>
                              <p:par>
                                <p:cTn id="893" presetID="8" presetClass="entr" presetSubtype="16" fill="hold" grpId="3" nodeType="withEffect">
                                  <p:stCondLst>
                                    <p:cond delay="0"/>
                                  </p:stCondLst>
                                  <p:childTnLst>
                                    <p:set>
                                      <p:cBhvr>
                                        <p:cTn id="894" dur="1" fill="hold">
                                          <p:stCondLst>
                                            <p:cond delay="0"/>
                                          </p:stCondLst>
                                        </p:cTn>
                                        <p:tgtEl>
                                          <p:spTgt spid="40"/>
                                        </p:tgtEl>
                                        <p:attrNameLst>
                                          <p:attrName>style.visibility</p:attrName>
                                        </p:attrNameLst>
                                      </p:cBhvr>
                                      <p:to>
                                        <p:strVal val="visible"/>
                                      </p:to>
                                    </p:set>
                                    <p:animEffect transition="in" filter="diamond(in)">
                                      <p:cBhvr>
                                        <p:cTn id="895" dur="3500"/>
                                        <p:tgtEl>
                                          <p:spTgt spid="40"/>
                                        </p:tgtEl>
                                      </p:cBhvr>
                                    </p:animEffect>
                                  </p:childTnLst>
                                </p:cTn>
                              </p:par>
                              <p:par>
                                <p:cTn id="896" presetID="8" presetClass="entr" presetSubtype="16" fill="hold" grpId="3" nodeType="withEffect">
                                  <p:stCondLst>
                                    <p:cond delay="0"/>
                                  </p:stCondLst>
                                  <p:childTnLst>
                                    <p:set>
                                      <p:cBhvr>
                                        <p:cTn id="897" dur="1" fill="hold">
                                          <p:stCondLst>
                                            <p:cond delay="0"/>
                                          </p:stCondLst>
                                        </p:cTn>
                                        <p:tgtEl>
                                          <p:spTgt spid="41"/>
                                        </p:tgtEl>
                                        <p:attrNameLst>
                                          <p:attrName>style.visibility</p:attrName>
                                        </p:attrNameLst>
                                      </p:cBhvr>
                                      <p:to>
                                        <p:strVal val="visible"/>
                                      </p:to>
                                    </p:set>
                                    <p:animEffect transition="in" filter="diamond(in)">
                                      <p:cBhvr>
                                        <p:cTn id="898" dur="3500"/>
                                        <p:tgtEl>
                                          <p:spTgt spid="41"/>
                                        </p:tgtEl>
                                      </p:cBhvr>
                                    </p:animEffect>
                                  </p:childTnLst>
                                </p:cTn>
                              </p:par>
                              <p:par>
                                <p:cTn id="899" presetID="8" presetClass="entr" presetSubtype="16" fill="hold" grpId="3" nodeType="withEffect">
                                  <p:stCondLst>
                                    <p:cond delay="0"/>
                                  </p:stCondLst>
                                  <p:childTnLst>
                                    <p:set>
                                      <p:cBhvr>
                                        <p:cTn id="900" dur="1" fill="hold">
                                          <p:stCondLst>
                                            <p:cond delay="0"/>
                                          </p:stCondLst>
                                        </p:cTn>
                                        <p:tgtEl>
                                          <p:spTgt spid="43"/>
                                        </p:tgtEl>
                                        <p:attrNameLst>
                                          <p:attrName>style.visibility</p:attrName>
                                        </p:attrNameLst>
                                      </p:cBhvr>
                                      <p:to>
                                        <p:strVal val="visible"/>
                                      </p:to>
                                    </p:set>
                                    <p:animEffect transition="in" filter="diamond(in)">
                                      <p:cBhvr>
                                        <p:cTn id="901" dur="3500"/>
                                        <p:tgtEl>
                                          <p:spTgt spid="43"/>
                                        </p:tgtEl>
                                      </p:cBhvr>
                                    </p:animEffect>
                                  </p:childTnLst>
                                </p:cTn>
                              </p:par>
                              <p:par>
                                <p:cTn id="902" presetID="8" presetClass="entr" presetSubtype="16" fill="hold" grpId="3" nodeType="withEffect">
                                  <p:stCondLst>
                                    <p:cond delay="0"/>
                                  </p:stCondLst>
                                  <p:childTnLst>
                                    <p:set>
                                      <p:cBhvr>
                                        <p:cTn id="903" dur="1" fill="hold">
                                          <p:stCondLst>
                                            <p:cond delay="0"/>
                                          </p:stCondLst>
                                        </p:cTn>
                                        <p:tgtEl>
                                          <p:spTgt spid="69"/>
                                        </p:tgtEl>
                                        <p:attrNameLst>
                                          <p:attrName>style.visibility</p:attrName>
                                        </p:attrNameLst>
                                      </p:cBhvr>
                                      <p:to>
                                        <p:strVal val="visible"/>
                                      </p:to>
                                    </p:set>
                                    <p:animEffect transition="in" filter="diamond(in)">
                                      <p:cBhvr>
                                        <p:cTn id="904" dur="3500"/>
                                        <p:tgtEl>
                                          <p:spTgt spid="69"/>
                                        </p:tgtEl>
                                      </p:cBhvr>
                                    </p:animEffect>
                                  </p:childTnLst>
                                </p:cTn>
                              </p:par>
                              <p:par>
                                <p:cTn id="905" presetID="23" presetClass="entr" presetSubtype="16" fill="hold" nodeType="withEffect">
                                  <p:stCondLst>
                                    <p:cond delay="250"/>
                                  </p:stCondLst>
                                  <p:childTnLst>
                                    <p:set>
                                      <p:cBhvr>
                                        <p:cTn id="906" dur="1" fill="hold">
                                          <p:stCondLst>
                                            <p:cond delay="0"/>
                                          </p:stCondLst>
                                        </p:cTn>
                                        <p:tgtEl>
                                          <p:spTgt spid="70"/>
                                        </p:tgtEl>
                                        <p:attrNameLst>
                                          <p:attrName>style.visibility</p:attrName>
                                        </p:attrNameLst>
                                      </p:cBhvr>
                                      <p:to>
                                        <p:strVal val="visible"/>
                                      </p:to>
                                    </p:set>
                                    <p:anim calcmode="lin" valueType="num">
                                      <p:cBhvr>
                                        <p:cTn id="907" dur="3250" fill="hold"/>
                                        <p:tgtEl>
                                          <p:spTgt spid="70"/>
                                        </p:tgtEl>
                                        <p:attrNameLst>
                                          <p:attrName>ppt_w</p:attrName>
                                        </p:attrNameLst>
                                      </p:cBhvr>
                                      <p:tavLst>
                                        <p:tav tm="0">
                                          <p:val>
                                            <p:fltVal val="0"/>
                                          </p:val>
                                        </p:tav>
                                        <p:tav tm="100000">
                                          <p:val>
                                            <p:strVal val="#ppt_w"/>
                                          </p:val>
                                        </p:tav>
                                      </p:tavLst>
                                    </p:anim>
                                    <p:anim calcmode="lin" valueType="num">
                                      <p:cBhvr>
                                        <p:cTn id="908" dur="3250" fill="hold"/>
                                        <p:tgtEl>
                                          <p:spTgt spid="70"/>
                                        </p:tgtEl>
                                        <p:attrNameLst>
                                          <p:attrName>ppt_h</p:attrName>
                                        </p:attrNameLst>
                                      </p:cBhvr>
                                      <p:tavLst>
                                        <p:tav tm="0">
                                          <p:val>
                                            <p:fltVal val="0"/>
                                          </p:val>
                                        </p:tav>
                                        <p:tav tm="100000">
                                          <p:val>
                                            <p:strVal val="#ppt_h"/>
                                          </p:val>
                                        </p:tav>
                                      </p:tavLst>
                                    </p:anim>
                                  </p:childTnLst>
                                </p:cTn>
                              </p:par>
                              <p:par>
                                <p:cTn id="909" presetID="8" presetClass="entr" presetSubtype="32" fill="hold" nodeType="withEffect">
                                  <p:stCondLst>
                                    <p:cond delay="250"/>
                                  </p:stCondLst>
                                  <p:childTnLst>
                                    <p:set>
                                      <p:cBhvr>
                                        <p:cTn id="910" dur="1" fill="hold">
                                          <p:stCondLst>
                                            <p:cond delay="0"/>
                                          </p:stCondLst>
                                        </p:cTn>
                                        <p:tgtEl>
                                          <p:spTgt spid="70"/>
                                        </p:tgtEl>
                                        <p:attrNameLst>
                                          <p:attrName>style.visibility</p:attrName>
                                        </p:attrNameLst>
                                      </p:cBhvr>
                                      <p:to>
                                        <p:strVal val="visible"/>
                                      </p:to>
                                    </p:set>
                                    <p:animEffect transition="in" filter="diamond(out)">
                                      <p:cBhvr>
                                        <p:cTn id="911" dur="3250"/>
                                        <p:tgtEl>
                                          <p:spTgt spid="70"/>
                                        </p:tgtEl>
                                      </p:cBhvr>
                                    </p:animEffect>
                                  </p:childTnLst>
                                </p:cTn>
                              </p:par>
                              <p:par>
                                <p:cTn id="912" presetID="9" presetClass="emph" presetSubtype="0" grpId="0" nodeType="withEffect">
                                  <p:stCondLst>
                                    <p:cond delay="0"/>
                                  </p:stCondLst>
                                  <p:childTnLst>
                                    <p:set>
                                      <p:cBhvr rctx="PPT">
                                        <p:cTn id="913" dur="indefinite"/>
                                        <p:tgtEl>
                                          <p:spTgt spid="72"/>
                                        </p:tgtEl>
                                        <p:attrNameLst>
                                          <p:attrName>style.opacity</p:attrName>
                                        </p:attrNameLst>
                                      </p:cBhvr>
                                      <p:to>
                                        <p:strVal val="0"/>
                                      </p:to>
                                    </p:set>
                                    <p:animEffect filter="image" prLst="opacity: 0">
                                      <p:cBhvr rctx="IE">
                                        <p:cTn id="914" dur="indefinite"/>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7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67 Grupo"/>
          <p:cNvGrpSpPr/>
          <p:nvPr/>
        </p:nvGrpSpPr>
        <p:grpSpPr>
          <a:xfrm>
            <a:off x="4228" y="0"/>
            <a:ext cx="9144000" cy="5143500"/>
            <a:chOff x="0" y="0"/>
            <a:chExt cx="9144000" cy="5143500"/>
          </a:xfrm>
        </p:grpSpPr>
        <p:sp>
          <p:nvSpPr>
            <p:cNvPr id="69" name="68 Rectángulo"/>
            <p:cNvSpPr/>
            <p:nvPr/>
          </p:nvSpPr>
          <p:spPr>
            <a:xfrm>
              <a:off x="4572000" y="2571750"/>
              <a:ext cx="4572000" cy="2571750"/>
            </a:xfrm>
            <a:prstGeom prst="rect">
              <a:avLst/>
            </a:prstGeom>
            <a:gradFill>
              <a:gsLst>
                <a:gs pos="34000">
                  <a:srgbClr val="1A1245"/>
                </a:gs>
                <a:gs pos="100000">
                  <a:srgbClr val="C00000">
                    <a:lumMod val="4000"/>
                  </a:srgbClr>
                </a:gs>
                <a:gs pos="2000">
                  <a:srgbClr val="FFC000"/>
                </a:gs>
                <a:gs pos="52000">
                  <a:srgbClr val="5454D4">
                    <a:lumMod val="35000"/>
                    <a:alpha val="97000"/>
                  </a:srgbClr>
                </a:gs>
                <a:gs pos="2000">
                  <a:srgbClr val="66FF33"/>
                </a:gs>
                <a:gs pos="82000">
                  <a:srgbClr val="DC1C08">
                    <a:lumMod val="49000"/>
                  </a:srgbClr>
                </a:gs>
                <a:gs pos="74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0800000" flipH="1">
              <a:off x="4572000" y="0"/>
              <a:ext cx="4572000" cy="2571750"/>
            </a:xfrm>
            <a:prstGeom prst="rect">
              <a:avLst/>
            </a:prstGeom>
            <a:gradFill>
              <a:gsLst>
                <a:gs pos="34000">
                  <a:srgbClr val="1A1245"/>
                </a:gs>
                <a:gs pos="100000">
                  <a:srgbClr val="C00000">
                    <a:lumMod val="4000"/>
                  </a:srgbClr>
                </a:gs>
                <a:gs pos="2000">
                  <a:srgbClr val="FFC000"/>
                </a:gs>
                <a:gs pos="52000">
                  <a:srgbClr val="5454D4">
                    <a:lumMod val="35000"/>
                    <a:alpha val="97000"/>
                  </a:srgbClr>
                </a:gs>
                <a:gs pos="2000">
                  <a:srgbClr val="66FF33"/>
                </a:gs>
                <a:gs pos="82000">
                  <a:srgbClr val="DC1C08">
                    <a:lumMod val="49000"/>
                  </a:srgbClr>
                </a:gs>
                <a:gs pos="74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0" y="2571750"/>
              <a:ext cx="4572000" cy="2571750"/>
            </a:xfrm>
            <a:prstGeom prst="rect">
              <a:avLst/>
            </a:prstGeom>
            <a:gradFill>
              <a:gsLst>
                <a:gs pos="34000">
                  <a:srgbClr val="1A1245"/>
                </a:gs>
                <a:gs pos="100000">
                  <a:srgbClr val="C00000">
                    <a:lumMod val="4000"/>
                  </a:srgbClr>
                </a:gs>
                <a:gs pos="2000">
                  <a:srgbClr val="FFC000"/>
                </a:gs>
                <a:gs pos="52000">
                  <a:srgbClr val="5454D4">
                    <a:lumMod val="35000"/>
                    <a:alpha val="97000"/>
                  </a:srgbClr>
                </a:gs>
                <a:gs pos="2000">
                  <a:srgbClr val="66FF33"/>
                </a:gs>
                <a:gs pos="82000">
                  <a:srgbClr val="DC1C08">
                    <a:lumMod val="49000"/>
                  </a:srgbClr>
                </a:gs>
                <a:gs pos="74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a:off x="0" y="0"/>
              <a:ext cx="4572000" cy="2571750"/>
            </a:xfrm>
            <a:prstGeom prst="rect">
              <a:avLst/>
            </a:prstGeom>
            <a:gradFill>
              <a:gsLst>
                <a:gs pos="34000">
                  <a:srgbClr val="1A1245"/>
                </a:gs>
                <a:gs pos="100000">
                  <a:srgbClr val="C00000">
                    <a:lumMod val="4000"/>
                  </a:srgbClr>
                </a:gs>
                <a:gs pos="2000">
                  <a:srgbClr val="FFC000"/>
                </a:gs>
                <a:gs pos="52000">
                  <a:srgbClr val="5454D4">
                    <a:lumMod val="35000"/>
                    <a:alpha val="97000"/>
                  </a:srgbClr>
                </a:gs>
                <a:gs pos="2000">
                  <a:srgbClr val="66FF33"/>
                </a:gs>
                <a:gs pos="82000">
                  <a:srgbClr val="DC1C08">
                    <a:lumMod val="49000"/>
                  </a:srgbClr>
                </a:gs>
                <a:gs pos="74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4" name="63 Imagen" descr="Diapositiva2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Anillo"/>
          <p:cNvSpPr/>
          <p:nvPr/>
        </p:nvSpPr>
        <p:spPr>
          <a:xfrm>
            <a:off x="1115616" y="106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1268016" y="1630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1420416" y="3154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1572816" y="4678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1725216" y="6202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1877616" y="7726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030016" y="9250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182416" y="10774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334816" y="12298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487216" y="13822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639616" y="15346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792016" y="16870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944416" y="18394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3096816" y="1991866"/>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804248" y="363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651848" y="1887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6499448" y="3411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6347048" y="4935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6194648" y="6459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6042248" y="7983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889848" y="9507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737448" y="11031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585048" y="12555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5432648" y="14079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5280248" y="15603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5127848" y="17127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flipH="1">
            <a:off x="4975448" y="18651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flipH="1">
            <a:off x="4823048" y="2017524"/>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6732240" y="42269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6579840" y="40745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6427440" y="39221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6275040" y="37697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6122640" y="36173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970240" y="34649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817840" y="33125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5665440" y="31601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5513040" y="30077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5360640" y="28553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a:off x="5208240" y="27029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a:off x="5055840" y="25505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a:off x="4903440" y="23981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a:off x="4751040" y="2245727"/>
            <a:ext cx="1259160"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1115616" y="42291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268016" y="40767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420416" y="39243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572816" y="37719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725216" y="36195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877616" y="34671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2030016" y="33147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182416" y="31623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334816" y="30099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0800000" flipH="1">
            <a:off x="2487216" y="28575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0800000" flipH="1">
            <a:off x="2639616" y="27051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0800000" flipH="1">
            <a:off x="2792016" y="25527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0800000" flipH="1">
            <a:off x="2944416" y="24003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0800000" flipH="1">
            <a:off x="3096816" y="2247900"/>
            <a:ext cx="1403176" cy="914400"/>
          </a:xfrm>
          <a:prstGeom prst="donut">
            <a:avLst>
              <a:gd name="adj" fmla="val 10244"/>
            </a:avLst>
          </a:prstGeom>
          <a:noFill/>
          <a:ln w="31750" cap="sq" cmpd="sng">
            <a:gradFill>
              <a:gsLst>
                <a:gs pos="0">
                  <a:srgbClr val="FFF200"/>
                </a:gs>
                <a:gs pos="45000">
                  <a:srgbClr val="FF7A00"/>
                </a:gs>
                <a:gs pos="70000">
                  <a:srgbClr val="FF0300"/>
                </a:gs>
                <a:gs pos="100000">
                  <a:srgbClr val="4D0808"/>
                </a:gs>
              </a:gsLst>
              <a:lin ang="5400000" scaled="0"/>
            </a:gradFill>
            <a:prstDash val="sysDot"/>
            <a:bevel/>
          </a:ln>
          <a:effectLst>
            <a:outerShdw dist="50800" dir="5400000" sx="200000" sy="200000" algn="ctr" rotWithShape="0">
              <a:srgbClr val="FC7404">
                <a:alpha val="4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a:off x="-199370" y="-452586"/>
            <a:ext cx="9595906" cy="612068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03520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500" fill="hold"/>
                                        <p:tgtEl>
                                          <p:spTgt spid="2"/>
                                        </p:tgtEl>
                                        <p:attrNameLst>
                                          <p:attrName>ppt_w</p:attrName>
                                        </p:attrNameLst>
                                      </p:cBhvr>
                                      <p:tavLst>
                                        <p:tav tm="0">
                                          <p:val>
                                            <p:strVal val="#ppt_w"/>
                                          </p:val>
                                        </p:tav>
                                        <p:tav tm="100000">
                                          <p:val>
                                            <p:strVal val="#ppt_w"/>
                                          </p:val>
                                        </p:tav>
                                      </p:tavLst>
                                    </p:anim>
                                    <p:anim calcmode="lin" valueType="num">
                                      <p:cBhvr>
                                        <p:cTn id="8" dur="3500" fill="hold"/>
                                        <p:tgtEl>
                                          <p:spTgt spid="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2"/>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2"/>
                                        </p:tgtEl>
                                        <p:attrNameLst>
                                          <p:attrName>ppt_x</p:attrName>
                                        </p:attrNameLst>
                                      </p:cBhvr>
                                      <p:tavLst>
                                        <p:tav tm="0">
                                          <p:val>
                                            <p:strVal val="ppt_x"/>
                                          </p:val>
                                        </p:tav>
                                        <p:tav tm="100000">
                                          <p:val>
                                            <p:strVal val="1+ppt_w/2"/>
                                          </p:val>
                                        </p:tav>
                                      </p:tavLst>
                                    </p:anim>
                                    <p:anim calcmode="lin" valueType="num">
                                      <p:cBhvr additive="base">
                                        <p:cTn id="13" dur="3500"/>
                                        <p:tgtEl>
                                          <p:spTgt spid="2"/>
                                        </p:tgtEl>
                                        <p:attrNameLst>
                                          <p:attrName>ppt_y</p:attrName>
                                        </p:attrNameLst>
                                      </p:cBhvr>
                                      <p:tavLst>
                                        <p:tav tm="0">
                                          <p:val>
                                            <p:strVal val="ppt_y"/>
                                          </p:val>
                                        </p:tav>
                                        <p:tav tm="100000">
                                          <p:val>
                                            <p:strVal val="1+ppt_h/2"/>
                                          </p:val>
                                        </p:tav>
                                      </p:tavLst>
                                    </p:anim>
                                    <p:set>
                                      <p:cBhvr>
                                        <p:cTn id="14" dur="1" fill="hold">
                                          <p:stCondLst>
                                            <p:cond delay="3499"/>
                                          </p:stCondLst>
                                        </p:cTn>
                                        <p:tgtEl>
                                          <p:spTgt spid="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3500" fill="hold"/>
                                        <p:tgtEl>
                                          <p:spTgt spid="3"/>
                                        </p:tgtEl>
                                        <p:attrNameLst>
                                          <p:attrName>ppt_w</p:attrName>
                                        </p:attrNameLst>
                                      </p:cBhvr>
                                      <p:tavLst>
                                        <p:tav tm="0">
                                          <p:val>
                                            <p:strVal val="#ppt_w"/>
                                          </p:val>
                                        </p:tav>
                                        <p:tav tm="100000">
                                          <p:val>
                                            <p:strVal val="#ppt_w"/>
                                          </p:val>
                                        </p:tav>
                                      </p:tavLst>
                                    </p:anim>
                                    <p:anim calcmode="lin" valueType="num">
                                      <p:cBhvr>
                                        <p:cTn id="18" dur="3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1+ppt_w/2"/>
                                          </p:val>
                                        </p:tav>
                                      </p:tavLst>
                                    </p:anim>
                                    <p:anim calcmode="lin" valueType="num">
                                      <p:cBhvr additive="base">
                                        <p:cTn id="23" dur="3500"/>
                                        <p:tgtEl>
                                          <p:spTgt spid="3"/>
                                        </p:tgtEl>
                                        <p:attrNameLst>
                                          <p:attrName>ppt_y</p:attrName>
                                        </p:attrNameLst>
                                      </p:cBhvr>
                                      <p:tavLst>
                                        <p:tav tm="0">
                                          <p:val>
                                            <p:strVal val="ppt_y"/>
                                          </p:val>
                                        </p:tav>
                                        <p:tav tm="100000">
                                          <p:val>
                                            <p:strVal val="1+ppt_h/2"/>
                                          </p:val>
                                        </p:tav>
                                      </p:tavLst>
                                    </p:anim>
                                    <p:set>
                                      <p:cBhvr>
                                        <p:cTn id="24" dur="1" fill="hold">
                                          <p:stCondLst>
                                            <p:cond delay="3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p:cTn id="27" dur="3500" fill="hold"/>
                                        <p:tgtEl>
                                          <p:spTgt spid="4"/>
                                        </p:tgtEl>
                                        <p:attrNameLst>
                                          <p:attrName>ppt_w</p:attrName>
                                        </p:attrNameLst>
                                      </p:cBhvr>
                                      <p:tavLst>
                                        <p:tav tm="0">
                                          <p:val>
                                            <p:strVal val="#ppt_w"/>
                                          </p:val>
                                        </p:tav>
                                        <p:tav tm="100000">
                                          <p:val>
                                            <p:strVal val="#ppt_w"/>
                                          </p:val>
                                        </p:tav>
                                      </p:tavLst>
                                    </p:anim>
                                    <p:anim calcmode="lin" valueType="num">
                                      <p:cBhvr>
                                        <p:cTn id="28" dur="3500" fill="hold"/>
                                        <p:tgtEl>
                                          <p:spTgt spid="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4"/>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4"/>
                                        </p:tgtEl>
                                        <p:attrNameLst>
                                          <p:attrName>ppt_x</p:attrName>
                                        </p:attrNameLst>
                                      </p:cBhvr>
                                      <p:tavLst>
                                        <p:tav tm="0">
                                          <p:val>
                                            <p:strVal val="ppt_x"/>
                                          </p:val>
                                        </p:tav>
                                        <p:tav tm="100000">
                                          <p:val>
                                            <p:strVal val="1+ppt_w/2"/>
                                          </p:val>
                                        </p:tav>
                                      </p:tavLst>
                                    </p:anim>
                                    <p:anim calcmode="lin" valueType="num">
                                      <p:cBhvr additive="base">
                                        <p:cTn id="33" dur="3500"/>
                                        <p:tgtEl>
                                          <p:spTgt spid="4"/>
                                        </p:tgtEl>
                                        <p:attrNameLst>
                                          <p:attrName>ppt_y</p:attrName>
                                        </p:attrNameLst>
                                      </p:cBhvr>
                                      <p:tavLst>
                                        <p:tav tm="0">
                                          <p:val>
                                            <p:strVal val="ppt_y"/>
                                          </p:val>
                                        </p:tav>
                                        <p:tav tm="100000">
                                          <p:val>
                                            <p:strVal val="1+ppt_h/2"/>
                                          </p:val>
                                        </p:tav>
                                      </p:tavLst>
                                    </p:anim>
                                    <p:set>
                                      <p:cBhvr>
                                        <p:cTn id="34" dur="1" fill="hold">
                                          <p:stCondLst>
                                            <p:cond delay="3499"/>
                                          </p:stCondLst>
                                        </p:cTn>
                                        <p:tgtEl>
                                          <p:spTgt spid="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p:cTn id="37" dur="3500" fill="hold"/>
                                        <p:tgtEl>
                                          <p:spTgt spid="5"/>
                                        </p:tgtEl>
                                        <p:attrNameLst>
                                          <p:attrName>ppt_w</p:attrName>
                                        </p:attrNameLst>
                                      </p:cBhvr>
                                      <p:tavLst>
                                        <p:tav tm="0">
                                          <p:val>
                                            <p:strVal val="#ppt_w"/>
                                          </p:val>
                                        </p:tav>
                                        <p:tav tm="100000">
                                          <p:val>
                                            <p:strVal val="#ppt_w"/>
                                          </p:val>
                                        </p:tav>
                                      </p:tavLst>
                                    </p:anim>
                                    <p:anim calcmode="lin" valueType="num">
                                      <p:cBhvr>
                                        <p:cTn id="38" dur="3500" fill="hold"/>
                                        <p:tgtEl>
                                          <p:spTgt spid="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5"/>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5"/>
                                        </p:tgtEl>
                                        <p:attrNameLst>
                                          <p:attrName>ppt_x</p:attrName>
                                        </p:attrNameLst>
                                      </p:cBhvr>
                                      <p:tavLst>
                                        <p:tav tm="0">
                                          <p:val>
                                            <p:strVal val="ppt_x"/>
                                          </p:val>
                                        </p:tav>
                                        <p:tav tm="100000">
                                          <p:val>
                                            <p:strVal val="1+ppt_w/2"/>
                                          </p:val>
                                        </p:tav>
                                      </p:tavLst>
                                    </p:anim>
                                    <p:anim calcmode="lin" valueType="num">
                                      <p:cBhvr additive="base">
                                        <p:cTn id="43" dur="3500"/>
                                        <p:tgtEl>
                                          <p:spTgt spid="5"/>
                                        </p:tgtEl>
                                        <p:attrNameLst>
                                          <p:attrName>ppt_y</p:attrName>
                                        </p:attrNameLst>
                                      </p:cBhvr>
                                      <p:tavLst>
                                        <p:tav tm="0">
                                          <p:val>
                                            <p:strVal val="ppt_y"/>
                                          </p:val>
                                        </p:tav>
                                        <p:tav tm="100000">
                                          <p:val>
                                            <p:strVal val="1+ppt_h/2"/>
                                          </p:val>
                                        </p:tav>
                                      </p:tavLst>
                                    </p:anim>
                                    <p:set>
                                      <p:cBhvr>
                                        <p:cTn id="44" dur="1" fill="hold">
                                          <p:stCondLst>
                                            <p:cond delay="3499"/>
                                          </p:stCondLst>
                                        </p:cTn>
                                        <p:tgtEl>
                                          <p:spTgt spid="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p:cTn id="47" dur="3500" fill="hold"/>
                                        <p:tgtEl>
                                          <p:spTgt spid="6"/>
                                        </p:tgtEl>
                                        <p:attrNameLst>
                                          <p:attrName>ppt_w</p:attrName>
                                        </p:attrNameLst>
                                      </p:cBhvr>
                                      <p:tavLst>
                                        <p:tav tm="0">
                                          <p:val>
                                            <p:strVal val="#ppt_w"/>
                                          </p:val>
                                        </p:tav>
                                        <p:tav tm="100000">
                                          <p:val>
                                            <p:strVal val="#ppt_w"/>
                                          </p:val>
                                        </p:tav>
                                      </p:tavLst>
                                    </p:anim>
                                    <p:anim calcmode="lin" valueType="num">
                                      <p:cBhvr>
                                        <p:cTn id="48" dur="3500" fill="hold"/>
                                        <p:tgtEl>
                                          <p:spTgt spid="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6"/>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6"/>
                                        </p:tgtEl>
                                        <p:attrNameLst>
                                          <p:attrName>ppt_x</p:attrName>
                                        </p:attrNameLst>
                                      </p:cBhvr>
                                      <p:tavLst>
                                        <p:tav tm="0">
                                          <p:val>
                                            <p:strVal val="ppt_x"/>
                                          </p:val>
                                        </p:tav>
                                        <p:tav tm="100000">
                                          <p:val>
                                            <p:strVal val="1+ppt_w/2"/>
                                          </p:val>
                                        </p:tav>
                                      </p:tavLst>
                                    </p:anim>
                                    <p:anim calcmode="lin" valueType="num">
                                      <p:cBhvr additive="base">
                                        <p:cTn id="53" dur="3500"/>
                                        <p:tgtEl>
                                          <p:spTgt spid="6"/>
                                        </p:tgtEl>
                                        <p:attrNameLst>
                                          <p:attrName>ppt_y</p:attrName>
                                        </p:attrNameLst>
                                      </p:cBhvr>
                                      <p:tavLst>
                                        <p:tav tm="0">
                                          <p:val>
                                            <p:strVal val="ppt_y"/>
                                          </p:val>
                                        </p:tav>
                                        <p:tav tm="100000">
                                          <p:val>
                                            <p:strVal val="1+ppt_h/2"/>
                                          </p:val>
                                        </p:tav>
                                      </p:tavLst>
                                    </p:anim>
                                    <p:set>
                                      <p:cBhvr>
                                        <p:cTn id="54" dur="1" fill="hold">
                                          <p:stCondLst>
                                            <p:cond delay="3499"/>
                                          </p:stCondLst>
                                        </p:cTn>
                                        <p:tgtEl>
                                          <p:spTgt spid="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p:cTn id="57" dur="3500" fill="hold"/>
                                        <p:tgtEl>
                                          <p:spTgt spid="7"/>
                                        </p:tgtEl>
                                        <p:attrNameLst>
                                          <p:attrName>ppt_w</p:attrName>
                                        </p:attrNameLst>
                                      </p:cBhvr>
                                      <p:tavLst>
                                        <p:tav tm="0">
                                          <p:val>
                                            <p:strVal val="#ppt_w"/>
                                          </p:val>
                                        </p:tav>
                                        <p:tav tm="100000">
                                          <p:val>
                                            <p:strVal val="#ppt_w"/>
                                          </p:val>
                                        </p:tav>
                                      </p:tavLst>
                                    </p:anim>
                                    <p:anim calcmode="lin" valueType="num">
                                      <p:cBhvr>
                                        <p:cTn id="58" dur="3500" fill="hold"/>
                                        <p:tgtEl>
                                          <p:spTgt spid="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7"/>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7"/>
                                        </p:tgtEl>
                                        <p:attrNameLst>
                                          <p:attrName>ppt_x</p:attrName>
                                        </p:attrNameLst>
                                      </p:cBhvr>
                                      <p:tavLst>
                                        <p:tav tm="0">
                                          <p:val>
                                            <p:strVal val="ppt_x"/>
                                          </p:val>
                                        </p:tav>
                                        <p:tav tm="100000">
                                          <p:val>
                                            <p:strVal val="1+ppt_w/2"/>
                                          </p:val>
                                        </p:tav>
                                      </p:tavLst>
                                    </p:anim>
                                    <p:anim calcmode="lin" valueType="num">
                                      <p:cBhvr additive="base">
                                        <p:cTn id="63" dur="3500"/>
                                        <p:tgtEl>
                                          <p:spTgt spid="7"/>
                                        </p:tgtEl>
                                        <p:attrNameLst>
                                          <p:attrName>ppt_y</p:attrName>
                                        </p:attrNameLst>
                                      </p:cBhvr>
                                      <p:tavLst>
                                        <p:tav tm="0">
                                          <p:val>
                                            <p:strVal val="ppt_y"/>
                                          </p:val>
                                        </p:tav>
                                        <p:tav tm="100000">
                                          <p:val>
                                            <p:strVal val="1+ppt_h/2"/>
                                          </p:val>
                                        </p:tav>
                                      </p:tavLst>
                                    </p:anim>
                                    <p:set>
                                      <p:cBhvr>
                                        <p:cTn id="64" dur="1" fill="hold">
                                          <p:stCondLst>
                                            <p:cond delay="3499"/>
                                          </p:stCondLst>
                                        </p:cTn>
                                        <p:tgtEl>
                                          <p:spTgt spid="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500" fill="hold"/>
                                        <p:tgtEl>
                                          <p:spTgt spid="8"/>
                                        </p:tgtEl>
                                        <p:attrNameLst>
                                          <p:attrName>ppt_w</p:attrName>
                                        </p:attrNameLst>
                                      </p:cBhvr>
                                      <p:tavLst>
                                        <p:tav tm="0">
                                          <p:val>
                                            <p:strVal val="#ppt_w"/>
                                          </p:val>
                                        </p:tav>
                                        <p:tav tm="100000">
                                          <p:val>
                                            <p:strVal val="#ppt_w"/>
                                          </p:val>
                                        </p:tav>
                                      </p:tavLst>
                                    </p:anim>
                                    <p:anim calcmode="lin" valueType="num">
                                      <p:cBhvr>
                                        <p:cTn id="68" dur="3500" fill="hold"/>
                                        <p:tgtEl>
                                          <p:spTgt spid="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8"/>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8"/>
                                        </p:tgtEl>
                                        <p:attrNameLst>
                                          <p:attrName>ppt_x</p:attrName>
                                        </p:attrNameLst>
                                      </p:cBhvr>
                                      <p:tavLst>
                                        <p:tav tm="0">
                                          <p:val>
                                            <p:strVal val="ppt_x"/>
                                          </p:val>
                                        </p:tav>
                                        <p:tav tm="100000">
                                          <p:val>
                                            <p:strVal val="1+ppt_w/2"/>
                                          </p:val>
                                        </p:tav>
                                      </p:tavLst>
                                    </p:anim>
                                    <p:anim calcmode="lin" valueType="num">
                                      <p:cBhvr additive="base">
                                        <p:cTn id="73" dur="3500"/>
                                        <p:tgtEl>
                                          <p:spTgt spid="8"/>
                                        </p:tgtEl>
                                        <p:attrNameLst>
                                          <p:attrName>ppt_y</p:attrName>
                                        </p:attrNameLst>
                                      </p:cBhvr>
                                      <p:tavLst>
                                        <p:tav tm="0">
                                          <p:val>
                                            <p:strVal val="ppt_y"/>
                                          </p:val>
                                        </p:tav>
                                        <p:tav tm="100000">
                                          <p:val>
                                            <p:strVal val="1+ppt_h/2"/>
                                          </p:val>
                                        </p:tav>
                                      </p:tavLst>
                                    </p:anim>
                                    <p:set>
                                      <p:cBhvr>
                                        <p:cTn id="74" dur="1" fill="hold">
                                          <p:stCondLst>
                                            <p:cond delay="3499"/>
                                          </p:stCondLst>
                                        </p:cTn>
                                        <p:tgtEl>
                                          <p:spTgt spid="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p:cTn id="77" dur="3500" fill="hold"/>
                                        <p:tgtEl>
                                          <p:spTgt spid="9"/>
                                        </p:tgtEl>
                                        <p:attrNameLst>
                                          <p:attrName>ppt_w</p:attrName>
                                        </p:attrNameLst>
                                      </p:cBhvr>
                                      <p:tavLst>
                                        <p:tav tm="0">
                                          <p:val>
                                            <p:strVal val="#ppt_w"/>
                                          </p:val>
                                        </p:tav>
                                        <p:tav tm="100000">
                                          <p:val>
                                            <p:strVal val="#ppt_w"/>
                                          </p:val>
                                        </p:tav>
                                      </p:tavLst>
                                    </p:anim>
                                    <p:anim calcmode="lin" valueType="num">
                                      <p:cBhvr>
                                        <p:cTn id="78" dur="3500" fill="hold"/>
                                        <p:tgtEl>
                                          <p:spTgt spid="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9"/>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9"/>
                                        </p:tgtEl>
                                        <p:attrNameLst>
                                          <p:attrName>ppt_x</p:attrName>
                                        </p:attrNameLst>
                                      </p:cBhvr>
                                      <p:tavLst>
                                        <p:tav tm="0">
                                          <p:val>
                                            <p:strVal val="ppt_x"/>
                                          </p:val>
                                        </p:tav>
                                        <p:tav tm="100000">
                                          <p:val>
                                            <p:strVal val="1+ppt_w/2"/>
                                          </p:val>
                                        </p:tav>
                                      </p:tavLst>
                                    </p:anim>
                                    <p:anim calcmode="lin" valueType="num">
                                      <p:cBhvr additive="base">
                                        <p:cTn id="83" dur="3500"/>
                                        <p:tgtEl>
                                          <p:spTgt spid="9"/>
                                        </p:tgtEl>
                                        <p:attrNameLst>
                                          <p:attrName>ppt_y</p:attrName>
                                        </p:attrNameLst>
                                      </p:cBhvr>
                                      <p:tavLst>
                                        <p:tav tm="0">
                                          <p:val>
                                            <p:strVal val="ppt_y"/>
                                          </p:val>
                                        </p:tav>
                                        <p:tav tm="100000">
                                          <p:val>
                                            <p:strVal val="1+ppt_h/2"/>
                                          </p:val>
                                        </p:tav>
                                      </p:tavLst>
                                    </p:anim>
                                    <p:set>
                                      <p:cBhvr>
                                        <p:cTn id="84" dur="1" fill="hold">
                                          <p:stCondLst>
                                            <p:cond delay="3499"/>
                                          </p:stCondLst>
                                        </p:cTn>
                                        <p:tgtEl>
                                          <p:spTgt spid="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p:cTn id="87" dur="3500" fill="hold"/>
                                        <p:tgtEl>
                                          <p:spTgt spid="10"/>
                                        </p:tgtEl>
                                        <p:attrNameLst>
                                          <p:attrName>ppt_w</p:attrName>
                                        </p:attrNameLst>
                                      </p:cBhvr>
                                      <p:tavLst>
                                        <p:tav tm="0">
                                          <p:val>
                                            <p:strVal val="#ppt_w"/>
                                          </p:val>
                                        </p:tav>
                                        <p:tav tm="100000">
                                          <p:val>
                                            <p:strVal val="#ppt_w"/>
                                          </p:val>
                                        </p:tav>
                                      </p:tavLst>
                                    </p:anim>
                                    <p:anim calcmode="lin" valueType="num">
                                      <p:cBhvr>
                                        <p:cTn id="88" dur="3500" fill="hold"/>
                                        <p:tgtEl>
                                          <p:spTgt spid="1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10"/>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10"/>
                                        </p:tgtEl>
                                        <p:attrNameLst>
                                          <p:attrName>ppt_x</p:attrName>
                                        </p:attrNameLst>
                                      </p:cBhvr>
                                      <p:tavLst>
                                        <p:tav tm="0">
                                          <p:val>
                                            <p:strVal val="ppt_x"/>
                                          </p:val>
                                        </p:tav>
                                        <p:tav tm="100000">
                                          <p:val>
                                            <p:strVal val="1+ppt_w/2"/>
                                          </p:val>
                                        </p:tav>
                                      </p:tavLst>
                                    </p:anim>
                                    <p:anim calcmode="lin" valueType="num">
                                      <p:cBhvr additive="base">
                                        <p:cTn id="93" dur="3500"/>
                                        <p:tgtEl>
                                          <p:spTgt spid="10"/>
                                        </p:tgtEl>
                                        <p:attrNameLst>
                                          <p:attrName>ppt_y</p:attrName>
                                        </p:attrNameLst>
                                      </p:cBhvr>
                                      <p:tavLst>
                                        <p:tav tm="0">
                                          <p:val>
                                            <p:strVal val="ppt_y"/>
                                          </p:val>
                                        </p:tav>
                                        <p:tav tm="100000">
                                          <p:val>
                                            <p:strVal val="1+ppt_h/2"/>
                                          </p:val>
                                        </p:tav>
                                      </p:tavLst>
                                    </p:anim>
                                    <p:set>
                                      <p:cBhvr>
                                        <p:cTn id="94" dur="1" fill="hold">
                                          <p:stCondLst>
                                            <p:cond delay="3499"/>
                                          </p:stCondLst>
                                        </p:cTn>
                                        <p:tgtEl>
                                          <p:spTgt spid="1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p:cTn id="97" dur="3500" fill="hold"/>
                                        <p:tgtEl>
                                          <p:spTgt spid="11"/>
                                        </p:tgtEl>
                                        <p:attrNameLst>
                                          <p:attrName>ppt_w</p:attrName>
                                        </p:attrNameLst>
                                      </p:cBhvr>
                                      <p:tavLst>
                                        <p:tav tm="0">
                                          <p:val>
                                            <p:strVal val="#ppt_w"/>
                                          </p:val>
                                        </p:tav>
                                        <p:tav tm="100000">
                                          <p:val>
                                            <p:strVal val="#ppt_w"/>
                                          </p:val>
                                        </p:tav>
                                      </p:tavLst>
                                    </p:anim>
                                    <p:anim calcmode="lin" valueType="num">
                                      <p:cBhvr>
                                        <p:cTn id="98" dur="3500" fill="hold"/>
                                        <p:tgtEl>
                                          <p:spTgt spid="1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11"/>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11"/>
                                        </p:tgtEl>
                                        <p:attrNameLst>
                                          <p:attrName>ppt_x</p:attrName>
                                        </p:attrNameLst>
                                      </p:cBhvr>
                                      <p:tavLst>
                                        <p:tav tm="0">
                                          <p:val>
                                            <p:strVal val="ppt_x"/>
                                          </p:val>
                                        </p:tav>
                                        <p:tav tm="100000">
                                          <p:val>
                                            <p:strVal val="1+ppt_w/2"/>
                                          </p:val>
                                        </p:tav>
                                      </p:tavLst>
                                    </p:anim>
                                    <p:anim calcmode="lin" valueType="num">
                                      <p:cBhvr additive="base">
                                        <p:cTn id="103" dur="3500"/>
                                        <p:tgtEl>
                                          <p:spTgt spid="11"/>
                                        </p:tgtEl>
                                        <p:attrNameLst>
                                          <p:attrName>ppt_y</p:attrName>
                                        </p:attrNameLst>
                                      </p:cBhvr>
                                      <p:tavLst>
                                        <p:tav tm="0">
                                          <p:val>
                                            <p:strVal val="ppt_y"/>
                                          </p:val>
                                        </p:tav>
                                        <p:tav tm="100000">
                                          <p:val>
                                            <p:strVal val="1+ppt_h/2"/>
                                          </p:val>
                                        </p:tav>
                                      </p:tavLst>
                                    </p:anim>
                                    <p:set>
                                      <p:cBhvr>
                                        <p:cTn id="104" dur="1" fill="hold">
                                          <p:stCondLst>
                                            <p:cond delay="3499"/>
                                          </p:stCondLst>
                                        </p:cTn>
                                        <p:tgtEl>
                                          <p:spTgt spid="1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2"/>
                                        </p:tgtEl>
                                        <p:attrNameLst>
                                          <p:attrName>style.visibility</p:attrName>
                                        </p:attrNameLst>
                                      </p:cBhvr>
                                      <p:to>
                                        <p:strVal val="visible"/>
                                      </p:to>
                                    </p:set>
                                    <p:anim calcmode="lin" valueType="num">
                                      <p:cBhvr>
                                        <p:cTn id="107" dur="3500" fill="hold"/>
                                        <p:tgtEl>
                                          <p:spTgt spid="12"/>
                                        </p:tgtEl>
                                        <p:attrNameLst>
                                          <p:attrName>ppt_w</p:attrName>
                                        </p:attrNameLst>
                                      </p:cBhvr>
                                      <p:tavLst>
                                        <p:tav tm="0">
                                          <p:val>
                                            <p:strVal val="#ppt_w"/>
                                          </p:val>
                                        </p:tav>
                                        <p:tav tm="100000">
                                          <p:val>
                                            <p:strVal val="#ppt_w"/>
                                          </p:val>
                                        </p:tav>
                                      </p:tavLst>
                                    </p:anim>
                                    <p:anim calcmode="lin" valueType="num">
                                      <p:cBhvr>
                                        <p:cTn id="108" dur="3500" fill="hold"/>
                                        <p:tgtEl>
                                          <p:spTgt spid="1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12"/>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12"/>
                                        </p:tgtEl>
                                        <p:attrNameLst>
                                          <p:attrName>ppt_x</p:attrName>
                                        </p:attrNameLst>
                                      </p:cBhvr>
                                      <p:tavLst>
                                        <p:tav tm="0">
                                          <p:val>
                                            <p:strVal val="ppt_x"/>
                                          </p:val>
                                        </p:tav>
                                        <p:tav tm="100000">
                                          <p:val>
                                            <p:strVal val="1+ppt_w/2"/>
                                          </p:val>
                                        </p:tav>
                                      </p:tavLst>
                                    </p:anim>
                                    <p:anim calcmode="lin" valueType="num">
                                      <p:cBhvr additive="base">
                                        <p:cTn id="113" dur="3500"/>
                                        <p:tgtEl>
                                          <p:spTgt spid="12"/>
                                        </p:tgtEl>
                                        <p:attrNameLst>
                                          <p:attrName>ppt_y</p:attrName>
                                        </p:attrNameLst>
                                      </p:cBhvr>
                                      <p:tavLst>
                                        <p:tav tm="0">
                                          <p:val>
                                            <p:strVal val="ppt_y"/>
                                          </p:val>
                                        </p:tav>
                                        <p:tav tm="100000">
                                          <p:val>
                                            <p:strVal val="1+ppt_h/2"/>
                                          </p:val>
                                        </p:tav>
                                      </p:tavLst>
                                    </p:anim>
                                    <p:set>
                                      <p:cBhvr>
                                        <p:cTn id="114" dur="1" fill="hold">
                                          <p:stCondLst>
                                            <p:cond delay="3499"/>
                                          </p:stCondLst>
                                        </p:cTn>
                                        <p:tgtEl>
                                          <p:spTgt spid="1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3"/>
                                        </p:tgtEl>
                                        <p:attrNameLst>
                                          <p:attrName>style.visibility</p:attrName>
                                        </p:attrNameLst>
                                      </p:cBhvr>
                                      <p:to>
                                        <p:strVal val="visible"/>
                                      </p:to>
                                    </p:set>
                                    <p:anim calcmode="lin" valueType="num">
                                      <p:cBhvr>
                                        <p:cTn id="117" dur="3500" fill="hold"/>
                                        <p:tgtEl>
                                          <p:spTgt spid="13"/>
                                        </p:tgtEl>
                                        <p:attrNameLst>
                                          <p:attrName>ppt_w</p:attrName>
                                        </p:attrNameLst>
                                      </p:cBhvr>
                                      <p:tavLst>
                                        <p:tav tm="0">
                                          <p:val>
                                            <p:strVal val="#ppt_w"/>
                                          </p:val>
                                        </p:tav>
                                        <p:tav tm="100000">
                                          <p:val>
                                            <p:strVal val="#ppt_w"/>
                                          </p:val>
                                        </p:tav>
                                      </p:tavLst>
                                    </p:anim>
                                    <p:anim calcmode="lin" valueType="num">
                                      <p:cBhvr>
                                        <p:cTn id="118" dur="3500" fill="hold"/>
                                        <p:tgtEl>
                                          <p:spTgt spid="1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13"/>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1+ppt_w/2"/>
                                          </p:val>
                                        </p:tav>
                                      </p:tavLst>
                                    </p:anim>
                                    <p:anim calcmode="lin" valueType="num">
                                      <p:cBhvr additive="base">
                                        <p:cTn id="123" dur="3500"/>
                                        <p:tgtEl>
                                          <p:spTgt spid="13"/>
                                        </p:tgtEl>
                                        <p:attrNameLst>
                                          <p:attrName>ppt_y</p:attrName>
                                        </p:attrNameLst>
                                      </p:cBhvr>
                                      <p:tavLst>
                                        <p:tav tm="0">
                                          <p:val>
                                            <p:strVal val="ppt_y"/>
                                          </p:val>
                                        </p:tav>
                                        <p:tav tm="100000">
                                          <p:val>
                                            <p:strVal val="1+ppt_h/2"/>
                                          </p:val>
                                        </p:tav>
                                      </p:tavLst>
                                    </p:anim>
                                    <p:set>
                                      <p:cBhvr>
                                        <p:cTn id="124" dur="1" fill="hold">
                                          <p:stCondLst>
                                            <p:cond delay="3499"/>
                                          </p:stCondLst>
                                        </p:cTn>
                                        <p:tgtEl>
                                          <p:spTgt spid="1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p:cTn id="127" dur="3500" fill="hold"/>
                                        <p:tgtEl>
                                          <p:spTgt spid="14"/>
                                        </p:tgtEl>
                                        <p:attrNameLst>
                                          <p:attrName>ppt_w</p:attrName>
                                        </p:attrNameLst>
                                      </p:cBhvr>
                                      <p:tavLst>
                                        <p:tav tm="0">
                                          <p:val>
                                            <p:strVal val="#ppt_w"/>
                                          </p:val>
                                        </p:tav>
                                        <p:tav tm="100000">
                                          <p:val>
                                            <p:strVal val="#ppt_w"/>
                                          </p:val>
                                        </p:tav>
                                      </p:tavLst>
                                    </p:anim>
                                    <p:anim calcmode="lin" valueType="num">
                                      <p:cBhvr>
                                        <p:cTn id="128" dur="3500" fill="hold"/>
                                        <p:tgtEl>
                                          <p:spTgt spid="14"/>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14"/>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14"/>
                                        </p:tgtEl>
                                        <p:attrNameLst>
                                          <p:attrName>ppt_x</p:attrName>
                                        </p:attrNameLst>
                                      </p:cBhvr>
                                      <p:tavLst>
                                        <p:tav tm="0">
                                          <p:val>
                                            <p:strVal val="ppt_x"/>
                                          </p:val>
                                        </p:tav>
                                        <p:tav tm="100000">
                                          <p:val>
                                            <p:strVal val="1+ppt_w/2"/>
                                          </p:val>
                                        </p:tav>
                                      </p:tavLst>
                                    </p:anim>
                                    <p:anim calcmode="lin" valueType="num">
                                      <p:cBhvr additive="base">
                                        <p:cTn id="133" dur="3500"/>
                                        <p:tgtEl>
                                          <p:spTgt spid="14"/>
                                        </p:tgtEl>
                                        <p:attrNameLst>
                                          <p:attrName>ppt_y</p:attrName>
                                        </p:attrNameLst>
                                      </p:cBhvr>
                                      <p:tavLst>
                                        <p:tav tm="0">
                                          <p:val>
                                            <p:strVal val="ppt_y"/>
                                          </p:val>
                                        </p:tav>
                                        <p:tav tm="100000">
                                          <p:val>
                                            <p:strVal val="1+ppt_h/2"/>
                                          </p:val>
                                        </p:tav>
                                      </p:tavLst>
                                    </p:anim>
                                    <p:set>
                                      <p:cBhvr>
                                        <p:cTn id="134" dur="1" fill="hold">
                                          <p:stCondLst>
                                            <p:cond delay="3499"/>
                                          </p:stCondLst>
                                        </p:cTn>
                                        <p:tgtEl>
                                          <p:spTgt spid="14"/>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5"/>
                                        </p:tgtEl>
                                        <p:attrNameLst>
                                          <p:attrName>style.visibility</p:attrName>
                                        </p:attrNameLst>
                                      </p:cBhvr>
                                      <p:to>
                                        <p:strVal val="visible"/>
                                      </p:to>
                                    </p:set>
                                    <p:anim calcmode="lin" valueType="num">
                                      <p:cBhvr>
                                        <p:cTn id="137" dur="3500" fill="hold"/>
                                        <p:tgtEl>
                                          <p:spTgt spid="15"/>
                                        </p:tgtEl>
                                        <p:attrNameLst>
                                          <p:attrName>ppt_w</p:attrName>
                                        </p:attrNameLst>
                                      </p:cBhvr>
                                      <p:tavLst>
                                        <p:tav tm="0">
                                          <p:val>
                                            <p:strVal val="#ppt_w"/>
                                          </p:val>
                                        </p:tav>
                                        <p:tav tm="100000">
                                          <p:val>
                                            <p:strVal val="#ppt_w"/>
                                          </p:val>
                                        </p:tav>
                                      </p:tavLst>
                                    </p:anim>
                                    <p:anim calcmode="lin" valueType="num">
                                      <p:cBhvr>
                                        <p:cTn id="138" dur="3500" fill="hold"/>
                                        <p:tgtEl>
                                          <p:spTgt spid="15"/>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15"/>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3500"/>
                                        <p:tgtEl>
                                          <p:spTgt spid="15"/>
                                        </p:tgtEl>
                                        <p:attrNameLst>
                                          <p:attrName>ppt_x</p:attrName>
                                        </p:attrNameLst>
                                      </p:cBhvr>
                                      <p:tavLst>
                                        <p:tav tm="0">
                                          <p:val>
                                            <p:strVal val="ppt_x"/>
                                          </p:val>
                                        </p:tav>
                                        <p:tav tm="100000">
                                          <p:val>
                                            <p:strVal val="1+ppt_w/2"/>
                                          </p:val>
                                        </p:tav>
                                      </p:tavLst>
                                    </p:anim>
                                    <p:anim calcmode="lin" valueType="num">
                                      <p:cBhvr additive="base">
                                        <p:cTn id="143" dur="3500"/>
                                        <p:tgtEl>
                                          <p:spTgt spid="15"/>
                                        </p:tgtEl>
                                        <p:attrNameLst>
                                          <p:attrName>ppt_y</p:attrName>
                                        </p:attrNameLst>
                                      </p:cBhvr>
                                      <p:tavLst>
                                        <p:tav tm="0">
                                          <p:val>
                                            <p:strVal val="ppt_y"/>
                                          </p:val>
                                        </p:tav>
                                        <p:tav tm="100000">
                                          <p:val>
                                            <p:strVal val="1+ppt_h/2"/>
                                          </p:val>
                                        </p:tav>
                                      </p:tavLst>
                                    </p:anim>
                                    <p:set>
                                      <p:cBhvr>
                                        <p:cTn id="144" dur="1" fill="hold">
                                          <p:stCondLst>
                                            <p:cond delay="3499"/>
                                          </p:stCondLst>
                                        </p:cTn>
                                        <p:tgtEl>
                                          <p:spTgt spid="15"/>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8"/>
                                        </p:tgtEl>
                                        <p:attrNameLst>
                                          <p:attrName>style.visibility</p:attrName>
                                        </p:attrNameLst>
                                      </p:cBhvr>
                                      <p:to>
                                        <p:strVal val="visible"/>
                                      </p:to>
                                    </p:set>
                                    <p:anim calcmode="lin" valueType="num">
                                      <p:cBhvr>
                                        <p:cTn id="147" dur="3500" fill="hold"/>
                                        <p:tgtEl>
                                          <p:spTgt spid="18"/>
                                        </p:tgtEl>
                                        <p:attrNameLst>
                                          <p:attrName>ppt_w</p:attrName>
                                        </p:attrNameLst>
                                      </p:cBhvr>
                                      <p:tavLst>
                                        <p:tav tm="0">
                                          <p:val>
                                            <p:strVal val="#ppt_w"/>
                                          </p:val>
                                        </p:tav>
                                        <p:tav tm="100000">
                                          <p:val>
                                            <p:strVal val="#ppt_w"/>
                                          </p:val>
                                        </p:tav>
                                      </p:tavLst>
                                    </p:anim>
                                    <p:anim calcmode="lin" valueType="num">
                                      <p:cBhvr>
                                        <p:cTn id="148" dur="3500" fill="hold"/>
                                        <p:tgtEl>
                                          <p:spTgt spid="18"/>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18"/>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18"/>
                                        </p:tgtEl>
                                        <p:attrNameLst>
                                          <p:attrName>ppt_x</p:attrName>
                                        </p:attrNameLst>
                                      </p:cBhvr>
                                      <p:tavLst>
                                        <p:tav tm="0">
                                          <p:val>
                                            <p:strVal val="ppt_x"/>
                                          </p:val>
                                        </p:tav>
                                        <p:tav tm="100000">
                                          <p:val>
                                            <p:strVal val="0-ppt_w/2"/>
                                          </p:val>
                                        </p:tav>
                                      </p:tavLst>
                                    </p:anim>
                                    <p:anim calcmode="lin" valueType="num">
                                      <p:cBhvr additive="base">
                                        <p:cTn id="153" dur="3500"/>
                                        <p:tgtEl>
                                          <p:spTgt spid="18"/>
                                        </p:tgtEl>
                                        <p:attrNameLst>
                                          <p:attrName>ppt_y</p:attrName>
                                        </p:attrNameLst>
                                      </p:cBhvr>
                                      <p:tavLst>
                                        <p:tav tm="0">
                                          <p:val>
                                            <p:strVal val="ppt_y"/>
                                          </p:val>
                                        </p:tav>
                                        <p:tav tm="100000">
                                          <p:val>
                                            <p:strVal val="1+ppt_h/2"/>
                                          </p:val>
                                        </p:tav>
                                      </p:tavLst>
                                    </p:anim>
                                    <p:set>
                                      <p:cBhvr>
                                        <p:cTn id="154" dur="1" fill="hold">
                                          <p:stCondLst>
                                            <p:cond delay="3499"/>
                                          </p:stCondLst>
                                        </p:cTn>
                                        <p:tgtEl>
                                          <p:spTgt spid="18"/>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9"/>
                                        </p:tgtEl>
                                        <p:attrNameLst>
                                          <p:attrName>style.visibility</p:attrName>
                                        </p:attrNameLst>
                                      </p:cBhvr>
                                      <p:to>
                                        <p:strVal val="visible"/>
                                      </p:to>
                                    </p:set>
                                    <p:anim calcmode="lin" valueType="num">
                                      <p:cBhvr>
                                        <p:cTn id="157" dur="3500" fill="hold"/>
                                        <p:tgtEl>
                                          <p:spTgt spid="19"/>
                                        </p:tgtEl>
                                        <p:attrNameLst>
                                          <p:attrName>ppt_w</p:attrName>
                                        </p:attrNameLst>
                                      </p:cBhvr>
                                      <p:tavLst>
                                        <p:tav tm="0">
                                          <p:val>
                                            <p:strVal val="#ppt_w"/>
                                          </p:val>
                                        </p:tav>
                                        <p:tav tm="100000">
                                          <p:val>
                                            <p:strVal val="#ppt_w"/>
                                          </p:val>
                                        </p:tav>
                                      </p:tavLst>
                                    </p:anim>
                                    <p:anim calcmode="lin" valueType="num">
                                      <p:cBhvr>
                                        <p:cTn id="158" dur="3500" fill="hold"/>
                                        <p:tgtEl>
                                          <p:spTgt spid="19"/>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19"/>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19"/>
                                        </p:tgtEl>
                                        <p:attrNameLst>
                                          <p:attrName>ppt_x</p:attrName>
                                        </p:attrNameLst>
                                      </p:cBhvr>
                                      <p:tavLst>
                                        <p:tav tm="0">
                                          <p:val>
                                            <p:strVal val="ppt_x"/>
                                          </p:val>
                                        </p:tav>
                                        <p:tav tm="100000">
                                          <p:val>
                                            <p:strVal val="0-ppt_w/2"/>
                                          </p:val>
                                        </p:tav>
                                      </p:tavLst>
                                    </p:anim>
                                    <p:anim calcmode="lin" valueType="num">
                                      <p:cBhvr additive="base">
                                        <p:cTn id="163" dur="3500"/>
                                        <p:tgtEl>
                                          <p:spTgt spid="19"/>
                                        </p:tgtEl>
                                        <p:attrNameLst>
                                          <p:attrName>ppt_y</p:attrName>
                                        </p:attrNameLst>
                                      </p:cBhvr>
                                      <p:tavLst>
                                        <p:tav tm="0">
                                          <p:val>
                                            <p:strVal val="ppt_y"/>
                                          </p:val>
                                        </p:tav>
                                        <p:tav tm="100000">
                                          <p:val>
                                            <p:strVal val="1+ppt_h/2"/>
                                          </p:val>
                                        </p:tav>
                                      </p:tavLst>
                                    </p:anim>
                                    <p:set>
                                      <p:cBhvr>
                                        <p:cTn id="164" dur="1" fill="hold">
                                          <p:stCondLst>
                                            <p:cond delay="3499"/>
                                          </p:stCondLst>
                                        </p:cTn>
                                        <p:tgtEl>
                                          <p:spTgt spid="19"/>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20"/>
                                        </p:tgtEl>
                                        <p:attrNameLst>
                                          <p:attrName>style.visibility</p:attrName>
                                        </p:attrNameLst>
                                      </p:cBhvr>
                                      <p:to>
                                        <p:strVal val="visible"/>
                                      </p:to>
                                    </p:set>
                                    <p:anim calcmode="lin" valueType="num">
                                      <p:cBhvr>
                                        <p:cTn id="167" dur="3500" fill="hold"/>
                                        <p:tgtEl>
                                          <p:spTgt spid="20"/>
                                        </p:tgtEl>
                                        <p:attrNameLst>
                                          <p:attrName>ppt_w</p:attrName>
                                        </p:attrNameLst>
                                      </p:cBhvr>
                                      <p:tavLst>
                                        <p:tav tm="0">
                                          <p:val>
                                            <p:strVal val="#ppt_w"/>
                                          </p:val>
                                        </p:tav>
                                        <p:tav tm="100000">
                                          <p:val>
                                            <p:strVal val="#ppt_w"/>
                                          </p:val>
                                        </p:tav>
                                      </p:tavLst>
                                    </p:anim>
                                    <p:anim calcmode="lin" valueType="num">
                                      <p:cBhvr>
                                        <p:cTn id="168" dur="3500" fill="hold"/>
                                        <p:tgtEl>
                                          <p:spTgt spid="20"/>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20"/>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20"/>
                                        </p:tgtEl>
                                        <p:attrNameLst>
                                          <p:attrName>ppt_x</p:attrName>
                                        </p:attrNameLst>
                                      </p:cBhvr>
                                      <p:tavLst>
                                        <p:tav tm="0">
                                          <p:val>
                                            <p:strVal val="ppt_x"/>
                                          </p:val>
                                        </p:tav>
                                        <p:tav tm="100000">
                                          <p:val>
                                            <p:strVal val="0-ppt_w/2"/>
                                          </p:val>
                                        </p:tav>
                                      </p:tavLst>
                                    </p:anim>
                                    <p:anim calcmode="lin" valueType="num">
                                      <p:cBhvr additive="base">
                                        <p:cTn id="173" dur="3500"/>
                                        <p:tgtEl>
                                          <p:spTgt spid="20"/>
                                        </p:tgtEl>
                                        <p:attrNameLst>
                                          <p:attrName>ppt_y</p:attrName>
                                        </p:attrNameLst>
                                      </p:cBhvr>
                                      <p:tavLst>
                                        <p:tav tm="0">
                                          <p:val>
                                            <p:strVal val="ppt_y"/>
                                          </p:val>
                                        </p:tav>
                                        <p:tav tm="100000">
                                          <p:val>
                                            <p:strVal val="1+ppt_h/2"/>
                                          </p:val>
                                        </p:tav>
                                      </p:tavLst>
                                    </p:anim>
                                    <p:set>
                                      <p:cBhvr>
                                        <p:cTn id="174" dur="1" fill="hold">
                                          <p:stCondLst>
                                            <p:cond delay="3499"/>
                                          </p:stCondLst>
                                        </p:cTn>
                                        <p:tgtEl>
                                          <p:spTgt spid="20"/>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1"/>
                                        </p:tgtEl>
                                        <p:attrNameLst>
                                          <p:attrName>style.visibility</p:attrName>
                                        </p:attrNameLst>
                                      </p:cBhvr>
                                      <p:to>
                                        <p:strVal val="visible"/>
                                      </p:to>
                                    </p:set>
                                    <p:anim calcmode="lin" valueType="num">
                                      <p:cBhvr>
                                        <p:cTn id="177" dur="3500" fill="hold"/>
                                        <p:tgtEl>
                                          <p:spTgt spid="21"/>
                                        </p:tgtEl>
                                        <p:attrNameLst>
                                          <p:attrName>ppt_w</p:attrName>
                                        </p:attrNameLst>
                                      </p:cBhvr>
                                      <p:tavLst>
                                        <p:tav tm="0">
                                          <p:val>
                                            <p:strVal val="#ppt_w"/>
                                          </p:val>
                                        </p:tav>
                                        <p:tav tm="100000">
                                          <p:val>
                                            <p:strVal val="#ppt_w"/>
                                          </p:val>
                                        </p:tav>
                                      </p:tavLst>
                                    </p:anim>
                                    <p:anim calcmode="lin" valueType="num">
                                      <p:cBhvr>
                                        <p:cTn id="178" dur="3500" fill="hold"/>
                                        <p:tgtEl>
                                          <p:spTgt spid="21"/>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1"/>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21"/>
                                        </p:tgtEl>
                                        <p:attrNameLst>
                                          <p:attrName>ppt_x</p:attrName>
                                        </p:attrNameLst>
                                      </p:cBhvr>
                                      <p:tavLst>
                                        <p:tav tm="0">
                                          <p:val>
                                            <p:strVal val="ppt_x"/>
                                          </p:val>
                                        </p:tav>
                                        <p:tav tm="100000">
                                          <p:val>
                                            <p:strVal val="0-ppt_w/2"/>
                                          </p:val>
                                        </p:tav>
                                      </p:tavLst>
                                    </p:anim>
                                    <p:anim calcmode="lin" valueType="num">
                                      <p:cBhvr additive="base">
                                        <p:cTn id="183" dur="3500"/>
                                        <p:tgtEl>
                                          <p:spTgt spid="21"/>
                                        </p:tgtEl>
                                        <p:attrNameLst>
                                          <p:attrName>ppt_y</p:attrName>
                                        </p:attrNameLst>
                                      </p:cBhvr>
                                      <p:tavLst>
                                        <p:tav tm="0">
                                          <p:val>
                                            <p:strVal val="ppt_y"/>
                                          </p:val>
                                        </p:tav>
                                        <p:tav tm="100000">
                                          <p:val>
                                            <p:strVal val="1+ppt_h/2"/>
                                          </p:val>
                                        </p:tav>
                                      </p:tavLst>
                                    </p:anim>
                                    <p:set>
                                      <p:cBhvr>
                                        <p:cTn id="184" dur="1" fill="hold">
                                          <p:stCondLst>
                                            <p:cond delay="3499"/>
                                          </p:stCondLst>
                                        </p:cTn>
                                        <p:tgtEl>
                                          <p:spTgt spid="21"/>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p:cTn id="187" dur="3500" fill="hold"/>
                                        <p:tgtEl>
                                          <p:spTgt spid="22"/>
                                        </p:tgtEl>
                                        <p:attrNameLst>
                                          <p:attrName>ppt_w</p:attrName>
                                        </p:attrNameLst>
                                      </p:cBhvr>
                                      <p:tavLst>
                                        <p:tav tm="0">
                                          <p:val>
                                            <p:strVal val="#ppt_w"/>
                                          </p:val>
                                        </p:tav>
                                        <p:tav tm="100000">
                                          <p:val>
                                            <p:strVal val="#ppt_w"/>
                                          </p:val>
                                        </p:tav>
                                      </p:tavLst>
                                    </p:anim>
                                    <p:anim calcmode="lin" valueType="num">
                                      <p:cBhvr>
                                        <p:cTn id="188" dur="3500" fill="hold"/>
                                        <p:tgtEl>
                                          <p:spTgt spid="22"/>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2"/>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22"/>
                                        </p:tgtEl>
                                        <p:attrNameLst>
                                          <p:attrName>ppt_x</p:attrName>
                                        </p:attrNameLst>
                                      </p:cBhvr>
                                      <p:tavLst>
                                        <p:tav tm="0">
                                          <p:val>
                                            <p:strVal val="ppt_x"/>
                                          </p:val>
                                        </p:tav>
                                        <p:tav tm="100000">
                                          <p:val>
                                            <p:strVal val="0-ppt_w/2"/>
                                          </p:val>
                                        </p:tav>
                                      </p:tavLst>
                                    </p:anim>
                                    <p:anim calcmode="lin" valueType="num">
                                      <p:cBhvr additive="base">
                                        <p:cTn id="193" dur="3500"/>
                                        <p:tgtEl>
                                          <p:spTgt spid="22"/>
                                        </p:tgtEl>
                                        <p:attrNameLst>
                                          <p:attrName>ppt_y</p:attrName>
                                        </p:attrNameLst>
                                      </p:cBhvr>
                                      <p:tavLst>
                                        <p:tav tm="0">
                                          <p:val>
                                            <p:strVal val="ppt_y"/>
                                          </p:val>
                                        </p:tav>
                                        <p:tav tm="100000">
                                          <p:val>
                                            <p:strVal val="1+ppt_h/2"/>
                                          </p:val>
                                        </p:tav>
                                      </p:tavLst>
                                    </p:anim>
                                    <p:set>
                                      <p:cBhvr>
                                        <p:cTn id="194" dur="1" fill="hold">
                                          <p:stCondLst>
                                            <p:cond delay="3499"/>
                                          </p:stCondLst>
                                        </p:cTn>
                                        <p:tgtEl>
                                          <p:spTgt spid="22"/>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3"/>
                                        </p:tgtEl>
                                        <p:attrNameLst>
                                          <p:attrName>style.visibility</p:attrName>
                                        </p:attrNameLst>
                                      </p:cBhvr>
                                      <p:to>
                                        <p:strVal val="visible"/>
                                      </p:to>
                                    </p:set>
                                    <p:anim calcmode="lin" valueType="num">
                                      <p:cBhvr>
                                        <p:cTn id="197" dur="3500" fill="hold"/>
                                        <p:tgtEl>
                                          <p:spTgt spid="23"/>
                                        </p:tgtEl>
                                        <p:attrNameLst>
                                          <p:attrName>ppt_w</p:attrName>
                                        </p:attrNameLst>
                                      </p:cBhvr>
                                      <p:tavLst>
                                        <p:tav tm="0">
                                          <p:val>
                                            <p:strVal val="#ppt_w"/>
                                          </p:val>
                                        </p:tav>
                                        <p:tav tm="100000">
                                          <p:val>
                                            <p:strVal val="#ppt_w"/>
                                          </p:val>
                                        </p:tav>
                                      </p:tavLst>
                                    </p:anim>
                                    <p:anim calcmode="lin" valueType="num">
                                      <p:cBhvr>
                                        <p:cTn id="198" dur="3500" fill="hold"/>
                                        <p:tgtEl>
                                          <p:spTgt spid="23"/>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3"/>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23"/>
                                        </p:tgtEl>
                                        <p:attrNameLst>
                                          <p:attrName>ppt_x</p:attrName>
                                        </p:attrNameLst>
                                      </p:cBhvr>
                                      <p:tavLst>
                                        <p:tav tm="0">
                                          <p:val>
                                            <p:strVal val="ppt_x"/>
                                          </p:val>
                                        </p:tav>
                                        <p:tav tm="100000">
                                          <p:val>
                                            <p:strVal val="0-ppt_w/2"/>
                                          </p:val>
                                        </p:tav>
                                      </p:tavLst>
                                    </p:anim>
                                    <p:anim calcmode="lin" valueType="num">
                                      <p:cBhvr additive="base">
                                        <p:cTn id="203" dur="3500"/>
                                        <p:tgtEl>
                                          <p:spTgt spid="23"/>
                                        </p:tgtEl>
                                        <p:attrNameLst>
                                          <p:attrName>ppt_y</p:attrName>
                                        </p:attrNameLst>
                                      </p:cBhvr>
                                      <p:tavLst>
                                        <p:tav tm="0">
                                          <p:val>
                                            <p:strVal val="ppt_y"/>
                                          </p:val>
                                        </p:tav>
                                        <p:tav tm="100000">
                                          <p:val>
                                            <p:strVal val="1+ppt_h/2"/>
                                          </p:val>
                                        </p:tav>
                                      </p:tavLst>
                                    </p:anim>
                                    <p:set>
                                      <p:cBhvr>
                                        <p:cTn id="204" dur="1" fill="hold">
                                          <p:stCondLst>
                                            <p:cond delay="3499"/>
                                          </p:stCondLst>
                                        </p:cTn>
                                        <p:tgtEl>
                                          <p:spTgt spid="23"/>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4"/>
                                        </p:tgtEl>
                                        <p:attrNameLst>
                                          <p:attrName>style.visibility</p:attrName>
                                        </p:attrNameLst>
                                      </p:cBhvr>
                                      <p:to>
                                        <p:strVal val="visible"/>
                                      </p:to>
                                    </p:set>
                                    <p:anim calcmode="lin" valueType="num">
                                      <p:cBhvr>
                                        <p:cTn id="207" dur="3500" fill="hold"/>
                                        <p:tgtEl>
                                          <p:spTgt spid="24"/>
                                        </p:tgtEl>
                                        <p:attrNameLst>
                                          <p:attrName>ppt_w</p:attrName>
                                        </p:attrNameLst>
                                      </p:cBhvr>
                                      <p:tavLst>
                                        <p:tav tm="0">
                                          <p:val>
                                            <p:strVal val="#ppt_w"/>
                                          </p:val>
                                        </p:tav>
                                        <p:tav tm="100000">
                                          <p:val>
                                            <p:strVal val="#ppt_w"/>
                                          </p:val>
                                        </p:tav>
                                      </p:tavLst>
                                    </p:anim>
                                    <p:anim calcmode="lin" valueType="num">
                                      <p:cBhvr>
                                        <p:cTn id="208" dur="3500" fill="hold"/>
                                        <p:tgtEl>
                                          <p:spTgt spid="24"/>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4"/>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24"/>
                                        </p:tgtEl>
                                        <p:attrNameLst>
                                          <p:attrName>ppt_x</p:attrName>
                                        </p:attrNameLst>
                                      </p:cBhvr>
                                      <p:tavLst>
                                        <p:tav tm="0">
                                          <p:val>
                                            <p:strVal val="ppt_x"/>
                                          </p:val>
                                        </p:tav>
                                        <p:tav tm="100000">
                                          <p:val>
                                            <p:strVal val="0-ppt_w/2"/>
                                          </p:val>
                                        </p:tav>
                                      </p:tavLst>
                                    </p:anim>
                                    <p:anim calcmode="lin" valueType="num">
                                      <p:cBhvr additive="base">
                                        <p:cTn id="213" dur="3500"/>
                                        <p:tgtEl>
                                          <p:spTgt spid="24"/>
                                        </p:tgtEl>
                                        <p:attrNameLst>
                                          <p:attrName>ppt_y</p:attrName>
                                        </p:attrNameLst>
                                      </p:cBhvr>
                                      <p:tavLst>
                                        <p:tav tm="0">
                                          <p:val>
                                            <p:strVal val="ppt_y"/>
                                          </p:val>
                                        </p:tav>
                                        <p:tav tm="100000">
                                          <p:val>
                                            <p:strVal val="1+ppt_h/2"/>
                                          </p:val>
                                        </p:tav>
                                      </p:tavLst>
                                    </p:anim>
                                    <p:set>
                                      <p:cBhvr>
                                        <p:cTn id="214" dur="1" fill="hold">
                                          <p:stCondLst>
                                            <p:cond delay="3499"/>
                                          </p:stCondLst>
                                        </p:cTn>
                                        <p:tgtEl>
                                          <p:spTgt spid="24"/>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5"/>
                                        </p:tgtEl>
                                        <p:attrNameLst>
                                          <p:attrName>style.visibility</p:attrName>
                                        </p:attrNameLst>
                                      </p:cBhvr>
                                      <p:to>
                                        <p:strVal val="visible"/>
                                      </p:to>
                                    </p:set>
                                    <p:anim calcmode="lin" valueType="num">
                                      <p:cBhvr>
                                        <p:cTn id="217" dur="3500" fill="hold"/>
                                        <p:tgtEl>
                                          <p:spTgt spid="25"/>
                                        </p:tgtEl>
                                        <p:attrNameLst>
                                          <p:attrName>ppt_w</p:attrName>
                                        </p:attrNameLst>
                                      </p:cBhvr>
                                      <p:tavLst>
                                        <p:tav tm="0">
                                          <p:val>
                                            <p:strVal val="#ppt_w"/>
                                          </p:val>
                                        </p:tav>
                                        <p:tav tm="100000">
                                          <p:val>
                                            <p:strVal val="#ppt_w"/>
                                          </p:val>
                                        </p:tav>
                                      </p:tavLst>
                                    </p:anim>
                                    <p:anim calcmode="lin" valueType="num">
                                      <p:cBhvr>
                                        <p:cTn id="218" dur="3500" fill="hold"/>
                                        <p:tgtEl>
                                          <p:spTgt spid="25"/>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25"/>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25"/>
                                        </p:tgtEl>
                                        <p:attrNameLst>
                                          <p:attrName>ppt_x</p:attrName>
                                        </p:attrNameLst>
                                      </p:cBhvr>
                                      <p:tavLst>
                                        <p:tav tm="0">
                                          <p:val>
                                            <p:strVal val="ppt_x"/>
                                          </p:val>
                                        </p:tav>
                                        <p:tav tm="100000">
                                          <p:val>
                                            <p:strVal val="0-ppt_w/2"/>
                                          </p:val>
                                        </p:tav>
                                      </p:tavLst>
                                    </p:anim>
                                    <p:anim calcmode="lin" valueType="num">
                                      <p:cBhvr additive="base">
                                        <p:cTn id="223" dur="3500"/>
                                        <p:tgtEl>
                                          <p:spTgt spid="25"/>
                                        </p:tgtEl>
                                        <p:attrNameLst>
                                          <p:attrName>ppt_y</p:attrName>
                                        </p:attrNameLst>
                                      </p:cBhvr>
                                      <p:tavLst>
                                        <p:tav tm="0">
                                          <p:val>
                                            <p:strVal val="ppt_y"/>
                                          </p:val>
                                        </p:tav>
                                        <p:tav tm="100000">
                                          <p:val>
                                            <p:strVal val="1+ppt_h/2"/>
                                          </p:val>
                                        </p:tav>
                                      </p:tavLst>
                                    </p:anim>
                                    <p:set>
                                      <p:cBhvr>
                                        <p:cTn id="224" dur="1" fill="hold">
                                          <p:stCondLst>
                                            <p:cond delay="3499"/>
                                          </p:stCondLst>
                                        </p:cTn>
                                        <p:tgtEl>
                                          <p:spTgt spid="25"/>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6"/>
                                        </p:tgtEl>
                                        <p:attrNameLst>
                                          <p:attrName>style.visibility</p:attrName>
                                        </p:attrNameLst>
                                      </p:cBhvr>
                                      <p:to>
                                        <p:strVal val="visible"/>
                                      </p:to>
                                    </p:set>
                                    <p:anim calcmode="lin" valueType="num">
                                      <p:cBhvr>
                                        <p:cTn id="227" dur="3500" fill="hold"/>
                                        <p:tgtEl>
                                          <p:spTgt spid="26"/>
                                        </p:tgtEl>
                                        <p:attrNameLst>
                                          <p:attrName>ppt_w</p:attrName>
                                        </p:attrNameLst>
                                      </p:cBhvr>
                                      <p:tavLst>
                                        <p:tav tm="0">
                                          <p:val>
                                            <p:strVal val="#ppt_w"/>
                                          </p:val>
                                        </p:tav>
                                        <p:tav tm="100000">
                                          <p:val>
                                            <p:strVal val="#ppt_w"/>
                                          </p:val>
                                        </p:tav>
                                      </p:tavLst>
                                    </p:anim>
                                    <p:anim calcmode="lin" valueType="num">
                                      <p:cBhvr>
                                        <p:cTn id="228" dur="3500" fill="hold"/>
                                        <p:tgtEl>
                                          <p:spTgt spid="26"/>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26"/>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26"/>
                                        </p:tgtEl>
                                        <p:attrNameLst>
                                          <p:attrName>ppt_x</p:attrName>
                                        </p:attrNameLst>
                                      </p:cBhvr>
                                      <p:tavLst>
                                        <p:tav tm="0">
                                          <p:val>
                                            <p:strVal val="ppt_x"/>
                                          </p:val>
                                        </p:tav>
                                        <p:tav tm="100000">
                                          <p:val>
                                            <p:strVal val="0-ppt_w/2"/>
                                          </p:val>
                                        </p:tav>
                                      </p:tavLst>
                                    </p:anim>
                                    <p:anim calcmode="lin" valueType="num">
                                      <p:cBhvr additive="base">
                                        <p:cTn id="233" dur="3500"/>
                                        <p:tgtEl>
                                          <p:spTgt spid="26"/>
                                        </p:tgtEl>
                                        <p:attrNameLst>
                                          <p:attrName>ppt_y</p:attrName>
                                        </p:attrNameLst>
                                      </p:cBhvr>
                                      <p:tavLst>
                                        <p:tav tm="0">
                                          <p:val>
                                            <p:strVal val="ppt_y"/>
                                          </p:val>
                                        </p:tav>
                                        <p:tav tm="100000">
                                          <p:val>
                                            <p:strVal val="1+ppt_h/2"/>
                                          </p:val>
                                        </p:tav>
                                      </p:tavLst>
                                    </p:anim>
                                    <p:set>
                                      <p:cBhvr>
                                        <p:cTn id="234" dur="1" fill="hold">
                                          <p:stCondLst>
                                            <p:cond delay="3499"/>
                                          </p:stCondLst>
                                        </p:cTn>
                                        <p:tgtEl>
                                          <p:spTgt spid="26"/>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7"/>
                                        </p:tgtEl>
                                        <p:attrNameLst>
                                          <p:attrName>style.visibility</p:attrName>
                                        </p:attrNameLst>
                                      </p:cBhvr>
                                      <p:to>
                                        <p:strVal val="visible"/>
                                      </p:to>
                                    </p:set>
                                    <p:anim calcmode="lin" valueType="num">
                                      <p:cBhvr>
                                        <p:cTn id="237" dur="3500" fill="hold"/>
                                        <p:tgtEl>
                                          <p:spTgt spid="27"/>
                                        </p:tgtEl>
                                        <p:attrNameLst>
                                          <p:attrName>ppt_w</p:attrName>
                                        </p:attrNameLst>
                                      </p:cBhvr>
                                      <p:tavLst>
                                        <p:tav tm="0">
                                          <p:val>
                                            <p:strVal val="#ppt_w"/>
                                          </p:val>
                                        </p:tav>
                                        <p:tav tm="100000">
                                          <p:val>
                                            <p:strVal val="#ppt_w"/>
                                          </p:val>
                                        </p:tav>
                                      </p:tavLst>
                                    </p:anim>
                                    <p:anim calcmode="lin" valueType="num">
                                      <p:cBhvr>
                                        <p:cTn id="238" dur="3500" fill="hold"/>
                                        <p:tgtEl>
                                          <p:spTgt spid="27"/>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27"/>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27"/>
                                        </p:tgtEl>
                                        <p:attrNameLst>
                                          <p:attrName>ppt_x</p:attrName>
                                        </p:attrNameLst>
                                      </p:cBhvr>
                                      <p:tavLst>
                                        <p:tav tm="0">
                                          <p:val>
                                            <p:strVal val="ppt_x"/>
                                          </p:val>
                                        </p:tav>
                                        <p:tav tm="100000">
                                          <p:val>
                                            <p:strVal val="0-ppt_w/2"/>
                                          </p:val>
                                        </p:tav>
                                      </p:tavLst>
                                    </p:anim>
                                    <p:anim calcmode="lin" valueType="num">
                                      <p:cBhvr additive="base">
                                        <p:cTn id="243" dur="3500"/>
                                        <p:tgtEl>
                                          <p:spTgt spid="27"/>
                                        </p:tgtEl>
                                        <p:attrNameLst>
                                          <p:attrName>ppt_y</p:attrName>
                                        </p:attrNameLst>
                                      </p:cBhvr>
                                      <p:tavLst>
                                        <p:tav tm="0">
                                          <p:val>
                                            <p:strVal val="ppt_y"/>
                                          </p:val>
                                        </p:tav>
                                        <p:tav tm="100000">
                                          <p:val>
                                            <p:strVal val="1+ppt_h/2"/>
                                          </p:val>
                                        </p:tav>
                                      </p:tavLst>
                                    </p:anim>
                                    <p:set>
                                      <p:cBhvr>
                                        <p:cTn id="244" dur="1" fill="hold">
                                          <p:stCondLst>
                                            <p:cond delay="3499"/>
                                          </p:stCondLst>
                                        </p:cTn>
                                        <p:tgtEl>
                                          <p:spTgt spid="27"/>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8"/>
                                        </p:tgtEl>
                                        <p:attrNameLst>
                                          <p:attrName>style.visibility</p:attrName>
                                        </p:attrNameLst>
                                      </p:cBhvr>
                                      <p:to>
                                        <p:strVal val="visible"/>
                                      </p:to>
                                    </p:set>
                                    <p:anim calcmode="lin" valueType="num">
                                      <p:cBhvr>
                                        <p:cTn id="247" dur="3500" fill="hold"/>
                                        <p:tgtEl>
                                          <p:spTgt spid="28"/>
                                        </p:tgtEl>
                                        <p:attrNameLst>
                                          <p:attrName>ppt_w</p:attrName>
                                        </p:attrNameLst>
                                      </p:cBhvr>
                                      <p:tavLst>
                                        <p:tav tm="0">
                                          <p:val>
                                            <p:strVal val="#ppt_w"/>
                                          </p:val>
                                        </p:tav>
                                        <p:tav tm="100000">
                                          <p:val>
                                            <p:strVal val="#ppt_w"/>
                                          </p:val>
                                        </p:tav>
                                      </p:tavLst>
                                    </p:anim>
                                    <p:anim calcmode="lin" valueType="num">
                                      <p:cBhvr>
                                        <p:cTn id="248" dur="3500" fill="hold"/>
                                        <p:tgtEl>
                                          <p:spTgt spid="28"/>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28"/>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28"/>
                                        </p:tgtEl>
                                        <p:attrNameLst>
                                          <p:attrName>ppt_x</p:attrName>
                                        </p:attrNameLst>
                                      </p:cBhvr>
                                      <p:tavLst>
                                        <p:tav tm="0">
                                          <p:val>
                                            <p:strVal val="ppt_x"/>
                                          </p:val>
                                        </p:tav>
                                        <p:tav tm="100000">
                                          <p:val>
                                            <p:strVal val="0-ppt_w/2"/>
                                          </p:val>
                                        </p:tav>
                                      </p:tavLst>
                                    </p:anim>
                                    <p:anim calcmode="lin" valueType="num">
                                      <p:cBhvr additive="base">
                                        <p:cTn id="253" dur="3500"/>
                                        <p:tgtEl>
                                          <p:spTgt spid="28"/>
                                        </p:tgtEl>
                                        <p:attrNameLst>
                                          <p:attrName>ppt_y</p:attrName>
                                        </p:attrNameLst>
                                      </p:cBhvr>
                                      <p:tavLst>
                                        <p:tav tm="0">
                                          <p:val>
                                            <p:strVal val="ppt_y"/>
                                          </p:val>
                                        </p:tav>
                                        <p:tav tm="100000">
                                          <p:val>
                                            <p:strVal val="1+ppt_h/2"/>
                                          </p:val>
                                        </p:tav>
                                      </p:tavLst>
                                    </p:anim>
                                    <p:set>
                                      <p:cBhvr>
                                        <p:cTn id="254" dur="1" fill="hold">
                                          <p:stCondLst>
                                            <p:cond delay="3499"/>
                                          </p:stCondLst>
                                        </p:cTn>
                                        <p:tgtEl>
                                          <p:spTgt spid="28"/>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9"/>
                                        </p:tgtEl>
                                        <p:attrNameLst>
                                          <p:attrName>style.visibility</p:attrName>
                                        </p:attrNameLst>
                                      </p:cBhvr>
                                      <p:to>
                                        <p:strVal val="visible"/>
                                      </p:to>
                                    </p:set>
                                    <p:anim calcmode="lin" valueType="num">
                                      <p:cBhvr>
                                        <p:cTn id="257" dur="3500" fill="hold"/>
                                        <p:tgtEl>
                                          <p:spTgt spid="29"/>
                                        </p:tgtEl>
                                        <p:attrNameLst>
                                          <p:attrName>ppt_w</p:attrName>
                                        </p:attrNameLst>
                                      </p:cBhvr>
                                      <p:tavLst>
                                        <p:tav tm="0">
                                          <p:val>
                                            <p:strVal val="#ppt_w"/>
                                          </p:val>
                                        </p:tav>
                                        <p:tav tm="100000">
                                          <p:val>
                                            <p:strVal val="#ppt_w"/>
                                          </p:val>
                                        </p:tav>
                                      </p:tavLst>
                                    </p:anim>
                                    <p:anim calcmode="lin" valueType="num">
                                      <p:cBhvr>
                                        <p:cTn id="258" dur="3500" fill="hold"/>
                                        <p:tgtEl>
                                          <p:spTgt spid="29"/>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29"/>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29"/>
                                        </p:tgtEl>
                                        <p:attrNameLst>
                                          <p:attrName>ppt_x</p:attrName>
                                        </p:attrNameLst>
                                      </p:cBhvr>
                                      <p:tavLst>
                                        <p:tav tm="0">
                                          <p:val>
                                            <p:strVal val="ppt_x"/>
                                          </p:val>
                                        </p:tav>
                                        <p:tav tm="100000">
                                          <p:val>
                                            <p:strVal val="0-ppt_w/2"/>
                                          </p:val>
                                        </p:tav>
                                      </p:tavLst>
                                    </p:anim>
                                    <p:anim calcmode="lin" valueType="num">
                                      <p:cBhvr additive="base">
                                        <p:cTn id="263" dur="3500"/>
                                        <p:tgtEl>
                                          <p:spTgt spid="29"/>
                                        </p:tgtEl>
                                        <p:attrNameLst>
                                          <p:attrName>ppt_y</p:attrName>
                                        </p:attrNameLst>
                                      </p:cBhvr>
                                      <p:tavLst>
                                        <p:tav tm="0">
                                          <p:val>
                                            <p:strVal val="ppt_y"/>
                                          </p:val>
                                        </p:tav>
                                        <p:tav tm="100000">
                                          <p:val>
                                            <p:strVal val="1+ppt_h/2"/>
                                          </p:val>
                                        </p:tav>
                                      </p:tavLst>
                                    </p:anim>
                                    <p:set>
                                      <p:cBhvr>
                                        <p:cTn id="264" dur="1" fill="hold">
                                          <p:stCondLst>
                                            <p:cond delay="3499"/>
                                          </p:stCondLst>
                                        </p:cTn>
                                        <p:tgtEl>
                                          <p:spTgt spid="29"/>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30"/>
                                        </p:tgtEl>
                                        <p:attrNameLst>
                                          <p:attrName>style.visibility</p:attrName>
                                        </p:attrNameLst>
                                      </p:cBhvr>
                                      <p:to>
                                        <p:strVal val="visible"/>
                                      </p:to>
                                    </p:set>
                                    <p:anim calcmode="lin" valueType="num">
                                      <p:cBhvr>
                                        <p:cTn id="267" dur="3500" fill="hold"/>
                                        <p:tgtEl>
                                          <p:spTgt spid="30"/>
                                        </p:tgtEl>
                                        <p:attrNameLst>
                                          <p:attrName>ppt_w</p:attrName>
                                        </p:attrNameLst>
                                      </p:cBhvr>
                                      <p:tavLst>
                                        <p:tav tm="0">
                                          <p:val>
                                            <p:strVal val="#ppt_w"/>
                                          </p:val>
                                        </p:tav>
                                        <p:tav tm="100000">
                                          <p:val>
                                            <p:strVal val="#ppt_w"/>
                                          </p:val>
                                        </p:tav>
                                      </p:tavLst>
                                    </p:anim>
                                    <p:anim calcmode="lin" valueType="num">
                                      <p:cBhvr>
                                        <p:cTn id="268" dur="3500" fill="hold"/>
                                        <p:tgtEl>
                                          <p:spTgt spid="30"/>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30"/>
                                        </p:tgtEl>
                                        <p:attrNameLst>
                                          <p:attrName>r</p:attrName>
                                        </p:attrNameLst>
                                      </p:cBhvr>
                                    </p:animRot>
                                  </p:childTnLst>
                                </p:cTn>
                              </p:par>
                              <p:par>
                                <p:cTn id="271" presetID="2" presetClass="exit" presetSubtype="12" fill="hold" grpId="2" nodeType="withEffect">
                                  <p:stCondLst>
                                    <p:cond delay="0"/>
                                  </p:stCondLst>
                                  <p:childTnLst>
                                    <p:anim calcmode="lin" valueType="num">
                                      <p:cBhvr additive="base">
                                        <p:cTn id="272" dur="3500"/>
                                        <p:tgtEl>
                                          <p:spTgt spid="30"/>
                                        </p:tgtEl>
                                        <p:attrNameLst>
                                          <p:attrName>ppt_x</p:attrName>
                                        </p:attrNameLst>
                                      </p:cBhvr>
                                      <p:tavLst>
                                        <p:tav tm="0">
                                          <p:val>
                                            <p:strVal val="ppt_x"/>
                                          </p:val>
                                        </p:tav>
                                        <p:tav tm="100000">
                                          <p:val>
                                            <p:strVal val="0-ppt_w/2"/>
                                          </p:val>
                                        </p:tav>
                                      </p:tavLst>
                                    </p:anim>
                                    <p:anim calcmode="lin" valueType="num">
                                      <p:cBhvr additive="base">
                                        <p:cTn id="273" dur="3500"/>
                                        <p:tgtEl>
                                          <p:spTgt spid="30"/>
                                        </p:tgtEl>
                                        <p:attrNameLst>
                                          <p:attrName>ppt_y</p:attrName>
                                        </p:attrNameLst>
                                      </p:cBhvr>
                                      <p:tavLst>
                                        <p:tav tm="0">
                                          <p:val>
                                            <p:strVal val="ppt_y"/>
                                          </p:val>
                                        </p:tav>
                                        <p:tav tm="100000">
                                          <p:val>
                                            <p:strVal val="1+ppt_h/2"/>
                                          </p:val>
                                        </p:tav>
                                      </p:tavLst>
                                    </p:anim>
                                    <p:set>
                                      <p:cBhvr>
                                        <p:cTn id="274" dur="1" fill="hold">
                                          <p:stCondLst>
                                            <p:cond delay="3499"/>
                                          </p:stCondLst>
                                        </p:cTn>
                                        <p:tgtEl>
                                          <p:spTgt spid="30"/>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31"/>
                                        </p:tgtEl>
                                        <p:attrNameLst>
                                          <p:attrName>style.visibility</p:attrName>
                                        </p:attrNameLst>
                                      </p:cBhvr>
                                      <p:to>
                                        <p:strVal val="visible"/>
                                      </p:to>
                                    </p:set>
                                    <p:anim calcmode="lin" valueType="num">
                                      <p:cBhvr>
                                        <p:cTn id="277" dur="3500" fill="hold"/>
                                        <p:tgtEl>
                                          <p:spTgt spid="31"/>
                                        </p:tgtEl>
                                        <p:attrNameLst>
                                          <p:attrName>ppt_w</p:attrName>
                                        </p:attrNameLst>
                                      </p:cBhvr>
                                      <p:tavLst>
                                        <p:tav tm="0">
                                          <p:val>
                                            <p:strVal val="#ppt_w"/>
                                          </p:val>
                                        </p:tav>
                                        <p:tav tm="100000">
                                          <p:val>
                                            <p:strVal val="#ppt_w"/>
                                          </p:val>
                                        </p:tav>
                                      </p:tavLst>
                                    </p:anim>
                                    <p:anim calcmode="lin" valueType="num">
                                      <p:cBhvr>
                                        <p:cTn id="278" dur="3500" fill="hold"/>
                                        <p:tgtEl>
                                          <p:spTgt spid="31"/>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31"/>
                                        </p:tgtEl>
                                        <p:attrNameLst>
                                          <p:attrName>r</p:attrName>
                                        </p:attrNameLst>
                                      </p:cBhvr>
                                    </p:animRot>
                                  </p:childTnLst>
                                </p:cTn>
                              </p:par>
                              <p:par>
                                <p:cTn id="281" presetID="2" presetClass="exit" presetSubtype="12" fill="hold" grpId="2" nodeType="withEffect">
                                  <p:stCondLst>
                                    <p:cond delay="0"/>
                                  </p:stCondLst>
                                  <p:childTnLst>
                                    <p:anim calcmode="lin" valueType="num">
                                      <p:cBhvr additive="base">
                                        <p:cTn id="282" dur="3500"/>
                                        <p:tgtEl>
                                          <p:spTgt spid="31"/>
                                        </p:tgtEl>
                                        <p:attrNameLst>
                                          <p:attrName>ppt_x</p:attrName>
                                        </p:attrNameLst>
                                      </p:cBhvr>
                                      <p:tavLst>
                                        <p:tav tm="0">
                                          <p:val>
                                            <p:strVal val="ppt_x"/>
                                          </p:val>
                                        </p:tav>
                                        <p:tav tm="100000">
                                          <p:val>
                                            <p:strVal val="0-ppt_w/2"/>
                                          </p:val>
                                        </p:tav>
                                      </p:tavLst>
                                    </p:anim>
                                    <p:anim calcmode="lin" valueType="num">
                                      <p:cBhvr additive="base">
                                        <p:cTn id="283" dur="3500"/>
                                        <p:tgtEl>
                                          <p:spTgt spid="31"/>
                                        </p:tgtEl>
                                        <p:attrNameLst>
                                          <p:attrName>ppt_y</p:attrName>
                                        </p:attrNameLst>
                                      </p:cBhvr>
                                      <p:tavLst>
                                        <p:tav tm="0">
                                          <p:val>
                                            <p:strVal val="ppt_y"/>
                                          </p:val>
                                        </p:tav>
                                        <p:tav tm="100000">
                                          <p:val>
                                            <p:strVal val="1+ppt_h/2"/>
                                          </p:val>
                                        </p:tav>
                                      </p:tavLst>
                                    </p:anim>
                                    <p:set>
                                      <p:cBhvr>
                                        <p:cTn id="284" dur="1" fill="hold">
                                          <p:stCondLst>
                                            <p:cond delay="3499"/>
                                          </p:stCondLst>
                                        </p:cTn>
                                        <p:tgtEl>
                                          <p:spTgt spid="31"/>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62"/>
                                        </p:tgtEl>
                                        <p:attrNameLst>
                                          <p:attrName>style.visibility</p:attrName>
                                        </p:attrNameLst>
                                      </p:cBhvr>
                                      <p:to>
                                        <p:strVal val="visible"/>
                                      </p:to>
                                    </p:set>
                                    <p:anim calcmode="lin" valueType="num">
                                      <p:cBhvr>
                                        <p:cTn id="287" dur="3500" fill="hold"/>
                                        <p:tgtEl>
                                          <p:spTgt spid="62"/>
                                        </p:tgtEl>
                                        <p:attrNameLst>
                                          <p:attrName>ppt_w</p:attrName>
                                        </p:attrNameLst>
                                      </p:cBhvr>
                                      <p:tavLst>
                                        <p:tav tm="0">
                                          <p:val>
                                            <p:strVal val="#ppt_w"/>
                                          </p:val>
                                        </p:tav>
                                        <p:tav tm="100000">
                                          <p:val>
                                            <p:strVal val="#ppt_w"/>
                                          </p:val>
                                        </p:tav>
                                      </p:tavLst>
                                    </p:anim>
                                    <p:anim calcmode="lin" valueType="num">
                                      <p:cBhvr>
                                        <p:cTn id="288" dur="3500" fill="hold"/>
                                        <p:tgtEl>
                                          <p:spTgt spid="62"/>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62"/>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62"/>
                                        </p:tgtEl>
                                        <p:attrNameLst>
                                          <p:attrName>ppt_x</p:attrName>
                                        </p:attrNameLst>
                                      </p:cBhvr>
                                      <p:tavLst>
                                        <p:tav tm="0">
                                          <p:val>
                                            <p:strVal val="ppt_x"/>
                                          </p:val>
                                        </p:tav>
                                        <p:tav tm="100000">
                                          <p:val>
                                            <p:strVal val="1+ppt_w/2"/>
                                          </p:val>
                                        </p:tav>
                                      </p:tavLst>
                                    </p:anim>
                                    <p:anim calcmode="lin" valueType="num">
                                      <p:cBhvr additive="base">
                                        <p:cTn id="293" dur="3500"/>
                                        <p:tgtEl>
                                          <p:spTgt spid="62"/>
                                        </p:tgtEl>
                                        <p:attrNameLst>
                                          <p:attrName>ppt_y</p:attrName>
                                        </p:attrNameLst>
                                      </p:cBhvr>
                                      <p:tavLst>
                                        <p:tav tm="0">
                                          <p:val>
                                            <p:strVal val="ppt_y"/>
                                          </p:val>
                                        </p:tav>
                                        <p:tav tm="100000">
                                          <p:val>
                                            <p:strVal val="0-ppt_h/2"/>
                                          </p:val>
                                        </p:tav>
                                      </p:tavLst>
                                    </p:anim>
                                    <p:set>
                                      <p:cBhvr>
                                        <p:cTn id="294" dur="1" fill="hold">
                                          <p:stCondLst>
                                            <p:cond delay="3499"/>
                                          </p:stCondLst>
                                        </p:cTn>
                                        <p:tgtEl>
                                          <p:spTgt spid="62"/>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61"/>
                                        </p:tgtEl>
                                        <p:attrNameLst>
                                          <p:attrName>style.visibility</p:attrName>
                                        </p:attrNameLst>
                                      </p:cBhvr>
                                      <p:to>
                                        <p:strVal val="visible"/>
                                      </p:to>
                                    </p:set>
                                    <p:anim calcmode="lin" valueType="num">
                                      <p:cBhvr>
                                        <p:cTn id="297" dur="3500" fill="hold"/>
                                        <p:tgtEl>
                                          <p:spTgt spid="61"/>
                                        </p:tgtEl>
                                        <p:attrNameLst>
                                          <p:attrName>ppt_w</p:attrName>
                                        </p:attrNameLst>
                                      </p:cBhvr>
                                      <p:tavLst>
                                        <p:tav tm="0">
                                          <p:val>
                                            <p:strVal val="#ppt_w"/>
                                          </p:val>
                                        </p:tav>
                                        <p:tav tm="100000">
                                          <p:val>
                                            <p:strVal val="#ppt_w"/>
                                          </p:val>
                                        </p:tav>
                                      </p:tavLst>
                                    </p:anim>
                                    <p:anim calcmode="lin" valueType="num">
                                      <p:cBhvr>
                                        <p:cTn id="298" dur="3500" fill="hold"/>
                                        <p:tgtEl>
                                          <p:spTgt spid="61"/>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61"/>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61"/>
                                        </p:tgtEl>
                                        <p:attrNameLst>
                                          <p:attrName>ppt_x</p:attrName>
                                        </p:attrNameLst>
                                      </p:cBhvr>
                                      <p:tavLst>
                                        <p:tav tm="0">
                                          <p:val>
                                            <p:strVal val="ppt_x"/>
                                          </p:val>
                                        </p:tav>
                                        <p:tav tm="100000">
                                          <p:val>
                                            <p:strVal val="1+ppt_w/2"/>
                                          </p:val>
                                        </p:tav>
                                      </p:tavLst>
                                    </p:anim>
                                    <p:anim calcmode="lin" valueType="num">
                                      <p:cBhvr additive="base">
                                        <p:cTn id="303" dur="3500"/>
                                        <p:tgtEl>
                                          <p:spTgt spid="61"/>
                                        </p:tgtEl>
                                        <p:attrNameLst>
                                          <p:attrName>ppt_y</p:attrName>
                                        </p:attrNameLst>
                                      </p:cBhvr>
                                      <p:tavLst>
                                        <p:tav tm="0">
                                          <p:val>
                                            <p:strVal val="ppt_y"/>
                                          </p:val>
                                        </p:tav>
                                        <p:tav tm="100000">
                                          <p:val>
                                            <p:strVal val="0-ppt_h/2"/>
                                          </p:val>
                                        </p:tav>
                                      </p:tavLst>
                                    </p:anim>
                                    <p:set>
                                      <p:cBhvr>
                                        <p:cTn id="304" dur="1" fill="hold">
                                          <p:stCondLst>
                                            <p:cond delay="3499"/>
                                          </p:stCondLst>
                                        </p:cTn>
                                        <p:tgtEl>
                                          <p:spTgt spid="61"/>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60"/>
                                        </p:tgtEl>
                                        <p:attrNameLst>
                                          <p:attrName>style.visibility</p:attrName>
                                        </p:attrNameLst>
                                      </p:cBhvr>
                                      <p:to>
                                        <p:strVal val="visible"/>
                                      </p:to>
                                    </p:set>
                                    <p:anim calcmode="lin" valueType="num">
                                      <p:cBhvr>
                                        <p:cTn id="307" dur="3500" fill="hold"/>
                                        <p:tgtEl>
                                          <p:spTgt spid="60"/>
                                        </p:tgtEl>
                                        <p:attrNameLst>
                                          <p:attrName>ppt_w</p:attrName>
                                        </p:attrNameLst>
                                      </p:cBhvr>
                                      <p:tavLst>
                                        <p:tav tm="0">
                                          <p:val>
                                            <p:strVal val="#ppt_w"/>
                                          </p:val>
                                        </p:tav>
                                        <p:tav tm="100000">
                                          <p:val>
                                            <p:strVal val="#ppt_w"/>
                                          </p:val>
                                        </p:tav>
                                      </p:tavLst>
                                    </p:anim>
                                    <p:anim calcmode="lin" valueType="num">
                                      <p:cBhvr>
                                        <p:cTn id="308" dur="3500" fill="hold"/>
                                        <p:tgtEl>
                                          <p:spTgt spid="60"/>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60"/>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60"/>
                                        </p:tgtEl>
                                        <p:attrNameLst>
                                          <p:attrName>ppt_x</p:attrName>
                                        </p:attrNameLst>
                                      </p:cBhvr>
                                      <p:tavLst>
                                        <p:tav tm="0">
                                          <p:val>
                                            <p:strVal val="ppt_x"/>
                                          </p:val>
                                        </p:tav>
                                        <p:tav tm="100000">
                                          <p:val>
                                            <p:strVal val="1+ppt_w/2"/>
                                          </p:val>
                                        </p:tav>
                                      </p:tavLst>
                                    </p:anim>
                                    <p:anim calcmode="lin" valueType="num">
                                      <p:cBhvr additive="base">
                                        <p:cTn id="313" dur="3500"/>
                                        <p:tgtEl>
                                          <p:spTgt spid="60"/>
                                        </p:tgtEl>
                                        <p:attrNameLst>
                                          <p:attrName>ppt_y</p:attrName>
                                        </p:attrNameLst>
                                      </p:cBhvr>
                                      <p:tavLst>
                                        <p:tav tm="0">
                                          <p:val>
                                            <p:strVal val="ppt_y"/>
                                          </p:val>
                                        </p:tav>
                                        <p:tav tm="100000">
                                          <p:val>
                                            <p:strVal val="0-ppt_h/2"/>
                                          </p:val>
                                        </p:tav>
                                      </p:tavLst>
                                    </p:anim>
                                    <p:set>
                                      <p:cBhvr>
                                        <p:cTn id="314" dur="1" fill="hold">
                                          <p:stCondLst>
                                            <p:cond delay="3499"/>
                                          </p:stCondLst>
                                        </p:cTn>
                                        <p:tgtEl>
                                          <p:spTgt spid="60"/>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9"/>
                                        </p:tgtEl>
                                        <p:attrNameLst>
                                          <p:attrName>style.visibility</p:attrName>
                                        </p:attrNameLst>
                                      </p:cBhvr>
                                      <p:to>
                                        <p:strVal val="visible"/>
                                      </p:to>
                                    </p:set>
                                    <p:anim calcmode="lin" valueType="num">
                                      <p:cBhvr>
                                        <p:cTn id="317" dur="3500" fill="hold"/>
                                        <p:tgtEl>
                                          <p:spTgt spid="59"/>
                                        </p:tgtEl>
                                        <p:attrNameLst>
                                          <p:attrName>ppt_w</p:attrName>
                                        </p:attrNameLst>
                                      </p:cBhvr>
                                      <p:tavLst>
                                        <p:tav tm="0">
                                          <p:val>
                                            <p:strVal val="#ppt_w"/>
                                          </p:val>
                                        </p:tav>
                                        <p:tav tm="100000">
                                          <p:val>
                                            <p:strVal val="#ppt_w"/>
                                          </p:val>
                                        </p:tav>
                                      </p:tavLst>
                                    </p:anim>
                                    <p:anim calcmode="lin" valueType="num">
                                      <p:cBhvr>
                                        <p:cTn id="318" dur="3500" fill="hold"/>
                                        <p:tgtEl>
                                          <p:spTgt spid="59"/>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59"/>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59"/>
                                        </p:tgtEl>
                                        <p:attrNameLst>
                                          <p:attrName>ppt_x</p:attrName>
                                        </p:attrNameLst>
                                      </p:cBhvr>
                                      <p:tavLst>
                                        <p:tav tm="0">
                                          <p:val>
                                            <p:strVal val="ppt_x"/>
                                          </p:val>
                                        </p:tav>
                                        <p:tav tm="100000">
                                          <p:val>
                                            <p:strVal val="1+ppt_w/2"/>
                                          </p:val>
                                        </p:tav>
                                      </p:tavLst>
                                    </p:anim>
                                    <p:anim calcmode="lin" valueType="num">
                                      <p:cBhvr additive="base">
                                        <p:cTn id="323" dur="3500"/>
                                        <p:tgtEl>
                                          <p:spTgt spid="59"/>
                                        </p:tgtEl>
                                        <p:attrNameLst>
                                          <p:attrName>ppt_y</p:attrName>
                                        </p:attrNameLst>
                                      </p:cBhvr>
                                      <p:tavLst>
                                        <p:tav tm="0">
                                          <p:val>
                                            <p:strVal val="ppt_y"/>
                                          </p:val>
                                        </p:tav>
                                        <p:tav tm="100000">
                                          <p:val>
                                            <p:strVal val="0-ppt_h/2"/>
                                          </p:val>
                                        </p:tav>
                                      </p:tavLst>
                                    </p:anim>
                                    <p:set>
                                      <p:cBhvr>
                                        <p:cTn id="324" dur="1" fill="hold">
                                          <p:stCondLst>
                                            <p:cond delay="3499"/>
                                          </p:stCondLst>
                                        </p:cTn>
                                        <p:tgtEl>
                                          <p:spTgt spid="59"/>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57"/>
                                        </p:tgtEl>
                                        <p:attrNameLst>
                                          <p:attrName>style.visibility</p:attrName>
                                        </p:attrNameLst>
                                      </p:cBhvr>
                                      <p:to>
                                        <p:strVal val="visible"/>
                                      </p:to>
                                    </p:set>
                                    <p:anim calcmode="lin" valueType="num">
                                      <p:cBhvr>
                                        <p:cTn id="327" dur="3500" fill="hold"/>
                                        <p:tgtEl>
                                          <p:spTgt spid="57"/>
                                        </p:tgtEl>
                                        <p:attrNameLst>
                                          <p:attrName>ppt_w</p:attrName>
                                        </p:attrNameLst>
                                      </p:cBhvr>
                                      <p:tavLst>
                                        <p:tav tm="0">
                                          <p:val>
                                            <p:strVal val="#ppt_w"/>
                                          </p:val>
                                        </p:tav>
                                        <p:tav tm="100000">
                                          <p:val>
                                            <p:strVal val="#ppt_w"/>
                                          </p:val>
                                        </p:tav>
                                      </p:tavLst>
                                    </p:anim>
                                    <p:anim calcmode="lin" valueType="num">
                                      <p:cBhvr>
                                        <p:cTn id="328" dur="3500" fill="hold"/>
                                        <p:tgtEl>
                                          <p:spTgt spid="57"/>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57"/>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57"/>
                                        </p:tgtEl>
                                        <p:attrNameLst>
                                          <p:attrName>ppt_x</p:attrName>
                                        </p:attrNameLst>
                                      </p:cBhvr>
                                      <p:tavLst>
                                        <p:tav tm="0">
                                          <p:val>
                                            <p:strVal val="ppt_x"/>
                                          </p:val>
                                        </p:tav>
                                        <p:tav tm="100000">
                                          <p:val>
                                            <p:strVal val="1+ppt_w/2"/>
                                          </p:val>
                                        </p:tav>
                                      </p:tavLst>
                                    </p:anim>
                                    <p:anim calcmode="lin" valueType="num">
                                      <p:cBhvr additive="base">
                                        <p:cTn id="333" dur="3500"/>
                                        <p:tgtEl>
                                          <p:spTgt spid="57"/>
                                        </p:tgtEl>
                                        <p:attrNameLst>
                                          <p:attrName>ppt_y</p:attrName>
                                        </p:attrNameLst>
                                      </p:cBhvr>
                                      <p:tavLst>
                                        <p:tav tm="0">
                                          <p:val>
                                            <p:strVal val="ppt_y"/>
                                          </p:val>
                                        </p:tav>
                                        <p:tav tm="100000">
                                          <p:val>
                                            <p:strVal val="0-ppt_h/2"/>
                                          </p:val>
                                        </p:tav>
                                      </p:tavLst>
                                    </p:anim>
                                    <p:set>
                                      <p:cBhvr>
                                        <p:cTn id="334" dur="1" fill="hold">
                                          <p:stCondLst>
                                            <p:cond delay="3499"/>
                                          </p:stCondLst>
                                        </p:cTn>
                                        <p:tgtEl>
                                          <p:spTgt spid="57"/>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50"/>
                                        </p:tgtEl>
                                        <p:attrNameLst>
                                          <p:attrName>style.visibility</p:attrName>
                                        </p:attrNameLst>
                                      </p:cBhvr>
                                      <p:to>
                                        <p:strVal val="visible"/>
                                      </p:to>
                                    </p:set>
                                    <p:anim calcmode="lin" valueType="num">
                                      <p:cBhvr>
                                        <p:cTn id="337" dur="3500" fill="hold"/>
                                        <p:tgtEl>
                                          <p:spTgt spid="50"/>
                                        </p:tgtEl>
                                        <p:attrNameLst>
                                          <p:attrName>ppt_w</p:attrName>
                                        </p:attrNameLst>
                                      </p:cBhvr>
                                      <p:tavLst>
                                        <p:tav tm="0">
                                          <p:val>
                                            <p:strVal val="#ppt_w"/>
                                          </p:val>
                                        </p:tav>
                                        <p:tav tm="100000">
                                          <p:val>
                                            <p:strVal val="#ppt_w"/>
                                          </p:val>
                                        </p:tav>
                                      </p:tavLst>
                                    </p:anim>
                                    <p:anim calcmode="lin" valueType="num">
                                      <p:cBhvr>
                                        <p:cTn id="338" dur="3500" fill="hold"/>
                                        <p:tgtEl>
                                          <p:spTgt spid="50"/>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50"/>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50"/>
                                        </p:tgtEl>
                                        <p:attrNameLst>
                                          <p:attrName>ppt_x</p:attrName>
                                        </p:attrNameLst>
                                      </p:cBhvr>
                                      <p:tavLst>
                                        <p:tav tm="0">
                                          <p:val>
                                            <p:strVal val="ppt_x"/>
                                          </p:val>
                                        </p:tav>
                                        <p:tav tm="100000">
                                          <p:val>
                                            <p:strVal val="1+ppt_w/2"/>
                                          </p:val>
                                        </p:tav>
                                      </p:tavLst>
                                    </p:anim>
                                    <p:anim calcmode="lin" valueType="num">
                                      <p:cBhvr additive="base">
                                        <p:cTn id="343" dur="3500"/>
                                        <p:tgtEl>
                                          <p:spTgt spid="50"/>
                                        </p:tgtEl>
                                        <p:attrNameLst>
                                          <p:attrName>ppt_y</p:attrName>
                                        </p:attrNameLst>
                                      </p:cBhvr>
                                      <p:tavLst>
                                        <p:tav tm="0">
                                          <p:val>
                                            <p:strVal val="ppt_y"/>
                                          </p:val>
                                        </p:tav>
                                        <p:tav tm="100000">
                                          <p:val>
                                            <p:strVal val="0-ppt_h/2"/>
                                          </p:val>
                                        </p:tav>
                                      </p:tavLst>
                                    </p:anim>
                                    <p:set>
                                      <p:cBhvr>
                                        <p:cTn id="344" dur="1" fill="hold">
                                          <p:stCondLst>
                                            <p:cond delay="3499"/>
                                          </p:stCondLst>
                                        </p:cTn>
                                        <p:tgtEl>
                                          <p:spTgt spid="50"/>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49"/>
                                        </p:tgtEl>
                                        <p:attrNameLst>
                                          <p:attrName>style.visibility</p:attrName>
                                        </p:attrNameLst>
                                      </p:cBhvr>
                                      <p:to>
                                        <p:strVal val="visible"/>
                                      </p:to>
                                    </p:set>
                                    <p:anim calcmode="lin" valueType="num">
                                      <p:cBhvr>
                                        <p:cTn id="347" dur="3500" fill="hold"/>
                                        <p:tgtEl>
                                          <p:spTgt spid="49"/>
                                        </p:tgtEl>
                                        <p:attrNameLst>
                                          <p:attrName>ppt_w</p:attrName>
                                        </p:attrNameLst>
                                      </p:cBhvr>
                                      <p:tavLst>
                                        <p:tav tm="0">
                                          <p:val>
                                            <p:strVal val="#ppt_w"/>
                                          </p:val>
                                        </p:tav>
                                        <p:tav tm="100000">
                                          <p:val>
                                            <p:strVal val="#ppt_w"/>
                                          </p:val>
                                        </p:tav>
                                      </p:tavLst>
                                    </p:anim>
                                    <p:anim calcmode="lin" valueType="num">
                                      <p:cBhvr>
                                        <p:cTn id="348" dur="3500" fill="hold"/>
                                        <p:tgtEl>
                                          <p:spTgt spid="49"/>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49"/>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49"/>
                                        </p:tgtEl>
                                        <p:attrNameLst>
                                          <p:attrName>ppt_x</p:attrName>
                                        </p:attrNameLst>
                                      </p:cBhvr>
                                      <p:tavLst>
                                        <p:tav tm="0">
                                          <p:val>
                                            <p:strVal val="ppt_x"/>
                                          </p:val>
                                        </p:tav>
                                        <p:tav tm="100000">
                                          <p:val>
                                            <p:strVal val="1+ppt_w/2"/>
                                          </p:val>
                                        </p:tav>
                                      </p:tavLst>
                                    </p:anim>
                                    <p:anim calcmode="lin" valueType="num">
                                      <p:cBhvr additive="base">
                                        <p:cTn id="353" dur="3500"/>
                                        <p:tgtEl>
                                          <p:spTgt spid="49"/>
                                        </p:tgtEl>
                                        <p:attrNameLst>
                                          <p:attrName>ppt_y</p:attrName>
                                        </p:attrNameLst>
                                      </p:cBhvr>
                                      <p:tavLst>
                                        <p:tav tm="0">
                                          <p:val>
                                            <p:strVal val="ppt_y"/>
                                          </p:val>
                                        </p:tav>
                                        <p:tav tm="100000">
                                          <p:val>
                                            <p:strVal val="0-ppt_h/2"/>
                                          </p:val>
                                        </p:tav>
                                      </p:tavLst>
                                    </p:anim>
                                    <p:set>
                                      <p:cBhvr>
                                        <p:cTn id="354" dur="1" fill="hold">
                                          <p:stCondLst>
                                            <p:cond delay="3499"/>
                                          </p:stCondLst>
                                        </p:cTn>
                                        <p:tgtEl>
                                          <p:spTgt spid="49"/>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8"/>
                                        </p:tgtEl>
                                        <p:attrNameLst>
                                          <p:attrName>style.visibility</p:attrName>
                                        </p:attrNameLst>
                                      </p:cBhvr>
                                      <p:to>
                                        <p:strVal val="visible"/>
                                      </p:to>
                                    </p:set>
                                    <p:anim calcmode="lin" valueType="num">
                                      <p:cBhvr>
                                        <p:cTn id="357" dur="3500" fill="hold"/>
                                        <p:tgtEl>
                                          <p:spTgt spid="58"/>
                                        </p:tgtEl>
                                        <p:attrNameLst>
                                          <p:attrName>ppt_w</p:attrName>
                                        </p:attrNameLst>
                                      </p:cBhvr>
                                      <p:tavLst>
                                        <p:tav tm="0">
                                          <p:val>
                                            <p:strVal val="#ppt_w"/>
                                          </p:val>
                                        </p:tav>
                                        <p:tav tm="100000">
                                          <p:val>
                                            <p:strVal val="#ppt_w"/>
                                          </p:val>
                                        </p:tav>
                                      </p:tavLst>
                                    </p:anim>
                                    <p:anim calcmode="lin" valueType="num">
                                      <p:cBhvr>
                                        <p:cTn id="358" dur="3500" fill="hold"/>
                                        <p:tgtEl>
                                          <p:spTgt spid="58"/>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58"/>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58"/>
                                        </p:tgtEl>
                                        <p:attrNameLst>
                                          <p:attrName>ppt_x</p:attrName>
                                        </p:attrNameLst>
                                      </p:cBhvr>
                                      <p:tavLst>
                                        <p:tav tm="0">
                                          <p:val>
                                            <p:strVal val="ppt_x"/>
                                          </p:val>
                                        </p:tav>
                                        <p:tav tm="100000">
                                          <p:val>
                                            <p:strVal val="1+ppt_w/2"/>
                                          </p:val>
                                        </p:tav>
                                      </p:tavLst>
                                    </p:anim>
                                    <p:anim calcmode="lin" valueType="num">
                                      <p:cBhvr additive="base">
                                        <p:cTn id="363" dur="3500"/>
                                        <p:tgtEl>
                                          <p:spTgt spid="58"/>
                                        </p:tgtEl>
                                        <p:attrNameLst>
                                          <p:attrName>ppt_y</p:attrName>
                                        </p:attrNameLst>
                                      </p:cBhvr>
                                      <p:tavLst>
                                        <p:tav tm="0">
                                          <p:val>
                                            <p:strVal val="ppt_y"/>
                                          </p:val>
                                        </p:tav>
                                        <p:tav tm="100000">
                                          <p:val>
                                            <p:strVal val="0-ppt_h/2"/>
                                          </p:val>
                                        </p:tav>
                                      </p:tavLst>
                                    </p:anim>
                                    <p:set>
                                      <p:cBhvr>
                                        <p:cTn id="364" dur="1" fill="hold">
                                          <p:stCondLst>
                                            <p:cond delay="3499"/>
                                          </p:stCondLst>
                                        </p:cTn>
                                        <p:tgtEl>
                                          <p:spTgt spid="58"/>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6"/>
                                        </p:tgtEl>
                                        <p:attrNameLst>
                                          <p:attrName>style.visibility</p:attrName>
                                        </p:attrNameLst>
                                      </p:cBhvr>
                                      <p:to>
                                        <p:strVal val="visible"/>
                                      </p:to>
                                    </p:set>
                                    <p:anim calcmode="lin" valueType="num">
                                      <p:cBhvr>
                                        <p:cTn id="367" dur="3500" fill="hold"/>
                                        <p:tgtEl>
                                          <p:spTgt spid="56"/>
                                        </p:tgtEl>
                                        <p:attrNameLst>
                                          <p:attrName>ppt_w</p:attrName>
                                        </p:attrNameLst>
                                      </p:cBhvr>
                                      <p:tavLst>
                                        <p:tav tm="0">
                                          <p:val>
                                            <p:strVal val="#ppt_w"/>
                                          </p:val>
                                        </p:tav>
                                        <p:tav tm="100000">
                                          <p:val>
                                            <p:strVal val="#ppt_w"/>
                                          </p:val>
                                        </p:tav>
                                      </p:tavLst>
                                    </p:anim>
                                    <p:anim calcmode="lin" valueType="num">
                                      <p:cBhvr>
                                        <p:cTn id="368" dur="3500" fill="hold"/>
                                        <p:tgtEl>
                                          <p:spTgt spid="56"/>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56"/>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56"/>
                                        </p:tgtEl>
                                        <p:attrNameLst>
                                          <p:attrName>ppt_x</p:attrName>
                                        </p:attrNameLst>
                                      </p:cBhvr>
                                      <p:tavLst>
                                        <p:tav tm="0">
                                          <p:val>
                                            <p:strVal val="ppt_x"/>
                                          </p:val>
                                        </p:tav>
                                        <p:tav tm="100000">
                                          <p:val>
                                            <p:strVal val="1+ppt_w/2"/>
                                          </p:val>
                                        </p:tav>
                                      </p:tavLst>
                                    </p:anim>
                                    <p:anim calcmode="lin" valueType="num">
                                      <p:cBhvr additive="base">
                                        <p:cTn id="373" dur="3500"/>
                                        <p:tgtEl>
                                          <p:spTgt spid="56"/>
                                        </p:tgtEl>
                                        <p:attrNameLst>
                                          <p:attrName>ppt_y</p:attrName>
                                        </p:attrNameLst>
                                      </p:cBhvr>
                                      <p:tavLst>
                                        <p:tav tm="0">
                                          <p:val>
                                            <p:strVal val="ppt_y"/>
                                          </p:val>
                                        </p:tav>
                                        <p:tav tm="100000">
                                          <p:val>
                                            <p:strVal val="0-ppt_h/2"/>
                                          </p:val>
                                        </p:tav>
                                      </p:tavLst>
                                    </p:anim>
                                    <p:set>
                                      <p:cBhvr>
                                        <p:cTn id="374" dur="1" fill="hold">
                                          <p:stCondLst>
                                            <p:cond delay="3499"/>
                                          </p:stCondLst>
                                        </p:cTn>
                                        <p:tgtEl>
                                          <p:spTgt spid="56"/>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5"/>
                                        </p:tgtEl>
                                        <p:attrNameLst>
                                          <p:attrName>style.visibility</p:attrName>
                                        </p:attrNameLst>
                                      </p:cBhvr>
                                      <p:to>
                                        <p:strVal val="visible"/>
                                      </p:to>
                                    </p:set>
                                    <p:anim calcmode="lin" valueType="num">
                                      <p:cBhvr>
                                        <p:cTn id="377" dur="3500" fill="hold"/>
                                        <p:tgtEl>
                                          <p:spTgt spid="55"/>
                                        </p:tgtEl>
                                        <p:attrNameLst>
                                          <p:attrName>ppt_w</p:attrName>
                                        </p:attrNameLst>
                                      </p:cBhvr>
                                      <p:tavLst>
                                        <p:tav tm="0">
                                          <p:val>
                                            <p:strVal val="#ppt_w"/>
                                          </p:val>
                                        </p:tav>
                                        <p:tav tm="100000">
                                          <p:val>
                                            <p:strVal val="#ppt_w"/>
                                          </p:val>
                                        </p:tav>
                                      </p:tavLst>
                                    </p:anim>
                                    <p:anim calcmode="lin" valueType="num">
                                      <p:cBhvr>
                                        <p:cTn id="378" dur="3500" fill="hold"/>
                                        <p:tgtEl>
                                          <p:spTgt spid="55"/>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55"/>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55"/>
                                        </p:tgtEl>
                                        <p:attrNameLst>
                                          <p:attrName>ppt_x</p:attrName>
                                        </p:attrNameLst>
                                      </p:cBhvr>
                                      <p:tavLst>
                                        <p:tav tm="0">
                                          <p:val>
                                            <p:strVal val="ppt_x"/>
                                          </p:val>
                                        </p:tav>
                                        <p:tav tm="100000">
                                          <p:val>
                                            <p:strVal val="1+ppt_w/2"/>
                                          </p:val>
                                        </p:tav>
                                      </p:tavLst>
                                    </p:anim>
                                    <p:anim calcmode="lin" valueType="num">
                                      <p:cBhvr additive="base">
                                        <p:cTn id="383" dur="3500"/>
                                        <p:tgtEl>
                                          <p:spTgt spid="55"/>
                                        </p:tgtEl>
                                        <p:attrNameLst>
                                          <p:attrName>ppt_y</p:attrName>
                                        </p:attrNameLst>
                                      </p:cBhvr>
                                      <p:tavLst>
                                        <p:tav tm="0">
                                          <p:val>
                                            <p:strVal val="ppt_y"/>
                                          </p:val>
                                        </p:tav>
                                        <p:tav tm="100000">
                                          <p:val>
                                            <p:strVal val="0-ppt_h/2"/>
                                          </p:val>
                                        </p:tav>
                                      </p:tavLst>
                                    </p:anim>
                                    <p:set>
                                      <p:cBhvr>
                                        <p:cTn id="384" dur="1" fill="hold">
                                          <p:stCondLst>
                                            <p:cond delay="3499"/>
                                          </p:stCondLst>
                                        </p:cTn>
                                        <p:tgtEl>
                                          <p:spTgt spid="55"/>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1"/>
                                        </p:tgtEl>
                                        <p:attrNameLst>
                                          <p:attrName>style.visibility</p:attrName>
                                        </p:attrNameLst>
                                      </p:cBhvr>
                                      <p:to>
                                        <p:strVal val="visible"/>
                                      </p:to>
                                    </p:set>
                                    <p:anim calcmode="lin" valueType="num">
                                      <p:cBhvr>
                                        <p:cTn id="387" dur="3500" fill="hold"/>
                                        <p:tgtEl>
                                          <p:spTgt spid="51"/>
                                        </p:tgtEl>
                                        <p:attrNameLst>
                                          <p:attrName>ppt_w</p:attrName>
                                        </p:attrNameLst>
                                      </p:cBhvr>
                                      <p:tavLst>
                                        <p:tav tm="0">
                                          <p:val>
                                            <p:strVal val="#ppt_w"/>
                                          </p:val>
                                        </p:tav>
                                        <p:tav tm="100000">
                                          <p:val>
                                            <p:strVal val="#ppt_w"/>
                                          </p:val>
                                        </p:tav>
                                      </p:tavLst>
                                    </p:anim>
                                    <p:anim calcmode="lin" valueType="num">
                                      <p:cBhvr>
                                        <p:cTn id="388" dur="3500" fill="hold"/>
                                        <p:tgtEl>
                                          <p:spTgt spid="51"/>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51"/>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51"/>
                                        </p:tgtEl>
                                        <p:attrNameLst>
                                          <p:attrName>ppt_x</p:attrName>
                                        </p:attrNameLst>
                                      </p:cBhvr>
                                      <p:tavLst>
                                        <p:tav tm="0">
                                          <p:val>
                                            <p:strVal val="ppt_x"/>
                                          </p:val>
                                        </p:tav>
                                        <p:tav tm="100000">
                                          <p:val>
                                            <p:strVal val="1+ppt_w/2"/>
                                          </p:val>
                                        </p:tav>
                                      </p:tavLst>
                                    </p:anim>
                                    <p:anim calcmode="lin" valueType="num">
                                      <p:cBhvr additive="base">
                                        <p:cTn id="393" dur="3500"/>
                                        <p:tgtEl>
                                          <p:spTgt spid="51"/>
                                        </p:tgtEl>
                                        <p:attrNameLst>
                                          <p:attrName>ppt_y</p:attrName>
                                        </p:attrNameLst>
                                      </p:cBhvr>
                                      <p:tavLst>
                                        <p:tav tm="0">
                                          <p:val>
                                            <p:strVal val="ppt_y"/>
                                          </p:val>
                                        </p:tav>
                                        <p:tav tm="100000">
                                          <p:val>
                                            <p:strVal val="0-ppt_h/2"/>
                                          </p:val>
                                        </p:tav>
                                      </p:tavLst>
                                    </p:anim>
                                    <p:set>
                                      <p:cBhvr>
                                        <p:cTn id="394" dur="1" fill="hold">
                                          <p:stCondLst>
                                            <p:cond delay="3499"/>
                                          </p:stCondLst>
                                        </p:cTn>
                                        <p:tgtEl>
                                          <p:spTgt spid="51"/>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54"/>
                                        </p:tgtEl>
                                        <p:attrNameLst>
                                          <p:attrName>style.visibility</p:attrName>
                                        </p:attrNameLst>
                                      </p:cBhvr>
                                      <p:to>
                                        <p:strVal val="visible"/>
                                      </p:to>
                                    </p:set>
                                    <p:anim calcmode="lin" valueType="num">
                                      <p:cBhvr>
                                        <p:cTn id="397" dur="3500" fill="hold"/>
                                        <p:tgtEl>
                                          <p:spTgt spid="54"/>
                                        </p:tgtEl>
                                        <p:attrNameLst>
                                          <p:attrName>ppt_w</p:attrName>
                                        </p:attrNameLst>
                                      </p:cBhvr>
                                      <p:tavLst>
                                        <p:tav tm="0">
                                          <p:val>
                                            <p:strVal val="#ppt_w"/>
                                          </p:val>
                                        </p:tav>
                                        <p:tav tm="100000">
                                          <p:val>
                                            <p:strVal val="#ppt_w"/>
                                          </p:val>
                                        </p:tav>
                                      </p:tavLst>
                                    </p:anim>
                                    <p:anim calcmode="lin" valueType="num">
                                      <p:cBhvr>
                                        <p:cTn id="398" dur="3500" fill="hold"/>
                                        <p:tgtEl>
                                          <p:spTgt spid="54"/>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54"/>
                                        </p:tgtEl>
                                        <p:attrNameLst>
                                          <p:attrName>r</p:attrName>
                                        </p:attrNameLst>
                                      </p:cBhvr>
                                    </p:animRot>
                                  </p:childTnLst>
                                </p:cTn>
                              </p:par>
                              <p:par>
                                <p:cTn id="401" presetID="2" presetClass="exit" presetSubtype="3" fill="hold" grpId="2" nodeType="withEffect">
                                  <p:stCondLst>
                                    <p:cond delay="0"/>
                                  </p:stCondLst>
                                  <p:childTnLst>
                                    <p:anim calcmode="lin" valueType="num">
                                      <p:cBhvr additive="base">
                                        <p:cTn id="402" dur="3500"/>
                                        <p:tgtEl>
                                          <p:spTgt spid="54"/>
                                        </p:tgtEl>
                                        <p:attrNameLst>
                                          <p:attrName>ppt_x</p:attrName>
                                        </p:attrNameLst>
                                      </p:cBhvr>
                                      <p:tavLst>
                                        <p:tav tm="0">
                                          <p:val>
                                            <p:strVal val="ppt_x"/>
                                          </p:val>
                                        </p:tav>
                                        <p:tav tm="100000">
                                          <p:val>
                                            <p:strVal val="1+ppt_w/2"/>
                                          </p:val>
                                        </p:tav>
                                      </p:tavLst>
                                    </p:anim>
                                    <p:anim calcmode="lin" valueType="num">
                                      <p:cBhvr additive="base">
                                        <p:cTn id="403" dur="3500"/>
                                        <p:tgtEl>
                                          <p:spTgt spid="54"/>
                                        </p:tgtEl>
                                        <p:attrNameLst>
                                          <p:attrName>ppt_y</p:attrName>
                                        </p:attrNameLst>
                                      </p:cBhvr>
                                      <p:tavLst>
                                        <p:tav tm="0">
                                          <p:val>
                                            <p:strVal val="ppt_y"/>
                                          </p:val>
                                        </p:tav>
                                        <p:tav tm="100000">
                                          <p:val>
                                            <p:strVal val="0-ppt_h/2"/>
                                          </p:val>
                                        </p:tav>
                                      </p:tavLst>
                                    </p:anim>
                                    <p:set>
                                      <p:cBhvr>
                                        <p:cTn id="404" dur="1" fill="hold">
                                          <p:stCondLst>
                                            <p:cond delay="3499"/>
                                          </p:stCondLst>
                                        </p:cTn>
                                        <p:tgtEl>
                                          <p:spTgt spid="54"/>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53"/>
                                        </p:tgtEl>
                                        <p:attrNameLst>
                                          <p:attrName>style.visibility</p:attrName>
                                        </p:attrNameLst>
                                      </p:cBhvr>
                                      <p:to>
                                        <p:strVal val="visible"/>
                                      </p:to>
                                    </p:set>
                                    <p:anim calcmode="lin" valueType="num">
                                      <p:cBhvr>
                                        <p:cTn id="407" dur="3500" fill="hold"/>
                                        <p:tgtEl>
                                          <p:spTgt spid="53"/>
                                        </p:tgtEl>
                                        <p:attrNameLst>
                                          <p:attrName>ppt_w</p:attrName>
                                        </p:attrNameLst>
                                      </p:cBhvr>
                                      <p:tavLst>
                                        <p:tav tm="0">
                                          <p:val>
                                            <p:strVal val="#ppt_w"/>
                                          </p:val>
                                        </p:tav>
                                        <p:tav tm="100000">
                                          <p:val>
                                            <p:strVal val="#ppt_w"/>
                                          </p:val>
                                        </p:tav>
                                      </p:tavLst>
                                    </p:anim>
                                    <p:anim calcmode="lin" valueType="num">
                                      <p:cBhvr>
                                        <p:cTn id="408" dur="3500" fill="hold"/>
                                        <p:tgtEl>
                                          <p:spTgt spid="53"/>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53"/>
                                        </p:tgtEl>
                                        <p:attrNameLst>
                                          <p:attrName>r</p:attrName>
                                        </p:attrNameLst>
                                      </p:cBhvr>
                                    </p:animRot>
                                  </p:childTnLst>
                                </p:cTn>
                              </p:par>
                              <p:par>
                                <p:cTn id="411" presetID="2" presetClass="exit" presetSubtype="3" fill="hold" grpId="2" nodeType="withEffect">
                                  <p:stCondLst>
                                    <p:cond delay="0"/>
                                  </p:stCondLst>
                                  <p:childTnLst>
                                    <p:anim calcmode="lin" valueType="num">
                                      <p:cBhvr additive="base">
                                        <p:cTn id="412" dur="3500"/>
                                        <p:tgtEl>
                                          <p:spTgt spid="53"/>
                                        </p:tgtEl>
                                        <p:attrNameLst>
                                          <p:attrName>ppt_x</p:attrName>
                                        </p:attrNameLst>
                                      </p:cBhvr>
                                      <p:tavLst>
                                        <p:tav tm="0">
                                          <p:val>
                                            <p:strVal val="ppt_x"/>
                                          </p:val>
                                        </p:tav>
                                        <p:tav tm="100000">
                                          <p:val>
                                            <p:strVal val="1+ppt_w/2"/>
                                          </p:val>
                                        </p:tav>
                                      </p:tavLst>
                                    </p:anim>
                                    <p:anim calcmode="lin" valueType="num">
                                      <p:cBhvr additive="base">
                                        <p:cTn id="413" dur="3500"/>
                                        <p:tgtEl>
                                          <p:spTgt spid="53"/>
                                        </p:tgtEl>
                                        <p:attrNameLst>
                                          <p:attrName>ppt_y</p:attrName>
                                        </p:attrNameLst>
                                      </p:cBhvr>
                                      <p:tavLst>
                                        <p:tav tm="0">
                                          <p:val>
                                            <p:strVal val="ppt_y"/>
                                          </p:val>
                                        </p:tav>
                                        <p:tav tm="100000">
                                          <p:val>
                                            <p:strVal val="0-ppt_h/2"/>
                                          </p:val>
                                        </p:tav>
                                      </p:tavLst>
                                    </p:anim>
                                    <p:set>
                                      <p:cBhvr>
                                        <p:cTn id="414" dur="1" fill="hold">
                                          <p:stCondLst>
                                            <p:cond delay="3499"/>
                                          </p:stCondLst>
                                        </p:cTn>
                                        <p:tgtEl>
                                          <p:spTgt spid="53"/>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52"/>
                                        </p:tgtEl>
                                        <p:attrNameLst>
                                          <p:attrName>style.visibility</p:attrName>
                                        </p:attrNameLst>
                                      </p:cBhvr>
                                      <p:to>
                                        <p:strVal val="visible"/>
                                      </p:to>
                                    </p:set>
                                    <p:anim calcmode="lin" valueType="num">
                                      <p:cBhvr>
                                        <p:cTn id="417" dur="3500" fill="hold"/>
                                        <p:tgtEl>
                                          <p:spTgt spid="52"/>
                                        </p:tgtEl>
                                        <p:attrNameLst>
                                          <p:attrName>ppt_w</p:attrName>
                                        </p:attrNameLst>
                                      </p:cBhvr>
                                      <p:tavLst>
                                        <p:tav tm="0">
                                          <p:val>
                                            <p:strVal val="#ppt_w"/>
                                          </p:val>
                                        </p:tav>
                                        <p:tav tm="100000">
                                          <p:val>
                                            <p:strVal val="#ppt_w"/>
                                          </p:val>
                                        </p:tav>
                                      </p:tavLst>
                                    </p:anim>
                                    <p:anim calcmode="lin" valueType="num">
                                      <p:cBhvr>
                                        <p:cTn id="418" dur="3500" fill="hold"/>
                                        <p:tgtEl>
                                          <p:spTgt spid="5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52"/>
                                        </p:tgtEl>
                                        <p:attrNameLst>
                                          <p:attrName>r</p:attrName>
                                        </p:attrNameLst>
                                      </p:cBhvr>
                                    </p:animRot>
                                  </p:childTnLst>
                                </p:cTn>
                              </p:par>
                              <p:par>
                                <p:cTn id="421" presetID="2" presetClass="exit" presetSubtype="3" fill="hold" grpId="2" nodeType="withEffect">
                                  <p:stCondLst>
                                    <p:cond delay="0"/>
                                  </p:stCondLst>
                                  <p:childTnLst>
                                    <p:anim calcmode="lin" valueType="num">
                                      <p:cBhvr additive="base">
                                        <p:cTn id="422" dur="3500"/>
                                        <p:tgtEl>
                                          <p:spTgt spid="52"/>
                                        </p:tgtEl>
                                        <p:attrNameLst>
                                          <p:attrName>ppt_x</p:attrName>
                                        </p:attrNameLst>
                                      </p:cBhvr>
                                      <p:tavLst>
                                        <p:tav tm="0">
                                          <p:val>
                                            <p:strVal val="ppt_x"/>
                                          </p:val>
                                        </p:tav>
                                        <p:tav tm="100000">
                                          <p:val>
                                            <p:strVal val="1+ppt_w/2"/>
                                          </p:val>
                                        </p:tav>
                                      </p:tavLst>
                                    </p:anim>
                                    <p:anim calcmode="lin" valueType="num">
                                      <p:cBhvr additive="base">
                                        <p:cTn id="423" dur="3500"/>
                                        <p:tgtEl>
                                          <p:spTgt spid="52"/>
                                        </p:tgtEl>
                                        <p:attrNameLst>
                                          <p:attrName>ppt_y</p:attrName>
                                        </p:attrNameLst>
                                      </p:cBhvr>
                                      <p:tavLst>
                                        <p:tav tm="0">
                                          <p:val>
                                            <p:strVal val="ppt_y"/>
                                          </p:val>
                                        </p:tav>
                                        <p:tav tm="100000">
                                          <p:val>
                                            <p:strVal val="0-ppt_h/2"/>
                                          </p:val>
                                        </p:tav>
                                      </p:tavLst>
                                    </p:anim>
                                    <p:set>
                                      <p:cBhvr>
                                        <p:cTn id="424" dur="1" fill="hold">
                                          <p:stCondLst>
                                            <p:cond delay="3499"/>
                                          </p:stCondLst>
                                        </p:cTn>
                                        <p:tgtEl>
                                          <p:spTgt spid="52"/>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47"/>
                                        </p:tgtEl>
                                        <p:attrNameLst>
                                          <p:attrName>style.visibility</p:attrName>
                                        </p:attrNameLst>
                                      </p:cBhvr>
                                      <p:to>
                                        <p:strVal val="visible"/>
                                      </p:to>
                                    </p:set>
                                    <p:anim calcmode="lin" valueType="num">
                                      <p:cBhvr>
                                        <p:cTn id="427" dur="3500" fill="hold"/>
                                        <p:tgtEl>
                                          <p:spTgt spid="47"/>
                                        </p:tgtEl>
                                        <p:attrNameLst>
                                          <p:attrName>ppt_w</p:attrName>
                                        </p:attrNameLst>
                                      </p:cBhvr>
                                      <p:tavLst>
                                        <p:tav tm="0">
                                          <p:val>
                                            <p:strVal val="#ppt_w"/>
                                          </p:val>
                                        </p:tav>
                                        <p:tav tm="100000">
                                          <p:val>
                                            <p:strVal val="#ppt_w"/>
                                          </p:val>
                                        </p:tav>
                                      </p:tavLst>
                                    </p:anim>
                                    <p:anim calcmode="lin" valueType="num">
                                      <p:cBhvr>
                                        <p:cTn id="428" dur="3500" fill="hold"/>
                                        <p:tgtEl>
                                          <p:spTgt spid="47"/>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47"/>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47"/>
                                        </p:tgtEl>
                                        <p:attrNameLst>
                                          <p:attrName>ppt_x</p:attrName>
                                        </p:attrNameLst>
                                      </p:cBhvr>
                                      <p:tavLst>
                                        <p:tav tm="0">
                                          <p:val>
                                            <p:strVal val="ppt_x"/>
                                          </p:val>
                                        </p:tav>
                                        <p:tav tm="100000">
                                          <p:val>
                                            <p:strVal val="0-ppt_w/2"/>
                                          </p:val>
                                        </p:tav>
                                      </p:tavLst>
                                    </p:anim>
                                    <p:anim calcmode="lin" valueType="num">
                                      <p:cBhvr additive="base">
                                        <p:cTn id="433" dur="3500"/>
                                        <p:tgtEl>
                                          <p:spTgt spid="47"/>
                                        </p:tgtEl>
                                        <p:attrNameLst>
                                          <p:attrName>ppt_y</p:attrName>
                                        </p:attrNameLst>
                                      </p:cBhvr>
                                      <p:tavLst>
                                        <p:tav tm="0">
                                          <p:val>
                                            <p:strVal val="ppt_y"/>
                                          </p:val>
                                        </p:tav>
                                        <p:tav tm="100000">
                                          <p:val>
                                            <p:strVal val="0-ppt_h/2"/>
                                          </p:val>
                                        </p:tav>
                                      </p:tavLst>
                                    </p:anim>
                                    <p:set>
                                      <p:cBhvr>
                                        <p:cTn id="434" dur="1" fill="hold">
                                          <p:stCondLst>
                                            <p:cond delay="3499"/>
                                          </p:stCondLst>
                                        </p:cTn>
                                        <p:tgtEl>
                                          <p:spTgt spid="47"/>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46"/>
                                        </p:tgtEl>
                                        <p:attrNameLst>
                                          <p:attrName>style.visibility</p:attrName>
                                        </p:attrNameLst>
                                      </p:cBhvr>
                                      <p:to>
                                        <p:strVal val="visible"/>
                                      </p:to>
                                    </p:set>
                                    <p:anim calcmode="lin" valueType="num">
                                      <p:cBhvr>
                                        <p:cTn id="437" dur="3500" fill="hold"/>
                                        <p:tgtEl>
                                          <p:spTgt spid="46"/>
                                        </p:tgtEl>
                                        <p:attrNameLst>
                                          <p:attrName>ppt_w</p:attrName>
                                        </p:attrNameLst>
                                      </p:cBhvr>
                                      <p:tavLst>
                                        <p:tav tm="0">
                                          <p:val>
                                            <p:strVal val="#ppt_w"/>
                                          </p:val>
                                        </p:tav>
                                        <p:tav tm="100000">
                                          <p:val>
                                            <p:strVal val="#ppt_w"/>
                                          </p:val>
                                        </p:tav>
                                      </p:tavLst>
                                    </p:anim>
                                    <p:anim calcmode="lin" valueType="num">
                                      <p:cBhvr>
                                        <p:cTn id="438" dur="3500" fill="hold"/>
                                        <p:tgtEl>
                                          <p:spTgt spid="46"/>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46"/>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46"/>
                                        </p:tgtEl>
                                        <p:attrNameLst>
                                          <p:attrName>ppt_x</p:attrName>
                                        </p:attrNameLst>
                                      </p:cBhvr>
                                      <p:tavLst>
                                        <p:tav tm="0">
                                          <p:val>
                                            <p:strVal val="ppt_x"/>
                                          </p:val>
                                        </p:tav>
                                        <p:tav tm="100000">
                                          <p:val>
                                            <p:strVal val="0-ppt_w/2"/>
                                          </p:val>
                                        </p:tav>
                                      </p:tavLst>
                                    </p:anim>
                                    <p:anim calcmode="lin" valueType="num">
                                      <p:cBhvr additive="base">
                                        <p:cTn id="443" dur="3500"/>
                                        <p:tgtEl>
                                          <p:spTgt spid="46"/>
                                        </p:tgtEl>
                                        <p:attrNameLst>
                                          <p:attrName>ppt_y</p:attrName>
                                        </p:attrNameLst>
                                      </p:cBhvr>
                                      <p:tavLst>
                                        <p:tav tm="0">
                                          <p:val>
                                            <p:strVal val="ppt_y"/>
                                          </p:val>
                                        </p:tav>
                                        <p:tav tm="100000">
                                          <p:val>
                                            <p:strVal val="0-ppt_h/2"/>
                                          </p:val>
                                        </p:tav>
                                      </p:tavLst>
                                    </p:anim>
                                    <p:set>
                                      <p:cBhvr>
                                        <p:cTn id="444" dur="1" fill="hold">
                                          <p:stCondLst>
                                            <p:cond delay="3499"/>
                                          </p:stCondLst>
                                        </p:cTn>
                                        <p:tgtEl>
                                          <p:spTgt spid="46"/>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44"/>
                                        </p:tgtEl>
                                        <p:attrNameLst>
                                          <p:attrName>style.visibility</p:attrName>
                                        </p:attrNameLst>
                                      </p:cBhvr>
                                      <p:to>
                                        <p:strVal val="visible"/>
                                      </p:to>
                                    </p:set>
                                    <p:anim calcmode="lin" valueType="num">
                                      <p:cBhvr>
                                        <p:cTn id="447" dur="3500" fill="hold"/>
                                        <p:tgtEl>
                                          <p:spTgt spid="44"/>
                                        </p:tgtEl>
                                        <p:attrNameLst>
                                          <p:attrName>ppt_w</p:attrName>
                                        </p:attrNameLst>
                                      </p:cBhvr>
                                      <p:tavLst>
                                        <p:tav tm="0">
                                          <p:val>
                                            <p:strVal val="#ppt_w"/>
                                          </p:val>
                                        </p:tav>
                                        <p:tav tm="100000">
                                          <p:val>
                                            <p:strVal val="#ppt_w"/>
                                          </p:val>
                                        </p:tav>
                                      </p:tavLst>
                                    </p:anim>
                                    <p:anim calcmode="lin" valueType="num">
                                      <p:cBhvr>
                                        <p:cTn id="448" dur="3500" fill="hold"/>
                                        <p:tgtEl>
                                          <p:spTgt spid="4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4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44"/>
                                        </p:tgtEl>
                                        <p:attrNameLst>
                                          <p:attrName>ppt_x</p:attrName>
                                        </p:attrNameLst>
                                      </p:cBhvr>
                                      <p:tavLst>
                                        <p:tav tm="0">
                                          <p:val>
                                            <p:strVal val="ppt_x"/>
                                          </p:val>
                                        </p:tav>
                                        <p:tav tm="100000">
                                          <p:val>
                                            <p:strVal val="0-ppt_w/2"/>
                                          </p:val>
                                        </p:tav>
                                      </p:tavLst>
                                    </p:anim>
                                    <p:anim calcmode="lin" valueType="num">
                                      <p:cBhvr additive="base">
                                        <p:cTn id="453" dur="3500"/>
                                        <p:tgtEl>
                                          <p:spTgt spid="44"/>
                                        </p:tgtEl>
                                        <p:attrNameLst>
                                          <p:attrName>ppt_y</p:attrName>
                                        </p:attrNameLst>
                                      </p:cBhvr>
                                      <p:tavLst>
                                        <p:tav tm="0">
                                          <p:val>
                                            <p:strVal val="ppt_y"/>
                                          </p:val>
                                        </p:tav>
                                        <p:tav tm="100000">
                                          <p:val>
                                            <p:strVal val="0-ppt_h/2"/>
                                          </p:val>
                                        </p:tav>
                                      </p:tavLst>
                                    </p:anim>
                                    <p:set>
                                      <p:cBhvr>
                                        <p:cTn id="454" dur="1" fill="hold">
                                          <p:stCondLst>
                                            <p:cond delay="3499"/>
                                          </p:stCondLst>
                                        </p:cTn>
                                        <p:tgtEl>
                                          <p:spTgt spid="4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6"/>
                                        </p:tgtEl>
                                        <p:attrNameLst>
                                          <p:attrName>style.visibility</p:attrName>
                                        </p:attrNameLst>
                                      </p:cBhvr>
                                      <p:to>
                                        <p:strVal val="visible"/>
                                      </p:to>
                                    </p:set>
                                    <p:anim calcmode="lin" valueType="num">
                                      <p:cBhvr>
                                        <p:cTn id="457" dur="3500" fill="hold"/>
                                        <p:tgtEl>
                                          <p:spTgt spid="36"/>
                                        </p:tgtEl>
                                        <p:attrNameLst>
                                          <p:attrName>ppt_w</p:attrName>
                                        </p:attrNameLst>
                                      </p:cBhvr>
                                      <p:tavLst>
                                        <p:tav tm="0">
                                          <p:val>
                                            <p:strVal val="#ppt_w"/>
                                          </p:val>
                                        </p:tav>
                                        <p:tav tm="100000">
                                          <p:val>
                                            <p:strVal val="#ppt_w"/>
                                          </p:val>
                                        </p:tav>
                                      </p:tavLst>
                                    </p:anim>
                                    <p:anim calcmode="lin" valueType="num">
                                      <p:cBhvr>
                                        <p:cTn id="458" dur="3500" fill="hold"/>
                                        <p:tgtEl>
                                          <p:spTgt spid="36"/>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36"/>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36"/>
                                        </p:tgtEl>
                                        <p:attrNameLst>
                                          <p:attrName>ppt_x</p:attrName>
                                        </p:attrNameLst>
                                      </p:cBhvr>
                                      <p:tavLst>
                                        <p:tav tm="0">
                                          <p:val>
                                            <p:strVal val="ppt_x"/>
                                          </p:val>
                                        </p:tav>
                                        <p:tav tm="100000">
                                          <p:val>
                                            <p:strVal val="0-ppt_w/2"/>
                                          </p:val>
                                        </p:tav>
                                      </p:tavLst>
                                    </p:anim>
                                    <p:anim calcmode="lin" valueType="num">
                                      <p:cBhvr additive="base">
                                        <p:cTn id="463" dur="3500"/>
                                        <p:tgtEl>
                                          <p:spTgt spid="36"/>
                                        </p:tgtEl>
                                        <p:attrNameLst>
                                          <p:attrName>ppt_y</p:attrName>
                                        </p:attrNameLst>
                                      </p:cBhvr>
                                      <p:tavLst>
                                        <p:tav tm="0">
                                          <p:val>
                                            <p:strVal val="ppt_y"/>
                                          </p:val>
                                        </p:tav>
                                        <p:tav tm="100000">
                                          <p:val>
                                            <p:strVal val="0-ppt_h/2"/>
                                          </p:val>
                                        </p:tav>
                                      </p:tavLst>
                                    </p:anim>
                                    <p:set>
                                      <p:cBhvr>
                                        <p:cTn id="464" dur="1" fill="hold">
                                          <p:stCondLst>
                                            <p:cond delay="3499"/>
                                          </p:stCondLst>
                                        </p:cTn>
                                        <p:tgtEl>
                                          <p:spTgt spid="36"/>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5"/>
                                        </p:tgtEl>
                                        <p:attrNameLst>
                                          <p:attrName>style.visibility</p:attrName>
                                        </p:attrNameLst>
                                      </p:cBhvr>
                                      <p:to>
                                        <p:strVal val="visible"/>
                                      </p:to>
                                    </p:set>
                                    <p:anim calcmode="lin" valueType="num">
                                      <p:cBhvr>
                                        <p:cTn id="467" dur="3500" fill="hold"/>
                                        <p:tgtEl>
                                          <p:spTgt spid="35"/>
                                        </p:tgtEl>
                                        <p:attrNameLst>
                                          <p:attrName>ppt_w</p:attrName>
                                        </p:attrNameLst>
                                      </p:cBhvr>
                                      <p:tavLst>
                                        <p:tav tm="0">
                                          <p:val>
                                            <p:strVal val="#ppt_w"/>
                                          </p:val>
                                        </p:tav>
                                        <p:tav tm="100000">
                                          <p:val>
                                            <p:strVal val="#ppt_w"/>
                                          </p:val>
                                        </p:tav>
                                      </p:tavLst>
                                    </p:anim>
                                    <p:anim calcmode="lin" valueType="num">
                                      <p:cBhvr>
                                        <p:cTn id="468" dur="3500" fill="hold"/>
                                        <p:tgtEl>
                                          <p:spTgt spid="35"/>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35"/>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35"/>
                                        </p:tgtEl>
                                        <p:attrNameLst>
                                          <p:attrName>ppt_x</p:attrName>
                                        </p:attrNameLst>
                                      </p:cBhvr>
                                      <p:tavLst>
                                        <p:tav tm="0">
                                          <p:val>
                                            <p:strVal val="ppt_x"/>
                                          </p:val>
                                        </p:tav>
                                        <p:tav tm="100000">
                                          <p:val>
                                            <p:strVal val="0-ppt_w/2"/>
                                          </p:val>
                                        </p:tav>
                                      </p:tavLst>
                                    </p:anim>
                                    <p:anim calcmode="lin" valueType="num">
                                      <p:cBhvr additive="base">
                                        <p:cTn id="473" dur="3500"/>
                                        <p:tgtEl>
                                          <p:spTgt spid="35"/>
                                        </p:tgtEl>
                                        <p:attrNameLst>
                                          <p:attrName>ppt_y</p:attrName>
                                        </p:attrNameLst>
                                      </p:cBhvr>
                                      <p:tavLst>
                                        <p:tav tm="0">
                                          <p:val>
                                            <p:strVal val="ppt_y"/>
                                          </p:val>
                                        </p:tav>
                                        <p:tav tm="100000">
                                          <p:val>
                                            <p:strVal val="0-ppt_h/2"/>
                                          </p:val>
                                        </p:tav>
                                      </p:tavLst>
                                    </p:anim>
                                    <p:set>
                                      <p:cBhvr>
                                        <p:cTn id="474" dur="1" fill="hold">
                                          <p:stCondLst>
                                            <p:cond delay="3499"/>
                                          </p:stCondLst>
                                        </p:cTn>
                                        <p:tgtEl>
                                          <p:spTgt spid="35"/>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4"/>
                                        </p:tgtEl>
                                        <p:attrNameLst>
                                          <p:attrName>style.visibility</p:attrName>
                                        </p:attrNameLst>
                                      </p:cBhvr>
                                      <p:to>
                                        <p:strVal val="visible"/>
                                      </p:to>
                                    </p:set>
                                    <p:anim calcmode="lin" valueType="num">
                                      <p:cBhvr>
                                        <p:cTn id="477" dur="3500" fill="hold"/>
                                        <p:tgtEl>
                                          <p:spTgt spid="34"/>
                                        </p:tgtEl>
                                        <p:attrNameLst>
                                          <p:attrName>ppt_w</p:attrName>
                                        </p:attrNameLst>
                                      </p:cBhvr>
                                      <p:tavLst>
                                        <p:tav tm="0">
                                          <p:val>
                                            <p:strVal val="#ppt_w"/>
                                          </p:val>
                                        </p:tav>
                                        <p:tav tm="100000">
                                          <p:val>
                                            <p:strVal val="#ppt_w"/>
                                          </p:val>
                                        </p:tav>
                                      </p:tavLst>
                                    </p:anim>
                                    <p:anim calcmode="lin" valueType="num">
                                      <p:cBhvr>
                                        <p:cTn id="478" dur="3500" fill="hold"/>
                                        <p:tgtEl>
                                          <p:spTgt spid="34"/>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34"/>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34"/>
                                        </p:tgtEl>
                                        <p:attrNameLst>
                                          <p:attrName>ppt_x</p:attrName>
                                        </p:attrNameLst>
                                      </p:cBhvr>
                                      <p:tavLst>
                                        <p:tav tm="0">
                                          <p:val>
                                            <p:strVal val="ppt_x"/>
                                          </p:val>
                                        </p:tav>
                                        <p:tav tm="100000">
                                          <p:val>
                                            <p:strVal val="0-ppt_w/2"/>
                                          </p:val>
                                        </p:tav>
                                      </p:tavLst>
                                    </p:anim>
                                    <p:anim calcmode="lin" valueType="num">
                                      <p:cBhvr additive="base">
                                        <p:cTn id="483" dur="3500"/>
                                        <p:tgtEl>
                                          <p:spTgt spid="34"/>
                                        </p:tgtEl>
                                        <p:attrNameLst>
                                          <p:attrName>ppt_y</p:attrName>
                                        </p:attrNameLst>
                                      </p:cBhvr>
                                      <p:tavLst>
                                        <p:tav tm="0">
                                          <p:val>
                                            <p:strVal val="ppt_y"/>
                                          </p:val>
                                        </p:tav>
                                        <p:tav tm="100000">
                                          <p:val>
                                            <p:strVal val="0-ppt_h/2"/>
                                          </p:val>
                                        </p:tav>
                                      </p:tavLst>
                                    </p:anim>
                                    <p:set>
                                      <p:cBhvr>
                                        <p:cTn id="484" dur="1" fill="hold">
                                          <p:stCondLst>
                                            <p:cond delay="3499"/>
                                          </p:stCondLst>
                                        </p:cTn>
                                        <p:tgtEl>
                                          <p:spTgt spid="34"/>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45"/>
                                        </p:tgtEl>
                                        <p:attrNameLst>
                                          <p:attrName>style.visibility</p:attrName>
                                        </p:attrNameLst>
                                      </p:cBhvr>
                                      <p:to>
                                        <p:strVal val="visible"/>
                                      </p:to>
                                    </p:set>
                                    <p:anim calcmode="lin" valueType="num">
                                      <p:cBhvr>
                                        <p:cTn id="487" dur="3500" fill="hold"/>
                                        <p:tgtEl>
                                          <p:spTgt spid="45"/>
                                        </p:tgtEl>
                                        <p:attrNameLst>
                                          <p:attrName>ppt_w</p:attrName>
                                        </p:attrNameLst>
                                      </p:cBhvr>
                                      <p:tavLst>
                                        <p:tav tm="0">
                                          <p:val>
                                            <p:strVal val="#ppt_w"/>
                                          </p:val>
                                        </p:tav>
                                        <p:tav tm="100000">
                                          <p:val>
                                            <p:strVal val="#ppt_w"/>
                                          </p:val>
                                        </p:tav>
                                      </p:tavLst>
                                    </p:anim>
                                    <p:anim calcmode="lin" valueType="num">
                                      <p:cBhvr>
                                        <p:cTn id="488" dur="3500" fill="hold"/>
                                        <p:tgtEl>
                                          <p:spTgt spid="45"/>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45"/>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45"/>
                                        </p:tgtEl>
                                        <p:attrNameLst>
                                          <p:attrName>ppt_x</p:attrName>
                                        </p:attrNameLst>
                                      </p:cBhvr>
                                      <p:tavLst>
                                        <p:tav tm="0">
                                          <p:val>
                                            <p:strVal val="ppt_x"/>
                                          </p:val>
                                        </p:tav>
                                        <p:tav tm="100000">
                                          <p:val>
                                            <p:strVal val="0-ppt_w/2"/>
                                          </p:val>
                                        </p:tav>
                                      </p:tavLst>
                                    </p:anim>
                                    <p:anim calcmode="lin" valueType="num">
                                      <p:cBhvr additive="base">
                                        <p:cTn id="493" dur="3500"/>
                                        <p:tgtEl>
                                          <p:spTgt spid="45"/>
                                        </p:tgtEl>
                                        <p:attrNameLst>
                                          <p:attrName>ppt_y</p:attrName>
                                        </p:attrNameLst>
                                      </p:cBhvr>
                                      <p:tavLst>
                                        <p:tav tm="0">
                                          <p:val>
                                            <p:strVal val="ppt_y"/>
                                          </p:val>
                                        </p:tav>
                                        <p:tav tm="100000">
                                          <p:val>
                                            <p:strVal val="0-ppt_h/2"/>
                                          </p:val>
                                        </p:tav>
                                      </p:tavLst>
                                    </p:anim>
                                    <p:set>
                                      <p:cBhvr>
                                        <p:cTn id="494" dur="1" fill="hold">
                                          <p:stCondLst>
                                            <p:cond delay="3499"/>
                                          </p:stCondLst>
                                        </p:cTn>
                                        <p:tgtEl>
                                          <p:spTgt spid="45"/>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7"/>
                                        </p:tgtEl>
                                        <p:attrNameLst>
                                          <p:attrName>style.visibility</p:attrName>
                                        </p:attrNameLst>
                                      </p:cBhvr>
                                      <p:to>
                                        <p:strVal val="visible"/>
                                      </p:to>
                                    </p:set>
                                    <p:anim calcmode="lin" valueType="num">
                                      <p:cBhvr>
                                        <p:cTn id="497" dur="3500" fill="hold"/>
                                        <p:tgtEl>
                                          <p:spTgt spid="37"/>
                                        </p:tgtEl>
                                        <p:attrNameLst>
                                          <p:attrName>ppt_w</p:attrName>
                                        </p:attrNameLst>
                                      </p:cBhvr>
                                      <p:tavLst>
                                        <p:tav tm="0">
                                          <p:val>
                                            <p:strVal val="#ppt_w"/>
                                          </p:val>
                                        </p:tav>
                                        <p:tav tm="100000">
                                          <p:val>
                                            <p:strVal val="#ppt_w"/>
                                          </p:val>
                                        </p:tav>
                                      </p:tavLst>
                                    </p:anim>
                                    <p:anim calcmode="lin" valueType="num">
                                      <p:cBhvr>
                                        <p:cTn id="498" dur="3500" fill="hold"/>
                                        <p:tgtEl>
                                          <p:spTgt spid="37"/>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37"/>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37"/>
                                        </p:tgtEl>
                                        <p:attrNameLst>
                                          <p:attrName>ppt_x</p:attrName>
                                        </p:attrNameLst>
                                      </p:cBhvr>
                                      <p:tavLst>
                                        <p:tav tm="0">
                                          <p:val>
                                            <p:strVal val="ppt_x"/>
                                          </p:val>
                                        </p:tav>
                                        <p:tav tm="100000">
                                          <p:val>
                                            <p:strVal val="0-ppt_w/2"/>
                                          </p:val>
                                        </p:tav>
                                      </p:tavLst>
                                    </p:anim>
                                    <p:anim calcmode="lin" valueType="num">
                                      <p:cBhvr additive="base">
                                        <p:cTn id="503" dur="3500"/>
                                        <p:tgtEl>
                                          <p:spTgt spid="37"/>
                                        </p:tgtEl>
                                        <p:attrNameLst>
                                          <p:attrName>ppt_y</p:attrName>
                                        </p:attrNameLst>
                                      </p:cBhvr>
                                      <p:tavLst>
                                        <p:tav tm="0">
                                          <p:val>
                                            <p:strVal val="ppt_y"/>
                                          </p:val>
                                        </p:tav>
                                        <p:tav tm="100000">
                                          <p:val>
                                            <p:strVal val="0-ppt_h/2"/>
                                          </p:val>
                                        </p:tav>
                                      </p:tavLst>
                                    </p:anim>
                                    <p:set>
                                      <p:cBhvr>
                                        <p:cTn id="504" dur="1" fill="hold">
                                          <p:stCondLst>
                                            <p:cond delay="3499"/>
                                          </p:stCondLst>
                                        </p:cTn>
                                        <p:tgtEl>
                                          <p:spTgt spid="37"/>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2"/>
                                        </p:tgtEl>
                                        <p:attrNameLst>
                                          <p:attrName>style.visibility</p:attrName>
                                        </p:attrNameLst>
                                      </p:cBhvr>
                                      <p:to>
                                        <p:strVal val="visible"/>
                                      </p:to>
                                    </p:set>
                                    <p:anim calcmode="lin" valueType="num">
                                      <p:cBhvr>
                                        <p:cTn id="507" dur="3500" fill="hold"/>
                                        <p:tgtEl>
                                          <p:spTgt spid="42"/>
                                        </p:tgtEl>
                                        <p:attrNameLst>
                                          <p:attrName>ppt_w</p:attrName>
                                        </p:attrNameLst>
                                      </p:cBhvr>
                                      <p:tavLst>
                                        <p:tav tm="0">
                                          <p:val>
                                            <p:strVal val="#ppt_w"/>
                                          </p:val>
                                        </p:tav>
                                        <p:tav tm="100000">
                                          <p:val>
                                            <p:strVal val="#ppt_w"/>
                                          </p:val>
                                        </p:tav>
                                      </p:tavLst>
                                    </p:anim>
                                    <p:anim calcmode="lin" valueType="num">
                                      <p:cBhvr>
                                        <p:cTn id="508" dur="3500" fill="hold"/>
                                        <p:tgtEl>
                                          <p:spTgt spid="42"/>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42"/>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42"/>
                                        </p:tgtEl>
                                        <p:attrNameLst>
                                          <p:attrName>ppt_x</p:attrName>
                                        </p:attrNameLst>
                                      </p:cBhvr>
                                      <p:tavLst>
                                        <p:tav tm="0">
                                          <p:val>
                                            <p:strVal val="ppt_x"/>
                                          </p:val>
                                        </p:tav>
                                        <p:tav tm="100000">
                                          <p:val>
                                            <p:strVal val="0-ppt_w/2"/>
                                          </p:val>
                                        </p:tav>
                                      </p:tavLst>
                                    </p:anim>
                                    <p:anim calcmode="lin" valueType="num">
                                      <p:cBhvr additive="base">
                                        <p:cTn id="513" dur="3500"/>
                                        <p:tgtEl>
                                          <p:spTgt spid="42"/>
                                        </p:tgtEl>
                                        <p:attrNameLst>
                                          <p:attrName>ppt_y</p:attrName>
                                        </p:attrNameLst>
                                      </p:cBhvr>
                                      <p:tavLst>
                                        <p:tav tm="0">
                                          <p:val>
                                            <p:strVal val="ppt_y"/>
                                          </p:val>
                                        </p:tav>
                                        <p:tav tm="100000">
                                          <p:val>
                                            <p:strVal val="0-ppt_h/2"/>
                                          </p:val>
                                        </p:tav>
                                      </p:tavLst>
                                    </p:anim>
                                    <p:set>
                                      <p:cBhvr>
                                        <p:cTn id="514" dur="1" fill="hold">
                                          <p:stCondLst>
                                            <p:cond delay="3499"/>
                                          </p:stCondLst>
                                        </p:cTn>
                                        <p:tgtEl>
                                          <p:spTgt spid="42"/>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3"/>
                                        </p:tgtEl>
                                        <p:attrNameLst>
                                          <p:attrName>style.visibility</p:attrName>
                                        </p:attrNameLst>
                                      </p:cBhvr>
                                      <p:to>
                                        <p:strVal val="visible"/>
                                      </p:to>
                                    </p:set>
                                    <p:anim calcmode="lin" valueType="num">
                                      <p:cBhvr>
                                        <p:cTn id="517" dur="3500" fill="hold"/>
                                        <p:tgtEl>
                                          <p:spTgt spid="43"/>
                                        </p:tgtEl>
                                        <p:attrNameLst>
                                          <p:attrName>ppt_w</p:attrName>
                                        </p:attrNameLst>
                                      </p:cBhvr>
                                      <p:tavLst>
                                        <p:tav tm="0">
                                          <p:val>
                                            <p:strVal val="#ppt_w"/>
                                          </p:val>
                                        </p:tav>
                                        <p:tav tm="100000">
                                          <p:val>
                                            <p:strVal val="#ppt_w"/>
                                          </p:val>
                                        </p:tav>
                                      </p:tavLst>
                                    </p:anim>
                                    <p:anim calcmode="lin" valueType="num">
                                      <p:cBhvr>
                                        <p:cTn id="518" dur="3500" fill="hold"/>
                                        <p:tgtEl>
                                          <p:spTgt spid="43"/>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43"/>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43"/>
                                        </p:tgtEl>
                                        <p:attrNameLst>
                                          <p:attrName>ppt_x</p:attrName>
                                        </p:attrNameLst>
                                      </p:cBhvr>
                                      <p:tavLst>
                                        <p:tav tm="0">
                                          <p:val>
                                            <p:strVal val="ppt_x"/>
                                          </p:val>
                                        </p:tav>
                                        <p:tav tm="100000">
                                          <p:val>
                                            <p:strVal val="0-ppt_w/2"/>
                                          </p:val>
                                        </p:tav>
                                      </p:tavLst>
                                    </p:anim>
                                    <p:anim calcmode="lin" valueType="num">
                                      <p:cBhvr additive="base">
                                        <p:cTn id="523" dur="3500"/>
                                        <p:tgtEl>
                                          <p:spTgt spid="43"/>
                                        </p:tgtEl>
                                        <p:attrNameLst>
                                          <p:attrName>ppt_y</p:attrName>
                                        </p:attrNameLst>
                                      </p:cBhvr>
                                      <p:tavLst>
                                        <p:tav tm="0">
                                          <p:val>
                                            <p:strVal val="ppt_y"/>
                                          </p:val>
                                        </p:tav>
                                        <p:tav tm="100000">
                                          <p:val>
                                            <p:strVal val="0-ppt_h/2"/>
                                          </p:val>
                                        </p:tav>
                                      </p:tavLst>
                                    </p:anim>
                                    <p:set>
                                      <p:cBhvr>
                                        <p:cTn id="524" dur="1" fill="hold">
                                          <p:stCondLst>
                                            <p:cond delay="3499"/>
                                          </p:stCondLst>
                                        </p:cTn>
                                        <p:tgtEl>
                                          <p:spTgt spid="43"/>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41"/>
                                        </p:tgtEl>
                                        <p:attrNameLst>
                                          <p:attrName>style.visibility</p:attrName>
                                        </p:attrNameLst>
                                      </p:cBhvr>
                                      <p:to>
                                        <p:strVal val="visible"/>
                                      </p:to>
                                    </p:set>
                                    <p:anim calcmode="lin" valueType="num">
                                      <p:cBhvr>
                                        <p:cTn id="527" dur="3500" fill="hold"/>
                                        <p:tgtEl>
                                          <p:spTgt spid="41"/>
                                        </p:tgtEl>
                                        <p:attrNameLst>
                                          <p:attrName>ppt_w</p:attrName>
                                        </p:attrNameLst>
                                      </p:cBhvr>
                                      <p:tavLst>
                                        <p:tav tm="0">
                                          <p:val>
                                            <p:strVal val="#ppt_w"/>
                                          </p:val>
                                        </p:tav>
                                        <p:tav tm="100000">
                                          <p:val>
                                            <p:strVal val="#ppt_w"/>
                                          </p:val>
                                        </p:tav>
                                      </p:tavLst>
                                    </p:anim>
                                    <p:anim calcmode="lin" valueType="num">
                                      <p:cBhvr>
                                        <p:cTn id="528" dur="3500" fill="hold"/>
                                        <p:tgtEl>
                                          <p:spTgt spid="41"/>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41"/>
                                        </p:tgtEl>
                                        <p:attrNameLst>
                                          <p:attrName>r</p:attrName>
                                        </p:attrNameLst>
                                      </p:cBhvr>
                                    </p:animRot>
                                  </p:childTnLst>
                                </p:cTn>
                              </p:par>
                              <p:par>
                                <p:cTn id="531" presetID="2" presetClass="exit" presetSubtype="9" fill="hold" grpId="2" nodeType="withEffect">
                                  <p:stCondLst>
                                    <p:cond delay="0"/>
                                  </p:stCondLst>
                                  <p:childTnLst>
                                    <p:anim calcmode="lin" valueType="num">
                                      <p:cBhvr additive="base">
                                        <p:cTn id="532" dur="3500"/>
                                        <p:tgtEl>
                                          <p:spTgt spid="41"/>
                                        </p:tgtEl>
                                        <p:attrNameLst>
                                          <p:attrName>ppt_x</p:attrName>
                                        </p:attrNameLst>
                                      </p:cBhvr>
                                      <p:tavLst>
                                        <p:tav tm="0">
                                          <p:val>
                                            <p:strVal val="ppt_x"/>
                                          </p:val>
                                        </p:tav>
                                        <p:tav tm="100000">
                                          <p:val>
                                            <p:strVal val="0-ppt_w/2"/>
                                          </p:val>
                                        </p:tav>
                                      </p:tavLst>
                                    </p:anim>
                                    <p:anim calcmode="lin" valueType="num">
                                      <p:cBhvr additive="base">
                                        <p:cTn id="533" dur="3500"/>
                                        <p:tgtEl>
                                          <p:spTgt spid="41"/>
                                        </p:tgtEl>
                                        <p:attrNameLst>
                                          <p:attrName>ppt_y</p:attrName>
                                        </p:attrNameLst>
                                      </p:cBhvr>
                                      <p:tavLst>
                                        <p:tav tm="0">
                                          <p:val>
                                            <p:strVal val="ppt_y"/>
                                          </p:val>
                                        </p:tav>
                                        <p:tav tm="100000">
                                          <p:val>
                                            <p:strVal val="0-ppt_h/2"/>
                                          </p:val>
                                        </p:tav>
                                      </p:tavLst>
                                    </p:anim>
                                    <p:set>
                                      <p:cBhvr>
                                        <p:cTn id="534" dur="1" fill="hold">
                                          <p:stCondLst>
                                            <p:cond delay="3499"/>
                                          </p:stCondLst>
                                        </p:cTn>
                                        <p:tgtEl>
                                          <p:spTgt spid="41"/>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39"/>
                                        </p:tgtEl>
                                        <p:attrNameLst>
                                          <p:attrName>style.visibility</p:attrName>
                                        </p:attrNameLst>
                                      </p:cBhvr>
                                      <p:to>
                                        <p:strVal val="visible"/>
                                      </p:to>
                                    </p:set>
                                    <p:anim calcmode="lin" valueType="num">
                                      <p:cBhvr>
                                        <p:cTn id="537" dur="3500" fill="hold"/>
                                        <p:tgtEl>
                                          <p:spTgt spid="39"/>
                                        </p:tgtEl>
                                        <p:attrNameLst>
                                          <p:attrName>ppt_w</p:attrName>
                                        </p:attrNameLst>
                                      </p:cBhvr>
                                      <p:tavLst>
                                        <p:tav tm="0">
                                          <p:val>
                                            <p:strVal val="#ppt_w"/>
                                          </p:val>
                                        </p:tav>
                                        <p:tav tm="100000">
                                          <p:val>
                                            <p:strVal val="#ppt_w"/>
                                          </p:val>
                                        </p:tav>
                                      </p:tavLst>
                                    </p:anim>
                                    <p:anim calcmode="lin" valueType="num">
                                      <p:cBhvr>
                                        <p:cTn id="538" dur="3500" fill="hold"/>
                                        <p:tgtEl>
                                          <p:spTgt spid="39"/>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39"/>
                                        </p:tgtEl>
                                        <p:attrNameLst>
                                          <p:attrName>r</p:attrName>
                                        </p:attrNameLst>
                                      </p:cBhvr>
                                    </p:animRot>
                                  </p:childTnLst>
                                </p:cTn>
                              </p:par>
                              <p:par>
                                <p:cTn id="541" presetID="2" presetClass="exit" presetSubtype="9" fill="hold" grpId="2" nodeType="withEffect">
                                  <p:stCondLst>
                                    <p:cond delay="0"/>
                                  </p:stCondLst>
                                  <p:childTnLst>
                                    <p:anim calcmode="lin" valueType="num">
                                      <p:cBhvr additive="base">
                                        <p:cTn id="542" dur="3500"/>
                                        <p:tgtEl>
                                          <p:spTgt spid="39"/>
                                        </p:tgtEl>
                                        <p:attrNameLst>
                                          <p:attrName>ppt_x</p:attrName>
                                        </p:attrNameLst>
                                      </p:cBhvr>
                                      <p:tavLst>
                                        <p:tav tm="0">
                                          <p:val>
                                            <p:strVal val="ppt_x"/>
                                          </p:val>
                                        </p:tav>
                                        <p:tav tm="100000">
                                          <p:val>
                                            <p:strVal val="0-ppt_w/2"/>
                                          </p:val>
                                        </p:tav>
                                      </p:tavLst>
                                    </p:anim>
                                    <p:anim calcmode="lin" valueType="num">
                                      <p:cBhvr additive="base">
                                        <p:cTn id="543" dur="3500"/>
                                        <p:tgtEl>
                                          <p:spTgt spid="39"/>
                                        </p:tgtEl>
                                        <p:attrNameLst>
                                          <p:attrName>ppt_y</p:attrName>
                                        </p:attrNameLst>
                                      </p:cBhvr>
                                      <p:tavLst>
                                        <p:tav tm="0">
                                          <p:val>
                                            <p:strVal val="ppt_y"/>
                                          </p:val>
                                        </p:tav>
                                        <p:tav tm="100000">
                                          <p:val>
                                            <p:strVal val="0-ppt_h/2"/>
                                          </p:val>
                                        </p:tav>
                                      </p:tavLst>
                                    </p:anim>
                                    <p:set>
                                      <p:cBhvr>
                                        <p:cTn id="544" dur="1" fill="hold">
                                          <p:stCondLst>
                                            <p:cond delay="3499"/>
                                          </p:stCondLst>
                                        </p:cTn>
                                        <p:tgtEl>
                                          <p:spTgt spid="39"/>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38"/>
                                        </p:tgtEl>
                                        <p:attrNameLst>
                                          <p:attrName>style.visibility</p:attrName>
                                        </p:attrNameLst>
                                      </p:cBhvr>
                                      <p:to>
                                        <p:strVal val="visible"/>
                                      </p:to>
                                    </p:set>
                                    <p:anim calcmode="lin" valueType="num">
                                      <p:cBhvr>
                                        <p:cTn id="547" dur="3500" fill="hold"/>
                                        <p:tgtEl>
                                          <p:spTgt spid="38"/>
                                        </p:tgtEl>
                                        <p:attrNameLst>
                                          <p:attrName>ppt_w</p:attrName>
                                        </p:attrNameLst>
                                      </p:cBhvr>
                                      <p:tavLst>
                                        <p:tav tm="0">
                                          <p:val>
                                            <p:strVal val="#ppt_w"/>
                                          </p:val>
                                        </p:tav>
                                        <p:tav tm="100000">
                                          <p:val>
                                            <p:strVal val="#ppt_w"/>
                                          </p:val>
                                        </p:tav>
                                      </p:tavLst>
                                    </p:anim>
                                    <p:anim calcmode="lin" valueType="num">
                                      <p:cBhvr>
                                        <p:cTn id="548" dur="3500" fill="hold"/>
                                        <p:tgtEl>
                                          <p:spTgt spid="38"/>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38"/>
                                        </p:tgtEl>
                                        <p:attrNameLst>
                                          <p:attrName>r</p:attrName>
                                        </p:attrNameLst>
                                      </p:cBhvr>
                                    </p:animRot>
                                  </p:childTnLst>
                                </p:cTn>
                              </p:par>
                              <p:par>
                                <p:cTn id="551" presetID="2" presetClass="exit" presetSubtype="9" fill="hold" grpId="2" nodeType="withEffect">
                                  <p:stCondLst>
                                    <p:cond delay="0"/>
                                  </p:stCondLst>
                                  <p:childTnLst>
                                    <p:anim calcmode="lin" valueType="num">
                                      <p:cBhvr additive="base">
                                        <p:cTn id="552" dur="3500"/>
                                        <p:tgtEl>
                                          <p:spTgt spid="38"/>
                                        </p:tgtEl>
                                        <p:attrNameLst>
                                          <p:attrName>ppt_x</p:attrName>
                                        </p:attrNameLst>
                                      </p:cBhvr>
                                      <p:tavLst>
                                        <p:tav tm="0">
                                          <p:val>
                                            <p:strVal val="ppt_x"/>
                                          </p:val>
                                        </p:tav>
                                        <p:tav tm="100000">
                                          <p:val>
                                            <p:strVal val="0-ppt_w/2"/>
                                          </p:val>
                                        </p:tav>
                                      </p:tavLst>
                                    </p:anim>
                                    <p:anim calcmode="lin" valueType="num">
                                      <p:cBhvr additive="base">
                                        <p:cTn id="553" dur="3500"/>
                                        <p:tgtEl>
                                          <p:spTgt spid="38"/>
                                        </p:tgtEl>
                                        <p:attrNameLst>
                                          <p:attrName>ppt_y</p:attrName>
                                        </p:attrNameLst>
                                      </p:cBhvr>
                                      <p:tavLst>
                                        <p:tav tm="0">
                                          <p:val>
                                            <p:strVal val="ppt_y"/>
                                          </p:val>
                                        </p:tav>
                                        <p:tav tm="100000">
                                          <p:val>
                                            <p:strVal val="0-ppt_h/2"/>
                                          </p:val>
                                        </p:tav>
                                      </p:tavLst>
                                    </p:anim>
                                    <p:set>
                                      <p:cBhvr>
                                        <p:cTn id="554" dur="1" fill="hold">
                                          <p:stCondLst>
                                            <p:cond delay="3499"/>
                                          </p:stCondLst>
                                        </p:cTn>
                                        <p:tgtEl>
                                          <p:spTgt spid="38"/>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40"/>
                                        </p:tgtEl>
                                        <p:attrNameLst>
                                          <p:attrName>style.visibility</p:attrName>
                                        </p:attrNameLst>
                                      </p:cBhvr>
                                      <p:to>
                                        <p:strVal val="visible"/>
                                      </p:to>
                                    </p:set>
                                    <p:anim calcmode="lin" valueType="num">
                                      <p:cBhvr>
                                        <p:cTn id="557" dur="3500" fill="hold"/>
                                        <p:tgtEl>
                                          <p:spTgt spid="40"/>
                                        </p:tgtEl>
                                        <p:attrNameLst>
                                          <p:attrName>ppt_w</p:attrName>
                                        </p:attrNameLst>
                                      </p:cBhvr>
                                      <p:tavLst>
                                        <p:tav tm="0">
                                          <p:val>
                                            <p:strVal val="#ppt_w"/>
                                          </p:val>
                                        </p:tav>
                                        <p:tav tm="100000">
                                          <p:val>
                                            <p:strVal val="#ppt_w"/>
                                          </p:val>
                                        </p:tav>
                                      </p:tavLst>
                                    </p:anim>
                                    <p:anim calcmode="lin" valueType="num">
                                      <p:cBhvr>
                                        <p:cTn id="558" dur="3500" fill="hold"/>
                                        <p:tgtEl>
                                          <p:spTgt spid="40"/>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40"/>
                                        </p:tgtEl>
                                        <p:attrNameLst>
                                          <p:attrName>r</p:attrName>
                                        </p:attrNameLst>
                                      </p:cBhvr>
                                    </p:animRot>
                                  </p:childTnLst>
                                </p:cTn>
                              </p:par>
                              <p:par>
                                <p:cTn id="561" presetID="2" presetClass="exit" presetSubtype="9" fill="hold" grpId="2" nodeType="withEffect">
                                  <p:stCondLst>
                                    <p:cond delay="0"/>
                                  </p:stCondLst>
                                  <p:childTnLst>
                                    <p:anim calcmode="lin" valueType="num">
                                      <p:cBhvr additive="base">
                                        <p:cTn id="562" dur="3500"/>
                                        <p:tgtEl>
                                          <p:spTgt spid="40"/>
                                        </p:tgtEl>
                                        <p:attrNameLst>
                                          <p:attrName>ppt_x</p:attrName>
                                        </p:attrNameLst>
                                      </p:cBhvr>
                                      <p:tavLst>
                                        <p:tav tm="0">
                                          <p:val>
                                            <p:strVal val="ppt_x"/>
                                          </p:val>
                                        </p:tav>
                                        <p:tav tm="100000">
                                          <p:val>
                                            <p:strVal val="0-ppt_w/2"/>
                                          </p:val>
                                        </p:tav>
                                      </p:tavLst>
                                    </p:anim>
                                    <p:anim calcmode="lin" valueType="num">
                                      <p:cBhvr additive="base">
                                        <p:cTn id="563" dur="3500"/>
                                        <p:tgtEl>
                                          <p:spTgt spid="40"/>
                                        </p:tgtEl>
                                        <p:attrNameLst>
                                          <p:attrName>ppt_y</p:attrName>
                                        </p:attrNameLst>
                                      </p:cBhvr>
                                      <p:tavLst>
                                        <p:tav tm="0">
                                          <p:val>
                                            <p:strVal val="ppt_y"/>
                                          </p:val>
                                        </p:tav>
                                        <p:tav tm="100000">
                                          <p:val>
                                            <p:strVal val="0-ppt_h/2"/>
                                          </p:val>
                                        </p:tav>
                                      </p:tavLst>
                                    </p:anim>
                                    <p:set>
                                      <p:cBhvr>
                                        <p:cTn id="564" dur="1" fill="hold">
                                          <p:stCondLst>
                                            <p:cond delay="3499"/>
                                          </p:stCondLst>
                                        </p:cTn>
                                        <p:tgtEl>
                                          <p:spTgt spid="40"/>
                                        </p:tgtEl>
                                        <p:attrNameLst>
                                          <p:attrName>style.visibility</p:attrName>
                                        </p:attrNameLst>
                                      </p:cBhvr>
                                      <p:to>
                                        <p:strVal val="hidden"/>
                                      </p:to>
                                    </p:set>
                                  </p:childTnLst>
                                </p:cTn>
                              </p:par>
                              <p:par>
                                <p:cTn id="565" presetID="23" presetClass="entr" presetSubtype="288" fill="hold" nodeType="withEffect">
                                  <p:stCondLst>
                                    <p:cond delay="0"/>
                                  </p:stCondLst>
                                  <p:childTnLst>
                                    <p:set>
                                      <p:cBhvr>
                                        <p:cTn id="566" dur="1" fill="hold">
                                          <p:stCondLst>
                                            <p:cond delay="0"/>
                                          </p:stCondLst>
                                        </p:cTn>
                                        <p:tgtEl>
                                          <p:spTgt spid="68"/>
                                        </p:tgtEl>
                                        <p:attrNameLst>
                                          <p:attrName>style.visibility</p:attrName>
                                        </p:attrNameLst>
                                      </p:cBhvr>
                                      <p:to>
                                        <p:strVal val="visible"/>
                                      </p:to>
                                    </p:set>
                                    <p:anim calcmode="lin" valueType="num">
                                      <p:cBhvr>
                                        <p:cTn id="567" dur="1750" fill="hold"/>
                                        <p:tgtEl>
                                          <p:spTgt spid="68"/>
                                        </p:tgtEl>
                                        <p:attrNameLst>
                                          <p:attrName>ppt_w</p:attrName>
                                        </p:attrNameLst>
                                      </p:cBhvr>
                                      <p:tavLst>
                                        <p:tav tm="0">
                                          <p:val>
                                            <p:strVal val="4/3*#ppt_w"/>
                                          </p:val>
                                        </p:tav>
                                        <p:tav tm="100000">
                                          <p:val>
                                            <p:strVal val="#ppt_w"/>
                                          </p:val>
                                        </p:tav>
                                      </p:tavLst>
                                    </p:anim>
                                    <p:anim calcmode="lin" valueType="num">
                                      <p:cBhvr>
                                        <p:cTn id="568" dur="1750" fill="hold"/>
                                        <p:tgtEl>
                                          <p:spTgt spid="68"/>
                                        </p:tgtEl>
                                        <p:attrNameLst>
                                          <p:attrName>ppt_h</p:attrName>
                                        </p:attrNameLst>
                                      </p:cBhvr>
                                      <p:tavLst>
                                        <p:tav tm="0">
                                          <p:val>
                                            <p:strVal val="4/3*#ppt_h"/>
                                          </p:val>
                                        </p:tav>
                                        <p:tav tm="100000">
                                          <p:val>
                                            <p:strVal val="#ppt_h"/>
                                          </p:val>
                                        </p:tav>
                                      </p:tavLst>
                                    </p:anim>
                                  </p:childTnLst>
                                </p:cTn>
                              </p:par>
                              <p:par>
                                <p:cTn id="569" presetID="23" presetClass="exit" presetSubtype="16" fill="hold" nodeType="withEffect">
                                  <p:stCondLst>
                                    <p:cond delay="0"/>
                                  </p:stCondLst>
                                  <p:childTnLst>
                                    <p:anim calcmode="lin" valueType="num">
                                      <p:cBhvr>
                                        <p:cTn id="570" dur="5750"/>
                                        <p:tgtEl>
                                          <p:spTgt spid="68"/>
                                        </p:tgtEl>
                                        <p:attrNameLst>
                                          <p:attrName>ppt_w</p:attrName>
                                        </p:attrNameLst>
                                      </p:cBhvr>
                                      <p:tavLst>
                                        <p:tav tm="0">
                                          <p:val>
                                            <p:strVal val="ppt_w"/>
                                          </p:val>
                                        </p:tav>
                                        <p:tav tm="100000">
                                          <p:val>
                                            <p:strVal val="4*ppt_w"/>
                                          </p:val>
                                        </p:tav>
                                      </p:tavLst>
                                    </p:anim>
                                    <p:anim calcmode="lin" valueType="num">
                                      <p:cBhvr>
                                        <p:cTn id="571" dur="5750"/>
                                        <p:tgtEl>
                                          <p:spTgt spid="68"/>
                                        </p:tgtEl>
                                        <p:attrNameLst>
                                          <p:attrName>ppt_h</p:attrName>
                                        </p:attrNameLst>
                                      </p:cBhvr>
                                      <p:tavLst>
                                        <p:tav tm="0">
                                          <p:val>
                                            <p:strVal val="ppt_h"/>
                                          </p:val>
                                        </p:tav>
                                        <p:tav tm="100000">
                                          <p:val>
                                            <p:strVal val="4*ppt_h"/>
                                          </p:val>
                                        </p:tav>
                                      </p:tavLst>
                                    </p:anim>
                                    <p:set>
                                      <p:cBhvr>
                                        <p:cTn id="572" dur="1" fill="hold">
                                          <p:stCondLst>
                                            <p:cond delay="5749"/>
                                          </p:stCondLst>
                                        </p:cTn>
                                        <p:tgtEl>
                                          <p:spTgt spid="68"/>
                                        </p:tgtEl>
                                        <p:attrNameLst>
                                          <p:attrName>style.visibility</p:attrName>
                                        </p:attrNameLst>
                                      </p:cBhvr>
                                      <p:to>
                                        <p:strVal val="hidden"/>
                                      </p:to>
                                    </p:set>
                                  </p:childTnLst>
                                </p:cTn>
                              </p:par>
                              <p:par>
                                <p:cTn id="573" presetID="23" presetClass="entr" presetSubtype="272" fill="hold" nodeType="withEffect">
                                  <p:stCondLst>
                                    <p:cond delay="500"/>
                                  </p:stCondLst>
                                  <p:childTnLst>
                                    <p:set>
                                      <p:cBhvr>
                                        <p:cTn id="574" dur="1" fill="hold">
                                          <p:stCondLst>
                                            <p:cond delay="0"/>
                                          </p:stCondLst>
                                        </p:cTn>
                                        <p:tgtEl>
                                          <p:spTgt spid="64"/>
                                        </p:tgtEl>
                                        <p:attrNameLst>
                                          <p:attrName>style.visibility</p:attrName>
                                        </p:attrNameLst>
                                      </p:cBhvr>
                                      <p:to>
                                        <p:strVal val="visible"/>
                                      </p:to>
                                    </p:set>
                                    <p:anim calcmode="lin" valueType="num">
                                      <p:cBhvr>
                                        <p:cTn id="575" dur="2750" fill="hold"/>
                                        <p:tgtEl>
                                          <p:spTgt spid="64"/>
                                        </p:tgtEl>
                                        <p:attrNameLst>
                                          <p:attrName>ppt_w</p:attrName>
                                        </p:attrNameLst>
                                      </p:cBhvr>
                                      <p:tavLst>
                                        <p:tav tm="0">
                                          <p:val>
                                            <p:strVal val="2/3*#ppt_w"/>
                                          </p:val>
                                        </p:tav>
                                        <p:tav tm="100000">
                                          <p:val>
                                            <p:strVal val="#ppt_w"/>
                                          </p:val>
                                        </p:tav>
                                      </p:tavLst>
                                    </p:anim>
                                    <p:anim calcmode="lin" valueType="num">
                                      <p:cBhvr>
                                        <p:cTn id="576" dur="2750" fill="hold"/>
                                        <p:tgtEl>
                                          <p:spTgt spid="64"/>
                                        </p:tgtEl>
                                        <p:attrNameLst>
                                          <p:attrName>ppt_h</p:attrName>
                                        </p:attrNameLst>
                                      </p:cBhvr>
                                      <p:tavLst>
                                        <p:tav tm="0">
                                          <p:val>
                                            <p:strVal val="2/3*#ppt_h"/>
                                          </p:val>
                                        </p:tav>
                                        <p:tav tm="100000">
                                          <p:val>
                                            <p:strVal val="#ppt_h"/>
                                          </p:val>
                                        </p:tav>
                                      </p:tavLst>
                                    </p:anim>
                                  </p:childTnLst>
                                </p:cTn>
                              </p:par>
                              <p:par>
                                <p:cTn id="577" presetID="8" presetClass="entr" presetSubtype="32" fill="hold" nodeType="withEffect">
                                  <p:stCondLst>
                                    <p:cond delay="500"/>
                                  </p:stCondLst>
                                  <p:childTnLst>
                                    <p:set>
                                      <p:cBhvr>
                                        <p:cTn id="578" dur="1" fill="hold">
                                          <p:stCondLst>
                                            <p:cond delay="0"/>
                                          </p:stCondLst>
                                        </p:cTn>
                                        <p:tgtEl>
                                          <p:spTgt spid="64"/>
                                        </p:tgtEl>
                                        <p:attrNameLst>
                                          <p:attrName>style.visibility</p:attrName>
                                        </p:attrNameLst>
                                      </p:cBhvr>
                                      <p:to>
                                        <p:strVal val="visible"/>
                                      </p:to>
                                    </p:set>
                                    <p:animEffect transition="in" filter="diamond(out)">
                                      <p:cBhvr>
                                        <p:cTn id="579" dur="2750"/>
                                        <p:tgtEl>
                                          <p:spTgt spid="64"/>
                                        </p:tgtEl>
                                      </p:cBhvr>
                                    </p:animEffect>
                                  </p:childTnLst>
                                </p:cTn>
                              </p:par>
                              <p:par>
                                <p:cTn id="580" presetID="9" presetClass="emph" presetSubtype="0" grpId="0" nodeType="withEffect">
                                  <p:stCondLst>
                                    <p:cond delay="0"/>
                                  </p:stCondLst>
                                  <p:childTnLst>
                                    <p:set>
                                      <p:cBhvr rctx="PPT">
                                        <p:cTn id="581" dur="indefinite"/>
                                        <p:tgtEl>
                                          <p:spTgt spid="65"/>
                                        </p:tgtEl>
                                        <p:attrNameLst>
                                          <p:attrName>style.opacity</p:attrName>
                                        </p:attrNameLst>
                                      </p:cBhvr>
                                      <p:to>
                                        <p:strVal val="0"/>
                                      </p:to>
                                    </p:set>
                                    <p:animEffect filter="image" prLst="opacity: 0">
                                      <p:cBhvr rctx="IE">
                                        <p:cTn id="582"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20 Rectángulo"/>
          <p:cNvSpPr/>
          <p:nvPr/>
        </p:nvSpPr>
        <p:spPr>
          <a:xfrm>
            <a:off x="0" y="0"/>
            <a:ext cx="9144000" cy="5152274"/>
          </a:xfrm>
          <a:prstGeom prst="rect">
            <a:avLst/>
          </a:prstGeom>
          <a:gradFill flip="none" rotWithShape="1">
            <a:gsLst>
              <a:gs pos="74989">
                <a:srgbClr val="001A4F">
                  <a:lumMod val="64000"/>
                </a:srgbClr>
              </a:gs>
              <a:gs pos="26000">
                <a:srgbClr val="00194C">
                  <a:lumMod val="43000"/>
                </a:srgbClr>
              </a:gs>
              <a:gs pos="50810">
                <a:srgbClr val="002060">
                  <a:lumMod val="57000"/>
                </a:srgbClr>
              </a:gs>
              <a:gs pos="98000">
                <a:schemeClr val="bg2">
                  <a:lumMod val="60000"/>
                  <a:lumOff val="40000"/>
                </a:schemeClr>
              </a:gs>
              <a:gs pos="5000">
                <a:srgbClr val="002060"/>
              </a:gs>
              <a:gs pos="92000">
                <a:srgbClr val="002060"/>
              </a:gs>
              <a:gs pos="417">
                <a:schemeClr val="bg2">
                  <a:lumMod val="60000"/>
                  <a:lumOff val="4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2" name="2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994"/>
            <a:ext cx="9144000" cy="5143500"/>
          </a:xfrm>
          <a:prstGeom prst="rect">
            <a:avLst/>
          </a:prstGeom>
        </p:spPr>
      </p:pic>
      <p:sp>
        <p:nvSpPr>
          <p:cNvPr id="2" name="1 Forma libre"/>
          <p:cNvSpPr/>
          <p:nvPr/>
        </p:nvSpPr>
        <p:spPr>
          <a:xfrm rot="5400000">
            <a:off x="4369572" y="-4236758"/>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5400000">
            <a:off x="4340520" y="-3372665"/>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5400000">
            <a:off x="4396888" y="-2508569"/>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5400000">
            <a:off x="4365979" y="-1683389"/>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5400000">
            <a:off x="4336926" y="-819293"/>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5400000">
            <a:off x="4393294" y="44801"/>
            <a:ext cx="35949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flipV="1">
            <a:off x="4336924" y="25881"/>
            <a:ext cx="35949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flipV="1">
            <a:off x="4307873" y="-838214"/>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flipV="1">
            <a:off x="4364241" y="-1702310"/>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flipV="1">
            <a:off x="4333332" y="-2527490"/>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flipV="1">
            <a:off x="4304279" y="-3391586"/>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flipV="1">
            <a:off x="4360648" y="-4255679"/>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2000">
                  <a:srgbClr val="FF6600"/>
                </a:gs>
                <a:gs pos="73000">
                  <a:srgbClr val="FF66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rgbClr val="00CC99"/>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3" name="22 Rectángulo"/>
          <p:cNvSpPr/>
          <p:nvPr/>
        </p:nvSpPr>
        <p:spPr>
          <a:xfrm>
            <a:off x="-199370" y="-92546"/>
            <a:ext cx="9595906" cy="5268349"/>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65535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750" fill="hold"/>
                                        <p:tgtEl>
                                          <p:spTgt spid="2"/>
                                        </p:tgtEl>
                                        <p:attrNameLst>
                                          <p:attrName>ppt_x</p:attrName>
                                        </p:attrNameLst>
                                      </p:cBhvr>
                                      <p:tavLst>
                                        <p:tav tm="0">
                                          <p:val>
                                            <p:strVal val="#ppt_x"/>
                                          </p:val>
                                        </p:tav>
                                        <p:tav tm="100000">
                                          <p:val>
                                            <p:strVal val="#ppt_x"/>
                                          </p:val>
                                        </p:tav>
                                      </p:tavLst>
                                    </p:anim>
                                    <p:anim calcmode="lin" valueType="num">
                                      <p:cBhvr additive="base">
                                        <p:cTn id="8" dur="2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2750" fill="hold"/>
                                        <p:tgtEl>
                                          <p:spTgt spid="2"/>
                                        </p:tgtEl>
                                        <p:attrNameLst>
                                          <p:attrName>ppt_w</p:attrName>
                                        </p:attrNameLst>
                                      </p:cBhvr>
                                      <p:tavLst>
                                        <p:tav tm="0">
                                          <p:val>
                                            <p:strVal val="#ppt_w"/>
                                          </p:val>
                                        </p:tav>
                                        <p:tav tm="100000">
                                          <p:val>
                                            <p:strVal val="#ppt_w"/>
                                          </p:val>
                                        </p:tav>
                                      </p:tavLst>
                                    </p:anim>
                                    <p:anim calcmode="lin" valueType="num">
                                      <p:cBhvr>
                                        <p:cTn id="12" dur="275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2750"/>
                                        <p:tgtEl>
                                          <p:spTgt spid="2"/>
                                        </p:tgtEl>
                                        <p:attrNameLst>
                                          <p:attrName>ppt_x</p:attrName>
                                        </p:attrNameLst>
                                      </p:cBhvr>
                                      <p:tavLst>
                                        <p:tav tm="0">
                                          <p:val>
                                            <p:strVal val="ppt_x"/>
                                          </p:val>
                                        </p:tav>
                                        <p:tav tm="100000">
                                          <p:val>
                                            <p:strVal val="ppt_x"/>
                                          </p:val>
                                        </p:tav>
                                      </p:tavLst>
                                    </p:anim>
                                    <p:anim calcmode="lin" valueType="num">
                                      <p:cBhvr additive="base">
                                        <p:cTn id="15" dur="2750"/>
                                        <p:tgtEl>
                                          <p:spTgt spid="2"/>
                                        </p:tgtEl>
                                        <p:attrNameLst>
                                          <p:attrName>ppt_y</p:attrName>
                                        </p:attrNameLst>
                                      </p:cBhvr>
                                      <p:tavLst>
                                        <p:tav tm="0">
                                          <p:val>
                                            <p:strVal val="ppt_y"/>
                                          </p:val>
                                        </p:tav>
                                        <p:tav tm="100000">
                                          <p:val>
                                            <p:strVal val="1+ppt_h/2"/>
                                          </p:val>
                                        </p:tav>
                                      </p:tavLst>
                                    </p:anim>
                                    <p:set>
                                      <p:cBhvr>
                                        <p:cTn id="16" dur="1" fill="hold">
                                          <p:stCondLst>
                                            <p:cond delay="2749"/>
                                          </p:stCondLst>
                                        </p:cTn>
                                        <p:tgtEl>
                                          <p:spTgt spid="2"/>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750" fill="hold"/>
                                        <p:tgtEl>
                                          <p:spTgt spid="3"/>
                                        </p:tgtEl>
                                        <p:attrNameLst>
                                          <p:attrName>ppt_x</p:attrName>
                                        </p:attrNameLst>
                                      </p:cBhvr>
                                      <p:tavLst>
                                        <p:tav tm="0">
                                          <p:val>
                                            <p:strVal val="#ppt_x"/>
                                          </p:val>
                                        </p:tav>
                                        <p:tav tm="100000">
                                          <p:val>
                                            <p:strVal val="#ppt_x"/>
                                          </p:val>
                                        </p:tav>
                                      </p:tavLst>
                                    </p:anim>
                                    <p:anim calcmode="lin" valueType="num">
                                      <p:cBhvr additive="base">
                                        <p:cTn id="20" dur="2750" fill="hold"/>
                                        <p:tgtEl>
                                          <p:spTgt spid="3"/>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750" fill="hold"/>
                                        <p:tgtEl>
                                          <p:spTgt spid="3"/>
                                        </p:tgtEl>
                                        <p:attrNameLst>
                                          <p:attrName>ppt_w</p:attrName>
                                        </p:attrNameLst>
                                      </p:cBhvr>
                                      <p:tavLst>
                                        <p:tav tm="0">
                                          <p:val>
                                            <p:strVal val="#ppt_w"/>
                                          </p:val>
                                        </p:tav>
                                        <p:tav tm="100000">
                                          <p:val>
                                            <p:strVal val="#ppt_w"/>
                                          </p:val>
                                        </p:tav>
                                      </p:tavLst>
                                    </p:anim>
                                    <p:anim calcmode="lin" valueType="num">
                                      <p:cBhvr>
                                        <p:cTn id="24" dur="2750" fill="hold"/>
                                        <p:tgtEl>
                                          <p:spTgt spid="3"/>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2750"/>
                                        <p:tgtEl>
                                          <p:spTgt spid="3"/>
                                        </p:tgtEl>
                                        <p:attrNameLst>
                                          <p:attrName>ppt_x</p:attrName>
                                        </p:attrNameLst>
                                      </p:cBhvr>
                                      <p:tavLst>
                                        <p:tav tm="0">
                                          <p:val>
                                            <p:strVal val="ppt_x"/>
                                          </p:val>
                                        </p:tav>
                                        <p:tav tm="100000">
                                          <p:val>
                                            <p:strVal val="ppt_x"/>
                                          </p:val>
                                        </p:tav>
                                      </p:tavLst>
                                    </p:anim>
                                    <p:anim calcmode="lin" valueType="num">
                                      <p:cBhvr additive="base">
                                        <p:cTn id="27" dur="2750"/>
                                        <p:tgtEl>
                                          <p:spTgt spid="3"/>
                                        </p:tgtEl>
                                        <p:attrNameLst>
                                          <p:attrName>ppt_y</p:attrName>
                                        </p:attrNameLst>
                                      </p:cBhvr>
                                      <p:tavLst>
                                        <p:tav tm="0">
                                          <p:val>
                                            <p:strVal val="ppt_y"/>
                                          </p:val>
                                        </p:tav>
                                        <p:tav tm="100000">
                                          <p:val>
                                            <p:strVal val="1+ppt_h/2"/>
                                          </p:val>
                                        </p:tav>
                                      </p:tavLst>
                                    </p:anim>
                                    <p:set>
                                      <p:cBhvr>
                                        <p:cTn id="28" dur="1" fill="hold">
                                          <p:stCondLst>
                                            <p:cond delay="2749"/>
                                          </p:stCondLst>
                                        </p:cTn>
                                        <p:tgtEl>
                                          <p:spTgt spid="3"/>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2750" fill="hold"/>
                                        <p:tgtEl>
                                          <p:spTgt spid="4"/>
                                        </p:tgtEl>
                                        <p:attrNameLst>
                                          <p:attrName>ppt_x</p:attrName>
                                        </p:attrNameLst>
                                      </p:cBhvr>
                                      <p:tavLst>
                                        <p:tav tm="0">
                                          <p:val>
                                            <p:strVal val="#ppt_x"/>
                                          </p:val>
                                        </p:tav>
                                        <p:tav tm="100000">
                                          <p:val>
                                            <p:strVal val="#ppt_x"/>
                                          </p:val>
                                        </p:tav>
                                      </p:tavLst>
                                    </p:anim>
                                    <p:anim calcmode="lin" valueType="num">
                                      <p:cBhvr additive="base">
                                        <p:cTn id="32" dur="2750" fill="hold"/>
                                        <p:tgtEl>
                                          <p:spTgt spid="4"/>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2750" fill="hold"/>
                                        <p:tgtEl>
                                          <p:spTgt spid="4"/>
                                        </p:tgtEl>
                                        <p:attrNameLst>
                                          <p:attrName>ppt_w</p:attrName>
                                        </p:attrNameLst>
                                      </p:cBhvr>
                                      <p:tavLst>
                                        <p:tav tm="0">
                                          <p:val>
                                            <p:strVal val="#ppt_w"/>
                                          </p:val>
                                        </p:tav>
                                        <p:tav tm="100000">
                                          <p:val>
                                            <p:strVal val="#ppt_w"/>
                                          </p:val>
                                        </p:tav>
                                      </p:tavLst>
                                    </p:anim>
                                    <p:anim calcmode="lin" valueType="num">
                                      <p:cBhvr>
                                        <p:cTn id="36" dur="2750" fill="hold"/>
                                        <p:tgtEl>
                                          <p:spTgt spid="4"/>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2750"/>
                                        <p:tgtEl>
                                          <p:spTgt spid="4"/>
                                        </p:tgtEl>
                                        <p:attrNameLst>
                                          <p:attrName>ppt_x</p:attrName>
                                        </p:attrNameLst>
                                      </p:cBhvr>
                                      <p:tavLst>
                                        <p:tav tm="0">
                                          <p:val>
                                            <p:strVal val="ppt_x"/>
                                          </p:val>
                                        </p:tav>
                                        <p:tav tm="100000">
                                          <p:val>
                                            <p:strVal val="ppt_x"/>
                                          </p:val>
                                        </p:tav>
                                      </p:tavLst>
                                    </p:anim>
                                    <p:anim calcmode="lin" valueType="num">
                                      <p:cBhvr additive="base">
                                        <p:cTn id="39" dur="2750"/>
                                        <p:tgtEl>
                                          <p:spTgt spid="4"/>
                                        </p:tgtEl>
                                        <p:attrNameLst>
                                          <p:attrName>ppt_y</p:attrName>
                                        </p:attrNameLst>
                                      </p:cBhvr>
                                      <p:tavLst>
                                        <p:tav tm="0">
                                          <p:val>
                                            <p:strVal val="ppt_y"/>
                                          </p:val>
                                        </p:tav>
                                        <p:tav tm="100000">
                                          <p:val>
                                            <p:strVal val="1+ppt_h/2"/>
                                          </p:val>
                                        </p:tav>
                                      </p:tavLst>
                                    </p:anim>
                                    <p:set>
                                      <p:cBhvr>
                                        <p:cTn id="40" dur="1" fill="hold">
                                          <p:stCondLst>
                                            <p:cond delay="2749"/>
                                          </p:stCondLst>
                                        </p:cTn>
                                        <p:tgtEl>
                                          <p:spTgt spid="4"/>
                                        </p:tgtEl>
                                        <p:attrNameLst>
                                          <p:attrName>style.visibility</p:attrName>
                                        </p:attrNameLst>
                                      </p:cBhvr>
                                      <p:to>
                                        <p:strVal val="hidden"/>
                                      </p:to>
                                    </p:set>
                                  </p:childTnLst>
                                </p:cTn>
                              </p:par>
                              <p:par>
                                <p:cTn id="41" presetID="2"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750" fill="hold"/>
                                        <p:tgtEl>
                                          <p:spTgt spid="5"/>
                                        </p:tgtEl>
                                        <p:attrNameLst>
                                          <p:attrName>ppt_x</p:attrName>
                                        </p:attrNameLst>
                                      </p:cBhvr>
                                      <p:tavLst>
                                        <p:tav tm="0">
                                          <p:val>
                                            <p:strVal val="#ppt_x"/>
                                          </p:val>
                                        </p:tav>
                                        <p:tav tm="100000">
                                          <p:val>
                                            <p:strVal val="#ppt_x"/>
                                          </p:val>
                                        </p:tav>
                                      </p:tavLst>
                                    </p:anim>
                                    <p:anim calcmode="lin" valueType="num">
                                      <p:cBhvr additive="base">
                                        <p:cTn id="44" dur="2750" fill="hold"/>
                                        <p:tgtEl>
                                          <p:spTgt spid="5"/>
                                        </p:tgtEl>
                                        <p:attrNameLst>
                                          <p:attrName>ppt_y</p:attrName>
                                        </p:attrNameLst>
                                      </p:cBhvr>
                                      <p:tavLst>
                                        <p:tav tm="0">
                                          <p:val>
                                            <p:strVal val="1+#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2750" fill="hold"/>
                                        <p:tgtEl>
                                          <p:spTgt spid="5"/>
                                        </p:tgtEl>
                                        <p:attrNameLst>
                                          <p:attrName>ppt_w</p:attrName>
                                        </p:attrNameLst>
                                      </p:cBhvr>
                                      <p:tavLst>
                                        <p:tav tm="0">
                                          <p:val>
                                            <p:strVal val="#ppt_w"/>
                                          </p:val>
                                        </p:tav>
                                        <p:tav tm="100000">
                                          <p:val>
                                            <p:strVal val="#ppt_w"/>
                                          </p:val>
                                        </p:tav>
                                      </p:tavLst>
                                    </p:anim>
                                    <p:anim calcmode="lin" valueType="num">
                                      <p:cBhvr>
                                        <p:cTn id="48" dur="2750" fill="hold"/>
                                        <p:tgtEl>
                                          <p:spTgt spid="5"/>
                                        </p:tgtEl>
                                        <p:attrNameLst>
                                          <p:attrName>ppt_h</p:attrName>
                                        </p:attrNameLst>
                                      </p:cBhvr>
                                      <p:tavLst>
                                        <p:tav tm="0" fmla="#ppt_h*sin(2.5*pi*$)">
                                          <p:val>
                                            <p:fltVal val="0"/>
                                          </p:val>
                                        </p:tav>
                                        <p:tav tm="100000">
                                          <p:val>
                                            <p:fltVal val="1"/>
                                          </p:val>
                                        </p:tav>
                                      </p:tavLst>
                                    </p:anim>
                                  </p:childTnLst>
                                </p:cTn>
                              </p:par>
                              <p:par>
                                <p:cTn id="49" presetID="2" presetClass="exit" presetSubtype="4" fill="hold" grpId="2" nodeType="withEffect">
                                  <p:stCondLst>
                                    <p:cond delay="0"/>
                                  </p:stCondLst>
                                  <p:childTnLst>
                                    <p:anim calcmode="lin" valueType="num">
                                      <p:cBhvr additive="base">
                                        <p:cTn id="50" dur="2750"/>
                                        <p:tgtEl>
                                          <p:spTgt spid="5"/>
                                        </p:tgtEl>
                                        <p:attrNameLst>
                                          <p:attrName>ppt_x</p:attrName>
                                        </p:attrNameLst>
                                      </p:cBhvr>
                                      <p:tavLst>
                                        <p:tav tm="0">
                                          <p:val>
                                            <p:strVal val="ppt_x"/>
                                          </p:val>
                                        </p:tav>
                                        <p:tav tm="100000">
                                          <p:val>
                                            <p:strVal val="ppt_x"/>
                                          </p:val>
                                        </p:tav>
                                      </p:tavLst>
                                    </p:anim>
                                    <p:anim calcmode="lin" valueType="num">
                                      <p:cBhvr additive="base">
                                        <p:cTn id="51" dur="2750"/>
                                        <p:tgtEl>
                                          <p:spTgt spid="5"/>
                                        </p:tgtEl>
                                        <p:attrNameLst>
                                          <p:attrName>ppt_y</p:attrName>
                                        </p:attrNameLst>
                                      </p:cBhvr>
                                      <p:tavLst>
                                        <p:tav tm="0">
                                          <p:val>
                                            <p:strVal val="ppt_y"/>
                                          </p:val>
                                        </p:tav>
                                        <p:tav tm="100000">
                                          <p:val>
                                            <p:strVal val="1+ppt_h/2"/>
                                          </p:val>
                                        </p:tav>
                                      </p:tavLst>
                                    </p:anim>
                                    <p:set>
                                      <p:cBhvr>
                                        <p:cTn id="52" dur="1" fill="hold">
                                          <p:stCondLst>
                                            <p:cond delay="2749"/>
                                          </p:stCondLst>
                                        </p:cTn>
                                        <p:tgtEl>
                                          <p:spTgt spid="5"/>
                                        </p:tgtEl>
                                        <p:attrNameLst>
                                          <p:attrName>style.visibility</p:attrName>
                                        </p:attrNameLst>
                                      </p:cBhvr>
                                      <p:to>
                                        <p:strVal val="hidden"/>
                                      </p:to>
                                    </p:set>
                                  </p:childTnLst>
                                </p:cTn>
                              </p:par>
                              <p:par>
                                <p:cTn id="53" presetID="2"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750" fill="hold"/>
                                        <p:tgtEl>
                                          <p:spTgt spid="6"/>
                                        </p:tgtEl>
                                        <p:attrNameLst>
                                          <p:attrName>ppt_x</p:attrName>
                                        </p:attrNameLst>
                                      </p:cBhvr>
                                      <p:tavLst>
                                        <p:tav tm="0">
                                          <p:val>
                                            <p:strVal val="#ppt_x"/>
                                          </p:val>
                                        </p:tav>
                                        <p:tav tm="100000">
                                          <p:val>
                                            <p:strVal val="#ppt_x"/>
                                          </p:val>
                                        </p:tav>
                                      </p:tavLst>
                                    </p:anim>
                                    <p:anim calcmode="lin" valueType="num">
                                      <p:cBhvr additive="base">
                                        <p:cTn id="56" dur="2750" fill="hold"/>
                                        <p:tgtEl>
                                          <p:spTgt spid="6"/>
                                        </p:tgtEl>
                                        <p:attrNameLst>
                                          <p:attrName>ppt_y</p:attrName>
                                        </p:attrNameLst>
                                      </p:cBhvr>
                                      <p:tavLst>
                                        <p:tav tm="0">
                                          <p:val>
                                            <p:strVal val="1+#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2750" fill="hold"/>
                                        <p:tgtEl>
                                          <p:spTgt spid="6"/>
                                        </p:tgtEl>
                                        <p:attrNameLst>
                                          <p:attrName>ppt_w</p:attrName>
                                        </p:attrNameLst>
                                      </p:cBhvr>
                                      <p:tavLst>
                                        <p:tav tm="0">
                                          <p:val>
                                            <p:strVal val="#ppt_w"/>
                                          </p:val>
                                        </p:tav>
                                        <p:tav tm="100000">
                                          <p:val>
                                            <p:strVal val="#ppt_w"/>
                                          </p:val>
                                        </p:tav>
                                      </p:tavLst>
                                    </p:anim>
                                    <p:anim calcmode="lin" valueType="num">
                                      <p:cBhvr>
                                        <p:cTn id="60" dur="2750" fill="hold"/>
                                        <p:tgtEl>
                                          <p:spTgt spid="6"/>
                                        </p:tgtEl>
                                        <p:attrNameLst>
                                          <p:attrName>ppt_h</p:attrName>
                                        </p:attrNameLst>
                                      </p:cBhvr>
                                      <p:tavLst>
                                        <p:tav tm="0" fmla="#ppt_h*sin(2.5*pi*$)">
                                          <p:val>
                                            <p:fltVal val="0"/>
                                          </p:val>
                                        </p:tav>
                                        <p:tav tm="100000">
                                          <p:val>
                                            <p:fltVal val="1"/>
                                          </p:val>
                                        </p:tav>
                                      </p:tavLst>
                                    </p:anim>
                                  </p:childTnLst>
                                </p:cTn>
                              </p:par>
                              <p:par>
                                <p:cTn id="61" presetID="2" presetClass="exit" presetSubtype="4" fill="hold" grpId="2" nodeType="withEffect">
                                  <p:stCondLst>
                                    <p:cond delay="0"/>
                                  </p:stCondLst>
                                  <p:childTnLst>
                                    <p:anim calcmode="lin" valueType="num">
                                      <p:cBhvr additive="base">
                                        <p:cTn id="62" dur="2750"/>
                                        <p:tgtEl>
                                          <p:spTgt spid="6"/>
                                        </p:tgtEl>
                                        <p:attrNameLst>
                                          <p:attrName>ppt_x</p:attrName>
                                        </p:attrNameLst>
                                      </p:cBhvr>
                                      <p:tavLst>
                                        <p:tav tm="0">
                                          <p:val>
                                            <p:strVal val="ppt_x"/>
                                          </p:val>
                                        </p:tav>
                                        <p:tav tm="100000">
                                          <p:val>
                                            <p:strVal val="ppt_x"/>
                                          </p:val>
                                        </p:tav>
                                      </p:tavLst>
                                    </p:anim>
                                    <p:anim calcmode="lin" valueType="num">
                                      <p:cBhvr additive="base">
                                        <p:cTn id="63" dur="2750"/>
                                        <p:tgtEl>
                                          <p:spTgt spid="6"/>
                                        </p:tgtEl>
                                        <p:attrNameLst>
                                          <p:attrName>ppt_y</p:attrName>
                                        </p:attrNameLst>
                                      </p:cBhvr>
                                      <p:tavLst>
                                        <p:tav tm="0">
                                          <p:val>
                                            <p:strVal val="ppt_y"/>
                                          </p:val>
                                        </p:tav>
                                        <p:tav tm="100000">
                                          <p:val>
                                            <p:strVal val="1+ppt_h/2"/>
                                          </p:val>
                                        </p:tav>
                                      </p:tavLst>
                                    </p:anim>
                                    <p:set>
                                      <p:cBhvr>
                                        <p:cTn id="64" dur="1" fill="hold">
                                          <p:stCondLst>
                                            <p:cond delay="2749"/>
                                          </p:stCondLst>
                                        </p:cTn>
                                        <p:tgtEl>
                                          <p:spTgt spid="6"/>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2750" fill="hold"/>
                                        <p:tgtEl>
                                          <p:spTgt spid="7"/>
                                        </p:tgtEl>
                                        <p:attrNameLst>
                                          <p:attrName>ppt_x</p:attrName>
                                        </p:attrNameLst>
                                      </p:cBhvr>
                                      <p:tavLst>
                                        <p:tav tm="0">
                                          <p:val>
                                            <p:strVal val="#ppt_x"/>
                                          </p:val>
                                        </p:tav>
                                        <p:tav tm="100000">
                                          <p:val>
                                            <p:strVal val="#ppt_x"/>
                                          </p:val>
                                        </p:tav>
                                      </p:tavLst>
                                    </p:anim>
                                    <p:anim calcmode="lin" valueType="num">
                                      <p:cBhvr additive="base">
                                        <p:cTn id="68" dur="2750" fill="hold"/>
                                        <p:tgtEl>
                                          <p:spTgt spid="7"/>
                                        </p:tgtEl>
                                        <p:attrNameLst>
                                          <p:attrName>ppt_y</p:attrName>
                                        </p:attrNameLst>
                                      </p:cBhvr>
                                      <p:tavLst>
                                        <p:tav tm="0">
                                          <p:val>
                                            <p:strVal val="1+#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p:cTn id="71" dur="2750" fill="hold"/>
                                        <p:tgtEl>
                                          <p:spTgt spid="7"/>
                                        </p:tgtEl>
                                        <p:attrNameLst>
                                          <p:attrName>ppt_w</p:attrName>
                                        </p:attrNameLst>
                                      </p:cBhvr>
                                      <p:tavLst>
                                        <p:tav tm="0">
                                          <p:val>
                                            <p:strVal val="#ppt_w"/>
                                          </p:val>
                                        </p:tav>
                                        <p:tav tm="100000">
                                          <p:val>
                                            <p:strVal val="#ppt_w"/>
                                          </p:val>
                                        </p:tav>
                                      </p:tavLst>
                                    </p:anim>
                                    <p:anim calcmode="lin" valueType="num">
                                      <p:cBhvr>
                                        <p:cTn id="72" dur="2750" fill="hold"/>
                                        <p:tgtEl>
                                          <p:spTgt spid="7"/>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2750"/>
                                        <p:tgtEl>
                                          <p:spTgt spid="7"/>
                                        </p:tgtEl>
                                        <p:attrNameLst>
                                          <p:attrName>ppt_x</p:attrName>
                                        </p:attrNameLst>
                                      </p:cBhvr>
                                      <p:tavLst>
                                        <p:tav tm="0">
                                          <p:val>
                                            <p:strVal val="ppt_x"/>
                                          </p:val>
                                        </p:tav>
                                        <p:tav tm="100000">
                                          <p:val>
                                            <p:strVal val="ppt_x"/>
                                          </p:val>
                                        </p:tav>
                                      </p:tavLst>
                                    </p:anim>
                                    <p:anim calcmode="lin" valueType="num">
                                      <p:cBhvr additive="base">
                                        <p:cTn id="75" dur="2750"/>
                                        <p:tgtEl>
                                          <p:spTgt spid="7"/>
                                        </p:tgtEl>
                                        <p:attrNameLst>
                                          <p:attrName>ppt_y</p:attrName>
                                        </p:attrNameLst>
                                      </p:cBhvr>
                                      <p:tavLst>
                                        <p:tav tm="0">
                                          <p:val>
                                            <p:strVal val="ppt_y"/>
                                          </p:val>
                                        </p:tav>
                                        <p:tav tm="100000">
                                          <p:val>
                                            <p:strVal val="1+ppt_h/2"/>
                                          </p:val>
                                        </p:tav>
                                      </p:tavLst>
                                    </p:anim>
                                    <p:set>
                                      <p:cBhvr>
                                        <p:cTn id="76" dur="1" fill="hold">
                                          <p:stCondLst>
                                            <p:cond delay="2749"/>
                                          </p:stCondLst>
                                        </p:cTn>
                                        <p:tgtEl>
                                          <p:spTgt spid="7"/>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750" fill="hold"/>
                                        <p:tgtEl>
                                          <p:spTgt spid="20"/>
                                        </p:tgtEl>
                                        <p:attrNameLst>
                                          <p:attrName>ppt_x</p:attrName>
                                        </p:attrNameLst>
                                      </p:cBhvr>
                                      <p:tavLst>
                                        <p:tav tm="0">
                                          <p:val>
                                            <p:strVal val="#ppt_x"/>
                                          </p:val>
                                        </p:tav>
                                        <p:tav tm="100000">
                                          <p:val>
                                            <p:strVal val="#ppt_x"/>
                                          </p:val>
                                        </p:tav>
                                      </p:tavLst>
                                    </p:anim>
                                    <p:anim calcmode="lin" valueType="num">
                                      <p:cBhvr additive="base">
                                        <p:cTn id="80" dur="2750" fill="hold"/>
                                        <p:tgtEl>
                                          <p:spTgt spid="20"/>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p:cTn id="83" dur="2750" fill="hold"/>
                                        <p:tgtEl>
                                          <p:spTgt spid="20"/>
                                        </p:tgtEl>
                                        <p:attrNameLst>
                                          <p:attrName>ppt_w</p:attrName>
                                        </p:attrNameLst>
                                      </p:cBhvr>
                                      <p:tavLst>
                                        <p:tav tm="0">
                                          <p:val>
                                            <p:strVal val="#ppt_w"/>
                                          </p:val>
                                        </p:tav>
                                        <p:tav tm="100000">
                                          <p:val>
                                            <p:strVal val="#ppt_w"/>
                                          </p:val>
                                        </p:tav>
                                      </p:tavLst>
                                    </p:anim>
                                    <p:anim calcmode="lin" valueType="num">
                                      <p:cBhvr>
                                        <p:cTn id="84" dur="2750" fill="hold"/>
                                        <p:tgtEl>
                                          <p:spTgt spid="20"/>
                                        </p:tgtEl>
                                        <p:attrNameLst>
                                          <p:attrName>ppt_h</p:attrName>
                                        </p:attrNameLst>
                                      </p:cBhvr>
                                      <p:tavLst>
                                        <p:tav tm="0" fmla="#ppt_h*sin(2.5*pi*$)">
                                          <p:val>
                                            <p:fltVal val="0"/>
                                          </p:val>
                                        </p:tav>
                                        <p:tav tm="100000">
                                          <p:val>
                                            <p:fltVal val="1"/>
                                          </p:val>
                                        </p:tav>
                                      </p:tavLst>
                                    </p:anim>
                                  </p:childTnLst>
                                </p:cTn>
                              </p:par>
                              <p:par>
                                <p:cTn id="85" presetID="2" presetClass="exit" presetSubtype="1" fill="hold" grpId="2" nodeType="withEffect">
                                  <p:stCondLst>
                                    <p:cond delay="0"/>
                                  </p:stCondLst>
                                  <p:childTnLst>
                                    <p:anim calcmode="lin" valueType="num">
                                      <p:cBhvr additive="base">
                                        <p:cTn id="86" dur="2750"/>
                                        <p:tgtEl>
                                          <p:spTgt spid="20"/>
                                        </p:tgtEl>
                                        <p:attrNameLst>
                                          <p:attrName>ppt_x</p:attrName>
                                        </p:attrNameLst>
                                      </p:cBhvr>
                                      <p:tavLst>
                                        <p:tav tm="0">
                                          <p:val>
                                            <p:strVal val="ppt_x"/>
                                          </p:val>
                                        </p:tav>
                                        <p:tav tm="100000">
                                          <p:val>
                                            <p:strVal val="ppt_x"/>
                                          </p:val>
                                        </p:tav>
                                      </p:tavLst>
                                    </p:anim>
                                    <p:anim calcmode="lin" valueType="num">
                                      <p:cBhvr additive="base">
                                        <p:cTn id="87" dur="2750"/>
                                        <p:tgtEl>
                                          <p:spTgt spid="20"/>
                                        </p:tgtEl>
                                        <p:attrNameLst>
                                          <p:attrName>ppt_y</p:attrName>
                                        </p:attrNameLst>
                                      </p:cBhvr>
                                      <p:tavLst>
                                        <p:tav tm="0">
                                          <p:val>
                                            <p:strVal val="ppt_y"/>
                                          </p:val>
                                        </p:tav>
                                        <p:tav tm="100000">
                                          <p:val>
                                            <p:strVal val="0-ppt_h/2"/>
                                          </p:val>
                                        </p:tav>
                                      </p:tavLst>
                                    </p:anim>
                                    <p:set>
                                      <p:cBhvr>
                                        <p:cTn id="88" dur="1" fill="hold">
                                          <p:stCondLst>
                                            <p:cond delay="2749"/>
                                          </p:stCondLst>
                                        </p:cTn>
                                        <p:tgtEl>
                                          <p:spTgt spid="20"/>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9"/>
                                        </p:tgtEl>
                                        <p:attrNameLst>
                                          <p:attrName>style.visibility</p:attrName>
                                        </p:attrNameLst>
                                      </p:cBhvr>
                                      <p:to>
                                        <p:strVal val="visible"/>
                                      </p:to>
                                    </p:set>
                                    <p:anim calcmode="lin" valueType="num">
                                      <p:cBhvr additive="base">
                                        <p:cTn id="91" dur="2750" fill="hold"/>
                                        <p:tgtEl>
                                          <p:spTgt spid="19"/>
                                        </p:tgtEl>
                                        <p:attrNameLst>
                                          <p:attrName>ppt_x</p:attrName>
                                        </p:attrNameLst>
                                      </p:cBhvr>
                                      <p:tavLst>
                                        <p:tav tm="0">
                                          <p:val>
                                            <p:strVal val="#ppt_x"/>
                                          </p:val>
                                        </p:tav>
                                        <p:tav tm="100000">
                                          <p:val>
                                            <p:strVal val="#ppt_x"/>
                                          </p:val>
                                        </p:tav>
                                      </p:tavLst>
                                    </p:anim>
                                    <p:anim calcmode="lin" valueType="num">
                                      <p:cBhvr additive="base">
                                        <p:cTn id="92" dur="2750" fill="hold"/>
                                        <p:tgtEl>
                                          <p:spTgt spid="19"/>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9"/>
                                        </p:tgtEl>
                                        <p:attrNameLst>
                                          <p:attrName>style.visibility</p:attrName>
                                        </p:attrNameLst>
                                      </p:cBhvr>
                                      <p:to>
                                        <p:strVal val="visible"/>
                                      </p:to>
                                    </p:set>
                                    <p:anim calcmode="lin" valueType="num">
                                      <p:cBhvr>
                                        <p:cTn id="95" dur="2750" fill="hold"/>
                                        <p:tgtEl>
                                          <p:spTgt spid="19"/>
                                        </p:tgtEl>
                                        <p:attrNameLst>
                                          <p:attrName>ppt_w</p:attrName>
                                        </p:attrNameLst>
                                      </p:cBhvr>
                                      <p:tavLst>
                                        <p:tav tm="0">
                                          <p:val>
                                            <p:strVal val="#ppt_w"/>
                                          </p:val>
                                        </p:tav>
                                        <p:tav tm="100000">
                                          <p:val>
                                            <p:strVal val="#ppt_w"/>
                                          </p:val>
                                        </p:tav>
                                      </p:tavLst>
                                    </p:anim>
                                    <p:anim calcmode="lin" valueType="num">
                                      <p:cBhvr>
                                        <p:cTn id="96" dur="2750" fill="hold"/>
                                        <p:tgtEl>
                                          <p:spTgt spid="19"/>
                                        </p:tgtEl>
                                        <p:attrNameLst>
                                          <p:attrName>ppt_h</p:attrName>
                                        </p:attrNameLst>
                                      </p:cBhvr>
                                      <p:tavLst>
                                        <p:tav tm="0" fmla="#ppt_h*sin(2.5*pi*$)">
                                          <p:val>
                                            <p:fltVal val="0"/>
                                          </p:val>
                                        </p:tav>
                                        <p:tav tm="100000">
                                          <p:val>
                                            <p:fltVal val="1"/>
                                          </p:val>
                                        </p:tav>
                                      </p:tavLst>
                                    </p:anim>
                                  </p:childTnLst>
                                </p:cTn>
                              </p:par>
                              <p:par>
                                <p:cTn id="97" presetID="2" presetClass="exit" presetSubtype="1" fill="hold" grpId="2" nodeType="withEffect">
                                  <p:stCondLst>
                                    <p:cond delay="0"/>
                                  </p:stCondLst>
                                  <p:childTnLst>
                                    <p:anim calcmode="lin" valueType="num">
                                      <p:cBhvr additive="base">
                                        <p:cTn id="98" dur="2750"/>
                                        <p:tgtEl>
                                          <p:spTgt spid="19"/>
                                        </p:tgtEl>
                                        <p:attrNameLst>
                                          <p:attrName>ppt_x</p:attrName>
                                        </p:attrNameLst>
                                      </p:cBhvr>
                                      <p:tavLst>
                                        <p:tav tm="0">
                                          <p:val>
                                            <p:strVal val="ppt_x"/>
                                          </p:val>
                                        </p:tav>
                                        <p:tav tm="100000">
                                          <p:val>
                                            <p:strVal val="ppt_x"/>
                                          </p:val>
                                        </p:tav>
                                      </p:tavLst>
                                    </p:anim>
                                    <p:anim calcmode="lin" valueType="num">
                                      <p:cBhvr additive="base">
                                        <p:cTn id="99" dur="2750"/>
                                        <p:tgtEl>
                                          <p:spTgt spid="19"/>
                                        </p:tgtEl>
                                        <p:attrNameLst>
                                          <p:attrName>ppt_y</p:attrName>
                                        </p:attrNameLst>
                                      </p:cBhvr>
                                      <p:tavLst>
                                        <p:tav tm="0">
                                          <p:val>
                                            <p:strVal val="ppt_y"/>
                                          </p:val>
                                        </p:tav>
                                        <p:tav tm="100000">
                                          <p:val>
                                            <p:strVal val="0-ppt_h/2"/>
                                          </p:val>
                                        </p:tav>
                                      </p:tavLst>
                                    </p:anim>
                                    <p:set>
                                      <p:cBhvr>
                                        <p:cTn id="100" dur="1" fill="hold">
                                          <p:stCondLst>
                                            <p:cond delay="2749"/>
                                          </p:stCondLst>
                                        </p:cTn>
                                        <p:tgtEl>
                                          <p:spTgt spid="19"/>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750" fill="hold"/>
                                        <p:tgtEl>
                                          <p:spTgt spid="18"/>
                                        </p:tgtEl>
                                        <p:attrNameLst>
                                          <p:attrName>ppt_x</p:attrName>
                                        </p:attrNameLst>
                                      </p:cBhvr>
                                      <p:tavLst>
                                        <p:tav tm="0">
                                          <p:val>
                                            <p:strVal val="#ppt_x"/>
                                          </p:val>
                                        </p:tav>
                                        <p:tav tm="100000">
                                          <p:val>
                                            <p:strVal val="#ppt_x"/>
                                          </p:val>
                                        </p:tav>
                                      </p:tavLst>
                                    </p:anim>
                                    <p:anim calcmode="lin" valueType="num">
                                      <p:cBhvr additive="base">
                                        <p:cTn id="104" dur="2750" fill="hold"/>
                                        <p:tgtEl>
                                          <p:spTgt spid="18"/>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8"/>
                                        </p:tgtEl>
                                        <p:attrNameLst>
                                          <p:attrName>style.visibility</p:attrName>
                                        </p:attrNameLst>
                                      </p:cBhvr>
                                      <p:to>
                                        <p:strVal val="visible"/>
                                      </p:to>
                                    </p:set>
                                    <p:anim calcmode="lin" valueType="num">
                                      <p:cBhvr>
                                        <p:cTn id="107" dur="2750" fill="hold"/>
                                        <p:tgtEl>
                                          <p:spTgt spid="18"/>
                                        </p:tgtEl>
                                        <p:attrNameLst>
                                          <p:attrName>ppt_w</p:attrName>
                                        </p:attrNameLst>
                                      </p:cBhvr>
                                      <p:tavLst>
                                        <p:tav tm="0">
                                          <p:val>
                                            <p:strVal val="#ppt_w"/>
                                          </p:val>
                                        </p:tav>
                                        <p:tav tm="100000">
                                          <p:val>
                                            <p:strVal val="#ppt_w"/>
                                          </p:val>
                                        </p:tav>
                                      </p:tavLst>
                                    </p:anim>
                                    <p:anim calcmode="lin" valueType="num">
                                      <p:cBhvr>
                                        <p:cTn id="108" dur="2750" fill="hold"/>
                                        <p:tgtEl>
                                          <p:spTgt spid="18"/>
                                        </p:tgtEl>
                                        <p:attrNameLst>
                                          <p:attrName>ppt_h</p:attrName>
                                        </p:attrNameLst>
                                      </p:cBhvr>
                                      <p:tavLst>
                                        <p:tav tm="0" fmla="#ppt_h*sin(2.5*pi*$)">
                                          <p:val>
                                            <p:fltVal val="0"/>
                                          </p:val>
                                        </p:tav>
                                        <p:tav tm="100000">
                                          <p:val>
                                            <p:fltVal val="1"/>
                                          </p:val>
                                        </p:tav>
                                      </p:tavLst>
                                    </p:anim>
                                  </p:childTnLst>
                                </p:cTn>
                              </p:par>
                              <p:par>
                                <p:cTn id="109" presetID="2" presetClass="exit" presetSubtype="1" fill="hold" grpId="2" nodeType="withEffect">
                                  <p:stCondLst>
                                    <p:cond delay="0"/>
                                  </p:stCondLst>
                                  <p:childTnLst>
                                    <p:anim calcmode="lin" valueType="num">
                                      <p:cBhvr additive="base">
                                        <p:cTn id="110" dur="2750"/>
                                        <p:tgtEl>
                                          <p:spTgt spid="18"/>
                                        </p:tgtEl>
                                        <p:attrNameLst>
                                          <p:attrName>ppt_x</p:attrName>
                                        </p:attrNameLst>
                                      </p:cBhvr>
                                      <p:tavLst>
                                        <p:tav tm="0">
                                          <p:val>
                                            <p:strVal val="ppt_x"/>
                                          </p:val>
                                        </p:tav>
                                        <p:tav tm="100000">
                                          <p:val>
                                            <p:strVal val="ppt_x"/>
                                          </p:val>
                                        </p:tav>
                                      </p:tavLst>
                                    </p:anim>
                                    <p:anim calcmode="lin" valueType="num">
                                      <p:cBhvr additive="base">
                                        <p:cTn id="111" dur="2750"/>
                                        <p:tgtEl>
                                          <p:spTgt spid="18"/>
                                        </p:tgtEl>
                                        <p:attrNameLst>
                                          <p:attrName>ppt_y</p:attrName>
                                        </p:attrNameLst>
                                      </p:cBhvr>
                                      <p:tavLst>
                                        <p:tav tm="0">
                                          <p:val>
                                            <p:strVal val="ppt_y"/>
                                          </p:val>
                                        </p:tav>
                                        <p:tav tm="100000">
                                          <p:val>
                                            <p:strVal val="0-ppt_h/2"/>
                                          </p:val>
                                        </p:tav>
                                      </p:tavLst>
                                    </p:anim>
                                    <p:set>
                                      <p:cBhvr>
                                        <p:cTn id="112" dur="1" fill="hold">
                                          <p:stCondLst>
                                            <p:cond delay="2749"/>
                                          </p:stCondLst>
                                        </p:cTn>
                                        <p:tgtEl>
                                          <p:spTgt spid="18"/>
                                        </p:tgtEl>
                                        <p:attrNameLst>
                                          <p:attrName>style.visibility</p:attrName>
                                        </p:attrNameLst>
                                      </p:cBhvr>
                                      <p:to>
                                        <p:strVal val="hidden"/>
                                      </p:to>
                                    </p:set>
                                  </p:childTnLst>
                                </p:cTn>
                              </p:par>
                              <p:par>
                                <p:cTn id="113" presetID="2" presetClass="entr" presetSubtype="4" fill="hold" grpId="0" nodeType="withEffect">
                                  <p:stCondLst>
                                    <p:cond delay="0"/>
                                  </p:stCondLst>
                                  <p:childTnLst>
                                    <p:set>
                                      <p:cBhvr>
                                        <p:cTn id="114" dur="1" fill="hold">
                                          <p:stCondLst>
                                            <p:cond delay="0"/>
                                          </p:stCondLst>
                                        </p:cTn>
                                        <p:tgtEl>
                                          <p:spTgt spid="17"/>
                                        </p:tgtEl>
                                        <p:attrNameLst>
                                          <p:attrName>style.visibility</p:attrName>
                                        </p:attrNameLst>
                                      </p:cBhvr>
                                      <p:to>
                                        <p:strVal val="visible"/>
                                      </p:to>
                                    </p:set>
                                    <p:anim calcmode="lin" valueType="num">
                                      <p:cBhvr additive="base">
                                        <p:cTn id="115" dur="2750" fill="hold"/>
                                        <p:tgtEl>
                                          <p:spTgt spid="17"/>
                                        </p:tgtEl>
                                        <p:attrNameLst>
                                          <p:attrName>ppt_x</p:attrName>
                                        </p:attrNameLst>
                                      </p:cBhvr>
                                      <p:tavLst>
                                        <p:tav tm="0">
                                          <p:val>
                                            <p:strVal val="#ppt_x"/>
                                          </p:val>
                                        </p:tav>
                                        <p:tav tm="100000">
                                          <p:val>
                                            <p:strVal val="#ppt_x"/>
                                          </p:val>
                                        </p:tav>
                                      </p:tavLst>
                                    </p:anim>
                                    <p:anim calcmode="lin" valueType="num">
                                      <p:cBhvr additive="base">
                                        <p:cTn id="116" dur="2750" fill="hold"/>
                                        <p:tgtEl>
                                          <p:spTgt spid="17"/>
                                        </p:tgtEl>
                                        <p:attrNameLst>
                                          <p:attrName>ppt_y</p:attrName>
                                        </p:attrNameLst>
                                      </p:cBhvr>
                                      <p:tavLst>
                                        <p:tav tm="0">
                                          <p:val>
                                            <p:strVal val="1+#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7"/>
                                        </p:tgtEl>
                                        <p:attrNameLst>
                                          <p:attrName>style.visibility</p:attrName>
                                        </p:attrNameLst>
                                      </p:cBhvr>
                                      <p:to>
                                        <p:strVal val="visible"/>
                                      </p:to>
                                    </p:set>
                                    <p:anim calcmode="lin" valueType="num">
                                      <p:cBhvr>
                                        <p:cTn id="119" dur="2750" fill="hold"/>
                                        <p:tgtEl>
                                          <p:spTgt spid="17"/>
                                        </p:tgtEl>
                                        <p:attrNameLst>
                                          <p:attrName>ppt_w</p:attrName>
                                        </p:attrNameLst>
                                      </p:cBhvr>
                                      <p:tavLst>
                                        <p:tav tm="0">
                                          <p:val>
                                            <p:strVal val="#ppt_w"/>
                                          </p:val>
                                        </p:tav>
                                        <p:tav tm="100000">
                                          <p:val>
                                            <p:strVal val="#ppt_w"/>
                                          </p:val>
                                        </p:tav>
                                      </p:tavLst>
                                    </p:anim>
                                    <p:anim calcmode="lin" valueType="num">
                                      <p:cBhvr>
                                        <p:cTn id="120" dur="2750" fill="hold"/>
                                        <p:tgtEl>
                                          <p:spTgt spid="17"/>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2750"/>
                                        <p:tgtEl>
                                          <p:spTgt spid="17"/>
                                        </p:tgtEl>
                                        <p:attrNameLst>
                                          <p:attrName>ppt_x</p:attrName>
                                        </p:attrNameLst>
                                      </p:cBhvr>
                                      <p:tavLst>
                                        <p:tav tm="0">
                                          <p:val>
                                            <p:strVal val="ppt_x"/>
                                          </p:val>
                                        </p:tav>
                                        <p:tav tm="100000">
                                          <p:val>
                                            <p:strVal val="ppt_x"/>
                                          </p:val>
                                        </p:tav>
                                      </p:tavLst>
                                    </p:anim>
                                    <p:anim calcmode="lin" valueType="num">
                                      <p:cBhvr additive="base">
                                        <p:cTn id="123" dur="2750"/>
                                        <p:tgtEl>
                                          <p:spTgt spid="17"/>
                                        </p:tgtEl>
                                        <p:attrNameLst>
                                          <p:attrName>ppt_y</p:attrName>
                                        </p:attrNameLst>
                                      </p:cBhvr>
                                      <p:tavLst>
                                        <p:tav tm="0">
                                          <p:val>
                                            <p:strVal val="ppt_y"/>
                                          </p:val>
                                        </p:tav>
                                        <p:tav tm="100000">
                                          <p:val>
                                            <p:strVal val="0-ppt_h/2"/>
                                          </p:val>
                                        </p:tav>
                                      </p:tavLst>
                                    </p:anim>
                                    <p:set>
                                      <p:cBhvr>
                                        <p:cTn id="124" dur="1" fill="hold">
                                          <p:stCondLst>
                                            <p:cond delay="2749"/>
                                          </p:stCondLst>
                                        </p:cTn>
                                        <p:tgtEl>
                                          <p:spTgt spid="17"/>
                                        </p:tgtEl>
                                        <p:attrNameLst>
                                          <p:attrName>style.visibility</p:attrName>
                                        </p:attrNameLst>
                                      </p:cBhvr>
                                      <p:to>
                                        <p:strVal val="hidden"/>
                                      </p:to>
                                    </p:set>
                                  </p:childTnLst>
                                </p:cTn>
                              </p:par>
                              <p:par>
                                <p:cTn id="125" presetID="2" presetClass="entr" presetSubtype="4" fill="hold" grpId="0" nodeType="withEffect">
                                  <p:stCondLst>
                                    <p:cond delay="0"/>
                                  </p:stCondLst>
                                  <p:childTnLst>
                                    <p:set>
                                      <p:cBhvr>
                                        <p:cTn id="126" dur="1" fill="hold">
                                          <p:stCondLst>
                                            <p:cond delay="0"/>
                                          </p:stCondLst>
                                        </p:cTn>
                                        <p:tgtEl>
                                          <p:spTgt spid="16"/>
                                        </p:tgtEl>
                                        <p:attrNameLst>
                                          <p:attrName>style.visibility</p:attrName>
                                        </p:attrNameLst>
                                      </p:cBhvr>
                                      <p:to>
                                        <p:strVal val="visible"/>
                                      </p:to>
                                    </p:set>
                                    <p:anim calcmode="lin" valueType="num">
                                      <p:cBhvr additive="base">
                                        <p:cTn id="127" dur="2750" fill="hold"/>
                                        <p:tgtEl>
                                          <p:spTgt spid="16"/>
                                        </p:tgtEl>
                                        <p:attrNameLst>
                                          <p:attrName>ppt_x</p:attrName>
                                        </p:attrNameLst>
                                      </p:cBhvr>
                                      <p:tavLst>
                                        <p:tav tm="0">
                                          <p:val>
                                            <p:strVal val="#ppt_x"/>
                                          </p:val>
                                        </p:tav>
                                        <p:tav tm="100000">
                                          <p:val>
                                            <p:strVal val="#ppt_x"/>
                                          </p:val>
                                        </p:tav>
                                      </p:tavLst>
                                    </p:anim>
                                    <p:anim calcmode="lin" valueType="num">
                                      <p:cBhvr additive="base">
                                        <p:cTn id="128" dur="2750" fill="hold"/>
                                        <p:tgtEl>
                                          <p:spTgt spid="16"/>
                                        </p:tgtEl>
                                        <p:attrNameLst>
                                          <p:attrName>ppt_y</p:attrName>
                                        </p:attrNameLst>
                                      </p:cBhvr>
                                      <p:tavLst>
                                        <p:tav tm="0">
                                          <p:val>
                                            <p:strVal val="1+#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6"/>
                                        </p:tgtEl>
                                        <p:attrNameLst>
                                          <p:attrName>style.visibility</p:attrName>
                                        </p:attrNameLst>
                                      </p:cBhvr>
                                      <p:to>
                                        <p:strVal val="visible"/>
                                      </p:to>
                                    </p:set>
                                    <p:anim calcmode="lin" valueType="num">
                                      <p:cBhvr>
                                        <p:cTn id="131" dur="2750" fill="hold"/>
                                        <p:tgtEl>
                                          <p:spTgt spid="16"/>
                                        </p:tgtEl>
                                        <p:attrNameLst>
                                          <p:attrName>ppt_w</p:attrName>
                                        </p:attrNameLst>
                                      </p:cBhvr>
                                      <p:tavLst>
                                        <p:tav tm="0">
                                          <p:val>
                                            <p:strVal val="#ppt_w"/>
                                          </p:val>
                                        </p:tav>
                                        <p:tav tm="100000">
                                          <p:val>
                                            <p:strVal val="#ppt_w"/>
                                          </p:val>
                                        </p:tav>
                                      </p:tavLst>
                                    </p:anim>
                                    <p:anim calcmode="lin" valueType="num">
                                      <p:cBhvr>
                                        <p:cTn id="132" dur="2750" fill="hold"/>
                                        <p:tgtEl>
                                          <p:spTgt spid="16"/>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2750"/>
                                        <p:tgtEl>
                                          <p:spTgt spid="16"/>
                                        </p:tgtEl>
                                        <p:attrNameLst>
                                          <p:attrName>ppt_x</p:attrName>
                                        </p:attrNameLst>
                                      </p:cBhvr>
                                      <p:tavLst>
                                        <p:tav tm="0">
                                          <p:val>
                                            <p:strVal val="ppt_x"/>
                                          </p:val>
                                        </p:tav>
                                        <p:tav tm="100000">
                                          <p:val>
                                            <p:strVal val="ppt_x"/>
                                          </p:val>
                                        </p:tav>
                                      </p:tavLst>
                                    </p:anim>
                                    <p:anim calcmode="lin" valueType="num">
                                      <p:cBhvr additive="base">
                                        <p:cTn id="135" dur="2750"/>
                                        <p:tgtEl>
                                          <p:spTgt spid="16"/>
                                        </p:tgtEl>
                                        <p:attrNameLst>
                                          <p:attrName>ppt_y</p:attrName>
                                        </p:attrNameLst>
                                      </p:cBhvr>
                                      <p:tavLst>
                                        <p:tav tm="0">
                                          <p:val>
                                            <p:strVal val="ppt_y"/>
                                          </p:val>
                                        </p:tav>
                                        <p:tav tm="100000">
                                          <p:val>
                                            <p:strVal val="0-ppt_h/2"/>
                                          </p:val>
                                        </p:tav>
                                      </p:tavLst>
                                    </p:anim>
                                    <p:set>
                                      <p:cBhvr>
                                        <p:cTn id="136" dur="1" fill="hold">
                                          <p:stCondLst>
                                            <p:cond delay="2749"/>
                                          </p:stCondLst>
                                        </p:cTn>
                                        <p:tgtEl>
                                          <p:spTgt spid="16"/>
                                        </p:tgtEl>
                                        <p:attrNameLst>
                                          <p:attrName>style.visibility</p:attrName>
                                        </p:attrNameLst>
                                      </p:cBhvr>
                                      <p:to>
                                        <p:strVal val="hidden"/>
                                      </p:to>
                                    </p:set>
                                  </p:childTnLst>
                                </p:cTn>
                              </p:par>
                              <p:par>
                                <p:cTn id="137" presetID="2" presetClass="entr" presetSubtype="4" fill="hold" grpId="0" nodeType="withEffect">
                                  <p:stCondLst>
                                    <p:cond delay="0"/>
                                  </p:stCondLst>
                                  <p:childTnLst>
                                    <p:set>
                                      <p:cBhvr>
                                        <p:cTn id="138" dur="1" fill="hold">
                                          <p:stCondLst>
                                            <p:cond delay="0"/>
                                          </p:stCondLst>
                                        </p:cTn>
                                        <p:tgtEl>
                                          <p:spTgt spid="15"/>
                                        </p:tgtEl>
                                        <p:attrNameLst>
                                          <p:attrName>style.visibility</p:attrName>
                                        </p:attrNameLst>
                                      </p:cBhvr>
                                      <p:to>
                                        <p:strVal val="visible"/>
                                      </p:to>
                                    </p:set>
                                    <p:anim calcmode="lin" valueType="num">
                                      <p:cBhvr additive="base">
                                        <p:cTn id="139" dur="2750" fill="hold"/>
                                        <p:tgtEl>
                                          <p:spTgt spid="15"/>
                                        </p:tgtEl>
                                        <p:attrNameLst>
                                          <p:attrName>ppt_x</p:attrName>
                                        </p:attrNameLst>
                                      </p:cBhvr>
                                      <p:tavLst>
                                        <p:tav tm="0">
                                          <p:val>
                                            <p:strVal val="#ppt_x"/>
                                          </p:val>
                                        </p:tav>
                                        <p:tav tm="100000">
                                          <p:val>
                                            <p:strVal val="#ppt_x"/>
                                          </p:val>
                                        </p:tav>
                                      </p:tavLst>
                                    </p:anim>
                                    <p:anim calcmode="lin" valueType="num">
                                      <p:cBhvr additive="base">
                                        <p:cTn id="140" dur="2750" fill="hold"/>
                                        <p:tgtEl>
                                          <p:spTgt spid="15"/>
                                        </p:tgtEl>
                                        <p:attrNameLst>
                                          <p:attrName>ppt_y</p:attrName>
                                        </p:attrNameLst>
                                      </p:cBhvr>
                                      <p:tavLst>
                                        <p:tav tm="0">
                                          <p:val>
                                            <p:strVal val="1+#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5"/>
                                        </p:tgtEl>
                                        <p:attrNameLst>
                                          <p:attrName>style.visibility</p:attrName>
                                        </p:attrNameLst>
                                      </p:cBhvr>
                                      <p:to>
                                        <p:strVal val="visible"/>
                                      </p:to>
                                    </p:set>
                                    <p:anim calcmode="lin" valueType="num">
                                      <p:cBhvr>
                                        <p:cTn id="143" dur="2750" fill="hold"/>
                                        <p:tgtEl>
                                          <p:spTgt spid="15"/>
                                        </p:tgtEl>
                                        <p:attrNameLst>
                                          <p:attrName>ppt_w</p:attrName>
                                        </p:attrNameLst>
                                      </p:cBhvr>
                                      <p:tavLst>
                                        <p:tav tm="0">
                                          <p:val>
                                            <p:strVal val="#ppt_w"/>
                                          </p:val>
                                        </p:tav>
                                        <p:tav tm="100000">
                                          <p:val>
                                            <p:strVal val="#ppt_w"/>
                                          </p:val>
                                        </p:tav>
                                      </p:tavLst>
                                    </p:anim>
                                    <p:anim calcmode="lin" valueType="num">
                                      <p:cBhvr>
                                        <p:cTn id="144" dur="2750" fill="hold"/>
                                        <p:tgtEl>
                                          <p:spTgt spid="15"/>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2750"/>
                                        <p:tgtEl>
                                          <p:spTgt spid="15"/>
                                        </p:tgtEl>
                                        <p:attrNameLst>
                                          <p:attrName>ppt_x</p:attrName>
                                        </p:attrNameLst>
                                      </p:cBhvr>
                                      <p:tavLst>
                                        <p:tav tm="0">
                                          <p:val>
                                            <p:strVal val="ppt_x"/>
                                          </p:val>
                                        </p:tav>
                                        <p:tav tm="100000">
                                          <p:val>
                                            <p:strVal val="ppt_x"/>
                                          </p:val>
                                        </p:tav>
                                      </p:tavLst>
                                    </p:anim>
                                    <p:anim calcmode="lin" valueType="num">
                                      <p:cBhvr additive="base">
                                        <p:cTn id="147" dur="2750"/>
                                        <p:tgtEl>
                                          <p:spTgt spid="15"/>
                                        </p:tgtEl>
                                        <p:attrNameLst>
                                          <p:attrName>ppt_y</p:attrName>
                                        </p:attrNameLst>
                                      </p:cBhvr>
                                      <p:tavLst>
                                        <p:tav tm="0">
                                          <p:val>
                                            <p:strVal val="ppt_y"/>
                                          </p:val>
                                        </p:tav>
                                        <p:tav tm="100000">
                                          <p:val>
                                            <p:strVal val="0-ppt_h/2"/>
                                          </p:val>
                                        </p:tav>
                                      </p:tavLst>
                                    </p:anim>
                                    <p:set>
                                      <p:cBhvr>
                                        <p:cTn id="148" dur="1" fill="hold">
                                          <p:stCondLst>
                                            <p:cond delay="2749"/>
                                          </p:stCondLst>
                                        </p:cTn>
                                        <p:tgtEl>
                                          <p:spTgt spid="15"/>
                                        </p:tgtEl>
                                        <p:attrNameLst>
                                          <p:attrName>style.visibility</p:attrName>
                                        </p:attrNameLst>
                                      </p:cBhvr>
                                      <p:to>
                                        <p:strVal val="hidden"/>
                                      </p:to>
                                    </p:set>
                                  </p:childTnLst>
                                </p:cTn>
                              </p:par>
                              <p:par>
                                <p:cTn id="149" presetID="16" presetClass="entr" presetSubtype="42" fill="hold" nodeType="withEffect">
                                  <p:stCondLst>
                                    <p:cond delay="0"/>
                                  </p:stCondLst>
                                  <p:childTnLst>
                                    <p:set>
                                      <p:cBhvr>
                                        <p:cTn id="150" dur="1" fill="hold">
                                          <p:stCondLst>
                                            <p:cond delay="0"/>
                                          </p:stCondLst>
                                        </p:cTn>
                                        <p:tgtEl>
                                          <p:spTgt spid="22"/>
                                        </p:tgtEl>
                                        <p:attrNameLst>
                                          <p:attrName>style.visibility</p:attrName>
                                        </p:attrNameLst>
                                      </p:cBhvr>
                                      <p:to>
                                        <p:strVal val="visible"/>
                                      </p:to>
                                    </p:set>
                                    <p:animEffect transition="in" filter="barn(outHorizontal)">
                                      <p:cBhvr>
                                        <p:cTn id="151" dur="3000"/>
                                        <p:tgtEl>
                                          <p:spTgt spid="22"/>
                                        </p:tgtEl>
                                      </p:cBhvr>
                                    </p:animEffect>
                                  </p:childTnLst>
                                </p:cTn>
                              </p:par>
                              <p:par>
                                <p:cTn id="152" presetID="23" presetClass="entr" presetSubtype="288" fill="hold" nodeType="withEffect">
                                  <p:stCondLst>
                                    <p:cond delay="0"/>
                                  </p:stCondLst>
                                  <p:childTnLst>
                                    <p:set>
                                      <p:cBhvr>
                                        <p:cTn id="153" dur="1" fill="hold">
                                          <p:stCondLst>
                                            <p:cond delay="0"/>
                                          </p:stCondLst>
                                        </p:cTn>
                                        <p:tgtEl>
                                          <p:spTgt spid="22"/>
                                        </p:tgtEl>
                                        <p:attrNameLst>
                                          <p:attrName>style.visibility</p:attrName>
                                        </p:attrNameLst>
                                      </p:cBhvr>
                                      <p:to>
                                        <p:strVal val="visible"/>
                                      </p:to>
                                    </p:set>
                                    <p:anim calcmode="lin" valueType="num">
                                      <p:cBhvr>
                                        <p:cTn id="154" dur="3000" fill="hold"/>
                                        <p:tgtEl>
                                          <p:spTgt spid="22"/>
                                        </p:tgtEl>
                                        <p:attrNameLst>
                                          <p:attrName>ppt_w</p:attrName>
                                        </p:attrNameLst>
                                      </p:cBhvr>
                                      <p:tavLst>
                                        <p:tav tm="0">
                                          <p:val>
                                            <p:strVal val="4/3*#ppt_w"/>
                                          </p:val>
                                        </p:tav>
                                        <p:tav tm="100000">
                                          <p:val>
                                            <p:strVal val="#ppt_w"/>
                                          </p:val>
                                        </p:tav>
                                      </p:tavLst>
                                    </p:anim>
                                    <p:anim calcmode="lin" valueType="num">
                                      <p:cBhvr>
                                        <p:cTn id="155" dur="3000" fill="hold"/>
                                        <p:tgtEl>
                                          <p:spTgt spid="22"/>
                                        </p:tgtEl>
                                        <p:attrNameLst>
                                          <p:attrName>ppt_h</p:attrName>
                                        </p:attrNameLst>
                                      </p:cBhvr>
                                      <p:tavLst>
                                        <p:tav tm="0">
                                          <p:val>
                                            <p:strVal val="4/3*#ppt_h"/>
                                          </p:val>
                                        </p:tav>
                                        <p:tav tm="100000">
                                          <p:val>
                                            <p:strVal val="#ppt_h"/>
                                          </p:val>
                                        </p:tav>
                                      </p:tavLst>
                                    </p:anim>
                                  </p:childTnLst>
                                </p:cTn>
                              </p:par>
                              <p:par>
                                <p:cTn id="156" presetID="9" presetClass="emph" presetSubtype="0" grpId="0" nodeType="withEffect">
                                  <p:stCondLst>
                                    <p:cond delay="0"/>
                                  </p:stCondLst>
                                  <p:childTnLst>
                                    <p:set>
                                      <p:cBhvr rctx="PPT">
                                        <p:cTn id="157" dur="indefinite"/>
                                        <p:tgtEl>
                                          <p:spTgt spid="23"/>
                                        </p:tgtEl>
                                        <p:attrNameLst>
                                          <p:attrName>style.opacity</p:attrName>
                                        </p:attrNameLst>
                                      </p:cBhvr>
                                      <p:to>
                                        <p:strVal val="0"/>
                                      </p:to>
                                    </p:set>
                                    <p:animEffect filter="image" prLst="opacity: 0">
                                      <p:cBhvr rctx="IE">
                                        <p:cTn id="158" dur="indefinite"/>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157 Rectángulo"/>
          <p:cNvSpPr/>
          <p:nvPr/>
        </p:nvSpPr>
        <p:spPr>
          <a:xfrm flipV="1">
            <a:off x="0" y="-43503"/>
            <a:ext cx="4499992" cy="5165708"/>
          </a:xfrm>
          <a:prstGeom prst="rect">
            <a:avLst/>
          </a:prstGeom>
          <a:gradFill flip="none" rotWithShape="1">
            <a:gsLst>
              <a:gs pos="25000">
                <a:schemeClr val="accent1">
                  <a:lumMod val="50000"/>
                </a:schemeClr>
              </a:gs>
              <a:gs pos="56000">
                <a:srgbClr val="3E10E8">
                  <a:lumMod val="15000"/>
                </a:srgbClr>
              </a:gs>
              <a:gs pos="100000">
                <a:srgbClr val="663012">
                  <a:lumMod val="0"/>
                </a:srgbClr>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flipH="1" flipV="1">
            <a:off x="4463480" y="0"/>
            <a:ext cx="4680520" cy="5143500"/>
          </a:xfrm>
          <a:prstGeom prst="rect">
            <a:avLst/>
          </a:prstGeom>
          <a:gradFill>
            <a:gsLst>
              <a:gs pos="25000">
                <a:schemeClr val="accent1">
                  <a:lumMod val="50000"/>
                </a:schemeClr>
              </a:gs>
              <a:gs pos="56000">
                <a:srgbClr val="3E10E8">
                  <a:lumMod val="15000"/>
                </a:srgbClr>
              </a:gs>
              <a:gs pos="100000">
                <a:srgbClr val="663012">
                  <a:lumMod val="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7" name="156 Imagen" descr="Diapositiva26"/>
          <p:cNvPicPr>
            <a:picLocks noGrp="1" noChangeAspect="1"/>
          </p:cNvPicPr>
          <p:nvPr isPhoto="1"/>
        </p:nvPicPr>
        <p:blipFill rotWithShape="1">
          <a:blip r:embed="rId3">
            <a:lum/>
            <a:extLst>
              <a:ext uri="{28A0092B-C50C-407E-A947-70E740481C1C}">
                <a14:useLocalDpi xmlns:a14="http://schemas.microsoft.com/office/drawing/2010/main" val="0"/>
              </a:ext>
            </a:extLst>
          </a:blip>
          <a:srcRect t="-105001" b="3"/>
          <a:stretch/>
        </p:blipFill>
        <p:spPr>
          <a:xfrm>
            <a:off x="0" y="-5493147"/>
            <a:ext cx="9144000" cy="10636647"/>
          </a:xfrm>
          <a:prstGeom prst="rect">
            <a:avLst/>
          </a:prstGeom>
          <a:noFill/>
          <a:ln>
            <a:noFill/>
          </a:ln>
        </p:spPr>
      </p:pic>
      <p:grpSp>
        <p:nvGrpSpPr>
          <p:cNvPr id="78" name="77 Grupo"/>
          <p:cNvGrpSpPr/>
          <p:nvPr/>
        </p:nvGrpSpPr>
        <p:grpSpPr>
          <a:xfrm rot="5400000" flipV="1">
            <a:off x="5557255" y="-2056455"/>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5400000" flipV="1">
            <a:off x="5796000" y="-1120351"/>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5400000" flipV="1">
            <a:off x="5560419" y="166913"/>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5400000" flipV="1">
            <a:off x="5760000" y="1111897"/>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16200000" flipH="1" flipV="1">
            <a:off x="-1218234" y="-2035805"/>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16200000" flipH="1" flipV="1">
            <a:off x="-1456979" y="-1099701"/>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16200000" flipH="1" flipV="1">
            <a:off x="-1221398" y="187563"/>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16200000" flipH="1" flipV="1">
            <a:off x="-1420979" y="1132547"/>
            <a:ext cx="4680520" cy="6736130"/>
            <a:chOff x="-1296000" y="144000"/>
            <a:chExt cx="3704088" cy="2290800"/>
          </a:xfrm>
          <a:effectLst>
            <a:outerShdw dist="50800" algn="ctr" rotWithShape="0">
              <a:srgbClr val="FFCD2F"/>
            </a:outerShdw>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31750" cap="sq" cmpd="sng">
                <a:gradFill flip="none" rotWithShape="1">
                  <a:gsLst>
                    <a:gs pos="24167">
                      <a:schemeClr val="accent6">
                        <a:lumMod val="75000"/>
                      </a:schemeClr>
                    </a:gs>
                    <a:gs pos="65000">
                      <a:srgbClr val="FF0000"/>
                    </a:gs>
                    <a:gs pos="100000">
                      <a:srgbClr val="FF0000"/>
                    </a:gs>
                  </a:gsLst>
                  <a:lin ang="0" scaled="1"/>
                  <a:tileRect/>
                </a:gradFill>
                <a:prstDash val="sysDot"/>
                <a:headEnd type="triangle" w="med" len="sm"/>
              </a:ln>
              <a:sp3d prstMaterial="powder"/>
            </p:spPr>
            <p:style>
              <a:lnRef idx="1">
                <a:schemeClr val="accent1"/>
              </a:lnRef>
              <a:fillRef idx="0">
                <a:schemeClr val="accent1"/>
              </a:fillRef>
              <a:effectRef idx="0">
                <a:schemeClr val="accent1"/>
              </a:effectRef>
              <a:fontRef idx="minor">
                <a:schemeClr val="tx1"/>
              </a:fontRef>
            </p:style>
          </p:cxnSp>
        </p:grpSp>
      </p:grpSp>
      <p:sp>
        <p:nvSpPr>
          <p:cNvPr id="159" name="158 Rectángulo"/>
          <p:cNvSpPr/>
          <p:nvPr/>
        </p:nvSpPr>
        <p:spPr>
          <a:xfrm>
            <a:off x="-2628800" y="-1316682"/>
            <a:ext cx="14761640" cy="828092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61401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9"/>
                                        </p:tgtEl>
                                        <p:attrNameLst>
                                          <p:attrName>style.opacity</p:attrName>
                                        </p:attrNameLst>
                                      </p:cBhvr>
                                      <p:to>
                                        <p:strVal val="0"/>
                                      </p:to>
                                    </p:set>
                                    <p:animEffect filter="image" prLst="opacity: 0">
                                      <p:cBhvr rctx="IE">
                                        <p:cTn id="39" dur="indefinite"/>
                                        <p:tgtEl>
                                          <p:spTgt spid="159"/>
                                        </p:tgtEl>
                                      </p:cBhvr>
                                    </p:animEffect>
                                  </p:childTnLst>
                                </p:cTn>
                              </p:par>
                              <p:par>
                                <p:cTn id="40" presetID="2" presetClass="exit" presetSubtype="12" fill="hold" nodeType="withEffect">
                                  <p:stCondLst>
                                    <p:cond delay="0"/>
                                  </p:stCondLst>
                                  <p:childTnLst>
                                    <p:anim calcmode="lin" valueType="num">
                                      <p:cBhvr additive="base">
                                        <p:cTn id="41" dur="3750"/>
                                        <p:tgtEl>
                                          <p:spTgt spid="78"/>
                                        </p:tgtEl>
                                        <p:attrNameLst>
                                          <p:attrName>ppt_x</p:attrName>
                                        </p:attrNameLst>
                                      </p:cBhvr>
                                      <p:tavLst>
                                        <p:tav tm="0">
                                          <p:val>
                                            <p:strVal val="ppt_x"/>
                                          </p:val>
                                        </p:tav>
                                        <p:tav tm="100000">
                                          <p:val>
                                            <p:strVal val="0-ppt_w/2"/>
                                          </p:val>
                                        </p:tav>
                                      </p:tavLst>
                                    </p:anim>
                                    <p:anim calcmode="lin" valueType="num">
                                      <p:cBhvr additive="base">
                                        <p:cTn id="42" dur="3750"/>
                                        <p:tgtEl>
                                          <p:spTgt spid="78"/>
                                        </p:tgtEl>
                                        <p:attrNameLst>
                                          <p:attrName>ppt_y</p:attrName>
                                        </p:attrNameLst>
                                      </p:cBhvr>
                                      <p:tavLst>
                                        <p:tav tm="0">
                                          <p:val>
                                            <p:strVal val="ppt_y"/>
                                          </p:val>
                                        </p:tav>
                                        <p:tav tm="100000">
                                          <p:val>
                                            <p:strVal val="1+ppt_h/2"/>
                                          </p:val>
                                        </p:tav>
                                      </p:tavLst>
                                    </p:anim>
                                    <p:set>
                                      <p:cBhvr>
                                        <p:cTn id="43" dur="1" fill="hold">
                                          <p:stCondLst>
                                            <p:cond delay="3749"/>
                                          </p:stCondLst>
                                        </p:cTn>
                                        <p:tgtEl>
                                          <p:spTgt spid="78"/>
                                        </p:tgtEl>
                                        <p:attrNameLst>
                                          <p:attrName>style.visibility</p:attrName>
                                        </p:attrNameLst>
                                      </p:cBhvr>
                                      <p:to>
                                        <p:strVal val="hidden"/>
                                      </p:to>
                                    </p:set>
                                  </p:childTnLst>
                                </p:cTn>
                              </p:par>
                              <p:par>
                                <p:cTn id="44" presetID="2" presetClass="exit" presetSubtype="12" fill="hold" nodeType="withEffect">
                                  <p:stCondLst>
                                    <p:cond delay="0"/>
                                  </p:stCondLst>
                                  <p:childTnLst>
                                    <p:anim calcmode="lin" valueType="num">
                                      <p:cBhvr additive="base">
                                        <p:cTn id="45" dur="3750"/>
                                        <p:tgtEl>
                                          <p:spTgt spid="97"/>
                                        </p:tgtEl>
                                        <p:attrNameLst>
                                          <p:attrName>ppt_x</p:attrName>
                                        </p:attrNameLst>
                                      </p:cBhvr>
                                      <p:tavLst>
                                        <p:tav tm="0">
                                          <p:val>
                                            <p:strVal val="ppt_x"/>
                                          </p:val>
                                        </p:tav>
                                        <p:tav tm="100000">
                                          <p:val>
                                            <p:strVal val="0-ppt_w/2"/>
                                          </p:val>
                                        </p:tav>
                                      </p:tavLst>
                                    </p:anim>
                                    <p:anim calcmode="lin" valueType="num">
                                      <p:cBhvr additive="base">
                                        <p:cTn id="46" dur="3750"/>
                                        <p:tgtEl>
                                          <p:spTgt spid="97"/>
                                        </p:tgtEl>
                                        <p:attrNameLst>
                                          <p:attrName>ppt_y</p:attrName>
                                        </p:attrNameLst>
                                      </p:cBhvr>
                                      <p:tavLst>
                                        <p:tav tm="0">
                                          <p:val>
                                            <p:strVal val="ppt_y"/>
                                          </p:val>
                                        </p:tav>
                                        <p:tav tm="100000">
                                          <p:val>
                                            <p:strVal val="1+ppt_h/2"/>
                                          </p:val>
                                        </p:tav>
                                      </p:tavLst>
                                    </p:anim>
                                    <p:set>
                                      <p:cBhvr>
                                        <p:cTn id="47" dur="1" fill="hold">
                                          <p:stCondLst>
                                            <p:cond delay="3749"/>
                                          </p:stCondLst>
                                        </p:cTn>
                                        <p:tgtEl>
                                          <p:spTgt spid="97"/>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116"/>
                                        </p:tgtEl>
                                        <p:attrNameLst>
                                          <p:attrName>ppt_x</p:attrName>
                                        </p:attrNameLst>
                                      </p:cBhvr>
                                      <p:tavLst>
                                        <p:tav tm="0">
                                          <p:val>
                                            <p:strVal val="ppt_x"/>
                                          </p:val>
                                        </p:tav>
                                        <p:tav tm="100000">
                                          <p:val>
                                            <p:strVal val="0-ppt_w/2"/>
                                          </p:val>
                                        </p:tav>
                                      </p:tavLst>
                                    </p:anim>
                                    <p:anim calcmode="lin" valueType="num">
                                      <p:cBhvr additive="base">
                                        <p:cTn id="50" dur="3750"/>
                                        <p:tgtEl>
                                          <p:spTgt spid="116"/>
                                        </p:tgtEl>
                                        <p:attrNameLst>
                                          <p:attrName>ppt_y</p:attrName>
                                        </p:attrNameLst>
                                      </p:cBhvr>
                                      <p:tavLst>
                                        <p:tav tm="0">
                                          <p:val>
                                            <p:strVal val="ppt_y"/>
                                          </p:val>
                                        </p:tav>
                                        <p:tav tm="100000">
                                          <p:val>
                                            <p:strVal val="1+ppt_h/2"/>
                                          </p:val>
                                        </p:tav>
                                      </p:tavLst>
                                    </p:anim>
                                    <p:set>
                                      <p:cBhvr>
                                        <p:cTn id="51" dur="1" fill="hold">
                                          <p:stCondLst>
                                            <p:cond delay="3749"/>
                                          </p:stCondLst>
                                        </p:cTn>
                                        <p:tgtEl>
                                          <p:spTgt spid="116"/>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135"/>
                                        </p:tgtEl>
                                        <p:attrNameLst>
                                          <p:attrName>ppt_x</p:attrName>
                                        </p:attrNameLst>
                                      </p:cBhvr>
                                      <p:tavLst>
                                        <p:tav tm="0">
                                          <p:val>
                                            <p:strVal val="ppt_x"/>
                                          </p:val>
                                        </p:tav>
                                        <p:tav tm="100000">
                                          <p:val>
                                            <p:strVal val="0-ppt_w/2"/>
                                          </p:val>
                                        </p:tav>
                                      </p:tavLst>
                                    </p:anim>
                                    <p:anim calcmode="lin" valueType="num">
                                      <p:cBhvr additive="base">
                                        <p:cTn id="54" dur="3750"/>
                                        <p:tgtEl>
                                          <p:spTgt spid="135"/>
                                        </p:tgtEl>
                                        <p:attrNameLst>
                                          <p:attrName>ppt_y</p:attrName>
                                        </p:attrNameLst>
                                      </p:cBhvr>
                                      <p:tavLst>
                                        <p:tav tm="0">
                                          <p:val>
                                            <p:strVal val="ppt_y"/>
                                          </p:val>
                                        </p:tav>
                                        <p:tav tm="100000">
                                          <p:val>
                                            <p:strVal val="1+ppt_h/2"/>
                                          </p:val>
                                        </p:tav>
                                      </p:tavLst>
                                    </p:anim>
                                    <p:set>
                                      <p:cBhvr>
                                        <p:cTn id="55" dur="1" fill="hold">
                                          <p:stCondLst>
                                            <p:cond delay="3749"/>
                                          </p:stCondLst>
                                        </p:cTn>
                                        <p:tgtEl>
                                          <p:spTgt spid="135"/>
                                        </p:tgtEl>
                                        <p:attrNameLst>
                                          <p:attrName>style.visibility</p:attrName>
                                        </p:attrNameLst>
                                      </p:cBhvr>
                                      <p:to>
                                        <p:strVal val="hidden"/>
                                      </p:to>
                                    </p:set>
                                  </p:childTnLst>
                                </p:cTn>
                              </p:par>
                              <p:par>
                                <p:cTn id="56" presetID="2" presetClass="exit" presetSubtype="6" fill="hold" nodeType="withEffect">
                                  <p:stCondLst>
                                    <p:cond delay="0"/>
                                  </p:stCondLst>
                                  <p:childTnLst>
                                    <p:anim calcmode="lin" valueType="num">
                                      <p:cBhvr additive="base">
                                        <p:cTn id="57" dur="3750"/>
                                        <p:tgtEl>
                                          <p:spTgt spid="163"/>
                                        </p:tgtEl>
                                        <p:attrNameLst>
                                          <p:attrName>ppt_x</p:attrName>
                                        </p:attrNameLst>
                                      </p:cBhvr>
                                      <p:tavLst>
                                        <p:tav tm="0">
                                          <p:val>
                                            <p:strVal val="ppt_x"/>
                                          </p:val>
                                        </p:tav>
                                        <p:tav tm="100000">
                                          <p:val>
                                            <p:strVal val="1+ppt_w/2"/>
                                          </p:val>
                                        </p:tav>
                                      </p:tavLst>
                                    </p:anim>
                                    <p:anim calcmode="lin" valueType="num">
                                      <p:cBhvr additive="base">
                                        <p:cTn id="58" dur="3750"/>
                                        <p:tgtEl>
                                          <p:spTgt spid="163"/>
                                        </p:tgtEl>
                                        <p:attrNameLst>
                                          <p:attrName>ppt_y</p:attrName>
                                        </p:attrNameLst>
                                      </p:cBhvr>
                                      <p:tavLst>
                                        <p:tav tm="0">
                                          <p:val>
                                            <p:strVal val="ppt_y"/>
                                          </p:val>
                                        </p:tav>
                                        <p:tav tm="100000">
                                          <p:val>
                                            <p:strVal val="1+ppt_h/2"/>
                                          </p:val>
                                        </p:tav>
                                      </p:tavLst>
                                    </p:anim>
                                    <p:set>
                                      <p:cBhvr>
                                        <p:cTn id="59" dur="1" fill="hold">
                                          <p:stCondLst>
                                            <p:cond delay="3749"/>
                                          </p:stCondLst>
                                        </p:cTn>
                                        <p:tgtEl>
                                          <p:spTgt spid="163"/>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182"/>
                                        </p:tgtEl>
                                        <p:attrNameLst>
                                          <p:attrName>ppt_x</p:attrName>
                                        </p:attrNameLst>
                                      </p:cBhvr>
                                      <p:tavLst>
                                        <p:tav tm="0">
                                          <p:val>
                                            <p:strVal val="ppt_x"/>
                                          </p:val>
                                        </p:tav>
                                        <p:tav tm="100000">
                                          <p:val>
                                            <p:strVal val="1+ppt_w/2"/>
                                          </p:val>
                                        </p:tav>
                                      </p:tavLst>
                                    </p:anim>
                                    <p:anim calcmode="lin" valueType="num">
                                      <p:cBhvr additive="base">
                                        <p:cTn id="62" dur="3750"/>
                                        <p:tgtEl>
                                          <p:spTgt spid="182"/>
                                        </p:tgtEl>
                                        <p:attrNameLst>
                                          <p:attrName>ppt_y</p:attrName>
                                        </p:attrNameLst>
                                      </p:cBhvr>
                                      <p:tavLst>
                                        <p:tav tm="0">
                                          <p:val>
                                            <p:strVal val="ppt_y"/>
                                          </p:val>
                                        </p:tav>
                                        <p:tav tm="100000">
                                          <p:val>
                                            <p:strVal val="1+ppt_h/2"/>
                                          </p:val>
                                        </p:tav>
                                      </p:tavLst>
                                    </p:anim>
                                    <p:set>
                                      <p:cBhvr>
                                        <p:cTn id="63" dur="1" fill="hold">
                                          <p:stCondLst>
                                            <p:cond delay="3749"/>
                                          </p:stCondLst>
                                        </p:cTn>
                                        <p:tgtEl>
                                          <p:spTgt spid="182"/>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750"/>
                                        <p:tgtEl>
                                          <p:spTgt spid="201"/>
                                        </p:tgtEl>
                                        <p:attrNameLst>
                                          <p:attrName>ppt_x</p:attrName>
                                        </p:attrNameLst>
                                      </p:cBhvr>
                                      <p:tavLst>
                                        <p:tav tm="0">
                                          <p:val>
                                            <p:strVal val="ppt_x"/>
                                          </p:val>
                                        </p:tav>
                                        <p:tav tm="100000">
                                          <p:val>
                                            <p:strVal val="1+ppt_w/2"/>
                                          </p:val>
                                        </p:tav>
                                      </p:tavLst>
                                    </p:anim>
                                    <p:anim calcmode="lin" valueType="num">
                                      <p:cBhvr additive="base">
                                        <p:cTn id="66" dur="3750"/>
                                        <p:tgtEl>
                                          <p:spTgt spid="201"/>
                                        </p:tgtEl>
                                        <p:attrNameLst>
                                          <p:attrName>ppt_y</p:attrName>
                                        </p:attrNameLst>
                                      </p:cBhvr>
                                      <p:tavLst>
                                        <p:tav tm="0">
                                          <p:val>
                                            <p:strVal val="ppt_y"/>
                                          </p:val>
                                        </p:tav>
                                        <p:tav tm="100000">
                                          <p:val>
                                            <p:strVal val="1+ppt_h/2"/>
                                          </p:val>
                                        </p:tav>
                                      </p:tavLst>
                                    </p:anim>
                                    <p:set>
                                      <p:cBhvr>
                                        <p:cTn id="67" dur="1" fill="hold">
                                          <p:stCondLst>
                                            <p:cond delay="3749"/>
                                          </p:stCondLst>
                                        </p:cTn>
                                        <p:tgtEl>
                                          <p:spTgt spid="201"/>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20"/>
                                        </p:tgtEl>
                                        <p:attrNameLst>
                                          <p:attrName>ppt_x</p:attrName>
                                        </p:attrNameLst>
                                      </p:cBhvr>
                                      <p:tavLst>
                                        <p:tav tm="0">
                                          <p:val>
                                            <p:strVal val="ppt_x"/>
                                          </p:val>
                                        </p:tav>
                                        <p:tav tm="100000">
                                          <p:val>
                                            <p:strVal val="1+ppt_w/2"/>
                                          </p:val>
                                        </p:tav>
                                      </p:tavLst>
                                    </p:anim>
                                    <p:anim calcmode="lin" valueType="num">
                                      <p:cBhvr additive="base">
                                        <p:cTn id="70" dur="3750"/>
                                        <p:tgtEl>
                                          <p:spTgt spid="220"/>
                                        </p:tgtEl>
                                        <p:attrNameLst>
                                          <p:attrName>ppt_y</p:attrName>
                                        </p:attrNameLst>
                                      </p:cBhvr>
                                      <p:tavLst>
                                        <p:tav tm="0">
                                          <p:val>
                                            <p:strVal val="ppt_y"/>
                                          </p:val>
                                        </p:tav>
                                        <p:tav tm="100000">
                                          <p:val>
                                            <p:strVal val="1+ppt_h/2"/>
                                          </p:val>
                                        </p:tav>
                                      </p:tavLst>
                                    </p:anim>
                                    <p:set>
                                      <p:cBhvr>
                                        <p:cTn id="71" dur="1" fill="hold">
                                          <p:stCondLst>
                                            <p:cond delay="3749"/>
                                          </p:stCondLst>
                                        </p:cTn>
                                        <p:tgtEl>
                                          <p:spTgt spid="220"/>
                                        </p:tgtEl>
                                        <p:attrNameLst>
                                          <p:attrName>style.visibility</p:attrName>
                                        </p:attrNameLst>
                                      </p:cBhvr>
                                      <p:to>
                                        <p:strVal val="hidden"/>
                                      </p:to>
                                    </p:set>
                                  </p:childTnLst>
                                </p:cTn>
                              </p:par>
                              <p:par>
                                <p:cTn id="72" presetID="23" presetClass="entr" presetSubtype="288" fill="hold" nodeType="withEffect">
                                  <p:stCondLst>
                                    <p:cond delay="0"/>
                                  </p:stCondLst>
                                  <p:childTnLst>
                                    <p:set>
                                      <p:cBhvr>
                                        <p:cTn id="73" dur="1" fill="hold">
                                          <p:stCondLst>
                                            <p:cond delay="0"/>
                                          </p:stCondLst>
                                        </p:cTn>
                                        <p:tgtEl>
                                          <p:spTgt spid="157"/>
                                        </p:tgtEl>
                                        <p:attrNameLst>
                                          <p:attrName>style.visibility</p:attrName>
                                        </p:attrNameLst>
                                      </p:cBhvr>
                                      <p:to>
                                        <p:strVal val="visible"/>
                                      </p:to>
                                    </p:set>
                                    <p:anim calcmode="lin" valueType="num">
                                      <p:cBhvr>
                                        <p:cTn id="74" dur="3000" fill="hold"/>
                                        <p:tgtEl>
                                          <p:spTgt spid="157"/>
                                        </p:tgtEl>
                                        <p:attrNameLst>
                                          <p:attrName>ppt_w</p:attrName>
                                        </p:attrNameLst>
                                      </p:cBhvr>
                                      <p:tavLst>
                                        <p:tav tm="0">
                                          <p:val>
                                            <p:strVal val="4/3*#ppt_w"/>
                                          </p:val>
                                        </p:tav>
                                        <p:tav tm="100000">
                                          <p:val>
                                            <p:strVal val="#ppt_w"/>
                                          </p:val>
                                        </p:tav>
                                      </p:tavLst>
                                    </p:anim>
                                    <p:anim calcmode="lin" valueType="num">
                                      <p:cBhvr>
                                        <p:cTn id="75" dur="3000" fill="hold"/>
                                        <p:tgtEl>
                                          <p:spTgt spid="157"/>
                                        </p:tgtEl>
                                        <p:attrNameLst>
                                          <p:attrName>ppt_h</p:attrName>
                                        </p:attrNameLst>
                                      </p:cBhvr>
                                      <p:tavLst>
                                        <p:tav tm="0">
                                          <p:val>
                                            <p:strVal val="4/3*#ppt_h"/>
                                          </p:val>
                                        </p:tav>
                                        <p:tav tm="100000">
                                          <p:val>
                                            <p:strVal val="#ppt_h"/>
                                          </p:val>
                                        </p:tav>
                                      </p:tavLst>
                                    </p:anim>
                                  </p:childTnLst>
                                </p:cTn>
                              </p:par>
                              <p:par>
                                <p:cTn id="76" presetID="8" presetClass="entr" presetSubtype="32" fill="hold" nodeType="withEffect">
                                  <p:stCondLst>
                                    <p:cond delay="0"/>
                                  </p:stCondLst>
                                  <p:childTnLst>
                                    <p:set>
                                      <p:cBhvr>
                                        <p:cTn id="77" dur="1" fill="hold">
                                          <p:stCondLst>
                                            <p:cond delay="0"/>
                                          </p:stCondLst>
                                        </p:cTn>
                                        <p:tgtEl>
                                          <p:spTgt spid="157"/>
                                        </p:tgtEl>
                                        <p:attrNameLst>
                                          <p:attrName>style.visibility</p:attrName>
                                        </p:attrNameLst>
                                      </p:cBhvr>
                                      <p:to>
                                        <p:strVal val="visible"/>
                                      </p:to>
                                    </p:set>
                                    <p:animEffect transition="in" filter="diamond(out)">
                                      <p:cBhvr>
                                        <p:cTn id="78" dur="30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34687" y="-11793"/>
            <a:ext cx="9144000" cy="5141653"/>
          </a:xfrm>
          <a:prstGeom prst="rect">
            <a:avLst/>
          </a:prstGeom>
          <a:gradFill>
            <a:gsLst>
              <a:gs pos="19000">
                <a:srgbClr val="006EC0">
                  <a:alpha val="62000"/>
                </a:srgbClr>
              </a:gs>
              <a:gs pos="69000">
                <a:srgbClr val="00B0F0"/>
              </a:gs>
              <a:gs pos="100000">
                <a:schemeClr val="tx1"/>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2" name="111 Imagen" descr="Diapositiva3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4846"/>
            <a:ext cx="9144000" cy="5128654"/>
          </a:xfrm>
          <a:prstGeom prst="rect">
            <a:avLst/>
          </a:prstGeom>
          <a:noFill/>
          <a:ln>
            <a:noFill/>
          </a:ln>
        </p:spPr>
      </p:pic>
      <p:sp>
        <p:nvSpPr>
          <p:cNvPr id="49" name="48 Rectángulo"/>
          <p:cNvSpPr/>
          <p:nvPr/>
        </p:nvSpPr>
        <p:spPr>
          <a:xfrm rot="16200000" flipH="1">
            <a:off x="-197770" y="-1261285"/>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1302604" y="-1108297"/>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1302604" y="-1414275"/>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2785221" y="-1261284"/>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2784924" y="-955306"/>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2791009" y="-1567262"/>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226371" y="-381914"/>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1274003" y="-228926"/>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flipH="1">
            <a:off x="1274003" y="-534903"/>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6200000" flipH="1">
            <a:off x="2756620" y="-381913"/>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6200000" flipH="1">
            <a:off x="2756325" y="-75935"/>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a:off x="2762408" y="-687890"/>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a:off x="-199793" y="502781"/>
            <a:ext cx="72067" cy="3345907"/>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a:off x="1300580" y="655769"/>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a:off x="1300580" y="349792"/>
            <a:ext cx="72067" cy="3345908"/>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a:off x="2783197" y="502782"/>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a:off x="2782901" y="808759"/>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a:off x="2788986" y="196806"/>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a:off x="-161141" y="1364472"/>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a:off x="1339233" y="1517460"/>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a:off x="1339233" y="1211484"/>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a:off x="2821850" y="1364473"/>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a:off x="2821553" y="1670450"/>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a:off x="2827638" y="1058497"/>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a:off x="-189742" y="2243843"/>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a:off x="1310632" y="2396831"/>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a:off x="1310632" y="2090854"/>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a:off x="2793249" y="2243844"/>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a:off x="2792953" y="2549821"/>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a:off x="2799036" y="1937866"/>
            <a:ext cx="72067"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a:off x="-163164" y="3128539"/>
            <a:ext cx="72065"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a:off x="1337210" y="3281527"/>
            <a:ext cx="72065"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a:off x="1337210" y="2975550"/>
            <a:ext cx="72065" cy="3345906"/>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a:off x="2819826" y="3128539"/>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a:off x="2819530" y="3434516"/>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a:off x="2825614" y="2822562"/>
            <a:ext cx="72067" cy="334590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flipH="1">
            <a:off x="9315487" y="-1253259"/>
            <a:ext cx="90969" cy="3456385"/>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flipH="1">
            <a:off x="7815119" y="-1100265"/>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flipH="1">
            <a:off x="7815119" y="-1406242"/>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flipH="1">
            <a:off x="6332504" y="-1253254"/>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flipH="1">
            <a:off x="6332800" y="-947276"/>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flipH="1">
            <a:off x="6326715" y="-1559230"/>
            <a:ext cx="90970"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flipH="1">
            <a:off x="9344094" y="-373883"/>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flipH="1">
            <a:off x="7843720" y="-220895"/>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flipH="1">
            <a:off x="7843720" y="-526872"/>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flipH="1">
            <a:off x="6361105" y="-373883"/>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flipH="1">
            <a:off x="6361401" y="-67905"/>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flipH="1">
            <a:off x="6355317" y="-679860"/>
            <a:ext cx="90969" cy="3456384"/>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flipH="1">
            <a:off x="9317516" y="510814"/>
            <a:ext cx="90969" cy="3456382"/>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flipH="1">
            <a:off x="7817142" y="663802"/>
            <a:ext cx="90969" cy="3456382"/>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flipH="1">
            <a:off x="7817142" y="357824"/>
            <a:ext cx="90969" cy="3456382"/>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flipH="1">
            <a:off x="6334527" y="510814"/>
            <a:ext cx="90969" cy="3456382"/>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flipH="1">
            <a:off x="6334823" y="816791"/>
            <a:ext cx="90969" cy="3456382"/>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flipH="1">
            <a:off x="6328739" y="204836"/>
            <a:ext cx="90969" cy="3456382"/>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flipH="1">
            <a:off x="9278863" y="1372506"/>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flipH="1">
            <a:off x="7778489" y="1525494"/>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flipH="1">
            <a:off x="7778489" y="1219517"/>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flipH="1">
            <a:off x="6295874" y="1372506"/>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flipH="1">
            <a:off x="6296170" y="1678483"/>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flipH="1">
            <a:off x="6290087" y="1066528"/>
            <a:ext cx="90969" cy="3456382"/>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flipH="1">
            <a:off x="9307464" y="2251876"/>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flipH="1">
            <a:off x="7807090" y="2404864"/>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flipH="1">
            <a:off x="7807090" y="2098887"/>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5400000" flipH="1">
            <a:off x="6324475" y="2251876"/>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flipH="1">
            <a:off x="6324771" y="2557854"/>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5400000" flipH="1">
            <a:off x="6318687" y="1945899"/>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5400000" flipH="1">
            <a:off x="9280887" y="3136571"/>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5400000" flipH="1">
            <a:off x="7780513" y="3289559"/>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5400000" flipH="1">
            <a:off x="7780513" y="2983582"/>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5400000" flipH="1">
            <a:off x="6297898" y="3136571"/>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flipH="1">
            <a:off x="6298194" y="3442548"/>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5400000" flipH="1">
            <a:off x="6292110" y="2830594"/>
            <a:ext cx="90969" cy="3456380"/>
          </a:xfrm>
          <a:prstGeom prst="rect">
            <a:avLst/>
          </a:prstGeom>
          <a:gradFill>
            <a:gsLst>
              <a:gs pos="19000">
                <a:srgbClr val="006EC0">
                  <a:alpha val="62000"/>
                </a:srgbClr>
              </a:gs>
              <a:gs pos="69000">
                <a:srgbClr val="00B0F0">
                  <a:alpha val="75000"/>
                </a:srgbClr>
              </a:gs>
              <a:gs pos="100000">
                <a:schemeClr val="tx1">
                  <a:alpha val="62000"/>
                </a:schemeClr>
              </a:gs>
            </a:gsLst>
            <a:lin ang="5400000" scaled="0"/>
          </a:gradFill>
          <a:ln>
            <a:noFill/>
          </a:ln>
          <a:effectLst>
            <a:reflection blurRad="6350" stA="50000" endA="300" endPos="90000" dist="50800" dir="5400000" sy="-100000" algn="bl" rotWithShape="0"/>
          </a:effectLst>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1908720" y="-92546"/>
            <a:ext cx="13393488" cy="54006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20587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4000" fill="hold"/>
                                        <p:tgtEl>
                                          <p:spTgt spid="49"/>
                                        </p:tgtEl>
                                        <p:attrNameLst>
                                          <p:attrName>ppt_x</p:attrName>
                                        </p:attrNameLst>
                                      </p:cBhvr>
                                      <p:tavLst>
                                        <p:tav tm="0">
                                          <p:val>
                                            <p:strVal val="0-#ppt_w/2"/>
                                          </p:val>
                                        </p:tav>
                                        <p:tav tm="100000">
                                          <p:val>
                                            <p:strVal val="#ppt_x"/>
                                          </p:val>
                                        </p:tav>
                                      </p:tavLst>
                                    </p:anim>
                                    <p:anim calcmode="lin" valueType="num">
                                      <p:cBhvr additive="base">
                                        <p:cTn id="8" dur="4000" fill="hold"/>
                                        <p:tgtEl>
                                          <p:spTgt spid="4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p:cTn id="11" dur="4000" fill="hold"/>
                                        <p:tgtEl>
                                          <p:spTgt spid="49"/>
                                        </p:tgtEl>
                                        <p:attrNameLst>
                                          <p:attrName>ppt_w</p:attrName>
                                        </p:attrNameLst>
                                      </p:cBhvr>
                                      <p:tavLst>
                                        <p:tav tm="0" fmla="#ppt_w*sin(2.5*pi*$)">
                                          <p:val>
                                            <p:fltVal val="0"/>
                                          </p:val>
                                        </p:tav>
                                        <p:tav tm="100000">
                                          <p:val>
                                            <p:fltVal val="1"/>
                                          </p:val>
                                        </p:tav>
                                      </p:tavLst>
                                    </p:anim>
                                    <p:anim calcmode="lin" valueType="num">
                                      <p:cBhvr>
                                        <p:cTn id="12" dur="4000" fill="hold"/>
                                        <p:tgtEl>
                                          <p:spTgt spid="4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49"/>
                                        </p:tgtEl>
                                        <p:attrNameLst>
                                          <p:attrName>ppt_x</p:attrName>
                                        </p:attrNameLst>
                                      </p:cBhvr>
                                      <p:tavLst>
                                        <p:tav tm="0">
                                          <p:val>
                                            <p:strVal val="ppt_x"/>
                                          </p:val>
                                        </p:tav>
                                        <p:tav tm="100000">
                                          <p:val>
                                            <p:strVal val="1+ppt_w/2"/>
                                          </p:val>
                                        </p:tav>
                                      </p:tavLst>
                                    </p:anim>
                                    <p:anim calcmode="lin" valueType="num">
                                      <p:cBhvr additive="base">
                                        <p:cTn id="15" dur="4500"/>
                                        <p:tgtEl>
                                          <p:spTgt spid="49"/>
                                        </p:tgtEl>
                                        <p:attrNameLst>
                                          <p:attrName>ppt_y</p:attrName>
                                        </p:attrNameLst>
                                      </p:cBhvr>
                                      <p:tavLst>
                                        <p:tav tm="0">
                                          <p:val>
                                            <p:strVal val="ppt_y"/>
                                          </p:val>
                                        </p:tav>
                                        <p:tav tm="100000">
                                          <p:val>
                                            <p:strVal val="ppt_y"/>
                                          </p:val>
                                        </p:tav>
                                      </p:tavLst>
                                    </p:anim>
                                    <p:set>
                                      <p:cBhvr>
                                        <p:cTn id="16" dur="1" fill="hold">
                                          <p:stCondLst>
                                            <p:cond delay="4499"/>
                                          </p:stCondLst>
                                        </p:cTn>
                                        <p:tgtEl>
                                          <p:spTgt spid="4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500"/>
                                        <p:tgtEl>
                                          <p:spTgt spid="49"/>
                                        </p:tgtEl>
                                      </p:cBhvr>
                                    </p:animEffect>
                                    <p:set>
                                      <p:cBhvr>
                                        <p:cTn id="19" dur="1" fill="hold">
                                          <p:stCondLst>
                                            <p:cond delay="5499"/>
                                          </p:stCondLst>
                                        </p:cTn>
                                        <p:tgtEl>
                                          <p:spTgt spid="4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4000" fill="hold"/>
                                        <p:tgtEl>
                                          <p:spTgt spid="40"/>
                                        </p:tgtEl>
                                        <p:attrNameLst>
                                          <p:attrName>ppt_x</p:attrName>
                                        </p:attrNameLst>
                                      </p:cBhvr>
                                      <p:tavLst>
                                        <p:tav tm="0">
                                          <p:val>
                                            <p:strVal val="0-#ppt_w/2"/>
                                          </p:val>
                                        </p:tav>
                                        <p:tav tm="100000">
                                          <p:val>
                                            <p:strVal val="#ppt_x"/>
                                          </p:val>
                                        </p:tav>
                                      </p:tavLst>
                                    </p:anim>
                                    <p:anim calcmode="lin" valueType="num">
                                      <p:cBhvr additive="base">
                                        <p:cTn id="23" dur="4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4000" fill="hold"/>
                                        <p:tgtEl>
                                          <p:spTgt spid="40"/>
                                        </p:tgtEl>
                                        <p:attrNameLst>
                                          <p:attrName>ppt_w</p:attrName>
                                        </p:attrNameLst>
                                      </p:cBhvr>
                                      <p:tavLst>
                                        <p:tav tm="0" fmla="#ppt_w*sin(2.5*pi*$)">
                                          <p:val>
                                            <p:fltVal val="0"/>
                                          </p:val>
                                        </p:tav>
                                        <p:tav tm="100000">
                                          <p:val>
                                            <p:fltVal val="1"/>
                                          </p:val>
                                        </p:tav>
                                      </p:tavLst>
                                    </p:anim>
                                    <p:anim calcmode="lin" valueType="num">
                                      <p:cBhvr>
                                        <p:cTn id="27" dur="4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8" fill="hold" grpId="2" nodeType="withEffect">
                                  <p:stCondLst>
                                    <p:cond delay="0"/>
                                  </p:stCondLst>
                                  <p:childTnLst>
                                    <p:anim calcmode="lin" valueType="num">
                                      <p:cBhvr additive="base">
                                        <p:cTn id="29" dur="4500"/>
                                        <p:tgtEl>
                                          <p:spTgt spid="40"/>
                                        </p:tgtEl>
                                        <p:attrNameLst>
                                          <p:attrName>ppt_x</p:attrName>
                                        </p:attrNameLst>
                                      </p:cBhvr>
                                      <p:tavLst>
                                        <p:tav tm="0">
                                          <p:val>
                                            <p:strVal val="ppt_x"/>
                                          </p:val>
                                        </p:tav>
                                        <p:tav tm="100000">
                                          <p:val>
                                            <p:strVal val="0-ppt_w/2"/>
                                          </p:val>
                                        </p:tav>
                                      </p:tavLst>
                                    </p:anim>
                                    <p:anim calcmode="lin" valueType="num">
                                      <p:cBhvr additive="base">
                                        <p:cTn id="30" dur="4500"/>
                                        <p:tgtEl>
                                          <p:spTgt spid="40"/>
                                        </p:tgtEl>
                                        <p:attrNameLst>
                                          <p:attrName>ppt_y</p:attrName>
                                        </p:attrNameLst>
                                      </p:cBhvr>
                                      <p:tavLst>
                                        <p:tav tm="0">
                                          <p:val>
                                            <p:strVal val="ppt_y"/>
                                          </p:val>
                                        </p:tav>
                                        <p:tav tm="100000">
                                          <p:val>
                                            <p:strVal val="ppt_y"/>
                                          </p:val>
                                        </p:tav>
                                      </p:tavLst>
                                    </p:anim>
                                    <p:set>
                                      <p:cBhvr>
                                        <p:cTn id="31" dur="1" fill="hold">
                                          <p:stCondLst>
                                            <p:cond delay="4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500"/>
                                        <p:tgtEl>
                                          <p:spTgt spid="40"/>
                                        </p:tgtEl>
                                      </p:cBhvr>
                                    </p:animEffect>
                                    <p:set>
                                      <p:cBhvr>
                                        <p:cTn id="34" dur="1" fill="hold">
                                          <p:stCondLst>
                                            <p:cond delay="5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4000" fill="hold"/>
                                        <p:tgtEl>
                                          <p:spTgt spid="47"/>
                                        </p:tgtEl>
                                        <p:attrNameLst>
                                          <p:attrName>ppt_x</p:attrName>
                                        </p:attrNameLst>
                                      </p:cBhvr>
                                      <p:tavLst>
                                        <p:tav tm="0">
                                          <p:val>
                                            <p:strVal val="0-#ppt_w/2"/>
                                          </p:val>
                                        </p:tav>
                                        <p:tav tm="100000">
                                          <p:val>
                                            <p:strVal val="#ppt_x"/>
                                          </p:val>
                                        </p:tav>
                                      </p:tavLst>
                                    </p:anim>
                                    <p:anim calcmode="lin" valueType="num">
                                      <p:cBhvr additive="base">
                                        <p:cTn id="38" dur="4000" fill="hold"/>
                                        <p:tgtEl>
                                          <p:spTgt spid="47"/>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7"/>
                                        </p:tgtEl>
                                        <p:attrNameLst>
                                          <p:attrName>style.visibility</p:attrName>
                                        </p:attrNameLst>
                                      </p:cBhvr>
                                      <p:to>
                                        <p:strVal val="visible"/>
                                      </p:to>
                                    </p:set>
                                    <p:anim calcmode="lin" valueType="num">
                                      <p:cBhvr>
                                        <p:cTn id="41" dur="4000" fill="hold"/>
                                        <p:tgtEl>
                                          <p:spTgt spid="47"/>
                                        </p:tgtEl>
                                        <p:attrNameLst>
                                          <p:attrName>ppt_w</p:attrName>
                                        </p:attrNameLst>
                                      </p:cBhvr>
                                      <p:tavLst>
                                        <p:tav tm="0" fmla="#ppt_w*sin(2.5*pi*$)">
                                          <p:val>
                                            <p:fltVal val="0"/>
                                          </p:val>
                                        </p:tav>
                                        <p:tav tm="100000">
                                          <p:val>
                                            <p:fltVal val="1"/>
                                          </p:val>
                                        </p:tav>
                                      </p:tavLst>
                                    </p:anim>
                                    <p:anim calcmode="lin" valueType="num">
                                      <p:cBhvr>
                                        <p:cTn id="42" dur="4000" fill="hold"/>
                                        <p:tgtEl>
                                          <p:spTgt spid="47"/>
                                        </p:tgtEl>
                                        <p:attrNameLst>
                                          <p:attrName>ppt_h</p:attrName>
                                        </p:attrNameLst>
                                      </p:cBhvr>
                                      <p:tavLst>
                                        <p:tav tm="0">
                                          <p:val>
                                            <p:strVal val="#ppt_h"/>
                                          </p:val>
                                        </p:tav>
                                        <p:tav tm="100000">
                                          <p:val>
                                            <p:strVal val="#ppt_h"/>
                                          </p:val>
                                        </p:tav>
                                      </p:tavLst>
                                    </p:anim>
                                  </p:childTnLst>
                                </p:cTn>
                              </p:par>
                              <p:par>
                                <p:cTn id="43" presetID="2" presetClass="exit" presetSubtype="8" fill="hold" grpId="2" nodeType="withEffect">
                                  <p:stCondLst>
                                    <p:cond delay="0"/>
                                  </p:stCondLst>
                                  <p:childTnLst>
                                    <p:anim calcmode="lin" valueType="num">
                                      <p:cBhvr additive="base">
                                        <p:cTn id="44" dur="4500"/>
                                        <p:tgtEl>
                                          <p:spTgt spid="47"/>
                                        </p:tgtEl>
                                        <p:attrNameLst>
                                          <p:attrName>ppt_x</p:attrName>
                                        </p:attrNameLst>
                                      </p:cBhvr>
                                      <p:tavLst>
                                        <p:tav tm="0">
                                          <p:val>
                                            <p:strVal val="ppt_x"/>
                                          </p:val>
                                        </p:tav>
                                        <p:tav tm="100000">
                                          <p:val>
                                            <p:strVal val="0-ppt_w/2"/>
                                          </p:val>
                                        </p:tav>
                                      </p:tavLst>
                                    </p:anim>
                                    <p:anim calcmode="lin" valueType="num">
                                      <p:cBhvr additive="base">
                                        <p:cTn id="45" dur="4500"/>
                                        <p:tgtEl>
                                          <p:spTgt spid="47"/>
                                        </p:tgtEl>
                                        <p:attrNameLst>
                                          <p:attrName>ppt_y</p:attrName>
                                        </p:attrNameLst>
                                      </p:cBhvr>
                                      <p:tavLst>
                                        <p:tav tm="0">
                                          <p:val>
                                            <p:strVal val="ppt_y"/>
                                          </p:val>
                                        </p:tav>
                                        <p:tav tm="100000">
                                          <p:val>
                                            <p:strVal val="ppt_y"/>
                                          </p:val>
                                        </p:tav>
                                      </p:tavLst>
                                    </p:anim>
                                    <p:set>
                                      <p:cBhvr>
                                        <p:cTn id="46" dur="1" fill="hold">
                                          <p:stCondLst>
                                            <p:cond delay="4499"/>
                                          </p:stCondLst>
                                        </p:cTn>
                                        <p:tgtEl>
                                          <p:spTgt spid="47"/>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500"/>
                                        <p:tgtEl>
                                          <p:spTgt spid="47"/>
                                        </p:tgtEl>
                                      </p:cBhvr>
                                    </p:animEffect>
                                    <p:set>
                                      <p:cBhvr>
                                        <p:cTn id="49" dur="1" fill="hold">
                                          <p:stCondLst>
                                            <p:cond delay="5499"/>
                                          </p:stCondLst>
                                        </p:cTn>
                                        <p:tgtEl>
                                          <p:spTgt spid="47"/>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61"/>
                                        </p:tgtEl>
                                        <p:attrNameLst>
                                          <p:attrName>style.visibility</p:attrName>
                                        </p:attrNameLst>
                                      </p:cBhvr>
                                      <p:to>
                                        <p:strVal val="visible"/>
                                      </p:to>
                                    </p:set>
                                    <p:anim calcmode="lin" valueType="num">
                                      <p:cBhvr additive="base">
                                        <p:cTn id="52" dur="4000" fill="hold"/>
                                        <p:tgtEl>
                                          <p:spTgt spid="61"/>
                                        </p:tgtEl>
                                        <p:attrNameLst>
                                          <p:attrName>ppt_x</p:attrName>
                                        </p:attrNameLst>
                                      </p:cBhvr>
                                      <p:tavLst>
                                        <p:tav tm="0">
                                          <p:val>
                                            <p:strVal val="0-#ppt_w/2"/>
                                          </p:val>
                                        </p:tav>
                                        <p:tav tm="100000">
                                          <p:val>
                                            <p:strVal val="#ppt_x"/>
                                          </p:val>
                                        </p:tav>
                                      </p:tavLst>
                                    </p:anim>
                                    <p:anim calcmode="lin" valueType="num">
                                      <p:cBhvr additive="base">
                                        <p:cTn id="53" dur="4000" fill="hold"/>
                                        <p:tgtEl>
                                          <p:spTgt spid="61"/>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61"/>
                                        </p:tgtEl>
                                        <p:attrNameLst>
                                          <p:attrName>style.visibility</p:attrName>
                                        </p:attrNameLst>
                                      </p:cBhvr>
                                      <p:to>
                                        <p:strVal val="visible"/>
                                      </p:to>
                                    </p:set>
                                    <p:anim calcmode="lin" valueType="num">
                                      <p:cBhvr>
                                        <p:cTn id="56" dur="4000" fill="hold"/>
                                        <p:tgtEl>
                                          <p:spTgt spid="61"/>
                                        </p:tgtEl>
                                        <p:attrNameLst>
                                          <p:attrName>ppt_w</p:attrName>
                                        </p:attrNameLst>
                                      </p:cBhvr>
                                      <p:tavLst>
                                        <p:tav tm="0" fmla="#ppt_w*sin(2.5*pi*$)">
                                          <p:val>
                                            <p:fltVal val="0"/>
                                          </p:val>
                                        </p:tav>
                                        <p:tav tm="100000">
                                          <p:val>
                                            <p:fltVal val="1"/>
                                          </p:val>
                                        </p:tav>
                                      </p:tavLst>
                                    </p:anim>
                                    <p:anim calcmode="lin" valueType="num">
                                      <p:cBhvr>
                                        <p:cTn id="57" dur="4000" fill="hold"/>
                                        <p:tgtEl>
                                          <p:spTgt spid="61"/>
                                        </p:tgtEl>
                                        <p:attrNameLst>
                                          <p:attrName>ppt_h</p:attrName>
                                        </p:attrNameLst>
                                      </p:cBhvr>
                                      <p:tavLst>
                                        <p:tav tm="0">
                                          <p:val>
                                            <p:strVal val="#ppt_h"/>
                                          </p:val>
                                        </p:tav>
                                        <p:tav tm="100000">
                                          <p:val>
                                            <p:strVal val="#ppt_h"/>
                                          </p:val>
                                        </p:tav>
                                      </p:tavLst>
                                    </p:anim>
                                  </p:childTnLst>
                                </p:cTn>
                              </p:par>
                              <p:par>
                                <p:cTn id="58" presetID="2" presetClass="exit" presetSubtype="8" fill="hold" grpId="2" nodeType="withEffect">
                                  <p:stCondLst>
                                    <p:cond delay="0"/>
                                  </p:stCondLst>
                                  <p:childTnLst>
                                    <p:anim calcmode="lin" valueType="num">
                                      <p:cBhvr additive="base">
                                        <p:cTn id="59" dur="4500"/>
                                        <p:tgtEl>
                                          <p:spTgt spid="61"/>
                                        </p:tgtEl>
                                        <p:attrNameLst>
                                          <p:attrName>ppt_x</p:attrName>
                                        </p:attrNameLst>
                                      </p:cBhvr>
                                      <p:tavLst>
                                        <p:tav tm="0">
                                          <p:val>
                                            <p:strVal val="ppt_x"/>
                                          </p:val>
                                        </p:tav>
                                        <p:tav tm="100000">
                                          <p:val>
                                            <p:strVal val="0-ppt_w/2"/>
                                          </p:val>
                                        </p:tav>
                                      </p:tavLst>
                                    </p:anim>
                                    <p:anim calcmode="lin" valueType="num">
                                      <p:cBhvr additive="base">
                                        <p:cTn id="60" dur="4500"/>
                                        <p:tgtEl>
                                          <p:spTgt spid="61"/>
                                        </p:tgtEl>
                                        <p:attrNameLst>
                                          <p:attrName>ppt_y</p:attrName>
                                        </p:attrNameLst>
                                      </p:cBhvr>
                                      <p:tavLst>
                                        <p:tav tm="0">
                                          <p:val>
                                            <p:strVal val="ppt_y"/>
                                          </p:val>
                                        </p:tav>
                                        <p:tav tm="100000">
                                          <p:val>
                                            <p:strVal val="ppt_y"/>
                                          </p:val>
                                        </p:tav>
                                      </p:tavLst>
                                    </p:anim>
                                    <p:set>
                                      <p:cBhvr>
                                        <p:cTn id="61" dur="1" fill="hold">
                                          <p:stCondLst>
                                            <p:cond delay="4499"/>
                                          </p:stCondLst>
                                        </p:cTn>
                                        <p:tgtEl>
                                          <p:spTgt spid="61"/>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500"/>
                                        <p:tgtEl>
                                          <p:spTgt spid="61"/>
                                        </p:tgtEl>
                                      </p:cBhvr>
                                    </p:animEffect>
                                    <p:set>
                                      <p:cBhvr>
                                        <p:cTn id="64" dur="1" fill="hold">
                                          <p:stCondLst>
                                            <p:cond delay="5499"/>
                                          </p:stCondLst>
                                        </p:cTn>
                                        <p:tgtEl>
                                          <p:spTgt spid="61"/>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93"/>
                                        </p:tgtEl>
                                        <p:attrNameLst>
                                          <p:attrName>style.visibility</p:attrName>
                                        </p:attrNameLst>
                                      </p:cBhvr>
                                      <p:to>
                                        <p:strVal val="visible"/>
                                      </p:to>
                                    </p:set>
                                    <p:anim calcmode="lin" valueType="num">
                                      <p:cBhvr additive="base">
                                        <p:cTn id="67" dur="4000" fill="hold"/>
                                        <p:tgtEl>
                                          <p:spTgt spid="93"/>
                                        </p:tgtEl>
                                        <p:attrNameLst>
                                          <p:attrName>ppt_x</p:attrName>
                                        </p:attrNameLst>
                                      </p:cBhvr>
                                      <p:tavLst>
                                        <p:tav tm="0">
                                          <p:val>
                                            <p:strVal val="0-#ppt_w/2"/>
                                          </p:val>
                                        </p:tav>
                                        <p:tav tm="100000">
                                          <p:val>
                                            <p:strVal val="#ppt_x"/>
                                          </p:val>
                                        </p:tav>
                                      </p:tavLst>
                                    </p:anim>
                                    <p:anim calcmode="lin" valueType="num">
                                      <p:cBhvr additive="base">
                                        <p:cTn id="68" dur="4000" fill="hold"/>
                                        <p:tgtEl>
                                          <p:spTgt spid="93"/>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93"/>
                                        </p:tgtEl>
                                        <p:attrNameLst>
                                          <p:attrName>style.visibility</p:attrName>
                                        </p:attrNameLst>
                                      </p:cBhvr>
                                      <p:to>
                                        <p:strVal val="visible"/>
                                      </p:to>
                                    </p:set>
                                    <p:anim calcmode="lin" valueType="num">
                                      <p:cBhvr>
                                        <p:cTn id="71" dur="4000" fill="hold"/>
                                        <p:tgtEl>
                                          <p:spTgt spid="93"/>
                                        </p:tgtEl>
                                        <p:attrNameLst>
                                          <p:attrName>ppt_w</p:attrName>
                                        </p:attrNameLst>
                                      </p:cBhvr>
                                      <p:tavLst>
                                        <p:tav tm="0" fmla="#ppt_w*sin(2.5*pi*$)">
                                          <p:val>
                                            <p:fltVal val="0"/>
                                          </p:val>
                                        </p:tav>
                                        <p:tav tm="100000">
                                          <p:val>
                                            <p:fltVal val="1"/>
                                          </p:val>
                                        </p:tav>
                                      </p:tavLst>
                                    </p:anim>
                                    <p:anim calcmode="lin" valueType="num">
                                      <p:cBhvr>
                                        <p:cTn id="72" dur="4000" fill="hold"/>
                                        <p:tgtEl>
                                          <p:spTgt spid="93"/>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0"/>
                                  </p:stCondLst>
                                  <p:childTnLst>
                                    <p:anim calcmode="lin" valueType="num">
                                      <p:cBhvr additive="base">
                                        <p:cTn id="74" dur="4500"/>
                                        <p:tgtEl>
                                          <p:spTgt spid="93"/>
                                        </p:tgtEl>
                                        <p:attrNameLst>
                                          <p:attrName>ppt_x</p:attrName>
                                        </p:attrNameLst>
                                      </p:cBhvr>
                                      <p:tavLst>
                                        <p:tav tm="0">
                                          <p:val>
                                            <p:strVal val="ppt_x"/>
                                          </p:val>
                                        </p:tav>
                                        <p:tav tm="100000">
                                          <p:val>
                                            <p:strVal val="0-ppt_w/2"/>
                                          </p:val>
                                        </p:tav>
                                      </p:tavLst>
                                    </p:anim>
                                    <p:anim calcmode="lin" valueType="num">
                                      <p:cBhvr additive="base">
                                        <p:cTn id="75" dur="4500"/>
                                        <p:tgtEl>
                                          <p:spTgt spid="93"/>
                                        </p:tgtEl>
                                        <p:attrNameLst>
                                          <p:attrName>ppt_y</p:attrName>
                                        </p:attrNameLst>
                                      </p:cBhvr>
                                      <p:tavLst>
                                        <p:tav tm="0">
                                          <p:val>
                                            <p:strVal val="ppt_y"/>
                                          </p:val>
                                        </p:tav>
                                        <p:tav tm="100000">
                                          <p:val>
                                            <p:strVal val="ppt_y"/>
                                          </p:val>
                                        </p:tav>
                                      </p:tavLst>
                                    </p:anim>
                                    <p:set>
                                      <p:cBhvr>
                                        <p:cTn id="76" dur="1" fill="hold">
                                          <p:stCondLst>
                                            <p:cond delay="4499"/>
                                          </p:stCondLst>
                                        </p:cTn>
                                        <p:tgtEl>
                                          <p:spTgt spid="93"/>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500"/>
                                        <p:tgtEl>
                                          <p:spTgt spid="93"/>
                                        </p:tgtEl>
                                      </p:cBhvr>
                                    </p:animEffect>
                                    <p:set>
                                      <p:cBhvr>
                                        <p:cTn id="79" dur="1" fill="hold">
                                          <p:stCondLst>
                                            <p:cond delay="5499"/>
                                          </p:stCondLst>
                                        </p:cTn>
                                        <p:tgtEl>
                                          <p:spTgt spid="93"/>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99"/>
                                        </p:tgtEl>
                                        <p:attrNameLst>
                                          <p:attrName>style.visibility</p:attrName>
                                        </p:attrNameLst>
                                      </p:cBhvr>
                                      <p:to>
                                        <p:strVal val="visible"/>
                                      </p:to>
                                    </p:set>
                                    <p:anim calcmode="lin" valueType="num">
                                      <p:cBhvr additive="base">
                                        <p:cTn id="82" dur="4000" fill="hold"/>
                                        <p:tgtEl>
                                          <p:spTgt spid="99"/>
                                        </p:tgtEl>
                                        <p:attrNameLst>
                                          <p:attrName>ppt_x</p:attrName>
                                        </p:attrNameLst>
                                      </p:cBhvr>
                                      <p:tavLst>
                                        <p:tav tm="0">
                                          <p:val>
                                            <p:strVal val="0-#ppt_w/2"/>
                                          </p:val>
                                        </p:tav>
                                        <p:tav tm="100000">
                                          <p:val>
                                            <p:strVal val="#ppt_x"/>
                                          </p:val>
                                        </p:tav>
                                      </p:tavLst>
                                    </p:anim>
                                    <p:anim calcmode="lin" valueType="num">
                                      <p:cBhvr additive="base">
                                        <p:cTn id="83" dur="4000" fill="hold"/>
                                        <p:tgtEl>
                                          <p:spTgt spid="99"/>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99"/>
                                        </p:tgtEl>
                                        <p:attrNameLst>
                                          <p:attrName>style.visibility</p:attrName>
                                        </p:attrNameLst>
                                      </p:cBhvr>
                                      <p:to>
                                        <p:strVal val="visible"/>
                                      </p:to>
                                    </p:set>
                                    <p:anim calcmode="lin" valueType="num">
                                      <p:cBhvr>
                                        <p:cTn id="86" dur="4000" fill="hold"/>
                                        <p:tgtEl>
                                          <p:spTgt spid="99"/>
                                        </p:tgtEl>
                                        <p:attrNameLst>
                                          <p:attrName>ppt_w</p:attrName>
                                        </p:attrNameLst>
                                      </p:cBhvr>
                                      <p:tavLst>
                                        <p:tav tm="0" fmla="#ppt_w*sin(2.5*pi*$)">
                                          <p:val>
                                            <p:fltVal val="0"/>
                                          </p:val>
                                        </p:tav>
                                        <p:tav tm="100000">
                                          <p:val>
                                            <p:fltVal val="1"/>
                                          </p:val>
                                        </p:tav>
                                      </p:tavLst>
                                    </p:anim>
                                    <p:anim calcmode="lin" valueType="num">
                                      <p:cBhvr>
                                        <p:cTn id="87" dur="4000" fill="hold"/>
                                        <p:tgtEl>
                                          <p:spTgt spid="99"/>
                                        </p:tgtEl>
                                        <p:attrNameLst>
                                          <p:attrName>ppt_h</p:attrName>
                                        </p:attrNameLst>
                                      </p:cBhvr>
                                      <p:tavLst>
                                        <p:tav tm="0">
                                          <p:val>
                                            <p:strVal val="#ppt_h"/>
                                          </p:val>
                                        </p:tav>
                                        <p:tav tm="100000">
                                          <p:val>
                                            <p:strVal val="#ppt_h"/>
                                          </p:val>
                                        </p:tav>
                                      </p:tavLst>
                                    </p:anim>
                                  </p:childTnLst>
                                </p:cTn>
                              </p:par>
                              <p:par>
                                <p:cTn id="88" presetID="2" presetClass="exit" presetSubtype="8" fill="hold" grpId="2" nodeType="withEffect">
                                  <p:stCondLst>
                                    <p:cond delay="0"/>
                                  </p:stCondLst>
                                  <p:childTnLst>
                                    <p:anim calcmode="lin" valueType="num">
                                      <p:cBhvr additive="base">
                                        <p:cTn id="89" dur="4500"/>
                                        <p:tgtEl>
                                          <p:spTgt spid="99"/>
                                        </p:tgtEl>
                                        <p:attrNameLst>
                                          <p:attrName>ppt_x</p:attrName>
                                        </p:attrNameLst>
                                      </p:cBhvr>
                                      <p:tavLst>
                                        <p:tav tm="0">
                                          <p:val>
                                            <p:strVal val="ppt_x"/>
                                          </p:val>
                                        </p:tav>
                                        <p:tav tm="100000">
                                          <p:val>
                                            <p:strVal val="0-ppt_w/2"/>
                                          </p:val>
                                        </p:tav>
                                      </p:tavLst>
                                    </p:anim>
                                    <p:anim calcmode="lin" valueType="num">
                                      <p:cBhvr additive="base">
                                        <p:cTn id="90" dur="4500"/>
                                        <p:tgtEl>
                                          <p:spTgt spid="99"/>
                                        </p:tgtEl>
                                        <p:attrNameLst>
                                          <p:attrName>ppt_y</p:attrName>
                                        </p:attrNameLst>
                                      </p:cBhvr>
                                      <p:tavLst>
                                        <p:tav tm="0">
                                          <p:val>
                                            <p:strVal val="ppt_y"/>
                                          </p:val>
                                        </p:tav>
                                        <p:tav tm="100000">
                                          <p:val>
                                            <p:strVal val="ppt_y"/>
                                          </p:val>
                                        </p:tav>
                                      </p:tavLst>
                                    </p:anim>
                                    <p:set>
                                      <p:cBhvr>
                                        <p:cTn id="91" dur="1" fill="hold">
                                          <p:stCondLst>
                                            <p:cond delay="4499"/>
                                          </p:stCondLst>
                                        </p:cTn>
                                        <p:tgtEl>
                                          <p:spTgt spid="99"/>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500"/>
                                        <p:tgtEl>
                                          <p:spTgt spid="99"/>
                                        </p:tgtEl>
                                      </p:cBhvr>
                                    </p:animEffect>
                                    <p:set>
                                      <p:cBhvr>
                                        <p:cTn id="94" dur="1" fill="hold">
                                          <p:stCondLst>
                                            <p:cond delay="5499"/>
                                          </p:stCondLst>
                                        </p:cTn>
                                        <p:tgtEl>
                                          <p:spTgt spid="99"/>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105"/>
                                        </p:tgtEl>
                                        <p:attrNameLst>
                                          <p:attrName>style.visibility</p:attrName>
                                        </p:attrNameLst>
                                      </p:cBhvr>
                                      <p:to>
                                        <p:strVal val="visible"/>
                                      </p:to>
                                    </p:set>
                                    <p:anim calcmode="lin" valueType="num">
                                      <p:cBhvr additive="base">
                                        <p:cTn id="97" dur="4000" fill="hold"/>
                                        <p:tgtEl>
                                          <p:spTgt spid="105"/>
                                        </p:tgtEl>
                                        <p:attrNameLst>
                                          <p:attrName>ppt_x</p:attrName>
                                        </p:attrNameLst>
                                      </p:cBhvr>
                                      <p:tavLst>
                                        <p:tav tm="0">
                                          <p:val>
                                            <p:strVal val="0-#ppt_w/2"/>
                                          </p:val>
                                        </p:tav>
                                        <p:tav tm="100000">
                                          <p:val>
                                            <p:strVal val="#ppt_x"/>
                                          </p:val>
                                        </p:tav>
                                      </p:tavLst>
                                    </p:anim>
                                    <p:anim calcmode="lin" valueType="num">
                                      <p:cBhvr additive="base">
                                        <p:cTn id="98" dur="4000" fill="hold"/>
                                        <p:tgtEl>
                                          <p:spTgt spid="105"/>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105"/>
                                        </p:tgtEl>
                                        <p:attrNameLst>
                                          <p:attrName>style.visibility</p:attrName>
                                        </p:attrNameLst>
                                      </p:cBhvr>
                                      <p:to>
                                        <p:strVal val="visible"/>
                                      </p:to>
                                    </p:set>
                                    <p:anim calcmode="lin" valueType="num">
                                      <p:cBhvr>
                                        <p:cTn id="101" dur="4000" fill="hold"/>
                                        <p:tgtEl>
                                          <p:spTgt spid="105"/>
                                        </p:tgtEl>
                                        <p:attrNameLst>
                                          <p:attrName>ppt_w</p:attrName>
                                        </p:attrNameLst>
                                      </p:cBhvr>
                                      <p:tavLst>
                                        <p:tav tm="0" fmla="#ppt_w*sin(2.5*pi*$)">
                                          <p:val>
                                            <p:fltVal val="0"/>
                                          </p:val>
                                        </p:tav>
                                        <p:tav tm="100000">
                                          <p:val>
                                            <p:fltVal val="1"/>
                                          </p:val>
                                        </p:tav>
                                      </p:tavLst>
                                    </p:anim>
                                    <p:anim calcmode="lin" valueType="num">
                                      <p:cBhvr>
                                        <p:cTn id="102" dur="4000" fill="hold"/>
                                        <p:tgtEl>
                                          <p:spTgt spid="105"/>
                                        </p:tgtEl>
                                        <p:attrNameLst>
                                          <p:attrName>ppt_h</p:attrName>
                                        </p:attrNameLst>
                                      </p:cBhvr>
                                      <p:tavLst>
                                        <p:tav tm="0">
                                          <p:val>
                                            <p:strVal val="#ppt_h"/>
                                          </p:val>
                                        </p:tav>
                                        <p:tav tm="100000">
                                          <p:val>
                                            <p:strVal val="#ppt_h"/>
                                          </p:val>
                                        </p:tav>
                                      </p:tavLst>
                                    </p:anim>
                                  </p:childTnLst>
                                </p:cTn>
                              </p:par>
                              <p:par>
                                <p:cTn id="103" presetID="2" presetClass="exit" presetSubtype="8" fill="hold" grpId="2" nodeType="withEffect">
                                  <p:stCondLst>
                                    <p:cond delay="0"/>
                                  </p:stCondLst>
                                  <p:childTnLst>
                                    <p:anim calcmode="lin" valueType="num">
                                      <p:cBhvr additive="base">
                                        <p:cTn id="104" dur="4500"/>
                                        <p:tgtEl>
                                          <p:spTgt spid="105"/>
                                        </p:tgtEl>
                                        <p:attrNameLst>
                                          <p:attrName>ppt_x</p:attrName>
                                        </p:attrNameLst>
                                      </p:cBhvr>
                                      <p:tavLst>
                                        <p:tav tm="0">
                                          <p:val>
                                            <p:strVal val="ppt_x"/>
                                          </p:val>
                                        </p:tav>
                                        <p:tav tm="100000">
                                          <p:val>
                                            <p:strVal val="0-ppt_w/2"/>
                                          </p:val>
                                        </p:tav>
                                      </p:tavLst>
                                    </p:anim>
                                    <p:anim calcmode="lin" valueType="num">
                                      <p:cBhvr additive="base">
                                        <p:cTn id="105" dur="4500"/>
                                        <p:tgtEl>
                                          <p:spTgt spid="105"/>
                                        </p:tgtEl>
                                        <p:attrNameLst>
                                          <p:attrName>ppt_y</p:attrName>
                                        </p:attrNameLst>
                                      </p:cBhvr>
                                      <p:tavLst>
                                        <p:tav tm="0">
                                          <p:val>
                                            <p:strVal val="ppt_y"/>
                                          </p:val>
                                        </p:tav>
                                        <p:tav tm="100000">
                                          <p:val>
                                            <p:strVal val="ppt_y"/>
                                          </p:val>
                                        </p:tav>
                                      </p:tavLst>
                                    </p:anim>
                                    <p:set>
                                      <p:cBhvr>
                                        <p:cTn id="106" dur="1" fill="hold">
                                          <p:stCondLst>
                                            <p:cond delay="4499"/>
                                          </p:stCondLst>
                                        </p:cTn>
                                        <p:tgtEl>
                                          <p:spTgt spid="105"/>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500"/>
                                        <p:tgtEl>
                                          <p:spTgt spid="105"/>
                                        </p:tgtEl>
                                      </p:cBhvr>
                                    </p:animEffect>
                                    <p:set>
                                      <p:cBhvr>
                                        <p:cTn id="109" dur="1" fill="hold">
                                          <p:stCondLst>
                                            <p:cond delay="5499"/>
                                          </p:stCondLst>
                                        </p:cTn>
                                        <p:tgtEl>
                                          <p:spTgt spid="105"/>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43"/>
                                        </p:tgtEl>
                                        <p:attrNameLst>
                                          <p:attrName>style.visibility</p:attrName>
                                        </p:attrNameLst>
                                      </p:cBhvr>
                                      <p:to>
                                        <p:strVal val="visible"/>
                                      </p:to>
                                    </p:set>
                                    <p:anim calcmode="lin" valueType="num">
                                      <p:cBhvr additive="base">
                                        <p:cTn id="112" dur="4000" fill="hold"/>
                                        <p:tgtEl>
                                          <p:spTgt spid="43"/>
                                        </p:tgtEl>
                                        <p:attrNameLst>
                                          <p:attrName>ppt_x</p:attrName>
                                        </p:attrNameLst>
                                      </p:cBhvr>
                                      <p:tavLst>
                                        <p:tav tm="0">
                                          <p:val>
                                            <p:strVal val="0-#ppt_w/2"/>
                                          </p:val>
                                        </p:tav>
                                        <p:tav tm="100000">
                                          <p:val>
                                            <p:strVal val="#ppt_x"/>
                                          </p:val>
                                        </p:tav>
                                      </p:tavLst>
                                    </p:anim>
                                    <p:anim calcmode="lin" valueType="num">
                                      <p:cBhvr additive="base">
                                        <p:cTn id="113" dur="4000" fill="hold"/>
                                        <p:tgtEl>
                                          <p:spTgt spid="43"/>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43"/>
                                        </p:tgtEl>
                                        <p:attrNameLst>
                                          <p:attrName>style.visibility</p:attrName>
                                        </p:attrNameLst>
                                      </p:cBhvr>
                                      <p:to>
                                        <p:strVal val="visible"/>
                                      </p:to>
                                    </p:set>
                                    <p:anim calcmode="lin" valueType="num">
                                      <p:cBhvr>
                                        <p:cTn id="116" dur="4000" fill="hold"/>
                                        <p:tgtEl>
                                          <p:spTgt spid="43"/>
                                        </p:tgtEl>
                                        <p:attrNameLst>
                                          <p:attrName>ppt_w</p:attrName>
                                        </p:attrNameLst>
                                      </p:cBhvr>
                                      <p:tavLst>
                                        <p:tav tm="0" fmla="#ppt_w*sin(2.5*pi*$)">
                                          <p:val>
                                            <p:fltVal val="0"/>
                                          </p:val>
                                        </p:tav>
                                        <p:tav tm="100000">
                                          <p:val>
                                            <p:fltVal val="1"/>
                                          </p:val>
                                        </p:tav>
                                      </p:tavLst>
                                    </p:anim>
                                    <p:anim calcmode="lin" valueType="num">
                                      <p:cBhvr>
                                        <p:cTn id="117" dur="4000" fill="hold"/>
                                        <p:tgtEl>
                                          <p:spTgt spid="43"/>
                                        </p:tgtEl>
                                        <p:attrNameLst>
                                          <p:attrName>ppt_h</p:attrName>
                                        </p:attrNameLst>
                                      </p:cBhvr>
                                      <p:tavLst>
                                        <p:tav tm="0">
                                          <p:val>
                                            <p:strVal val="#ppt_h"/>
                                          </p:val>
                                        </p:tav>
                                        <p:tav tm="100000">
                                          <p:val>
                                            <p:strVal val="#ppt_h"/>
                                          </p:val>
                                        </p:tav>
                                      </p:tavLst>
                                    </p:anim>
                                  </p:childTnLst>
                                </p:cTn>
                              </p:par>
                              <p:par>
                                <p:cTn id="118" presetID="2" presetClass="exit" presetSubtype="8" fill="hold" grpId="2" nodeType="withEffect">
                                  <p:stCondLst>
                                    <p:cond delay="0"/>
                                  </p:stCondLst>
                                  <p:childTnLst>
                                    <p:anim calcmode="lin" valueType="num">
                                      <p:cBhvr additive="base">
                                        <p:cTn id="119" dur="4500"/>
                                        <p:tgtEl>
                                          <p:spTgt spid="43"/>
                                        </p:tgtEl>
                                        <p:attrNameLst>
                                          <p:attrName>ppt_x</p:attrName>
                                        </p:attrNameLst>
                                      </p:cBhvr>
                                      <p:tavLst>
                                        <p:tav tm="0">
                                          <p:val>
                                            <p:strVal val="ppt_x"/>
                                          </p:val>
                                        </p:tav>
                                        <p:tav tm="100000">
                                          <p:val>
                                            <p:strVal val="0-ppt_w/2"/>
                                          </p:val>
                                        </p:tav>
                                      </p:tavLst>
                                    </p:anim>
                                    <p:anim calcmode="lin" valueType="num">
                                      <p:cBhvr additive="base">
                                        <p:cTn id="120" dur="4500"/>
                                        <p:tgtEl>
                                          <p:spTgt spid="43"/>
                                        </p:tgtEl>
                                        <p:attrNameLst>
                                          <p:attrName>ppt_y</p:attrName>
                                        </p:attrNameLst>
                                      </p:cBhvr>
                                      <p:tavLst>
                                        <p:tav tm="0">
                                          <p:val>
                                            <p:strVal val="ppt_y"/>
                                          </p:val>
                                        </p:tav>
                                        <p:tav tm="100000">
                                          <p:val>
                                            <p:strVal val="ppt_y"/>
                                          </p:val>
                                        </p:tav>
                                      </p:tavLst>
                                    </p:anim>
                                    <p:set>
                                      <p:cBhvr>
                                        <p:cTn id="121" dur="1" fill="hold">
                                          <p:stCondLst>
                                            <p:cond delay="4499"/>
                                          </p:stCondLst>
                                        </p:cTn>
                                        <p:tgtEl>
                                          <p:spTgt spid="43"/>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500"/>
                                        <p:tgtEl>
                                          <p:spTgt spid="43"/>
                                        </p:tgtEl>
                                      </p:cBhvr>
                                    </p:animEffect>
                                    <p:set>
                                      <p:cBhvr>
                                        <p:cTn id="124" dur="1" fill="hold">
                                          <p:stCondLst>
                                            <p:cond delay="5499"/>
                                          </p:stCondLst>
                                        </p:cTn>
                                        <p:tgtEl>
                                          <p:spTgt spid="43"/>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42"/>
                                        </p:tgtEl>
                                        <p:attrNameLst>
                                          <p:attrName>style.visibility</p:attrName>
                                        </p:attrNameLst>
                                      </p:cBhvr>
                                      <p:to>
                                        <p:strVal val="visible"/>
                                      </p:to>
                                    </p:set>
                                    <p:anim calcmode="lin" valueType="num">
                                      <p:cBhvr additive="base">
                                        <p:cTn id="127" dur="4000" fill="hold"/>
                                        <p:tgtEl>
                                          <p:spTgt spid="42"/>
                                        </p:tgtEl>
                                        <p:attrNameLst>
                                          <p:attrName>ppt_x</p:attrName>
                                        </p:attrNameLst>
                                      </p:cBhvr>
                                      <p:tavLst>
                                        <p:tav tm="0">
                                          <p:val>
                                            <p:strVal val="0-#ppt_w/2"/>
                                          </p:val>
                                        </p:tav>
                                        <p:tav tm="100000">
                                          <p:val>
                                            <p:strVal val="#ppt_x"/>
                                          </p:val>
                                        </p:tav>
                                      </p:tavLst>
                                    </p:anim>
                                    <p:anim calcmode="lin" valueType="num">
                                      <p:cBhvr additive="base">
                                        <p:cTn id="128" dur="4000" fill="hold"/>
                                        <p:tgtEl>
                                          <p:spTgt spid="42"/>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42"/>
                                        </p:tgtEl>
                                        <p:attrNameLst>
                                          <p:attrName>style.visibility</p:attrName>
                                        </p:attrNameLst>
                                      </p:cBhvr>
                                      <p:to>
                                        <p:strVal val="visible"/>
                                      </p:to>
                                    </p:set>
                                    <p:anim calcmode="lin" valueType="num">
                                      <p:cBhvr>
                                        <p:cTn id="131" dur="4000" fill="hold"/>
                                        <p:tgtEl>
                                          <p:spTgt spid="42"/>
                                        </p:tgtEl>
                                        <p:attrNameLst>
                                          <p:attrName>ppt_w</p:attrName>
                                        </p:attrNameLst>
                                      </p:cBhvr>
                                      <p:tavLst>
                                        <p:tav tm="0" fmla="#ppt_w*sin(2.5*pi*$)">
                                          <p:val>
                                            <p:fltVal val="0"/>
                                          </p:val>
                                        </p:tav>
                                        <p:tav tm="100000">
                                          <p:val>
                                            <p:fltVal val="1"/>
                                          </p:val>
                                        </p:tav>
                                      </p:tavLst>
                                    </p:anim>
                                    <p:anim calcmode="lin" valueType="num">
                                      <p:cBhvr>
                                        <p:cTn id="132" dur="4000" fill="hold"/>
                                        <p:tgtEl>
                                          <p:spTgt spid="42"/>
                                        </p:tgtEl>
                                        <p:attrNameLst>
                                          <p:attrName>ppt_h</p:attrName>
                                        </p:attrNameLst>
                                      </p:cBhvr>
                                      <p:tavLst>
                                        <p:tav tm="0">
                                          <p:val>
                                            <p:strVal val="#ppt_h"/>
                                          </p:val>
                                        </p:tav>
                                        <p:tav tm="100000">
                                          <p:val>
                                            <p:strVal val="#ppt_h"/>
                                          </p:val>
                                        </p:tav>
                                      </p:tavLst>
                                    </p:anim>
                                  </p:childTnLst>
                                </p:cTn>
                              </p:par>
                              <p:par>
                                <p:cTn id="133" presetID="2" presetClass="exit" presetSubtype="8" fill="hold" grpId="2" nodeType="withEffect">
                                  <p:stCondLst>
                                    <p:cond delay="0"/>
                                  </p:stCondLst>
                                  <p:childTnLst>
                                    <p:anim calcmode="lin" valueType="num">
                                      <p:cBhvr additive="base">
                                        <p:cTn id="134" dur="4500"/>
                                        <p:tgtEl>
                                          <p:spTgt spid="42"/>
                                        </p:tgtEl>
                                        <p:attrNameLst>
                                          <p:attrName>ppt_x</p:attrName>
                                        </p:attrNameLst>
                                      </p:cBhvr>
                                      <p:tavLst>
                                        <p:tav tm="0">
                                          <p:val>
                                            <p:strVal val="ppt_x"/>
                                          </p:val>
                                        </p:tav>
                                        <p:tav tm="100000">
                                          <p:val>
                                            <p:strVal val="0-ppt_w/2"/>
                                          </p:val>
                                        </p:tav>
                                      </p:tavLst>
                                    </p:anim>
                                    <p:anim calcmode="lin" valueType="num">
                                      <p:cBhvr additive="base">
                                        <p:cTn id="135" dur="4500"/>
                                        <p:tgtEl>
                                          <p:spTgt spid="42"/>
                                        </p:tgtEl>
                                        <p:attrNameLst>
                                          <p:attrName>ppt_y</p:attrName>
                                        </p:attrNameLst>
                                      </p:cBhvr>
                                      <p:tavLst>
                                        <p:tav tm="0">
                                          <p:val>
                                            <p:strVal val="ppt_y"/>
                                          </p:val>
                                        </p:tav>
                                        <p:tav tm="100000">
                                          <p:val>
                                            <p:strVal val="ppt_y"/>
                                          </p:val>
                                        </p:tav>
                                      </p:tavLst>
                                    </p:anim>
                                    <p:set>
                                      <p:cBhvr>
                                        <p:cTn id="136" dur="1" fill="hold">
                                          <p:stCondLst>
                                            <p:cond delay="4499"/>
                                          </p:stCondLst>
                                        </p:cTn>
                                        <p:tgtEl>
                                          <p:spTgt spid="42"/>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500"/>
                                        <p:tgtEl>
                                          <p:spTgt spid="42"/>
                                        </p:tgtEl>
                                      </p:cBhvr>
                                    </p:animEffect>
                                    <p:set>
                                      <p:cBhvr>
                                        <p:cTn id="139" dur="1" fill="hold">
                                          <p:stCondLst>
                                            <p:cond delay="5499"/>
                                          </p:stCondLst>
                                        </p:cTn>
                                        <p:tgtEl>
                                          <p:spTgt spid="42"/>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57"/>
                                        </p:tgtEl>
                                        <p:attrNameLst>
                                          <p:attrName>style.visibility</p:attrName>
                                        </p:attrNameLst>
                                      </p:cBhvr>
                                      <p:to>
                                        <p:strVal val="visible"/>
                                      </p:to>
                                    </p:set>
                                    <p:anim calcmode="lin" valueType="num">
                                      <p:cBhvr additive="base">
                                        <p:cTn id="142" dur="4000" fill="hold"/>
                                        <p:tgtEl>
                                          <p:spTgt spid="57"/>
                                        </p:tgtEl>
                                        <p:attrNameLst>
                                          <p:attrName>ppt_x</p:attrName>
                                        </p:attrNameLst>
                                      </p:cBhvr>
                                      <p:tavLst>
                                        <p:tav tm="0">
                                          <p:val>
                                            <p:strVal val="0-#ppt_w/2"/>
                                          </p:val>
                                        </p:tav>
                                        <p:tav tm="100000">
                                          <p:val>
                                            <p:strVal val="#ppt_x"/>
                                          </p:val>
                                        </p:tav>
                                      </p:tavLst>
                                    </p:anim>
                                    <p:anim calcmode="lin" valueType="num">
                                      <p:cBhvr additive="base">
                                        <p:cTn id="143" dur="4000" fill="hold"/>
                                        <p:tgtEl>
                                          <p:spTgt spid="5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57"/>
                                        </p:tgtEl>
                                        <p:attrNameLst>
                                          <p:attrName>style.visibility</p:attrName>
                                        </p:attrNameLst>
                                      </p:cBhvr>
                                      <p:to>
                                        <p:strVal val="visible"/>
                                      </p:to>
                                    </p:set>
                                    <p:anim calcmode="lin" valueType="num">
                                      <p:cBhvr>
                                        <p:cTn id="146" dur="4000" fill="hold"/>
                                        <p:tgtEl>
                                          <p:spTgt spid="57"/>
                                        </p:tgtEl>
                                        <p:attrNameLst>
                                          <p:attrName>ppt_w</p:attrName>
                                        </p:attrNameLst>
                                      </p:cBhvr>
                                      <p:tavLst>
                                        <p:tav tm="0" fmla="#ppt_w*sin(2.5*pi*$)">
                                          <p:val>
                                            <p:fltVal val="0"/>
                                          </p:val>
                                        </p:tav>
                                        <p:tav tm="100000">
                                          <p:val>
                                            <p:fltVal val="1"/>
                                          </p:val>
                                        </p:tav>
                                      </p:tavLst>
                                    </p:anim>
                                    <p:anim calcmode="lin" valueType="num">
                                      <p:cBhvr>
                                        <p:cTn id="147" dur="4000" fill="hold"/>
                                        <p:tgtEl>
                                          <p:spTgt spid="57"/>
                                        </p:tgtEl>
                                        <p:attrNameLst>
                                          <p:attrName>ppt_h</p:attrName>
                                        </p:attrNameLst>
                                      </p:cBhvr>
                                      <p:tavLst>
                                        <p:tav tm="0">
                                          <p:val>
                                            <p:strVal val="#ppt_h"/>
                                          </p:val>
                                        </p:tav>
                                        <p:tav tm="100000">
                                          <p:val>
                                            <p:strVal val="#ppt_h"/>
                                          </p:val>
                                        </p:tav>
                                      </p:tavLst>
                                    </p:anim>
                                  </p:childTnLst>
                                </p:cTn>
                              </p:par>
                              <p:par>
                                <p:cTn id="148" presetID="2" presetClass="exit" presetSubtype="8" fill="hold" grpId="2" nodeType="withEffect">
                                  <p:stCondLst>
                                    <p:cond delay="0"/>
                                  </p:stCondLst>
                                  <p:childTnLst>
                                    <p:anim calcmode="lin" valueType="num">
                                      <p:cBhvr additive="base">
                                        <p:cTn id="149" dur="4500"/>
                                        <p:tgtEl>
                                          <p:spTgt spid="57"/>
                                        </p:tgtEl>
                                        <p:attrNameLst>
                                          <p:attrName>ppt_x</p:attrName>
                                        </p:attrNameLst>
                                      </p:cBhvr>
                                      <p:tavLst>
                                        <p:tav tm="0">
                                          <p:val>
                                            <p:strVal val="ppt_x"/>
                                          </p:val>
                                        </p:tav>
                                        <p:tav tm="100000">
                                          <p:val>
                                            <p:strVal val="0-ppt_w/2"/>
                                          </p:val>
                                        </p:tav>
                                      </p:tavLst>
                                    </p:anim>
                                    <p:anim calcmode="lin" valueType="num">
                                      <p:cBhvr additive="base">
                                        <p:cTn id="150" dur="4500"/>
                                        <p:tgtEl>
                                          <p:spTgt spid="57"/>
                                        </p:tgtEl>
                                        <p:attrNameLst>
                                          <p:attrName>ppt_y</p:attrName>
                                        </p:attrNameLst>
                                      </p:cBhvr>
                                      <p:tavLst>
                                        <p:tav tm="0">
                                          <p:val>
                                            <p:strVal val="ppt_y"/>
                                          </p:val>
                                        </p:tav>
                                        <p:tav tm="100000">
                                          <p:val>
                                            <p:strVal val="ppt_y"/>
                                          </p:val>
                                        </p:tav>
                                      </p:tavLst>
                                    </p:anim>
                                    <p:set>
                                      <p:cBhvr>
                                        <p:cTn id="151" dur="1" fill="hold">
                                          <p:stCondLst>
                                            <p:cond delay="4499"/>
                                          </p:stCondLst>
                                        </p:cTn>
                                        <p:tgtEl>
                                          <p:spTgt spid="5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500"/>
                                        <p:tgtEl>
                                          <p:spTgt spid="57"/>
                                        </p:tgtEl>
                                      </p:cBhvr>
                                    </p:animEffect>
                                    <p:set>
                                      <p:cBhvr>
                                        <p:cTn id="154" dur="1" fill="hold">
                                          <p:stCondLst>
                                            <p:cond delay="5499"/>
                                          </p:stCondLst>
                                        </p:cTn>
                                        <p:tgtEl>
                                          <p:spTgt spid="5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4000" fill="hold"/>
                                        <p:tgtEl>
                                          <p:spTgt spid="56"/>
                                        </p:tgtEl>
                                        <p:attrNameLst>
                                          <p:attrName>ppt_x</p:attrName>
                                        </p:attrNameLst>
                                      </p:cBhvr>
                                      <p:tavLst>
                                        <p:tav tm="0">
                                          <p:val>
                                            <p:strVal val="0-#ppt_w/2"/>
                                          </p:val>
                                        </p:tav>
                                        <p:tav tm="100000">
                                          <p:val>
                                            <p:strVal val="#ppt_x"/>
                                          </p:val>
                                        </p:tav>
                                      </p:tavLst>
                                    </p:anim>
                                    <p:anim calcmode="lin" valueType="num">
                                      <p:cBhvr additive="base">
                                        <p:cTn id="158" dur="4000" fill="hold"/>
                                        <p:tgtEl>
                                          <p:spTgt spid="5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56"/>
                                        </p:tgtEl>
                                        <p:attrNameLst>
                                          <p:attrName>style.visibility</p:attrName>
                                        </p:attrNameLst>
                                      </p:cBhvr>
                                      <p:to>
                                        <p:strVal val="visible"/>
                                      </p:to>
                                    </p:set>
                                    <p:anim calcmode="lin" valueType="num">
                                      <p:cBhvr>
                                        <p:cTn id="161" dur="4000" fill="hold"/>
                                        <p:tgtEl>
                                          <p:spTgt spid="56"/>
                                        </p:tgtEl>
                                        <p:attrNameLst>
                                          <p:attrName>ppt_w</p:attrName>
                                        </p:attrNameLst>
                                      </p:cBhvr>
                                      <p:tavLst>
                                        <p:tav tm="0" fmla="#ppt_w*sin(2.5*pi*$)">
                                          <p:val>
                                            <p:fltVal val="0"/>
                                          </p:val>
                                        </p:tav>
                                        <p:tav tm="100000">
                                          <p:val>
                                            <p:fltVal val="1"/>
                                          </p:val>
                                        </p:tav>
                                      </p:tavLst>
                                    </p:anim>
                                    <p:anim calcmode="lin" valueType="num">
                                      <p:cBhvr>
                                        <p:cTn id="162" dur="4000" fill="hold"/>
                                        <p:tgtEl>
                                          <p:spTgt spid="56"/>
                                        </p:tgtEl>
                                        <p:attrNameLst>
                                          <p:attrName>ppt_h</p:attrName>
                                        </p:attrNameLst>
                                      </p:cBhvr>
                                      <p:tavLst>
                                        <p:tav tm="0">
                                          <p:val>
                                            <p:strVal val="#ppt_h"/>
                                          </p:val>
                                        </p:tav>
                                        <p:tav tm="100000">
                                          <p:val>
                                            <p:strVal val="#ppt_h"/>
                                          </p:val>
                                        </p:tav>
                                      </p:tavLst>
                                    </p:anim>
                                  </p:childTnLst>
                                </p:cTn>
                              </p:par>
                              <p:par>
                                <p:cTn id="163" presetID="2" presetClass="exit" presetSubtype="8" fill="hold" grpId="2" nodeType="withEffect">
                                  <p:stCondLst>
                                    <p:cond delay="0"/>
                                  </p:stCondLst>
                                  <p:childTnLst>
                                    <p:anim calcmode="lin" valueType="num">
                                      <p:cBhvr additive="base">
                                        <p:cTn id="164" dur="4500"/>
                                        <p:tgtEl>
                                          <p:spTgt spid="56"/>
                                        </p:tgtEl>
                                        <p:attrNameLst>
                                          <p:attrName>ppt_x</p:attrName>
                                        </p:attrNameLst>
                                      </p:cBhvr>
                                      <p:tavLst>
                                        <p:tav tm="0">
                                          <p:val>
                                            <p:strVal val="ppt_x"/>
                                          </p:val>
                                        </p:tav>
                                        <p:tav tm="100000">
                                          <p:val>
                                            <p:strVal val="0-ppt_w/2"/>
                                          </p:val>
                                        </p:tav>
                                      </p:tavLst>
                                    </p:anim>
                                    <p:anim calcmode="lin" valueType="num">
                                      <p:cBhvr additive="base">
                                        <p:cTn id="165" dur="4500"/>
                                        <p:tgtEl>
                                          <p:spTgt spid="56"/>
                                        </p:tgtEl>
                                        <p:attrNameLst>
                                          <p:attrName>ppt_y</p:attrName>
                                        </p:attrNameLst>
                                      </p:cBhvr>
                                      <p:tavLst>
                                        <p:tav tm="0">
                                          <p:val>
                                            <p:strVal val="ppt_y"/>
                                          </p:val>
                                        </p:tav>
                                        <p:tav tm="100000">
                                          <p:val>
                                            <p:strVal val="ppt_y"/>
                                          </p:val>
                                        </p:tav>
                                      </p:tavLst>
                                    </p:anim>
                                    <p:set>
                                      <p:cBhvr>
                                        <p:cTn id="166" dur="1" fill="hold">
                                          <p:stCondLst>
                                            <p:cond delay="4499"/>
                                          </p:stCondLst>
                                        </p:cTn>
                                        <p:tgtEl>
                                          <p:spTgt spid="5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500"/>
                                        <p:tgtEl>
                                          <p:spTgt spid="56"/>
                                        </p:tgtEl>
                                      </p:cBhvr>
                                    </p:animEffect>
                                    <p:set>
                                      <p:cBhvr>
                                        <p:cTn id="169" dur="1" fill="hold">
                                          <p:stCondLst>
                                            <p:cond delay="5499"/>
                                          </p:stCondLst>
                                        </p:cTn>
                                        <p:tgtEl>
                                          <p:spTgt spid="5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71"/>
                                        </p:tgtEl>
                                        <p:attrNameLst>
                                          <p:attrName>style.visibility</p:attrName>
                                        </p:attrNameLst>
                                      </p:cBhvr>
                                      <p:to>
                                        <p:strVal val="visible"/>
                                      </p:to>
                                    </p:set>
                                    <p:anim calcmode="lin" valueType="num">
                                      <p:cBhvr additive="base">
                                        <p:cTn id="172" dur="4000" fill="hold"/>
                                        <p:tgtEl>
                                          <p:spTgt spid="71"/>
                                        </p:tgtEl>
                                        <p:attrNameLst>
                                          <p:attrName>ppt_x</p:attrName>
                                        </p:attrNameLst>
                                      </p:cBhvr>
                                      <p:tavLst>
                                        <p:tav tm="0">
                                          <p:val>
                                            <p:strVal val="0-#ppt_w/2"/>
                                          </p:val>
                                        </p:tav>
                                        <p:tav tm="100000">
                                          <p:val>
                                            <p:strVal val="#ppt_x"/>
                                          </p:val>
                                        </p:tav>
                                      </p:tavLst>
                                    </p:anim>
                                    <p:anim calcmode="lin" valueType="num">
                                      <p:cBhvr additive="base">
                                        <p:cTn id="173" dur="4000" fill="hold"/>
                                        <p:tgtEl>
                                          <p:spTgt spid="71"/>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1"/>
                                        </p:tgtEl>
                                        <p:attrNameLst>
                                          <p:attrName>style.visibility</p:attrName>
                                        </p:attrNameLst>
                                      </p:cBhvr>
                                      <p:to>
                                        <p:strVal val="visible"/>
                                      </p:to>
                                    </p:set>
                                    <p:anim calcmode="lin" valueType="num">
                                      <p:cBhvr>
                                        <p:cTn id="176" dur="4000" fill="hold"/>
                                        <p:tgtEl>
                                          <p:spTgt spid="71"/>
                                        </p:tgtEl>
                                        <p:attrNameLst>
                                          <p:attrName>ppt_w</p:attrName>
                                        </p:attrNameLst>
                                      </p:cBhvr>
                                      <p:tavLst>
                                        <p:tav tm="0" fmla="#ppt_w*sin(2.5*pi*$)">
                                          <p:val>
                                            <p:fltVal val="0"/>
                                          </p:val>
                                        </p:tav>
                                        <p:tav tm="100000">
                                          <p:val>
                                            <p:fltVal val="1"/>
                                          </p:val>
                                        </p:tav>
                                      </p:tavLst>
                                    </p:anim>
                                    <p:anim calcmode="lin" valueType="num">
                                      <p:cBhvr>
                                        <p:cTn id="177" dur="4000" fill="hold"/>
                                        <p:tgtEl>
                                          <p:spTgt spid="71"/>
                                        </p:tgtEl>
                                        <p:attrNameLst>
                                          <p:attrName>ppt_h</p:attrName>
                                        </p:attrNameLst>
                                      </p:cBhvr>
                                      <p:tavLst>
                                        <p:tav tm="0">
                                          <p:val>
                                            <p:strVal val="#ppt_h"/>
                                          </p:val>
                                        </p:tav>
                                        <p:tav tm="100000">
                                          <p:val>
                                            <p:strVal val="#ppt_h"/>
                                          </p:val>
                                        </p:tav>
                                      </p:tavLst>
                                    </p:anim>
                                  </p:childTnLst>
                                </p:cTn>
                              </p:par>
                              <p:par>
                                <p:cTn id="178" presetID="2" presetClass="exit" presetSubtype="8" fill="hold" grpId="2" nodeType="withEffect">
                                  <p:stCondLst>
                                    <p:cond delay="0"/>
                                  </p:stCondLst>
                                  <p:childTnLst>
                                    <p:anim calcmode="lin" valueType="num">
                                      <p:cBhvr additive="base">
                                        <p:cTn id="179" dur="4500"/>
                                        <p:tgtEl>
                                          <p:spTgt spid="71"/>
                                        </p:tgtEl>
                                        <p:attrNameLst>
                                          <p:attrName>ppt_x</p:attrName>
                                        </p:attrNameLst>
                                      </p:cBhvr>
                                      <p:tavLst>
                                        <p:tav tm="0">
                                          <p:val>
                                            <p:strVal val="ppt_x"/>
                                          </p:val>
                                        </p:tav>
                                        <p:tav tm="100000">
                                          <p:val>
                                            <p:strVal val="0-ppt_w/2"/>
                                          </p:val>
                                        </p:tav>
                                      </p:tavLst>
                                    </p:anim>
                                    <p:anim calcmode="lin" valueType="num">
                                      <p:cBhvr additive="base">
                                        <p:cTn id="180" dur="4500"/>
                                        <p:tgtEl>
                                          <p:spTgt spid="71"/>
                                        </p:tgtEl>
                                        <p:attrNameLst>
                                          <p:attrName>ppt_y</p:attrName>
                                        </p:attrNameLst>
                                      </p:cBhvr>
                                      <p:tavLst>
                                        <p:tav tm="0">
                                          <p:val>
                                            <p:strVal val="ppt_y"/>
                                          </p:val>
                                        </p:tav>
                                        <p:tav tm="100000">
                                          <p:val>
                                            <p:strVal val="ppt_y"/>
                                          </p:val>
                                        </p:tav>
                                      </p:tavLst>
                                    </p:anim>
                                    <p:set>
                                      <p:cBhvr>
                                        <p:cTn id="181" dur="1" fill="hold">
                                          <p:stCondLst>
                                            <p:cond delay="4499"/>
                                          </p:stCondLst>
                                        </p:cTn>
                                        <p:tgtEl>
                                          <p:spTgt spid="71"/>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500"/>
                                        <p:tgtEl>
                                          <p:spTgt spid="71"/>
                                        </p:tgtEl>
                                      </p:cBhvr>
                                    </p:animEffect>
                                    <p:set>
                                      <p:cBhvr>
                                        <p:cTn id="184" dur="1" fill="hold">
                                          <p:stCondLst>
                                            <p:cond delay="5499"/>
                                          </p:stCondLst>
                                        </p:cTn>
                                        <p:tgtEl>
                                          <p:spTgt spid="71"/>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 calcmode="lin" valueType="num">
                                      <p:cBhvr additive="base">
                                        <p:cTn id="187" dur="4000" fill="hold"/>
                                        <p:tgtEl>
                                          <p:spTgt spid="64"/>
                                        </p:tgtEl>
                                        <p:attrNameLst>
                                          <p:attrName>ppt_x</p:attrName>
                                        </p:attrNameLst>
                                      </p:cBhvr>
                                      <p:tavLst>
                                        <p:tav tm="0">
                                          <p:val>
                                            <p:strVal val="0-#ppt_w/2"/>
                                          </p:val>
                                        </p:tav>
                                        <p:tav tm="100000">
                                          <p:val>
                                            <p:strVal val="#ppt_x"/>
                                          </p:val>
                                        </p:tav>
                                      </p:tavLst>
                                    </p:anim>
                                    <p:anim calcmode="lin" valueType="num">
                                      <p:cBhvr additive="base">
                                        <p:cTn id="188" dur="4000" fill="hold"/>
                                        <p:tgtEl>
                                          <p:spTgt spid="6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64"/>
                                        </p:tgtEl>
                                        <p:attrNameLst>
                                          <p:attrName>style.visibility</p:attrName>
                                        </p:attrNameLst>
                                      </p:cBhvr>
                                      <p:to>
                                        <p:strVal val="visible"/>
                                      </p:to>
                                    </p:set>
                                    <p:anim calcmode="lin" valueType="num">
                                      <p:cBhvr>
                                        <p:cTn id="191" dur="4000" fill="hold"/>
                                        <p:tgtEl>
                                          <p:spTgt spid="64"/>
                                        </p:tgtEl>
                                        <p:attrNameLst>
                                          <p:attrName>ppt_w</p:attrName>
                                        </p:attrNameLst>
                                      </p:cBhvr>
                                      <p:tavLst>
                                        <p:tav tm="0" fmla="#ppt_w*sin(2.5*pi*$)">
                                          <p:val>
                                            <p:fltVal val="0"/>
                                          </p:val>
                                        </p:tav>
                                        <p:tav tm="100000">
                                          <p:val>
                                            <p:fltVal val="1"/>
                                          </p:val>
                                        </p:tav>
                                      </p:tavLst>
                                    </p:anim>
                                    <p:anim calcmode="lin" valueType="num">
                                      <p:cBhvr>
                                        <p:cTn id="192" dur="4000" fill="hold"/>
                                        <p:tgtEl>
                                          <p:spTgt spid="64"/>
                                        </p:tgtEl>
                                        <p:attrNameLst>
                                          <p:attrName>ppt_h</p:attrName>
                                        </p:attrNameLst>
                                      </p:cBhvr>
                                      <p:tavLst>
                                        <p:tav tm="0">
                                          <p:val>
                                            <p:strVal val="#ppt_h"/>
                                          </p:val>
                                        </p:tav>
                                        <p:tav tm="100000">
                                          <p:val>
                                            <p:strVal val="#ppt_h"/>
                                          </p:val>
                                        </p:tav>
                                      </p:tavLst>
                                    </p:anim>
                                  </p:childTnLst>
                                </p:cTn>
                              </p:par>
                              <p:par>
                                <p:cTn id="193" presetID="2" presetClass="exit" presetSubtype="8" fill="hold" grpId="2" nodeType="withEffect">
                                  <p:stCondLst>
                                    <p:cond delay="0"/>
                                  </p:stCondLst>
                                  <p:childTnLst>
                                    <p:anim calcmode="lin" valueType="num">
                                      <p:cBhvr additive="base">
                                        <p:cTn id="194" dur="4500"/>
                                        <p:tgtEl>
                                          <p:spTgt spid="64"/>
                                        </p:tgtEl>
                                        <p:attrNameLst>
                                          <p:attrName>ppt_x</p:attrName>
                                        </p:attrNameLst>
                                      </p:cBhvr>
                                      <p:tavLst>
                                        <p:tav tm="0">
                                          <p:val>
                                            <p:strVal val="ppt_x"/>
                                          </p:val>
                                        </p:tav>
                                        <p:tav tm="100000">
                                          <p:val>
                                            <p:strVal val="0-ppt_w/2"/>
                                          </p:val>
                                        </p:tav>
                                      </p:tavLst>
                                    </p:anim>
                                    <p:anim calcmode="lin" valueType="num">
                                      <p:cBhvr additive="base">
                                        <p:cTn id="195" dur="4500"/>
                                        <p:tgtEl>
                                          <p:spTgt spid="64"/>
                                        </p:tgtEl>
                                        <p:attrNameLst>
                                          <p:attrName>ppt_y</p:attrName>
                                        </p:attrNameLst>
                                      </p:cBhvr>
                                      <p:tavLst>
                                        <p:tav tm="0">
                                          <p:val>
                                            <p:strVal val="ppt_y"/>
                                          </p:val>
                                        </p:tav>
                                        <p:tav tm="100000">
                                          <p:val>
                                            <p:strVal val="ppt_y"/>
                                          </p:val>
                                        </p:tav>
                                      </p:tavLst>
                                    </p:anim>
                                    <p:set>
                                      <p:cBhvr>
                                        <p:cTn id="196" dur="1" fill="hold">
                                          <p:stCondLst>
                                            <p:cond delay="4499"/>
                                          </p:stCondLst>
                                        </p:cTn>
                                        <p:tgtEl>
                                          <p:spTgt spid="6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500"/>
                                        <p:tgtEl>
                                          <p:spTgt spid="64"/>
                                        </p:tgtEl>
                                      </p:cBhvr>
                                    </p:animEffect>
                                    <p:set>
                                      <p:cBhvr>
                                        <p:cTn id="199" dur="1" fill="hold">
                                          <p:stCondLst>
                                            <p:cond delay="5499"/>
                                          </p:stCondLst>
                                        </p:cTn>
                                        <p:tgtEl>
                                          <p:spTgt spid="6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95"/>
                                        </p:tgtEl>
                                        <p:attrNameLst>
                                          <p:attrName>style.visibility</p:attrName>
                                        </p:attrNameLst>
                                      </p:cBhvr>
                                      <p:to>
                                        <p:strVal val="visible"/>
                                      </p:to>
                                    </p:set>
                                    <p:anim calcmode="lin" valueType="num">
                                      <p:cBhvr additive="base">
                                        <p:cTn id="202" dur="4000" fill="hold"/>
                                        <p:tgtEl>
                                          <p:spTgt spid="95"/>
                                        </p:tgtEl>
                                        <p:attrNameLst>
                                          <p:attrName>ppt_x</p:attrName>
                                        </p:attrNameLst>
                                      </p:cBhvr>
                                      <p:tavLst>
                                        <p:tav tm="0">
                                          <p:val>
                                            <p:strVal val="0-#ppt_w/2"/>
                                          </p:val>
                                        </p:tav>
                                        <p:tav tm="100000">
                                          <p:val>
                                            <p:strVal val="#ppt_x"/>
                                          </p:val>
                                        </p:tav>
                                      </p:tavLst>
                                    </p:anim>
                                    <p:anim calcmode="lin" valueType="num">
                                      <p:cBhvr additive="base">
                                        <p:cTn id="203" dur="4000" fill="hold"/>
                                        <p:tgtEl>
                                          <p:spTgt spid="95"/>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95"/>
                                        </p:tgtEl>
                                        <p:attrNameLst>
                                          <p:attrName>style.visibility</p:attrName>
                                        </p:attrNameLst>
                                      </p:cBhvr>
                                      <p:to>
                                        <p:strVal val="visible"/>
                                      </p:to>
                                    </p:set>
                                    <p:anim calcmode="lin" valueType="num">
                                      <p:cBhvr>
                                        <p:cTn id="206" dur="4000" fill="hold"/>
                                        <p:tgtEl>
                                          <p:spTgt spid="95"/>
                                        </p:tgtEl>
                                        <p:attrNameLst>
                                          <p:attrName>ppt_w</p:attrName>
                                        </p:attrNameLst>
                                      </p:cBhvr>
                                      <p:tavLst>
                                        <p:tav tm="0" fmla="#ppt_w*sin(2.5*pi*$)">
                                          <p:val>
                                            <p:fltVal val="0"/>
                                          </p:val>
                                        </p:tav>
                                        <p:tav tm="100000">
                                          <p:val>
                                            <p:fltVal val="1"/>
                                          </p:val>
                                        </p:tav>
                                      </p:tavLst>
                                    </p:anim>
                                    <p:anim calcmode="lin" valueType="num">
                                      <p:cBhvr>
                                        <p:cTn id="207" dur="4000" fill="hold"/>
                                        <p:tgtEl>
                                          <p:spTgt spid="95"/>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95"/>
                                        </p:tgtEl>
                                        <p:attrNameLst>
                                          <p:attrName>ppt_x</p:attrName>
                                        </p:attrNameLst>
                                      </p:cBhvr>
                                      <p:tavLst>
                                        <p:tav tm="0">
                                          <p:val>
                                            <p:strVal val="ppt_x"/>
                                          </p:val>
                                        </p:tav>
                                        <p:tav tm="100000">
                                          <p:val>
                                            <p:strVal val="0-ppt_w/2"/>
                                          </p:val>
                                        </p:tav>
                                      </p:tavLst>
                                    </p:anim>
                                    <p:anim calcmode="lin" valueType="num">
                                      <p:cBhvr additive="base">
                                        <p:cTn id="210" dur="4500"/>
                                        <p:tgtEl>
                                          <p:spTgt spid="95"/>
                                        </p:tgtEl>
                                        <p:attrNameLst>
                                          <p:attrName>ppt_y</p:attrName>
                                        </p:attrNameLst>
                                      </p:cBhvr>
                                      <p:tavLst>
                                        <p:tav tm="0">
                                          <p:val>
                                            <p:strVal val="ppt_y"/>
                                          </p:val>
                                        </p:tav>
                                        <p:tav tm="100000">
                                          <p:val>
                                            <p:strVal val="ppt_y"/>
                                          </p:val>
                                        </p:tav>
                                      </p:tavLst>
                                    </p:anim>
                                    <p:set>
                                      <p:cBhvr>
                                        <p:cTn id="211" dur="1" fill="hold">
                                          <p:stCondLst>
                                            <p:cond delay="4499"/>
                                          </p:stCondLst>
                                        </p:cTn>
                                        <p:tgtEl>
                                          <p:spTgt spid="95"/>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500"/>
                                        <p:tgtEl>
                                          <p:spTgt spid="95"/>
                                        </p:tgtEl>
                                      </p:cBhvr>
                                    </p:animEffect>
                                    <p:set>
                                      <p:cBhvr>
                                        <p:cTn id="214" dur="1" fill="hold">
                                          <p:stCondLst>
                                            <p:cond delay="5499"/>
                                          </p:stCondLst>
                                        </p:cTn>
                                        <p:tgtEl>
                                          <p:spTgt spid="95"/>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94"/>
                                        </p:tgtEl>
                                        <p:attrNameLst>
                                          <p:attrName>style.visibility</p:attrName>
                                        </p:attrNameLst>
                                      </p:cBhvr>
                                      <p:to>
                                        <p:strVal val="visible"/>
                                      </p:to>
                                    </p:set>
                                    <p:anim calcmode="lin" valueType="num">
                                      <p:cBhvr additive="base">
                                        <p:cTn id="217" dur="4000" fill="hold"/>
                                        <p:tgtEl>
                                          <p:spTgt spid="94"/>
                                        </p:tgtEl>
                                        <p:attrNameLst>
                                          <p:attrName>ppt_x</p:attrName>
                                        </p:attrNameLst>
                                      </p:cBhvr>
                                      <p:tavLst>
                                        <p:tav tm="0">
                                          <p:val>
                                            <p:strVal val="0-#ppt_w/2"/>
                                          </p:val>
                                        </p:tav>
                                        <p:tav tm="100000">
                                          <p:val>
                                            <p:strVal val="#ppt_x"/>
                                          </p:val>
                                        </p:tav>
                                      </p:tavLst>
                                    </p:anim>
                                    <p:anim calcmode="lin" valueType="num">
                                      <p:cBhvr additive="base">
                                        <p:cTn id="218" dur="4000" fill="hold"/>
                                        <p:tgtEl>
                                          <p:spTgt spid="94"/>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94"/>
                                        </p:tgtEl>
                                        <p:attrNameLst>
                                          <p:attrName>style.visibility</p:attrName>
                                        </p:attrNameLst>
                                      </p:cBhvr>
                                      <p:to>
                                        <p:strVal val="visible"/>
                                      </p:to>
                                    </p:set>
                                    <p:anim calcmode="lin" valueType="num">
                                      <p:cBhvr>
                                        <p:cTn id="221" dur="4000" fill="hold"/>
                                        <p:tgtEl>
                                          <p:spTgt spid="94"/>
                                        </p:tgtEl>
                                        <p:attrNameLst>
                                          <p:attrName>ppt_w</p:attrName>
                                        </p:attrNameLst>
                                      </p:cBhvr>
                                      <p:tavLst>
                                        <p:tav tm="0" fmla="#ppt_w*sin(2.5*pi*$)">
                                          <p:val>
                                            <p:fltVal val="0"/>
                                          </p:val>
                                        </p:tav>
                                        <p:tav tm="100000">
                                          <p:val>
                                            <p:fltVal val="1"/>
                                          </p:val>
                                        </p:tav>
                                      </p:tavLst>
                                    </p:anim>
                                    <p:anim calcmode="lin" valueType="num">
                                      <p:cBhvr>
                                        <p:cTn id="222" dur="4000" fill="hold"/>
                                        <p:tgtEl>
                                          <p:spTgt spid="94"/>
                                        </p:tgtEl>
                                        <p:attrNameLst>
                                          <p:attrName>ppt_h</p:attrName>
                                        </p:attrNameLst>
                                      </p:cBhvr>
                                      <p:tavLst>
                                        <p:tav tm="0">
                                          <p:val>
                                            <p:strVal val="#ppt_h"/>
                                          </p:val>
                                        </p:tav>
                                        <p:tav tm="100000">
                                          <p:val>
                                            <p:strVal val="#ppt_h"/>
                                          </p:val>
                                        </p:tav>
                                      </p:tavLst>
                                    </p:anim>
                                  </p:childTnLst>
                                </p:cTn>
                              </p:par>
                              <p:par>
                                <p:cTn id="223" presetID="2" presetClass="exit" presetSubtype="8" fill="hold" grpId="2" nodeType="withEffect">
                                  <p:stCondLst>
                                    <p:cond delay="0"/>
                                  </p:stCondLst>
                                  <p:childTnLst>
                                    <p:anim calcmode="lin" valueType="num">
                                      <p:cBhvr additive="base">
                                        <p:cTn id="224" dur="4500"/>
                                        <p:tgtEl>
                                          <p:spTgt spid="94"/>
                                        </p:tgtEl>
                                        <p:attrNameLst>
                                          <p:attrName>ppt_x</p:attrName>
                                        </p:attrNameLst>
                                      </p:cBhvr>
                                      <p:tavLst>
                                        <p:tav tm="0">
                                          <p:val>
                                            <p:strVal val="ppt_x"/>
                                          </p:val>
                                        </p:tav>
                                        <p:tav tm="100000">
                                          <p:val>
                                            <p:strVal val="0-ppt_w/2"/>
                                          </p:val>
                                        </p:tav>
                                      </p:tavLst>
                                    </p:anim>
                                    <p:anim calcmode="lin" valueType="num">
                                      <p:cBhvr additive="base">
                                        <p:cTn id="225" dur="4500"/>
                                        <p:tgtEl>
                                          <p:spTgt spid="94"/>
                                        </p:tgtEl>
                                        <p:attrNameLst>
                                          <p:attrName>ppt_y</p:attrName>
                                        </p:attrNameLst>
                                      </p:cBhvr>
                                      <p:tavLst>
                                        <p:tav tm="0">
                                          <p:val>
                                            <p:strVal val="ppt_y"/>
                                          </p:val>
                                        </p:tav>
                                        <p:tav tm="100000">
                                          <p:val>
                                            <p:strVal val="ppt_y"/>
                                          </p:val>
                                        </p:tav>
                                      </p:tavLst>
                                    </p:anim>
                                    <p:set>
                                      <p:cBhvr>
                                        <p:cTn id="226" dur="1" fill="hold">
                                          <p:stCondLst>
                                            <p:cond delay="4499"/>
                                          </p:stCondLst>
                                        </p:cTn>
                                        <p:tgtEl>
                                          <p:spTgt spid="94"/>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500"/>
                                        <p:tgtEl>
                                          <p:spTgt spid="94"/>
                                        </p:tgtEl>
                                      </p:cBhvr>
                                    </p:animEffect>
                                    <p:set>
                                      <p:cBhvr>
                                        <p:cTn id="229" dur="1" fill="hold">
                                          <p:stCondLst>
                                            <p:cond delay="5499"/>
                                          </p:stCondLst>
                                        </p:cTn>
                                        <p:tgtEl>
                                          <p:spTgt spid="94"/>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101"/>
                                        </p:tgtEl>
                                        <p:attrNameLst>
                                          <p:attrName>style.visibility</p:attrName>
                                        </p:attrNameLst>
                                      </p:cBhvr>
                                      <p:to>
                                        <p:strVal val="visible"/>
                                      </p:to>
                                    </p:set>
                                    <p:anim calcmode="lin" valueType="num">
                                      <p:cBhvr additive="base">
                                        <p:cTn id="232" dur="4000" fill="hold"/>
                                        <p:tgtEl>
                                          <p:spTgt spid="101"/>
                                        </p:tgtEl>
                                        <p:attrNameLst>
                                          <p:attrName>ppt_x</p:attrName>
                                        </p:attrNameLst>
                                      </p:cBhvr>
                                      <p:tavLst>
                                        <p:tav tm="0">
                                          <p:val>
                                            <p:strVal val="0-#ppt_w/2"/>
                                          </p:val>
                                        </p:tav>
                                        <p:tav tm="100000">
                                          <p:val>
                                            <p:strVal val="#ppt_x"/>
                                          </p:val>
                                        </p:tav>
                                      </p:tavLst>
                                    </p:anim>
                                    <p:anim calcmode="lin" valueType="num">
                                      <p:cBhvr additive="base">
                                        <p:cTn id="233" dur="4000" fill="hold"/>
                                        <p:tgtEl>
                                          <p:spTgt spid="101"/>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01"/>
                                        </p:tgtEl>
                                        <p:attrNameLst>
                                          <p:attrName>style.visibility</p:attrName>
                                        </p:attrNameLst>
                                      </p:cBhvr>
                                      <p:to>
                                        <p:strVal val="visible"/>
                                      </p:to>
                                    </p:set>
                                    <p:anim calcmode="lin" valueType="num">
                                      <p:cBhvr>
                                        <p:cTn id="236" dur="4000" fill="hold"/>
                                        <p:tgtEl>
                                          <p:spTgt spid="101"/>
                                        </p:tgtEl>
                                        <p:attrNameLst>
                                          <p:attrName>ppt_w</p:attrName>
                                        </p:attrNameLst>
                                      </p:cBhvr>
                                      <p:tavLst>
                                        <p:tav tm="0" fmla="#ppt_w*sin(2.5*pi*$)">
                                          <p:val>
                                            <p:fltVal val="0"/>
                                          </p:val>
                                        </p:tav>
                                        <p:tav tm="100000">
                                          <p:val>
                                            <p:fltVal val="1"/>
                                          </p:val>
                                        </p:tav>
                                      </p:tavLst>
                                    </p:anim>
                                    <p:anim calcmode="lin" valueType="num">
                                      <p:cBhvr>
                                        <p:cTn id="237" dur="4000" fill="hold"/>
                                        <p:tgtEl>
                                          <p:spTgt spid="101"/>
                                        </p:tgtEl>
                                        <p:attrNameLst>
                                          <p:attrName>ppt_h</p:attrName>
                                        </p:attrNameLst>
                                      </p:cBhvr>
                                      <p:tavLst>
                                        <p:tav tm="0">
                                          <p:val>
                                            <p:strVal val="#ppt_h"/>
                                          </p:val>
                                        </p:tav>
                                        <p:tav tm="100000">
                                          <p:val>
                                            <p:strVal val="#ppt_h"/>
                                          </p:val>
                                        </p:tav>
                                      </p:tavLst>
                                    </p:anim>
                                  </p:childTnLst>
                                </p:cTn>
                              </p:par>
                              <p:par>
                                <p:cTn id="238" presetID="2" presetClass="exit" presetSubtype="8" fill="hold" grpId="2" nodeType="withEffect">
                                  <p:stCondLst>
                                    <p:cond delay="0"/>
                                  </p:stCondLst>
                                  <p:childTnLst>
                                    <p:anim calcmode="lin" valueType="num">
                                      <p:cBhvr additive="base">
                                        <p:cTn id="239" dur="4500"/>
                                        <p:tgtEl>
                                          <p:spTgt spid="101"/>
                                        </p:tgtEl>
                                        <p:attrNameLst>
                                          <p:attrName>ppt_x</p:attrName>
                                        </p:attrNameLst>
                                      </p:cBhvr>
                                      <p:tavLst>
                                        <p:tav tm="0">
                                          <p:val>
                                            <p:strVal val="ppt_x"/>
                                          </p:val>
                                        </p:tav>
                                        <p:tav tm="100000">
                                          <p:val>
                                            <p:strVal val="0-ppt_w/2"/>
                                          </p:val>
                                        </p:tav>
                                      </p:tavLst>
                                    </p:anim>
                                    <p:anim calcmode="lin" valueType="num">
                                      <p:cBhvr additive="base">
                                        <p:cTn id="240" dur="4500"/>
                                        <p:tgtEl>
                                          <p:spTgt spid="101"/>
                                        </p:tgtEl>
                                        <p:attrNameLst>
                                          <p:attrName>ppt_y</p:attrName>
                                        </p:attrNameLst>
                                      </p:cBhvr>
                                      <p:tavLst>
                                        <p:tav tm="0">
                                          <p:val>
                                            <p:strVal val="ppt_y"/>
                                          </p:val>
                                        </p:tav>
                                        <p:tav tm="100000">
                                          <p:val>
                                            <p:strVal val="ppt_y"/>
                                          </p:val>
                                        </p:tav>
                                      </p:tavLst>
                                    </p:anim>
                                    <p:set>
                                      <p:cBhvr>
                                        <p:cTn id="241" dur="1" fill="hold">
                                          <p:stCondLst>
                                            <p:cond delay="4499"/>
                                          </p:stCondLst>
                                        </p:cTn>
                                        <p:tgtEl>
                                          <p:spTgt spid="101"/>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500"/>
                                        <p:tgtEl>
                                          <p:spTgt spid="101"/>
                                        </p:tgtEl>
                                      </p:cBhvr>
                                    </p:animEffect>
                                    <p:set>
                                      <p:cBhvr>
                                        <p:cTn id="244" dur="1" fill="hold">
                                          <p:stCondLst>
                                            <p:cond delay="5499"/>
                                          </p:stCondLst>
                                        </p:cTn>
                                        <p:tgtEl>
                                          <p:spTgt spid="101"/>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100"/>
                                        </p:tgtEl>
                                        <p:attrNameLst>
                                          <p:attrName>style.visibility</p:attrName>
                                        </p:attrNameLst>
                                      </p:cBhvr>
                                      <p:to>
                                        <p:strVal val="visible"/>
                                      </p:to>
                                    </p:set>
                                    <p:anim calcmode="lin" valueType="num">
                                      <p:cBhvr additive="base">
                                        <p:cTn id="247" dur="4000" fill="hold"/>
                                        <p:tgtEl>
                                          <p:spTgt spid="100"/>
                                        </p:tgtEl>
                                        <p:attrNameLst>
                                          <p:attrName>ppt_x</p:attrName>
                                        </p:attrNameLst>
                                      </p:cBhvr>
                                      <p:tavLst>
                                        <p:tav tm="0">
                                          <p:val>
                                            <p:strVal val="0-#ppt_w/2"/>
                                          </p:val>
                                        </p:tav>
                                        <p:tav tm="100000">
                                          <p:val>
                                            <p:strVal val="#ppt_x"/>
                                          </p:val>
                                        </p:tav>
                                      </p:tavLst>
                                    </p:anim>
                                    <p:anim calcmode="lin" valueType="num">
                                      <p:cBhvr additive="base">
                                        <p:cTn id="248" dur="4000" fill="hold"/>
                                        <p:tgtEl>
                                          <p:spTgt spid="100"/>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00"/>
                                        </p:tgtEl>
                                        <p:attrNameLst>
                                          <p:attrName>style.visibility</p:attrName>
                                        </p:attrNameLst>
                                      </p:cBhvr>
                                      <p:to>
                                        <p:strVal val="visible"/>
                                      </p:to>
                                    </p:set>
                                    <p:anim calcmode="lin" valueType="num">
                                      <p:cBhvr>
                                        <p:cTn id="251" dur="4000" fill="hold"/>
                                        <p:tgtEl>
                                          <p:spTgt spid="100"/>
                                        </p:tgtEl>
                                        <p:attrNameLst>
                                          <p:attrName>ppt_w</p:attrName>
                                        </p:attrNameLst>
                                      </p:cBhvr>
                                      <p:tavLst>
                                        <p:tav tm="0" fmla="#ppt_w*sin(2.5*pi*$)">
                                          <p:val>
                                            <p:fltVal val="0"/>
                                          </p:val>
                                        </p:tav>
                                        <p:tav tm="100000">
                                          <p:val>
                                            <p:fltVal val="1"/>
                                          </p:val>
                                        </p:tav>
                                      </p:tavLst>
                                    </p:anim>
                                    <p:anim calcmode="lin" valueType="num">
                                      <p:cBhvr>
                                        <p:cTn id="252" dur="4000" fill="hold"/>
                                        <p:tgtEl>
                                          <p:spTgt spid="100"/>
                                        </p:tgtEl>
                                        <p:attrNameLst>
                                          <p:attrName>ppt_h</p:attrName>
                                        </p:attrNameLst>
                                      </p:cBhvr>
                                      <p:tavLst>
                                        <p:tav tm="0">
                                          <p:val>
                                            <p:strVal val="#ppt_h"/>
                                          </p:val>
                                        </p:tav>
                                        <p:tav tm="100000">
                                          <p:val>
                                            <p:strVal val="#ppt_h"/>
                                          </p:val>
                                        </p:tav>
                                      </p:tavLst>
                                    </p:anim>
                                  </p:childTnLst>
                                </p:cTn>
                              </p:par>
                              <p:par>
                                <p:cTn id="253" presetID="2" presetClass="exit" presetSubtype="8" fill="hold" grpId="2" nodeType="withEffect">
                                  <p:stCondLst>
                                    <p:cond delay="0"/>
                                  </p:stCondLst>
                                  <p:childTnLst>
                                    <p:anim calcmode="lin" valueType="num">
                                      <p:cBhvr additive="base">
                                        <p:cTn id="254" dur="4500"/>
                                        <p:tgtEl>
                                          <p:spTgt spid="100"/>
                                        </p:tgtEl>
                                        <p:attrNameLst>
                                          <p:attrName>ppt_x</p:attrName>
                                        </p:attrNameLst>
                                      </p:cBhvr>
                                      <p:tavLst>
                                        <p:tav tm="0">
                                          <p:val>
                                            <p:strVal val="ppt_x"/>
                                          </p:val>
                                        </p:tav>
                                        <p:tav tm="100000">
                                          <p:val>
                                            <p:strVal val="0-ppt_w/2"/>
                                          </p:val>
                                        </p:tav>
                                      </p:tavLst>
                                    </p:anim>
                                    <p:anim calcmode="lin" valueType="num">
                                      <p:cBhvr additive="base">
                                        <p:cTn id="255" dur="4500"/>
                                        <p:tgtEl>
                                          <p:spTgt spid="100"/>
                                        </p:tgtEl>
                                        <p:attrNameLst>
                                          <p:attrName>ppt_y</p:attrName>
                                        </p:attrNameLst>
                                      </p:cBhvr>
                                      <p:tavLst>
                                        <p:tav tm="0">
                                          <p:val>
                                            <p:strVal val="ppt_y"/>
                                          </p:val>
                                        </p:tav>
                                        <p:tav tm="100000">
                                          <p:val>
                                            <p:strVal val="ppt_y"/>
                                          </p:val>
                                        </p:tav>
                                      </p:tavLst>
                                    </p:anim>
                                    <p:set>
                                      <p:cBhvr>
                                        <p:cTn id="256" dur="1" fill="hold">
                                          <p:stCondLst>
                                            <p:cond delay="4499"/>
                                          </p:stCondLst>
                                        </p:cTn>
                                        <p:tgtEl>
                                          <p:spTgt spid="100"/>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500"/>
                                        <p:tgtEl>
                                          <p:spTgt spid="100"/>
                                        </p:tgtEl>
                                      </p:cBhvr>
                                    </p:animEffect>
                                    <p:set>
                                      <p:cBhvr>
                                        <p:cTn id="259" dur="1" fill="hold">
                                          <p:stCondLst>
                                            <p:cond delay="5499"/>
                                          </p:stCondLst>
                                        </p:cTn>
                                        <p:tgtEl>
                                          <p:spTgt spid="100"/>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107"/>
                                        </p:tgtEl>
                                        <p:attrNameLst>
                                          <p:attrName>style.visibility</p:attrName>
                                        </p:attrNameLst>
                                      </p:cBhvr>
                                      <p:to>
                                        <p:strVal val="visible"/>
                                      </p:to>
                                    </p:set>
                                    <p:anim calcmode="lin" valueType="num">
                                      <p:cBhvr additive="base">
                                        <p:cTn id="262" dur="4000" fill="hold"/>
                                        <p:tgtEl>
                                          <p:spTgt spid="107"/>
                                        </p:tgtEl>
                                        <p:attrNameLst>
                                          <p:attrName>ppt_x</p:attrName>
                                        </p:attrNameLst>
                                      </p:cBhvr>
                                      <p:tavLst>
                                        <p:tav tm="0">
                                          <p:val>
                                            <p:strVal val="0-#ppt_w/2"/>
                                          </p:val>
                                        </p:tav>
                                        <p:tav tm="100000">
                                          <p:val>
                                            <p:strVal val="#ppt_x"/>
                                          </p:val>
                                        </p:tav>
                                      </p:tavLst>
                                    </p:anim>
                                    <p:anim calcmode="lin" valueType="num">
                                      <p:cBhvr additive="base">
                                        <p:cTn id="263" dur="4000" fill="hold"/>
                                        <p:tgtEl>
                                          <p:spTgt spid="107"/>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107"/>
                                        </p:tgtEl>
                                        <p:attrNameLst>
                                          <p:attrName>style.visibility</p:attrName>
                                        </p:attrNameLst>
                                      </p:cBhvr>
                                      <p:to>
                                        <p:strVal val="visible"/>
                                      </p:to>
                                    </p:set>
                                    <p:anim calcmode="lin" valueType="num">
                                      <p:cBhvr>
                                        <p:cTn id="266" dur="4000" fill="hold"/>
                                        <p:tgtEl>
                                          <p:spTgt spid="107"/>
                                        </p:tgtEl>
                                        <p:attrNameLst>
                                          <p:attrName>ppt_w</p:attrName>
                                        </p:attrNameLst>
                                      </p:cBhvr>
                                      <p:tavLst>
                                        <p:tav tm="0" fmla="#ppt_w*sin(2.5*pi*$)">
                                          <p:val>
                                            <p:fltVal val="0"/>
                                          </p:val>
                                        </p:tav>
                                        <p:tav tm="100000">
                                          <p:val>
                                            <p:fltVal val="1"/>
                                          </p:val>
                                        </p:tav>
                                      </p:tavLst>
                                    </p:anim>
                                    <p:anim calcmode="lin" valueType="num">
                                      <p:cBhvr>
                                        <p:cTn id="267" dur="4000" fill="hold"/>
                                        <p:tgtEl>
                                          <p:spTgt spid="107"/>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4500"/>
                                        <p:tgtEl>
                                          <p:spTgt spid="107"/>
                                        </p:tgtEl>
                                        <p:attrNameLst>
                                          <p:attrName>ppt_x</p:attrName>
                                        </p:attrNameLst>
                                      </p:cBhvr>
                                      <p:tavLst>
                                        <p:tav tm="0">
                                          <p:val>
                                            <p:strVal val="ppt_x"/>
                                          </p:val>
                                        </p:tav>
                                        <p:tav tm="100000">
                                          <p:val>
                                            <p:strVal val="0-ppt_w/2"/>
                                          </p:val>
                                        </p:tav>
                                      </p:tavLst>
                                    </p:anim>
                                    <p:anim calcmode="lin" valueType="num">
                                      <p:cBhvr additive="base">
                                        <p:cTn id="270" dur="4500"/>
                                        <p:tgtEl>
                                          <p:spTgt spid="107"/>
                                        </p:tgtEl>
                                        <p:attrNameLst>
                                          <p:attrName>ppt_y</p:attrName>
                                        </p:attrNameLst>
                                      </p:cBhvr>
                                      <p:tavLst>
                                        <p:tav tm="0">
                                          <p:val>
                                            <p:strVal val="ppt_y"/>
                                          </p:val>
                                        </p:tav>
                                        <p:tav tm="100000">
                                          <p:val>
                                            <p:strVal val="ppt_y"/>
                                          </p:val>
                                        </p:tav>
                                      </p:tavLst>
                                    </p:anim>
                                    <p:set>
                                      <p:cBhvr>
                                        <p:cTn id="271" dur="1" fill="hold">
                                          <p:stCondLst>
                                            <p:cond delay="4499"/>
                                          </p:stCondLst>
                                        </p:cTn>
                                        <p:tgtEl>
                                          <p:spTgt spid="107"/>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500"/>
                                        <p:tgtEl>
                                          <p:spTgt spid="107"/>
                                        </p:tgtEl>
                                      </p:cBhvr>
                                    </p:animEffect>
                                    <p:set>
                                      <p:cBhvr>
                                        <p:cTn id="274" dur="1" fill="hold">
                                          <p:stCondLst>
                                            <p:cond delay="5499"/>
                                          </p:stCondLst>
                                        </p:cTn>
                                        <p:tgtEl>
                                          <p:spTgt spid="107"/>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06"/>
                                        </p:tgtEl>
                                        <p:attrNameLst>
                                          <p:attrName>style.visibility</p:attrName>
                                        </p:attrNameLst>
                                      </p:cBhvr>
                                      <p:to>
                                        <p:strVal val="visible"/>
                                      </p:to>
                                    </p:set>
                                    <p:anim calcmode="lin" valueType="num">
                                      <p:cBhvr additive="base">
                                        <p:cTn id="277" dur="4000" fill="hold"/>
                                        <p:tgtEl>
                                          <p:spTgt spid="106"/>
                                        </p:tgtEl>
                                        <p:attrNameLst>
                                          <p:attrName>ppt_x</p:attrName>
                                        </p:attrNameLst>
                                      </p:cBhvr>
                                      <p:tavLst>
                                        <p:tav tm="0">
                                          <p:val>
                                            <p:strVal val="0-#ppt_w/2"/>
                                          </p:val>
                                        </p:tav>
                                        <p:tav tm="100000">
                                          <p:val>
                                            <p:strVal val="#ppt_x"/>
                                          </p:val>
                                        </p:tav>
                                      </p:tavLst>
                                    </p:anim>
                                    <p:anim calcmode="lin" valueType="num">
                                      <p:cBhvr additive="base">
                                        <p:cTn id="278" dur="4000" fill="hold"/>
                                        <p:tgtEl>
                                          <p:spTgt spid="106"/>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106"/>
                                        </p:tgtEl>
                                        <p:attrNameLst>
                                          <p:attrName>style.visibility</p:attrName>
                                        </p:attrNameLst>
                                      </p:cBhvr>
                                      <p:to>
                                        <p:strVal val="visible"/>
                                      </p:to>
                                    </p:set>
                                    <p:anim calcmode="lin" valueType="num">
                                      <p:cBhvr>
                                        <p:cTn id="281" dur="4000" fill="hold"/>
                                        <p:tgtEl>
                                          <p:spTgt spid="106"/>
                                        </p:tgtEl>
                                        <p:attrNameLst>
                                          <p:attrName>ppt_w</p:attrName>
                                        </p:attrNameLst>
                                      </p:cBhvr>
                                      <p:tavLst>
                                        <p:tav tm="0" fmla="#ppt_w*sin(2.5*pi*$)">
                                          <p:val>
                                            <p:fltVal val="0"/>
                                          </p:val>
                                        </p:tav>
                                        <p:tav tm="100000">
                                          <p:val>
                                            <p:fltVal val="1"/>
                                          </p:val>
                                        </p:tav>
                                      </p:tavLst>
                                    </p:anim>
                                    <p:anim calcmode="lin" valueType="num">
                                      <p:cBhvr>
                                        <p:cTn id="282" dur="4000" fill="hold"/>
                                        <p:tgtEl>
                                          <p:spTgt spid="106"/>
                                        </p:tgtEl>
                                        <p:attrNameLst>
                                          <p:attrName>ppt_h</p:attrName>
                                        </p:attrNameLst>
                                      </p:cBhvr>
                                      <p:tavLst>
                                        <p:tav tm="0">
                                          <p:val>
                                            <p:strVal val="#ppt_h"/>
                                          </p:val>
                                        </p:tav>
                                        <p:tav tm="100000">
                                          <p:val>
                                            <p:strVal val="#ppt_h"/>
                                          </p:val>
                                        </p:tav>
                                      </p:tavLst>
                                    </p:anim>
                                  </p:childTnLst>
                                </p:cTn>
                              </p:par>
                              <p:par>
                                <p:cTn id="283" presetID="2" presetClass="exit" presetSubtype="8" fill="hold" grpId="2" nodeType="withEffect">
                                  <p:stCondLst>
                                    <p:cond delay="0"/>
                                  </p:stCondLst>
                                  <p:childTnLst>
                                    <p:anim calcmode="lin" valueType="num">
                                      <p:cBhvr additive="base">
                                        <p:cTn id="284" dur="4500"/>
                                        <p:tgtEl>
                                          <p:spTgt spid="106"/>
                                        </p:tgtEl>
                                        <p:attrNameLst>
                                          <p:attrName>ppt_x</p:attrName>
                                        </p:attrNameLst>
                                      </p:cBhvr>
                                      <p:tavLst>
                                        <p:tav tm="0">
                                          <p:val>
                                            <p:strVal val="ppt_x"/>
                                          </p:val>
                                        </p:tav>
                                        <p:tav tm="100000">
                                          <p:val>
                                            <p:strVal val="0-ppt_w/2"/>
                                          </p:val>
                                        </p:tav>
                                      </p:tavLst>
                                    </p:anim>
                                    <p:anim calcmode="lin" valueType="num">
                                      <p:cBhvr additive="base">
                                        <p:cTn id="285" dur="4500"/>
                                        <p:tgtEl>
                                          <p:spTgt spid="106"/>
                                        </p:tgtEl>
                                        <p:attrNameLst>
                                          <p:attrName>ppt_y</p:attrName>
                                        </p:attrNameLst>
                                      </p:cBhvr>
                                      <p:tavLst>
                                        <p:tav tm="0">
                                          <p:val>
                                            <p:strVal val="ppt_y"/>
                                          </p:val>
                                        </p:tav>
                                        <p:tav tm="100000">
                                          <p:val>
                                            <p:strVal val="ppt_y"/>
                                          </p:val>
                                        </p:tav>
                                      </p:tavLst>
                                    </p:anim>
                                    <p:set>
                                      <p:cBhvr>
                                        <p:cTn id="286" dur="1" fill="hold">
                                          <p:stCondLst>
                                            <p:cond delay="4499"/>
                                          </p:stCondLst>
                                        </p:cTn>
                                        <p:tgtEl>
                                          <p:spTgt spid="106"/>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500"/>
                                        <p:tgtEl>
                                          <p:spTgt spid="106"/>
                                        </p:tgtEl>
                                      </p:cBhvr>
                                    </p:animEffect>
                                    <p:set>
                                      <p:cBhvr>
                                        <p:cTn id="289" dur="1" fill="hold">
                                          <p:stCondLst>
                                            <p:cond delay="5499"/>
                                          </p:stCondLst>
                                        </p:cTn>
                                        <p:tgtEl>
                                          <p:spTgt spid="106"/>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46"/>
                                        </p:tgtEl>
                                        <p:attrNameLst>
                                          <p:attrName>style.visibility</p:attrName>
                                        </p:attrNameLst>
                                      </p:cBhvr>
                                      <p:to>
                                        <p:strVal val="visible"/>
                                      </p:to>
                                    </p:set>
                                    <p:anim calcmode="lin" valueType="num">
                                      <p:cBhvr additive="base">
                                        <p:cTn id="292" dur="4000" fill="hold"/>
                                        <p:tgtEl>
                                          <p:spTgt spid="46"/>
                                        </p:tgtEl>
                                        <p:attrNameLst>
                                          <p:attrName>ppt_x</p:attrName>
                                        </p:attrNameLst>
                                      </p:cBhvr>
                                      <p:tavLst>
                                        <p:tav tm="0">
                                          <p:val>
                                            <p:strVal val="0-#ppt_w/2"/>
                                          </p:val>
                                        </p:tav>
                                        <p:tav tm="100000">
                                          <p:val>
                                            <p:strVal val="#ppt_x"/>
                                          </p:val>
                                        </p:tav>
                                      </p:tavLst>
                                    </p:anim>
                                    <p:anim calcmode="lin" valueType="num">
                                      <p:cBhvr additive="base">
                                        <p:cTn id="293" dur="4000" fill="hold"/>
                                        <p:tgtEl>
                                          <p:spTgt spid="4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46"/>
                                        </p:tgtEl>
                                        <p:attrNameLst>
                                          <p:attrName>style.visibility</p:attrName>
                                        </p:attrNameLst>
                                      </p:cBhvr>
                                      <p:to>
                                        <p:strVal val="visible"/>
                                      </p:to>
                                    </p:set>
                                    <p:anim calcmode="lin" valueType="num">
                                      <p:cBhvr>
                                        <p:cTn id="296" dur="4000" fill="hold"/>
                                        <p:tgtEl>
                                          <p:spTgt spid="46"/>
                                        </p:tgtEl>
                                        <p:attrNameLst>
                                          <p:attrName>ppt_w</p:attrName>
                                        </p:attrNameLst>
                                      </p:cBhvr>
                                      <p:tavLst>
                                        <p:tav tm="0" fmla="#ppt_w*sin(2.5*pi*$)">
                                          <p:val>
                                            <p:fltVal val="0"/>
                                          </p:val>
                                        </p:tav>
                                        <p:tav tm="100000">
                                          <p:val>
                                            <p:fltVal val="1"/>
                                          </p:val>
                                        </p:tav>
                                      </p:tavLst>
                                    </p:anim>
                                    <p:anim calcmode="lin" valueType="num">
                                      <p:cBhvr>
                                        <p:cTn id="297" dur="4000" fill="hold"/>
                                        <p:tgtEl>
                                          <p:spTgt spid="46"/>
                                        </p:tgtEl>
                                        <p:attrNameLst>
                                          <p:attrName>ppt_h</p:attrName>
                                        </p:attrNameLst>
                                      </p:cBhvr>
                                      <p:tavLst>
                                        <p:tav tm="0">
                                          <p:val>
                                            <p:strVal val="#ppt_h"/>
                                          </p:val>
                                        </p:tav>
                                        <p:tav tm="100000">
                                          <p:val>
                                            <p:strVal val="#ppt_h"/>
                                          </p:val>
                                        </p:tav>
                                      </p:tavLst>
                                    </p:anim>
                                  </p:childTnLst>
                                </p:cTn>
                              </p:par>
                              <p:par>
                                <p:cTn id="298" presetID="2" presetClass="exit" presetSubtype="8" fill="hold" grpId="2" nodeType="withEffect">
                                  <p:stCondLst>
                                    <p:cond delay="0"/>
                                  </p:stCondLst>
                                  <p:childTnLst>
                                    <p:anim calcmode="lin" valueType="num">
                                      <p:cBhvr additive="base">
                                        <p:cTn id="299" dur="4500"/>
                                        <p:tgtEl>
                                          <p:spTgt spid="46"/>
                                        </p:tgtEl>
                                        <p:attrNameLst>
                                          <p:attrName>ppt_x</p:attrName>
                                        </p:attrNameLst>
                                      </p:cBhvr>
                                      <p:tavLst>
                                        <p:tav tm="0">
                                          <p:val>
                                            <p:strVal val="ppt_x"/>
                                          </p:val>
                                        </p:tav>
                                        <p:tav tm="100000">
                                          <p:val>
                                            <p:strVal val="0-ppt_w/2"/>
                                          </p:val>
                                        </p:tav>
                                      </p:tavLst>
                                    </p:anim>
                                    <p:anim calcmode="lin" valueType="num">
                                      <p:cBhvr additive="base">
                                        <p:cTn id="300" dur="4500"/>
                                        <p:tgtEl>
                                          <p:spTgt spid="46"/>
                                        </p:tgtEl>
                                        <p:attrNameLst>
                                          <p:attrName>ppt_y</p:attrName>
                                        </p:attrNameLst>
                                      </p:cBhvr>
                                      <p:tavLst>
                                        <p:tav tm="0">
                                          <p:val>
                                            <p:strVal val="ppt_y"/>
                                          </p:val>
                                        </p:tav>
                                        <p:tav tm="100000">
                                          <p:val>
                                            <p:strVal val="ppt_y"/>
                                          </p:val>
                                        </p:tav>
                                      </p:tavLst>
                                    </p:anim>
                                    <p:set>
                                      <p:cBhvr>
                                        <p:cTn id="301" dur="1" fill="hold">
                                          <p:stCondLst>
                                            <p:cond delay="4499"/>
                                          </p:stCondLst>
                                        </p:cTn>
                                        <p:tgtEl>
                                          <p:spTgt spid="4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500"/>
                                        <p:tgtEl>
                                          <p:spTgt spid="46"/>
                                        </p:tgtEl>
                                      </p:cBhvr>
                                    </p:animEffect>
                                    <p:set>
                                      <p:cBhvr>
                                        <p:cTn id="304" dur="1" fill="hold">
                                          <p:stCondLst>
                                            <p:cond delay="5499"/>
                                          </p:stCondLst>
                                        </p:cTn>
                                        <p:tgtEl>
                                          <p:spTgt spid="4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44"/>
                                        </p:tgtEl>
                                        <p:attrNameLst>
                                          <p:attrName>style.visibility</p:attrName>
                                        </p:attrNameLst>
                                      </p:cBhvr>
                                      <p:to>
                                        <p:strVal val="visible"/>
                                      </p:to>
                                    </p:set>
                                    <p:anim calcmode="lin" valueType="num">
                                      <p:cBhvr additive="base">
                                        <p:cTn id="307" dur="4000" fill="hold"/>
                                        <p:tgtEl>
                                          <p:spTgt spid="44"/>
                                        </p:tgtEl>
                                        <p:attrNameLst>
                                          <p:attrName>ppt_x</p:attrName>
                                        </p:attrNameLst>
                                      </p:cBhvr>
                                      <p:tavLst>
                                        <p:tav tm="0">
                                          <p:val>
                                            <p:strVal val="0-#ppt_w/2"/>
                                          </p:val>
                                        </p:tav>
                                        <p:tav tm="100000">
                                          <p:val>
                                            <p:strVal val="#ppt_x"/>
                                          </p:val>
                                        </p:tav>
                                      </p:tavLst>
                                    </p:anim>
                                    <p:anim calcmode="lin" valueType="num">
                                      <p:cBhvr additive="base">
                                        <p:cTn id="308" dur="4000" fill="hold"/>
                                        <p:tgtEl>
                                          <p:spTgt spid="44"/>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44"/>
                                        </p:tgtEl>
                                        <p:attrNameLst>
                                          <p:attrName>style.visibility</p:attrName>
                                        </p:attrNameLst>
                                      </p:cBhvr>
                                      <p:to>
                                        <p:strVal val="visible"/>
                                      </p:to>
                                    </p:set>
                                    <p:anim calcmode="lin" valueType="num">
                                      <p:cBhvr>
                                        <p:cTn id="311" dur="4000" fill="hold"/>
                                        <p:tgtEl>
                                          <p:spTgt spid="44"/>
                                        </p:tgtEl>
                                        <p:attrNameLst>
                                          <p:attrName>ppt_w</p:attrName>
                                        </p:attrNameLst>
                                      </p:cBhvr>
                                      <p:tavLst>
                                        <p:tav tm="0" fmla="#ppt_w*sin(2.5*pi*$)">
                                          <p:val>
                                            <p:fltVal val="0"/>
                                          </p:val>
                                        </p:tav>
                                        <p:tav tm="100000">
                                          <p:val>
                                            <p:fltVal val="1"/>
                                          </p:val>
                                        </p:tav>
                                      </p:tavLst>
                                    </p:anim>
                                    <p:anim calcmode="lin" valueType="num">
                                      <p:cBhvr>
                                        <p:cTn id="312" dur="4000" fill="hold"/>
                                        <p:tgtEl>
                                          <p:spTgt spid="44"/>
                                        </p:tgtEl>
                                        <p:attrNameLst>
                                          <p:attrName>ppt_h</p:attrName>
                                        </p:attrNameLst>
                                      </p:cBhvr>
                                      <p:tavLst>
                                        <p:tav tm="0">
                                          <p:val>
                                            <p:strVal val="#ppt_h"/>
                                          </p:val>
                                        </p:tav>
                                        <p:tav tm="100000">
                                          <p:val>
                                            <p:strVal val="#ppt_h"/>
                                          </p:val>
                                        </p:tav>
                                      </p:tavLst>
                                    </p:anim>
                                  </p:childTnLst>
                                </p:cTn>
                              </p:par>
                              <p:par>
                                <p:cTn id="313" presetID="2" presetClass="exit" presetSubtype="8" fill="hold" grpId="2" nodeType="withEffect">
                                  <p:stCondLst>
                                    <p:cond delay="0"/>
                                  </p:stCondLst>
                                  <p:childTnLst>
                                    <p:anim calcmode="lin" valueType="num">
                                      <p:cBhvr additive="base">
                                        <p:cTn id="314" dur="4500"/>
                                        <p:tgtEl>
                                          <p:spTgt spid="44"/>
                                        </p:tgtEl>
                                        <p:attrNameLst>
                                          <p:attrName>ppt_x</p:attrName>
                                        </p:attrNameLst>
                                      </p:cBhvr>
                                      <p:tavLst>
                                        <p:tav tm="0">
                                          <p:val>
                                            <p:strVal val="ppt_x"/>
                                          </p:val>
                                        </p:tav>
                                        <p:tav tm="100000">
                                          <p:val>
                                            <p:strVal val="0-ppt_w/2"/>
                                          </p:val>
                                        </p:tav>
                                      </p:tavLst>
                                    </p:anim>
                                    <p:anim calcmode="lin" valueType="num">
                                      <p:cBhvr additive="base">
                                        <p:cTn id="315" dur="4500"/>
                                        <p:tgtEl>
                                          <p:spTgt spid="44"/>
                                        </p:tgtEl>
                                        <p:attrNameLst>
                                          <p:attrName>ppt_y</p:attrName>
                                        </p:attrNameLst>
                                      </p:cBhvr>
                                      <p:tavLst>
                                        <p:tav tm="0">
                                          <p:val>
                                            <p:strVal val="ppt_y"/>
                                          </p:val>
                                        </p:tav>
                                        <p:tav tm="100000">
                                          <p:val>
                                            <p:strVal val="ppt_y"/>
                                          </p:val>
                                        </p:tav>
                                      </p:tavLst>
                                    </p:anim>
                                    <p:set>
                                      <p:cBhvr>
                                        <p:cTn id="316" dur="1" fill="hold">
                                          <p:stCondLst>
                                            <p:cond delay="4499"/>
                                          </p:stCondLst>
                                        </p:cTn>
                                        <p:tgtEl>
                                          <p:spTgt spid="44"/>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500"/>
                                        <p:tgtEl>
                                          <p:spTgt spid="44"/>
                                        </p:tgtEl>
                                      </p:cBhvr>
                                    </p:animEffect>
                                    <p:set>
                                      <p:cBhvr>
                                        <p:cTn id="319" dur="1" fill="hold">
                                          <p:stCondLst>
                                            <p:cond delay="5499"/>
                                          </p:stCondLst>
                                        </p:cTn>
                                        <p:tgtEl>
                                          <p:spTgt spid="44"/>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45"/>
                                        </p:tgtEl>
                                        <p:attrNameLst>
                                          <p:attrName>style.visibility</p:attrName>
                                        </p:attrNameLst>
                                      </p:cBhvr>
                                      <p:to>
                                        <p:strVal val="visible"/>
                                      </p:to>
                                    </p:set>
                                    <p:anim calcmode="lin" valueType="num">
                                      <p:cBhvr additive="base">
                                        <p:cTn id="322" dur="4000" fill="hold"/>
                                        <p:tgtEl>
                                          <p:spTgt spid="45"/>
                                        </p:tgtEl>
                                        <p:attrNameLst>
                                          <p:attrName>ppt_x</p:attrName>
                                        </p:attrNameLst>
                                      </p:cBhvr>
                                      <p:tavLst>
                                        <p:tav tm="0">
                                          <p:val>
                                            <p:strVal val="0-#ppt_w/2"/>
                                          </p:val>
                                        </p:tav>
                                        <p:tav tm="100000">
                                          <p:val>
                                            <p:strVal val="#ppt_x"/>
                                          </p:val>
                                        </p:tav>
                                      </p:tavLst>
                                    </p:anim>
                                    <p:anim calcmode="lin" valueType="num">
                                      <p:cBhvr additive="base">
                                        <p:cTn id="323" dur="4000" fill="hold"/>
                                        <p:tgtEl>
                                          <p:spTgt spid="45"/>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45"/>
                                        </p:tgtEl>
                                        <p:attrNameLst>
                                          <p:attrName>style.visibility</p:attrName>
                                        </p:attrNameLst>
                                      </p:cBhvr>
                                      <p:to>
                                        <p:strVal val="visible"/>
                                      </p:to>
                                    </p:set>
                                    <p:anim calcmode="lin" valueType="num">
                                      <p:cBhvr>
                                        <p:cTn id="326" dur="4000" fill="hold"/>
                                        <p:tgtEl>
                                          <p:spTgt spid="45"/>
                                        </p:tgtEl>
                                        <p:attrNameLst>
                                          <p:attrName>ppt_w</p:attrName>
                                        </p:attrNameLst>
                                      </p:cBhvr>
                                      <p:tavLst>
                                        <p:tav tm="0" fmla="#ppt_w*sin(2.5*pi*$)">
                                          <p:val>
                                            <p:fltVal val="0"/>
                                          </p:val>
                                        </p:tav>
                                        <p:tav tm="100000">
                                          <p:val>
                                            <p:fltVal val="1"/>
                                          </p:val>
                                        </p:tav>
                                      </p:tavLst>
                                    </p:anim>
                                    <p:anim calcmode="lin" valueType="num">
                                      <p:cBhvr>
                                        <p:cTn id="327" dur="4000" fill="hold"/>
                                        <p:tgtEl>
                                          <p:spTgt spid="45"/>
                                        </p:tgtEl>
                                        <p:attrNameLst>
                                          <p:attrName>ppt_h</p:attrName>
                                        </p:attrNameLst>
                                      </p:cBhvr>
                                      <p:tavLst>
                                        <p:tav tm="0">
                                          <p:val>
                                            <p:strVal val="#ppt_h"/>
                                          </p:val>
                                        </p:tav>
                                        <p:tav tm="100000">
                                          <p:val>
                                            <p:strVal val="#ppt_h"/>
                                          </p:val>
                                        </p:tav>
                                      </p:tavLst>
                                    </p:anim>
                                  </p:childTnLst>
                                </p:cTn>
                              </p:par>
                              <p:par>
                                <p:cTn id="328" presetID="2" presetClass="exit" presetSubtype="8" fill="hold" grpId="2" nodeType="withEffect">
                                  <p:stCondLst>
                                    <p:cond delay="0"/>
                                  </p:stCondLst>
                                  <p:childTnLst>
                                    <p:anim calcmode="lin" valueType="num">
                                      <p:cBhvr additive="base">
                                        <p:cTn id="329" dur="4500"/>
                                        <p:tgtEl>
                                          <p:spTgt spid="45"/>
                                        </p:tgtEl>
                                        <p:attrNameLst>
                                          <p:attrName>ppt_x</p:attrName>
                                        </p:attrNameLst>
                                      </p:cBhvr>
                                      <p:tavLst>
                                        <p:tav tm="0">
                                          <p:val>
                                            <p:strVal val="ppt_x"/>
                                          </p:val>
                                        </p:tav>
                                        <p:tav tm="100000">
                                          <p:val>
                                            <p:strVal val="0-ppt_w/2"/>
                                          </p:val>
                                        </p:tav>
                                      </p:tavLst>
                                    </p:anim>
                                    <p:anim calcmode="lin" valueType="num">
                                      <p:cBhvr additive="base">
                                        <p:cTn id="330" dur="4500"/>
                                        <p:tgtEl>
                                          <p:spTgt spid="45"/>
                                        </p:tgtEl>
                                        <p:attrNameLst>
                                          <p:attrName>ppt_y</p:attrName>
                                        </p:attrNameLst>
                                      </p:cBhvr>
                                      <p:tavLst>
                                        <p:tav tm="0">
                                          <p:val>
                                            <p:strVal val="ppt_y"/>
                                          </p:val>
                                        </p:tav>
                                        <p:tav tm="100000">
                                          <p:val>
                                            <p:strVal val="ppt_y"/>
                                          </p:val>
                                        </p:tav>
                                      </p:tavLst>
                                    </p:anim>
                                    <p:set>
                                      <p:cBhvr>
                                        <p:cTn id="331" dur="1" fill="hold">
                                          <p:stCondLst>
                                            <p:cond delay="4499"/>
                                          </p:stCondLst>
                                        </p:cTn>
                                        <p:tgtEl>
                                          <p:spTgt spid="45"/>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500"/>
                                        <p:tgtEl>
                                          <p:spTgt spid="45"/>
                                        </p:tgtEl>
                                      </p:cBhvr>
                                    </p:animEffect>
                                    <p:set>
                                      <p:cBhvr>
                                        <p:cTn id="334" dur="1" fill="hold">
                                          <p:stCondLst>
                                            <p:cond delay="5499"/>
                                          </p:stCondLst>
                                        </p:cTn>
                                        <p:tgtEl>
                                          <p:spTgt spid="45"/>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60"/>
                                        </p:tgtEl>
                                        <p:attrNameLst>
                                          <p:attrName>style.visibility</p:attrName>
                                        </p:attrNameLst>
                                      </p:cBhvr>
                                      <p:to>
                                        <p:strVal val="visible"/>
                                      </p:to>
                                    </p:set>
                                    <p:anim calcmode="lin" valueType="num">
                                      <p:cBhvr additive="base">
                                        <p:cTn id="337" dur="4000" fill="hold"/>
                                        <p:tgtEl>
                                          <p:spTgt spid="60"/>
                                        </p:tgtEl>
                                        <p:attrNameLst>
                                          <p:attrName>ppt_x</p:attrName>
                                        </p:attrNameLst>
                                      </p:cBhvr>
                                      <p:tavLst>
                                        <p:tav tm="0">
                                          <p:val>
                                            <p:strVal val="0-#ppt_w/2"/>
                                          </p:val>
                                        </p:tav>
                                        <p:tav tm="100000">
                                          <p:val>
                                            <p:strVal val="#ppt_x"/>
                                          </p:val>
                                        </p:tav>
                                      </p:tavLst>
                                    </p:anim>
                                    <p:anim calcmode="lin" valueType="num">
                                      <p:cBhvr additive="base">
                                        <p:cTn id="338" dur="4000" fill="hold"/>
                                        <p:tgtEl>
                                          <p:spTgt spid="60"/>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60"/>
                                        </p:tgtEl>
                                        <p:attrNameLst>
                                          <p:attrName>style.visibility</p:attrName>
                                        </p:attrNameLst>
                                      </p:cBhvr>
                                      <p:to>
                                        <p:strVal val="visible"/>
                                      </p:to>
                                    </p:set>
                                    <p:anim calcmode="lin" valueType="num">
                                      <p:cBhvr>
                                        <p:cTn id="341" dur="4000" fill="hold"/>
                                        <p:tgtEl>
                                          <p:spTgt spid="60"/>
                                        </p:tgtEl>
                                        <p:attrNameLst>
                                          <p:attrName>ppt_w</p:attrName>
                                        </p:attrNameLst>
                                      </p:cBhvr>
                                      <p:tavLst>
                                        <p:tav tm="0" fmla="#ppt_w*sin(2.5*pi*$)">
                                          <p:val>
                                            <p:fltVal val="0"/>
                                          </p:val>
                                        </p:tav>
                                        <p:tav tm="100000">
                                          <p:val>
                                            <p:fltVal val="1"/>
                                          </p:val>
                                        </p:tav>
                                      </p:tavLst>
                                    </p:anim>
                                    <p:anim calcmode="lin" valueType="num">
                                      <p:cBhvr>
                                        <p:cTn id="342" dur="4000" fill="hold"/>
                                        <p:tgtEl>
                                          <p:spTgt spid="60"/>
                                        </p:tgtEl>
                                        <p:attrNameLst>
                                          <p:attrName>ppt_h</p:attrName>
                                        </p:attrNameLst>
                                      </p:cBhvr>
                                      <p:tavLst>
                                        <p:tav tm="0">
                                          <p:val>
                                            <p:strVal val="#ppt_h"/>
                                          </p:val>
                                        </p:tav>
                                        <p:tav tm="100000">
                                          <p:val>
                                            <p:strVal val="#ppt_h"/>
                                          </p:val>
                                        </p:tav>
                                      </p:tavLst>
                                    </p:anim>
                                  </p:childTnLst>
                                </p:cTn>
                              </p:par>
                              <p:par>
                                <p:cTn id="343" presetID="2" presetClass="exit" presetSubtype="8" fill="hold" grpId="2" nodeType="withEffect">
                                  <p:stCondLst>
                                    <p:cond delay="0"/>
                                  </p:stCondLst>
                                  <p:childTnLst>
                                    <p:anim calcmode="lin" valueType="num">
                                      <p:cBhvr additive="base">
                                        <p:cTn id="344" dur="4500"/>
                                        <p:tgtEl>
                                          <p:spTgt spid="60"/>
                                        </p:tgtEl>
                                        <p:attrNameLst>
                                          <p:attrName>ppt_x</p:attrName>
                                        </p:attrNameLst>
                                      </p:cBhvr>
                                      <p:tavLst>
                                        <p:tav tm="0">
                                          <p:val>
                                            <p:strVal val="ppt_x"/>
                                          </p:val>
                                        </p:tav>
                                        <p:tav tm="100000">
                                          <p:val>
                                            <p:strVal val="0-ppt_w/2"/>
                                          </p:val>
                                        </p:tav>
                                      </p:tavLst>
                                    </p:anim>
                                    <p:anim calcmode="lin" valueType="num">
                                      <p:cBhvr additive="base">
                                        <p:cTn id="345" dur="4500"/>
                                        <p:tgtEl>
                                          <p:spTgt spid="60"/>
                                        </p:tgtEl>
                                        <p:attrNameLst>
                                          <p:attrName>ppt_y</p:attrName>
                                        </p:attrNameLst>
                                      </p:cBhvr>
                                      <p:tavLst>
                                        <p:tav tm="0">
                                          <p:val>
                                            <p:strVal val="ppt_y"/>
                                          </p:val>
                                        </p:tav>
                                        <p:tav tm="100000">
                                          <p:val>
                                            <p:strVal val="ppt_y"/>
                                          </p:val>
                                        </p:tav>
                                      </p:tavLst>
                                    </p:anim>
                                    <p:set>
                                      <p:cBhvr>
                                        <p:cTn id="346" dur="1" fill="hold">
                                          <p:stCondLst>
                                            <p:cond delay="4499"/>
                                          </p:stCondLst>
                                        </p:cTn>
                                        <p:tgtEl>
                                          <p:spTgt spid="60"/>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500"/>
                                        <p:tgtEl>
                                          <p:spTgt spid="60"/>
                                        </p:tgtEl>
                                      </p:cBhvr>
                                    </p:animEffect>
                                    <p:set>
                                      <p:cBhvr>
                                        <p:cTn id="349" dur="1" fill="hold">
                                          <p:stCondLst>
                                            <p:cond delay="5499"/>
                                          </p:stCondLst>
                                        </p:cTn>
                                        <p:tgtEl>
                                          <p:spTgt spid="60"/>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58"/>
                                        </p:tgtEl>
                                        <p:attrNameLst>
                                          <p:attrName>style.visibility</p:attrName>
                                        </p:attrNameLst>
                                      </p:cBhvr>
                                      <p:to>
                                        <p:strVal val="visible"/>
                                      </p:to>
                                    </p:set>
                                    <p:anim calcmode="lin" valueType="num">
                                      <p:cBhvr additive="base">
                                        <p:cTn id="352" dur="4000" fill="hold"/>
                                        <p:tgtEl>
                                          <p:spTgt spid="58"/>
                                        </p:tgtEl>
                                        <p:attrNameLst>
                                          <p:attrName>ppt_x</p:attrName>
                                        </p:attrNameLst>
                                      </p:cBhvr>
                                      <p:tavLst>
                                        <p:tav tm="0">
                                          <p:val>
                                            <p:strVal val="0-#ppt_w/2"/>
                                          </p:val>
                                        </p:tav>
                                        <p:tav tm="100000">
                                          <p:val>
                                            <p:strVal val="#ppt_x"/>
                                          </p:val>
                                        </p:tav>
                                      </p:tavLst>
                                    </p:anim>
                                    <p:anim calcmode="lin" valueType="num">
                                      <p:cBhvr additive="base">
                                        <p:cTn id="353" dur="4000" fill="hold"/>
                                        <p:tgtEl>
                                          <p:spTgt spid="58"/>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58"/>
                                        </p:tgtEl>
                                        <p:attrNameLst>
                                          <p:attrName>style.visibility</p:attrName>
                                        </p:attrNameLst>
                                      </p:cBhvr>
                                      <p:to>
                                        <p:strVal val="visible"/>
                                      </p:to>
                                    </p:set>
                                    <p:anim calcmode="lin" valueType="num">
                                      <p:cBhvr>
                                        <p:cTn id="356" dur="4000" fill="hold"/>
                                        <p:tgtEl>
                                          <p:spTgt spid="58"/>
                                        </p:tgtEl>
                                        <p:attrNameLst>
                                          <p:attrName>ppt_w</p:attrName>
                                        </p:attrNameLst>
                                      </p:cBhvr>
                                      <p:tavLst>
                                        <p:tav tm="0" fmla="#ppt_w*sin(2.5*pi*$)">
                                          <p:val>
                                            <p:fltVal val="0"/>
                                          </p:val>
                                        </p:tav>
                                        <p:tav tm="100000">
                                          <p:val>
                                            <p:fltVal val="1"/>
                                          </p:val>
                                        </p:tav>
                                      </p:tavLst>
                                    </p:anim>
                                    <p:anim calcmode="lin" valueType="num">
                                      <p:cBhvr>
                                        <p:cTn id="357" dur="4000" fill="hold"/>
                                        <p:tgtEl>
                                          <p:spTgt spid="58"/>
                                        </p:tgtEl>
                                        <p:attrNameLst>
                                          <p:attrName>ppt_h</p:attrName>
                                        </p:attrNameLst>
                                      </p:cBhvr>
                                      <p:tavLst>
                                        <p:tav tm="0">
                                          <p:val>
                                            <p:strVal val="#ppt_h"/>
                                          </p:val>
                                        </p:tav>
                                        <p:tav tm="100000">
                                          <p:val>
                                            <p:strVal val="#ppt_h"/>
                                          </p:val>
                                        </p:tav>
                                      </p:tavLst>
                                    </p:anim>
                                  </p:childTnLst>
                                </p:cTn>
                              </p:par>
                              <p:par>
                                <p:cTn id="358" presetID="2" presetClass="exit" presetSubtype="8" fill="hold" grpId="2" nodeType="withEffect">
                                  <p:stCondLst>
                                    <p:cond delay="0"/>
                                  </p:stCondLst>
                                  <p:childTnLst>
                                    <p:anim calcmode="lin" valueType="num">
                                      <p:cBhvr additive="base">
                                        <p:cTn id="359" dur="4500"/>
                                        <p:tgtEl>
                                          <p:spTgt spid="58"/>
                                        </p:tgtEl>
                                        <p:attrNameLst>
                                          <p:attrName>ppt_x</p:attrName>
                                        </p:attrNameLst>
                                      </p:cBhvr>
                                      <p:tavLst>
                                        <p:tav tm="0">
                                          <p:val>
                                            <p:strVal val="ppt_x"/>
                                          </p:val>
                                        </p:tav>
                                        <p:tav tm="100000">
                                          <p:val>
                                            <p:strVal val="0-ppt_w/2"/>
                                          </p:val>
                                        </p:tav>
                                      </p:tavLst>
                                    </p:anim>
                                    <p:anim calcmode="lin" valueType="num">
                                      <p:cBhvr additive="base">
                                        <p:cTn id="360" dur="4500"/>
                                        <p:tgtEl>
                                          <p:spTgt spid="58"/>
                                        </p:tgtEl>
                                        <p:attrNameLst>
                                          <p:attrName>ppt_y</p:attrName>
                                        </p:attrNameLst>
                                      </p:cBhvr>
                                      <p:tavLst>
                                        <p:tav tm="0">
                                          <p:val>
                                            <p:strVal val="ppt_y"/>
                                          </p:val>
                                        </p:tav>
                                        <p:tav tm="100000">
                                          <p:val>
                                            <p:strVal val="ppt_y"/>
                                          </p:val>
                                        </p:tav>
                                      </p:tavLst>
                                    </p:anim>
                                    <p:set>
                                      <p:cBhvr>
                                        <p:cTn id="361" dur="1" fill="hold">
                                          <p:stCondLst>
                                            <p:cond delay="4499"/>
                                          </p:stCondLst>
                                        </p:cTn>
                                        <p:tgtEl>
                                          <p:spTgt spid="58"/>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500"/>
                                        <p:tgtEl>
                                          <p:spTgt spid="58"/>
                                        </p:tgtEl>
                                      </p:cBhvr>
                                    </p:animEffect>
                                    <p:set>
                                      <p:cBhvr>
                                        <p:cTn id="364" dur="1" fill="hold">
                                          <p:stCondLst>
                                            <p:cond delay="5499"/>
                                          </p:stCondLst>
                                        </p:cTn>
                                        <p:tgtEl>
                                          <p:spTgt spid="58"/>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59"/>
                                        </p:tgtEl>
                                        <p:attrNameLst>
                                          <p:attrName>style.visibility</p:attrName>
                                        </p:attrNameLst>
                                      </p:cBhvr>
                                      <p:to>
                                        <p:strVal val="visible"/>
                                      </p:to>
                                    </p:set>
                                    <p:anim calcmode="lin" valueType="num">
                                      <p:cBhvr additive="base">
                                        <p:cTn id="367" dur="4000" fill="hold"/>
                                        <p:tgtEl>
                                          <p:spTgt spid="59"/>
                                        </p:tgtEl>
                                        <p:attrNameLst>
                                          <p:attrName>ppt_x</p:attrName>
                                        </p:attrNameLst>
                                      </p:cBhvr>
                                      <p:tavLst>
                                        <p:tav tm="0">
                                          <p:val>
                                            <p:strVal val="0-#ppt_w/2"/>
                                          </p:val>
                                        </p:tav>
                                        <p:tav tm="100000">
                                          <p:val>
                                            <p:strVal val="#ppt_x"/>
                                          </p:val>
                                        </p:tav>
                                      </p:tavLst>
                                    </p:anim>
                                    <p:anim calcmode="lin" valueType="num">
                                      <p:cBhvr additive="base">
                                        <p:cTn id="368" dur="4000" fill="hold"/>
                                        <p:tgtEl>
                                          <p:spTgt spid="5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59"/>
                                        </p:tgtEl>
                                        <p:attrNameLst>
                                          <p:attrName>style.visibility</p:attrName>
                                        </p:attrNameLst>
                                      </p:cBhvr>
                                      <p:to>
                                        <p:strVal val="visible"/>
                                      </p:to>
                                    </p:set>
                                    <p:anim calcmode="lin" valueType="num">
                                      <p:cBhvr>
                                        <p:cTn id="371" dur="4000" fill="hold"/>
                                        <p:tgtEl>
                                          <p:spTgt spid="59"/>
                                        </p:tgtEl>
                                        <p:attrNameLst>
                                          <p:attrName>ppt_w</p:attrName>
                                        </p:attrNameLst>
                                      </p:cBhvr>
                                      <p:tavLst>
                                        <p:tav tm="0" fmla="#ppt_w*sin(2.5*pi*$)">
                                          <p:val>
                                            <p:fltVal val="0"/>
                                          </p:val>
                                        </p:tav>
                                        <p:tav tm="100000">
                                          <p:val>
                                            <p:fltVal val="1"/>
                                          </p:val>
                                        </p:tav>
                                      </p:tavLst>
                                    </p:anim>
                                    <p:anim calcmode="lin" valueType="num">
                                      <p:cBhvr>
                                        <p:cTn id="372" dur="4000" fill="hold"/>
                                        <p:tgtEl>
                                          <p:spTgt spid="59"/>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4500"/>
                                        <p:tgtEl>
                                          <p:spTgt spid="59"/>
                                        </p:tgtEl>
                                        <p:attrNameLst>
                                          <p:attrName>ppt_x</p:attrName>
                                        </p:attrNameLst>
                                      </p:cBhvr>
                                      <p:tavLst>
                                        <p:tav tm="0">
                                          <p:val>
                                            <p:strVal val="ppt_x"/>
                                          </p:val>
                                        </p:tav>
                                        <p:tav tm="100000">
                                          <p:val>
                                            <p:strVal val="0-ppt_w/2"/>
                                          </p:val>
                                        </p:tav>
                                      </p:tavLst>
                                    </p:anim>
                                    <p:anim calcmode="lin" valueType="num">
                                      <p:cBhvr additive="base">
                                        <p:cTn id="375" dur="4500"/>
                                        <p:tgtEl>
                                          <p:spTgt spid="59"/>
                                        </p:tgtEl>
                                        <p:attrNameLst>
                                          <p:attrName>ppt_y</p:attrName>
                                        </p:attrNameLst>
                                      </p:cBhvr>
                                      <p:tavLst>
                                        <p:tav tm="0">
                                          <p:val>
                                            <p:strVal val="ppt_y"/>
                                          </p:val>
                                        </p:tav>
                                        <p:tav tm="100000">
                                          <p:val>
                                            <p:strVal val="ppt_y"/>
                                          </p:val>
                                        </p:tav>
                                      </p:tavLst>
                                    </p:anim>
                                    <p:set>
                                      <p:cBhvr>
                                        <p:cTn id="376" dur="1" fill="hold">
                                          <p:stCondLst>
                                            <p:cond delay="4499"/>
                                          </p:stCondLst>
                                        </p:cTn>
                                        <p:tgtEl>
                                          <p:spTgt spid="5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500"/>
                                        <p:tgtEl>
                                          <p:spTgt spid="59"/>
                                        </p:tgtEl>
                                      </p:cBhvr>
                                    </p:animEffect>
                                    <p:set>
                                      <p:cBhvr>
                                        <p:cTn id="379" dur="1" fill="hold">
                                          <p:stCondLst>
                                            <p:cond delay="5499"/>
                                          </p:stCondLst>
                                        </p:cTn>
                                        <p:tgtEl>
                                          <p:spTgt spid="5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74"/>
                                        </p:tgtEl>
                                        <p:attrNameLst>
                                          <p:attrName>style.visibility</p:attrName>
                                        </p:attrNameLst>
                                      </p:cBhvr>
                                      <p:to>
                                        <p:strVal val="visible"/>
                                      </p:to>
                                    </p:set>
                                    <p:anim calcmode="lin" valueType="num">
                                      <p:cBhvr additive="base">
                                        <p:cTn id="382" dur="4000" fill="hold"/>
                                        <p:tgtEl>
                                          <p:spTgt spid="74"/>
                                        </p:tgtEl>
                                        <p:attrNameLst>
                                          <p:attrName>ppt_x</p:attrName>
                                        </p:attrNameLst>
                                      </p:cBhvr>
                                      <p:tavLst>
                                        <p:tav tm="0">
                                          <p:val>
                                            <p:strVal val="0-#ppt_w/2"/>
                                          </p:val>
                                        </p:tav>
                                        <p:tav tm="100000">
                                          <p:val>
                                            <p:strVal val="#ppt_x"/>
                                          </p:val>
                                        </p:tav>
                                      </p:tavLst>
                                    </p:anim>
                                    <p:anim calcmode="lin" valueType="num">
                                      <p:cBhvr additive="base">
                                        <p:cTn id="383" dur="4000" fill="hold"/>
                                        <p:tgtEl>
                                          <p:spTgt spid="74"/>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4"/>
                                        </p:tgtEl>
                                        <p:attrNameLst>
                                          <p:attrName>style.visibility</p:attrName>
                                        </p:attrNameLst>
                                      </p:cBhvr>
                                      <p:to>
                                        <p:strVal val="visible"/>
                                      </p:to>
                                    </p:set>
                                    <p:anim calcmode="lin" valueType="num">
                                      <p:cBhvr>
                                        <p:cTn id="386" dur="4000" fill="hold"/>
                                        <p:tgtEl>
                                          <p:spTgt spid="74"/>
                                        </p:tgtEl>
                                        <p:attrNameLst>
                                          <p:attrName>ppt_w</p:attrName>
                                        </p:attrNameLst>
                                      </p:cBhvr>
                                      <p:tavLst>
                                        <p:tav tm="0" fmla="#ppt_w*sin(2.5*pi*$)">
                                          <p:val>
                                            <p:fltVal val="0"/>
                                          </p:val>
                                        </p:tav>
                                        <p:tav tm="100000">
                                          <p:val>
                                            <p:fltVal val="1"/>
                                          </p:val>
                                        </p:tav>
                                      </p:tavLst>
                                    </p:anim>
                                    <p:anim calcmode="lin" valueType="num">
                                      <p:cBhvr>
                                        <p:cTn id="387" dur="4000" fill="hold"/>
                                        <p:tgtEl>
                                          <p:spTgt spid="74"/>
                                        </p:tgtEl>
                                        <p:attrNameLst>
                                          <p:attrName>ppt_h</p:attrName>
                                        </p:attrNameLst>
                                      </p:cBhvr>
                                      <p:tavLst>
                                        <p:tav tm="0">
                                          <p:val>
                                            <p:strVal val="#ppt_h"/>
                                          </p:val>
                                        </p:tav>
                                        <p:tav tm="100000">
                                          <p:val>
                                            <p:strVal val="#ppt_h"/>
                                          </p:val>
                                        </p:tav>
                                      </p:tavLst>
                                    </p:anim>
                                  </p:childTnLst>
                                </p:cTn>
                              </p:par>
                              <p:par>
                                <p:cTn id="388" presetID="2" presetClass="exit" presetSubtype="8" fill="hold" grpId="2" nodeType="withEffect">
                                  <p:stCondLst>
                                    <p:cond delay="0"/>
                                  </p:stCondLst>
                                  <p:childTnLst>
                                    <p:anim calcmode="lin" valueType="num">
                                      <p:cBhvr additive="base">
                                        <p:cTn id="389" dur="4500"/>
                                        <p:tgtEl>
                                          <p:spTgt spid="74"/>
                                        </p:tgtEl>
                                        <p:attrNameLst>
                                          <p:attrName>ppt_x</p:attrName>
                                        </p:attrNameLst>
                                      </p:cBhvr>
                                      <p:tavLst>
                                        <p:tav tm="0">
                                          <p:val>
                                            <p:strVal val="ppt_x"/>
                                          </p:val>
                                        </p:tav>
                                        <p:tav tm="100000">
                                          <p:val>
                                            <p:strVal val="0-ppt_w/2"/>
                                          </p:val>
                                        </p:tav>
                                      </p:tavLst>
                                    </p:anim>
                                    <p:anim calcmode="lin" valueType="num">
                                      <p:cBhvr additive="base">
                                        <p:cTn id="390" dur="4500"/>
                                        <p:tgtEl>
                                          <p:spTgt spid="74"/>
                                        </p:tgtEl>
                                        <p:attrNameLst>
                                          <p:attrName>ppt_y</p:attrName>
                                        </p:attrNameLst>
                                      </p:cBhvr>
                                      <p:tavLst>
                                        <p:tav tm="0">
                                          <p:val>
                                            <p:strVal val="ppt_y"/>
                                          </p:val>
                                        </p:tav>
                                        <p:tav tm="100000">
                                          <p:val>
                                            <p:strVal val="ppt_y"/>
                                          </p:val>
                                        </p:tav>
                                      </p:tavLst>
                                    </p:anim>
                                    <p:set>
                                      <p:cBhvr>
                                        <p:cTn id="391" dur="1" fill="hold">
                                          <p:stCondLst>
                                            <p:cond delay="4499"/>
                                          </p:stCondLst>
                                        </p:cTn>
                                        <p:tgtEl>
                                          <p:spTgt spid="74"/>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500"/>
                                        <p:tgtEl>
                                          <p:spTgt spid="74"/>
                                        </p:tgtEl>
                                      </p:cBhvr>
                                    </p:animEffect>
                                    <p:set>
                                      <p:cBhvr>
                                        <p:cTn id="394" dur="1" fill="hold">
                                          <p:stCondLst>
                                            <p:cond delay="5499"/>
                                          </p:stCondLst>
                                        </p:cTn>
                                        <p:tgtEl>
                                          <p:spTgt spid="74"/>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72"/>
                                        </p:tgtEl>
                                        <p:attrNameLst>
                                          <p:attrName>style.visibility</p:attrName>
                                        </p:attrNameLst>
                                      </p:cBhvr>
                                      <p:to>
                                        <p:strVal val="visible"/>
                                      </p:to>
                                    </p:set>
                                    <p:anim calcmode="lin" valueType="num">
                                      <p:cBhvr additive="base">
                                        <p:cTn id="397" dur="4000" fill="hold"/>
                                        <p:tgtEl>
                                          <p:spTgt spid="72"/>
                                        </p:tgtEl>
                                        <p:attrNameLst>
                                          <p:attrName>ppt_x</p:attrName>
                                        </p:attrNameLst>
                                      </p:cBhvr>
                                      <p:tavLst>
                                        <p:tav tm="0">
                                          <p:val>
                                            <p:strVal val="0-#ppt_w/2"/>
                                          </p:val>
                                        </p:tav>
                                        <p:tav tm="100000">
                                          <p:val>
                                            <p:strVal val="#ppt_x"/>
                                          </p:val>
                                        </p:tav>
                                      </p:tavLst>
                                    </p:anim>
                                    <p:anim calcmode="lin" valueType="num">
                                      <p:cBhvr additive="base">
                                        <p:cTn id="398" dur="4000" fill="hold"/>
                                        <p:tgtEl>
                                          <p:spTgt spid="72"/>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72"/>
                                        </p:tgtEl>
                                        <p:attrNameLst>
                                          <p:attrName>style.visibility</p:attrName>
                                        </p:attrNameLst>
                                      </p:cBhvr>
                                      <p:to>
                                        <p:strVal val="visible"/>
                                      </p:to>
                                    </p:set>
                                    <p:anim calcmode="lin" valueType="num">
                                      <p:cBhvr>
                                        <p:cTn id="401" dur="4000" fill="hold"/>
                                        <p:tgtEl>
                                          <p:spTgt spid="72"/>
                                        </p:tgtEl>
                                        <p:attrNameLst>
                                          <p:attrName>ppt_w</p:attrName>
                                        </p:attrNameLst>
                                      </p:cBhvr>
                                      <p:tavLst>
                                        <p:tav tm="0" fmla="#ppt_w*sin(2.5*pi*$)">
                                          <p:val>
                                            <p:fltVal val="0"/>
                                          </p:val>
                                        </p:tav>
                                        <p:tav tm="100000">
                                          <p:val>
                                            <p:fltVal val="1"/>
                                          </p:val>
                                        </p:tav>
                                      </p:tavLst>
                                    </p:anim>
                                    <p:anim calcmode="lin" valueType="num">
                                      <p:cBhvr>
                                        <p:cTn id="402" dur="4000" fill="hold"/>
                                        <p:tgtEl>
                                          <p:spTgt spid="72"/>
                                        </p:tgtEl>
                                        <p:attrNameLst>
                                          <p:attrName>ppt_h</p:attrName>
                                        </p:attrNameLst>
                                      </p:cBhvr>
                                      <p:tavLst>
                                        <p:tav tm="0">
                                          <p:val>
                                            <p:strVal val="#ppt_h"/>
                                          </p:val>
                                        </p:tav>
                                        <p:tav tm="100000">
                                          <p:val>
                                            <p:strVal val="#ppt_h"/>
                                          </p:val>
                                        </p:tav>
                                      </p:tavLst>
                                    </p:anim>
                                  </p:childTnLst>
                                </p:cTn>
                              </p:par>
                              <p:par>
                                <p:cTn id="403" presetID="2" presetClass="exit" presetSubtype="8" fill="hold" grpId="2" nodeType="withEffect">
                                  <p:stCondLst>
                                    <p:cond delay="0"/>
                                  </p:stCondLst>
                                  <p:childTnLst>
                                    <p:anim calcmode="lin" valueType="num">
                                      <p:cBhvr additive="base">
                                        <p:cTn id="404" dur="4500"/>
                                        <p:tgtEl>
                                          <p:spTgt spid="72"/>
                                        </p:tgtEl>
                                        <p:attrNameLst>
                                          <p:attrName>ppt_x</p:attrName>
                                        </p:attrNameLst>
                                      </p:cBhvr>
                                      <p:tavLst>
                                        <p:tav tm="0">
                                          <p:val>
                                            <p:strVal val="ppt_x"/>
                                          </p:val>
                                        </p:tav>
                                        <p:tav tm="100000">
                                          <p:val>
                                            <p:strVal val="0-ppt_w/2"/>
                                          </p:val>
                                        </p:tav>
                                      </p:tavLst>
                                    </p:anim>
                                    <p:anim calcmode="lin" valueType="num">
                                      <p:cBhvr additive="base">
                                        <p:cTn id="405" dur="4500"/>
                                        <p:tgtEl>
                                          <p:spTgt spid="72"/>
                                        </p:tgtEl>
                                        <p:attrNameLst>
                                          <p:attrName>ppt_y</p:attrName>
                                        </p:attrNameLst>
                                      </p:cBhvr>
                                      <p:tavLst>
                                        <p:tav tm="0">
                                          <p:val>
                                            <p:strVal val="ppt_y"/>
                                          </p:val>
                                        </p:tav>
                                        <p:tav tm="100000">
                                          <p:val>
                                            <p:strVal val="ppt_y"/>
                                          </p:val>
                                        </p:tav>
                                      </p:tavLst>
                                    </p:anim>
                                    <p:set>
                                      <p:cBhvr>
                                        <p:cTn id="406" dur="1" fill="hold">
                                          <p:stCondLst>
                                            <p:cond delay="4499"/>
                                          </p:stCondLst>
                                        </p:cTn>
                                        <p:tgtEl>
                                          <p:spTgt spid="72"/>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500"/>
                                        <p:tgtEl>
                                          <p:spTgt spid="72"/>
                                        </p:tgtEl>
                                      </p:cBhvr>
                                    </p:animEffect>
                                    <p:set>
                                      <p:cBhvr>
                                        <p:cTn id="409" dur="1" fill="hold">
                                          <p:stCondLst>
                                            <p:cond delay="5499"/>
                                          </p:stCondLst>
                                        </p:cTn>
                                        <p:tgtEl>
                                          <p:spTgt spid="72"/>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73"/>
                                        </p:tgtEl>
                                        <p:attrNameLst>
                                          <p:attrName>style.visibility</p:attrName>
                                        </p:attrNameLst>
                                      </p:cBhvr>
                                      <p:to>
                                        <p:strVal val="visible"/>
                                      </p:to>
                                    </p:set>
                                    <p:anim calcmode="lin" valueType="num">
                                      <p:cBhvr additive="base">
                                        <p:cTn id="412" dur="4000" fill="hold"/>
                                        <p:tgtEl>
                                          <p:spTgt spid="73"/>
                                        </p:tgtEl>
                                        <p:attrNameLst>
                                          <p:attrName>ppt_x</p:attrName>
                                        </p:attrNameLst>
                                      </p:cBhvr>
                                      <p:tavLst>
                                        <p:tav tm="0">
                                          <p:val>
                                            <p:strVal val="0-#ppt_w/2"/>
                                          </p:val>
                                        </p:tav>
                                        <p:tav tm="100000">
                                          <p:val>
                                            <p:strVal val="#ppt_x"/>
                                          </p:val>
                                        </p:tav>
                                      </p:tavLst>
                                    </p:anim>
                                    <p:anim calcmode="lin" valueType="num">
                                      <p:cBhvr additive="base">
                                        <p:cTn id="413" dur="4000" fill="hold"/>
                                        <p:tgtEl>
                                          <p:spTgt spid="73"/>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73"/>
                                        </p:tgtEl>
                                        <p:attrNameLst>
                                          <p:attrName>style.visibility</p:attrName>
                                        </p:attrNameLst>
                                      </p:cBhvr>
                                      <p:to>
                                        <p:strVal val="visible"/>
                                      </p:to>
                                    </p:set>
                                    <p:anim calcmode="lin" valueType="num">
                                      <p:cBhvr>
                                        <p:cTn id="416" dur="4000" fill="hold"/>
                                        <p:tgtEl>
                                          <p:spTgt spid="73"/>
                                        </p:tgtEl>
                                        <p:attrNameLst>
                                          <p:attrName>ppt_w</p:attrName>
                                        </p:attrNameLst>
                                      </p:cBhvr>
                                      <p:tavLst>
                                        <p:tav tm="0" fmla="#ppt_w*sin(2.5*pi*$)">
                                          <p:val>
                                            <p:fltVal val="0"/>
                                          </p:val>
                                        </p:tav>
                                        <p:tav tm="100000">
                                          <p:val>
                                            <p:fltVal val="1"/>
                                          </p:val>
                                        </p:tav>
                                      </p:tavLst>
                                    </p:anim>
                                    <p:anim calcmode="lin" valueType="num">
                                      <p:cBhvr>
                                        <p:cTn id="417" dur="4000" fill="hold"/>
                                        <p:tgtEl>
                                          <p:spTgt spid="73"/>
                                        </p:tgtEl>
                                        <p:attrNameLst>
                                          <p:attrName>ppt_h</p:attrName>
                                        </p:attrNameLst>
                                      </p:cBhvr>
                                      <p:tavLst>
                                        <p:tav tm="0">
                                          <p:val>
                                            <p:strVal val="#ppt_h"/>
                                          </p:val>
                                        </p:tav>
                                        <p:tav tm="100000">
                                          <p:val>
                                            <p:strVal val="#ppt_h"/>
                                          </p:val>
                                        </p:tav>
                                      </p:tavLst>
                                    </p:anim>
                                  </p:childTnLst>
                                </p:cTn>
                              </p:par>
                              <p:par>
                                <p:cTn id="418" presetID="2" presetClass="exit" presetSubtype="8" fill="hold" grpId="2" nodeType="withEffect">
                                  <p:stCondLst>
                                    <p:cond delay="0"/>
                                  </p:stCondLst>
                                  <p:childTnLst>
                                    <p:anim calcmode="lin" valueType="num">
                                      <p:cBhvr additive="base">
                                        <p:cTn id="419" dur="4500"/>
                                        <p:tgtEl>
                                          <p:spTgt spid="73"/>
                                        </p:tgtEl>
                                        <p:attrNameLst>
                                          <p:attrName>ppt_x</p:attrName>
                                        </p:attrNameLst>
                                      </p:cBhvr>
                                      <p:tavLst>
                                        <p:tav tm="0">
                                          <p:val>
                                            <p:strVal val="ppt_x"/>
                                          </p:val>
                                        </p:tav>
                                        <p:tav tm="100000">
                                          <p:val>
                                            <p:strVal val="0-ppt_w/2"/>
                                          </p:val>
                                        </p:tav>
                                      </p:tavLst>
                                    </p:anim>
                                    <p:anim calcmode="lin" valueType="num">
                                      <p:cBhvr additive="base">
                                        <p:cTn id="420" dur="4500"/>
                                        <p:tgtEl>
                                          <p:spTgt spid="73"/>
                                        </p:tgtEl>
                                        <p:attrNameLst>
                                          <p:attrName>ppt_y</p:attrName>
                                        </p:attrNameLst>
                                      </p:cBhvr>
                                      <p:tavLst>
                                        <p:tav tm="0">
                                          <p:val>
                                            <p:strVal val="ppt_y"/>
                                          </p:val>
                                        </p:tav>
                                        <p:tav tm="100000">
                                          <p:val>
                                            <p:strVal val="ppt_y"/>
                                          </p:val>
                                        </p:tav>
                                      </p:tavLst>
                                    </p:anim>
                                    <p:set>
                                      <p:cBhvr>
                                        <p:cTn id="421" dur="1" fill="hold">
                                          <p:stCondLst>
                                            <p:cond delay="4499"/>
                                          </p:stCondLst>
                                        </p:cTn>
                                        <p:tgtEl>
                                          <p:spTgt spid="73"/>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500"/>
                                        <p:tgtEl>
                                          <p:spTgt spid="73"/>
                                        </p:tgtEl>
                                      </p:cBhvr>
                                    </p:animEffect>
                                    <p:set>
                                      <p:cBhvr>
                                        <p:cTn id="424" dur="1" fill="hold">
                                          <p:stCondLst>
                                            <p:cond delay="5499"/>
                                          </p:stCondLst>
                                        </p:cTn>
                                        <p:tgtEl>
                                          <p:spTgt spid="73"/>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98"/>
                                        </p:tgtEl>
                                        <p:attrNameLst>
                                          <p:attrName>style.visibility</p:attrName>
                                        </p:attrNameLst>
                                      </p:cBhvr>
                                      <p:to>
                                        <p:strVal val="visible"/>
                                      </p:to>
                                    </p:set>
                                    <p:anim calcmode="lin" valueType="num">
                                      <p:cBhvr additive="base">
                                        <p:cTn id="427" dur="4000" fill="hold"/>
                                        <p:tgtEl>
                                          <p:spTgt spid="98"/>
                                        </p:tgtEl>
                                        <p:attrNameLst>
                                          <p:attrName>ppt_x</p:attrName>
                                        </p:attrNameLst>
                                      </p:cBhvr>
                                      <p:tavLst>
                                        <p:tav tm="0">
                                          <p:val>
                                            <p:strVal val="0-#ppt_w/2"/>
                                          </p:val>
                                        </p:tav>
                                        <p:tav tm="100000">
                                          <p:val>
                                            <p:strVal val="#ppt_x"/>
                                          </p:val>
                                        </p:tav>
                                      </p:tavLst>
                                    </p:anim>
                                    <p:anim calcmode="lin" valueType="num">
                                      <p:cBhvr additive="base">
                                        <p:cTn id="428" dur="4000" fill="hold"/>
                                        <p:tgtEl>
                                          <p:spTgt spid="98"/>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98"/>
                                        </p:tgtEl>
                                        <p:attrNameLst>
                                          <p:attrName>style.visibility</p:attrName>
                                        </p:attrNameLst>
                                      </p:cBhvr>
                                      <p:to>
                                        <p:strVal val="visible"/>
                                      </p:to>
                                    </p:set>
                                    <p:anim calcmode="lin" valueType="num">
                                      <p:cBhvr>
                                        <p:cTn id="431" dur="4000" fill="hold"/>
                                        <p:tgtEl>
                                          <p:spTgt spid="98"/>
                                        </p:tgtEl>
                                        <p:attrNameLst>
                                          <p:attrName>ppt_w</p:attrName>
                                        </p:attrNameLst>
                                      </p:cBhvr>
                                      <p:tavLst>
                                        <p:tav tm="0" fmla="#ppt_w*sin(2.5*pi*$)">
                                          <p:val>
                                            <p:fltVal val="0"/>
                                          </p:val>
                                        </p:tav>
                                        <p:tav tm="100000">
                                          <p:val>
                                            <p:fltVal val="1"/>
                                          </p:val>
                                        </p:tav>
                                      </p:tavLst>
                                    </p:anim>
                                    <p:anim calcmode="lin" valueType="num">
                                      <p:cBhvr>
                                        <p:cTn id="432" dur="4000" fill="hold"/>
                                        <p:tgtEl>
                                          <p:spTgt spid="98"/>
                                        </p:tgtEl>
                                        <p:attrNameLst>
                                          <p:attrName>ppt_h</p:attrName>
                                        </p:attrNameLst>
                                      </p:cBhvr>
                                      <p:tavLst>
                                        <p:tav tm="0">
                                          <p:val>
                                            <p:strVal val="#ppt_h"/>
                                          </p:val>
                                        </p:tav>
                                        <p:tav tm="100000">
                                          <p:val>
                                            <p:strVal val="#ppt_h"/>
                                          </p:val>
                                        </p:tav>
                                      </p:tavLst>
                                    </p:anim>
                                  </p:childTnLst>
                                </p:cTn>
                              </p:par>
                              <p:par>
                                <p:cTn id="433" presetID="2" presetClass="exit" presetSubtype="8" fill="hold" grpId="2" nodeType="withEffect">
                                  <p:stCondLst>
                                    <p:cond delay="0"/>
                                  </p:stCondLst>
                                  <p:childTnLst>
                                    <p:anim calcmode="lin" valueType="num">
                                      <p:cBhvr additive="base">
                                        <p:cTn id="434" dur="4500"/>
                                        <p:tgtEl>
                                          <p:spTgt spid="98"/>
                                        </p:tgtEl>
                                        <p:attrNameLst>
                                          <p:attrName>ppt_x</p:attrName>
                                        </p:attrNameLst>
                                      </p:cBhvr>
                                      <p:tavLst>
                                        <p:tav tm="0">
                                          <p:val>
                                            <p:strVal val="ppt_x"/>
                                          </p:val>
                                        </p:tav>
                                        <p:tav tm="100000">
                                          <p:val>
                                            <p:strVal val="0-ppt_w/2"/>
                                          </p:val>
                                        </p:tav>
                                      </p:tavLst>
                                    </p:anim>
                                    <p:anim calcmode="lin" valueType="num">
                                      <p:cBhvr additive="base">
                                        <p:cTn id="435" dur="4500"/>
                                        <p:tgtEl>
                                          <p:spTgt spid="98"/>
                                        </p:tgtEl>
                                        <p:attrNameLst>
                                          <p:attrName>ppt_y</p:attrName>
                                        </p:attrNameLst>
                                      </p:cBhvr>
                                      <p:tavLst>
                                        <p:tav tm="0">
                                          <p:val>
                                            <p:strVal val="ppt_y"/>
                                          </p:val>
                                        </p:tav>
                                        <p:tav tm="100000">
                                          <p:val>
                                            <p:strVal val="ppt_y"/>
                                          </p:val>
                                        </p:tav>
                                      </p:tavLst>
                                    </p:anim>
                                    <p:set>
                                      <p:cBhvr>
                                        <p:cTn id="436" dur="1" fill="hold">
                                          <p:stCondLst>
                                            <p:cond delay="4499"/>
                                          </p:stCondLst>
                                        </p:cTn>
                                        <p:tgtEl>
                                          <p:spTgt spid="98"/>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500"/>
                                        <p:tgtEl>
                                          <p:spTgt spid="98"/>
                                        </p:tgtEl>
                                      </p:cBhvr>
                                    </p:animEffect>
                                    <p:set>
                                      <p:cBhvr>
                                        <p:cTn id="439" dur="1" fill="hold">
                                          <p:stCondLst>
                                            <p:cond delay="5499"/>
                                          </p:stCondLst>
                                        </p:cTn>
                                        <p:tgtEl>
                                          <p:spTgt spid="98"/>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96"/>
                                        </p:tgtEl>
                                        <p:attrNameLst>
                                          <p:attrName>style.visibility</p:attrName>
                                        </p:attrNameLst>
                                      </p:cBhvr>
                                      <p:to>
                                        <p:strVal val="visible"/>
                                      </p:to>
                                    </p:set>
                                    <p:anim calcmode="lin" valueType="num">
                                      <p:cBhvr additive="base">
                                        <p:cTn id="442" dur="4000" fill="hold"/>
                                        <p:tgtEl>
                                          <p:spTgt spid="96"/>
                                        </p:tgtEl>
                                        <p:attrNameLst>
                                          <p:attrName>ppt_x</p:attrName>
                                        </p:attrNameLst>
                                      </p:cBhvr>
                                      <p:tavLst>
                                        <p:tav tm="0">
                                          <p:val>
                                            <p:strVal val="0-#ppt_w/2"/>
                                          </p:val>
                                        </p:tav>
                                        <p:tav tm="100000">
                                          <p:val>
                                            <p:strVal val="#ppt_x"/>
                                          </p:val>
                                        </p:tav>
                                      </p:tavLst>
                                    </p:anim>
                                    <p:anim calcmode="lin" valueType="num">
                                      <p:cBhvr additive="base">
                                        <p:cTn id="443" dur="4000" fill="hold"/>
                                        <p:tgtEl>
                                          <p:spTgt spid="9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96"/>
                                        </p:tgtEl>
                                        <p:attrNameLst>
                                          <p:attrName>style.visibility</p:attrName>
                                        </p:attrNameLst>
                                      </p:cBhvr>
                                      <p:to>
                                        <p:strVal val="visible"/>
                                      </p:to>
                                    </p:set>
                                    <p:anim calcmode="lin" valueType="num">
                                      <p:cBhvr>
                                        <p:cTn id="446" dur="4000" fill="hold"/>
                                        <p:tgtEl>
                                          <p:spTgt spid="96"/>
                                        </p:tgtEl>
                                        <p:attrNameLst>
                                          <p:attrName>ppt_w</p:attrName>
                                        </p:attrNameLst>
                                      </p:cBhvr>
                                      <p:tavLst>
                                        <p:tav tm="0" fmla="#ppt_w*sin(2.5*pi*$)">
                                          <p:val>
                                            <p:fltVal val="0"/>
                                          </p:val>
                                        </p:tav>
                                        <p:tav tm="100000">
                                          <p:val>
                                            <p:fltVal val="1"/>
                                          </p:val>
                                        </p:tav>
                                      </p:tavLst>
                                    </p:anim>
                                    <p:anim calcmode="lin" valueType="num">
                                      <p:cBhvr>
                                        <p:cTn id="447" dur="4000" fill="hold"/>
                                        <p:tgtEl>
                                          <p:spTgt spid="96"/>
                                        </p:tgtEl>
                                        <p:attrNameLst>
                                          <p:attrName>ppt_h</p:attrName>
                                        </p:attrNameLst>
                                      </p:cBhvr>
                                      <p:tavLst>
                                        <p:tav tm="0">
                                          <p:val>
                                            <p:strVal val="#ppt_h"/>
                                          </p:val>
                                        </p:tav>
                                        <p:tav tm="100000">
                                          <p:val>
                                            <p:strVal val="#ppt_h"/>
                                          </p:val>
                                        </p:tav>
                                      </p:tavLst>
                                    </p:anim>
                                  </p:childTnLst>
                                </p:cTn>
                              </p:par>
                              <p:par>
                                <p:cTn id="448" presetID="2" presetClass="exit" presetSubtype="8" fill="hold" grpId="2" nodeType="withEffect">
                                  <p:stCondLst>
                                    <p:cond delay="0"/>
                                  </p:stCondLst>
                                  <p:childTnLst>
                                    <p:anim calcmode="lin" valueType="num">
                                      <p:cBhvr additive="base">
                                        <p:cTn id="449" dur="4500"/>
                                        <p:tgtEl>
                                          <p:spTgt spid="96"/>
                                        </p:tgtEl>
                                        <p:attrNameLst>
                                          <p:attrName>ppt_x</p:attrName>
                                        </p:attrNameLst>
                                      </p:cBhvr>
                                      <p:tavLst>
                                        <p:tav tm="0">
                                          <p:val>
                                            <p:strVal val="ppt_x"/>
                                          </p:val>
                                        </p:tav>
                                        <p:tav tm="100000">
                                          <p:val>
                                            <p:strVal val="0-ppt_w/2"/>
                                          </p:val>
                                        </p:tav>
                                      </p:tavLst>
                                    </p:anim>
                                    <p:anim calcmode="lin" valueType="num">
                                      <p:cBhvr additive="base">
                                        <p:cTn id="450" dur="4500"/>
                                        <p:tgtEl>
                                          <p:spTgt spid="96"/>
                                        </p:tgtEl>
                                        <p:attrNameLst>
                                          <p:attrName>ppt_y</p:attrName>
                                        </p:attrNameLst>
                                      </p:cBhvr>
                                      <p:tavLst>
                                        <p:tav tm="0">
                                          <p:val>
                                            <p:strVal val="ppt_y"/>
                                          </p:val>
                                        </p:tav>
                                        <p:tav tm="100000">
                                          <p:val>
                                            <p:strVal val="ppt_y"/>
                                          </p:val>
                                        </p:tav>
                                      </p:tavLst>
                                    </p:anim>
                                    <p:set>
                                      <p:cBhvr>
                                        <p:cTn id="451" dur="1" fill="hold">
                                          <p:stCondLst>
                                            <p:cond delay="4499"/>
                                          </p:stCondLst>
                                        </p:cTn>
                                        <p:tgtEl>
                                          <p:spTgt spid="9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500"/>
                                        <p:tgtEl>
                                          <p:spTgt spid="96"/>
                                        </p:tgtEl>
                                      </p:cBhvr>
                                    </p:animEffect>
                                    <p:set>
                                      <p:cBhvr>
                                        <p:cTn id="454" dur="1" fill="hold">
                                          <p:stCondLst>
                                            <p:cond delay="5499"/>
                                          </p:stCondLst>
                                        </p:cTn>
                                        <p:tgtEl>
                                          <p:spTgt spid="9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97"/>
                                        </p:tgtEl>
                                        <p:attrNameLst>
                                          <p:attrName>style.visibility</p:attrName>
                                        </p:attrNameLst>
                                      </p:cBhvr>
                                      <p:to>
                                        <p:strVal val="visible"/>
                                      </p:to>
                                    </p:set>
                                    <p:anim calcmode="lin" valueType="num">
                                      <p:cBhvr additive="base">
                                        <p:cTn id="457" dur="4000" fill="hold"/>
                                        <p:tgtEl>
                                          <p:spTgt spid="97"/>
                                        </p:tgtEl>
                                        <p:attrNameLst>
                                          <p:attrName>ppt_x</p:attrName>
                                        </p:attrNameLst>
                                      </p:cBhvr>
                                      <p:tavLst>
                                        <p:tav tm="0">
                                          <p:val>
                                            <p:strVal val="0-#ppt_w/2"/>
                                          </p:val>
                                        </p:tav>
                                        <p:tav tm="100000">
                                          <p:val>
                                            <p:strVal val="#ppt_x"/>
                                          </p:val>
                                        </p:tav>
                                      </p:tavLst>
                                    </p:anim>
                                    <p:anim calcmode="lin" valueType="num">
                                      <p:cBhvr additive="base">
                                        <p:cTn id="458" dur="4000" fill="hold"/>
                                        <p:tgtEl>
                                          <p:spTgt spid="97"/>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97"/>
                                        </p:tgtEl>
                                        <p:attrNameLst>
                                          <p:attrName>style.visibility</p:attrName>
                                        </p:attrNameLst>
                                      </p:cBhvr>
                                      <p:to>
                                        <p:strVal val="visible"/>
                                      </p:to>
                                    </p:set>
                                    <p:anim calcmode="lin" valueType="num">
                                      <p:cBhvr>
                                        <p:cTn id="461" dur="4000" fill="hold"/>
                                        <p:tgtEl>
                                          <p:spTgt spid="97"/>
                                        </p:tgtEl>
                                        <p:attrNameLst>
                                          <p:attrName>ppt_w</p:attrName>
                                        </p:attrNameLst>
                                      </p:cBhvr>
                                      <p:tavLst>
                                        <p:tav tm="0" fmla="#ppt_w*sin(2.5*pi*$)">
                                          <p:val>
                                            <p:fltVal val="0"/>
                                          </p:val>
                                        </p:tav>
                                        <p:tav tm="100000">
                                          <p:val>
                                            <p:fltVal val="1"/>
                                          </p:val>
                                        </p:tav>
                                      </p:tavLst>
                                    </p:anim>
                                    <p:anim calcmode="lin" valueType="num">
                                      <p:cBhvr>
                                        <p:cTn id="462" dur="4000" fill="hold"/>
                                        <p:tgtEl>
                                          <p:spTgt spid="97"/>
                                        </p:tgtEl>
                                        <p:attrNameLst>
                                          <p:attrName>ppt_h</p:attrName>
                                        </p:attrNameLst>
                                      </p:cBhvr>
                                      <p:tavLst>
                                        <p:tav tm="0">
                                          <p:val>
                                            <p:strVal val="#ppt_h"/>
                                          </p:val>
                                        </p:tav>
                                        <p:tav tm="100000">
                                          <p:val>
                                            <p:strVal val="#ppt_h"/>
                                          </p:val>
                                        </p:tav>
                                      </p:tavLst>
                                    </p:anim>
                                  </p:childTnLst>
                                </p:cTn>
                              </p:par>
                              <p:par>
                                <p:cTn id="463" presetID="2" presetClass="exit" presetSubtype="8" fill="hold" grpId="2" nodeType="withEffect">
                                  <p:stCondLst>
                                    <p:cond delay="0"/>
                                  </p:stCondLst>
                                  <p:childTnLst>
                                    <p:anim calcmode="lin" valueType="num">
                                      <p:cBhvr additive="base">
                                        <p:cTn id="464" dur="4500"/>
                                        <p:tgtEl>
                                          <p:spTgt spid="97"/>
                                        </p:tgtEl>
                                        <p:attrNameLst>
                                          <p:attrName>ppt_x</p:attrName>
                                        </p:attrNameLst>
                                      </p:cBhvr>
                                      <p:tavLst>
                                        <p:tav tm="0">
                                          <p:val>
                                            <p:strVal val="ppt_x"/>
                                          </p:val>
                                        </p:tav>
                                        <p:tav tm="100000">
                                          <p:val>
                                            <p:strVal val="0-ppt_w/2"/>
                                          </p:val>
                                        </p:tav>
                                      </p:tavLst>
                                    </p:anim>
                                    <p:anim calcmode="lin" valueType="num">
                                      <p:cBhvr additive="base">
                                        <p:cTn id="465" dur="4500"/>
                                        <p:tgtEl>
                                          <p:spTgt spid="97"/>
                                        </p:tgtEl>
                                        <p:attrNameLst>
                                          <p:attrName>ppt_y</p:attrName>
                                        </p:attrNameLst>
                                      </p:cBhvr>
                                      <p:tavLst>
                                        <p:tav tm="0">
                                          <p:val>
                                            <p:strVal val="ppt_y"/>
                                          </p:val>
                                        </p:tav>
                                        <p:tav tm="100000">
                                          <p:val>
                                            <p:strVal val="ppt_y"/>
                                          </p:val>
                                        </p:tav>
                                      </p:tavLst>
                                    </p:anim>
                                    <p:set>
                                      <p:cBhvr>
                                        <p:cTn id="466" dur="1" fill="hold">
                                          <p:stCondLst>
                                            <p:cond delay="4499"/>
                                          </p:stCondLst>
                                        </p:cTn>
                                        <p:tgtEl>
                                          <p:spTgt spid="97"/>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500"/>
                                        <p:tgtEl>
                                          <p:spTgt spid="97"/>
                                        </p:tgtEl>
                                      </p:cBhvr>
                                    </p:animEffect>
                                    <p:set>
                                      <p:cBhvr>
                                        <p:cTn id="469" dur="1" fill="hold">
                                          <p:stCondLst>
                                            <p:cond delay="5499"/>
                                          </p:stCondLst>
                                        </p:cTn>
                                        <p:tgtEl>
                                          <p:spTgt spid="97"/>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04"/>
                                        </p:tgtEl>
                                        <p:attrNameLst>
                                          <p:attrName>style.visibility</p:attrName>
                                        </p:attrNameLst>
                                      </p:cBhvr>
                                      <p:to>
                                        <p:strVal val="visible"/>
                                      </p:to>
                                    </p:set>
                                    <p:anim calcmode="lin" valueType="num">
                                      <p:cBhvr additive="base">
                                        <p:cTn id="472" dur="4000" fill="hold"/>
                                        <p:tgtEl>
                                          <p:spTgt spid="104"/>
                                        </p:tgtEl>
                                        <p:attrNameLst>
                                          <p:attrName>ppt_x</p:attrName>
                                        </p:attrNameLst>
                                      </p:cBhvr>
                                      <p:tavLst>
                                        <p:tav tm="0">
                                          <p:val>
                                            <p:strVal val="0-#ppt_w/2"/>
                                          </p:val>
                                        </p:tav>
                                        <p:tav tm="100000">
                                          <p:val>
                                            <p:strVal val="#ppt_x"/>
                                          </p:val>
                                        </p:tav>
                                      </p:tavLst>
                                    </p:anim>
                                    <p:anim calcmode="lin" valueType="num">
                                      <p:cBhvr additive="base">
                                        <p:cTn id="473" dur="4000" fill="hold"/>
                                        <p:tgtEl>
                                          <p:spTgt spid="10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04"/>
                                        </p:tgtEl>
                                        <p:attrNameLst>
                                          <p:attrName>style.visibility</p:attrName>
                                        </p:attrNameLst>
                                      </p:cBhvr>
                                      <p:to>
                                        <p:strVal val="visible"/>
                                      </p:to>
                                    </p:set>
                                    <p:anim calcmode="lin" valueType="num">
                                      <p:cBhvr>
                                        <p:cTn id="476" dur="4000" fill="hold"/>
                                        <p:tgtEl>
                                          <p:spTgt spid="104"/>
                                        </p:tgtEl>
                                        <p:attrNameLst>
                                          <p:attrName>ppt_w</p:attrName>
                                        </p:attrNameLst>
                                      </p:cBhvr>
                                      <p:tavLst>
                                        <p:tav tm="0" fmla="#ppt_w*sin(2.5*pi*$)">
                                          <p:val>
                                            <p:fltVal val="0"/>
                                          </p:val>
                                        </p:tav>
                                        <p:tav tm="100000">
                                          <p:val>
                                            <p:fltVal val="1"/>
                                          </p:val>
                                        </p:tav>
                                      </p:tavLst>
                                    </p:anim>
                                    <p:anim calcmode="lin" valueType="num">
                                      <p:cBhvr>
                                        <p:cTn id="477" dur="4000" fill="hold"/>
                                        <p:tgtEl>
                                          <p:spTgt spid="104"/>
                                        </p:tgtEl>
                                        <p:attrNameLst>
                                          <p:attrName>ppt_h</p:attrName>
                                        </p:attrNameLst>
                                      </p:cBhvr>
                                      <p:tavLst>
                                        <p:tav tm="0">
                                          <p:val>
                                            <p:strVal val="#ppt_h"/>
                                          </p:val>
                                        </p:tav>
                                        <p:tav tm="100000">
                                          <p:val>
                                            <p:strVal val="#ppt_h"/>
                                          </p:val>
                                        </p:tav>
                                      </p:tavLst>
                                    </p:anim>
                                  </p:childTnLst>
                                </p:cTn>
                              </p:par>
                              <p:par>
                                <p:cTn id="478" presetID="2" presetClass="exit" presetSubtype="8" fill="hold" grpId="2" nodeType="withEffect">
                                  <p:stCondLst>
                                    <p:cond delay="0"/>
                                  </p:stCondLst>
                                  <p:childTnLst>
                                    <p:anim calcmode="lin" valueType="num">
                                      <p:cBhvr additive="base">
                                        <p:cTn id="479" dur="4500"/>
                                        <p:tgtEl>
                                          <p:spTgt spid="104"/>
                                        </p:tgtEl>
                                        <p:attrNameLst>
                                          <p:attrName>ppt_x</p:attrName>
                                        </p:attrNameLst>
                                      </p:cBhvr>
                                      <p:tavLst>
                                        <p:tav tm="0">
                                          <p:val>
                                            <p:strVal val="ppt_x"/>
                                          </p:val>
                                        </p:tav>
                                        <p:tav tm="100000">
                                          <p:val>
                                            <p:strVal val="0-ppt_w/2"/>
                                          </p:val>
                                        </p:tav>
                                      </p:tavLst>
                                    </p:anim>
                                    <p:anim calcmode="lin" valueType="num">
                                      <p:cBhvr additive="base">
                                        <p:cTn id="480" dur="4500"/>
                                        <p:tgtEl>
                                          <p:spTgt spid="104"/>
                                        </p:tgtEl>
                                        <p:attrNameLst>
                                          <p:attrName>ppt_y</p:attrName>
                                        </p:attrNameLst>
                                      </p:cBhvr>
                                      <p:tavLst>
                                        <p:tav tm="0">
                                          <p:val>
                                            <p:strVal val="ppt_y"/>
                                          </p:val>
                                        </p:tav>
                                        <p:tav tm="100000">
                                          <p:val>
                                            <p:strVal val="ppt_y"/>
                                          </p:val>
                                        </p:tav>
                                      </p:tavLst>
                                    </p:anim>
                                    <p:set>
                                      <p:cBhvr>
                                        <p:cTn id="481" dur="1" fill="hold">
                                          <p:stCondLst>
                                            <p:cond delay="4499"/>
                                          </p:stCondLst>
                                        </p:cTn>
                                        <p:tgtEl>
                                          <p:spTgt spid="10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500"/>
                                        <p:tgtEl>
                                          <p:spTgt spid="104"/>
                                        </p:tgtEl>
                                      </p:cBhvr>
                                    </p:animEffect>
                                    <p:set>
                                      <p:cBhvr>
                                        <p:cTn id="484" dur="1" fill="hold">
                                          <p:stCondLst>
                                            <p:cond delay="5499"/>
                                          </p:stCondLst>
                                        </p:cTn>
                                        <p:tgtEl>
                                          <p:spTgt spid="10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02"/>
                                        </p:tgtEl>
                                        <p:attrNameLst>
                                          <p:attrName>style.visibility</p:attrName>
                                        </p:attrNameLst>
                                      </p:cBhvr>
                                      <p:to>
                                        <p:strVal val="visible"/>
                                      </p:to>
                                    </p:set>
                                    <p:anim calcmode="lin" valueType="num">
                                      <p:cBhvr additive="base">
                                        <p:cTn id="487" dur="4000" fill="hold"/>
                                        <p:tgtEl>
                                          <p:spTgt spid="102"/>
                                        </p:tgtEl>
                                        <p:attrNameLst>
                                          <p:attrName>ppt_x</p:attrName>
                                        </p:attrNameLst>
                                      </p:cBhvr>
                                      <p:tavLst>
                                        <p:tav tm="0">
                                          <p:val>
                                            <p:strVal val="0-#ppt_w/2"/>
                                          </p:val>
                                        </p:tav>
                                        <p:tav tm="100000">
                                          <p:val>
                                            <p:strVal val="#ppt_x"/>
                                          </p:val>
                                        </p:tav>
                                      </p:tavLst>
                                    </p:anim>
                                    <p:anim calcmode="lin" valueType="num">
                                      <p:cBhvr additive="base">
                                        <p:cTn id="488" dur="4000" fill="hold"/>
                                        <p:tgtEl>
                                          <p:spTgt spid="102"/>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02"/>
                                        </p:tgtEl>
                                        <p:attrNameLst>
                                          <p:attrName>style.visibility</p:attrName>
                                        </p:attrNameLst>
                                      </p:cBhvr>
                                      <p:to>
                                        <p:strVal val="visible"/>
                                      </p:to>
                                    </p:set>
                                    <p:anim calcmode="lin" valueType="num">
                                      <p:cBhvr>
                                        <p:cTn id="491" dur="4000" fill="hold"/>
                                        <p:tgtEl>
                                          <p:spTgt spid="102"/>
                                        </p:tgtEl>
                                        <p:attrNameLst>
                                          <p:attrName>ppt_w</p:attrName>
                                        </p:attrNameLst>
                                      </p:cBhvr>
                                      <p:tavLst>
                                        <p:tav tm="0" fmla="#ppt_w*sin(2.5*pi*$)">
                                          <p:val>
                                            <p:fltVal val="0"/>
                                          </p:val>
                                        </p:tav>
                                        <p:tav tm="100000">
                                          <p:val>
                                            <p:fltVal val="1"/>
                                          </p:val>
                                        </p:tav>
                                      </p:tavLst>
                                    </p:anim>
                                    <p:anim calcmode="lin" valueType="num">
                                      <p:cBhvr>
                                        <p:cTn id="492" dur="4000" fill="hold"/>
                                        <p:tgtEl>
                                          <p:spTgt spid="102"/>
                                        </p:tgtEl>
                                        <p:attrNameLst>
                                          <p:attrName>ppt_h</p:attrName>
                                        </p:attrNameLst>
                                      </p:cBhvr>
                                      <p:tavLst>
                                        <p:tav tm="0">
                                          <p:val>
                                            <p:strVal val="#ppt_h"/>
                                          </p:val>
                                        </p:tav>
                                        <p:tav tm="100000">
                                          <p:val>
                                            <p:strVal val="#ppt_h"/>
                                          </p:val>
                                        </p:tav>
                                      </p:tavLst>
                                    </p:anim>
                                  </p:childTnLst>
                                </p:cTn>
                              </p:par>
                              <p:par>
                                <p:cTn id="493" presetID="2" presetClass="exit" presetSubtype="8" fill="hold" grpId="2" nodeType="withEffect">
                                  <p:stCondLst>
                                    <p:cond delay="0"/>
                                  </p:stCondLst>
                                  <p:childTnLst>
                                    <p:anim calcmode="lin" valueType="num">
                                      <p:cBhvr additive="base">
                                        <p:cTn id="494" dur="4500"/>
                                        <p:tgtEl>
                                          <p:spTgt spid="102"/>
                                        </p:tgtEl>
                                        <p:attrNameLst>
                                          <p:attrName>ppt_x</p:attrName>
                                        </p:attrNameLst>
                                      </p:cBhvr>
                                      <p:tavLst>
                                        <p:tav tm="0">
                                          <p:val>
                                            <p:strVal val="ppt_x"/>
                                          </p:val>
                                        </p:tav>
                                        <p:tav tm="100000">
                                          <p:val>
                                            <p:strVal val="0-ppt_w/2"/>
                                          </p:val>
                                        </p:tav>
                                      </p:tavLst>
                                    </p:anim>
                                    <p:anim calcmode="lin" valueType="num">
                                      <p:cBhvr additive="base">
                                        <p:cTn id="495" dur="4500"/>
                                        <p:tgtEl>
                                          <p:spTgt spid="102"/>
                                        </p:tgtEl>
                                        <p:attrNameLst>
                                          <p:attrName>ppt_y</p:attrName>
                                        </p:attrNameLst>
                                      </p:cBhvr>
                                      <p:tavLst>
                                        <p:tav tm="0">
                                          <p:val>
                                            <p:strVal val="ppt_y"/>
                                          </p:val>
                                        </p:tav>
                                        <p:tav tm="100000">
                                          <p:val>
                                            <p:strVal val="ppt_y"/>
                                          </p:val>
                                        </p:tav>
                                      </p:tavLst>
                                    </p:anim>
                                    <p:set>
                                      <p:cBhvr>
                                        <p:cTn id="496" dur="1" fill="hold">
                                          <p:stCondLst>
                                            <p:cond delay="4499"/>
                                          </p:stCondLst>
                                        </p:cTn>
                                        <p:tgtEl>
                                          <p:spTgt spid="102"/>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500"/>
                                        <p:tgtEl>
                                          <p:spTgt spid="102"/>
                                        </p:tgtEl>
                                      </p:cBhvr>
                                    </p:animEffect>
                                    <p:set>
                                      <p:cBhvr>
                                        <p:cTn id="499" dur="1" fill="hold">
                                          <p:stCondLst>
                                            <p:cond delay="5499"/>
                                          </p:stCondLst>
                                        </p:cTn>
                                        <p:tgtEl>
                                          <p:spTgt spid="102"/>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3"/>
                                        </p:tgtEl>
                                        <p:attrNameLst>
                                          <p:attrName>style.visibility</p:attrName>
                                        </p:attrNameLst>
                                      </p:cBhvr>
                                      <p:to>
                                        <p:strVal val="visible"/>
                                      </p:to>
                                    </p:set>
                                    <p:anim calcmode="lin" valueType="num">
                                      <p:cBhvr additive="base">
                                        <p:cTn id="502" dur="4000" fill="hold"/>
                                        <p:tgtEl>
                                          <p:spTgt spid="103"/>
                                        </p:tgtEl>
                                        <p:attrNameLst>
                                          <p:attrName>ppt_x</p:attrName>
                                        </p:attrNameLst>
                                      </p:cBhvr>
                                      <p:tavLst>
                                        <p:tav tm="0">
                                          <p:val>
                                            <p:strVal val="0-#ppt_w/2"/>
                                          </p:val>
                                        </p:tav>
                                        <p:tav tm="100000">
                                          <p:val>
                                            <p:strVal val="#ppt_x"/>
                                          </p:val>
                                        </p:tav>
                                      </p:tavLst>
                                    </p:anim>
                                    <p:anim calcmode="lin" valueType="num">
                                      <p:cBhvr additive="base">
                                        <p:cTn id="503" dur="4000" fill="hold"/>
                                        <p:tgtEl>
                                          <p:spTgt spid="103"/>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3"/>
                                        </p:tgtEl>
                                        <p:attrNameLst>
                                          <p:attrName>style.visibility</p:attrName>
                                        </p:attrNameLst>
                                      </p:cBhvr>
                                      <p:to>
                                        <p:strVal val="visible"/>
                                      </p:to>
                                    </p:set>
                                    <p:anim calcmode="lin" valueType="num">
                                      <p:cBhvr>
                                        <p:cTn id="506" dur="4000" fill="hold"/>
                                        <p:tgtEl>
                                          <p:spTgt spid="103"/>
                                        </p:tgtEl>
                                        <p:attrNameLst>
                                          <p:attrName>ppt_w</p:attrName>
                                        </p:attrNameLst>
                                      </p:cBhvr>
                                      <p:tavLst>
                                        <p:tav tm="0" fmla="#ppt_w*sin(2.5*pi*$)">
                                          <p:val>
                                            <p:fltVal val="0"/>
                                          </p:val>
                                        </p:tav>
                                        <p:tav tm="100000">
                                          <p:val>
                                            <p:fltVal val="1"/>
                                          </p:val>
                                        </p:tav>
                                      </p:tavLst>
                                    </p:anim>
                                    <p:anim calcmode="lin" valueType="num">
                                      <p:cBhvr>
                                        <p:cTn id="507" dur="4000" fill="hold"/>
                                        <p:tgtEl>
                                          <p:spTgt spid="103"/>
                                        </p:tgtEl>
                                        <p:attrNameLst>
                                          <p:attrName>ppt_h</p:attrName>
                                        </p:attrNameLst>
                                      </p:cBhvr>
                                      <p:tavLst>
                                        <p:tav tm="0">
                                          <p:val>
                                            <p:strVal val="#ppt_h"/>
                                          </p:val>
                                        </p:tav>
                                        <p:tav tm="100000">
                                          <p:val>
                                            <p:strVal val="#ppt_h"/>
                                          </p:val>
                                        </p:tav>
                                      </p:tavLst>
                                    </p:anim>
                                  </p:childTnLst>
                                </p:cTn>
                              </p:par>
                              <p:par>
                                <p:cTn id="508" presetID="2" presetClass="exit" presetSubtype="8" fill="hold" grpId="2" nodeType="withEffect">
                                  <p:stCondLst>
                                    <p:cond delay="0"/>
                                  </p:stCondLst>
                                  <p:childTnLst>
                                    <p:anim calcmode="lin" valueType="num">
                                      <p:cBhvr additive="base">
                                        <p:cTn id="509" dur="4500"/>
                                        <p:tgtEl>
                                          <p:spTgt spid="103"/>
                                        </p:tgtEl>
                                        <p:attrNameLst>
                                          <p:attrName>ppt_x</p:attrName>
                                        </p:attrNameLst>
                                      </p:cBhvr>
                                      <p:tavLst>
                                        <p:tav tm="0">
                                          <p:val>
                                            <p:strVal val="ppt_x"/>
                                          </p:val>
                                        </p:tav>
                                        <p:tav tm="100000">
                                          <p:val>
                                            <p:strVal val="0-ppt_w/2"/>
                                          </p:val>
                                        </p:tav>
                                      </p:tavLst>
                                    </p:anim>
                                    <p:anim calcmode="lin" valueType="num">
                                      <p:cBhvr additive="base">
                                        <p:cTn id="510" dur="4500"/>
                                        <p:tgtEl>
                                          <p:spTgt spid="103"/>
                                        </p:tgtEl>
                                        <p:attrNameLst>
                                          <p:attrName>ppt_y</p:attrName>
                                        </p:attrNameLst>
                                      </p:cBhvr>
                                      <p:tavLst>
                                        <p:tav tm="0">
                                          <p:val>
                                            <p:strVal val="ppt_y"/>
                                          </p:val>
                                        </p:tav>
                                        <p:tav tm="100000">
                                          <p:val>
                                            <p:strVal val="ppt_y"/>
                                          </p:val>
                                        </p:tav>
                                      </p:tavLst>
                                    </p:anim>
                                    <p:set>
                                      <p:cBhvr>
                                        <p:cTn id="511" dur="1" fill="hold">
                                          <p:stCondLst>
                                            <p:cond delay="4499"/>
                                          </p:stCondLst>
                                        </p:cTn>
                                        <p:tgtEl>
                                          <p:spTgt spid="103"/>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500"/>
                                        <p:tgtEl>
                                          <p:spTgt spid="103"/>
                                        </p:tgtEl>
                                      </p:cBhvr>
                                    </p:animEffect>
                                    <p:set>
                                      <p:cBhvr>
                                        <p:cTn id="514" dur="1" fill="hold">
                                          <p:stCondLst>
                                            <p:cond delay="5499"/>
                                          </p:stCondLst>
                                        </p:cTn>
                                        <p:tgtEl>
                                          <p:spTgt spid="103"/>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0"/>
                                        </p:tgtEl>
                                        <p:attrNameLst>
                                          <p:attrName>style.visibility</p:attrName>
                                        </p:attrNameLst>
                                      </p:cBhvr>
                                      <p:to>
                                        <p:strVal val="visible"/>
                                      </p:to>
                                    </p:set>
                                    <p:anim calcmode="lin" valueType="num">
                                      <p:cBhvr additive="base">
                                        <p:cTn id="517" dur="4000" fill="hold"/>
                                        <p:tgtEl>
                                          <p:spTgt spid="110"/>
                                        </p:tgtEl>
                                        <p:attrNameLst>
                                          <p:attrName>ppt_x</p:attrName>
                                        </p:attrNameLst>
                                      </p:cBhvr>
                                      <p:tavLst>
                                        <p:tav tm="0">
                                          <p:val>
                                            <p:strVal val="0-#ppt_w/2"/>
                                          </p:val>
                                        </p:tav>
                                        <p:tav tm="100000">
                                          <p:val>
                                            <p:strVal val="#ppt_x"/>
                                          </p:val>
                                        </p:tav>
                                      </p:tavLst>
                                    </p:anim>
                                    <p:anim calcmode="lin" valueType="num">
                                      <p:cBhvr additive="base">
                                        <p:cTn id="518" dur="4000" fill="hold"/>
                                        <p:tgtEl>
                                          <p:spTgt spid="110"/>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0"/>
                                        </p:tgtEl>
                                        <p:attrNameLst>
                                          <p:attrName>style.visibility</p:attrName>
                                        </p:attrNameLst>
                                      </p:cBhvr>
                                      <p:to>
                                        <p:strVal val="visible"/>
                                      </p:to>
                                    </p:set>
                                    <p:anim calcmode="lin" valueType="num">
                                      <p:cBhvr>
                                        <p:cTn id="521" dur="4000" fill="hold"/>
                                        <p:tgtEl>
                                          <p:spTgt spid="110"/>
                                        </p:tgtEl>
                                        <p:attrNameLst>
                                          <p:attrName>ppt_w</p:attrName>
                                        </p:attrNameLst>
                                      </p:cBhvr>
                                      <p:tavLst>
                                        <p:tav tm="0" fmla="#ppt_w*sin(2.5*pi*$)">
                                          <p:val>
                                            <p:fltVal val="0"/>
                                          </p:val>
                                        </p:tav>
                                        <p:tav tm="100000">
                                          <p:val>
                                            <p:fltVal val="1"/>
                                          </p:val>
                                        </p:tav>
                                      </p:tavLst>
                                    </p:anim>
                                    <p:anim calcmode="lin" valueType="num">
                                      <p:cBhvr>
                                        <p:cTn id="522" dur="4000" fill="hold"/>
                                        <p:tgtEl>
                                          <p:spTgt spid="110"/>
                                        </p:tgtEl>
                                        <p:attrNameLst>
                                          <p:attrName>ppt_h</p:attrName>
                                        </p:attrNameLst>
                                      </p:cBhvr>
                                      <p:tavLst>
                                        <p:tav tm="0">
                                          <p:val>
                                            <p:strVal val="#ppt_h"/>
                                          </p:val>
                                        </p:tav>
                                        <p:tav tm="100000">
                                          <p:val>
                                            <p:strVal val="#ppt_h"/>
                                          </p:val>
                                        </p:tav>
                                      </p:tavLst>
                                    </p:anim>
                                  </p:childTnLst>
                                </p:cTn>
                              </p:par>
                              <p:par>
                                <p:cTn id="523" presetID="2" presetClass="exit" presetSubtype="8" fill="hold" grpId="2" nodeType="withEffect">
                                  <p:stCondLst>
                                    <p:cond delay="0"/>
                                  </p:stCondLst>
                                  <p:childTnLst>
                                    <p:anim calcmode="lin" valueType="num">
                                      <p:cBhvr additive="base">
                                        <p:cTn id="524" dur="4500"/>
                                        <p:tgtEl>
                                          <p:spTgt spid="110"/>
                                        </p:tgtEl>
                                        <p:attrNameLst>
                                          <p:attrName>ppt_x</p:attrName>
                                        </p:attrNameLst>
                                      </p:cBhvr>
                                      <p:tavLst>
                                        <p:tav tm="0">
                                          <p:val>
                                            <p:strVal val="ppt_x"/>
                                          </p:val>
                                        </p:tav>
                                        <p:tav tm="100000">
                                          <p:val>
                                            <p:strVal val="0-ppt_w/2"/>
                                          </p:val>
                                        </p:tav>
                                      </p:tavLst>
                                    </p:anim>
                                    <p:anim calcmode="lin" valueType="num">
                                      <p:cBhvr additive="base">
                                        <p:cTn id="525" dur="4500"/>
                                        <p:tgtEl>
                                          <p:spTgt spid="110"/>
                                        </p:tgtEl>
                                        <p:attrNameLst>
                                          <p:attrName>ppt_y</p:attrName>
                                        </p:attrNameLst>
                                      </p:cBhvr>
                                      <p:tavLst>
                                        <p:tav tm="0">
                                          <p:val>
                                            <p:strVal val="ppt_y"/>
                                          </p:val>
                                        </p:tav>
                                        <p:tav tm="100000">
                                          <p:val>
                                            <p:strVal val="ppt_y"/>
                                          </p:val>
                                        </p:tav>
                                      </p:tavLst>
                                    </p:anim>
                                    <p:set>
                                      <p:cBhvr>
                                        <p:cTn id="526" dur="1" fill="hold">
                                          <p:stCondLst>
                                            <p:cond delay="4499"/>
                                          </p:stCondLst>
                                        </p:cTn>
                                        <p:tgtEl>
                                          <p:spTgt spid="110"/>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500"/>
                                        <p:tgtEl>
                                          <p:spTgt spid="110"/>
                                        </p:tgtEl>
                                      </p:cBhvr>
                                    </p:animEffect>
                                    <p:set>
                                      <p:cBhvr>
                                        <p:cTn id="529" dur="1" fill="hold">
                                          <p:stCondLst>
                                            <p:cond delay="5499"/>
                                          </p:stCondLst>
                                        </p:cTn>
                                        <p:tgtEl>
                                          <p:spTgt spid="110"/>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8"/>
                                        </p:tgtEl>
                                        <p:attrNameLst>
                                          <p:attrName>style.visibility</p:attrName>
                                        </p:attrNameLst>
                                      </p:cBhvr>
                                      <p:to>
                                        <p:strVal val="visible"/>
                                      </p:to>
                                    </p:set>
                                    <p:anim calcmode="lin" valueType="num">
                                      <p:cBhvr additive="base">
                                        <p:cTn id="532" dur="4000" fill="hold"/>
                                        <p:tgtEl>
                                          <p:spTgt spid="108"/>
                                        </p:tgtEl>
                                        <p:attrNameLst>
                                          <p:attrName>ppt_x</p:attrName>
                                        </p:attrNameLst>
                                      </p:cBhvr>
                                      <p:tavLst>
                                        <p:tav tm="0">
                                          <p:val>
                                            <p:strVal val="0-#ppt_w/2"/>
                                          </p:val>
                                        </p:tav>
                                        <p:tav tm="100000">
                                          <p:val>
                                            <p:strVal val="#ppt_x"/>
                                          </p:val>
                                        </p:tav>
                                      </p:tavLst>
                                    </p:anim>
                                    <p:anim calcmode="lin" valueType="num">
                                      <p:cBhvr additive="base">
                                        <p:cTn id="533" dur="4000" fill="hold"/>
                                        <p:tgtEl>
                                          <p:spTgt spid="10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8"/>
                                        </p:tgtEl>
                                        <p:attrNameLst>
                                          <p:attrName>style.visibility</p:attrName>
                                        </p:attrNameLst>
                                      </p:cBhvr>
                                      <p:to>
                                        <p:strVal val="visible"/>
                                      </p:to>
                                    </p:set>
                                    <p:anim calcmode="lin" valueType="num">
                                      <p:cBhvr>
                                        <p:cTn id="536" dur="4000" fill="hold"/>
                                        <p:tgtEl>
                                          <p:spTgt spid="108"/>
                                        </p:tgtEl>
                                        <p:attrNameLst>
                                          <p:attrName>ppt_w</p:attrName>
                                        </p:attrNameLst>
                                      </p:cBhvr>
                                      <p:tavLst>
                                        <p:tav tm="0" fmla="#ppt_w*sin(2.5*pi*$)">
                                          <p:val>
                                            <p:fltVal val="0"/>
                                          </p:val>
                                        </p:tav>
                                        <p:tav tm="100000">
                                          <p:val>
                                            <p:fltVal val="1"/>
                                          </p:val>
                                        </p:tav>
                                      </p:tavLst>
                                    </p:anim>
                                    <p:anim calcmode="lin" valueType="num">
                                      <p:cBhvr>
                                        <p:cTn id="537" dur="4000" fill="hold"/>
                                        <p:tgtEl>
                                          <p:spTgt spid="108"/>
                                        </p:tgtEl>
                                        <p:attrNameLst>
                                          <p:attrName>ppt_h</p:attrName>
                                        </p:attrNameLst>
                                      </p:cBhvr>
                                      <p:tavLst>
                                        <p:tav tm="0">
                                          <p:val>
                                            <p:strVal val="#ppt_h"/>
                                          </p:val>
                                        </p:tav>
                                        <p:tav tm="100000">
                                          <p:val>
                                            <p:strVal val="#ppt_h"/>
                                          </p:val>
                                        </p:tav>
                                      </p:tavLst>
                                    </p:anim>
                                  </p:childTnLst>
                                </p:cTn>
                              </p:par>
                              <p:par>
                                <p:cTn id="538" presetID="2" presetClass="exit" presetSubtype="8" fill="hold" grpId="2" nodeType="withEffect">
                                  <p:stCondLst>
                                    <p:cond delay="0"/>
                                  </p:stCondLst>
                                  <p:childTnLst>
                                    <p:anim calcmode="lin" valueType="num">
                                      <p:cBhvr additive="base">
                                        <p:cTn id="539" dur="4500"/>
                                        <p:tgtEl>
                                          <p:spTgt spid="108"/>
                                        </p:tgtEl>
                                        <p:attrNameLst>
                                          <p:attrName>ppt_x</p:attrName>
                                        </p:attrNameLst>
                                      </p:cBhvr>
                                      <p:tavLst>
                                        <p:tav tm="0">
                                          <p:val>
                                            <p:strVal val="ppt_x"/>
                                          </p:val>
                                        </p:tav>
                                        <p:tav tm="100000">
                                          <p:val>
                                            <p:strVal val="0-ppt_w/2"/>
                                          </p:val>
                                        </p:tav>
                                      </p:tavLst>
                                    </p:anim>
                                    <p:anim calcmode="lin" valueType="num">
                                      <p:cBhvr additive="base">
                                        <p:cTn id="540" dur="4500"/>
                                        <p:tgtEl>
                                          <p:spTgt spid="108"/>
                                        </p:tgtEl>
                                        <p:attrNameLst>
                                          <p:attrName>ppt_y</p:attrName>
                                        </p:attrNameLst>
                                      </p:cBhvr>
                                      <p:tavLst>
                                        <p:tav tm="0">
                                          <p:val>
                                            <p:strVal val="ppt_y"/>
                                          </p:val>
                                        </p:tav>
                                        <p:tav tm="100000">
                                          <p:val>
                                            <p:strVal val="ppt_y"/>
                                          </p:val>
                                        </p:tav>
                                      </p:tavLst>
                                    </p:anim>
                                    <p:set>
                                      <p:cBhvr>
                                        <p:cTn id="541" dur="1" fill="hold">
                                          <p:stCondLst>
                                            <p:cond delay="4499"/>
                                          </p:stCondLst>
                                        </p:cTn>
                                        <p:tgtEl>
                                          <p:spTgt spid="10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500"/>
                                        <p:tgtEl>
                                          <p:spTgt spid="108"/>
                                        </p:tgtEl>
                                      </p:cBhvr>
                                    </p:animEffect>
                                    <p:set>
                                      <p:cBhvr>
                                        <p:cTn id="544" dur="1" fill="hold">
                                          <p:stCondLst>
                                            <p:cond delay="5499"/>
                                          </p:stCondLst>
                                        </p:cTn>
                                        <p:tgtEl>
                                          <p:spTgt spid="10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109"/>
                                        </p:tgtEl>
                                        <p:attrNameLst>
                                          <p:attrName>style.visibility</p:attrName>
                                        </p:attrNameLst>
                                      </p:cBhvr>
                                      <p:to>
                                        <p:strVal val="visible"/>
                                      </p:to>
                                    </p:set>
                                    <p:anim calcmode="lin" valueType="num">
                                      <p:cBhvr additive="base">
                                        <p:cTn id="547" dur="4000" fill="hold"/>
                                        <p:tgtEl>
                                          <p:spTgt spid="109"/>
                                        </p:tgtEl>
                                        <p:attrNameLst>
                                          <p:attrName>ppt_x</p:attrName>
                                        </p:attrNameLst>
                                      </p:cBhvr>
                                      <p:tavLst>
                                        <p:tav tm="0">
                                          <p:val>
                                            <p:strVal val="0-#ppt_w/2"/>
                                          </p:val>
                                        </p:tav>
                                        <p:tav tm="100000">
                                          <p:val>
                                            <p:strVal val="#ppt_x"/>
                                          </p:val>
                                        </p:tav>
                                      </p:tavLst>
                                    </p:anim>
                                    <p:anim calcmode="lin" valueType="num">
                                      <p:cBhvr additive="base">
                                        <p:cTn id="548" dur="4000" fill="hold"/>
                                        <p:tgtEl>
                                          <p:spTgt spid="10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109"/>
                                        </p:tgtEl>
                                        <p:attrNameLst>
                                          <p:attrName>style.visibility</p:attrName>
                                        </p:attrNameLst>
                                      </p:cBhvr>
                                      <p:to>
                                        <p:strVal val="visible"/>
                                      </p:to>
                                    </p:set>
                                    <p:anim calcmode="lin" valueType="num">
                                      <p:cBhvr>
                                        <p:cTn id="551" dur="4000" fill="hold"/>
                                        <p:tgtEl>
                                          <p:spTgt spid="109"/>
                                        </p:tgtEl>
                                        <p:attrNameLst>
                                          <p:attrName>ppt_w</p:attrName>
                                        </p:attrNameLst>
                                      </p:cBhvr>
                                      <p:tavLst>
                                        <p:tav tm="0" fmla="#ppt_w*sin(2.5*pi*$)">
                                          <p:val>
                                            <p:fltVal val="0"/>
                                          </p:val>
                                        </p:tav>
                                        <p:tav tm="100000">
                                          <p:val>
                                            <p:fltVal val="1"/>
                                          </p:val>
                                        </p:tav>
                                      </p:tavLst>
                                    </p:anim>
                                    <p:anim calcmode="lin" valueType="num">
                                      <p:cBhvr>
                                        <p:cTn id="552" dur="4000" fill="hold"/>
                                        <p:tgtEl>
                                          <p:spTgt spid="109"/>
                                        </p:tgtEl>
                                        <p:attrNameLst>
                                          <p:attrName>ppt_h</p:attrName>
                                        </p:attrNameLst>
                                      </p:cBhvr>
                                      <p:tavLst>
                                        <p:tav tm="0">
                                          <p:val>
                                            <p:strVal val="#ppt_h"/>
                                          </p:val>
                                        </p:tav>
                                        <p:tav tm="100000">
                                          <p:val>
                                            <p:strVal val="#ppt_h"/>
                                          </p:val>
                                        </p:tav>
                                      </p:tavLst>
                                    </p:anim>
                                  </p:childTnLst>
                                </p:cTn>
                              </p:par>
                              <p:par>
                                <p:cTn id="553" presetID="2" presetClass="exit" presetSubtype="8" fill="hold" grpId="2" nodeType="withEffect">
                                  <p:stCondLst>
                                    <p:cond delay="0"/>
                                  </p:stCondLst>
                                  <p:childTnLst>
                                    <p:anim calcmode="lin" valueType="num">
                                      <p:cBhvr additive="base">
                                        <p:cTn id="554" dur="4500"/>
                                        <p:tgtEl>
                                          <p:spTgt spid="109"/>
                                        </p:tgtEl>
                                        <p:attrNameLst>
                                          <p:attrName>ppt_x</p:attrName>
                                        </p:attrNameLst>
                                      </p:cBhvr>
                                      <p:tavLst>
                                        <p:tav tm="0">
                                          <p:val>
                                            <p:strVal val="ppt_x"/>
                                          </p:val>
                                        </p:tav>
                                        <p:tav tm="100000">
                                          <p:val>
                                            <p:strVal val="0-ppt_w/2"/>
                                          </p:val>
                                        </p:tav>
                                      </p:tavLst>
                                    </p:anim>
                                    <p:anim calcmode="lin" valueType="num">
                                      <p:cBhvr additive="base">
                                        <p:cTn id="555" dur="4500"/>
                                        <p:tgtEl>
                                          <p:spTgt spid="109"/>
                                        </p:tgtEl>
                                        <p:attrNameLst>
                                          <p:attrName>ppt_y</p:attrName>
                                        </p:attrNameLst>
                                      </p:cBhvr>
                                      <p:tavLst>
                                        <p:tav tm="0">
                                          <p:val>
                                            <p:strVal val="ppt_y"/>
                                          </p:val>
                                        </p:tav>
                                        <p:tav tm="100000">
                                          <p:val>
                                            <p:strVal val="ppt_y"/>
                                          </p:val>
                                        </p:tav>
                                      </p:tavLst>
                                    </p:anim>
                                    <p:set>
                                      <p:cBhvr>
                                        <p:cTn id="556" dur="1" fill="hold">
                                          <p:stCondLst>
                                            <p:cond delay="4499"/>
                                          </p:stCondLst>
                                        </p:cTn>
                                        <p:tgtEl>
                                          <p:spTgt spid="10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500"/>
                                        <p:tgtEl>
                                          <p:spTgt spid="109"/>
                                        </p:tgtEl>
                                      </p:cBhvr>
                                    </p:animEffect>
                                    <p:set>
                                      <p:cBhvr>
                                        <p:cTn id="559" dur="1" fill="hold">
                                          <p:stCondLst>
                                            <p:cond delay="5499"/>
                                          </p:stCondLst>
                                        </p:cTn>
                                        <p:tgtEl>
                                          <p:spTgt spid="10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34"/>
                                        </p:tgtEl>
                                        <p:attrNameLst>
                                          <p:attrName>style.visibility</p:attrName>
                                        </p:attrNameLst>
                                      </p:cBhvr>
                                      <p:to>
                                        <p:strVal val="visible"/>
                                      </p:to>
                                    </p:set>
                                    <p:anim calcmode="lin" valueType="num">
                                      <p:cBhvr additive="base">
                                        <p:cTn id="562" dur="4000" fill="hold"/>
                                        <p:tgtEl>
                                          <p:spTgt spid="34"/>
                                        </p:tgtEl>
                                        <p:attrNameLst>
                                          <p:attrName>ppt_x</p:attrName>
                                        </p:attrNameLst>
                                      </p:cBhvr>
                                      <p:tavLst>
                                        <p:tav tm="0">
                                          <p:val>
                                            <p:strVal val="0-#ppt_w/2"/>
                                          </p:val>
                                        </p:tav>
                                        <p:tav tm="100000">
                                          <p:val>
                                            <p:strVal val="#ppt_x"/>
                                          </p:val>
                                        </p:tav>
                                      </p:tavLst>
                                    </p:anim>
                                    <p:anim calcmode="lin" valueType="num">
                                      <p:cBhvr additive="base">
                                        <p:cTn id="563" dur="4000" fill="hold"/>
                                        <p:tgtEl>
                                          <p:spTgt spid="34"/>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34"/>
                                        </p:tgtEl>
                                        <p:attrNameLst>
                                          <p:attrName>style.visibility</p:attrName>
                                        </p:attrNameLst>
                                      </p:cBhvr>
                                      <p:to>
                                        <p:strVal val="visible"/>
                                      </p:to>
                                    </p:set>
                                    <p:anim calcmode="lin" valueType="num">
                                      <p:cBhvr>
                                        <p:cTn id="566" dur="4000" fill="hold"/>
                                        <p:tgtEl>
                                          <p:spTgt spid="34"/>
                                        </p:tgtEl>
                                        <p:attrNameLst>
                                          <p:attrName>ppt_w</p:attrName>
                                        </p:attrNameLst>
                                      </p:cBhvr>
                                      <p:tavLst>
                                        <p:tav tm="0" fmla="#ppt_w*sin(2.5*pi*$)">
                                          <p:val>
                                            <p:fltVal val="0"/>
                                          </p:val>
                                        </p:tav>
                                        <p:tav tm="100000">
                                          <p:val>
                                            <p:fltVal val="1"/>
                                          </p:val>
                                        </p:tav>
                                      </p:tavLst>
                                    </p:anim>
                                    <p:anim calcmode="lin" valueType="num">
                                      <p:cBhvr>
                                        <p:cTn id="567" dur="4000" fill="hold"/>
                                        <p:tgtEl>
                                          <p:spTgt spid="34"/>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34"/>
                                        </p:tgtEl>
                                        <p:attrNameLst>
                                          <p:attrName>ppt_x</p:attrName>
                                        </p:attrNameLst>
                                      </p:cBhvr>
                                      <p:tavLst>
                                        <p:tav tm="0">
                                          <p:val>
                                            <p:strVal val="ppt_x"/>
                                          </p:val>
                                        </p:tav>
                                        <p:tav tm="100000">
                                          <p:val>
                                            <p:strVal val="1+ppt_w/2"/>
                                          </p:val>
                                        </p:tav>
                                      </p:tavLst>
                                    </p:anim>
                                    <p:anim calcmode="lin" valueType="num">
                                      <p:cBhvr additive="base">
                                        <p:cTn id="570" dur="4500"/>
                                        <p:tgtEl>
                                          <p:spTgt spid="34"/>
                                        </p:tgtEl>
                                        <p:attrNameLst>
                                          <p:attrName>ppt_y</p:attrName>
                                        </p:attrNameLst>
                                      </p:cBhvr>
                                      <p:tavLst>
                                        <p:tav tm="0">
                                          <p:val>
                                            <p:strVal val="ppt_y"/>
                                          </p:val>
                                        </p:tav>
                                        <p:tav tm="100000">
                                          <p:val>
                                            <p:strVal val="ppt_y"/>
                                          </p:val>
                                        </p:tav>
                                      </p:tavLst>
                                    </p:anim>
                                    <p:set>
                                      <p:cBhvr>
                                        <p:cTn id="571" dur="1" fill="hold">
                                          <p:stCondLst>
                                            <p:cond delay="4499"/>
                                          </p:stCondLst>
                                        </p:cTn>
                                        <p:tgtEl>
                                          <p:spTgt spid="34"/>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500"/>
                                        <p:tgtEl>
                                          <p:spTgt spid="34"/>
                                        </p:tgtEl>
                                      </p:cBhvr>
                                    </p:animEffect>
                                    <p:set>
                                      <p:cBhvr>
                                        <p:cTn id="574" dur="1" fill="hold">
                                          <p:stCondLst>
                                            <p:cond delay="5499"/>
                                          </p:stCondLst>
                                        </p:cTn>
                                        <p:tgtEl>
                                          <p:spTgt spid="34"/>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65"/>
                                        </p:tgtEl>
                                        <p:attrNameLst>
                                          <p:attrName>style.visibility</p:attrName>
                                        </p:attrNameLst>
                                      </p:cBhvr>
                                      <p:to>
                                        <p:strVal val="visible"/>
                                      </p:to>
                                    </p:set>
                                    <p:anim calcmode="lin" valueType="num">
                                      <p:cBhvr additive="base">
                                        <p:cTn id="577" dur="4000" fill="hold"/>
                                        <p:tgtEl>
                                          <p:spTgt spid="65"/>
                                        </p:tgtEl>
                                        <p:attrNameLst>
                                          <p:attrName>ppt_x</p:attrName>
                                        </p:attrNameLst>
                                      </p:cBhvr>
                                      <p:tavLst>
                                        <p:tav tm="0">
                                          <p:val>
                                            <p:strVal val="0-#ppt_w/2"/>
                                          </p:val>
                                        </p:tav>
                                        <p:tav tm="100000">
                                          <p:val>
                                            <p:strVal val="#ppt_x"/>
                                          </p:val>
                                        </p:tav>
                                      </p:tavLst>
                                    </p:anim>
                                    <p:anim calcmode="lin" valueType="num">
                                      <p:cBhvr additive="base">
                                        <p:cTn id="578" dur="4000" fill="hold"/>
                                        <p:tgtEl>
                                          <p:spTgt spid="6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5"/>
                                        </p:tgtEl>
                                        <p:attrNameLst>
                                          <p:attrName>style.visibility</p:attrName>
                                        </p:attrNameLst>
                                      </p:cBhvr>
                                      <p:to>
                                        <p:strVal val="visible"/>
                                      </p:to>
                                    </p:set>
                                    <p:anim calcmode="lin" valueType="num">
                                      <p:cBhvr>
                                        <p:cTn id="581" dur="4000" fill="hold"/>
                                        <p:tgtEl>
                                          <p:spTgt spid="65"/>
                                        </p:tgtEl>
                                        <p:attrNameLst>
                                          <p:attrName>ppt_w</p:attrName>
                                        </p:attrNameLst>
                                      </p:cBhvr>
                                      <p:tavLst>
                                        <p:tav tm="0" fmla="#ppt_w*sin(2.5*pi*$)">
                                          <p:val>
                                            <p:fltVal val="0"/>
                                          </p:val>
                                        </p:tav>
                                        <p:tav tm="100000">
                                          <p:val>
                                            <p:fltVal val="1"/>
                                          </p:val>
                                        </p:tav>
                                      </p:tavLst>
                                    </p:anim>
                                    <p:anim calcmode="lin" valueType="num">
                                      <p:cBhvr>
                                        <p:cTn id="582" dur="4000" fill="hold"/>
                                        <p:tgtEl>
                                          <p:spTgt spid="6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500"/>
                                        <p:tgtEl>
                                          <p:spTgt spid="65"/>
                                        </p:tgtEl>
                                        <p:attrNameLst>
                                          <p:attrName>ppt_x</p:attrName>
                                        </p:attrNameLst>
                                      </p:cBhvr>
                                      <p:tavLst>
                                        <p:tav tm="0">
                                          <p:val>
                                            <p:strVal val="ppt_x"/>
                                          </p:val>
                                        </p:tav>
                                        <p:tav tm="100000">
                                          <p:val>
                                            <p:strVal val="1+ppt_w/2"/>
                                          </p:val>
                                        </p:tav>
                                      </p:tavLst>
                                    </p:anim>
                                    <p:anim calcmode="lin" valueType="num">
                                      <p:cBhvr additive="base">
                                        <p:cTn id="585" dur="4500"/>
                                        <p:tgtEl>
                                          <p:spTgt spid="65"/>
                                        </p:tgtEl>
                                        <p:attrNameLst>
                                          <p:attrName>ppt_y</p:attrName>
                                        </p:attrNameLst>
                                      </p:cBhvr>
                                      <p:tavLst>
                                        <p:tav tm="0">
                                          <p:val>
                                            <p:strVal val="ppt_y"/>
                                          </p:val>
                                        </p:tav>
                                        <p:tav tm="100000">
                                          <p:val>
                                            <p:strVal val="ppt_y"/>
                                          </p:val>
                                        </p:tav>
                                      </p:tavLst>
                                    </p:anim>
                                    <p:set>
                                      <p:cBhvr>
                                        <p:cTn id="586" dur="1" fill="hold">
                                          <p:stCondLst>
                                            <p:cond delay="4499"/>
                                          </p:stCondLst>
                                        </p:cTn>
                                        <p:tgtEl>
                                          <p:spTgt spid="6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500"/>
                                        <p:tgtEl>
                                          <p:spTgt spid="65"/>
                                        </p:tgtEl>
                                      </p:cBhvr>
                                    </p:animEffect>
                                    <p:set>
                                      <p:cBhvr>
                                        <p:cTn id="589" dur="1" fill="hold">
                                          <p:stCondLst>
                                            <p:cond delay="5499"/>
                                          </p:stCondLst>
                                        </p:cTn>
                                        <p:tgtEl>
                                          <p:spTgt spid="6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87"/>
                                        </p:tgtEl>
                                        <p:attrNameLst>
                                          <p:attrName>style.visibility</p:attrName>
                                        </p:attrNameLst>
                                      </p:cBhvr>
                                      <p:to>
                                        <p:strVal val="visible"/>
                                      </p:to>
                                    </p:set>
                                    <p:anim calcmode="lin" valueType="num">
                                      <p:cBhvr additive="base">
                                        <p:cTn id="592" dur="4000" fill="hold"/>
                                        <p:tgtEl>
                                          <p:spTgt spid="87"/>
                                        </p:tgtEl>
                                        <p:attrNameLst>
                                          <p:attrName>ppt_x</p:attrName>
                                        </p:attrNameLst>
                                      </p:cBhvr>
                                      <p:tavLst>
                                        <p:tav tm="0">
                                          <p:val>
                                            <p:strVal val="0-#ppt_w/2"/>
                                          </p:val>
                                        </p:tav>
                                        <p:tav tm="100000">
                                          <p:val>
                                            <p:strVal val="#ppt_x"/>
                                          </p:val>
                                        </p:tav>
                                      </p:tavLst>
                                    </p:anim>
                                    <p:anim calcmode="lin" valueType="num">
                                      <p:cBhvr additive="base">
                                        <p:cTn id="593" dur="4000" fill="hold"/>
                                        <p:tgtEl>
                                          <p:spTgt spid="87"/>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87"/>
                                        </p:tgtEl>
                                        <p:attrNameLst>
                                          <p:attrName>style.visibility</p:attrName>
                                        </p:attrNameLst>
                                      </p:cBhvr>
                                      <p:to>
                                        <p:strVal val="visible"/>
                                      </p:to>
                                    </p:set>
                                    <p:anim calcmode="lin" valueType="num">
                                      <p:cBhvr>
                                        <p:cTn id="596" dur="4000" fill="hold"/>
                                        <p:tgtEl>
                                          <p:spTgt spid="87"/>
                                        </p:tgtEl>
                                        <p:attrNameLst>
                                          <p:attrName>ppt_w</p:attrName>
                                        </p:attrNameLst>
                                      </p:cBhvr>
                                      <p:tavLst>
                                        <p:tav tm="0" fmla="#ppt_w*sin(2.5*pi*$)">
                                          <p:val>
                                            <p:fltVal val="0"/>
                                          </p:val>
                                        </p:tav>
                                        <p:tav tm="100000">
                                          <p:val>
                                            <p:fltVal val="1"/>
                                          </p:val>
                                        </p:tav>
                                      </p:tavLst>
                                    </p:anim>
                                    <p:anim calcmode="lin" valueType="num">
                                      <p:cBhvr>
                                        <p:cTn id="597" dur="4000" fill="hold"/>
                                        <p:tgtEl>
                                          <p:spTgt spid="87"/>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500"/>
                                        <p:tgtEl>
                                          <p:spTgt spid="87"/>
                                        </p:tgtEl>
                                        <p:attrNameLst>
                                          <p:attrName>ppt_x</p:attrName>
                                        </p:attrNameLst>
                                      </p:cBhvr>
                                      <p:tavLst>
                                        <p:tav tm="0">
                                          <p:val>
                                            <p:strVal val="ppt_x"/>
                                          </p:val>
                                        </p:tav>
                                        <p:tav tm="100000">
                                          <p:val>
                                            <p:strVal val="1+ppt_w/2"/>
                                          </p:val>
                                        </p:tav>
                                      </p:tavLst>
                                    </p:anim>
                                    <p:anim calcmode="lin" valueType="num">
                                      <p:cBhvr additive="base">
                                        <p:cTn id="600" dur="4500"/>
                                        <p:tgtEl>
                                          <p:spTgt spid="87"/>
                                        </p:tgtEl>
                                        <p:attrNameLst>
                                          <p:attrName>ppt_y</p:attrName>
                                        </p:attrNameLst>
                                      </p:cBhvr>
                                      <p:tavLst>
                                        <p:tav tm="0">
                                          <p:val>
                                            <p:strVal val="ppt_y"/>
                                          </p:val>
                                        </p:tav>
                                        <p:tav tm="100000">
                                          <p:val>
                                            <p:strVal val="ppt_y"/>
                                          </p:val>
                                        </p:tav>
                                      </p:tavLst>
                                    </p:anim>
                                    <p:set>
                                      <p:cBhvr>
                                        <p:cTn id="601" dur="1" fill="hold">
                                          <p:stCondLst>
                                            <p:cond delay="4499"/>
                                          </p:stCondLst>
                                        </p:cTn>
                                        <p:tgtEl>
                                          <p:spTgt spid="87"/>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500"/>
                                        <p:tgtEl>
                                          <p:spTgt spid="87"/>
                                        </p:tgtEl>
                                      </p:cBhvr>
                                    </p:animEffect>
                                    <p:set>
                                      <p:cBhvr>
                                        <p:cTn id="604" dur="1" fill="hold">
                                          <p:stCondLst>
                                            <p:cond delay="5499"/>
                                          </p:stCondLst>
                                        </p:cTn>
                                        <p:tgtEl>
                                          <p:spTgt spid="87"/>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81"/>
                                        </p:tgtEl>
                                        <p:attrNameLst>
                                          <p:attrName>style.visibility</p:attrName>
                                        </p:attrNameLst>
                                      </p:cBhvr>
                                      <p:to>
                                        <p:strVal val="visible"/>
                                      </p:to>
                                    </p:set>
                                    <p:anim calcmode="lin" valueType="num">
                                      <p:cBhvr additive="base">
                                        <p:cTn id="607" dur="4000" fill="hold"/>
                                        <p:tgtEl>
                                          <p:spTgt spid="81"/>
                                        </p:tgtEl>
                                        <p:attrNameLst>
                                          <p:attrName>ppt_x</p:attrName>
                                        </p:attrNameLst>
                                      </p:cBhvr>
                                      <p:tavLst>
                                        <p:tav tm="0">
                                          <p:val>
                                            <p:strVal val="0-#ppt_w/2"/>
                                          </p:val>
                                        </p:tav>
                                        <p:tav tm="100000">
                                          <p:val>
                                            <p:strVal val="#ppt_x"/>
                                          </p:val>
                                        </p:tav>
                                      </p:tavLst>
                                    </p:anim>
                                    <p:anim calcmode="lin" valueType="num">
                                      <p:cBhvr additive="base">
                                        <p:cTn id="608" dur="4000" fill="hold"/>
                                        <p:tgtEl>
                                          <p:spTgt spid="81"/>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81"/>
                                        </p:tgtEl>
                                        <p:attrNameLst>
                                          <p:attrName>style.visibility</p:attrName>
                                        </p:attrNameLst>
                                      </p:cBhvr>
                                      <p:to>
                                        <p:strVal val="visible"/>
                                      </p:to>
                                    </p:set>
                                    <p:anim calcmode="lin" valueType="num">
                                      <p:cBhvr>
                                        <p:cTn id="611" dur="4000" fill="hold"/>
                                        <p:tgtEl>
                                          <p:spTgt spid="81"/>
                                        </p:tgtEl>
                                        <p:attrNameLst>
                                          <p:attrName>ppt_w</p:attrName>
                                        </p:attrNameLst>
                                      </p:cBhvr>
                                      <p:tavLst>
                                        <p:tav tm="0" fmla="#ppt_w*sin(2.5*pi*$)">
                                          <p:val>
                                            <p:fltVal val="0"/>
                                          </p:val>
                                        </p:tav>
                                        <p:tav tm="100000">
                                          <p:val>
                                            <p:fltVal val="1"/>
                                          </p:val>
                                        </p:tav>
                                      </p:tavLst>
                                    </p:anim>
                                    <p:anim calcmode="lin" valueType="num">
                                      <p:cBhvr>
                                        <p:cTn id="612" dur="4000" fill="hold"/>
                                        <p:tgtEl>
                                          <p:spTgt spid="81"/>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500"/>
                                        <p:tgtEl>
                                          <p:spTgt spid="81"/>
                                        </p:tgtEl>
                                        <p:attrNameLst>
                                          <p:attrName>ppt_x</p:attrName>
                                        </p:attrNameLst>
                                      </p:cBhvr>
                                      <p:tavLst>
                                        <p:tav tm="0">
                                          <p:val>
                                            <p:strVal val="ppt_x"/>
                                          </p:val>
                                        </p:tav>
                                        <p:tav tm="100000">
                                          <p:val>
                                            <p:strVal val="1+ppt_w/2"/>
                                          </p:val>
                                        </p:tav>
                                      </p:tavLst>
                                    </p:anim>
                                    <p:anim calcmode="lin" valueType="num">
                                      <p:cBhvr additive="base">
                                        <p:cTn id="615" dur="4500"/>
                                        <p:tgtEl>
                                          <p:spTgt spid="81"/>
                                        </p:tgtEl>
                                        <p:attrNameLst>
                                          <p:attrName>ppt_y</p:attrName>
                                        </p:attrNameLst>
                                      </p:cBhvr>
                                      <p:tavLst>
                                        <p:tav tm="0">
                                          <p:val>
                                            <p:strVal val="ppt_y"/>
                                          </p:val>
                                        </p:tav>
                                        <p:tav tm="100000">
                                          <p:val>
                                            <p:strVal val="ppt_y"/>
                                          </p:val>
                                        </p:tav>
                                      </p:tavLst>
                                    </p:anim>
                                    <p:set>
                                      <p:cBhvr>
                                        <p:cTn id="616" dur="1" fill="hold">
                                          <p:stCondLst>
                                            <p:cond delay="4499"/>
                                          </p:stCondLst>
                                        </p:cTn>
                                        <p:tgtEl>
                                          <p:spTgt spid="81"/>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500"/>
                                        <p:tgtEl>
                                          <p:spTgt spid="81"/>
                                        </p:tgtEl>
                                      </p:cBhvr>
                                    </p:animEffect>
                                    <p:set>
                                      <p:cBhvr>
                                        <p:cTn id="619" dur="1" fill="hold">
                                          <p:stCondLst>
                                            <p:cond delay="5499"/>
                                          </p:stCondLst>
                                        </p:cTn>
                                        <p:tgtEl>
                                          <p:spTgt spid="81"/>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75"/>
                                        </p:tgtEl>
                                        <p:attrNameLst>
                                          <p:attrName>style.visibility</p:attrName>
                                        </p:attrNameLst>
                                      </p:cBhvr>
                                      <p:to>
                                        <p:strVal val="visible"/>
                                      </p:to>
                                    </p:set>
                                    <p:anim calcmode="lin" valueType="num">
                                      <p:cBhvr additive="base">
                                        <p:cTn id="622" dur="4000" fill="hold"/>
                                        <p:tgtEl>
                                          <p:spTgt spid="75"/>
                                        </p:tgtEl>
                                        <p:attrNameLst>
                                          <p:attrName>ppt_x</p:attrName>
                                        </p:attrNameLst>
                                      </p:cBhvr>
                                      <p:tavLst>
                                        <p:tav tm="0">
                                          <p:val>
                                            <p:strVal val="0-#ppt_w/2"/>
                                          </p:val>
                                        </p:tav>
                                        <p:tav tm="100000">
                                          <p:val>
                                            <p:strVal val="#ppt_x"/>
                                          </p:val>
                                        </p:tav>
                                      </p:tavLst>
                                    </p:anim>
                                    <p:anim calcmode="lin" valueType="num">
                                      <p:cBhvr additive="base">
                                        <p:cTn id="623" dur="4000" fill="hold"/>
                                        <p:tgtEl>
                                          <p:spTgt spid="75"/>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75"/>
                                        </p:tgtEl>
                                        <p:attrNameLst>
                                          <p:attrName>style.visibility</p:attrName>
                                        </p:attrNameLst>
                                      </p:cBhvr>
                                      <p:to>
                                        <p:strVal val="visible"/>
                                      </p:to>
                                    </p:set>
                                    <p:anim calcmode="lin" valueType="num">
                                      <p:cBhvr>
                                        <p:cTn id="626" dur="4000" fill="hold"/>
                                        <p:tgtEl>
                                          <p:spTgt spid="75"/>
                                        </p:tgtEl>
                                        <p:attrNameLst>
                                          <p:attrName>ppt_w</p:attrName>
                                        </p:attrNameLst>
                                      </p:cBhvr>
                                      <p:tavLst>
                                        <p:tav tm="0" fmla="#ppt_w*sin(2.5*pi*$)">
                                          <p:val>
                                            <p:fltVal val="0"/>
                                          </p:val>
                                        </p:tav>
                                        <p:tav tm="100000">
                                          <p:val>
                                            <p:fltVal val="1"/>
                                          </p:val>
                                        </p:tav>
                                      </p:tavLst>
                                    </p:anim>
                                    <p:anim calcmode="lin" valueType="num">
                                      <p:cBhvr>
                                        <p:cTn id="627" dur="4000" fill="hold"/>
                                        <p:tgtEl>
                                          <p:spTgt spid="75"/>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75"/>
                                        </p:tgtEl>
                                        <p:attrNameLst>
                                          <p:attrName>ppt_x</p:attrName>
                                        </p:attrNameLst>
                                      </p:cBhvr>
                                      <p:tavLst>
                                        <p:tav tm="0">
                                          <p:val>
                                            <p:strVal val="ppt_x"/>
                                          </p:val>
                                        </p:tav>
                                        <p:tav tm="100000">
                                          <p:val>
                                            <p:strVal val="1+ppt_w/2"/>
                                          </p:val>
                                        </p:tav>
                                      </p:tavLst>
                                    </p:anim>
                                    <p:anim calcmode="lin" valueType="num">
                                      <p:cBhvr additive="base">
                                        <p:cTn id="630" dur="4500"/>
                                        <p:tgtEl>
                                          <p:spTgt spid="75"/>
                                        </p:tgtEl>
                                        <p:attrNameLst>
                                          <p:attrName>ppt_y</p:attrName>
                                        </p:attrNameLst>
                                      </p:cBhvr>
                                      <p:tavLst>
                                        <p:tav tm="0">
                                          <p:val>
                                            <p:strVal val="ppt_y"/>
                                          </p:val>
                                        </p:tav>
                                        <p:tav tm="100000">
                                          <p:val>
                                            <p:strVal val="ppt_y"/>
                                          </p:val>
                                        </p:tav>
                                      </p:tavLst>
                                    </p:anim>
                                    <p:set>
                                      <p:cBhvr>
                                        <p:cTn id="631" dur="1" fill="hold">
                                          <p:stCondLst>
                                            <p:cond delay="4499"/>
                                          </p:stCondLst>
                                        </p:cTn>
                                        <p:tgtEl>
                                          <p:spTgt spid="75"/>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500"/>
                                        <p:tgtEl>
                                          <p:spTgt spid="75"/>
                                        </p:tgtEl>
                                      </p:cBhvr>
                                    </p:animEffect>
                                    <p:set>
                                      <p:cBhvr>
                                        <p:cTn id="634" dur="1" fill="hold">
                                          <p:stCondLst>
                                            <p:cond delay="5499"/>
                                          </p:stCondLst>
                                        </p:cTn>
                                        <p:tgtEl>
                                          <p:spTgt spid="75"/>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51"/>
                                        </p:tgtEl>
                                        <p:attrNameLst>
                                          <p:attrName>style.visibility</p:attrName>
                                        </p:attrNameLst>
                                      </p:cBhvr>
                                      <p:to>
                                        <p:strVal val="visible"/>
                                      </p:to>
                                    </p:set>
                                    <p:anim calcmode="lin" valueType="num">
                                      <p:cBhvr additive="base">
                                        <p:cTn id="637" dur="4000" fill="hold"/>
                                        <p:tgtEl>
                                          <p:spTgt spid="51"/>
                                        </p:tgtEl>
                                        <p:attrNameLst>
                                          <p:attrName>ppt_x</p:attrName>
                                        </p:attrNameLst>
                                      </p:cBhvr>
                                      <p:tavLst>
                                        <p:tav tm="0">
                                          <p:val>
                                            <p:strVal val="0-#ppt_w/2"/>
                                          </p:val>
                                        </p:tav>
                                        <p:tav tm="100000">
                                          <p:val>
                                            <p:strVal val="#ppt_x"/>
                                          </p:val>
                                        </p:tav>
                                      </p:tavLst>
                                    </p:anim>
                                    <p:anim calcmode="lin" valueType="num">
                                      <p:cBhvr additive="base">
                                        <p:cTn id="638" dur="4000" fill="hold"/>
                                        <p:tgtEl>
                                          <p:spTgt spid="51"/>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51"/>
                                        </p:tgtEl>
                                        <p:attrNameLst>
                                          <p:attrName>style.visibility</p:attrName>
                                        </p:attrNameLst>
                                      </p:cBhvr>
                                      <p:to>
                                        <p:strVal val="visible"/>
                                      </p:to>
                                    </p:set>
                                    <p:anim calcmode="lin" valueType="num">
                                      <p:cBhvr>
                                        <p:cTn id="641" dur="4000" fill="hold"/>
                                        <p:tgtEl>
                                          <p:spTgt spid="51"/>
                                        </p:tgtEl>
                                        <p:attrNameLst>
                                          <p:attrName>ppt_w</p:attrName>
                                        </p:attrNameLst>
                                      </p:cBhvr>
                                      <p:tavLst>
                                        <p:tav tm="0" fmla="#ppt_w*sin(2.5*pi*$)">
                                          <p:val>
                                            <p:fltVal val="0"/>
                                          </p:val>
                                        </p:tav>
                                        <p:tav tm="100000">
                                          <p:val>
                                            <p:fltVal val="1"/>
                                          </p:val>
                                        </p:tav>
                                      </p:tavLst>
                                    </p:anim>
                                    <p:anim calcmode="lin" valueType="num">
                                      <p:cBhvr>
                                        <p:cTn id="642" dur="4000" fill="hold"/>
                                        <p:tgtEl>
                                          <p:spTgt spid="51"/>
                                        </p:tgtEl>
                                        <p:attrNameLst>
                                          <p:attrName>ppt_h</p:attrName>
                                        </p:attrNameLst>
                                      </p:cBhvr>
                                      <p:tavLst>
                                        <p:tav tm="0">
                                          <p:val>
                                            <p:strVal val="#ppt_h"/>
                                          </p:val>
                                        </p:tav>
                                        <p:tav tm="100000">
                                          <p:val>
                                            <p:strVal val="#ppt_h"/>
                                          </p:val>
                                        </p:tav>
                                      </p:tavLst>
                                    </p:anim>
                                  </p:childTnLst>
                                </p:cTn>
                              </p:par>
                              <p:par>
                                <p:cTn id="643" presetID="2" presetClass="exit" presetSubtype="2" fill="hold" grpId="2" nodeType="withEffect">
                                  <p:stCondLst>
                                    <p:cond delay="0"/>
                                  </p:stCondLst>
                                  <p:childTnLst>
                                    <p:anim calcmode="lin" valueType="num">
                                      <p:cBhvr additive="base">
                                        <p:cTn id="644" dur="4500"/>
                                        <p:tgtEl>
                                          <p:spTgt spid="51"/>
                                        </p:tgtEl>
                                        <p:attrNameLst>
                                          <p:attrName>ppt_x</p:attrName>
                                        </p:attrNameLst>
                                      </p:cBhvr>
                                      <p:tavLst>
                                        <p:tav tm="0">
                                          <p:val>
                                            <p:strVal val="ppt_x"/>
                                          </p:val>
                                        </p:tav>
                                        <p:tav tm="100000">
                                          <p:val>
                                            <p:strVal val="1+ppt_w/2"/>
                                          </p:val>
                                        </p:tav>
                                      </p:tavLst>
                                    </p:anim>
                                    <p:anim calcmode="lin" valueType="num">
                                      <p:cBhvr additive="base">
                                        <p:cTn id="645" dur="4500"/>
                                        <p:tgtEl>
                                          <p:spTgt spid="51"/>
                                        </p:tgtEl>
                                        <p:attrNameLst>
                                          <p:attrName>ppt_y</p:attrName>
                                        </p:attrNameLst>
                                      </p:cBhvr>
                                      <p:tavLst>
                                        <p:tav tm="0">
                                          <p:val>
                                            <p:strVal val="ppt_y"/>
                                          </p:val>
                                        </p:tav>
                                        <p:tav tm="100000">
                                          <p:val>
                                            <p:strVal val="ppt_y"/>
                                          </p:val>
                                        </p:tav>
                                      </p:tavLst>
                                    </p:anim>
                                    <p:set>
                                      <p:cBhvr>
                                        <p:cTn id="646" dur="1" fill="hold">
                                          <p:stCondLst>
                                            <p:cond delay="4499"/>
                                          </p:stCondLst>
                                        </p:cTn>
                                        <p:tgtEl>
                                          <p:spTgt spid="51"/>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500"/>
                                        <p:tgtEl>
                                          <p:spTgt spid="51"/>
                                        </p:tgtEl>
                                      </p:cBhvr>
                                    </p:animEffect>
                                    <p:set>
                                      <p:cBhvr>
                                        <p:cTn id="649" dur="1" fill="hold">
                                          <p:stCondLst>
                                            <p:cond delay="5499"/>
                                          </p:stCondLst>
                                        </p:cTn>
                                        <p:tgtEl>
                                          <p:spTgt spid="51"/>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50"/>
                                        </p:tgtEl>
                                        <p:attrNameLst>
                                          <p:attrName>style.visibility</p:attrName>
                                        </p:attrNameLst>
                                      </p:cBhvr>
                                      <p:to>
                                        <p:strVal val="visible"/>
                                      </p:to>
                                    </p:set>
                                    <p:anim calcmode="lin" valueType="num">
                                      <p:cBhvr additive="base">
                                        <p:cTn id="652" dur="4000" fill="hold"/>
                                        <p:tgtEl>
                                          <p:spTgt spid="50"/>
                                        </p:tgtEl>
                                        <p:attrNameLst>
                                          <p:attrName>ppt_x</p:attrName>
                                        </p:attrNameLst>
                                      </p:cBhvr>
                                      <p:tavLst>
                                        <p:tav tm="0">
                                          <p:val>
                                            <p:strVal val="0-#ppt_w/2"/>
                                          </p:val>
                                        </p:tav>
                                        <p:tav tm="100000">
                                          <p:val>
                                            <p:strVal val="#ppt_x"/>
                                          </p:val>
                                        </p:tav>
                                      </p:tavLst>
                                    </p:anim>
                                    <p:anim calcmode="lin" valueType="num">
                                      <p:cBhvr additive="base">
                                        <p:cTn id="653" dur="4000" fill="hold"/>
                                        <p:tgtEl>
                                          <p:spTgt spid="50"/>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50"/>
                                        </p:tgtEl>
                                        <p:attrNameLst>
                                          <p:attrName>style.visibility</p:attrName>
                                        </p:attrNameLst>
                                      </p:cBhvr>
                                      <p:to>
                                        <p:strVal val="visible"/>
                                      </p:to>
                                    </p:set>
                                    <p:anim calcmode="lin" valueType="num">
                                      <p:cBhvr>
                                        <p:cTn id="656" dur="4000" fill="hold"/>
                                        <p:tgtEl>
                                          <p:spTgt spid="50"/>
                                        </p:tgtEl>
                                        <p:attrNameLst>
                                          <p:attrName>ppt_w</p:attrName>
                                        </p:attrNameLst>
                                      </p:cBhvr>
                                      <p:tavLst>
                                        <p:tav tm="0" fmla="#ppt_w*sin(2.5*pi*$)">
                                          <p:val>
                                            <p:fltVal val="0"/>
                                          </p:val>
                                        </p:tav>
                                        <p:tav tm="100000">
                                          <p:val>
                                            <p:fltVal val="1"/>
                                          </p:val>
                                        </p:tav>
                                      </p:tavLst>
                                    </p:anim>
                                    <p:anim calcmode="lin" valueType="num">
                                      <p:cBhvr>
                                        <p:cTn id="657" dur="4000" fill="hold"/>
                                        <p:tgtEl>
                                          <p:spTgt spid="50"/>
                                        </p:tgtEl>
                                        <p:attrNameLst>
                                          <p:attrName>ppt_h</p:attrName>
                                        </p:attrNameLst>
                                      </p:cBhvr>
                                      <p:tavLst>
                                        <p:tav tm="0">
                                          <p:val>
                                            <p:strVal val="#ppt_h"/>
                                          </p:val>
                                        </p:tav>
                                        <p:tav tm="100000">
                                          <p:val>
                                            <p:strVal val="#ppt_h"/>
                                          </p:val>
                                        </p:tav>
                                      </p:tavLst>
                                    </p:anim>
                                  </p:childTnLst>
                                </p:cTn>
                              </p:par>
                              <p:par>
                                <p:cTn id="658" presetID="2" presetClass="exit" presetSubtype="2" fill="hold" grpId="2" nodeType="withEffect">
                                  <p:stCondLst>
                                    <p:cond delay="0"/>
                                  </p:stCondLst>
                                  <p:childTnLst>
                                    <p:anim calcmode="lin" valueType="num">
                                      <p:cBhvr additive="base">
                                        <p:cTn id="659" dur="4500"/>
                                        <p:tgtEl>
                                          <p:spTgt spid="50"/>
                                        </p:tgtEl>
                                        <p:attrNameLst>
                                          <p:attrName>ppt_x</p:attrName>
                                        </p:attrNameLst>
                                      </p:cBhvr>
                                      <p:tavLst>
                                        <p:tav tm="0">
                                          <p:val>
                                            <p:strVal val="ppt_x"/>
                                          </p:val>
                                        </p:tav>
                                        <p:tav tm="100000">
                                          <p:val>
                                            <p:strVal val="1+ppt_w/2"/>
                                          </p:val>
                                        </p:tav>
                                      </p:tavLst>
                                    </p:anim>
                                    <p:anim calcmode="lin" valueType="num">
                                      <p:cBhvr additive="base">
                                        <p:cTn id="660" dur="4500"/>
                                        <p:tgtEl>
                                          <p:spTgt spid="50"/>
                                        </p:tgtEl>
                                        <p:attrNameLst>
                                          <p:attrName>ppt_y</p:attrName>
                                        </p:attrNameLst>
                                      </p:cBhvr>
                                      <p:tavLst>
                                        <p:tav tm="0">
                                          <p:val>
                                            <p:strVal val="ppt_y"/>
                                          </p:val>
                                        </p:tav>
                                        <p:tav tm="100000">
                                          <p:val>
                                            <p:strVal val="ppt_y"/>
                                          </p:val>
                                        </p:tav>
                                      </p:tavLst>
                                    </p:anim>
                                    <p:set>
                                      <p:cBhvr>
                                        <p:cTn id="661" dur="1" fill="hold">
                                          <p:stCondLst>
                                            <p:cond delay="4499"/>
                                          </p:stCondLst>
                                        </p:cTn>
                                        <p:tgtEl>
                                          <p:spTgt spid="50"/>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500"/>
                                        <p:tgtEl>
                                          <p:spTgt spid="50"/>
                                        </p:tgtEl>
                                      </p:cBhvr>
                                    </p:animEffect>
                                    <p:set>
                                      <p:cBhvr>
                                        <p:cTn id="664" dur="1" fill="hold">
                                          <p:stCondLst>
                                            <p:cond delay="5499"/>
                                          </p:stCondLst>
                                        </p:cTn>
                                        <p:tgtEl>
                                          <p:spTgt spid="50"/>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48"/>
                                        </p:tgtEl>
                                        <p:attrNameLst>
                                          <p:attrName>style.visibility</p:attrName>
                                        </p:attrNameLst>
                                      </p:cBhvr>
                                      <p:to>
                                        <p:strVal val="visible"/>
                                      </p:to>
                                    </p:set>
                                    <p:anim calcmode="lin" valueType="num">
                                      <p:cBhvr additive="base">
                                        <p:cTn id="667" dur="4000" fill="hold"/>
                                        <p:tgtEl>
                                          <p:spTgt spid="48"/>
                                        </p:tgtEl>
                                        <p:attrNameLst>
                                          <p:attrName>ppt_x</p:attrName>
                                        </p:attrNameLst>
                                      </p:cBhvr>
                                      <p:tavLst>
                                        <p:tav tm="0">
                                          <p:val>
                                            <p:strVal val="0-#ppt_w/2"/>
                                          </p:val>
                                        </p:tav>
                                        <p:tav tm="100000">
                                          <p:val>
                                            <p:strVal val="#ppt_x"/>
                                          </p:val>
                                        </p:tav>
                                      </p:tavLst>
                                    </p:anim>
                                    <p:anim calcmode="lin" valueType="num">
                                      <p:cBhvr additive="base">
                                        <p:cTn id="668" dur="4000" fill="hold"/>
                                        <p:tgtEl>
                                          <p:spTgt spid="48"/>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8"/>
                                        </p:tgtEl>
                                        <p:attrNameLst>
                                          <p:attrName>style.visibility</p:attrName>
                                        </p:attrNameLst>
                                      </p:cBhvr>
                                      <p:to>
                                        <p:strVal val="visible"/>
                                      </p:to>
                                    </p:set>
                                    <p:anim calcmode="lin" valueType="num">
                                      <p:cBhvr>
                                        <p:cTn id="671" dur="4000" fill="hold"/>
                                        <p:tgtEl>
                                          <p:spTgt spid="48"/>
                                        </p:tgtEl>
                                        <p:attrNameLst>
                                          <p:attrName>ppt_w</p:attrName>
                                        </p:attrNameLst>
                                      </p:cBhvr>
                                      <p:tavLst>
                                        <p:tav tm="0" fmla="#ppt_w*sin(2.5*pi*$)">
                                          <p:val>
                                            <p:fltVal val="0"/>
                                          </p:val>
                                        </p:tav>
                                        <p:tav tm="100000">
                                          <p:val>
                                            <p:fltVal val="1"/>
                                          </p:val>
                                        </p:tav>
                                      </p:tavLst>
                                    </p:anim>
                                    <p:anim calcmode="lin" valueType="num">
                                      <p:cBhvr>
                                        <p:cTn id="672" dur="4000" fill="hold"/>
                                        <p:tgtEl>
                                          <p:spTgt spid="48"/>
                                        </p:tgtEl>
                                        <p:attrNameLst>
                                          <p:attrName>ppt_h</p:attrName>
                                        </p:attrNameLst>
                                      </p:cBhvr>
                                      <p:tavLst>
                                        <p:tav tm="0">
                                          <p:val>
                                            <p:strVal val="#ppt_h"/>
                                          </p:val>
                                        </p:tav>
                                        <p:tav tm="100000">
                                          <p:val>
                                            <p:strVal val="#ppt_h"/>
                                          </p:val>
                                        </p:tav>
                                      </p:tavLst>
                                    </p:anim>
                                  </p:childTnLst>
                                </p:cTn>
                              </p:par>
                              <p:par>
                                <p:cTn id="673" presetID="2" presetClass="exit" presetSubtype="2" fill="hold" grpId="2" nodeType="withEffect">
                                  <p:stCondLst>
                                    <p:cond delay="0"/>
                                  </p:stCondLst>
                                  <p:childTnLst>
                                    <p:anim calcmode="lin" valueType="num">
                                      <p:cBhvr additive="base">
                                        <p:cTn id="674" dur="4500"/>
                                        <p:tgtEl>
                                          <p:spTgt spid="48"/>
                                        </p:tgtEl>
                                        <p:attrNameLst>
                                          <p:attrName>ppt_x</p:attrName>
                                        </p:attrNameLst>
                                      </p:cBhvr>
                                      <p:tavLst>
                                        <p:tav tm="0">
                                          <p:val>
                                            <p:strVal val="ppt_x"/>
                                          </p:val>
                                        </p:tav>
                                        <p:tav tm="100000">
                                          <p:val>
                                            <p:strVal val="1+ppt_w/2"/>
                                          </p:val>
                                        </p:tav>
                                      </p:tavLst>
                                    </p:anim>
                                    <p:anim calcmode="lin" valueType="num">
                                      <p:cBhvr additive="base">
                                        <p:cTn id="675" dur="4500"/>
                                        <p:tgtEl>
                                          <p:spTgt spid="48"/>
                                        </p:tgtEl>
                                        <p:attrNameLst>
                                          <p:attrName>ppt_y</p:attrName>
                                        </p:attrNameLst>
                                      </p:cBhvr>
                                      <p:tavLst>
                                        <p:tav tm="0">
                                          <p:val>
                                            <p:strVal val="ppt_y"/>
                                          </p:val>
                                        </p:tav>
                                        <p:tav tm="100000">
                                          <p:val>
                                            <p:strVal val="ppt_y"/>
                                          </p:val>
                                        </p:tav>
                                      </p:tavLst>
                                    </p:anim>
                                    <p:set>
                                      <p:cBhvr>
                                        <p:cTn id="676" dur="1" fill="hold">
                                          <p:stCondLst>
                                            <p:cond delay="4499"/>
                                          </p:stCondLst>
                                        </p:cTn>
                                        <p:tgtEl>
                                          <p:spTgt spid="48"/>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500"/>
                                        <p:tgtEl>
                                          <p:spTgt spid="48"/>
                                        </p:tgtEl>
                                      </p:cBhvr>
                                    </p:animEffect>
                                    <p:set>
                                      <p:cBhvr>
                                        <p:cTn id="679" dur="1" fill="hold">
                                          <p:stCondLst>
                                            <p:cond delay="5499"/>
                                          </p:stCondLst>
                                        </p:cTn>
                                        <p:tgtEl>
                                          <p:spTgt spid="48"/>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41"/>
                                        </p:tgtEl>
                                        <p:attrNameLst>
                                          <p:attrName>style.visibility</p:attrName>
                                        </p:attrNameLst>
                                      </p:cBhvr>
                                      <p:to>
                                        <p:strVal val="visible"/>
                                      </p:to>
                                    </p:set>
                                    <p:anim calcmode="lin" valueType="num">
                                      <p:cBhvr additive="base">
                                        <p:cTn id="682" dur="4000" fill="hold"/>
                                        <p:tgtEl>
                                          <p:spTgt spid="41"/>
                                        </p:tgtEl>
                                        <p:attrNameLst>
                                          <p:attrName>ppt_x</p:attrName>
                                        </p:attrNameLst>
                                      </p:cBhvr>
                                      <p:tavLst>
                                        <p:tav tm="0">
                                          <p:val>
                                            <p:strVal val="0-#ppt_w/2"/>
                                          </p:val>
                                        </p:tav>
                                        <p:tav tm="100000">
                                          <p:val>
                                            <p:strVal val="#ppt_x"/>
                                          </p:val>
                                        </p:tav>
                                      </p:tavLst>
                                    </p:anim>
                                    <p:anim calcmode="lin" valueType="num">
                                      <p:cBhvr additive="base">
                                        <p:cTn id="683" dur="4000" fill="hold"/>
                                        <p:tgtEl>
                                          <p:spTgt spid="41"/>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1"/>
                                        </p:tgtEl>
                                        <p:attrNameLst>
                                          <p:attrName>style.visibility</p:attrName>
                                        </p:attrNameLst>
                                      </p:cBhvr>
                                      <p:to>
                                        <p:strVal val="visible"/>
                                      </p:to>
                                    </p:set>
                                    <p:anim calcmode="lin" valueType="num">
                                      <p:cBhvr>
                                        <p:cTn id="686" dur="4000" fill="hold"/>
                                        <p:tgtEl>
                                          <p:spTgt spid="41"/>
                                        </p:tgtEl>
                                        <p:attrNameLst>
                                          <p:attrName>ppt_w</p:attrName>
                                        </p:attrNameLst>
                                      </p:cBhvr>
                                      <p:tavLst>
                                        <p:tav tm="0" fmla="#ppt_w*sin(2.5*pi*$)">
                                          <p:val>
                                            <p:fltVal val="0"/>
                                          </p:val>
                                        </p:tav>
                                        <p:tav tm="100000">
                                          <p:val>
                                            <p:fltVal val="1"/>
                                          </p:val>
                                        </p:tav>
                                      </p:tavLst>
                                    </p:anim>
                                    <p:anim calcmode="lin" valueType="num">
                                      <p:cBhvr>
                                        <p:cTn id="687" dur="4000" fill="hold"/>
                                        <p:tgtEl>
                                          <p:spTgt spid="41"/>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4500"/>
                                        <p:tgtEl>
                                          <p:spTgt spid="41"/>
                                        </p:tgtEl>
                                        <p:attrNameLst>
                                          <p:attrName>ppt_x</p:attrName>
                                        </p:attrNameLst>
                                      </p:cBhvr>
                                      <p:tavLst>
                                        <p:tav tm="0">
                                          <p:val>
                                            <p:strVal val="ppt_x"/>
                                          </p:val>
                                        </p:tav>
                                        <p:tav tm="100000">
                                          <p:val>
                                            <p:strVal val="1+ppt_w/2"/>
                                          </p:val>
                                        </p:tav>
                                      </p:tavLst>
                                    </p:anim>
                                    <p:anim calcmode="lin" valueType="num">
                                      <p:cBhvr additive="base">
                                        <p:cTn id="690" dur="4500"/>
                                        <p:tgtEl>
                                          <p:spTgt spid="41"/>
                                        </p:tgtEl>
                                        <p:attrNameLst>
                                          <p:attrName>ppt_y</p:attrName>
                                        </p:attrNameLst>
                                      </p:cBhvr>
                                      <p:tavLst>
                                        <p:tav tm="0">
                                          <p:val>
                                            <p:strVal val="ppt_y"/>
                                          </p:val>
                                        </p:tav>
                                        <p:tav tm="100000">
                                          <p:val>
                                            <p:strVal val="ppt_y"/>
                                          </p:val>
                                        </p:tav>
                                      </p:tavLst>
                                    </p:anim>
                                    <p:set>
                                      <p:cBhvr>
                                        <p:cTn id="691" dur="1" fill="hold">
                                          <p:stCondLst>
                                            <p:cond delay="4499"/>
                                          </p:stCondLst>
                                        </p:cTn>
                                        <p:tgtEl>
                                          <p:spTgt spid="41"/>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500"/>
                                        <p:tgtEl>
                                          <p:spTgt spid="41"/>
                                        </p:tgtEl>
                                      </p:cBhvr>
                                    </p:animEffect>
                                    <p:set>
                                      <p:cBhvr>
                                        <p:cTn id="694" dur="1" fill="hold">
                                          <p:stCondLst>
                                            <p:cond delay="5499"/>
                                          </p:stCondLst>
                                        </p:cTn>
                                        <p:tgtEl>
                                          <p:spTgt spid="41"/>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67"/>
                                        </p:tgtEl>
                                        <p:attrNameLst>
                                          <p:attrName>style.visibility</p:attrName>
                                        </p:attrNameLst>
                                      </p:cBhvr>
                                      <p:to>
                                        <p:strVal val="visible"/>
                                      </p:to>
                                    </p:set>
                                    <p:anim calcmode="lin" valueType="num">
                                      <p:cBhvr additive="base">
                                        <p:cTn id="697" dur="4000" fill="hold"/>
                                        <p:tgtEl>
                                          <p:spTgt spid="67"/>
                                        </p:tgtEl>
                                        <p:attrNameLst>
                                          <p:attrName>ppt_x</p:attrName>
                                        </p:attrNameLst>
                                      </p:cBhvr>
                                      <p:tavLst>
                                        <p:tav tm="0">
                                          <p:val>
                                            <p:strVal val="0-#ppt_w/2"/>
                                          </p:val>
                                        </p:tav>
                                        <p:tav tm="100000">
                                          <p:val>
                                            <p:strVal val="#ppt_x"/>
                                          </p:val>
                                        </p:tav>
                                      </p:tavLst>
                                    </p:anim>
                                    <p:anim calcmode="lin" valueType="num">
                                      <p:cBhvr additive="base">
                                        <p:cTn id="698" dur="4000" fill="hold"/>
                                        <p:tgtEl>
                                          <p:spTgt spid="67"/>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67"/>
                                        </p:tgtEl>
                                        <p:attrNameLst>
                                          <p:attrName>style.visibility</p:attrName>
                                        </p:attrNameLst>
                                      </p:cBhvr>
                                      <p:to>
                                        <p:strVal val="visible"/>
                                      </p:to>
                                    </p:set>
                                    <p:anim calcmode="lin" valueType="num">
                                      <p:cBhvr>
                                        <p:cTn id="701" dur="4000" fill="hold"/>
                                        <p:tgtEl>
                                          <p:spTgt spid="67"/>
                                        </p:tgtEl>
                                        <p:attrNameLst>
                                          <p:attrName>ppt_w</p:attrName>
                                        </p:attrNameLst>
                                      </p:cBhvr>
                                      <p:tavLst>
                                        <p:tav tm="0" fmla="#ppt_w*sin(2.5*pi*$)">
                                          <p:val>
                                            <p:fltVal val="0"/>
                                          </p:val>
                                        </p:tav>
                                        <p:tav tm="100000">
                                          <p:val>
                                            <p:fltVal val="1"/>
                                          </p:val>
                                        </p:tav>
                                      </p:tavLst>
                                    </p:anim>
                                    <p:anim calcmode="lin" valueType="num">
                                      <p:cBhvr>
                                        <p:cTn id="702" dur="4000" fill="hold"/>
                                        <p:tgtEl>
                                          <p:spTgt spid="67"/>
                                        </p:tgtEl>
                                        <p:attrNameLst>
                                          <p:attrName>ppt_h</p:attrName>
                                        </p:attrNameLst>
                                      </p:cBhvr>
                                      <p:tavLst>
                                        <p:tav tm="0">
                                          <p:val>
                                            <p:strVal val="#ppt_h"/>
                                          </p:val>
                                        </p:tav>
                                        <p:tav tm="100000">
                                          <p:val>
                                            <p:strVal val="#ppt_h"/>
                                          </p:val>
                                        </p:tav>
                                      </p:tavLst>
                                    </p:anim>
                                  </p:childTnLst>
                                </p:cTn>
                              </p:par>
                              <p:par>
                                <p:cTn id="703" presetID="2" presetClass="exit" presetSubtype="2" fill="hold" grpId="2" nodeType="withEffect">
                                  <p:stCondLst>
                                    <p:cond delay="0"/>
                                  </p:stCondLst>
                                  <p:childTnLst>
                                    <p:anim calcmode="lin" valueType="num">
                                      <p:cBhvr additive="base">
                                        <p:cTn id="704" dur="4500"/>
                                        <p:tgtEl>
                                          <p:spTgt spid="67"/>
                                        </p:tgtEl>
                                        <p:attrNameLst>
                                          <p:attrName>ppt_x</p:attrName>
                                        </p:attrNameLst>
                                      </p:cBhvr>
                                      <p:tavLst>
                                        <p:tav tm="0">
                                          <p:val>
                                            <p:strVal val="ppt_x"/>
                                          </p:val>
                                        </p:tav>
                                        <p:tav tm="100000">
                                          <p:val>
                                            <p:strVal val="1+ppt_w/2"/>
                                          </p:val>
                                        </p:tav>
                                      </p:tavLst>
                                    </p:anim>
                                    <p:anim calcmode="lin" valueType="num">
                                      <p:cBhvr additive="base">
                                        <p:cTn id="705" dur="4500"/>
                                        <p:tgtEl>
                                          <p:spTgt spid="67"/>
                                        </p:tgtEl>
                                        <p:attrNameLst>
                                          <p:attrName>ppt_y</p:attrName>
                                        </p:attrNameLst>
                                      </p:cBhvr>
                                      <p:tavLst>
                                        <p:tav tm="0">
                                          <p:val>
                                            <p:strVal val="ppt_y"/>
                                          </p:val>
                                        </p:tav>
                                        <p:tav tm="100000">
                                          <p:val>
                                            <p:strVal val="ppt_y"/>
                                          </p:val>
                                        </p:tav>
                                      </p:tavLst>
                                    </p:anim>
                                    <p:set>
                                      <p:cBhvr>
                                        <p:cTn id="706" dur="1" fill="hold">
                                          <p:stCondLst>
                                            <p:cond delay="4499"/>
                                          </p:stCondLst>
                                        </p:cTn>
                                        <p:tgtEl>
                                          <p:spTgt spid="67"/>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500"/>
                                        <p:tgtEl>
                                          <p:spTgt spid="67"/>
                                        </p:tgtEl>
                                      </p:cBhvr>
                                    </p:animEffect>
                                    <p:set>
                                      <p:cBhvr>
                                        <p:cTn id="709" dur="1" fill="hold">
                                          <p:stCondLst>
                                            <p:cond delay="5499"/>
                                          </p:stCondLst>
                                        </p:cTn>
                                        <p:tgtEl>
                                          <p:spTgt spid="67"/>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66"/>
                                        </p:tgtEl>
                                        <p:attrNameLst>
                                          <p:attrName>style.visibility</p:attrName>
                                        </p:attrNameLst>
                                      </p:cBhvr>
                                      <p:to>
                                        <p:strVal val="visible"/>
                                      </p:to>
                                    </p:set>
                                    <p:anim calcmode="lin" valueType="num">
                                      <p:cBhvr additive="base">
                                        <p:cTn id="712" dur="4000" fill="hold"/>
                                        <p:tgtEl>
                                          <p:spTgt spid="66"/>
                                        </p:tgtEl>
                                        <p:attrNameLst>
                                          <p:attrName>ppt_x</p:attrName>
                                        </p:attrNameLst>
                                      </p:cBhvr>
                                      <p:tavLst>
                                        <p:tav tm="0">
                                          <p:val>
                                            <p:strVal val="0-#ppt_w/2"/>
                                          </p:val>
                                        </p:tav>
                                        <p:tav tm="100000">
                                          <p:val>
                                            <p:strVal val="#ppt_x"/>
                                          </p:val>
                                        </p:tav>
                                      </p:tavLst>
                                    </p:anim>
                                    <p:anim calcmode="lin" valueType="num">
                                      <p:cBhvr additive="base">
                                        <p:cTn id="713" dur="4000" fill="hold"/>
                                        <p:tgtEl>
                                          <p:spTgt spid="66"/>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66"/>
                                        </p:tgtEl>
                                        <p:attrNameLst>
                                          <p:attrName>style.visibility</p:attrName>
                                        </p:attrNameLst>
                                      </p:cBhvr>
                                      <p:to>
                                        <p:strVal val="visible"/>
                                      </p:to>
                                    </p:set>
                                    <p:anim calcmode="lin" valueType="num">
                                      <p:cBhvr>
                                        <p:cTn id="716" dur="4000" fill="hold"/>
                                        <p:tgtEl>
                                          <p:spTgt spid="66"/>
                                        </p:tgtEl>
                                        <p:attrNameLst>
                                          <p:attrName>ppt_w</p:attrName>
                                        </p:attrNameLst>
                                      </p:cBhvr>
                                      <p:tavLst>
                                        <p:tav tm="0" fmla="#ppt_w*sin(2.5*pi*$)">
                                          <p:val>
                                            <p:fltVal val="0"/>
                                          </p:val>
                                        </p:tav>
                                        <p:tav tm="100000">
                                          <p:val>
                                            <p:fltVal val="1"/>
                                          </p:val>
                                        </p:tav>
                                      </p:tavLst>
                                    </p:anim>
                                    <p:anim calcmode="lin" valueType="num">
                                      <p:cBhvr>
                                        <p:cTn id="717" dur="4000" fill="hold"/>
                                        <p:tgtEl>
                                          <p:spTgt spid="66"/>
                                        </p:tgtEl>
                                        <p:attrNameLst>
                                          <p:attrName>ppt_h</p:attrName>
                                        </p:attrNameLst>
                                      </p:cBhvr>
                                      <p:tavLst>
                                        <p:tav tm="0">
                                          <p:val>
                                            <p:strVal val="#ppt_h"/>
                                          </p:val>
                                        </p:tav>
                                        <p:tav tm="100000">
                                          <p:val>
                                            <p:strVal val="#ppt_h"/>
                                          </p:val>
                                        </p:tav>
                                      </p:tavLst>
                                    </p:anim>
                                  </p:childTnLst>
                                </p:cTn>
                              </p:par>
                              <p:par>
                                <p:cTn id="718" presetID="2" presetClass="exit" presetSubtype="2" fill="hold" grpId="2" nodeType="withEffect">
                                  <p:stCondLst>
                                    <p:cond delay="0"/>
                                  </p:stCondLst>
                                  <p:childTnLst>
                                    <p:anim calcmode="lin" valueType="num">
                                      <p:cBhvr additive="base">
                                        <p:cTn id="719" dur="4500"/>
                                        <p:tgtEl>
                                          <p:spTgt spid="66"/>
                                        </p:tgtEl>
                                        <p:attrNameLst>
                                          <p:attrName>ppt_x</p:attrName>
                                        </p:attrNameLst>
                                      </p:cBhvr>
                                      <p:tavLst>
                                        <p:tav tm="0">
                                          <p:val>
                                            <p:strVal val="ppt_x"/>
                                          </p:val>
                                        </p:tav>
                                        <p:tav tm="100000">
                                          <p:val>
                                            <p:strVal val="1+ppt_w/2"/>
                                          </p:val>
                                        </p:tav>
                                      </p:tavLst>
                                    </p:anim>
                                    <p:anim calcmode="lin" valueType="num">
                                      <p:cBhvr additive="base">
                                        <p:cTn id="720" dur="4500"/>
                                        <p:tgtEl>
                                          <p:spTgt spid="66"/>
                                        </p:tgtEl>
                                        <p:attrNameLst>
                                          <p:attrName>ppt_y</p:attrName>
                                        </p:attrNameLst>
                                      </p:cBhvr>
                                      <p:tavLst>
                                        <p:tav tm="0">
                                          <p:val>
                                            <p:strVal val="ppt_y"/>
                                          </p:val>
                                        </p:tav>
                                        <p:tav tm="100000">
                                          <p:val>
                                            <p:strVal val="ppt_y"/>
                                          </p:val>
                                        </p:tav>
                                      </p:tavLst>
                                    </p:anim>
                                    <p:set>
                                      <p:cBhvr>
                                        <p:cTn id="721" dur="1" fill="hold">
                                          <p:stCondLst>
                                            <p:cond delay="4499"/>
                                          </p:stCondLst>
                                        </p:cTn>
                                        <p:tgtEl>
                                          <p:spTgt spid="66"/>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500"/>
                                        <p:tgtEl>
                                          <p:spTgt spid="66"/>
                                        </p:tgtEl>
                                      </p:cBhvr>
                                    </p:animEffect>
                                    <p:set>
                                      <p:cBhvr>
                                        <p:cTn id="724" dur="1" fill="hold">
                                          <p:stCondLst>
                                            <p:cond delay="5499"/>
                                          </p:stCondLst>
                                        </p:cTn>
                                        <p:tgtEl>
                                          <p:spTgt spid="66"/>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9"/>
                                        </p:tgtEl>
                                        <p:attrNameLst>
                                          <p:attrName>style.visibility</p:attrName>
                                        </p:attrNameLst>
                                      </p:cBhvr>
                                      <p:to>
                                        <p:strVal val="visible"/>
                                      </p:to>
                                    </p:set>
                                    <p:anim calcmode="lin" valueType="num">
                                      <p:cBhvr additive="base">
                                        <p:cTn id="727" dur="4000" fill="hold"/>
                                        <p:tgtEl>
                                          <p:spTgt spid="89"/>
                                        </p:tgtEl>
                                        <p:attrNameLst>
                                          <p:attrName>ppt_x</p:attrName>
                                        </p:attrNameLst>
                                      </p:cBhvr>
                                      <p:tavLst>
                                        <p:tav tm="0">
                                          <p:val>
                                            <p:strVal val="0-#ppt_w/2"/>
                                          </p:val>
                                        </p:tav>
                                        <p:tav tm="100000">
                                          <p:val>
                                            <p:strVal val="#ppt_x"/>
                                          </p:val>
                                        </p:tav>
                                      </p:tavLst>
                                    </p:anim>
                                    <p:anim calcmode="lin" valueType="num">
                                      <p:cBhvr additive="base">
                                        <p:cTn id="728" dur="4000" fill="hold"/>
                                        <p:tgtEl>
                                          <p:spTgt spid="89"/>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9"/>
                                        </p:tgtEl>
                                        <p:attrNameLst>
                                          <p:attrName>style.visibility</p:attrName>
                                        </p:attrNameLst>
                                      </p:cBhvr>
                                      <p:to>
                                        <p:strVal val="visible"/>
                                      </p:to>
                                    </p:set>
                                    <p:anim calcmode="lin" valueType="num">
                                      <p:cBhvr>
                                        <p:cTn id="731" dur="4000" fill="hold"/>
                                        <p:tgtEl>
                                          <p:spTgt spid="89"/>
                                        </p:tgtEl>
                                        <p:attrNameLst>
                                          <p:attrName>ppt_w</p:attrName>
                                        </p:attrNameLst>
                                      </p:cBhvr>
                                      <p:tavLst>
                                        <p:tav tm="0" fmla="#ppt_w*sin(2.5*pi*$)">
                                          <p:val>
                                            <p:fltVal val="0"/>
                                          </p:val>
                                        </p:tav>
                                        <p:tav tm="100000">
                                          <p:val>
                                            <p:fltVal val="1"/>
                                          </p:val>
                                        </p:tav>
                                      </p:tavLst>
                                    </p:anim>
                                    <p:anim calcmode="lin" valueType="num">
                                      <p:cBhvr>
                                        <p:cTn id="732" dur="4000" fill="hold"/>
                                        <p:tgtEl>
                                          <p:spTgt spid="89"/>
                                        </p:tgtEl>
                                        <p:attrNameLst>
                                          <p:attrName>ppt_h</p:attrName>
                                        </p:attrNameLst>
                                      </p:cBhvr>
                                      <p:tavLst>
                                        <p:tav tm="0">
                                          <p:val>
                                            <p:strVal val="#ppt_h"/>
                                          </p:val>
                                        </p:tav>
                                        <p:tav tm="100000">
                                          <p:val>
                                            <p:strVal val="#ppt_h"/>
                                          </p:val>
                                        </p:tav>
                                      </p:tavLst>
                                    </p:anim>
                                  </p:childTnLst>
                                </p:cTn>
                              </p:par>
                              <p:par>
                                <p:cTn id="733" presetID="2" presetClass="exit" presetSubtype="2" fill="hold" grpId="2" nodeType="withEffect">
                                  <p:stCondLst>
                                    <p:cond delay="0"/>
                                  </p:stCondLst>
                                  <p:childTnLst>
                                    <p:anim calcmode="lin" valueType="num">
                                      <p:cBhvr additive="base">
                                        <p:cTn id="734" dur="4500"/>
                                        <p:tgtEl>
                                          <p:spTgt spid="89"/>
                                        </p:tgtEl>
                                        <p:attrNameLst>
                                          <p:attrName>ppt_x</p:attrName>
                                        </p:attrNameLst>
                                      </p:cBhvr>
                                      <p:tavLst>
                                        <p:tav tm="0">
                                          <p:val>
                                            <p:strVal val="ppt_x"/>
                                          </p:val>
                                        </p:tav>
                                        <p:tav tm="100000">
                                          <p:val>
                                            <p:strVal val="1+ppt_w/2"/>
                                          </p:val>
                                        </p:tav>
                                      </p:tavLst>
                                    </p:anim>
                                    <p:anim calcmode="lin" valueType="num">
                                      <p:cBhvr additive="base">
                                        <p:cTn id="735" dur="4500"/>
                                        <p:tgtEl>
                                          <p:spTgt spid="89"/>
                                        </p:tgtEl>
                                        <p:attrNameLst>
                                          <p:attrName>ppt_y</p:attrName>
                                        </p:attrNameLst>
                                      </p:cBhvr>
                                      <p:tavLst>
                                        <p:tav tm="0">
                                          <p:val>
                                            <p:strVal val="ppt_y"/>
                                          </p:val>
                                        </p:tav>
                                        <p:tav tm="100000">
                                          <p:val>
                                            <p:strVal val="ppt_y"/>
                                          </p:val>
                                        </p:tav>
                                      </p:tavLst>
                                    </p:anim>
                                    <p:set>
                                      <p:cBhvr>
                                        <p:cTn id="736" dur="1" fill="hold">
                                          <p:stCondLst>
                                            <p:cond delay="4499"/>
                                          </p:stCondLst>
                                        </p:cTn>
                                        <p:tgtEl>
                                          <p:spTgt spid="89"/>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500"/>
                                        <p:tgtEl>
                                          <p:spTgt spid="89"/>
                                        </p:tgtEl>
                                      </p:cBhvr>
                                    </p:animEffect>
                                    <p:set>
                                      <p:cBhvr>
                                        <p:cTn id="739" dur="1" fill="hold">
                                          <p:stCondLst>
                                            <p:cond delay="5499"/>
                                          </p:stCondLst>
                                        </p:cTn>
                                        <p:tgtEl>
                                          <p:spTgt spid="89"/>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8"/>
                                        </p:tgtEl>
                                        <p:attrNameLst>
                                          <p:attrName>style.visibility</p:attrName>
                                        </p:attrNameLst>
                                      </p:cBhvr>
                                      <p:to>
                                        <p:strVal val="visible"/>
                                      </p:to>
                                    </p:set>
                                    <p:anim calcmode="lin" valueType="num">
                                      <p:cBhvr additive="base">
                                        <p:cTn id="742" dur="4000" fill="hold"/>
                                        <p:tgtEl>
                                          <p:spTgt spid="88"/>
                                        </p:tgtEl>
                                        <p:attrNameLst>
                                          <p:attrName>ppt_x</p:attrName>
                                        </p:attrNameLst>
                                      </p:cBhvr>
                                      <p:tavLst>
                                        <p:tav tm="0">
                                          <p:val>
                                            <p:strVal val="0-#ppt_w/2"/>
                                          </p:val>
                                        </p:tav>
                                        <p:tav tm="100000">
                                          <p:val>
                                            <p:strVal val="#ppt_x"/>
                                          </p:val>
                                        </p:tav>
                                      </p:tavLst>
                                    </p:anim>
                                    <p:anim calcmode="lin" valueType="num">
                                      <p:cBhvr additive="base">
                                        <p:cTn id="743" dur="4000" fill="hold"/>
                                        <p:tgtEl>
                                          <p:spTgt spid="88"/>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8"/>
                                        </p:tgtEl>
                                        <p:attrNameLst>
                                          <p:attrName>style.visibility</p:attrName>
                                        </p:attrNameLst>
                                      </p:cBhvr>
                                      <p:to>
                                        <p:strVal val="visible"/>
                                      </p:to>
                                    </p:set>
                                    <p:anim calcmode="lin" valueType="num">
                                      <p:cBhvr>
                                        <p:cTn id="746" dur="4000" fill="hold"/>
                                        <p:tgtEl>
                                          <p:spTgt spid="88"/>
                                        </p:tgtEl>
                                        <p:attrNameLst>
                                          <p:attrName>ppt_w</p:attrName>
                                        </p:attrNameLst>
                                      </p:cBhvr>
                                      <p:tavLst>
                                        <p:tav tm="0" fmla="#ppt_w*sin(2.5*pi*$)">
                                          <p:val>
                                            <p:fltVal val="0"/>
                                          </p:val>
                                        </p:tav>
                                        <p:tav tm="100000">
                                          <p:val>
                                            <p:fltVal val="1"/>
                                          </p:val>
                                        </p:tav>
                                      </p:tavLst>
                                    </p:anim>
                                    <p:anim calcmode="lin" valueType="num">
                                      <p:cBhvr>
                                        <p:cTn id="747" dur="4000" fill="hold"/>
                                        <p:tgtEl>
                                          <p:spTgt spid="88"/>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4500"/>
                                        <p:tgtEl>
                                          <p:spTgt spid="88"/>
                                        </p:tgtEl>
                                        <p:attrNameLst>
                                          <p:attrName>ppt_x</p:attrName>
                                        </p:attrNameLst>
                                      </p:cBhvr>
                                      <p:tavLst>
                                        <p:tav tm="0">
                                          <p:val>
                                            <p:strVal val="ppt_x"/>
                                          </p:val>
                                        </p:tav>
                                        <p:tav tm="100000">
                                          <p:val>
                                            <p:strVal val="1+ppt_w/2"/>
                                          </p:val>
                                        </p:tav>
                                      </p:tavLst>
                                    </p:anim>
                                    <p:anim calcmode="lin" valueType="num">
                                      <p:cBhvr additive="base">
                                        <p:cTn id="750" dur="4500"/>
                                        <p:tgtEl>
                                          <p:spTgt spid="88"/>
                                        </p:tgtEl>
                                        <p:attrNameLst>
                                          <p:attrName>ppt_y</p:attrName>
                                        </p:attrNameLst>
                                      </p:cBhvr>
                                      <p:tavLst>
                                        <p:tav tm="0">
                                          <p:val>
                                            <p:strVal val="ppt_y"/>
                                          </p:val>
                                        </p:tav>
                                        <p:tav tm="100000">
                                          <p:val>
                                            <p:strVal val="ppt_y"/>
                                          </p:val>
                                        </p:tav>
                                      </p:tavLst>
                                    </p:anim>
                                    <p:set>
                                      <p:cBhvr>
                                        <p:cTn id="751" dur="1" fill="hold">
                                          <p:stCondLst>
                                            <p:cond delay="4499"/>
                                          </p:stCondLst>
                                        </p:cTn>
                                        <p:tgtEl>
                                          <p:spTgt spid="88"/>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500"/>
                                        <p:tgtEl>
                                          <p:spTgt spid="88"/>
                                        </p:tgtEl>
                                      </p:cBhvr>
                                    </p:animEffect>
                                    <p:set>
                                      <p:cBhvr>
                                        <p:cTn id="754" dur="1" fill="hold">
                                          <p:stCondLst>
                                            <p:cond delay="5499"/>
                                          </p:stCondLst>
                                        </p:cTn>
                                        <p:tgtEl>
                                          <p:spTgt spid="88"/>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83"/>
                                        </p:tgtEl>
                                        <p:attrNameLst>
                                          <p:attrName>style.visibility</p:attrName>
                                        </p:attrNameLst>
                                      </p:cBhvr>
                                      <p:to>
                                        <p:strVal val="visible"/>
                                      </p:to>
                                    </p:set>
                                    <p:anim calcmode="lin" valueType="num">
                                      <p:cBhvr additive="base">
                                        <p:cTn id="757" dur="4000" fill="hold"/>
                                        <p:tgtEl>
                                          <p:spTgt spid="83"/>
                                        </p:tgtEl>
                                        <p:attrNameLst>
                                          <p:attrName>ppt_x</p:attrName>
                                        </p:attrNameLst>
                                      </p:cBhvr>
                                      <p:tavLst>
                                        <p:tav tm="0">
                                          <p:val>
                                            <p:strVal val="0-#ppt_w/2"/>
                                          </p:val>
                                        </p:tav>
                                        <p:tav tm="100000">
                                          <p:val>
                                            <p:strVal val="#ppt_x"/>
                                          </p:val>
                                        </p:tav>
                                      </p:tavLst>
                                    </p:anim>
                                    <p:anim calcmode="lin" valueType="num">
                                      <p:cBhvr additive="base">
                                        <p:cTn id="758" dur="4000" fill="hold"/>
                                        <p:tgtEl>
                                          <p:spTgt spid="83"/>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83"/>
                                        </p:tgtEl>
                                        <p:attrNameLst>
                                          <p:attrName>style.visibility</p:attrName>
                                        </p:attrNameLst>
                                      </p:cBhvr>
                                      <p:to>
                                        <p:strVal val="visible"/>
                                      </p:to>
                                    </p:set>
                                    <p:anim calcmode="lin" valueType="num">
                                      <p:cBhvr>
                                        <p:cTn id="761" dur="4000" fill="hold"/>
                                        <p:tgtEl>
                                          <p:spTgt spid="83"/>
                                        </p:tgtEl>
                                        <p:attrNameLst>
                                          <p:attrName>ppt_w</p:attrName>
                                        </p:attrNameLst>
                                      </p:cBhvr>
                                      <p:tavLst>
                                        <p:tav tm="0" fmla="#ppt_w*sin(2.5*pi*$)">
                                          <p:val>
                                            <p:fltVal val="0"/>
                                          </p:val>
                                        </p:tav>
                                        <p:tav tm="100000">
                                          <p:val>
                                            <p:fltVal val="1"/>
                                          </p:val>
                                        </p:tav>
                                      </p:tavLst>
                                    </p:anim>
                                    <p:anim calcmode="lin" valueType="num">
                                      <p:cBhvr>
                                        <p:cTn id="762" dur="4000" fill="hold"/>
                                        <p:tgtEl>
                                          <p:spTgt spid="83"/>
                                        </p:tgtEl>
                                        <p:attrNameLst>
                                          <p:attrName>ppt_h</p:attrName>
                                        </p:attrNameLst>
                                      </p:cBhvr>
                                      <p:tavLst>
                                        <p:tav tm="0">
                                          <p:val>
                                            <p:strVal val="#ppt_h"/>
                                          </p:val>
                                        </p:tav>
                                        <p:tav tm="100000">
                                          <p:val>
                                            <p:strVal val="#ppt_h"/>
                                          </p:val>
                                        </p:tav>
                                      </p:tavLst>
                                    </p:anim>
                                  </p:childTnLst>
                                </p:cTn>
                              </p:par>
                              <p:par>
                                <p:cTn id="763" presetID="2" presetClass="exit" presetSubtype="2" fill="hold" grpId="2" nodeType="withEffect">
                                  <p:stCondLst>
                                    <p:cond delay="0"/>
                                  </p:stCondLst>
                                  <p:childTnLst>
                                    <p:anim calcmode="lin" valueType="num">
                                      <p:cBhvr additive="base">
                                        <p:cTn id="764" dur="4500"/>
                                        <p:tgtEl>
                                          <p:spTgt spid="83"/>
                                        </p:tgtEl>
                                        <p:attrNameLst>
                                          <p:attrName>ppt_x</p:attrName>
                                        </p:attrNameLst>
                                      </p:cBhvr>
                                      <p:tavLst>
                                        <p:tav tm="0">
                                          <p:val>
                                            <p:strVal val="ppt_x"/>
                                          </p:val>
                                        </p:tav>
                                        <p:tav tm="100000">
                                          <p:val>
                                            <p:strVal val="1+ppt_w/2"/>
                                          </p:val>
                                        </p:tav>
                                      </p:tavLst>
                                    </p:anim>
                                    <p:anim calcmode="lin" valueType="num">
                                      <p:cBhvr additive="base">
                                        <p:cTn id="765" dur="4500"/>
                                        <p:tgtEl>
                                          <p:spTgt spid="83"/>
                                        </p:tgtEl>
                                        <p:attrNameLst>
                                          <p:attrName>ppt_y</p:attrName>
                                        </p:attrNameLst>
                                      </p:cBhvr>
                                      <p:tavLst>
                                        <p:tav tm="0">
                                          <p:val>
                                            <p:strVal val="ppt_y"/>
                                          </p:val>
                                        </p:tav>
                                        <p:tav tm="100000">
                                          <p:val>
                                            <p:strVal val="ppt_y"/>
                                          </p:val>
                                        </p:tav>
                                      </p:tavLst>
                                    </p:anim>
                                    <p:set>
                                      <p:cBhvr>
                                        <p:cTn id="766" dur="1" fill="hold">
                                          <p:stCondLst>
                                            <p:cond delay="4499"/>
                                          </p:stCondLst>
                                        </p:cTn>
                                        <p:tgtEl>
                                          <p:spTgt spid="83"/>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500"/>
                                        <p:tgtEl>
                                          <p:spTgt spid="83"/>
                                        </p:tgtEl>
                                      </p:cBhvr>
                                    </p:animEffect>
                                    <p:set>
                                      <p:cBhvr>
                                        <p:cTn id="769" dur="1" fill="hold">
                                          <p:stCondLst>
                                            <p:cond delay="5499"/>
                                          </p:stCondLst>
                                        </p:cTn>
                                        <p:tgtEl>
                                          <p:spTgt spid="83"/>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82"/>
                                        </p:tgtEl>
                                        <p:attrNameLst>
                                          <p:attrName>style.visibility</p:attrName>
                                        </p:attrNameLst>
                                      </p:cBhvr>
                                      <p:to>
                                        <p:strVal val="visible"/>
                                      </p:to>
                                    </p:set>
                                    <p:anim calcmode="lin" valueType="num">
                                      <p:cBhvr additive="base">
                                        <p:cTn id="772" dur="4000" fill="hold"/>
                                        <p:tgtEl>
                                          <p:spTgt spid="82"/>
                                        </p:tgtEl>
                                        <p:attrNameLst>
                                          <p:attrName>ppt_x</p:attrName>
                                        </p:attrNameLst>
                                      </p:cBhvr>
                                      <p:tavLst>
                                        <p:tav tm="0">
                                          <p:val>
                                            <p:strVal val="0-#ppt_w/2"/>
                                          </p:val>
                                        </p:tav>
                                        <p:tav tm="100000">
                                          <p:val>
                                            <p:strVal val="#ppt_x"/>
                                          </p:val>
                                        </p:tav>
                                      </p:tavLst>
                                    </p:anim>
                                    <p:anim calcmode="lin" valueType="num">
                                      <p:cBhvr additive="base">
                                        <p:cTn id="773" dur="4000" fill="hold"/>
                                        <p:tgtEl>
                                          <p:spTgt spid="82"/>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82"/>
                                        </p:tgtEl>
                                        <p:attrNameLst>
                                          <p:attrName>style.visibility</p:attrName>
                                        </p:attrNameLst>
                                      </p:cBhvr>
                                      <p:to>
                                        <p:strVal val="visible"/>
                                      </p:to>
                                    </p:set>
                                    <p:anim calcmode="lin" valueType="num">
                                      <p:cBhvr>
                                        <p:cTn id="776" dur="4000" fill="hold"/>
                                        <p:tgtEl>
                                          <p:spTgt spid="82"/>
                                        </p:tgtEl>
                                        <p:attrNameLst>
                                          <p:attrName>ppt_w</p:attrName>
                                        </p:attrNameLst>
                                      </p:cBhvr>
                                      <p:tavLst>
                                        <p:tav tm="0" fmla="#ppt_w*sin(2.5*pi*$)">
                                          <p:val>
                                            <p:fltVal val="0"/>
                                          </p:val>
                                        </p:tav>
                                        <p:tav tm="100000">
                                          <p:val>
                                            <p:fltVal val="1"/>
                                          </p:val>
                                        </p:tav>
                                      </p:tavLst>
                                    </p:anim>
                                    <p:anim calcmode="lin" valueType="num">
                                      <p:cBhvr>
                                        <p:cTn id="777" dur="4000" fill="hold"/>
                                        <p:tgtEl>
                                          <p:spTgt spid="82"/>
                                        </p:tgtEl>
                                        <p:attrNameLst>
                                          <p:attrName>ppt_h</p:attrName>
                                        </p:attrNameLst>
                                      </p:cBhvr>
                                      <p:tavLst>
                                        <p:tav tm="0">
                                          <p:val>
                                            <p:strVal val="#ppt_h"/>
                                          </p:val>
                                        </p:tav>
                                        <p:tav tm="100000">
                                          <p:val>
                                            <p:strVal val="#ppt_h"/>
                                          </p:val>
                                        </p:tav>
                                      </p:tavLst>
                                    </p:anim>
                                  </p:childTnLst>
                                </p:cTn>
                              </p:par>
                              <p:par>
                                <p:cTn id="778" presetID="2" presetClass="exit" presetSubtype="2" fill="hold" grpId="2" nodeType="withEffect">
                                  <p:stCondLst>
                                    <p:cond delay="0"/>
                                  </p:stCondLst>
                                  <p:childTnLst>
                                    <p:anim calcmode="lin" valueType="num">
                                      <p:cBhvr additive="base">
                                        <p:cTn id="779" dur="4500"/>
                                        <p:tgtEl>
                                          <p:spTgt spid="82"/>
                                        </p:tgtEl>
                                        <p:attrNameLst>
                                          <p:attrName>ppt_x</p:attrName>
                                        </p:attrNameLst>
                                      </p:cBhvr>
                                      <p:tavLst>
                                        <p:tav tm="0">
                                          <p:val>
                                            <p:strVal val="ppt_x"/>
                                          </p:val>
                                        </p:tav>
                                        <p:tav tm="100000">
                                          <p:val>
                                            <p:strVal val="1+ppt_w/2"/>
                                          </p:val>
                                        </p:tav>
                                      </p:tavLst>
                                    </p:anim>
                                    <p:anim calcmode="lin" valueType="num">
                                      <p:cBhvr additive="base">
                                        <p:cTn id="780" dur="4500"/>
                                        <p:tgtEl>
                                          <p:spTgt spid="82"/>
                                        </p:tgtEl>
                                        <p:attrNameLst>
                                          <p:attrName>ppt_y</p:attrName>
                                        </p:attrNameLst>
                                      </p:cBhvr>
                                      <p:tavLst>
                                        <p:tav tm="0">
                                          <p:val>
                                            <p:strVal val="ppt_y"/>
                                          </p:val>
                                        </p:tav>
                                        <p:tav tm="100000">
                                          <p:val>
                                            <p:strVal val="ppt_y"/>
                                          </p:val>
                                        </p:tav>
                                      </p:tavLst>
                                    </p:anim>
                                    <p:set>
                                      <p:cBhvr>
                                        <p:cTn id="781" dur="1" fill="hold">
                                          <p:stCondLst>
                                            <p:cond delay="4499"/>
                                          </p:stCondLst>
                                        </p:cTn>
                                        <p:tgtEl>
                                          <p:spTgt spid="82"/>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500"/>
                                        <p:tgtEl>
                                          <p:spTgt spid="82"/>
                                        </p:tgtEl>
                                      </p:cBhvr>
                                    </p:animEffect>
                                    <p:set>
                                      <p:cBhvr>
                                        <p:cTn id="784" dur="1" fill="hold">
                                          <p:stCondLst>
                                            <p:cond delay="5499"/>
                                          </p:stCondLst>
                                        </p:cTn>
                                        <p:tgtEl>
                                          <p:spTgt spid="82"/>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2" fill="hold" grpId="2" nodeType="withEffect">
                                  <p:stCondLst>
                                    <p:cond delay="0"/>
                                  </p:stCondLst>
                                  <p:childTnLst>
                                    <p:anim calcmode="lin" valueType="num">
                                      <p:cBhvr additive="base">
                                        <p:cTn id="794" dur="4500"/>
                                        <p:tgtEl>
                                          <p:spTgt spid="77"/>
                                        </p:tgtEl>
                                        <p:attrNameLst>
                                          <p:attrName>ppt_x</p:attrName>
                                        </p:attrNameLst>
                                      </p:cBhvr>
                                      <p:tavLst>
                                        <p:tav tm="0">
                                          <p:val>
                                            <p:strVal val="ppt_x"/>
                                          </p:val>
                                        </p:tav>
                                        <p:tav tm="100000">
                                          <p:val>
                                            <p:strVal val="1+ppt_w/2"/>
                                          </p:val>
                                        </p:tav>
                                      </p:tavLst>
                                    </p:anim>
                                    <p:anim calcmode="lin" valueType="num">
                                      <p:cBhvr additive="base">
                                        <p:cTn id="795" dur="4500"/>
                                        <p:tgtEl>
                                          <p:spTgt spid="77"/>
                                        </p:tgtEl>
                                        <p:attrNameLst>
                                          <p:attrName>ppt_y</p:attrName>
                                        </p:attrNameLst>
                                      </p:cBhvr>
                                      <p:tavLst>
                                        <p:tav tm="0">
                                          <p:val>
                                            <p:strVal val="ppt_y"/>
                                          </p:val>
                                        </p:tav>
                                        <p:tav tm="100000">
                                          <p:val>
                                            <p:strVal val="ppt_y"/>
                                          </p:val>
                                        </p:tav>
                                      </p:tavLst>
                                    </p:anim>
                                    <p:set>
                                      <p:cBhvr>
                                        <p:cTn id="796" dur="1" fill="hold">
                                          <p:stCondLst>
                                            <p:cond delay="4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500"/>
                                        <p:tgtEl>
                                          <p:spTgt spid="77"/>
                                        </p:tgtEl>
                                      </p:cBhvr>
                                    </p:animEffect>
                                    <p:set>
                                      <p:cBhvr>
                                        <p:cTn id="799" dur="1" fill="hold">
                                          <p:stCondLst>
                                            <p:cond delay="5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4500"/>
                                        <p:tgtEl>
                                          <p:spTgt spid="76"/>
                                        </p:tgtEl>
                                        <p:attrNameLst>
                                          <p:attrName>ppt_x</p:attrName>
                                        </p:attrNameLst>
                                      </p:cBhvr>
                                      <p:tavLst>
                                        <p:tav tm="0">
                                          <p:val>
                                            <p:strVal val="ppt_x"/>
                                          </p:val>
                                        </p:tav>
                                        <p:tav tm="100000">
                                          <p:val>
                                            <p:strVal val="1+ppt_w/2"/>
                                          </p:val>
                                        </p:tav>
                                      </p:tavLst>
                                    </p:anim>
                                    <p:anim calcmode="lin" valueType="num">
                                      <p:cBhvr additive="base">
                                        <p:cTn id="810" dur="4500"/>
                                        <p:tgtEl>
                                          <p:spTgt spid="76"/>
                                        </p:tgtEl>
                                        <p:attrNameLst>
                                          <p:attrName>ppt_y</p:attrName>
                                        </p:attrNameLst>
                                      </p:cBhvr>
                                      <p:tavLst>
                                        <p:tav tm="0">
                                          <p:val>
                                            <p:strVal val="ppt_y"/>
                                          </p:val>
                                        </p:tav>
                                        <p:tav tm="100000">
                                          <p:val>
                                            <p:strVal val="ppt_y"/>
                                          </p:val>
                                        </p:tav>
                                      </p:tavLst>
                                    </p:anim>
                                    <p:set>
                                      <p:cBhvr>
                                        <p:cTn id="811" dur="1" fill="hold">
                                          <p:stCondLst>
                                            <p:cond delay="4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500"/>
                                        <p:tgtEl>
                                          <p:spTgt spid="76"/>
                                        </p:tgtEl>
                                      </p:cBhvr>
                                    </p:animEffect>
                                    <p:set>
                                      <p:cBhvr>
                                        <p:cTn id="814" dur="1" fill="hold">
                                          <p:stCondLst>
                                            <p:cond delay="5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54"/>
                                        </p:tgtEl>
                                        <p:attrNameLst>
                                          <p:attrName>style.visibility</p:attrName>
                                        </p:attrNameLst>
                                      </p:cBhvr>
                                      <p:to>
                                        <p:strVal val="visible"/>
                                      </p:to>
                                    </p:set>
                                    <p:anim calcmode="lin" valueType="num">
                                      <p:cBhvr additive="base">
                                        <p:cTn id="817" dur="4000" fill="hold"/>
                                        <p:tgtEl>
                                          <p:spTgt spid="54"/>
                                        </p:tgtEl>
                                        <p:attrNameLst>
                                          <p:attrName>ppt_x</p:attrName>
                                        </p:attrNameLst>
                                      </p:cBhvr>
                                      <p:tavLst>
                                        <p:tav tm="0">
                                          <p:val>
                                            <p:strVal val="0-#ppt_w/2"/>
                                          </p:val>
                                        </p:tav>
                                        <p:tav tm="100000">
                                          <p:val>
                                            <p:strVal val="#ppt_x"/>
                                          </p:val>
                                        </p:tav>
                                      </p:tavLst>
                                    </p:anim>
                                    <p:anim calcmode="lin" valueType="num">
                                      <p:cBhvr additive="base">
                                        <p:cTn id="818" dur="4000" fill="hold"/>
                                        <p:tgtEl>
                                          <p:spTgt spid="54"/>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54"/>
                                        </p:tgtEl>
                                        <p:attrNameLst>
                                          <p:attrName>style.visibility</p:attrName>
                                        </p:attrNameLst>
                                      </p:cBhvr>
                                      <p:to>
                                        <p:strVal val="visible"/>
                                      </p:to>
                                    </p:set>
                                    <p:anim calcmode="lin" valueType="num">
                                      <p:cBhvr>
                                        <p:cTn id="821" dur="4000" fill="hold"/>
                                        <p:tgtEl>
                                          <p:spTgt spid="54"/>
                                        </p:tgtEl>
                                        <p:attrNameLst>
                                          <p:attrName>ppt_w</p:attrName>
                                        </p:attrNameLst>
                                      </p:cBhvr>
                                      <p:tavLst>
                                        <p:tav tm="0" fmla="#ppt_w*sin(2.5*pi*$)">
                                          <p:val>
                                            <p:fltVal val="0"/>
                                          </p:val>
                                        </p:tav>
                                        <p:tav tm="100000">
                                          <p:val>
                                            <p:fltVal val="1"/>
                                          </p:val>
                                        </p:tav>
                                      </p:tavLst>
                                    </p:anim>
                                    <p:anim calcmode="lin" valueType="num">
                                      <p:cBhvr>
                                        <p:cTn id="822" dur="4000" fill="hold"/>
                                        <p:tgtEl>
                                          <p:spTgt spid="54"/>
                                        </p:tgtEl>
                                        <p:attrNameLst>
                                          <p:attrName>ppt_h</p:attrName>
                                        </p:attrNameLst>
                                      </p:cBhvr>
                                      <p:tavLst>
                                        <p:tav tm="0">
                                          <p:val>
                                            <p:strVal val="#ppt_h"/>
                                          </p:val>
                                        </p:tav>
                                        <p:tav tm="100000">
                                          <p:val>
                                            <p:strVal val="#ppt_h"/>
                                          </p:val>
                                        </p:tav>
                                      </p:tavLst>
                                    </p:anim>
                                  </p:childTnLst>
                                </p:cTn>
                              </p:par>
                              <p:par>
                                <p:cTn id="823" presetID="2" presetClass="exit" presetSubtype="2" fill="hold" grpId="2" nodeType="withEffect">
                                  <p:stCondLst>
                                    <p:cond delay="0"/>
                                  </p:stCondLst>
                                  <p:childTnLst>
                                    <p:anim calcmode="lin" valueType="num">
                                      <p:cBhvr additive="base">
                                        <p:cTn id="824" dur="4500"/>
                                        <p:tgtEl>
                                          <p:spTgt spid="54"/>
                                        </p:tgtEl>
                                        <p:attrNameLst>
                                          <p:attrName>ppt_x</p:attrName>
                                        </p:attrNameLst>
                                      </p:cBhvr>
                                      <p:tavLst>
                                        <p:tav tm="0">
                                          <p:val>
                                            <p:strVal val="ppt_x"/>
                                          </p:val>
                                        </p:tav>
                                        <p:tav tm="100000">
                                          <p:val>
                                            <p:strVal val="1+ppt_w/2"/>
                                          </p:val>
                                        </p:tav>
                                      </p:tavLst>
                                    </p:anim>
                                    <p:anim calcmode="lin" valueType="num">
                                      <p:cBhvr additive="base">
                                        <p:cTn id="825" dur="4500"/>
                                        <p:tgtEl>
                                          <p:spTgt spid="54"/>
                                        </p:tgtEl>
                                        <p:attrNameLst>
                                          <p:attrName>ppt_y</p:attrName>
                                        </p:attrNameLst>
                                      </p:cBhvr>
                                      <p:tavLst>
                                        <p:tav tm="0">
                                          <p:val>
                                            <p:strVal val="ppt_y"/>
                                          </p:val>
                                        </p:tav>
                                        <p:tav tm="100000">
                                          <p:val>
                                            <p:strVal val="ppt_y"/>
                                          </p:val>
                                        </p:tav>
                                      </p:tavLst>
                                    </p:anim>
                                    <p:set>
                                      <p:cBhvr>
                                        <p:cTn id="826" dur="1" fill="hold">
                                          <p:stCondLst>
                                            <p:cond delay="4499"/>
                                          </p:stCondLst>
                                        </p:cTn>
                                        <p:tgtEl>
                                          <p:spTgt spid="54"/>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500"/>
                                        <p:tgtEl>
                                          <p:spTgt spid="54"/>
                                        </p:tgtEl>
                                      </p:cBhvr>
                                    </p:animEffect>
                                    <p:set>
                                      <p:cBhvr>
                                        <p:cTn id="829" dur="1" fill="hold">
                                          <p:stCondLst>
                                            <p:cond delay="5499"/>
                                          </p:stCondLst>
                                        </p:cTn>
                                        <p:tgtEl>
                                          <p:spTgt spid="54"/>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2"/>
                                        </p:tgtEl>
                                        <p:attrNameLst>
                                          <p:attrName>style.visibility</p:attrName>
                                        </p:attrNameLst>
                                      </p:cBhvr>
                                      <p:to>
                                        <p:strVal val="visible"/>
                                      </p:to>
                                    </p:set>
                                    <p:anim calcmode="lin" valueType="num">
                                      <p:cBhvr additive="base">
                                        <p:cTn id="832" dur="4000" fill="hold"/>
                                        <p:tgtEl>
                                          <p:spTgt spid="52"/>
                                        </p:tgtEl>
                                        <p:attrNameLst>
                                          <p:attrName>ppt_x</p:attrName>
                                        </p:attrNameLst>
                                      </p:cBhvr>
                                      <p:tavLst>
                                        <p:tav tm="0">
                                          <p:val>
                                            <p:strVal val="0-#ppt_w/2"/>
                                          </p:val>
                                        </p:tav>
                                        <p:tav tm="100000">
                                          <p:val>
                                            <p:strVal val="#ppt_x"/>
                                          </p:val>
                                        </p:tav>
                                      </p:tavLst>
                                    </p:anim>
                                    <p:anim calcmode="lin" valueType="num">
                                      <p:cBhvr additive="base">
                                        <p:cTn id="833" dur="4000" fill="hold"/>
                                        <p:tgtEl>
                                          <p:spTgt spid="52"/>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52"/>
                                        </p:tgtEl>
                                        <p:attrNameLst>
                                          <p:attrName>style.visibility</p:attrName>
                                        </p:attrNameLst>
                                      </p:cBhvr>
                                      <p:to>
                                        <p:strVal val="visible"/>
                                      </p:to>
                                    </p:set>
                                    <p:anim calcmode="lin" valueType="num">
                                      <p:cBhvr>
                                        <p:cTn id="836" dur="4000" fill="hold"/>
                                        <p:tgtEl>
                                          <p:spTgt spid="52"/>
                                        </p:tgtEl>
                                        <p:attrNameLst>
                                          <p:attrName>ppt_w</p:attrName>
                                        </p:attrNameLst>
                                      </p:cBhvr>
                                      <p:tavLst>
                                        <p:tav tm="0" fmla="#ppt_w*sin(2.5*pi*$)">
                                          <p:val>
                                            <p:fltVal val="0"/>
                                          </p:val>
                                        </p:tav>
                                        <p:tav tm="100000">
                                          <p:val>
                                            <p:fltVal val="1"/>
                                          </p:val>
                                        </p:tav>
                                      </p:tavLst>
                                    </p:anim>
                                    <p:anim calcmode="lin" valueType="num">
                                      <p:cBhvr>
                                        <p:cTn id="837" dur="4000" fill="hold"/>
                                        <p:tgtEl>
                                          <p:spTgt spid="52"/>
                                        </p:tgtEl>
                                        <p:attrNameLst>
                                          <p:attrName>ppt_h</p:attrName>
                                        </p:attrNameLst>
                                      </p:cBhvr>
                                      <p:tavLst>
                                        <p:tav tm="0">
                                          <p:val>
                                            <p:strVal val="#ppt_h"/>
                                          </p:val>
                                        </p:tav>
                                        <p:tav tm="100000">
                                          <p:val>
                                            <p:strVal val="#ppt_h"/>
                                          </p:val>
                                        </p:tav>
                                      </p:tavLst>
                                    </p:anim>
                                  </p:childTnLst>
                                </p:cTn>
                              </p:par>
                              <p:par>
                                <p:cTn id="838" presetID="2" presetClass="exit" presetSubtype="2" fill="hold" grpId="2" nodeType="withEffect">
                                  <p:stCondLst>
                                    <p:cond delay="0"/>
                                  </p:stCondLst>
                                  <p:childTnLst>
                                    <p:anim calcmode="lin" valueType="num">
                                      <p:cBhvr additive="base">
                                        <p:cTn id="839" dur="4500"/>
                                        <p:tgtEl>
                                          <p:spTgt spid="52"/>
                                        </p:tgtEl>
                                        <p:attrNameLst>
                                          <p:attrName>ppt_x</p:attrName>
                                        </p:attrNameLst>
                                      </p:cBhvr>
                                      <p:tavLst>
                                        <p:tav tm="0">
                                          <p:val>
                                            <p:strVal val="ppt_x"/>
                                          </p:val>
                                        </p:tav>
                                        <p:tav tm="100000">
                                          <p:val>
                                            <p:strVal val="1+ppt_w/2"/>
                                          </p:val>
                                        </p:tav>
                                      </p:tavLst>
                                    </p:anim>
                                    <p:anim calcmode="lin" valueType="num">
                                      <p:cBhvr additive="base">
                                        <p:cTn id="840" dur="4500"/>
                                        <p:tgtEl>
                                          <p:spTgt spid="52"/>
                                        </p:tgtEl>
                                        <p:attrNameLst>
                                          <p:attrName>ppt_y</p:attrName>
                                        </p:attrNameLst>
                                      </p:cBhvr>
                                      <p:tavLst>
                                        <p:tav tm="0">
                                          <p:val>
                                            <p:strVal val="ppt_y"/>
                                          </p:val>
                                        </p:tav>
                                        <p:tav tm="100000">
                                          <p:val>
                                            <p:strVal val="ppt_y"/>
                                          </p:val>
                                        </p:tav>
                                      </p:tavLst>
                                    </p:anim>
                                    <p:set>
                                      <p:cBhvr>
                                        <p:cTn id="841" dur="1" fill="hold">
                                          <p:stCondLst>
                                            <p:cond delay="4499"/>
                                          </p:stCondLst>
                                        </p:cTn>
                                        <p:tgtEl>
                                          <p:spTgt spid="52"/>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500"/>
                                        <p:tgtEl>
                                          <p:spTgt spid="52"/>
                                        </p:tgtEl>
                                      </p:cBhvr>
                                    </p:animEffect>
                                    <p:set>
                                      <p:cBhvr>
                                        <p:cTn id="844" dur="1" fill="hold">
                                          <p:stCondLst>
                                            <p:cond delay="5499"/>
                                          </p:stCondLst>
                                        </p:cTn>
                                        <p:tgtEl>
                                          <p:spTgt spid="52"/>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53"/>
                                        </p:tgtEl>
                                        <p:attrNameLst>
                                          <p:attrName>style.visibility</p:attrName>
                                        </p:attrNameLst>
                                      </p:cBhvr>
                                      <p:to>
                                        <p:strVal val="visible"/>
                                      </p:to>
                                    </p:set>
                                    <p:anim calcmode="lin" valueType="num">
                                      <p:cBhvr additive="base">
                                        <p:cTn id="847" dur="4000" fill="hold"/>
                                        <p:tgtEl>
                                          <p:spTgt spid="53"/>
                                        </p:tgtEl>
                                        <p:attrNameLst>
                                          <p:attrName>ppt_x</p:attrName>
                                        </p:attrNameLst>
                                      </p:cBhvr>
                                      <p:tavLst>
                                        <p:tav tm="0">
                                          <p:val>
                                            <p:strVal val="0-#ppt_w/2"/>
                                          </p:val>
                                        </p:tav>
                                        <p:tav tm="100000">
                                          <p:val>
                                            <p:strVal val="#ppt_x"/>
                                          </p:val>
                                        </p:tav>
                                      </p:tavLst>
                                    </p:anim>
                                    <p:anim calcmode="lin" valueType="num">
                                      <p:cBhvr additive="base">
                                        <p:cTn id="848" dur="4000" fill="hold"/>
                                        <p:tgtEl>
                                          <p:spTgt spid="5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53"/>
                                        </p:tgtEl>
                                        <p:attrNameLst>
                                          <p:attrName>style.visibility</p:attrName>
                                        </p:attrNameLst>
                                      </p:cBhvr>
                                      <p:to>
                                        <p:strVal val="visible"/>
                                      </p:to>
                                    </p:set>
                                    <p:anim calcmode="lin" valueType="num">
                                      <p:cBhvr>
                                        <p:cTn id="851" dur="4000" fill="hold"/>
                                        <p:tgtEl>
                                          <p:spTgt spid="53"/>
                                        </p:tgtEl>
                                        <p:attrNameLst>
                                          <p:attrName>ppt_w</p:attrName>
                                        </p:attrNameLst>
                                      </p:cBhvr>
                                      <p:tavLst>
                                        <p:tav tm="0" fmla="#ppt_w*sin(2.5*pi*$)">
                                          <p:val>
                                            <p:fltVal val="0"/>
                                          </p:val>
                                        </p:tav>
                                        <p:tav tm="100000">
                                          <p:val>
                                            <p:fltVal val="1"/>
                                          </p:val>
                                        </p:tav>
                                      </p:tavLst>
                                    </p:anim>
                                    <p:anim calcmode="lin" valueType="num">
                                      <p:cBhvr>
                                        <p:cTn id="852" dur="4000" fill="hold"/>
                                        <p:tgtEl>
                                          <p:spTgt spid="53"/>
                                        </p:tgtEl>
                                        <p:attrNameLst>
                                          <p:attrName>ppt_h</p:attrName>
                                        </p:attrNameLst>
                                      </p:cBhvr>
                                      <p:tavLst>
                                        <p:tav tm="0">
                                          <p:val>
                                            <p:strVal val="#ppt_h"/>
                                          </p:val>
                                        </p:tav>
                                        <p:tav tm="100000">
                                          <p:val>
                                            <p:strVal val="#ppt_h"/>
                                          </p:val>
                                        </p:tav>
                                      </p:tavLst>
                                    </p:anim>
                                  </p:childTnLst>
                                </p:cTn>
                              </p:par>
                              <p:par>
                                <p:cTn id="853" presetID="2" presetClass="exit" presetSubtype="2" fill="hold" grpId="2" nodeType="withEffect">
                                  <p:stCondLst>
                                    <p:cond delay="0"/>
                                  </p:stCondLst>
                                  <p:childTnLst>
                                    <p:anim calcmode="lin" valueType="num">
                                      <p:cBhvr additive="base">
                                        <p:cTn id="854" dur="4500"/>
                                        <p:tgtEl>
                                          <p:spTgt spid="53"/>
                                        </p:tgtEl>
                                        <p:attrNameLst>
                                          <p:attrName>ppt_x</p:attrName>
                                        </p:attrNameLst>
                                      </p:cBhvr>
                                      <p:tavLst>
                                        <p:tav tm="0">
                                          <p:val>
                                            <p:strVal val="ppt_x"/>
                                          </p:val>
                                        </p:tav>
                                        <p:tav tm="100000">
                                          <p:val>
                                            <p:strVal val="1+ppt_w/2"/>
                                          </p:val>
                                        </p:tav>
                                      </p:tavLst>
                                    </p:anim>
                                    <p:anim calcmode="lin" valueType="num">
                                      <p:cBhvr additive="base">
                                        <p:cTn id="855" dur="4500"/>
                                        <p:tgtEl>
                                          <p:spTgt spid="53"/>
                                        </p:tgtEl>
                                        <p:attrNameLst>
                                          <p:attrName>ppt_y</p:attrName>
                                        </p:attrNameLst>
                                      </p:cBhvr>
                                      <p:tavLst>
                                        <p:tav tm="0">
                                          <p:val>
                                            <p:strVal val="ppt_y"/>
                                          </p:val>
                                        </p:tav>
                                        <p:tav tm="100000">
                                          <p:val>
                                            <p:strVal val="ppt_y"/>
                                          </p:val>
                                        </p:tav>
                                      </p:tavLst>
                                    </p:anim>
                                    <p:set>
                                      <p:cBhvr>
                                        <p:cTn id="856" dur="1" fill="hold">
                                          <p:stCondLst>
                                            <p:cond delay="4499"/>
                                          </p:stCondLst>
                                        </p:cTn>
                                        <p:tgtEl>
                                          <p:spTgt spid="5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500"/>
                                        <p:tgtEl>
                                          <p:spTgt spid="53"/>
                                        </p:tgtEl>
                                      </p:cBhvr>
                                    </p:animEffect>
                                    <p:set>
                                      <p:cBhvr>
                                        <p:cTn id="859" dur="1" fill="hold">
                                          <p:stCondLst>
                                            <p:cond delay="5499"/>
                                          </p:stCondLst>
                                        </p:cTn>
                                        <p:tgtEl>
                                          <p:spTgt spid="5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63"/>
                                        </p:tgtEl>
                                        <p:attrNameLst>
                                          <p:attrName>style.visibility</p:attrName>
                                        </p:attrNameLst>
                                      </p:cBhvr>
                                      <p:to>
                                        <p:strVal val="visible"/>
                                      </p:to>
                                    </p:set>
                                    <p:anim calcmode="lin" valueType="num">
                                      <p:cBhvr additive="base">
                                        <p:cTn id="862" dur="4000" fill="hold"/>
                                        <p:tgtEl>
                                          <p:spTgt spid="63"/>
                                        </p:tgtEl>
                                        <p:attrNameLst>
                                          <p:attrName>ppt_x</p:attrName>
                                        </p:attrNameLst>
                                      </p:cBhvr>
                                      <p:tavLst>
                                        <p:tav tm="0">
                                          <p:val>
                                            <p:strVal val="0-#ppt_w/2"/>
                                          </p:val>
                                        </p:tav>
                                        <p:tav tm="100000">
                                          <p:val>
                                            <p:strVal val="#ppt_x"/>
                                          </p:val>
                                        </p:tav>
                                      </p:tavLst>
                                    </p:anim>
                                    <p:anim calcmode="lin" valueType="num">
                                      <p:cBhvr additive="base">
                                        <p:cTn id="863" dur="4000" fill="hold"/>
                                        <p:tgtEl>
                                          <p:spTgt spid="63"/>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63"/>
                                        </p:tgtEl>
                                        <p:attrNameLst>
                                          <p:attrName>style.visibility</p:attrName>
                                        </p:attrNameLst>
                                      </p:cBhvr>
                                      <p:to>
                                        <p:strVal val="visible"/>
                                      </p:to>
                                    </p:set>
                                    <p:anim calcmode="lin" valueType="num">
                                      <p:cBhvr>
                                        <p:cTn id="866" dur="4000" fill="hold"/>
                                        <p:tgtEl>
                                          <p:spTgt spid="63"/>
                                        </p:tgtEl>
                                        <p:attrNameLst>
                                          <p:attrName>ppt_w</p:attrName>
                                        </p:attrNameLst>
                                      </p:cBhvr>
                                      <p:tavLst>
                                        <p:tav tm="0" fmla="#ppt_w*sin(2.5*pi*$)">
                                          <p:val>
                                            <p:fltVal val="0"/>
                                          </p:val>
                                        </p:tav>
                                        <p:tav tm="100000">
                                          <p:val>
                                            <p:fltVal val="1"/>
                                          </p:val>
                                        </p:tav>
                                      </p:tavLst>
                                    </p:anim>
                                    <p:anim calcmode="lin" valueType="num">
                                      <p:cBhvr>
                                        <p:cTn id="867" dur="4000" fill="hold"/>
                                        <p:tgtEl>
                                          <p:spTgt spid="63"/>
                                        </p:tgtEl>
                                        <p:attrNameLst>
                                          <p:attrName>ppt_h</p:attrName>
                                        </p:attrNameLst>
                                      </p:cBhvr>
                                      <p:tavLst>
                                        <p:tav tm="0">
                                          <p:val>
                                            <p:strVal val="#ppt_h"/>
                                          </p:val>
                                        </p:tav>
                                        <p:tav tm="100000">
                                          <p:val>
                                            <p:strVal val="#ppt_h"/>
                                          </p:val>
                                        </p:tav>
                                      </p:tavLst>
                                    </p:anim>
                                  </p:childTnLst>
                                </p:cTn>
                              </p:par>
                              <p:par>
                                <p:cTn id="868" presetID="2" presetClass="exit" presetSubtype="2" fill="hold" grpId="2" nodeType="withEffect">
                                  <p:stCondLst>
                                    <p:cond delay="0"/>
                                  </p:stCondLst>
                                  <p:childTnLst>
                                    <p:anim calcmode="lin" valueType="num">
                                      <p:cBhvr additive="base">
                                        <p:cTn id="869" dur="4500"/>
                                        <p:tgtEl>
                                          <p:spTgt spid="63"/>
                                        </p:tgtEl>
                                        <p:attrNameLst>
                                          <p:attrName>ppt_x</p:attrName>
                                        </p:attrNameLst>
                                      </p:cBhvr>
                                      <p:tavLst>
                                        <p:tav tm="0">
                                          <p:val>
                                            <p:strVal val="ppt_x"/>
                                          </p:val>
                                        </p:tav>
                                        <p:tav tm="100000">
                                          <p:val>
                                            <p:strVal val="1+ppt_w/2"/>
                                          </p:val>
                                        </p:tav>
                                      </p:tavLst>
                                    </p:anim>
                                    <p:anim calcmode="lin" valueType="num">
                                      <p:cBhvr additive="base">
                                        <p:cTn id="870" dur="4500"/>
                                        <p:tgtEl>
                                          <p:spTgt spid="63"/>
                                        </p:tgtEl>
                                        <p:attrNameLst>
                                          <p:attrName>ppt_y</p:attrName>
                                        </p:attrNameLst>
                                      </p:cBhvr>
                                      <p:tavLst>
                                        <p:tav tm="0">
                                          <p:val>
                                            <p:strVal val="ppt_y"/>
                                          </p:val>
                                        </p:tav>
                                        <p:tav tm="100000">
                                          <p:val>
                                            <p:strVal val="ppt_y"/>
                                          </p:val>
                                        </p:tav>
                                      </p:tavLst>
                                    </p:anim>
                                    <p:set>
                                      <p:cBhvr>
                                        <p:cTn id="871" dur="1" fill="hold">
                                          <p:stCondLst>
                                            <p:cond delay="4499"/>
                                          </p:stCondLst>
                                        </p:cTn>
                                        <p:tgtEl>
                                          <p:spTgt spid="63"/>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500"/>
                                        <p:tgtEl>
                                          <p:spTgt spid="63"/>
                                        </p:tgtEl>
                                      </p:cBhvr>
                                    </p:animEffect>
                                    <p:set>
                                      <p:cBhvr>
                                        <p:cTn id="874" dur="1" fill="hold">
                                          <p:stCondLst>
                                            <p:cond delay="5499"/>
                                          </p:stCondLst>
                                        </p:cTn>
                                        <p:tgtEl>
                                          <p:spTgt spid="63"/>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55"/>
                                        </p:tgtEl>
                                        <p:attrNameLst>
                                          <p:attrName>style.visibility</p:attrName>
                                        </p:attrNameLst>
                                      </p:cBhvr>
                                      <p:to>
                                        <p:strVal val="visible"/>
                                      </p:to>
                                    </p:set>
                                    <p:anim calcmode="lin" valueType="num">
                                      <p:cBhvr additive="base">
                                        <p:cTn id="877" dur="4000" fill="hold"/>
                                        <p:tgtEl>
                                          <p:spTgt spid="55"/>
                                        </p:tgtEl>
                                        <p:attrNameLst>
                                          <p:attrName>ppt_x</p:attrName>
                                        </p:attrNameLst>
                                      </p:cBhvr>
                                      <p:tavLst>
                                        <p:tav tm="0">
                                          <p:val>
                                            <p:strVal val="0-#ppt_w/2"/>
                                          </p:val>
                                        </p:tav>
                                        <p:tav tm="100000">
                                          <p:val>
                                            <p:strVal val="#ppt_x"/>
                                          </p:val>
                                        </p:tav>
                                      </p:tavLst>
                                    </p:anim>
                                    <p:anim calcmode="lin" valueType="num">
                                      <p:cBhvr additive="base">
                                        <p:cTn id="878" dur="4000" fill="hold"/>
                                        <p:tgtEl>
                                          <p:spTgt spid="55"/>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55"/>
                                        </p:tgtEl>
                                        <p:attrNameLst>
                                          <p:attrName>style.visibility</p:attrName>
                                        </p:attrNameLst>
                                      </p:cBhvr>
                                      <p:to>
                                        <p:strVal val="visible"/>
                                      </p:to>
                                    </p:set>
                                    <p:anim calcmode="lin" valueType="num">
                                      <p:cBhvr>
                                        <p:cTn id="881" dur="4000" fill="hold"/>
                                        <p:tgtEl>
                                          <p:spTgt spid="55"/>
                                        </p:tgtEl>
                                        <p:attrNameLst>
                                          <p:attrName>ppt_w</p:attrName>
                                        </p:attrNameLst>
                                      </p:cBhvr>
                                      <p:tavLst>
                                        <p:tav tm="0" fmla="#ppt_w*sin(2.5*pi*$)">
                                          <p:val>
                                            <p:fltVal val="0"/>
                                          </p:val>
                                        </p:tav>
                                        <p:tav tm="100000">
                                          <p:val>
                                            <p:fltVal val="1"/>
                                          </p:val>
                                        </p:tav>
                                      </p:tavLst>
                                    </p:anim>
                                    <p:anim calcmode="lin" valueType="num">
                                      <p:cBhvr>
                                        <p:cTn id="882" dur="4000" fill="hold"/>
                                        <p:tgtEl>
                                          <p:spTgt spid="55"/>
                                        </p:tgtEl>
                                        <p:attrNameLst>
                                          <p:attrName>ppt_h</p:attrName>
                                        </p:attrNameLst>
                                      </p:cBhvr>
                                      <p:tavLst>
                                        <p:tav tm="0">
                                          <p:val>
                                            <p:strVal val="#ppt_h"/>
                                          </p:val>
                                        </p:tav>
                                        <p:tav tm="100000">
                                          <p:val>
                                            <p:strVal val="#ppt_h"/>
                                          </p:val>
                                        </p:tav>
                                      </p:tavLst>
                                    </p:anim>
                                  </p:childTnLst>
                                </p:cTn>
                              </p:par>
                              <p:par>
                                <p:cTn id="883" presetID="2" presetClass="exit" presetSubtype="2" fill="hold" grpId="2" nodeType="withEffect">
                                  <p:stCondLst>
                                    <p:cond delay="0"/>
                                  </p:stCondLst>
                                  <p:childTnLst>
                                    <p:anim calcmode="lin" valueType="num">
                                      <p:cBhvr additive="base">
                                        <p:cTn id="884" dur="4500"/>
                                        <p:tgtEl>
                                          <p:spTgt spid="55"/>
                                        </p:tgtEl>
                                        <p:attrNameLst>
                                          <p:attrName>ppt_x</p:attrName>
                                        </p:attrNameLst>
                                      </p:cBhvr>
                                      <p:tavLst>
                                        <p:tav tm="0">
                                          <p:val>
                                            <p:strVal val="ppt_x"/>
                                          </p:val>
                                        </p:tav>
                                        <p:tav tm="100000">
                                          <p:val>
                                            <p:strVal val="1+ppt_w/2"/>
                                          </p:val>
                                        </p:tav>
                                      </p:tavLst>
                                    </p:anim>
                                    <p:anim calcmode="lin" valueType="num">
                                      <p:cBhvr additive="base">
                                        <p:cTn id="885" dur="4500"/>
                                        <p:tgtEl>
                                          <p:spTgt spid="55"/>
                                        </p:tgtEl>
                                        <p:attrNameLst>
                                          <p:attrName>ppt_y</p:attrName>
                                        </p:attrNameLst>
                                      </p:cBhvr>
                                      <p:tavLst>
                                        <p:tav tm="0">
                                          <p:val>
                                            <p:strVal val="ppt_y"/>
                                          </p:val>
                                        </p:tav>
                                        <p:tav tm="100000">
                                          <p:val>
                                            <p:strVal val="ppt_y"/>
                                          </p:val>
                                        </p:tav>
                                      </p:tavLst>
                                    </p:anim>
                                    <p:set>
                                      <p:cBhvr>
                                        <p:cTn id="886" dur="1" fill="hold">
                                          <p:stCondLst>
                                            <p:cond delay="4499"/>
                                          </p:stCondLst>
                                        </p:cTn>
                                        <p:tgtEl>
                                          <p:spTgt spid="55"/>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500"/>
                                        <p:tgtEl>
                                          <p:spTgt spid="55"/>
                                        </p:tgtEl>
                                      </p:cBhvr>
                                    </p:animEffect>
                                    <p:set>
                                      <p:cBhvr>
                                        <p:cTn id="889" dur="1" fill="hold">
                                          <p:stCondLst>
                                            <p:cond delay="5499"/>
                                          </p:stCondLst>
                                        </p:cTn>
                                        <p:tgtEl>
                                          <p:spTgt spid="55"/>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62"/>
                                        </p:tgtEl>
                                        <p:attrNameLst>
                                          <p:attrName>style.visibility</p:attrName>
                                        </p:attrNameLst>
                                      </p:cBhvr>
                                      <p:to>
                                        <p:strVal val="visible"/>
                                      </p:to>
                                    </p:set>
                                    <p:anim calcmode="lin" valueType="num">
                                      <p:cBhvr additive="base">
                                        <p:cTn id="892" dur="4000" fill="hold"/>
                                        <p:tgtEl>
                                          <p:spTgt spid="62"/>
                                        </p:tgtEl>
                                        <p:attrNameLst>
                                          <p:attrName>ppt_x</p:attrName>
                                        </p:attrNameLst>
                                      </p:cBhvr>
                                      <p:tavLst>
                                        <p:tav tm="0">
                                          <p:val>
                                            <p:strVal val="0-#ppt_w/2"/>
                                          </p:val>
                                        </p:tav>
                                        <p:tav tm="100000">
                                          <p:val>
                                            <p:strVal val="#ppt_x"/>
                                          </p:val>
                                        </p:tav>
                                      </p:tavLst>
                                    </p:anim>
                                    <p:anim calcmode="lin" valueType="num">
                                      <p:cBhvr additive="base">
                                        <p:cTn id="893" dur="4000" fill="hold"/>
                                        <p:tgtEl>
                                          <p:spTgt spid="62"/>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62"/>
                                        </p:tgtEl>
                                        <p:attrNameLst>
                                          <p:attrName>style.visibility</p:attrName>
                                        </p:attrNameLst>
                                      </p:cBhvr>
                                      <p:to>
                                        <p:strVal val="visible"/>
                                      </p:to>
                                    </p:set>
                                    <p:anim calcmode="lin" valueType="num">
                                      <p:cBhvr>
                                        <p:cTn id="896" dur="4000" fill="hold"/>
                                        <p:tgtEl>
                                          <p:spTgt spid="62"/>
                                        </p:tgtEl>
                                        <p:attrNameLst>
                                          <p:attrName>ppt_w</p:attrName>
                                        </p:attrNameLst>
                                      </p:cBhvr>
                                      <p:tavLst>
                                        <p:tav tm="0" fmla="#ppt_w*sin(2.5*pi*$)">
                                          <p:val>
                                            <p:fltVal val="0"/>
                                          </p:val>
                                        </p:tav>
                                        <p:tav tm="100000">
                                          <p:val>
                                            <p:fltVal val="1"/>
                                          </p:val>
                                        </p:tav>
                                      </p:tavLst>
                                    </p:anim>
                                    <p:anim calcmode="lin" valueType="num">
                                      <p:cBhvr>
                                        <p:cTn id="897" dur="4000" fill="hold"/>
                                        <p:tgtEl>
                                          <p:spTgt spid="62"/>
                                        </p:tgtEl>
                                        <p:attrNameLst>
                                          <p:attrName>ppt_h</p:attrName>
                                        </p:attrNameLst>
                                      </p:cBhvr>
                                      <p:tavLst>
                                        <p:tav tm="0">
                                          <p:val>
                                            <p:strVal val="#ppt_h"/>
                                          </p:val>
                                        </p:tav>
                                        <p:tav tm="100000">
                                          <p:val>
                                            <p:strVal val="#ppt_h"/>
                                          </p:val>
                                        </p:tav>
                                      </p:tavLst>
                                    </p:anim>
                                  </p:childTnLst>
                                </p:cTn>
                              </p:par>
                              <p:par>
                                <p:cTn id="898" presetID="2" presetClass="exit" presetSubtype="2" fill="hold" grpId="2" nodeType="withEffect">
                                  <p:stCondLst>
                                    <p:cond delay="0"/>
                                  </p:stCondLst>
                                  <p:childTnLst>
                                    <p:anim calcmode="lin" valueType="num">
                                      <p:cBhvr additive="base">
                                        <p:cTn id="899" dur="4500"/>
                                        <p:tgtEl>
                                          <p:spTgt spid="62"/>
                                        </p:tgtEl>
                                        <p:attrNameLst>
                                          <p:attrName>ppt_x</p:attrName>
                                        </p:attrNameLst>
                                      </p:cBhvr>
                                      <p:tavLst>
                                        <p:tav tm="0">
                                          <p:val>
                                            <p:strVal val="ppt_x"/>
                                          </p:val>
                                        </p:tav>
                                        <p:tav tm="100000">
                                          <p:val>
                                            <p:strVal val="1+ppt_w/2"/>
                                          </p:val>
                                        </p:tav>
                                      </p:tavLst>
                                    </p:anim>
                                    <p:anim calcmode="lin" valueType="num">
                                      <p:cBhvr additive="base">
                                        <p:cTn id="900" dur="4500"/>
                                        <p:tgtEl>
                                          <p:spTgt spid="62"/>
                                        </p:tgtEl>
                                        <p:attrNameLst>
                                          <p:attrName>ppt_y</p:attrName>
                                        </p:attrNameLst>
                                      </p:cBhvr>
                                      <p:tavLst>
                                        <p:tav tm="0">
                                          <p:val>
                                            <p:strVal val="ppt_y"/>
                                          </p:val>
                                        </p:tav>
                                        <p:tav tm="100000">
                                          <p:val>
                                            <p:strVal val="ppt_y"/>
                                          </p:val>
                                        </p:tav>
                                      </p:tavLst>
                                    </p:anim>
                                    <p:set>
                                      <p:cBhvr>
                                        <p:cTn id="901" dur="1" fill="hold">
                                          <p:stCondLst>
                                            <p:cond delay="4499"/>
                                          </p:stCondLst>
                                        </p:cTn>
                                        <p:tgtEl>
                                          <p:spTgt spid="62"/>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500"/>
                                        <p:tgtEl>
                                          <p:spTgt spid="62"/>
                                        </p:tgtEl>
                                      </p:cBhvr>
                                    </p:animEffect>
                                    <p:set>
                                      <p:cBhvr>
                                        <p:cTn id="904" dur="1" fill="hold">
                                          <p:stCondLst>
                                            <p:cond delay="5499"/>
                                          </p:stCondLst>
                                        </p:cTn>
                                        <p:tgtEl>
                                          <p:spTgt spid="62"/>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70"/>
                                        </p:tgtEl>
                                        <p:attrNameLst>
                                          <p:attrName>style.visibility</p:attrName>
                                        </p:attrNameLst>
                                      </p:cBhvr>
                                      <p:to>
                                        <p:strVal val="visible"/>
                                      </p:to>
                                    </p:set>
                                    <p:anim calcmode="lin" valueType="num">
                                      <p:cBhvr additive="base">
                                        <p:cTn id="907" dur="4000" fill="hold"/>
                                        <p:tgtEl>
                                          <p:spTgt spid="70"/>
                                        </p:tgtEl>
                                        <p:attrNameLst>
                                          <p:attrName>ppt_x</p:attrName>
                                        </p:attrNameLst>
                                      </p:cBhvr>
                                      <p:tavLst>
                                        <p:tav tm="0">
                                          <p:val>
                                            <p:strVal val="0-#ppt_w/2"/>
                                          </p:val>
                                        </p:tav>
                                        <p:tav tm="100000">
                                          <p:val>
                                            <p:strVal val="#ppt_x"/>
                                          </p:val>
                                        </p:tav>
                                      </p:tavLst>
                                    </p:anim>
                                    <p:anim calcmode="lin" valueType="num">
                                      <p:cBhvr additive="base">
                                        <p:cTn id="908" dur="4000" fill="hold"/>
                                        <p:tgtEl>
                                          <p:spTgt spid="70"/>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70"/>
                                        </p:tgtEl>
                                        <p:attrNameLst>
                                          <p:attrName>style.visibility</p:attrName>
                                        </p:attrNameLst>
                                      </p:cBhvr>
                                      <p:to>
                                        <p:strVal val="visible"/>
                                      </p:to>
                                    </p:set>
                                    <p:anim calcmode="lin" valueType="num">
                                      <p:cBhvr>
                                        <p:cTn id="911" dur="4000" fill="hold"/>
                                        <p:tgtEl>
                                          <p:spTgt spid="70"/>
                                        </p:tgtEl>
                                        <p:attrNameLst>
                                          <p:attrName>ppt_w</p:attrName>
                                        </p:attrNameLst>
                                      </p:cBhvr>
                                      <p:tavLst>
                                        <p:tav tm="0" fmla="#ppt_w*sin(2.5*pi*$)">
                                          <p:val>
                                            <p:fltVal val="0"/>
                                          </p:val>
                                        </p:tav>
                                        <p:tav tm="100000">
                                          <p:val>
                                            <p:fltVal val="1"/>
                                          </p:val>
                                        </p:tav>
                                      </p:tavLst>
                                    </p:anim>
                                    <p:anim calcmode="lin" valueType="num">
                                      <p:cBhvr>
                                        <p:cTn id="912" dur="4000" fill="hold"/>
                                        <p:tgtEl>
                                          <p:spTgt spid="70"/>
                                        </p:tgtEl>
                                        <p:attrNameLst>
                                          <p:attrName>ppt_h</p:attrName>
                                        </p:attrNameLst>
                                      </p:cBhvr>
                                      <p:tavLst>
                                        <p:tav tm="0">
                                          <p:val>
                                            <p:strVal val="#ppt_h"/>
                                          </p:val>
                                        </p:tav>
                                        <p:tav tm="100000">
                                          <p:val>
                                            <p:strVal val="#ppt_h"/>
                                          </p:val>
                                        </p:tav>
                                      </p:tavLst>
                                    </p:anim>
                                  </p:childTnLst>
                                </p:cTn>
                              </p:par>
                              <p:par>
                                <p:cTn id="913" presetID="2" presetClass="exit" presetSubtype="2" fill="hold" grpId="2" nodeType="withEffect">
                                  <p:stCondLst>
                                    <p:cond delay="0"/>
                                  </p:stCondLst>
                                  <p:childTnLst>
                                    <p:anim calcmode="lin" valueType="num">
                                      <p:cBhvr additive="base">
                                        <p:cTn id="914" dur="4500"/>
                                        <p:tgtEl>
                                          <p:spTgt spid="70"/>
                                        </p:tgtEl>
                                        <p:attrNameLst>
                                          <p:attrName>ppt_x</p:attrName>
                                        </p:attrNameLst>
                                      </p:cBhvr>
                                      <p:tavLst>
                                        <p:tav tm="0">
                                          <p:val>
                                            <p:strVal val="ppt_x"/>
                                          </p:val>
                                        </p:tav>
                                        <p:tav tm="100000">
                                          <p:val>
                                            <p:strVal val="1+ppt_w/2"/>
                                          </p:val>
                                        </p:tav>
                                      </p:tavLst>
                                    </p:anim>
                                    <p:anim calcmode="lin" valueType="num">
                                      <p:cBhvr additive="base">
                                        <p:cTn id="915" dur="4500"/>
                                        <p:tgtEl>
                                          <p:spTgt spid="70"/>
                                        </p:tgtEl>
                                        <p:attrNameLst>
                                          <p:attrName>ppt_y</p:attrName>
                                        </p:attrNameLst>
                                      </p:cBhvr>
                                      <p:tavLst>
                                        <p:tav tm="0">
                                          <p:val>
                                            <p:strVal val="ppt_y"/>
                                          </p:val>
                                        </p:tav>
                                        <p:tav tm="100000">
                                          <p:val>
                                            <p:strVal val="ppt_y"/>
                                          </p:val>
                                        </p:tav>
                                      </p:tavLst>
                                    </p:anim>
                                    <p:set>
                                      <p:cBhvr>
                                        <p:cTn id="916" dur="1" fill="hold">
                                          <p:stCondLst>
                                            <p:cond delay="4499"/>
                                          </p:stCondLst>
                                        </p:cTn>
                                        <p:tgtEl>
                                          <p:spTgt spid="70"/>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500"/>
                                        <p:tgtEl>
                                          <p:spTgt spid="70"/>
                                        </p:tgtEl>
                                      </p:cBhvr>
                                    </p:animEffect>
                                    <p:set>
                                      <p:cBhvr>
                                        <p:cTn id="919" dur="1" fill="hold">
                                          <p:stCondLst>
                                            <p:cond delay="5499"/>
                                          </p:stCondLst>
                                        </p:cTn>
                                        <p:tgtEl>
                                          <p:spTgt spid="70"/>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2" fill="hold" grpId="2" nodeType="withEffect">
                                  <p:stCondLst>
                                    <p:cond delay="0"/>
                                  </p:stCondLst>
                                  <p:childTnLst>
                                    <p:anim calcmode="lin" valueType="num">
                                      <p:cBhvr additive="base">
                                        <p:cTn id="929" dur="4500"/>
                                        <p:tgtEl>
                                          <p:spTgt spid="68"/>
                                        </p:tgtEl>
                                        <p:attrNameLst>
                                          <p:attrName>ppt_x</p:attrName>
                                        </p:attrNameLst>
                                      </p:cBhvr>
                                      <p:tavLst>
                                        <p:tav tm="0">
                                          <p:val>
                                            <p:strVal val="ppt_x"/>
                                          </p:val>
                                        </p:tav>
                                        <p:tav tm="100000">
                                          <p:val>
                                            <p:strVal val="1+ppt_w/2"/>
                                          </p:val>
                                        </p:tav>
                                      </p:tavLst>
                                    </p:anim>
                                    <p:anim calcmode="lin" valueType="num">
                                      <p:cBhvr additive="base">
                                        <p:cTn id="930" dur="4500"/>
                                        <p:tgtEl>
                                          <p:spTgt spid="68"/>
                                        </p:tgtEl>
                                        <p:attrNameLst>
                                          <p:attrName>ppt_y</p:attrName>
                                        </p:attrNameLst>
                                      </p:cBhvr>
                                      <p:tavLst>
                                        <p:tav tm="0">
                                          <p:val>
                                            <p:strVal val="ppt_y"/>
                                          </p:val>
                                        </p:tav>
                                        <p:tav tm="100000">
                                          <p:val>
                                            <p:strVal val="ppt_y"/>
                                          </p:val>
                                        </p:tav>
                                      </p:tavLst>
                                    </p:anim>
                                    <p:set>
                                      <p:cBhvr>
                                        <p:cTn id="931" dur="1" fill="hold">
                                          <p:stCondLst>
                                            <p:cond delay="4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500"/>
                                        <p:tgtEl>
                                          <p:spTgt spid="68"/>
                                        </p:tgtEl>
                                      </p:cBhvr>
                                    </p:animEffect>
                                    <p:set>
                                      <p:cBhvr>
                                        <p:cTn id="934" dur="1" fill="hold">
                                          <p:stCondLst>
                                            <p:cond delay="5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9"/>
                                        </p:tgtEl>
                                        <p:attrNameLst>
                                          <p:attrName>style.visibility</p:attrName>
                                        </p:attrNameLst>
                                      </p:cBhvr>
                                      <p:to>
                                        <p:strVal val="visible"/>
                                      </p:to>
                                    </p:set>
                                    <p:anim calcmode="lin" valueType="num">
                                      <p:cBhvr additive="base">
                                        <p:cTn id="937" dur="4000" fill="hold"/>
                                        <p:tgtEl>
                                          <p:spTgt spid="69"/>
                                        </p:tgtEl>
                                        <p:attrNameLst>
                                          <p:attrName>ppt_x</p:attrName>
                                        </p:attrNameLst>
                                      </p:cBhvr>
                                      <p:tavLst>
                                        <p:tav tm="0">
                                          <p:val>
                                            <p:strVal val="0-#ppt_w/2"/>
                                          </p:val>
                                        </p:tav>
                                        <p:tav tm="100000">
                                          <p:val>
                                            <p:strVal val="#ppt_x"/>
                                          </p:val>
                                        </p:tav>
                                      </p:tavLst>
                                    </p:anim>
                                    <p:anim calcmode="lin" valueType="num">
                                      <p:cBhvr additive="base">
                                        <p:cTn id="938" dur="4000" fill="hold"/>
                                        <p:tgtEl>
                                          <p:spTgt spid="69"/>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9"/>
                                        </p:tgtEl>
                                        <p:attrNameLst>
                                          <p:attrName>style.visibility</p:attrName>
                                        </p:attrNameLst>
                                      </p:cBhvr>
                                      <p:to>
                                        <p:strVal val="visible"/>
                                      </p:to>
                                    </p:set>
                                    <p:anim calcmode="lin" valueType="num">
                                      <p:cBhvr>
                                        <p:cTn id="941" dur="4000" fill="hold"/>
                                        <p:tgtEl>
                                          <p:spTgt spid="69"/>
                                        </p:tgtEl>
                                        <p:attrNameLst>
                                          <p:attrName>ppt_w</p:attrName>
                                        </p:attrNameLst>
                                      </p:cBhvr>
                                      <p:tavLst>
                                        <p:tav tm="0" fmla="#ppt_w*sin(2.5*pi*$)">
                                          <p:val>
                                            <p:fltVal val="0"/>
                                          </p:val>
                                        </p:tav>
                                        <p:tav tm="100000">
                                          <p:val>
                                            <p:fltVal val="1"/>
                                          </p:val>
                                        </p:tav>
                                      </p:tavLst>
                                    </p:anim>
                                    <p:anim calcmode="lin" valueType="num">
                                      <p:cBhvr>
                                        <p:cTn id="942" dur="4000" fill="hold"/>
                                        <p:tgtEl>
                                          <p:spTgt spid="69"/>
                                        </p:tgtEl>
                                        <p:attrNameLst>
                                          <p:attrName>ppt_h</p:attrName>
                                        </p:attrNameLst>
                                      </p:cBhvr>
                                      <p:tavLst>
                                        <p:tav tm="0">
                                          <p:val>
                                            <p:strVal val="#ppt_h"/>
                                          </p:val>
                                        </p:tav>
                                        <p:tav tm="100000">
                                          <p:val>
                                            <p:strVal val="#ppt_h"/>
                                          </p:val>
                                        </p:tav>
                                      </p:tavLst>
                                    </p:anim>
                                  </p:childTnLst>
                                </p:cTn>
                              </p:par>
                              <p:par>
                                <p:cTn id="943" presetID="2" presetClass="exit" presetSubtype="2" fill="hold" grpId="2" nodeType="withEffect">
                                  <p:stCondLst>
                                    <p:cond delay="0"/>
                                  </p:stCondLst>
                                  <p:childTnLst>
                                    <p:anim calcmode="lin" valueType="num">
                                      <p:cBhvr additive="base">
                                        <p:cTn id="944" dur="4500"/>
                                        <p:tgtEl>
                                          <p:spTgt spid="69"/>
                                        </p:tgtEl>
                                        <p:attrNameLst>
                                          <p:attrName>ppt_x</p:attrName>
                                        </p:attrNameLst>
                                      </p:cBhvr>
                                      <p:tavLst>
                                        <p:tav tm="0">
                                          <p:val>
                                            <p:strVal val="ppt_x"/>
                                          </p:val>
                                        </p:tav>
                                        <p:tav tm="100000">
                                          <p:val>
                                            <p:strVal val="1+ppt_w/2"/>
                                          </p:val>
                                        </p:tav>
                                      </p:tavLst>
                                    </p:anim>
                                    <p:anim calcmode="lin" valueType="num">
                                      <p:cBhvr additive="base">
                                        <p:cTn id="945" dur="4500"/>
                                        <p:tgtEl>
                                          <p:spTgt spid="69"/>
                                        </p:tgtEl>
                                        <p:attrNameLst>
                                          <p:attrName>ppt_y</p:attrName>
                                        </p:attrNameLst>
                                      </p:cBhvr>
                                      <p:tavLst>
                                        <p:tav tm="0">
                                          <p:val>
                                            <p:strVal val="ppt_y"/>
                                          </p:val>
                                        </p:tav>
                                        <p:tav tm="100000">
                                          <p:val>
                                            <p:strVal val="ppt_y"/>
                                          </p:val>
                                        </p:tav>
                                      </p:tavLst>
                                    </p:anim>
                                    <p:set>
                                      <p:cBhvr>
                                        <p:cTn id="946" dur="1" fill="hold">
                                          <p:stCondLst>
                                            <p:cond delay="4499"/>
                                          </p:stCondLst>
                                        </p:cTn>
                                        <p:tgtEl>
                                          <p:spTgt spid="69"/>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500"/>
                                        <p:tgtEl>
                                          <p:spTgt spid="69"/>
                                        </p:tgtEl>
                                      </p:cBhvr>
                                    </p:animEffect>
                                    <p:set>
                                      <p:cBhvr>
                                        <p:cTn id="949" dur="1" fill="hold">
                                          <p:stCondLst>
                                            <p:cond delay="5499"/>
                                          </p:stCondLst>
                                        </p:cTn>
                                        <p:tgtEl>
                                          <p:spTgt spid="69"/>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92"/>
                                        </p:tgtEl>
                                        <p:attrNameLst>
                                          <p:attrName>style.visibility</p:attrName>
                                        </p:attrNameLst>
                                      </p:cBhvr>
                                      <p:to>
                                        <p:strVal val="visible"/>
                                      </p:to>
                                    </p:set>
                                    <p:anim calcmode="lin" valueType="num">
                                      <p:cBhvr additive="base">
                                        <p:cTn id="952" dur="4000" fill="hold"/>
                                        <p:tgtEl>
                                          <p:spTgt spid="92"/>
                                        </p:tgtEl>
                                        <p:attrNameLst>
                                          <p:attrName>ppt_x</p:attrName>
                                        </p:attrNameLst>
                                      </p:cBhvr>
                                      <p:tavLst>
                                        <p:tav tm="0">
                                          <p:val>
                                            <p:strVal val="0-#ppt_w/2"/>
                                          </p:val>
                                        </p:tav>
                                        <p:tav tm="100000">
                                          <p:val>
                                            <p:strVal val="#ppt_x"/>
                                          </p:val>
                                        </p:tav>
                                      </p:tavLst>
                                    </p:anim>
                                    <p:anim calcmode="lin" valueType="num">
                                      <p:cBhvr additive="base">
                                        <p:cTn id="953" dur="4000" fill="hold"/>
                                        <p:tgtEl>
                                          <p:spTgt spid="92"/>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92"/>
                                        </p:tgtEl>
                                        <p:attrNameLst>
                                          <p:attrName>style.visibility</p:attrName>
                                        </p:attrNameLst>
                                      </p:cBhvr>
                                      <p:to>
                                        <p:strVal val="visible"/>
                                      </p:to>
                                    </p:set>
                                    <p:anim calcmode="lin" valueType="num">
                                      <p:cBhvr>
                                        <p:cTn id="956" dur="4000" fill="hold"/>
                                        <p:tgtEl>
                                          <p:spTgt spid="92"/>
                                        </p:tgtEl>
                                        <p:attrNameLst>
                                          <p:attrName>ppt_w</p:attrName>
                                        </p:attrNameLst>
                                      </p:cBhvr>
                                      <p:tavLst>
                                        <p:tav tm="0" fmla="#ppt_w*sin(2.5*pi*$)">
                                          <p:val>
                                            <p:fltVal val="0"/>
                                          </p:val>
                                        </p:tav>
                                        <p:tav tm="100000">
                                          <p:val>
                                            <p:fltVal val="1"/>
                                          </p:val>
                                        </p:tav>
                                      </p:tavLst>
                                    </p:anim>
                                    <p:anim calcmode="lin" valueType="num">
                                      <p:cBhvr>
                                        <p:cTn id="957" dur="4000" fill="hold"/>
                                        <p:tgtEl>
                                          <p:spTgt spid="92"/>
                                        </p:tgtEl>
                                        <p:attrNameLst>
                                          <p:attrName>ppt_h</p:attrName>
                                        </p:attrNameLst>
                                      </p:cBhvr>
                                      <p:tavLst>
                                        <p:tav tm="0">
                                          <p:val>
                                            <p:strVal val="#ppt_h"/>
                                          </p:val>
                                        </p:tav>
                                        <p:tav tm="100000">
                                          <p:val>
                                            <p:strVal val="#ppt_h"/>
                                          </p:val>
                                        </p:tav>
                                      </p:tavLst>
                                    </p:anim>
                                  </p:childTnLst>
                                </p:cTn>
                              </p:par>
                              <p:par>
                                <p:cTn id="958" presetID="2" presetClass="exit" presetSubtype="2" fill="hold" grpId="2" nodeType="withEffect">
                                  <p:stCondLst>
                                    <p:cond delay="0"/>
                                  </p:stCondLst>
                                  <p:childTnLst>
                                    <p:anim calcmode="lin" valueType="num">
                                      <p:cBhvr additive="base">
                                        <p:cTn id="959" dur="4500"/>
                                        <p:tgtEl>
                                          <p:spTgt spid="92"/>
                                        </p:tgtEl>
                                        <p:attrNameLst>
                                          <p:attrName>ppt_x</p:attrName>
                                        </p:attrNameLst>
                                      </p:cBhvr>
                                      <p:tavLst>
                                        <p:tav tm="0">
                                          <p:val>
                                            <p:strVal val="ppt_x"/>
                                          </p:val>
                                        </p:tav>
                                        <p:tav tm="100000">
                                          <p:val>
                                            <p:strVal val="1+ppt_w/2"/>
                                          </p:val>
                                        </p:tav>
                                      </p:tavLst>
                                    </p:anim>
                                    <p:anim calcmode="lin" valueType="num">
                                      <p:cBhvr additive="base">
                                        <p:cTn id="960" dur="4500"/>
                                        <p:tgtEl>
                                          <p:spTgt spid="92"/>
                                        </p:tgtEl>
                                        <p:attrNameLst>
                                          <p:attrName>ppt_y</p:attrName>
                                        </p:attrNameLst>
                                      </p:cBhvr>
                                      <p:tavLst>
                                        <p:tav tm="0">
                                          <p:val>
                                            <p:strVal val="ppt_y"/>
                                          </p:val>
                                        </p:tav>
                                        <p:tav tm="100000">
                                          <p:val>
                                            <p:strVal val="ppt_y"/>
                                          </p:val>
                                        </p:tav>
                                      </p:tavLst>
                                    </p:anim>
                                    <p:set>
                                      <p:cBhvr>
                                        <p:cTn id="961" dur="1" fill="hold">
                                          <p:stCondLst>
                                            <p:cond delay="4499"/>
                                          </p:stCondLst>
                                        </p:cTn>
                                        <p:tgtEl>
                                          <p:spTgt spid="92"/>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500"/>
                                        <p:tgtEl>
                                          <p:spTgt spid="92"/>
                                        </p:tgtEl>
                                      </p:cBhvr>
                                    </p:animEffect>
                                    <p:set>
                                      <p:cBhvr>
                                        <p:cTn id="964" dur="1" fill="hold">
                                          <p:stCondLst>
                                            <p:cond delay="5499"/>
                                          </p:stCondLst>
                                        </p:cTn>
                                        <p:tgtEl>
                                          <p:spTgt spid="92"/>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90"/>
                                        </p:tgtEl>
                                        <p:attrNameLst>
                                          <p:attrName>style.visibility</p:attrName>
                                        </p:attrNameLst>
                                      </p:cBhvr>
                                      <p:to>
                                        <p:strVal val="visible"/>
                                      </p:to>
                                    </p:set>
                                    <p:anim calcmode="lin" valueType="num">
                                      <p:cBhvr additive="base">
                                        <p:cTn id="967" dur="4000" fill="hold"/>
                                        <p:tgtEl>
                                          <p:spTgt spid="90"/>
                                        </p:tgtEl>
                                        <p:attrNameLst>
                                          <p:attrName>ppt_x</p:attrName>
                                        </p:attrNameLst>
                                      </p:cBhvr>
                                      <p:tavLst>
                                        <p:tav tm="0">
                                          <p:val>
                                            <p:strVal val="0-#ppt_w/2"/>
                                          </p:val>
                                        </p:tav>
                                        <p:tav tm="100000">
                                          <p:val>
                                            <p:strVal val="#ppt_x"/>
                                          </p:val>
                                        </p:tav>
                                      </p:tavLst>
                                    </p:anim>
                                    <p:anim calcmode="lin" valueType="num">
                                      <p:cBhvr additive="base">
                                        <p:cTn id="968" dur="4000" fill="hold"/>
                                        <p:tgtEl>
                                          <p:spTgt spid="90"/>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90"/>
                                        </p:tgtEl>
                                        <p:attrNameLst>
                                          <p:attrName>style.visibility</p:attrName>
                                        </p:attrNameLst>
                                      </p:cBhvr>
                                      <p:to>
                                        <p:strVal val="visible"/>
                                      </p:to>
                                    </p:set>
                                    <p:anim calcmode="lin" valueType="num">
                                      <p:cBhvr>
                                        <p:cTn id="971" dur="4000" fill="hold"/>
                                        <p:tgtEl>
                                          <p:spTgt spid="90"/>
                                        </p:tgtEl>
                                        <p:attrNameLst>
                                          <p:attrName>ppt_w</p:attrName>
                                        </p:attrNameLst>
                                      </p:cBhvr>
                                      <p:tavLst>
                                        <p:tav tm="0" fmla="#ppt_w*sin(2.5*pi*$)">
                                          <p:val>
                                            <p:fltVal val="0"/>
                                          </p:val>
                                        </p:tav>
                                        <p:tav tm="100000">
                                          <p:val>
                                            <p:fltVal val="1"/>
                                          </p:val>
                                        </p:tav>
                                      </p:tavLst>
                                    </p:anim>
                                    <p:anim calcmode="lin" valueType="num">
                                      <p:cBhvr>
                                        <p:cTn id="972" dur="4000" fill="hold"/>
                                        <p:tgtEl>
                                          <p:spTgt spid="90"/>
                                        </p:tgtEl>
                                        <p:attrNameLst>
                                          <p:attrName>ppt_h</p:attrName>
                                        </p:attrNameLst>
                                      </p:cBhvr>
                                      <p:tavLst>
                                        <p:tav tm="0">
                                          <p:val>
                                            <p:strVal val="#ppt_h"/>
                                          </p:val>
                                        </p:tav>
                                        <p:tav tm="100000">
                                          <p:val>
                                            <p:strVal val="#ppt_h"/>
                                          </p:val>
                                        </p:tav>
                                      </p:tavLst>
                                    </p:anim>
                                  </p:childTnLst>
                                </p:cTn>
                              </p:par>
                              <p:par>
                                <p:cTn id="973" presetID="2" presetClass="exit" presetSubtype="2" fill="hold" grpId="2" nodeType="withEffect">
                                  <p:stCondLst>
                                    <p:cond delay="0"/>
                                  </p:stCondLst>
                                  <p:childTnLst>
                                    <p:anim calcmode="lin" valueType="num">
                                      <p:cBhvr additive="base">
                                        <p:cTn id="974" dur="4500"/>
                                        <p:tgtEl>
                                          <p:spTgt spid="90"/>
                                        </p:tgtEl>
                                        <p:attrNameLst>
                                          <p:attrName>ppt_x</p:attrName>
                                        </p:attrNameLst>
                                      </p:cBhvr>
                                      <p:tavLst>
                                        <p:tav tm="0">
                                          <p:val>
                                            <p:strVal val="ppt_x"/>
                                          </p:val>
                                        </p:tav>
                                        <p:tav tm="100000">
                                          <p:val>
                                            <p:strVal val="1+ppt_w/2"/>
                                          </p:val>
                                        </p:tav>
                                      </p:tavLst>
                                    </p:anim>
                                    <p:anim calcmode="lin" valueType="num">
                                      <p:cBhvr additive="base">
                                        <p:cTn id="975" dur="4500"/>
                                        <p:tgtEl>
                                          <p:spTgt spid="90"/>
                                        </p:tgtEl>
                                        <p:attrNameLst>
                                          <p:attrName>ppt_y</p:attrName>
                                        </p:attrNameLst>
                                      </p:cBhvr>
                                      <p:tavLst>
                                        <p:tav tm="0">
                                          <p:val>
                                            <p:strVal val="ppt_y"/>
                                          </p:val>
                                        </p:tav>
                                        <p:tav tm="100000">
                                          <p:val>
                                            <p:strVal val="ppt_y"/>
                                          </p:val>
                                        </p:tav>
                                      </p:tavLst>
                                    </p:anim>
                                    <p:set>
                                      <p:cBhvr>
                                        <p:cTn id="976" dur="1" fill="hold">
                                          <p:stCondLst>
                                            <p:cond delay="4499"/>
                                          </p:stCondLst>
                                        </p:cTn>
                                        <p:tgtEl>
                                          <p:spTgt spid="90"/>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500"/>
                                        <p:tgtEl>
                                          <p:spTgt spid="90"/>
                                        </p:tgtEl>
                                      </p:cBhvr>
                                    </p:animEffect>
                                    <p:set>
                                      <p:cBhvr>
                                        <p:cTn id="979" dur="1" fill="hold">
                                          <p:stCondLst>
                                            <p:cond delay="5499"/>
                                          </p:stCondLst>
                                        </p:cTn>
                                        <p:tgtEl>
                                          <p:spTgt spid="90"/>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91"/>
                                        </p:tgtEl>
                                        <p:attrNameLst>
                                          <p:attrName>style.visibility</p:attrName>
                                        </p:attrNameLst>
                                      </p:cBhvr>
                                      <p:to>
                                        <p:strVal val="visible"/>
                                      </p:to>
                                    </p:set>
                                    <p:anim calcmode="lin" valueType="num">
                                      <p:cBhvr additive="base">
                                        <p:cTn id="982" dur="4000" fill="hold"/>
                                        <p:tgtEl>
                                          <p:spTgt spid="91"/>
                                        </p:tgtEl>
                                        <p:attrNameLst>
                                          <p:attrName>ppt_x</p:attrName>
                                        </p:attrNameLst>
                                      </p:cBhvr>
                                      <p:tavLst>
                                        <p:tav tm="0">
                                          <p:val>
                                            <p:strVal val="0-#ppt_w/2"/>
                                          </p:val>
                                        </p:tav>
                                        <p:tav tm="100000">
                                          <p:val>
                                            <p:strVal val="#ppt_x"/>
                                          </p:val>
                                        </p:tav>
                                      </p:tavLst>
                                    </p:anim>
                                    <p:anim calcmode="lin" valueType="num">
                                      <p:cBhvr additive="base">
                                        <p:cTn id="983" dur="4000" fill="hold"/>
                                        <p:tgtEl>
                                          <p:spTgt spid="91"/>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91"/>
                                        </p:tgtEl>
                                        <p:attrNameLst>
                                          <p:attrName>style.visibility</p:attrName>
                                        </p:attrNameLst>
                                      </p:cBhvr>
                                      <p:to>
                                        <p:strVal val="visible"/>
                                      </p:to>
                                    </p:set>
                                    <p:anim calcmode="lin" valueType="num">
                                      <p:cBhvr>
                                        <p:cTn id="986" dur="4000" fill="hold"/>
                                        <p:tgtEl>
                                          <p:spTgt spid="91"/>
                                        </p:tgtEl>
                                        <p:attrNameLst>
                                          <p:attrName>ppt_w</p:attrName>
                                        </p:attrNameLst>
                                      </p:cBhvr>
                                      <p:tavLst>
                                        <p:tav tm="0" fmla="#ppt_w*sin(2.5*pi*$)">
                                          <p:val>
                                            <p:fltVal val="0"/>
                                          </p:val>
                                        </p:tav>
                                        <p:tav tm="100000">
                                          <p:val>
                                            <p:fltVal val="1"/>
                                          </p:val>
                                        </p:tav>
                                      </p:tavLst>
                                    </p:anim>
                                    <p:anim calcmode="lin" valueType="num">
                                      <p:cBhvr>
                                        <p:cTn id="987" dur="4000" fill="hold"/>
                                        <p:tgtEl>
                                          <p:spTgt spid="91"/>
                                        </p:tgtEl>
                                        <p:attrNameLst>
                                          <p:attrName>ppt_h</p:attrName>
                                        </p:attrNameLst>
                                      </p:cBhvr>
                                      <p:tavLst>
                                        <p:tav tm="0">
                                          <p:val>
                                            <p:strVal val="#ppt_h"/>
                                          </p:val>
                                        </p:tav>
                                        <p:tav tm="100000">
                                          <p:val>
                                            <p:strVal val="#ppt_h"/>
                                          </p:val>
                                        </p:tav>
                                      </p:tavLst>
                                    </p:anim>
                                  </p:childTnLst>
                                </p:cTn>
                              </p:par>
                              <p:par>
                                <p:cTn id="988" presetID="2" presetClass="exit" presetSubtype="2" fill="hold" grpId="2" nodeType="withEffect">
                                  <p:stCondLst>
                                    <p:cond delay="0"/>
                                  </p:stCondLst>
                                  <p:childTnLst>
                                    <p:anim calcmode="lin" valueType="num">
                                      <p:cBhvr additive="base">
                                        <p:cTn id="989" dur="4500"/>
                                        <p:tgtEl>
                                          <p:spTgt spid="91"/>
                                        </p:tgtEl>
                                        <p:attrNameLst>
                                          <p:attrName>ppt_x</p:attrName>
                                        </p:attrNameLst>
                                      </p:cBhvr>
                                      <p:tavLst>
                                        <p:tav tm="0">
                                          <p:val>
                                            <p:strVal val="ppt_x"/>
                                          </p:val>
                                        </p:tav>
                                        <p:tav tm="100000">
                                          <p:val>
                                            <p:strVal val="1+ppt_w/2"/>
                                          </p:val>
                                        </p:tav>
                                      </p:tavLst>
                                    </p:anim>
                                    <p:anim calcmode="lin" valueType="num">
                                      <p:cBhvr additive="base">
                                        <p:cTn id="990" dur="4500"/>
                                        <p:tgtEl>
                                          <p:spTgt spid="91"/>
                                        </p:tgtEl>
                                        <p:attrNameLst>
                                          <p:attrName>ppt_y</p:attrName>
                                        </p:attrNameLst>
                                      </p:cBhvr>
                                      <p:tavLst>
                                        <p:tav tm="0">
                                          <p:val>
                                            <p:strVal val="ppt_y"/>
                                          </p:val>
                                        </p:tav>
                                        <p:tav tm="100000">
                                          <p:val>
                                            <p:strVal val="ppt_y"/>
                                          </p:val>
                                        </p:tav>
                                      </p:tavLst>
                                    </p:anim>
                                    <p:set>
                                      <p:cBhvr>
                                        <p:cTn id="991" dur="1" fill="hold">
                                          <p:stCondLst>
                                            <p:cond delay="4499"/>
                                          </p:stCondLst>
                                        </p:cTn>
                                        <p:tgtEl>
                                          <p:spTgt spid="91"/>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500"/>
                                        <p:tgtEl>
                                          <p:spTgt spid="91"/>
                                        </p:tgtEl>
                                      </p:cBhvr>
                                    </p:animEffect>
                                    <p:set>
                                      <p:cBhvr>
                                        <p:cTn id="994" dur="1" fill="hold">
                                          <p:stCondLst>
                                            <p:cond delay="5499"/>
                                          </p:stCondLst>
                                        </p:cTn>
                                        <p:tgtEl>
                                          <p:spTgt spid="91"/>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86"/>
                                        </p:tgtEl>
                                        <p:attrNameLst>
                                          <p:attrName>style.visibility</p:attrName>
                                        </p:attrNameLst>
                                      </p:cBhvr>
                                      <p:to>
                                        <p:strVal val="visible"/>
                                      </p:to>
                                    </p:set>
                                    <p:anim calcmode="lin" valueType="num">
                                      <p:cBhvr additive="base">
                                        <p:cTn id="997" dur="4000" fill="hold"/>
                                        <p:tgtEl>
                                          <p:spTgt spid="86"/>
                                        </p:tgtEl>
                                        <p:attrNameLst>
                                          <p:attrName>ppt_x</p:attrName>
                                        </p:attrNameLst>
                                      </p:cBhvr>
                                      <p:tavLst>
                                        <p:tav tm="0">
                                          <p:val>
                                            <p:strVal val="0-#ppt_w/2"/>
                                          </p:val>
                                        </p:tav>
                                        <p:tav tm="100000">
                                          <p:val>
                                            <p:strVal val="#ppt_x"/>
                                          </p:val>
                                        </p:tav>
                                      </p:tavLst>
                                    </p:anim>
                                    <p:anim calcmode="lin" valueType="num">
                                      <p:cBhvr additive="base">
                                        <p:cTn id="998" dur="4000" fill="hold"/>
                                        <p:tgtEl>
                                          <p:spTgt spid="86"/>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86"/>
                                        </p:tgtEl>
                                        <p:attrNameLst>
                                          <p:attrName>style.visibility</p:attrName>
                                        </p:attrNameLst>
                                      </p:cBhvr>
                                      <p:to>
                                        <p:strVal val="visible"/>
                                      </p:to>
                                    </p:set>
                                    <p:anim calcmode="lin" valueType="num">
                                      <p:cBhvr>
                                        <p:cTn id="1001" dur="4000" fill="hold"/>
                                        <p:tgtEl>
                                          <p:spTgt spid="86"/>
                                        </p:tgtEl>
                                        <p:attrNameLst>
                                          <p:attrName>ppt_w</p:attrName>
                                        </p:attrNameLst>
                                      </p:cBhvr>
                                      <p:tavLst>
                                        <p:tav tm="0" fmla="#ppt_w*sin(2.5*pi*$)">
                                          <p:val>
                                            <p:fltVal val="0"/>
                                          </p:val>
                                        </p:tav>
                                        <p:tav tm="100000">
                                          <p:val>
                                            <p:fltVal val="1"/>
                                          </p:val>
                                        </p:tav>
                                      </p:tavLst>
                                    </p:anim>
                                    <p:anim calcmode="lin" valueType="num">
                                      <p:cBhvr>
                                        <p:cTn id="1002" dur="4000" fill="hold"/>
                                        <p:tgtEl>
                                          <p:spTgt spid="86"/>
                                        </p:tgtEl>
                                        <p:attrNameLst>
                                          <p:attrName>ppt_h</p:attrName>
                                        </p:attrNameLst>
                                      </p:cBhvr>
                                      <p:tavLst>
                                        <p:tav tm="0">
                                          <p:val>
                                            <p:strVal val="#ppt_h"/>
                                          </p:val>
                                        </p:tav>
                                        <p:tav tm="100000">
                                          <p:val>
                                            <p:strVal val="#ppt_h"/>
                                          </p:val>
                                        </p:tav>
                                      </p:tavLst>
                                    </p:anim>
                                  </p:childTnLst>
                                </p:cTn>
                              </p:par>
                              <p:par>
                                <p:cTn id="1003" presetID="2" presetClass="exit" presetSubtype="2" fill="hold" grpId="2" nodeType="withEffect">
                                  <p:stCondLst>
                                    <p:cond delay="0"/>
                                  </p:stCondLst>
                                  <p:childTnLst>
                                    <p:anim calcmode="lin" valueType="num">
                                      <p:cBhvr additive="base">
                                        <p:cTn id="1004" dur="4500"/>
                                        <p:tgtEl>
                                          <p:spTgt spid="86"/>
                                        </p:tgtEl>
                                        <p:attrNameLst>
                                          <p:attrName>ppt_x</p:attrName>
                                        </p:attrNameLst>
                                      </p:cBhvr>
                                      <p:tavLst>
                                        <p:tav tm="0">
                                          <p:val>
                                            <p:strVal val="ppt_x"/>
                                          </p:val>
                                        </p:tav>
                                        <p:tav tm="100000">
                                          <p:val>
                                            <p:strVal val="1+ppt_w/2"/>
                                          </p:val>
                                        </p:tav>
                                      </p:tavLst>
                                    </p:anim>
                                    <p:anim calcmode="lin" valueType="num">
                                      <p:cBhvr additive="base">
                                        <p:cTn id="1005" dur="4500"/>
                                        <p:tgtEl>
                                          <p:spTgt spid="86"/>
                                        </p:tgtEl>
                                        <p:attrNameLst>
                                          <p:attrName>ppt_y</p:attrName>
                                        </p:attrNameLst>
                                      </p:cBhvr>
                                      <p:tavLst>
                                        <p:tav tm="0">
                                          <p:val>
                                            <p:strVal val="ppt_y"/>
                                          </p:val>
                                        </p:tav>
                                        <p:tav tm="100000">
                                          <p:val>
                                            <p:strVal val="ppt_y"/>
                                          </p:val>
                                        </p:tav>
                                      </p:tavLst>
                                    </p:anim>
                                    <p:set>
                                      <p:cBhvr>
                                        <p:cTn id="1006" dur="1" fill="hold">
                                          <p:stCondLst>
                                            <p:cond delay="4499"/>
                                          </p:stCondLst>
                                        </p:cTn>
                                        <p:tgtEl>
                                          <p:spTgt spid="86"/>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500"/>
                                        <p:tgtEl>
                                          <p:spTgt spid="86"/>
                                        </p:tgtEl>
                                      </p:cBhvr>
                                    </p:animEffect>
                                    <p:set>
                                      <p:cBhvr>
                                        <p:cTn id="1009" dur="1" fill="hold">
                                          <p:stCondLst>
                                            <p:cond delay="5499"/>
                                          </p:stCondLst>
                                        </p:cTn>
                                        <p:tgtEl>
                                          <p:spTgt spid="86"/>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84"/>
                                        </p:tgtEl>
                                        <p:attrNameLst>
                                          <p:attrName>style.visibility</p:attrName>
                                        </p:attrNameLst>
                                      </p:cBhvr>
                                      <p:to>
                                        <p:strVal val="visible"/>
                                      </p:to>
                                    </p:set>
                                    <p:anim calcmode="lin" valueType="num">
                                      <p:cBhvr additive="base">
                                        <p:cTn id="1012" dur="4000" fill="hold"/>
                                        <p:tgtEl>
                                          <p:spTgt spid="84"/>
                                        </p:tgtEl>
                                        <p:attrNameLst>
                                          <p:attrName>ppt_x</p:attrName>
                                        </p:attrNameLst>
                                      </p:cBhvr>
                                      <p:tavLst>
                                        <p:tav tm="0">
                                          <p:val>
                                            <p:strVal val="0-#ppt_w/2"/>
                                          </p:val>
                                        </p:tav>
                                        <p:tav tm="100000">
                                          <p:val>
                                            <p:strVal val="#ppt_x"/>
                                          </p:val>
                                        </p:tav>
                                      </p:tavLst>
                                    </p:anim>
                                    <p:anim calcmode="lin" valueType="num">
                                      <p:cBhvr additive="base">
                                        <p:cTn id="1013" dur="4000" fill="hold"/>
                                        <p:tgtEl>
                                          <p:spTgt spid="84"/>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84"/>
                                        </p:tgtEl>
                                        <p:attrNameLst>
                                          <p:attrName>style.visibility</p:attrName>
                                        </p:attrNameLst>
                                      </p:cBhvr>
                                      <p:to>
                                        <p:strVal val="visible"/>
                                      </p:to>
                                    </p:set>
                                    <p:anim calcmode="lin" valueType="num">
                                      <p:cBhvr>
                                        <p:cTn id="1016" dur="4000" fill="hold"/>
                                        <p:tgtEl>
                                          <p:spTgt spid="84"/>
                                        </p:tgtEl>
                                        <p:attrNameLst>
                                          <p:attrName>ppt_w</p:attrName>
                                        </p:attrNameLst>
                                      </p:cBhvr>
                                      <p:tavLst>
                                        <p:tav tm="0" fmla="#ppt_w*sin(2.5*pi*$)">
                                          <p:val>
                                            <p:fltVal val="0"/>
                                          </p:val>
                                        </p:tav>
                                        <p:tav tm="100000">
                                          <p:val>
                                            <p:fltVal val="1"/>
                                          </p:val>
                                        </p:tav>
                                      </p:tavLst>
                                    </p:anim>
                                    <p:anim calcmode="lin" valueType="num">
                                      <p:cBhvr>
                                        <p:cTn id="1017" dur="4000" fill="hold"/>
                                        <p:tgtEl>
                                          <p:spTgt spid="84"/>
                                        </p:tgtEl>
                                        <p:attrNameLst>
                                          <p:attrName>ppt_h</p:attrName>
                                        </p:attrNameLst>
                                      </p:cBhvr>
                                      <p:tavLst>
                                        <p:tav tm="0">
                                          <p:val>
                                            <p:strVal val="#ppt_h"/>
                                          </p:val>
                                        </p:tav>
                                        <p:tav tm="100000">
                                          <p:val>
                                            <p:strVal val="#ppt_h"/>
                                          </p:val>
                                        </p:tav>
                                      </p:tavLst>
                                    </p:anim>
                                  </p:childTnLst>
                                </p:cTn>
                              </p:par>
                              <p:par>
                                <p:cTn id="1018" presetID="2" presetClass="exit" presetSubtype="2" fill="hold" grpId="2" nodeType="withEffect">
                                  <p:stCondLst>
                                    <p:cond delay="0"/>
                                  </p:stCondLst>
                                  <p:childTnLst>
                                    <p:anim calcmode="lin" valueType="num">
                                      <p:cBhvr additive="base">
                                        <p:cTn id="1019" dur="4500"/>
                                        <p:tgtEl>
                                          <p:spTgt spid="84"/>
                                        </p:tgtEl>
                                        <p:attrNameLst>
                                          <p:attrName>ppt_x</p:attrName>
                                        </p:attrNameLst>
                                      </p:cBhvr>
                                      <p:tavLst>
                                        <p:tav tm="0">
                                          <p:val>
                                            <p:strVal val="ppt_x"/>
                                          </p:val>
                                        </p:tav>
                                        <p:tav tm="100000">
                                          <p:val>
                                            <p:strVal val="1+ppt_w/2"/>
                                          </p:val>
                                        </p:tav>
                                      </p:tavLst>
                                    </p:anim>
                                    <p:anim calcmode="lin" valueType="num">
                                      <p:cBhvr additive="base">
                                        <p:cTn id="1020" dur="4500"/>
                                        <p:tgtEl>
                                          <p:spTgt spid="84"/>
                                        </p:tgtEl>
                                        <p:attrNameLst>
                                          <p:attrName>ppt_y</p:attrName>
                                        </p:attrNameLst>
                                      </p:cBhvr>
                                      <p:tavLst>
                                        <p:tav tm="0">
                                          <p:val>
                                            <p:strVal val="ppt_y"/>
                                          </p:val>
                                        </p:tav>
                                        <p:tav tm="100000">
                                          <p:val>
                                            <p:strVal val="ppt_y"/>
                                          </p:val>
                                        </p:tav>
                                      </p:tavLst>
                                    </p:anim>
                                    <p:set>
                                      <p:cBhvr>
                                        <p:cTn id="1021" dur="1" fill="hold">
                                          <p:stCondLst>
                                            <p:cond delay="4499"/>
                                          </p:stCondLst>
                                        </p:cTn>
                                        <p:tgtEl>
                                          <p:spTgt spid="84"/>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500"/>
                                        <p:tgtEl>
                                          <p:spTgt spid="84"/>
                                        </p:tgtEl>
                                      </p:cBhvr>
                                    </p:animEffect>
                                    <p:set>
                                      <p:cBhvr>
                                        <p:cTn id="1024" dur="1" fill="hold">
                                          <p:stCondLst>
                                            <p:cond delay="5499"/>
                                          </p:stCondLst>
                                        </p:cTn>
                                        <p:tgtEl>
                                          <p:spTgt spid="84"/>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85"/>
                                        </p:tgtEl>
                                        <p:attrNameLst>
                                          <p:attrName>style.visibility</p:attrName>
                                        </p:attrNameLst>
                                      </p:cBhvr>
                                      <p:to>
                                        <p:strVal val="visible"/>
                                      </p:to>
                                    </p:set>
                                    <p:anim calcmode="lin" valueType="num">
                                      <p:cBhvr additive="base">
                                        <p:cTn id="1027" dur="4000" fill="hold"/>
                                        <p:tgtEl>
                                          <p:spTgt spid="85"/>
                                        </p:tgtEl>
                                        <p:attrNameLst>
                                          <p:attrName>ppt_x</p:attrName>
                                        </p:attrNameLst>
                                      </p:cBhvr>
                                      <p:tavLst>
                                        <p:tav tm="0">
                                          <p:val>
                                            <p:strVal val="0-#ppt_w/2"/>
                                          </p:val>
                                        </p:tav>
                                        <p:tav tm="100000">
                                          <p:val>
                                            <p:strVal val="#ppt_x"/>
                                          </p:val>
                                        </p:tav>
                                      </p:tavLst>
                                    </p:anim>
                                    <p:anim calcmode="lin" valueType="num">
                                      <p:cBhvr additive="base">
                                        <p:cTn id="1028" dur="4000" fill="hold"/>
                                        <p:tgtEl>
                                          <p:spTgt spid="85"/>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85"/>
                                        </p:tgtEl>
                                        <p:attrNameLst>
                                          <p:attrName>style.visibility</p:attrName>
                                        </p:attrNameLst>
                                      </p:cBhvr>
                                      <p:to>
                                        <p:strVal val="visible"/>
                                      </p:to>
                                    </p:set>
                                    <p:anim calcmode="lin" valueType="num">
                                      <p:cBhvr>
                                        <p:cTn id="1031" dur="4000" fill="hold"/>
                                        <p:tgtEl>
                                          <p:spTgt spid="85"/>
                                        </p:tgtEl>
                                        <p:attrNameLst>
                                          <p:attrName>ppt_w</p:attrName>
                                        </p:attrNameLst>
                                      </p:cBhvr>
                                      <p:tavLst>
                                        <p:tav tm="0" fmla="#ppt_w*sin(2.5*pi*$)">
                                          <p:val>
                                            <p:fltVal val="0"/>
                                          </p:val>
                                        </p:tav>
                                        <p:tav tm="100000">
                                          <p:val>
                                            <p:fltVal val="1"/>
                                          </p:val>
                                        </p:tav>
                                      </p:tavLst>
                                    </p:anim>
                                    <p:anim calcmode="lin" valueType="num">
                                      <p:cBhvr>
                                        <p:cTn id="1032" dur="4000" fill="hold"/>
                                        <p:tgtEl>
                                          <p:spTgt spid="85"/>
                                        </p:tgtEl>
                                        <p:attrNameLst>
                                          <p:attrName>ppt_h</p:attrName>
                                        </p:attrNameLst>
                                      </p:cBhvr>
                                      <p:tavLst>
                                        <p:tav tm="0">
                                          <p:val>
                                            <p:strVal val="#ppt_h"/>
                                          </p:val>
                                        </p:tav>
                                        <p:tav tm="100000">
                                          <p:val>
                                            <p:strVal val="#ppt_h"/>
                                          </p:val>
                                        </p:tav>
                                      </p:tavLst>
                                    </p:anim>
                                  </p:childTnLst>
                                </p:cTn>
                              </p:par>
                              <p:par>
                                <p:cTn id="1033" presetID="2" presetClass="exit" presetSubtype="2" fill="hold" grpId="2" nodeType="withEffect">
                                  <p:stCondLst>
                                    <p:cond delay="0"/>
                                  </p:stCondLst>
                                  <p:childTnLst>
                                    <p:anim calcmode="lin" valueType="num">
                                      <p:cBhvr additive="base">
                                        <p:cTn id="1034" dur="4500"/>
                                        <p:tgtEl>
                                          <p:spTgt spid="85"/>
                                        </p:tgtEl>
                                        <p:attrNameLst>
                                          <p:attrName>ppt_x</p:attrName>
                                        </p:attrNameLst>
                                      </p:cBhvr>
                                      <p:tavLst>
                                        <p:tav tm="0">
                                          <p:val>
                                            <p:strVal val="ppt_x"/>
                                          </p:val>
                                        </p:tav>
                                        <p:tav tm="100000">
                                          <p:val>
                                            <p:strVal val="1+ppt_w/2"/>
                                          </p:val>
                                        </p:tav>
                                      </p:tavLst>
                                    </p:anim>
                                    <p:anim calcmode="lin" valueType="num">
                                      <p:cBhvr additive="base">
                                        <p:cTn id="1035" dur="4500"/>
                                        <p:tgtEl>
                                          <p:spTgt spid="85"/>
                                        </p:tgtEl>
                                        <p:attrNameLst>
                                          <p:attrName>ppt_y</p:attrName>
                                        </p:attrNameLst>
                                      </p:cBhvr>
                                      <p:tavLst>
                                        <p:tav tm="0">
                                          <p:val>
                                            <p:strVal val="ppt_y"/>
                                          </p:val>
                                        </p:tav>
                                        <p:tav tm="100000">
                                          <p:val>
                                            <p:strVal val="ppt_y"/>
                                          </p:val>
                                        </p:tav>
                                      </p:tavLst>
                                    </p:anim>
                                    <p:set>
                                      <p:cBhvr>
                                        <p:cTn id="1036" dur="1" fill="hold">
                                          <p:stCondLst>
                                            <p:cond delay="4499"/>
                                          </p:stCondLst>
                                        </p:cTn>
                                        <p:tgtEl>
                                          <p:spTgt spid="85"/>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500"/>
                                        <p:tgtEl>
                                          <p:spTgt spid="85"/>
                                        </p:tgtEl>
                                      </p:cBhvr>
                                    </p:animEffect>
                                    <p:set>
                                      <p:cBhvr>
                                        <p:cTn id="1039" dur="1" fill="hold">
                                          <p:stCondLst>
                                            <p:cond delay="5499"/>
                                          </p:stCondLst>
                                        </p:cTn>
                                        <p:tgtEl>
                                          <p:spTgt spid="85"/>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80"/>
                                        </p:tgtEl>
                                        <p:attrNameLst>
                                          <p:attrName>style.visibility</p:attrName>
                                        </p:attrNameLst>
                                      </p:cBhvr>
                                      <p:to>
                                        <p:strVal val="visible"/>
                                      </p:to>
                                    </p:set>
                                    <p:anim calcmode="lin" valueType="num">
                                      <p:cBhvr additive="base">
                                        <p:cTn id="1042" dur="4000" fill="hold"/>
                                        <p:tgtEl>
                                          <p:spTgt spid="80"/>
                                        </p:tgtEl>
                                        <p:attrNameLst>
                                          <p:attrName>ppt_x</p:attrName>
                                        </p:attrNameLst>
                                      </p:cBhvr>
                                      <p:tavLst>
                                        <p:tav tm="0">
                                          <p:val>
                                            <p:strVal val="0-#ppt_w/2"/>
                                          </p:val>
                                        </p:tav>
                                        <p:tav tm="100000">
                                          <p:val>
                                            <p:strVal val="#ppt_x"/>
                                          </p:val>
                                        </p:tav>
                                      </p:tavLst>
                                    </p:anim>
                                    <p:anim calcmode="lin" valueType="num">
                                      <p:cBhvr additive="base">
                                        <p:cTn id="1043" dur="4000" fill="hold"/>
                                        <p:tgtEl>
                                          <p:spTgt spid="8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80"/>
                                        </p:tgtEl>
                                        <p:attrNameLst>
                                          <p:attrName>style.visibility</p:attrName>
                                        </p:attrNameLst>
                                      </p:cBhvr>
                                      <p:to>
                                        <p:strVal val="visible"/>
                                      </p:to>
                                    </p:set>
                                    <p:anim calcmode="lin" valueType="num">
                                      <p:cBhvr>
                                        <p:cTn id="1046" dur="4000" fill="hold"/>
                                        <p:tgtEl>
                                          <p:spTgt spid="80"/>
                                        </p:tgtEl>
                                        <p:attrNameLst>
                                          <p:attrName>ppt_w</p:attrName>
                                        </p:attrNameLst>
                                      </p:cBhvr>
                                      <p:tavLst>
                                        <p:tav tm="0" fmla="#ppt_w*sin(2.5*pi*$)">
                                          <p:val>
                                            <p:fltVal val="0"/>
                                          </p:val>
                                        </p:tav>
                                        <p:tav tm="100000">
                                          <p:val>
                                            <p:fltVal val="1"/>
                                          </p:val>
                                        </p:tav>
                                      </p:tavLst>
                                    </p:anim>
                                    <p:anim calcmode="lin" valueType="num">
                                      <p:cBhvr>
                                        <p:cTn id="1047" dur="4000" fill="hold"/>
                                        <p:tgtEl>
                                          <p:spTgt spid="80"/>
                                        </p:tgtEl>
                                        <p:attrNameLst>
                                          <p:attrName>ppt_h</p:attrName>
                                        </p:attrNameLst>
                                      </p:cBhvr>
                                      <p:tavLst>
                                        <p:tav tm="0">
                                          <p:val>
                                            <p:strVal val="#ppt_h"/>
                                          </p:val>
                                        </p:tav>
                                        <p:tav tm="100000">
                                          <p:val>
                                            <p:strVal val="#ppt_h"/>
                                          </p:val>
                                        </p:tav>
                                      </p:tavLst>
                                    </p:anim>
                                  </p:childTnLst>
                                </p:cTn>
                              </p:par>
                              <p:par>
                                <p:cTn id="1048" presetID="2" presetClass="exit" presetSubtype="2" fill="hold" grpId="2" nodeType="withEffect">
                                  <p:stCondLst>
                                    <p:cond delay="0"/>
                                  </p:stCondLst>
                                  <p:childTnLst>
                                    <p:anim calcmode="lin" valueType="num">
                                      <p:cBhvr additive="base">
                                        <p:cTn id="1049" dur="4500"/>
                                        <p:tgtEl>
                                          <p:spTgt spid="80"/>
                                        </p:tgtEl>
                                        <p:attrNameLst>
                                          <p:attrName>ppt_x</p:attrName>
                                        </p:attrNameLst>
                                      </p:cBhvr>
                                      <p:tavLst>
                                        <p:tav tm="0">
                                          <p:val>
                                            <p:strVal val="ppt_x"/>
                                          </p:val>
                                        </p:tav>
                                        <p:tav tm="100000">
                                          <p:val>
                                            <p:strVal val="1+ppt_w/2"/>
                                          </p:val>
                                        </p:tav>
                                      </p:tavLst>
                                    </p:anim>
                                    <p:anim calcmode="lin" valueType="num">
                                      <p:cBhvr additive="base">
                                        <p:cTn id="1050" dur="4500"/>
                                        <p:tgtEl>
                                          <p:spTgt spid="80"/>
                                        </p:tgtEl>
                                        <p:attrNameLst>
                                          <p:attrName>ppt_y</p:attrName>
                                        </p:attrNameLst>
                                      </p:cBhvr>
                                      <p:tavLst>
                                        <p:tav tm="0">
                                          <p:val>
                                            <p:strVal val="ppt_y"/>
                                          </p:val>
                                        </p:tav>
                                        <p:tav tm="100000">
                                          <p:val>
                                            <p:strVal val="ppt_y"/>
                                          </p:val>
                                        </p:tav>
                                      </p:tavLst>
                                    </p:anim>
                                    <p:set>
                                      <p:cBhvr>
                                        <p:cTn id="1051" dur="1" fill="hold">
                                          <p:stCondLst>
                                            <p:cond delay="4499"/>
                                          </p:stCondLst>
                                        </p:cTn>
                                        <p:tgtEl>
                                          <p:spTgt spid="8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500"/>
                                        <p:tgtEl>
                                          <p:spTgt spid="80"/>
                                        </p:tgtEl>
                                      </p:cBhvr>
                                    </p:animEffect>
                                    <p:set>
                                      <p:cBhvr>
                                        <p:cTn id="1054" dur="1" fill="hold">
                                          <p:stCondLst>
                                            <p:cond delay="5499"/>
                                          </p:stCondLst>
                                        </p:cTn>
                                        <p:tgtEl>
                                          <p:spTgt spid="8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78"/>
                                        </p:tgtEl>
                                        <p:attrNameLst>
                                          <p:attrName>style.visibility</p:attrName>
                                        </p:attrNameLst>
                                      </p:cBhvr>
                                      <p:to>
                                        <p:strVal val="visible"/>
                                      </p:to>
                                    </p:set>
                                    <p:anim calcmode="lin" valueType="num">
                                      <p:cBhvr additive="base">
                                        <p:cTn id="1057" dur="4000" fill="hold"/>
                                        <p:tgtEl>
                                          <p:spTgt spid="78"/>
                                        </p:tgtEl>
                                        <p:attrNameLst>
                                          <p:attrName>ppt_x</p:attrName>
                                        </p:attrNameLst>
                                      </p:cBhvr>
                                      <p:tavLst>
                                        <p:tav tm="0">
                                          <p:val>
                                            <p:strVal val="0-#ppt_w/2"/>
                                          </p:val>
                                        </p:tav>
                                        <p:tav tm="100000">
                                          <p:val>
                                            <p:strVal val="#ppt_x"/>
                                          </p:val>
                                        </p:tav>
                                      </p:tavLst>
                                    </p:anim>
                                    <p:anim calcmode="lin" valueType="num">
                                      <p:cBhvr additive="base">
                                        <p:cTn id="1058" dur="4000" fill="hold"/>
                                        <p:tgtEl>
                                          <p:spTgt spid="78"/>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78"/>
                                        </p:tgtEl>
                                        <p:attrNameLst>
                                          <p:attrName>style.visibility</p:attrName>
                                        </p:attrNameLst>
                                      </p:cBhvr>
                                      <p:to>
                                        <p:strVal val="visible"/>
                                      </p:to>
                                    </p:set>
                                    <p:anim calcmode="lin" valueType="num">
                                      <p:cBhvr>
                                        <p:cTn id="1061" dur="4000" fill="hold"/>
                                        <p:tgtEl>
                                          <p:spTgt spid="78"/>
                                        </p:tgtEl>
                                        <p:attrNameLst>
                                          <p:attrName>ppt_w</p:attrName>
                                        </p:attrNameLst>
                                      </p:cBhvr>
                                      <p:tavLst>
                                        <p:tav tm="0" fmla="#ppt_w*sin(2.5*pi*$)">
                                          <p:val>
                                            <p:fltVal val="0"/>
                                          </p:val>
                                        </p:tav>
                                        <p:tav tm="100000">
                                          <p:val>
                                            <p:fltVal val="1"/>
                                          </p:val>
                                        </p:tav>
                                      </p:tavLst>
                                    </p:anim>
                                    <p:anim calcmode="lin" valueType="num">
                                      <p:cBhvr>
                                        <p:cTn id="1062" dur="4000" fill="hold"/>
                                        <p:tgtEl>
                                          <p:spTgt spid="78"/>
                                        </p:tgtEl>
                                        <p:attrNameLst>
                                          <p:attrName>ppt_h</p:attrName>
                                        </p:attrNameLst>
                                      </p:cBhvr>
                                      <p:tavLst>
                                        <p:tav tm="0">
                                          <p:val>
                                            <p:strVal val="#ppt_h"/>
                                          </p:val>
                                        </p:tav>
                                        <p:tav tm="100000">
                                          <p:val>
                                            <p:strVal val="#ppt_h"/>
                                          </p:val>
                                        </p:tav>
                                      </p:tavLst>
                                    </p:anim>
                                  </p:childTnLst>
                                </p:cTn>
                              </p:par>
                              <p:par>
                                <p:cTn id="1063" presetID="2" presetClass="exit" presetSubtype="2" fill="hold" grpId="2" nodeType="withEffect">
                                  <p:stCondLst>
                                    <p:cond delay="0"/>
                                  </p:stCondLst>
                                  <p:childTnLst>
                                    <p:anim calcmode="lin" valueType="num">
                                      <p:cBhvr additive="base">
                                        <p:cTn id="1064" dur="4500"/>
                                        <p:tgtEl>
                                          <p:spTgt spid="78"/>
                                        </p:tgtEl>
                                        <p:attrNameLst>
                                          <p:attrName>ppt_x</p:attrName>
                                        </p:attrNameLst>
                                      </p:cBhvr>
                                      <p:tavLst>
                                        <p:tav tm="0">
                                          <p:val>
                                            <p:strVal val="ppt_x"/>
                                          </p:val>
                                        </p:tav>
                                        <p:tav tm="100000">
                                          <p:val>
                                            <p:strVal val="1+ppt_w/2"/>
                                          </p:val>
                                        </p:tav>
                                      </p:tavLst>
                                    </p:anim>
                                    <p:anim calcmode="lin" valueType="num">
                                      <p:cBhvr additive="base">
                                        <p:cTn id="1065" dur="4500"/>
                                        <p:tgtEl>
                                          <p:spTgt spid="78"/>
                                        </p:tgtEl>
                                        <p:attrNameLst>
                                          <p:attrName>ppt_y</p:attrName>
                                        </p:attrNameLst>
                                      </p:cBhvr>
                                      <p:tavLst>
                                        <p:tav tm="0">
                                          <p:val>
                                            <p:strVal val="ppt_y"/>
                                          </p:val>
                                        </p:tav>
                                        <p:tav tm="100000">
                                          <p:val>
                                            <p:strVal val="ppt_y"/>
                                          </p:val>
                                        </p:tav>
                                      </p:tavLst>
                                    </p:anim>
                                    <p:set>
                                      <p:cBhvr>
                                        <p:cTn id="1066" dur="1" fill="hold">
                                          <p:stCondLst>
                                            <p:cond delay="4499"/>
                                          </p:stCondLst>
                                        </p:cTn>
                                        <p:tgtEl>
                                          <p:spTgt spid="78"/>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500"/>
                                        <p:tgtEl>
                                          <p:spTgt spid="78"/>
                                        </p:tgtEl>
                                      </p:cBhvr>
                                    </p:animEffect>
                                    <p:set>
                                      <p:cBhvr>
                                        <p:cTn id="1069" dur="1" fill="hold">
                                          <p:stCondLst>
                                            <p:cond delay="5499"/>
                                          </p:stCondLst>
                                        </p:cTn>
                                        <p:tgtEl>
                                          <p:spTgt spid="78"/>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79"/>
                                        </p:tgtEl>
                                        <p:attrNameLst>
                                          <p:attrName>style.visibility</p:attrName>
                                        </p:attrNameLst>
                                      </p:cBhvr>
                                      <p:to>
                                        <p:strVal val="visible"/>
                                      </p:to>
                                    </p:set>
                                    <p:anim calcmode="lin" valueType="num">
                                      <p:cBhvr additive="base">
                                        <p:cTn id="1072" dur="4000" fill="hold"/>
                                        <p:tgtEl>
                                          <p:spTgt spid="79"/>
                                        </p:tgtEl>
                                        <p:attrNameLst>
                                          <p:attrName>ppt_x</p:attrName>
                                        </p:attrNameLst>
                                      </p:cBhvr>
                                      <p:tavLst>
                                        <p:tav tm="0">
                                          <p:val>
                                            <p:strVal val="0-#ppt_w/2"/>
                                          </p:val>
                                        </p:tav>
                                        <p:tav tm="100000">
                                          <p:val>
                                            <p:strVal val="#ppt_x"/>
                                          </p:val>
                                        </p:tav>
                                      </p:tavLst>
                                    </p:anim>
                                    <p:anim calcmode="lin" valueType="num">
                                      <p:cBhvr additive="base">
                                        <p:cTn id="1073" dur="4000" fill="hold"/>
                                        <p:tgtEl>
                                          <p:spTgt spid="79"/>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79"/>
                                        </p:tgtEl>
                                        <p:attrNameLst>
                                          <p:attrName>style.visibility</p:attrName>
                                        </p:attrNameLst>
                                      </p:cBhvr>
                                      <p:to>
                                        <p:strVal val="visible"/>
                                      </p:to>
                                    </p:set>
                                    <p:anim calcmode="lin" valueType="num">
                                      <p:cBhvr>
                                        <p:cTn id="1076" dur="4000" fill="hold"/>
                                        <p:tgtEl>
                                          <p:spTgt spid="79"/>
                                        </p:tgtEl>
                                        <p:attrNameLst>
                                          <p:attrName>ppt_w</p:attrName>
                                        </p:attrNameLst>
                                      </p:cBhvr>
                                      <p:tavLst>
                                        <p:tav tm="0" fmla="#ppt_w*sin(2.5*pi*$)">
                                          <p:val>
                                            <p:fltVal val="0"/>
                                          </p:val>
                                        </p:tav>
                                        <p:tav tm="100000">
                                          <p:val>
                                            <p:fltVal val="1"/>
                                          </p:val>
                                        </p:tav>
                                      </p:tavLst>
                                    </p:anim>
                                    <p:anim calcmode="lin" valueType="num">
                                      <p:cBhvr>
                                        <p:cTn id="1077" dur="4000" fill="hold"/>
                                        <p:tgtEl>
                                          <p:spTgt spid="79"/>
                                        </p:tgtEl>
                                        <p:attrNameLst>
                                          <p:attrName>ppt_h</p:attrName>
                                        </p:attrNameLst>
                                      </p:cBhvr>
                                      <p:tavLst>
                                        <p:tav tm="0">
                                          <p:val>
                                            <p:strVal val="#ppt_h"/>
                                          </p:val>
                                        </p:tav>
                                        <p:tav tm="100000">
                                          <p:val>
                                            <p:strVal val="#ppt_h"/>
                                          </p:val>
                                        </p:tav>
                                      </p:tavLst>
                                    </p:anim>
                                  </p:childTnLst>
                                </p:cTn>
                              </p:par>
                              <p:par>
                                <p:cTn id="1078" presetID="2" presetClass="exit" presetSubtype="2" fill="hold" grpId="2" nodeType="withEffect">
                                  <p:stCondLst>
                                    <p:cond delay="0"/>
                                  </p:stCondLst>
                                  <p:childTnLst>
                                    <p:anim calcmode="lin" valueType="num">
                                      <p:cBhvr additive="base">
                                        <p:cTn id="1079" dur="4500"/>
                                        <p:tgtEl>
                                          <p:spTgt spid="79"/>
                                        </p:tgtEl>
                                        <p:attrNameLst>
                                          <p:attrName>ppt_x</p:attrName>
                                        </p:attrNameLst>
                                      </p:cBhvr>
                                      <p:tavLst>
                                        <p:tav tm="0">
                                          <p:val>
                                            <p:strVal val="ppt_x"/>
                                          </p:val>
                                        </p:tav>
                                        <p:tav tm="100000">
                                          <p:val>
                                            <p:strVal val="1+ppt_w/2"/>
                                          </p:val>
                                        </p:tav>
                                      </p:tavLst>
                                    </p:anim>
                                    <p:anim calcmode="lin" valueType="num">
                                      <p:cBhvr additive="base">
                                        <p:cTn id="1080" dur="4500"/>
                                        <p:tgtEl>
                                          <p:spTgt spid="79"/>
                                        </p:tgtEl>
                                        <p:attrNameLst>
                                          <p:attrName>ppt_y</p:attrName>
                                        </p:attrNameLst>
                                      </p:cBhvr>
                                      <p:tavLst>
                                        <p:tav tm="0">
                                          <p:val>
                                            <p:strVal val="ppt_y"/>
                                          </p:val>
                                        </p:tav>
                                        <p:tav tm="100000">
                                          <p:val>
                                            <p:strVal val="ppt_y"/>
                                          </p:val>
                                        </p:tav>
                                      </p:tavLst>
                                    </p:anim>
                                    <p:set>
                                      <p:cBhvr>
                                        <p:cTn id="1081" dur="1" fill="hold">
                                          <p:stCondLst>
                                            <p:cond delay="4499"/>
                                          </p:stCondLst>
                                        </p:cTn>
                                        <p:tgtEl>
                                          <p:spTgt spid="79"/>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500"/>
                                        <p:tgtEl>
                                          <p:spTgt spid="79"/>
                                        </p:tgtEl>
                                      </p:cBhvr>
                                    </p:animEffect>
                                    <p:set>
                                      <p:cBhvr>
                                        <p:cTn id="1084" dur="1" fill="hold">
                                          <p:stCondLst>
                                            <p:cond delay="5499"/>
                                          </p:stCondLst>
                                        </p:cTn>
                                        <p:tgtEl>
                                          <p:spTgt spid="79"/>
                                        </p:tgtEl>
                                        <p:attrNameLst>
                                          <p:attrName>style.visibility</p:attrName>
                                        </p:attrNameLst>
                                      </p:cBhvr>
                                      <p:to>
                                        <p:strVal val="hidden"/>
                                      </p:to>
                                    </p:set>
                                  </p:childTnLst>
                                </p:cTn>
                              </p:par>
                              <p:par>
                                <p:cTn id="1085" presetID="23" presetClass="entr" presetSubtype="288" fill="hold" nodeType="withEffect">
                                  <p:stCondLst>
                                    <p:cond delay="0"/>
                                  </p:stCondLst>
                                  <p:childTnLst>
                                    <p:set>
                                      <p:cBhvr>
                                        <p:cTn id="1086" dur="1" fill="hold">
                                          <p:stCondLst>
                                            <p:cond delay="0"/>
                                          </p:stCondLst>
                                        </p:cTn>
                                        <p:tgtEl>
                                          <p:spTgt spid="112"/>
                                        </p:tgtEl>
                                        <p:attrNameLst>
                                          <p:attrName>style.visibility</p:attrName>
                                        </p:attrNameLst>
                                      </p:cBhvr>
                                      <p:to>
                                        <p:strVal val="visible"/>
                                      </p:to>
                                    </p:set>
                                    <p:anim calcmode="lin" valueType="num">
                                      <p:cBhvr>
                                        <p:cTn id="1087" dur="4750" fill="hold"/>
                                        <p:tgtEl>
                                          <p:spTgt spid="112"/>
                                        </p:tgtEl>
                                        <p:attrNameLst>
                                          <p:attrName>ppt_w</p:attrName>
                                        </p:attrNameLst>
                                      </p:cBhvr>
                                      <p:tavLst>
                                        <p:tav tm="0">
                                          <p:val>
                                            <p:strVal val="4/3*#ppt_w"/>
                                          </p:val>
                                        </p:tav>
                                        <p:tav tm="100000">
                                          <p:val>
                                            <p:strVal val="#ppt_w"/>
                                          </p:val>
                                        </p:tav>
                                      </p:tavLst>
                                    </p:anim>
                                    <p:anim calcmode="lin" valueType="num">
                                      <p:cBhvr>
                                        <p:cTn id="1088" dur="4750" fill="hold"/>
                                        <p:tgtEl>
                                          <p:spTgt spid="112"/>
                                        </p:tgtEl>
                                        <p:attrNameLst>
                                          <p:attrName>ppt_h</p:attrName>
                                        </p:attrNameLst>
                                      </p:cBhvr>
                                      <p:tavLst>
                                        <p:tav tm="0">
                                          <p:val>
                                            <p:strVal val="4/3*#ppt_h"/>
                                          </p:val>
                                        </p:tav>
                                        <p:tav tm="100000">
                                          <p:val>
                                            <p:strVal val="#ppt_h"/>
                                          </p:val>
                                        </p:tav>
                                      </p:tavLst>
                                    </p:anim>
                                  </p:childTnLst>
                                </p:cTn>
                              </p:par>
                              <p:par>
                                <p:cTn id="1089" presetID="16" presetClass="entr" presetSubtype="37" fill="hold" nodeType="withEffect">
                                  <p:stCondLst>
                                    <p:cond delay="0"/>
                                  </p:stCondLst>
                                  <p:childTnLst>
                                    <p:set>
                                      <p:cBhvr>
                                        <p:cTn id="1090" dur="1" fill="hold">
                                          <p:stCondLst>
                                            <p:cond delay="0"/>
                                          </p:stCondLst>
                                        </p:cTn>
                                        <p:tgtEl>
                                          <p:spTgt spid="112"/>
                                        </p:tgtEl>
                                        <p:attrNameLst>
                                          <p:attrName>style.visibility</p:attrName>
                                        </p:attrNameLst>
                                      </p:cBhvr>
                                      <p:to>
                                        <p:strVal val="visible"/>
                                      </p:to>
                                    </p:set>
                                    <p:animEffect transition="in" filter="barn(outVertical)">
                                      <p:cBhvr>
                                        <p:cTn id="1091" dur="4750"/>
                                        <p:tgtEl>
                                          <p:spTgt spid="112"/>
                                        </p:tgtEl>
                                      </p:cBhvr>
                                    </p:animEffect>
                                  </p:childTnLst>
                                </p:cTn>
                              </p:par>
                              <p:par>
                                <p:cTn id="1092" presetID="9" presetClass="emph" presetSubtype="0" grpId="0" nodeType="withEffect">
                                  <p:stCondLst>
                                    <p:cond delay="0"/>
                                  </p:stCondLst>
                                  <p:childTnLst>
                                    <p:set>
                                      <p:cBhvr rctx="PPT">
                                        <p:cTn id="1093" dur="indefinite"/>
                                        <p:tgtEl>
                                          <p:spTgt spid="111"/>
                                        </p:tgtEl>
                                        <p:attrNameLst>
                                          <p:attrName>style.opacity</p:attrName>
                                        </p:attrNameLst>
                                      </p:cBhvr>
                                      <p:to>
                                        <p:strVal val="0"/>
                                      </p:to>
                                    </p:set>
                                    <p:animEffect filter="image" prLst="opacity: 0">
                                      <p:cBhvr rctx="IE">
                                        <p:cTn id="1094" dur="indefinite"/>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34" grpId="0" animBg="1"/>
      <p:bldP spid="34" grpId="1" animBg="1"/>
      <p:bldP spid="34" grpId="2" animBg="1"/>
      <p:bldP spid="34" grpId="3" animBg="1"/>
      <p:bldP spid="41" grpId="0" animBg="1"/>
      <p:bldP spid="41" grpId="1" animBg="1"/>
      <p:bldP spid="41" grpId="2" animBg="1"/>
      <p:bldP spid="41" grpId="3" animBg="1"/>
      <p:bldP spid="48" grpId="0" animBg="1"/>
      <p:bldP spid="48" grpId="1" animBg="1"/>
      <p:bldP spid="48" grpId="2" animBg="1"/>
      <p:bldP spid="48" grpId="3" animBg="1"/>
      <p:bldP spid="55" grpId="0" animBg="1"/>
      <p:bldP spid="55" grpId="1" animBg="1"/>
      <p:bldP spid="55" grpId="2" animBg="1"/>
      <p:bldP spid="55" grpId="3" animBg="1"/>
      <p:bldP spid="62" grpId="0" animBg="1"/>
      <p:bldP spid="62" grpId="1" animBg="1"/>
      <p:bldP spid="62" grpId="2" animBg="1"/>
      <p:bldP spid="62" grpId="3" animBg="1"/>
      <p:bldP spid="63" grpId="0" animBg="1"/>
      <p:bldP spid="63" grpId="1" animBg="1"/>
      <p:bldP spid="63" grpId="2" animBg="1"/>
      <p:bldP spid="63"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4" grpId="0" animBg="1"/>
      <p:bldP spid="64" grpId="1" animBg="1"/>
      <p:bldP spid="64" grpId="2" animBg="1"/>
      <p:bldP spid="64"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107 Grupo"/>
          <p:cNvGrpSpPr/>
          <p:nvPr/>
        </p:nvGrpSpPr>
        <p:grpSpPr>
          <a:xfrm>
            <a:off x="14445" y="0"/>
            <a:ext cx="9144000" cy="5143500"/>
            <a:chOff x="0" y="0"/>
            <a:chExt cx="9144000" cy="5143500"/>
          </a:xfrm>
        </p:grpSpPr>
        <p:sp>
          <p:nvSpPr>
            <p:cNvPr id="114" name="113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5" name="114 Imagen" descr="Diapositiva2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671" y="-11884"/>
            <a:ext cx="9144000" cy="5155384"/>
          </a:xfrm>
          <a:prstGeom prst="rect">
            <a:avLst/>
          </a:prstGeom>
          <a:noFill/>
          <a:ln>
            <a:noFill/>
          </a:ln>
        </p:spPr>
      </p:pic>
      <p:sp>
        <p:nvSpPr>
          <p:cNvPr id="3" name="2 Triángulo isósceles"/>
          <p:cNvSpPr/>
          <p:nvPr/>
        </p:nvSpPr>
        <p:spPr>
          <a:xfrm rot="5400000">
            <a:off x="1387621" y="-855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5400000">
            <a:off x="1540021" y="1684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5400000">
            <a:off x="1692421" y="3208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1844821" y="4732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1997221" y="6256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2149621" y="7780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2302021" y="9304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454421" y="10828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606821" y="12352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2759221" y="13876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2911621" y="15400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3064021" y="16924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216421" y="1844827"/>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7130005" y="628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6977605" y="2152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6825205" y="3676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6672805" y="5200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6520405" y="6724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6368005" y="8248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6215605" y="9772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6063205" y="11296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5910805" y="12820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5758405" y="14344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16200000" flipH="1">
            <a:off x="5606005" y="15868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5453605" y="17392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5301205" y="18916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a:off x="7105997" y="45308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a:off x="6953597" y="43784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a:off x="6801197" y="42260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a:off x="6648797" y="40736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a:off x="6496397" y="39212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a:off x="6343997" y="37688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a:off x="6191597" y="36164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a:off x="6039197" y="34640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a:off x="5886797" y="33116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5734397" y="31592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5581997" y="30068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5429597" y="28544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5277197" y="27020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5400000" flipH="1">
            <a:off x="1291605" y="44839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5400000" flipH="1">
            <a:off x="1444005" y="43315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5400000" flipH="1">
            <a:off x="1596405" y="41791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5400000" flipH="1">
            <a:off x="1748805" y="40267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5400000" flipH="1">
            <a:off x="1901205" y="38743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5400000" flipH="1">
            <a:off x="2053605" y="37219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5400000" flipH="1">
            <a:off x="2206005" y="35695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5400000" flipH="1">
            <a:off x="2358405" y="34171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flipH="1">
            <a:off x="2510805" y="32647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flipH="1">
            <a:off x="2663205" y="31123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flipH="1">
            <a:off x="2815605" y="29599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flipH="1">
            <a:off x="2968005" y="28075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flipH="1">
            <a:off x="3120405" y="2655193"/>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flipH="1">
            <a:off x="9012557" y="-58291"/>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flipH="1">
            <a:off x="8860157" y="941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flipH="1">
            <a:off x="8707757" y="2465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flipH="1">
            <a:off x="8555357" y="3989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flipH="1">
            <a:off x="8402957" y="5513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flipH="1">
            <a:off x="8250557" y="7037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flipH="1">
            <a:off x="8098157" y="8561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flipH="1">
            <a:off x="7945757" y="10085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flipH="1">
            <a:off x="7793357" y="11609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flipH="1">
            <a:off x="7640957" y="13133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flipH="1">
            <a:off x="7488557" y="14657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flipH="1">
            <a:off x="7336157" y="1618109"/>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flipH="1">
            <a:off x="7130005" y="1891683"/>
            <a:ext cx="651526"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441179" y="1354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288779" y="2878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a:off x="-136379" y="4402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a:off x="16021" y="5926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5400000">
            <a:off x="168421" y="7450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5400000">
            <a:off x="320821" y="8974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5400000">
            <a:off x="473221" y="10498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5400000">
            <a:off x="625621" y="12022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5400000">
            <a:off x="778021" y="13546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a:off x="930421" y="15070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5400000">
            <a:off x="1082821" y="16594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5400000">
            <a:off x="1235221" y="18118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a:off x="1387621" y="1964259"/>
            <a:ext cx="579518"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16200000">
            <a:off x="8988549" y="45308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16200000">
            <a:off x="8836149" y="43784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16200000">
            <a:off x="8683749" y="42260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16200000">
            <a:off x="8531349" y="40736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16200000">
            <a:off x="8378949" y="39212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16200000">
            <a:off x="8226549" y="37688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16200000">
            <a:off x="8074149" y="36164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16200000">
            <a:off x="7921749" y="34640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16200000">
            <a:off x="7769349" y="33116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16200000">
            <a:off x="7616949" y="31592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16200000">
            <a:off x="7464549" y="30068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16200000">
            <a:off x="7312149" y="28544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16200000">
            <a:off x="7159749" y="2702049"/>
            <a:ext cx="699542" cy="525760"/>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5400000" flipH="1">
            <a:off x="-537195" y="45846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5400000" flipH="1">
            <a:off x="-384795" y="44322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5400000" flipH="1">
            <a:off x="-232395" y="42798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5400000" flipH="1">
            <a:off x="-79995" y="41274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5400000" flipH="1">
            <a:off x="72405" y="39750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5400000" flipH="1">
            <a:off x="224805" y="38226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5400000" flipH="1">
            <a:off x="377205" y="36702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5400000" flipH="1">
            <a:off x="529605" y="35178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5400000" flipH="1">
            <a:off x="682005" y="33654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5400000" flipH="1">
            <a:off x="834405" y="32130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5400000" flipH="1">
            <a:off x="986805" y="30606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5400000" flipH="1">
            <a:off x="1139205" y="29082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5400000" flipH="1">
            <a:off x="1291605" y="2755801"/>
            <a:ext cx="771550" cy="547464"/>
          </a:xfrm>
          <a:prstGeom prst="triangle">
            <a:avLst/>
          </a:prstGeom>
          <a:gradFill flip="none" rotWithShape="1">
            <a:gsLst>
              <a:gs pos="15000">
                <a:schemeClr val="accent6">
                  <a:lumMod val="75000"/>
                  <a:alpha val="0"/>
                </a:schemeClr>
              </a:gs>
              <a:gs pos="79000">
                <a:srgbClr val="FF6600">
                  <a:alpha val="0"/>
                </a:srgbClr>
              </a:gs>
              <a:gs pos="0">
                <a:srgbClr val="FFC000"/>
              </a:gs>
            </a:gsLst>
            <a:path path="shape">
              <a:fillToRect l="50000" t="50000" r="50000" b="50000"/>
            </a:path>
            <a:tileRect/>
          </a:gradFill>
          <a:ln>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a:off x="-324544" y="-16481"/>
            <a:ext cx="10009112"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24808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500" fill="hold"/>
                                        <p:tgtEl>
                                          <p:spTgt spid="4"/>
                                        </p:tgtEl>
                                        <p:attrNameLst>
                                          <p:attrName>ppt_w</p:attrName>
                                        </p:attrNameLst>
                                      </p:cBhvr>
                                      <p:tavLst>
                                        <p:tav tm="0">
                                          <p:val>
                                            <p:strVal val="#ppt_w"/>
                                          </p:val>
                                        </p:tav>
                                        <p:tav tm="100000">
                                          <p:val>
                                            <p:strVal val="#ppt_w"/>
                                          </p:val>
                                        </p:tav>
                                      </p:tavLst>
                                    </p:anim>
                                    <p:anim calcmode="lin" valueType="num">
                                      <p:cBhvr>
                                        <p:cTn id="8" dur="35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4"/>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4"/>
                                        </p:tgtEl>
                                        <p:attrNameLst>
                                          <p:attrName>ppt_x</p:attrName>
                                        </p:attrNameLst>
                                      </p:cBhvr>
                                      <p:tavLst>
                                        <p:tav tm="0">
                                          <p:val>
                                            <p:strVal val="ppt_x"/>
                                          </p:val>
                                        </p:tav>
                                        <p:tav tm="100000">
                                          <p:val>
                                            <p:strVal val="1+ppt_w/2"/>
                                          </p:val>
                                        </p:tav>
                                      </p:tavLst>
                                    </p:anim>
                                    <p:anim calcmode="lin" valueType="num">
                                      <p:cBhvr additive="base">
                                        <p:cTn id="13" dur="3500"/>
                                        <p:tgtEl>
                                          <p:spTgt spid="4"/>
                                        </p:tgtEl>
                                        <p:attrNameLst>
                                          <p:attrName>ppt_y</p:attrName>
                                        </p:attrNameLst>
                                      </p:cBhvr>
                                      <p:tavLst>
                                        <p:tav tm="0">
                                          <p:val>
                                            <p:strVal val="ppt_y"/>
                                          </p:val>
                                        </p:tav>
                                        <p:tav tm="100000">
                                          <p:val>
                                            <p:strVal val="1+ppt_h/2"/>
                                          </p:val>
                                        </p:tav>
                                      </p:tavLst>
                                    </p:anim>
                                    <p:set>
                                      <p:cBhvr>
                                        <p:cTn id="14" dur="1" fill="hold">
                                          <p:stCondLst>
                                            <p:cond delay="3499"/>
                                          </p:stCondLst>
                                        </p:cTn>
                                        <p:tgtEl>
                                          <p:spTgt spid="4"/>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3500" fill="hold"/>
                                        <p:tgtEl>
                                          <p:spTgt spid="3"/>
                                        </p:tgtEl>
                                        <p:attrNameLst>
                                          <p:attrName>ppt_w</p:attrName>
                                        </p:attrNameLst>
                                      </p:cBhvr>
                                      <p:tavLst>
                                        <p:tav tm="0">
                                          <p:val>
                                            <p:strVal val="#ppt_w"/>
                                          </p:val>
                                        </p:tav>
                                        <p:tav tm="100000">
                                          <p:val>
                                            <p:strVal val="#ppt_w"/>
                                          </p:val>
                                        </p:tav>
                                      </p:tavLst>
                                    </p:anim>
                                    <p:anim calcmode="lin" valueType="num">
                                      <p:cBhvr>
                                        <p:cTn id="18" dur="3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1+ppt_w/2"/>
                                          </p:val>
                                        </p:tav>
                                      </p:tavLst>
                                    </p:anim>
                                    <p:anim calcmode="lin" valueType="num">
                                      <p:cBhvr additive="base">
                                        <p:cTn id="23" dur="3500"/>
                                        <p:tgtEl>
                                          <p:spTgt spid="3"/>
                                        </p:tgtEl>
                                        <p:attrNameLst>
                                          <p:attrName>ppt_y</p:attrName>
                                        </p:attrNameLst>
                                      </p:cBhvr>
                                      <p:tavLst>
                                        <p:tav tm="0">
                                          <p:val>
                                            <p:strVal val="ppt_y"/>
                                          </p:val>
                                        </p:tav>
                                        <p:tav tm="100000">
                                          <p:val>
                                            <p:strVal val="1+ppt_h/2"/>
                                          </p:val>
                                        </p:tav>
                                      </p:tavLst>
                                    </p:anim>
                                    <p:set>
                                      <p:cBhvr>
                                        <p:cTn id="24" dur="1" fill="hold">
                                          <p:stCondLst>
                                            <p:cond delay="3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500" fill="hold"/>
                                        <p:tgtEl>
                                          <p:spTgt spid="5"/>
                                        </p:tgtEl>
                                        <p:attrNameLst>
                                          <p:attrName>ppt_w</p:attrName>
                                        </p:attrNameLst>
                                      </p:cBhvr>
                                      <p:tavLst>
                                        <p:tav tm="0">
                                          <p:val>
                                            <p:strVal val="#ppt_w"/>
                                          </p:val>
                                        </p:tav>
                                        <p:tav tm="100000">
                                          <p:val>
                                            <p:strVal val="#ppt_w"/>
                                          </p:val>
                                        </p:tav>
                                      </p:tavLst>
                                    </p:anim>
                                    <p:anim calcmode="lin" valueType="num">
                                      <p:cBhvr>
                                        <p:cTn id="28" dur="3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5"/>
                                        </p:tgtEl>
                                        <p:attrNameLst>
                                          <p:attrName>ppt_x</p:attrName>
                                        </p:attrNameLst>
                                      </p:cBhvr>
                                      <p:tavLst>
                                        <p:tav tm="0">
                                          <p:val>
                                            <p:strVal val="ppt_x"/>
                                          </p:val>
                                        </p:tav>
                                        <p:tav tm="100000">
                                          <p:val>
                                            <p:strVal val="1+ppt_w/2"/>
                                          </p:val>
                                        </p:tav>
                                      </p:tavLst>
                                    </p:anim>
                                    <p:anim calcmode="lin" valueType="num">
                                      <p:cBhvr additive="base">
                                        <p:cTn id="33" dur="3500"/>
                                        <p:tgtEl>
                                          <p:spTgt spid="5"/>
                                        </p:tgtEl>
                                        <p:attrNameLst>
                                          <p:attrName>ppt_y</p:attrName>
                                        </p:attrNameLst>
                                      </p:cBhvr>
                                      <p:tavLst>
                                        <p:tav tm="0">
                                          <p:val>
                                            <p:strVal val="ppt_y"/>
                                          </p:val>
                                        </p:tav>
                                        <p:tav tm="100000">
                                          <p:val>
                                            <p:strVal val="1+ppt_h/2"/>
                                          </p:val>
                                        </p:tav>
                                      </p:tavLst>
                                    </p:anim>
                                    <p:set>
                                      <p:cBhvr>
                                        <p:cTn id="34" dur="1" fill="hold">
                                          <p:stCondLst>
                                            <p:cond delay="3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3500" fill="hold"/>
                                        <p:tgtEl>
                                          <p:spTgt spid="6"/>
                                        </p:tgtEl>
                                        <p:attrNameLst>
                                          <p:attrName>ppt_w</p:attrName>
                                        </p:attrNameLst>
                                      </p:cBhvr>
                                      <p:tavLst>
                                        <p:tav tm="0">
                                          <p:val>
                                            <p:strVal val="#ppt_w"/>
                                          </p:val>
                                        </p:tav>
                                        <p:tav tm="100000">
                                          <p:val>
                                            <p:strVal val="#ppt_w"/>
                                          </p:val>
                                        </p:tav>
                                      </p:tavLst>
                                    </p:anim>
                                    <p:anim calcmode="lin" valueType="num">
                                      <p:cBhvr>
                                        <p:cTn id="38" dur="3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6"/>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6"/>
                                        </p:tgtEl>
                                        <p:attrNameLst>
                                          <p:attrName>ppt_x</p:attrName>
                                        </p:attrNameLst>
                                      </p:cBhvr>
                                      <p:tavLst>
                                        <p:tav tm="0">
                                          <p:val>
                                            <p:strVal val="ppt_x"/>
                                          </p:val>
                                        </p:tav>
                                        <p:tav tm="100000">
                                          <p:val>
                                            <p:strVal val="1+ppt_w/2"/>
                                          </p:val>
                                        </p:tav>
                                      </p:tavLst>
                                    </p:anim>
                                    <p:anim calcmode="lin" valueType="num">
                                      <p:cBhvr additive="base">
                                        <p:cTn id="43" dur="3500"/>
                                        <p:tgtEl>
                                          <p:spTgt spid="6"/>
                                        </p:tgtEl>
                                        <p:attrNameLst>
                                          <p:attrName>ppt_y</p:attrName>
                                        </p:attrNameLst>
                                      </p:cBhvr>
                                      <p:tavLst>
                                        <p:tav tm="0">
                                          <p:val>
                                            <p:strVal val="ppt_y"/>
                                          </p:val>
                                        </p:tav>
                                        <p:tav tm="100000">
                                          <p:val>
                                            <p:strVal val="1+ppt_h/2"/>
                                          </p:val>
                                        </p:tav>
                                      </p:tavLst>
                                    </p:anim>
                                    <p:set>
                                      <p:cBhvr>
                                        <p:cTn id="44" dur="1" fill="hold">
                                          <p:stCondLst>
                                            <p:cond delay="3499"/>
                                          </p:stCondLst>
                                        </p:cTn>
                                        <p:tgtEl>
                                          <p:spTgt spid="6"/>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500" fill="hold"/>
                                        <p:tgtEl>
                                          <p:spTgt spid="7"/>
                                        </p:tgtEl>
                                        <p:attrNameLst>
                                          <p:attrName>ppt_w</p:attrName>
                                        </p:attrNameLst>
                                      </p:cBhvr>
                                      <p:tavLst>
                                        <p:tav tm="0">
                                          <p:val>
                                            <p:strVal val="#ppt_w"/>
                                          </p:val>
                                        </p:tav>
                                        <p:tav tm="100000">
                                          <p:val>
                                            <p:strVal val="#ppt_w"/>
                                          </p:val>
                                        </p:tav>
                                      </p:tavLst>
                                    </p:anim>
                                    <p:anim calcmode="lin" valueType="num">
                                      <p:cBhvr>
                                        <p:cTn id="48" dur="3500" fill="hold"/>
                                        <p:tgtEl>
                                          <p:spTgt spid="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7"/>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7"/>
                                        </p:tgtEl>
                                        <p:attrNameLst>
                                          <p:attrName>ppt_x</p:attrName>
                                        </p:attrNameLst>
                                      </p:cBhvr>
                                      <p:tavLst>
                                        <p:tav tm="0">
                                          <p:val>
                                            <p:strVal val="ppt_x"/>
                                          </p:val>
                                        </p:tav>
                                        <p:tav tm="100000">
                                          <p:val>
                                            <p:strVal val="1+ppt_w/2"/>
                                          </p:val>
                                        </p:tav>
                                      </p:tavLst>
                                    </p:anim>
                                    <p:anim calcmode="lin" valueType="num">
                                      <p:cBhvr additive="base">
                                        <p:cTn id="53" dur="3500"/>
                                        <p:tgtEl>
                                          <p:spTgt spid="7"/>
                                        </p:tgtEl>
                                        <p:attrNameLst>
                                          <p:attrName>ppt_y</p:attrName>
                                        </p:attrNameLst>
                                      </p:cBhvr>
                                      <p:tavLst>
                                        <p:tav tm="0">
                                          <p:val>
                                            <p:strVal val="ppt_y"/>
                                          </p:val>
                                        </p:tav>
                                        <p:tav tm="100000">
                                          <p:val>
                                            <p:strVal val="1+ppt_h/2"/>
                                          </p:val>
                                        </p:tav>
                                      </p:tavLst>
                                    </p:anim>
                                    <p:set>
                                      <p:cBhvr>
                                        <p:cTn id="54" dur="1" fill="hold">
                                          <p:stCondLst>
                                            <p:cond delay="3499"/>
                                          </p:stCondLst>
                                        </p:cTn>
                                        <p:tgtEl>
                                          <p:spTgt spid="7"/>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3500" fill="hold"/>
                                        <p:tgtEl>
                                          <p:spTgt spid="8"/>
                                        </p:tgtEl>
                                        <p:attrNameLst>
                                          <p:attrName>ppt_w</p:attrName>
                                        </p:attrNameLst>
                                      </p:cBhvr>
                                      <p:tavLst>
                                        <p:tav tm="0">
                                          <p:val>
                                            <p:strVal val="#ppt_w"/>
                                          </p:val>
                                        </p:tav>
                                        <p:tav tm="100000">
                                          <p:val>
                                            <p:strVal val="#ppt_w"/>
                                          </p:val>
                                        </p:tav>
                                      </p:tavLst>
                                    </p:anim>
                                    <p:anim calcmode="lin" valueType="num">
                                      <p:cBhvr>
                                        <p:cTn id="58" dur="3500" fill="hold"/>
                                        <p:tgtEl>
                                          <p:spTgt spid="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8"/>
                                        </p:tgtEl>
                                        <p:attrNameLst>
                                          <p:attrName>ppt_x</p:attrName>
                                        </p:attrNameLst>
                                      </p:cBhvr>
                                      <p:tavLst>
                                        <p:tav tm="0">
                                          <p:val>
                                            <p:strVal val="ppt_x"/>
                                          </p:val>
                                        </p:tav>
                                        <p:tav tm="100000">
                                          <p:val>
                                            <p:strVal val="1+ppt_w/2"/>
                                          </p:val>
                                        </p:tav>
                                      </p:tavLst>
                                    </p:anim>
                                    <p:anim calcmode="lin" valueType="num">
                                      <p:cBhvr additive="base">
                                        <p:cTn id="63" dur="3500"/>
                                        <p:tgtEl>
                                          <p:spTgt spid="8"/>
                                        </p:tgtEl>
                                        <p:attrNameLst>
                                          <p:attrName>ppt_y</p:attrName>
                                        </p:attrNameLst>
                                      </p:cBhvr>
                                      <p:tavLst>
                                        <p:tav tm="0">
                                          <p:val>
                                            <p:strVal val="ppt_y"/>
                                          </p:val>
                                        </p:tav>
                                        <p:tav tm="100000">
                                          <p:val>
                                            <p:strVal val="1+ppt_h/2"/>
                                          </p:val>
                                        </p:tav>
                                      </p:tavLst>
                                    </p:anim>
                                    <p:set>
                                      <p:cBhvr>
                                        <p:cTn id="64" dur="1" fill="hold">
                                          <p:stCondLst>
                                            <p:cond delay="3499"/>
                                          </p:stCondLst>
                                        </p:cTn>
                                        <p:tgtEl>
                                          <p:spTgt spid="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3500" fill="hold"/>
                                        <p:tgtEl>
                                          <p:spTgt spid="9"/>
                                        </p:tgtEl>
                                        <p:attrNameLst>
                                          <p:attrName>ppt_w</p:attrName>
                                        </p:attrNameLst>
                                      </p:cBhvr>
                                      <p:tavLst>
                                        <p:tav tm="0">
                                          <p:val>
                                            <p:strVal val="#ppt_w"/>
                                          </p:val>
                                        </p:tav>
                                        <p:tav tm="100000">
                                          <p:val>
                                            <p:strVal val="#ppt_w"/>
                                          </p:val>
                                        </p:tav>
                                      </p:tavLst>
                                    </p:anim>
                                    <p:anim calcmode="lin" valueType="num">
                                      <p:cBhvr>
                                        <p:cTn id="68" dur="3500" fill="hold"/>
                                        <p:tgtEl>
                                          <p:spTgt spid="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9"/>
                                        </p:tgtEl>
                                        <p:attrNameLst>
                                          <p:attrName>ppt_x</p:attrName>
                                        </p:attrNameLst>
                                      </p:cBhvr>
                                      <p:tavLst>
                                        <p:tav tm="0">
                                          <p:val>
                                            <p:strVal val="ppt_x"/>
                                          </p:val>
                                        </p:tav>
                                        <p:tav tm="100000">
                                          <p:val>
                                            <p:strVal val="1+ppt_w/2"/>
                                          </p:val>
                                        </p:tav>
                                      </p:tavLst>
                                    </p:anim>
                                    <p:anim calcmode="lin" valueType="num">
                                      <p:cBhvr additive="base">
                                        <p:cTn id="73" dur="3500"/>
                                        <p:tgtEl>
                                          <p:spTgt spid="9"/>
                                        </p:tgtEl>
                                        <p:attrNameLst>
                                          <p:attrName>ppt_y</p:attrName>
                                        </p:attrNameLst>
                                      </p:cBhvr>
                                      <p:tavLst>
                                        <p:tav tm="0">
                                          <p:val>
                                            <p:strVal val="ppt_y"/>
                                          </p:val>
                                        </p:tav>
                                        <p:tav tm="100000">
                                          <p:val>
                                            <p:strVal val="1+ppt_h/2"/>
                                          </p:val>
                                        </p:tav>
                                      </p:tavLst>
                                    </p:anim>
                                    <p:set>
                                      <p:cBhvr>
                                        <p:cTn id="74" dur="1" fill="hold">
                                          <p:stCondLst>
                                            <p:cond delay="3499"/>
                                          </p:stCondLst>
                                        </p:cTn>
                                        <p:tgtEl>
                                          <p:spTgt spid="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p:cTn id="77" dur="3500" fill="hold"/>
                                        <p:tgtEl>
                                          <p:spTgt spid="10"/>
                                        </p:tgtEl>
                                        <p:attrNameLst>
                                          <p:attrName>ppt_w</p:attrName>
                                        </p:attrNameLst>
                                      </p:cBhvr>
                                      <p:tavLst>
                                        <p:tav tm="0">
                                          <p:val>
                                            <p:strVal val="#ppt_w"/>
                                          </p:val>
                                        </p:tav>
                                        <p:tav tm="100000">
                                          <p:val>
                                            <p:strVal val="#ppt_w"/>
                                          </p:val>
                                        </p:tav>
                                      </p:tavLst>
                                    </p:anim>
                                    <p:anim calcmode="lin" valueType="num">
                                      <p:cBhvr>
                                        <p:cTn id="78" dur="3500" fill="hold"/>
                                        <p:tgtEl>
                                          <p:spTgt spid="1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1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10"/>
                                        </p:tgtEl>
                                        <p:attrNameLst>
                                          <p:attrName>ppt_x</p:attrName>
                                        </p:attrNameLst>
                                      </p:cBhvr>
                                      <p:tavLst>
                                        <p:tav tm="0">
                                          <p:val>
                                            <p:strVal val="ppt_x"/>
                                          </p:val>
                                        </p:tav>
                                        <p:tav tm="100000">
                                          <p:val>
                                            <p:strVal val="1+ppt_w/2"/>
                                          </p:val>
                                        </p:tav>
                                      </p:tavLst>
                                    </p:anim>
                                    <p:anim calcmode="lin" valueType="num">
                                      <p:cBhvr additive="base">
                                        <p:cTn id="83" dur="3500"/>
                                        <p:tgtEl>
                                          <p:spTgt spid="10"/>
                                        </p:tgtEl>
                                        <p:attrNameLst>
                                          <p:attrName>ppt_y</p:attrName>
                                        </p:attrNameLst>
                                      </p:cBhvr>
                                      <p:tavLst>
                                        <p:tav tm="0">
                                          <p:val>
                                            <p:strVal val="ppt_y"/>
                                          </p:val>
                                        </p:tav>
                                        <p:tav tm="100000">
                                          <p:val>
                                            <p:strVal val="1+ppt_h/2"/>
                                          </p:val>
                                        </p:tav>
                                      </p:tavLst>
                                    </p:anim>
                                    <p:set>
                                      <p:cBhvr>
                                        <p:cTn id="84" dur="1" fill="hold">
                                          <p:stCondLst>
                                            <p:cond delay="3499"/>
                                          </p:stCondLst>
                                        </p:cTn>
                                        <p:tgtEl>
                                          <p:spTgt spid="1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p:cTn id="87" dur="3500" fill="hold"/>
                                        <p:tgtEl>
                                          <p:spTgt spid="11"/>
                                        </p:tgtEl>
                                        <p:attrNameLst>
                                          <p:attrName>ppt_w</p:attrName>
                                        </p:attrNameLst>
                                      </p:cBhvr>
                                      <p:tavLst>
                                        <p:tav tm="0">
                                          <p:val>
                                            <p:strVal val="#ppt_w"/>
                                          </p:val>
                                        </p:tav>
                                        <p:tav tm="100000">
                                          <p:val>
                                            <p:strVal val="#ppt_w"/>
                                          </p:val>
                                        </p:tav>
                                      </p:tavLst>
                                    </p:anim>
                                    <p:anim calcmode="lin" valueType="num">
                                      <p:cBhvr>
                                        <p:cTn id="88" dur="3500" fill="hold"/>
                                        <p:tgtEl>
                                          <p:spTgt spid="1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1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11"/>
                                        </p:tgtEl>
                                        <p:attrNameLst>
                                          <p:attrName>ppt_x</p:attrName>
                                        </p:attrNameLst>
                                      </p:cBhvr>
                                      <p:tavLst>
                                        <p:tav tm="0">
                                          <p:val>
                                            <p:strVal val="ppt_x"/>
                                          </p:val>
                                        </p:tav>
                                        <p:tav tm="100000">
                                          <p:val>
                                            <p:strVal val="1+ppt_w/2"/>
                                          </p:val>
                                        </p:tav>
                                      </p:tavLst>
                                    </p:anim>
                                    <p:anim calcmode="lin" valueType="num">
                                      <p:cBhvr additive="base">
                                        <p:cTn id="93" dur="3500"/>
                                        <p:tgtEl>
                                          <p:spTgt spid="11"/>
                                        </p:tgtEl>
                                        <p:attrNameLst>
                                          <p:attrName>ppt_y</p:attrName>
                                        </p:attrNameLst>
                                      </p:cBhvr>
                                      <p:tavLst>
                                        <p:tav tm="0">
                                          <p:val>
                                            <p:strVal val="ppt_y"/>
                                          </p:val>
                                        </p:tav>
                                        <p:tav tm="100000">
                                          <p:val>
                                            <p:strVal val="1+ppt_h/2"/>
                                          </p:val>
                                        </p:tav>
                                      </p:tavLst>
                                    </p:anim>
                                    <p:set>
                                      <p:cBhvr>
                                        <p:cTn id="94" dur="1" fill="hold">
                                          <p:stCondLst>
                                            <p:cond delay="3499"/>
                                          </p:stCondLst>
                                        </p:cTn>
                                        <p:tgtEl>
                                          <p:spTgt spid="1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3500" fill="hold"/>
                                        <p:tgtEl>
                                          <p:spTgt spid="12"/>
                                        </p:tgtEl>
                                        <p:attrNameLst>
                                          <p:attrName>ppt_w</p:attrName>
                                        </p:attrNameLst>
                                      </p:cBhvr>
                                      <p:tavLst>
                                        <p:tav tm="0">
                                          <p:val>
                                            <p:strVal val="#ppt_w"/>
                                          </p:val>
                                        </p:tav>
                                        <p:tav tm="100000">
                                          <p:val>
                                            <p:strVal val="#ppt_w"/>
                                          </p:val>
                                        </p:tav>
                                      </p:tavLst>
                                    </p:anim>
                                    <p:anim calcmode="lin" valueType="num">
                                      <p:cBhvr>
                                        <p:cTn id="98" dur="3500" fill="hold"/>
                                        <p:tgtEl>
                                          <p:spTgt spid="1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1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12"/>
                                        </p:tgtEl>
                                        <p:attrNameLst>
                                          <p:attrName>ppt_x</p:attrName>
                                        </p:attrNameLst>
                                      </p:cBhvr>
                                      <p:tavLst>
                                        <p:tav tm="0">
                                          <p:val>
                                            <p:strVal val="ppt_x"/>
                                          </p:val>
                                        </p:tav>
                                        <p:tav tm="100000">
                                          <p:val>
                                            <p:strVal val="1+ppt_w/2"/>
                                          </p:val>
                                        </p:tav>
                                      </p:tavLst>
                                    </p:anim>
                                    <p:anim calcmode="lin" valueType="num">
                                      <p:cBhvr additive="base">
                                        <p:cTn id="103" dur="3500"/>
                                        <p:tgtEl>
                                          <p:spTgt spid="12"/>
                                        </p:tgtEl>
                                        <p:attrNameLst>
                                          <p:attrName>ppt_y</p:attrName>
                                        </p:attrNameLst>
                                      </p:cBhvr>
                                      <p:tavLst>
                                        <p:tav tm="0">
                                          <p:val>
                                            <p:strVal val="ppt_y"/>
                                          </p:val>
                                        </p:tav>
                                        <p:tav tm="100000">
                                          <p:val>
                                            <p:strVal val="1+ppt_h/2"/>
                                          </p:val>
                                        </p:tav>
                                      </p:tavLst>
                                    </p:anim>
                                    <p:set>
                                      <p:cBhvr>
                                        <p:cTn id="104" dur="1" fill="hold">
                                          <p:stCondLst>
                                            <p:cond delay="3499"/>
                                          </p:stCondLst>
                                        </p:cTn>
                                        <p:tgtEl>
                                          <p:spTgt spid="1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3500" fill="hold"/>
                                        <p:tgtEl>
                                          <p:spTgt spid="13"/>
                                        </p:tgtEl>
                                        <p:attrNameLst>
                                          <p:attrName>ppt_w</p:attrName>
                                        </p:attrNameLst>
                                      </p:cBhvr>
                                      <p:tavLst>
                                        <p:tav tm="0">
                                          <p:val>
                                            <p:strVal val="#ppt_w"/>
                                          </p:val>
                                        </p:tav>
                                        <p:tav tm="100000">
                                          <p:val>
                                            <p:strVal val="#ppt_w"/>
                                          </p:val>
                                        </p:tav>
                                      </p:tavLst>
                                    </p:anim>
                                    <p:anim calcmode="lin" valueType="num">
                                      <p:cBhvr>
                                        <p:cTn id="108" dur="3500" fill="hold"/>
                                        <p:tgtEl>
                                          <p:spTgt spid="1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1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13"/>
                                        </p:tgtEl>
                                        <p:attrNameLst>
                                          <p:attrName>ppt_x</p:attrName>
                                        </p:attrNameLst>
                                      </p:cBhvr>
                                      <p:tavLst>
                                        <p:tav tm="0">
                                          <p:val>
                                            <p:strVal val="ppt_x"/>
                                          </p:val>
                                        </p:tav>
                                        <p:tav tm="100000">
                                          <p:val>
                                            <p:strVal val="1+ppt_w/2"/>
                                          </p:val>
                                        </p:tav>
                                      </p:tavLst>
                                    </p:anim>
                                    <p:anim calcmode="lin" valueType="num">
                                      <p:cBhvr additive="base">
                                        <p:cTn id="113" dur="3500"/>
                                        <p:tgtEl>
                                          <p:spTgt spid="13"/>
                                        </p:tgtEl>
                                        <p:attrNameLst>
                                          <p:attrName>ppt_y</p:attrName>
                                        </p:attrNameLst>
                                      </p:cBhvr>
                                      <p:tavLst>
                                        <p:tav tm="0">
                                          <p:val>
                                            <p:strVal val="ppt_y"/>
                                          </p:val>
                                        </p:tav>
                                        <p:tav tm="100000">
                                          <p:val>
                                            <p:strVal val="1+ppt_h/2"/>
                                          </p:val>
                                        </p:tav>
                                      </p:tavLst>
                                    </p:anim>
                                    <p:set>
                                      <p:cBhvr>
                                        <p:cTn id="114" dur="1" fill="hold">
                                          <p:stCondLst>
                                            <p:cond delay="3499"/>
                                          </p:stCondLst>
                                        </p:cTn>
                                        <p:tgtEl>
                                          <p:spTgt spid="1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p:cTn id="117" dur="3500" fill="hold"/>
                                        <p:tgtEl>
                                          <p:spTgt spid="14"/>
                                        </p:tgtEl>
                                        <p:attrNameLst>
                                          <p:attrName>ppt_w</p:attrName>
                                        </p:attrNameLst>
                                      </p:cBhvr>
                                      <p:tavLst>
                                        <p:tav tm="0">
                                          <p:val>
                                            <p:strVal val="#ppt_w"/>
                                          </p:val>
                                        </p:tav>
                                        <p:tav tm="100000">
                                          <p:val>
                                            <p:strVal val="#ppt_w"/>
                                          </p:val>
                                        </p:tav>
                                      </p:tavLst>
                                    </p:anim>
                                    <p:anim calcmode="lin" valueType="num">
                                      <p:cBhvr>
                                        <p:cTn id="118" dur="3500" fill="hold"/>
                                        <p:tgtEl>
                                          <p:spTgt spid="1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1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14"/>
                                        </p:tgtEl>
                                        <p:attrNameLst>
                                          <p:attrName>ppt_x</p:attrName>
                                        </p:attrNameLst>
                                      </p:cBhvr>
                                      <p:tavLst>
                                        <p:tav tm="0">
                                          <p:val>
                                            <p:strVal val="ppt_x"/>
                                          </p:val>
                                        </p:tav>
                                        <p:tav tm="100000">
                                          <p:val>
                                            <p:strVal val="1+ppt_w/2"/>
                                          </p:val>
                                        </p:tav>
                                      </p:tavLst>
                                    </p:anim>
                                    <p:anim calcmode="lin" valueType="num">
                                      <p:cBhvr additive="base">
                                        <p:cTn id="123" dur="3500"/>
                                        <p:tgtEl>
                                          <p:spTgt spid="14"/>
                                        </p:tgtEl>
                                        <p:attrNameLst>
                                          <p:attrName>ppt_y</p:attrName>
                                        </p:attrNameLst>
                                      </p:cBhvr>
                                      <p:tavLst>
                                        <p:tav tm="0">
                                          <p:val>
                                            <p:strVal val="ppt_y"/>
                                          </p:val>
                                        </p:tav>
                                        <p:tav tm="100000">
                                          <p:val>
                                            <p:strVal val="1+ppt_h/2"/>
                                          </p:val>
                                        </p:tav>
                                      </p:tavLst>
                                    </p:anim>
                                    <p:set>
                                      <p:cBhvr>
                                        <p:cTn id="124" dur="1" fill="hold">
                                          <p:stCondLst>
                                            <p:cond delay="3499"/>
                                          </p:stCondLst>
                                        </p:cTn>
                                        <p:tgtEl>
                                          <p:spTgt spid="1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p:cTn id="127" dur="3500" fill="hold"/>
                                        <p:tgtEl>
                                          <p:spTgt spid="15"/>
                                        </p:tgtEl>
                                        <p:attrNameLst>
                                          <p:attrName>ppt_w</p:attrName>
                                        </p:attrNameLst>
                                      </p:cBhvr>
                                      <p:tavLst>
                                        <p:tav tm="0">
                                          <p:val>
                                            <p:strVal val="#ppt_w"/>
                                          </p:val>
                                        </p:tav>
                                        <p:tav tm="100000">
                                          <p:val>
                                            <p:strVal val="#ppt_w"/>
                                          </p:val>
                                        </p:tav>
                                      </p:tavLst>
                                    </p:anim>
                                    <p:anim calcmode="lin" valueType="num">
                                      <p:cBhvr>
                                        <p:cTn id="128" dur="3500" fill="hold"/>
                                        <p:tgtEl>
                                          <p:spTgt spid="1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15"/>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15"/>
                                        </p:tgtEl>
                                        <p:attrNameLst>
                                          <p:attrName>ppt_x</p:attrName>
                                        </p:attrNameLst>
                                      </p:cBhvr>
                                      <p:tavLst>
                                        <p:tav tm="0">
                                          <p:val>
                                            <p:strVal val="ppt_x"/>
                                          </p:val>
                                        </p:tav>
                                        <p:tav tm="100000">
                                          <p:val>
                                            <p:strVal val="1+ppt_w/2"/>
                                          </p:val>
                                        </p:tav>
                                      </p:tavLst>
                                    </p:anim>
                                    <p:anim calcmode="lin" valueType="num">
                                      <p:cBhvr additive="base">
                                        <p:cTn id="133" dur="3500"/>
                                        <p:tgtEl>
                                          <p:spTgt spid="15"/>
                                        </p:tgtEl>
                                        <p:attrNameLst>
                                          <p:attrName>ppt_y</p:attrName>
                                        </p:attrNameLst>
                                      </p:cBhvr>
                                      <p:tavLst>
                                        <p:tav tm="0">
                                          <p:val>
                                            <p:strVal val="ppt_y"/>
                                          </p:val>
                                        </p:tav>
                                        <p:tav tm="100000">
                                          <p:val>
                                            <p:strVal val="1+ppt_h/2"/>
                                          </p:val>
                                        </p:tav>
                                      </p:tavLst>
                                    </p:anim>
                                    <p:set>
                                      <p:cBhvr>
                                        <p:cTn id="134" dur="1" fill="hold">
                                          <p:stCondLst>
                                            <p:cond delay="3499"/>
                                          </p:stCondLst>
                                        </p:cTn>
                                        <p:tgtEl>
                                          <p:spTgt spid="15"/>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p:cTn id="137" dur="3500" fill="hold"/>
                                        <p:tgtEl>
                                          <p:spTgt spid="16"/>
                                        </p:tgtEl>
                                        <p:attrNameLst>
                                          <p:attrName>ppt_w</p:attrName>
                                        </p:attrNameLst>
                                      </p:cBhvr>
                                      <p:tavLst>
                                        <p:tav tm="0">
                                          <p:val>
                                            <p:strVal val="#ppt_w"/>
                                          </p:val>
                                        </p:tav>
                                        <p:tav tm="100000">
                                          <p:val>
                                            <p:strVal val="#ppt_w"/>
                                          </p:val>
                                        </p:tav>
                                      </p:tavLst>
                                    </p:anim>
                                    <p:anim calcmode="lin" valueType="num">
                                      <p:cBhvr>
                                        <p:cTn id="138" dur="3500" fill="hold"/>
                                        <p:tgtEl>
                                          <p:spTgt spid="16"/>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16"/>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3500"/>
                                        <p:tgtEl>
                                          <p:spTgt spid="16"/>
                                        </p:tgtEl>
                                        <p:attrNameLst>
                                          <p:attrName>ppt_x</p:attrName>
                                        </p:attrNameLst>
                                      </p:cBhvr>
                                      <p:tavLst>
                                        <p:tav tm="0">
                                          <p:val>
                                            <p:strVal val="ppt_x"/>
                                          </p:val>
                                        </p:tav>
                                        <p:tav tm="100000">
                                          <p:val>
                                            <p:strVal val="0-ppt_w/2"/>
                                          </p:val>
                                        </p:tav>
                                      </p:tavLst>
                                    </p:anim>
                                    <p:anim calcmode="lin" valueType="num">
                                      <p:cBhvr additive="base">
                                        <p:cTn id="143" dur="3500"/>
                                        <p:tgtEl>
                                          <p:spTgt spid="16"/>
                                        </p:tgtEl>
                                        <p:attrNameLst>
                                          <p:attrName>ppt_y</p:attrName>
                                        </p:attrNameLst>
                                      </p:cBhvr>
                                      <p:tavLst>
                                        <p:tav tm="0">
                                          <p:val>
                                            <p:strVal val="ppt_y"/>
                                          </p:val>
                                        </p:tav>
                                        <p:tav tm="100000">
                                          <p:val>
                                            <p:strVal val="1+ppt_h/2"/>
                                          </p:val>
                                        </p:tav>
                                      </p:tavLst>
                                    </p:anim>
                                    <p:set>
                                      <p:cBhvr>
                                        <p:cTn id="144" dur="1" fill="hold">
                                          <p:stCondLst>
                                            <p:cond delay="3499"/>
                                          </p:stCondLst>
                                        </p:cTn>
                                        <p:tgtEl>
                                          <p:spTgt spid="16"/>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7"/>
                                        </p:tgtEl>
                                        <p:attrNameLst>
                                          <p:attrName>style.visibility</p:attrName>
                                        </p:attrNameLst>
                                      </p:cBhvr>
                                      <p:to>
                                        <p:strVal val="visible"/>
                                      </p:to>
                                    </p:set>
                                    <p:anim calcmode="lin" valueType="num">
                                      <p:cBhvr>
                                        <p:cTn id="147" dur="3500" fill="hold"/>
                                        <p:tgtEl>
                                          <p:spTgt spid="17"/>
                                        </p:tgtEl>
                                        <p:attrNameLst>
                                          <p:attrName>ppt_w</p:attrName>
                                        </p:attrNameLst>
                                      </p:cBhvr>
                                      <p:tavLst>
                                        <p:tav tm="0">
                                          <p:val>
                                            <p:strVal val="#ppt_w"/>
                                          </p:val>
                                        </p:tav>
                                        <p:tav tm="100000">
                                          <p:val>
                                            <p:strVal val="#ppt_w"/>
                                          </p:val>
                                        </p:tav>
                                      </p:tavLst>
                                    </p:anim>
                                    <p:anim calcmode="lin" valueType="num">
                                      <p:cBhvr>
                                        <p:cTn id="148" dur="3500" fill="hold"/>
                                        <p:tgtEl>
                                          <p:spTgt spid="17"/>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17"/>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17"/>
                                        </p:tgtEl>
                                        <p:attrNameLst>
                                          <p:attrName>ppt_x</p:attrName>
                                        </p:attrNameLst>
                                      </p:cBhvr>
                                      <p:tavLst>
                                        <p:tav tm="0">
                                          <p:val>
                                            <p:strVal val="ppt_x"/>
                                          </p:val>
                                        </p:tav>
                                        <p:tav tm="100000">
                                          <p:val>
                                            <p:strVal val="0-ppt_w/2"/>
                                          </p:val>
                                        </p:tav>
                                      </p:tavLst>
                                    </p:anim>
                                    <p:anim calcmode="lin" valueType="num">
                                      <p:cBhvr additive="base">
                                        <p:cTn id="153" dur="3500"/>
                                        <p:tgtEl>
                                          <p:spTgt spid="17"/>
                                        </p:tgtEl>
                                        <p:attrNameLst>
                                          <p:attrName>ppt_y</p:attrName>
                                        </p:attrNameLst>
                                      </p:cBhvr>
                                      <p:tavLst>
                                        <p:tav tm="0">
                                          <p:val>
                                            <p:strVal val="ppt_y"/>
                                          </p:val>
                                        </p:tav>
                                        <p:tav tm="100000">
                                          <p:val>
                                            <p:strVal val="1+ppt_h/2"/>
                                          </p:val>
                                        </p:tav>
                                      </p:tavLst>
                                    </p:anim>
                                    <p:set>
                                      <p:cBhvr>
                                        <p:cTn id="154" dur="1" fill="hold">
                                          <p:stCondLst>
                                            <p:cond delay="3499"/>
                                          </p:stCondLst>
                                        </p:cTn>
                                        <p:tgtEl>
                                          <p:spTgt spid="17"/>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8"/>
                                        </p:tgtEl>
                                        <p:attrNameLst>
                                          <p:attrName>style.visibility</p:attrName>
                                        </p:attrNameLst>
                                      </p:cBhvr>
                                      <p:to>
                                        <p:strVal val="visible"/>
                                      </p:to>
                                    </p:set>
                                    <p:anim calcmode="lin" valueType="num">
                                      <p:cBhvr>
                                        <p:cTn id="157" dur="3500" fill="hold"/>
                                        <p:tgtEl>
                                          <p:spTgt spid="18"/>
                                        </p:tgtEl>
                                        <p:attrNameLst>
                                          <p:attrName>ppt_w</p:attrName>
                                        </p:attrNameLst>
                                      </p:cBhvr>
                                      <p:tavLst>
                                        <p:tav tm="0">
                                          <p:val>
                                            <p:strVal val="#ppt_w"/>
                                          </p:val>
                                        </p:tav>
                                        <p:tav tm="100000">
                                          <p:val>
                                            <p:strVal val="#ppt_w"/>
                                          </p:val>
                                        </p:tav>
                                      </p:tavLst>
                                    </p:anim>
                                    <p:anim calcmode="lin" valueType="num">
                                      <p:cBhvr>
                                        <p:cTn id="158" dur="3500" fill="hold"/>
                                        <p:tgtEl>
                                          <p:spTgt spid="18"/>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18"/>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18"/>
                                        </p:tgtEl>
                                        <p:attrNameLst>
                                          <p:attrName>ppt_x</p:attrName>
                                        </p:attrNameLst>
                                      </p:cBhvr>
                                      <p:tavLst>
                                        <p:tav tm="0">
                                          <p:val>
                                            <p:strVal val="ppt_x"/>
                                          </p:val>
                                        </p:tav>
                                        <p:tav tm="100000">
                                          <p:val>
                                            <p:strVal val="0-ppt_w/2"/>
                                          </p:val>
                                        </p:tav>
                                      </p:tavLst>
                                    </p:anim>
                                    <p:anim calcmode="lin" valueType="num">
                                      <p:cBhvr additive="base">
                                        <p:cTn id="163" dur="3500"/>
                                        <p:tgtEl>
                                          <p:spTgt spid="18"/>
                                        </p:tgtEl>
                                        <p:attrNameLst>
                                          <p:attrName>ppt_y</p:attrName>
                                        </p:attrNameLst>
                                      </p:cBhvr>
                                      <p:tavLst>
                                        <p:tav tm="0">
                                          <p:val>
                                            <p:strVal val="ppt_y"/>
                                          </p:val>
                                        </p:tav>
                                        <p:tav tm="100000">
                                          <p:val>
                                            <p:strVal val="1+ppt_h/2"/>
                                          </p:val>
                                        </p:tav>
                                      </p:tavLst>
                                    </p:anim>
                                    <p:set>
                                      <p:cBhvr>
                                        <p:cTn id="164" dur="1" fill="hold">
                                          <p:stCondLst>
                                            <p:cond delay="3499"/>
                                          </p:stCondLst>
                                        </p:cTn>
                                        <p:tgtEl>
                                          <p:spTgt spid="18"/>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3500" fill="hold"/>
                                        <p:tgtEl>
                                          <p:spTgt spid="19"/>
                                        </p:tgtEl>
                                        <p:attrNameLst>
                                          <p:attrName>ppt_w</p:attrName>
                                        </p:attrNameLst>
                                      </p:cBhvr>
                                      <p:tavLst>
                                        <p:tav tm="0">
                                          <p:val>
                                            <p:strVal val="#ppt_w"/>
                                          </p:val>
                                        </p:tav>
                                        <p:tav tm="100000">
                                          <p:val>
                                            <p:strVal val="#ppt_w"/>
                                          </p:val>
                                        </p:tav>
                                      </p:tavLst>
                                    </p:anim>
                                    <p:anim calcmode="lin" valueType="num">
                                      <p:cBhvr>
                                        <p:cTn id="168" dur="3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19"/>
                                        </p:tgtEl>
                                        <p:attrNameLst>
                                          <p:attrName>ppt_x</p:attrName>
                                        </p:attrNameLst>
                                      </p:cBhvr>
                                      <p:tavLst>
                                        <p:tav tm="0">
                                          <p:val>
                                            <p:strVal val="ppt_x"/>
                                          </p:val>
                                        </p:tav>
                                        <p:tav tm="100000">
                                          <p:val>
                                            <p:strVal val="0-ppt_w/2"/>
                                          </p:val>
                                        </p:tav>
                                      </p:tavLst>
                                    </p:anim>
                                    <p:anim calcmode="lin" valueType="num">
                                      <p:cBhvr additive="base">
                                        <p:cTn id="173" dur="3500"/>
                                        <p:tgtEl>
                                          <p:spTgt spid="19"/>
                                        </p:tgtEl>
                                        <p:attrNameLst>
                                          <p:attrName>ppt_y</p:attrName>
                                        </p:attrNameLst>
                                      </p:cBhvr>
                                      <p:tavLst>
                                        <p:tav tm="0">
                                          <p:val>
                                            <p:strVal val="ppt_y"/>
                                          </p:val>
                                        </p:tav>
                                        <p:tav tm="100000">
                                          <p:val>
                                            <p:strVal val="1+ppt_h/2"/>
                                          </p:val>
                                        </p:tav>
                                      </p:tavLst>
                                    </p:anim>
                                    <p:set>
                                      <p:cBhvr>
                                        <p:cTn id="174" dur="1" fill="hold">
                                          <p:stCondLst>
                                            <p:cond delay="3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3500" fill="hold"/>
                                        <p:tgtEl>
                                          <p:spTgt spid="20"/>
                                        </p:tgtEl>
                                        <p:attrNameLst>
                                          <p:attrName>ppt_w</p:attrName>
                                        </p:attrNameLst>
                                      </p:cBhvr>
                                      <p:tavLst>
                                        <p:tav tm="0">
                                          <p:val>
                                            <p:strVal val="#ppt_w"/>
                                          </p:val>
                                        </p:tav>
                                        <p:tav tm="100000">
                                          <p:val>
                                            <p:strVal val="#ppt_w"/>
                                          </p:val>
                                        </p:tav>
                                      </p:tavLst>
                                    </p:anim>
                                    <p:anim calcmode="lin" valueType="num">
                                      <p:cBhvr>
                                        <p:cTn id="178" dur="3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20"/>
                                        </p:tgtEl>
                                        <p:attrNameLst>
                                          <p:attrName>ppt_x</p:attrName>
                                        </p:attrNameLst>
                                      </p:cBhvr>
                                      <p:tavLst>
                                        <p:tav tm="0">
                                          <p:val>
                                            <p:strVal val="ppt_x"/>
                                          </p:val>
                                        </p:tav>
                                        <p:tav tm="100000">
                                          <p:val>
                                            <p:strVal val="0-ppt_w/2"/>
                                          </p:val>
                                        </p:tav>
                                      </p:tavLst>
                                    </p:anim>
                                    <p:anim calcmode="lin" valueType="num">
                                      <p:cBhvr additive="base">
                                        <p:cTn id="183" dur="3500"/>
                                        <p:tgtEl>
                                          <p:spTgt spid="20"/>
                                        </p:tgtEl>
                                        <p:attrNameLst>
                                          <p:attrName>ppt_y</p:attrName>
                                        </p:attrNameLst>
                                      </p:cBhvr>
                                      <p:tavLst>
                                        <p:tav tm="0">
                                          <p:val>
                                            <p:strVal val="ppt_y"/>
                                          </p:val>
                                        </p:tav>
                                        <p:tav tm="100000">
                                          <p:val>
                                            <p:strVal val="1+ppt_h/2"/>
                                          </p:val>
                                        </p:tav>
                                      </p:tavLst>
                                    </p:anim>
                                    <p:set>
                                      <p:cBhvr>
                                        <p:cTn id="184" dur="1" fill="hold">
                                          <p:stCondLst>
                                            <p:cond delay="3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p:val>
                                            <p:strVal val="#ppt_w"/>
                                          </p:val>
                                        </p:tav>
                                        <p:tav tm="100000">
                                          <p:val>
                                            <p:strVal val="#ppt_w"/>
                                          </p:val>
                                        </p:tav>
                                      </p:tavLst>
                                    </p:anim>
                                    <p:anim calcmode="lin" valueType="num">
                                      <p:cBhvr>
                                        <p:cTn id="188" dur="3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21"/>
                                        </p:tgtEl>
                                        <p:attrNameLst>
                                          <p:attrName>ppt_x</p:attrName>
                                        </p:attrNameLst>
                                      </p:cBhvr>
                                      <p:tavLst>
                                        <p:tav tm="0">
                                          <p:val>
                                            <p:strVal val="ppt_x"/>
                                          </p:val>
                                        </p:tav>
                                        <p:tav tm="100000">
                                          <p:val>
                                            <p:strVal val="0-ppt_w/2"/>
                                          </p:val>
                                        </p:tav>
                                      </p:tavLst>
                                    </p:anim>
                                    <p:anim calcmode="lin" valueType="num">
                                      <p:cBhvr additive="base">
                                        <p:cTn id="193" dur="3500"/>
                                        <p:tgtEl>
                                          <p:spTgt spid="21"/>
                                        </p:tgtEl>
                                        <p:attrNameLst>
                                          <p:attrName>ppt_y</p:attrName>
                                        </p:attrNameLst>
                                      </p:cBhvr>
                                      <p:tavLst>
                                        <p:tav tm="0">
                                          <p:val>
                                            <p:strVal val="ppt_y"/>
                                          </p:val>
                                        </p:tav>
                                        <p:tav tm="100000">
                                          <p:val>
                                            <p:strVal val="1+ppt_h/2"/>
                                          </p:val>
                                        </p:tav>
                                      </p:tavLst>
                                    </p:anim>
                                    <p:set>
                                      <p:cBhvr>
                                        <p:cTn id="194" dur="1" fill="hold">
                                          <p:stCondLst>
                                            <p:cond delay="3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3500" fill="hold"/>
                                        <p:tgtEl>
                                          <p:spTgt spid="22"/>
                                        </p:tgtEl>
                                        <p:attrNameLst>
                                          <p:attrName>ppt_w</p:attrName>
                                        </p:attrNameLst>
                                      </p:cBhvr>
                                      <p:tavLst>
                                        <p:tav tm="0">
                                          <p:val>
                                            <p:strVal val="#ppt_w"/>
                                          </p:val>
                                        </p:tav>
                                        <p:tav tm="100000">
                                          <p:val>
                                            <p:strVal val="#ppt_w"/>
                                          </p:val>
                                        </p:tav>
                                      </p:tavLst>
                                    </p:anim>
                                    <p:anim calcmode="lin" valueType="num">
                                      <p:cBhvr>
                                        <p:cTn id="198" dur="3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22"/>
                                        </p:tgtEl>
                                        <p:attrNameLst>
                                          <p:attrName>ppt_x</p:attrName>
                                        </p:attrNameLst>
                                      </p:cBhvr>
                                      <p:tavLst>
                                        <p:tav tm="0">
                                          <p:val>
                                            <p:strVal val="ppt_x"/>
                                          </p:val>
                                        </p:tav>
                                        <p:tav tm="100000">
                                          <p:val>
                                            <p:strVal val="0-ppt_w/2"/>
                                          </p:val>
                                        </p:tav>
                                      </p:tavLst>
                                    </p:anim>
                                    <p:anim calcmode="lin" valueType="num">
                                      <p:cBhvr additive="base">
                                        <p:cTn id="203" dur="3500"/>
                                        <p:tgtEl>
                                          <p:spTgt spid="22"/>
                                        </p:tgtEl>
                                        <p:attrNameLst>
                                          <p:attrName>ppt_y</p:attrName>
                                        </p:attrNameLst>
                                      </p:cBhvr>
                                      <p:tavLst>
                                        <p:tav tm="0">
                                          <p:val>
                                            <p:strVal val="ppt_y"/>
                                          </p:val>
                                        </p:tav>
                                        <p:tav tm="100000">
                                          <p:val>
                                            <p:strVal val="1+ppt_h/2"/>
                                          </p:val>
                                        </p:tav>
                                      </p:tavLst>
                                    </p:anim>
                                    <p:set>
                                      <p:cBhvr>
                                        <p:cTn id="204" dur="1" fill="hold">
                                          <p:stCondLst>
                                            <p:cond delay="3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3500" fill="hold"/>
                                        <p:tgtEl>
                                          <p:spTgt spid="23"/>
                                        </p:tgtEl>
                                        <p:attrNameLst>
                                          <p:attrName>ppt_w</p:attrName>
                                        </p:attrNameLst>
                                      </p:cBhvr>
                                      <p:tavLst>
                                        <p:tav tm="0">
                                          <p:val>
                                            <p:strVal val="#ppt_w"/>
                                          </p:val>
                                        </p:tav>
                                        <p:tav tm="100000">
                                          <p:val>
                                            <p:strVal val="#ppt_w"/>
                                          </p:val>
                                        </p:tav>
                                      </p:tavLst>
                                    </p:anim>
                                    <p:anim calcmode="lin" valueType="num">
                                      <p:cBhvr>
                                        <p:cTn id="208" dur="3500" fill="hold"/>
                                        <p:tgtEl>
                                          <p:spTgt spid="2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3"/>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23"/>
                                        </p:tgtEl>
                                        <p:attrNameLst>
                                          <p:attrName>ppt_x</p:attrName>
                                        </p:attrNameLst>
                                      </p:cBhvr>
                                      <p:tavLst>
                                        <p:tav tm="0">
                                          <p:val>
                                            <p:strVal val="ppt_x"/>
                                          </p:val>
                                        </p:tav>
                                        <p:tav tm="100000">
                                          <p:val>
                                            <p:strVal val="0-ppt_w/2"/>
                                          </p:val>
                                        </p:tav>
                                      </p:tavLst>
                                    </p:anim>
                                    <p:anim calcmode="lin" valueType="num">
                                      <p:cBhvr additive="base">
                                        <p:cTn id="213" dur="3500"/>
                                        <p:tgtEl>
                                          <p:spTgt spid="23"/>
                                        </p:tgtEl>
                                        <p:attrNameLst>
                                          <p:attrName>ppt_y</p:attrName>
                                        </p:attrNameLst>
                                      </p:cBhvr>
                                      <p:tavLst>
                                        <p:tav tm="0">
                                          <p:val>
                                            <p:strVal val="ppt_y"/>
                                          </p:val>
                                        </p:tav>
                                        <p:tav tm="100000">
                                          <p:val>
                                            <p:strVal val="1+ppt_h/2"/>
                                          </p:val>
                                        </p:tav>
                                      </p:tavLst>
                                    </p:anim>
                                    <p:set>
                                      <p:cBhvr>
                                        <p:cTn id="214" dur="1" fill="hold">
                                          <p:stCondLst>
                                            <p:cond delay="3499"/>
                                          </p:stCondLst>
                                        </p:cTn>
                                        <p:tgtEl>
                                          <p:spTgt spid="23"/>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4"/>
                                        </p:tgtEl>
                                        <p:attrNameLst>
                                          <p:attrName>style.visibility</p:attrName>
                                        </p:attrNameLst>
                                      </p:cBhvr>
                                      <p:to>
                                        <p:strVal val="visible"/>
                                      </p:to>
                                    </p:set>
                                    <p:anim calcmode="lin" valueType="num">
                                      <p:cBhvr>
                                        <p:cTn id="217" dur="3500" fill="hold"/>
                                        <p:tgtEl>
                                          <p:spTgt spid="24"/>
                                        </p:tgtEl>
                                        <p:attrNameLst>
                                          <p:attrName>ppt_w</p:attrName>
                                        </p:attrNameLst>
                                      </p:cBhvr>
                                      <p:tavLst>
                                        <p:tav tm="0">
                                          <p:val>
                                            <p:strVal val="#ppt_w"/>
                                          </p:val>
                                        </p:tav>
                                        <p:tav tm="100000">
                                          <p:val>
                                            <p:strVal val="#ppt_w"/>
                                          </p:val>
                                        </p:tav>
                                      </p:tavLst>
                                    </p:anim>
                                    <p:anim calcmode="lin" valueType="num">
                                      <p:cBhvr>
                                        <p:cTn id="218" dur="3500" fill="hold"/>
                                        <p:tgtEl>
                                          <p:spTgt spid="2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24"/>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24"/>
                                        </p:tgtEl>
                                        <p:attrNameLst>
                                          <p:attrName>ppt_x</p:attrName>
                                        </p:attrNameLst>
                                      </p:cBhvr>
                                      <p:tavLst>
                                        <p:tav tm="0">
                                          <p:val>
                                            <p:strVal val="ppt_x"/>
                                          </p:val>
                                        </p:tav>
                                        <p:tav tm="100000">
                                          <p:val>
                                            <p:strVal val="0-ppt_w/2"/>
                                          </p:val>
                                        </p:tav>
                                      </p:tavLst>
                                    </p:anim>
                                    <p:anim calcmode="lin" valueType="num">
                                      <p:cBhvr additive="base">
                                        <p:cTn id="223" dur="3500"/>
                                        <p:tgtEl>
                                          <p:spTgt spid="24"/>
                                        </p:tgtEl>
                                        <p:attrNameLst>
                                          <p:attrName>ppt_y</p:attrName>
                                        </p:attrNameLst>
                                      </p:cBhvr>
                                      <p:tavLst>
                                        <p:tav tm="0">
                                          <p:val>
                                            <p:strVal val="ppt_y"/>
                                          </p:val>
                                        </p:tav>
                                        <p:tav tm="100000">
                                          <p:val>
                                            <p:strVal val="1+ppt_h/2"/>
                                          </p:val>
                                        </p:tav>
                                      </p:tavLst>
                                    </p:anim>
                                    <p:set>
                                      <p:cBhvr>
                                        <p:cTn id="224" dur="1" fill="hold">
                                          <p:stCondLst>
                                            <p:cond delay="3499"/>
                                          </p:stCondLst>
                                        </p:cTn>
                                        <p:tgtEl>
                                          <p:spTgt spid="2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p:cTn id="227" dur="3500" fill="hold"/>
                                        <p:tgtEl>
                                          <p:spTgt spid="25"/>
                                        </p:tgtEl>
                                        <p:attrNameLst>
                                          <p:attrName>ppt_w</p:attrName>
                                        </p:attrNameLst>
                                      </p:cBhvr>
                                      <p:tavLst>
                                        <p:tav tm="0">
                                          <p:val>
                                            <p:strVal val="#ppt_w"/>
                                          </p:val>
                                        </p:tav>
                                        <p:tav tm="100000">
                                          <p:val>
                                            <p:strVal val="#ppt_w"/>
                                          </p:val>
                                        </p:tav>
                                      </p:tavLst>
                                    </p:anim>
                                    <p:anim calcmode="lin" valueType="num">
                                      <p:cBhvr>
                                        <p:cTn id="228" dur="3500" fill="hold"/>
                                        <p:tgtEl>
                                          <p:spTgt spid="25"/>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25"/>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25"/>
                                        </p:tgtEl>
                                        <p:attrNameLst>
                                          <p:attrName>ppt_x</p:attrName>
                                        </p:attrNameLst>
                                      </p:cBhvr>
                                      <p:tavLst>
                                        <p:tav tm="0">
                                          <p:val>
                                            <p:strVal val="ppt_x"/>
                                          </p:val>
                                        </p:tav>
                                        <p:tav tm="100000">
                                          <p:val>
                                            <p:strVal val="0-ppt_w/2"/>
                                          </p:val>
                                        </p:tav>
                                      </p:tavLst>
                                    </p:anim>
                                    <p:anim calcmode="lin" valueType="num">
                                      <p:cBhvr additive="base">
                                        <p:cTn id="233" dur="3500"/>
                                        <p:tgtEl>
                                          <p:spTgt spid="25"/>
                                        </p:tgtEl>
                                        <p:attrNameLst>
                                          <p:attrName>ppt_y</p:attrName>
                                        </p:attrNameLst>
                                      </p:cBhvr>
                                      <p:tavLst>
                                        <p:tav tm="0">
                                          <p:val>
                                            <p:strVal val="ppt_y"/>
                                          </p:val>
                                        </p:tav>
                                        <p:tav tm="100000">
                                          <p:val>
                                            <p:strVal val="1+ppt_h/2"/>
                                          </p:val>
                                        </p:tav>
                                      </p:tavLst>
                                    </p:anim>
                                    <p:set>
                                      <p:cBhvr>
                                        <p:cTn id="234" dur="1" fill="hold">
                                          <p:stCondLst>
                                            <p:cond delay="3499"/>
                                          </p:stCondLst>
                                        </p:cTn>
                                        <p:tgtEl>
                                          <p:spTgt spid="25"/>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6"/>
                                        </p:tgtEl>
                                        <p:attrNameLst>
                                          <p:attrName>style.visibility</p:attrName>
                                        </p:attrNameLst>
                                      </p:cBhvr>
                                      <p:to>
                                        <p:strVal val="visible"/>
                                      </p:to>
                                    </p:set>
                                    <p:anim calcmode="lin" valueType="num">
                                      <p:cBhvr>
                                        <p:cTn id="237" dur="3500" fill="hold"/>
                                        <p:tgtEl>
                                          <p:spTgt spid="26"/>
                                        </p:tgtEl>
                                        <p:attrNameLst>
                                          <p:attrName>ppt_w</p:attrName>
                                        </p:attrNameLst>
                                      </p:cBhvr>
                                      <p:tavLst>
                                        <p:tav tm="0">
                                          <p:val>
                                            <p:strVal val="#ppt_w"/>
                                          </p:val>
                                        </p:tav>
                                        <p:tav tm="100000">
                                          <p:val>
                                            <p:strVal val="#ppt_w"/>
                                          </p:val>
                                        </p:tav>
                                      </p:tavLst>
                                    </p:anim>
                                    <p:anim calcmode="lin" valueType="num">
                                      <p:cBhvr>
                                        <p:cTn id="238" dur="3500" fill="hold"/>
                                        <p:tgtEl>
                                          <p:spTgt spid="26"/>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26"/>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26"/>
                                        </p:tgtEl>
                                        <p:attrNameLst>
                                          <p:attrName>ppt_x</p:attrName>
                                        </p:attrNameLst>
                                      </p:cBhvr>
                                      <p:tavLst>
                                        <p:tav tm="0">
                                          <p:val>
                                            <p:strVal val="ppt_x"/>
                                          </p:val>
                                        </p:tav>
                                        <p:tav tm="100000">
                                          <p:val>
                                            <p:strVal val="0-ppt_w/2"/>
                                          </p:val>
                                        </p:tav>
                                      </p:tavLst>
                                    </p:anim>
                                    <p:anim calcmode="lin" valueType="num">
                                      <p:cBhvr additive="base">
                                        <p:cTn id="243" dur="3500"/>
                                        <p:tgtEl>
                                          <p:spTgt spid="26"/>
                                        </p:tgtEl>
                                        <p:attrNameLst>
                                          <p:attrName>ppt_y</p:attrName>
                                        </p:attrNameLst>
                                      </p:cBhvr>
                                      <p:tavLst>
                                        <p:tav tm="0">
                                          <p:val>
                                            <p:strVal val="ppt_y"/>
                                          </p:val>
                                        </p:tav>
                                        <p:tav tm="100000">
                                          <p:val>
                                            <p:strVal val="1+ppt_h/2"/>
                                          </p:val>
                                        </p:tav>
                                      </p:tavLst>
                                    </p:anim>
                                    <p:set>
                                      <p:cBhvr>
                                        <p:cTn id="244" dur="1" fill="hold">
                                          <p:stCondLst>
                                            <p:cond delay="3499"/>
                                          </p:stCondLst>
                                        </p:cTn>
                                        <p:tgtEl>
                                          <p:spTgt spid="26"/>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p:cTn id="247" dur="3500" fill="hold"/>
                                        <p:tgtEl>
                                          <p:spTgt spid="27"/>
                                        </p:tgtEl>
                                        <p:attrNameLst>
                                          <p:attrName>ppt_w</p:attrName>
                                        </p:attrNameLst>
                                      </p:cBhvr>
                                      <p:tavLst>
                                        <p:tav tm="0">
                                          <p:val>
                                            <p:strVal val="#ppt_w"/>
                                          </p:val>
                                        </p:tav>
                                        <p:tav tm="100000">
                                          <p:val>
                                            <p:strVal val="#ppt_w"/>
                                          </p:val>
                                        </p:tav>
                                      </p:tavLst>
                                    </p:anim>
                                    <p:anim calcmode="lin" valueType="num">
                                      <p:cBhvr>
                                        <p:cTn id="248" dur="3500" fill="hold"/>
                                        <p:tgtEl>
                                          <p:spTgt spid="2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27"/>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27"/>
                                        </p:tgtEl>
                                        <p:attrNameLst>
                                          <p:attrName>ppt_x</p:attrName>
                                        </p:attrNameLst>
                                      </p:cBhvr>
                                      <p:tavLst>
                                        <p:tav tm="0">
                                          <p:val>
                                            <p:strVal val="ppt_x"/>
                                          </p:val>
                                        </p:tav>
                                        <p:tav tm="100000">
                                          <p:val>
                                            <p:strVal val="0-ppt_w/2"/>
                                          </p:val>
                                        </p:tav>
                                      </p:tavLst>
                                    </p:anim>
                                    <p:anim calcmode="lin" valueType="num">
                                      <p:cBhvr additive="base">
                                        <p:cTn id="253" dur="3500"/>
                                        <p:tgtEl>
                                          <p:spTgt spid="27"/>
                                        </p:tgtEl>
                                        <p:attrNameLst>
                                          <p:attrName>ppt_y</p:attrName>
                                        </p:attrNameLst>
                                      </p:cBhvr>
                                      <p:tavLst>
                                        <p:tav tm="0">
                                          <p:val>
                                            <p:strVal val="ppt_y"/>
                                          </p:val>
                                        </p:tav>
                                        <p:tav tm="100000">
                                          <p:val>
                                            <p:strVal val="1+ppt_h/2"/>
                                          </p:val>
                                        </p:tav>
                                      </p:tavLst>
                                    </p:anim>
                                    <p:set>
                                      <p:cBhvr>
                                        <p:cTn id="254" dur="1" fill="hold">
                                          <p:stCondLst>
                                            <p:cond delay="3499"/>
                                          </p:stCondLst>
                                        </p:cTn>
                                        <p:tgtEl>
                                          <p:spTgt spid="27"/>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8"/>
                                        </p:tgtEl>
                                        <p:attrNameLst>
                                          <p:attrName>style.visibility</p:attrName>
                                        </p:attrNameLst>
                                      </p:cBhvr>
                                      <p:to>
                                        <p:strVal val="visible"/>
                                      </p:to>
                                    </p:set>
                                    <p:anim calcmode="lin" valueType="num">
                                      <p:cBhvr>
                                        <p:cTn id="257" dur="3500" fill="hold"/>
                                        <p:tgtEl>
                                          <p:spTgt spid="28"/>
                                        </p:tgtEl>
                                        <p:attrNameLst>
                                          <p:attrName>ppt_w</p:attrName>
                                        </p:attrNameLst>
                                      </p:cBhvr>
                                      <p:tavLst>
                                        <p:tav tm="0">
                                          <p:val>
                                            <p:strVal val="#ppt_w"/>
                                          </p:val>
                                        </p:tav>
                                        <p:tav tm="100000">
                                          <p:val>
                                            <p:strVal val="#ppt_w"/>
                                          </p:val>
                                        </p:tav>
                                      </p:tavLst>
                                    </p:anim>
                                    <p:anim calcmode="lin" valueType="num">
                                      <p:cBhvr>
                                        <p:cTn id="258" dur="3500" fill="hold"/>
                                        <p:tgtEl>
                                          <p:spTgt spid="28"/>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28"/>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28"/>
                                        </p:tgtEl>
                                        <p:attrNameLst>
                                          <p:attrName>ppt_x</p:attrName>
                                        </p:attrNameLst>
                                      </p:cBhvr>
                                      <p:tavLst>
                                        <p:tav tm="0">
                                          <p:val>
                                            <p:strVal val="ppt_x"/>
                                          </p:val>
                                        </p:tav>
                                        <p:tav tm="100000">
                                          <p:val>
                                            <p:strVal val="0-ppt_w/2"/>
                                          </p:val>
                                        </p:tav>
                                      </p:tavLst>
                                    </p:anim>
                                    <p:anim calcmode="lin" valueType="num">
                                      <p:cBhvr additive="base">
                                        <p:cTn id="263" dur="3500"/>
                                        <p:tgtEl>
                                          <p:spTgt spid="28"/>
                                        </p:tgtEl>
                                        <p:attrNameLst>
                                          <p:attrName>ppt_y</p:attrName>
                                        </p:attrNameLst>
                                      </p:cBhvr>
                                      <p:tavLst>
                                        <p:tav tm="0">
                                          <p:val>
                                            <p:strVal val="ppt_y"/>
                                          </p:val>
                                        </p:tav>
                                        <p:tav tm="100000">
                                          <p:val>
                                            <p:strVal val="1+ppt_h/2"/>
                                          </p:val>
                                        </p:tav>
                                      </p:tavLst>
                                    </p:anim>
                                    <p:set>
                                      <p:cBhvr>
                                        <p:cTn id="264" dur="1" fill="hold">
                                          <p:stCondLst>
                                            <p:cond delay="3499"/>
                                          </p:stCondLst>
                                        </p:cTn>
                                        <p:tgtEl>
                                          <p:spTgt spid="28"/>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p:cTn id="267" dur="3500" fill="hold"/>
                                        <p:tgtEl>
                                          <p:spTgt spid="42"/>
                                        </p:tgtEl>
                                        <p:attrNameLst>
                                          <p:attrName>ppt_w</p:attrName>
                                        </p:attrNameLst>
                                      </p:cBhvr>
                                      <p:tavLst>
                                        <p:tav tm="0">
                                          <p:val>
                                            <p:strVal val="#ppt_w"/>
                                          </p:val>
                                        </p:tav>
                                        <p:tav tm="100000">
                                          <p:val>
                                            <p:strVal val="#ppt_w"/>
                                          </p:val>
                                        </p:tav>
                                      </p:tavLst>
                                    </p:anim>
                                    <p:anim calcmode="lin" valueType="num">
                                      <p:cBhvr>
                                        <p:cTn id="268" dur="3500" fill="hold"/>
                                        <p:tgtEl>
                                          <p:spTgt spid="42"/>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42"/>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3500"/>
                                        <p:tgtEl>
                                          <p:spTgt spid="42"/>
                                        </p:tgtEl>
                                        <p:attrNameLst>
                                          <p:attrName>ppt_x</p:attrName>
                                        </p:attrNameLst>
                                      </p:cBhvr>
                                      <p:tavLst>
                                        <p:tav tm="0">
                                          <p:val>
                                            <p:strVal val="ppt_x"/>
                                          </p:val>
                                        </p:tav>
                                        <p:tav tm="100000">
                                          <p:val>
                                            <p:strVal val="1+ppt_w/2"/>
                                          </p:val>
                                        </p:tav>
                                      </p:tavLst>
                                    </p:anim>
                                    <p:anim calcmode="lin" valueType="num">
                                      <p:cBhvr additive="base">
                                        <p:cTn id="273" dur="3500"/>
                                        <p:tgtEl>
                                          <p:spTgt spid="42"/>
                                        </p:tgtEl>
                                        <p:attrNameLst>
                                          <p:attrName>ppt_y</p:attrName>
                                        </p:attrNameLst>
                                      </p:cBhvr>
                                      <p:tavLst>
                                        <p:tav tm="0">
                                          <p:val>
                                            <p:strVal val="ppt_y"/>
                                          </p:val>
                                        </p:tav>
                                        <p:tav tm="100000">
                                          <p:val>
                                            <p:strVal val="0-ppt_h/2"/>
                                          </p:val>
                                        </p:tav>
                                      </p:tavLst>
                                    </p:anim>
                                    <p:set>
                                      <p:cBhvr>
                                        <p:cTn id="274" dur="1" fill="hold">
                                          <p:stCondLst>
                                            <p:cond delay="3499"/>
                                          </p:stCondLst>
                                        </p:cTn>
                                        <p:tgtEl>
                                          <p:spTgt spid="42"/>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p:cTn id="277" dur="3500" fill="hold"/>
                                        <p:tgtEl>
                                          <p:spTgt spid="43"/>
                                        </p:tgtEl>
                                        <p:attrNameLst>
                                          <p:attrName>ppt_w</p:attrName>
                                        </p:attrNameLst>
                                      </p:cBhvr>
                                      <p:tavLst>
                                        <p:tav tm="0">
                                          <p:val>
                                            <p:strVal val="#ppt_w"/>
                                          </p:val>
                                        </p:tav>
                                        <p:tav tm="100000">
                                          <p:val>
                                            <p:strVal val="#ppt_w"/>
                                          </p:val>
                                        </p:tav>
                                      </p:tavLst>
                                    </p:anim>
                                    <p:anim calcmode="lin" valueType="num">
                                      <p:cBhvr>
                                        <p:cTn id="278" dur="3500" fill="hold"/>
                                        <p:tgtEl>
                                          <p:spTgt spid="43"/>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43"/>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3500"/>
                                        <p:tgtEl>
                                          <p:spTgt spid="43"/>
                                        </p:tgtEl>
                                        <p:attrNameLst>
                                          <p:attrName>ppt_x</p:attrName>
                                        </p:attrNameLst>
                                      </p:cBhvr>
                                      <p:tavLst>
                                        <p:tav tm="0">
                                          <p:val>
                                            <p:strVal val="ppt_x"/>
                                          </p:val>
                                        </p:tav>
                                        <p:tav tm="100000">
                                          <p:val>
                                            <p:strVal val="1+ppt_w/2"/>
                                          </p:val>
                                        </p:tav>
                                      </p:tavLst>
                                    </p:anim>
                                    <p:anim calcmode="lin" valueType="num">
                                      <p:cBhvr additive="base">
                                        <p:cTn id="283" dur="3500"/>
                                        <p:tgtEl>
                                          <p:spTgt spid="43"/>
                                        </p:tgtEl>
                                        <p:attrNameLst>
                                          <p:attrName>ppt_y</p:attrName>
                                        </p:attrNameLst>
                                      </p:cBhvr>
                                      <p:tavLst>
                                        <p:tav tm="0">
                                          <p:val>
                                            <p:strVal val="ppt_y"/>
                                          </p:val>
                                        </p:tav>
                                        <p:tav tm="100000">
                                          <p:val>
                                            <p:strVal val="0-ppt_h/2"/>
                                          </p:val>
                                        </p:tav>
                                      </p:tavLst>
                                    </p:anim>
                                    <p:set>
                                      <p:cBhvr>
                                        <p:cTn id="284" dur="1" fill="hold">
                                          <p:stCondLst>
                                            <p:cond delay="3499"/>
                                          </p:stCondLst>
                                        </p:cTn>
                                        <p:tgtEl>
                                          <p:spTgt spid="43"/>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p:cTn id="287" dur="3500" fill="hold"/>
                                        <p:tgtEl>
                                          <p:spTgt spid="44"/>
                                        </p:tgtEl>
                                        <p:attrNameLst>
                                          <p:attrName>ppt_w</p:attrName>
                                        </p:attrNameLst>
                                      </p:cBhvr>
                                      <p:tavLst>
                                        <p:tav tm="0">
                                          <p:val>
                                            <p:strVal val="#ppt_w"/>
                                          </p:val>
                                        </p:tav>
                                        <p:tav tm="100000">
                                          <p:val>
                                            <p:strVal val="#ppt_w"/>
                                          </p:val>
                                        </p:tav>
                                      </p:tavLst>
                                    </p:anim>
                                    <p:anim calcmode="lin" valueType="num">
                                      <p:cBhvr>
                                        <p:cTn id="288" dur="3500" fill="hold"/>
                                        <p:tgtEl>
                                          <p:spTgt spid="44"/>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44"/>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44"/>
                                        </p:tgtEl>
                                        <p:attrNameLst>
                                          <p:attrName>ppt_x</p:attrName>
                                        </p:attrNameLst>
                                      </p:cBhvr>
                                      <p:tavLst>
                                        <p:tav tm="0">
                                          <p:val>
                                            <p:strVal val="ppt_x"/>
                                          </p:val>
                                        </p:tav>
                                        <p:tav tm="100000">
                                          <p:val>
                                            <p:strVal val="1+ppt_w/2"/>
                                          </p:val>
                                        </p:tav>
                                      </p:tavLst>
                                    </p:anim>
                                    <p:anim calcmode="lin" valueType="num">
                                      <p:cBhvr additive="base">
                                        <p:cTn id="293" dur="3500"/>
                                        <p:tgtEl>
                                          <p:spTgt spid="44"/>
                                        </p:tgtEl>
                                        <p:attrNameLst>
                                          <p:attrName>ppt_y</p:attrName>
                                        </p:attrNameLst>
                                      </p:cBhvr>
                                      <p:tavLst>
                                        <p:tav tm="0">
                                          <p:val>
                                            <p:strVal val="ppt_y"/>
                                          </p:val>
                                        </p:tav>
                                        <p:tav tm="100000">
                                          <p:val>
                                            <p:strVal val="0-ppt_h/2"/>
                                          </p:val>
                                        </p:tav>
                                      </p:tavLst>
                                    </p:anim>
                                    <p:set>
                                      <p:cBhvr>
                                        <p:cTn id="294" dur="1" fill="hold">
                                          <p:stCondLst>
                                            <p:cond delay="3499"/>
                                          </p:stCondLst>
                                        </p:cTn>
                                        <p:tgtEl>
                                          <p:spTgt spid="44"/>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45"/>
                                        </p:tgtEl>
                                        <p:attrNameLst>
                                          <p:attrName>style.visibility</p:attrName>
                                        </p:attrNameLst>
                                      </p:cBhvr>
                                      <p:to>
                                        <p:strVal val="visible"/>
                                      </p:to>
                                    </p:set>
                                    <p:anim calcmode="lin" valueType="num">
                                      <p:cBhvr>
                                        <p:cTn id="297" dur="3500" fill="hold"/>
                                        <p:tgtEl>
                                          <p:spTgt spid="45"/>
                                        </p:tgtEl>
                                        <p:attrNameLst>
                                          <p:attrName>ppt_w</p:attrName>
                                        </p:attrNameLst>
                                      </p:cBhvr>
                                      <p:tavLst>
                                        <p:tav tm="0">
                                          <p:val>
                                            <p:strVal val="#ppt_w"/>
                                          </p:val>
                                        </p:tav>
                                        <p:tav tm="100000">
                                          <p:val>
                                            <p:strVal val="#ppt_w"/>
                                          </p:val>
                                        </p:tav>
                                      </p:tavLst>
                                    </p:anim>
                                    <p:anim calcmode="lin" valueType="num">
                                      <p:cBhvr>
                                        <p:cTn id="298" dur="3500" fill="hold"/>
                                        <p:tgtEl>
                                          <p:spTgt spid="45"/>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45"/>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45"/>
                                        </p:tgtEl>
                                        <p:attrNameLst>
                                          <p:attrName>ppt_x</p:attrName>
                                        </p:attrNameLst>
                                      </p:cBhvr>
                                      <p:tavLst>
                                        <p:tav tm="0">
                                          <p:val>
                                            <p:strVal val="ppt_x"/>
                                          </p:val>
                                        </p:tav>
                                        <p:tav tm="100000">
                                          <p:val>
                                            <p:strVal val="1+ppt_w/2"/>
                                          </p:val>
                                        </p:tav>
                                      </p:tavLst>
                                    </p:anim>
                                    <p:anim calcmode="lin" valueType="num">
                                      <p:cBhvr additive="base">
                                        <p:cTn id="303" dur="3500"/>
                                        <p:tgtEl>
                                          <p:spTgt spid="45"/>
                                        </p:tgtEl>
                                        <p:attrNameLst>
                                          <p:attrName>ppt_y</p:attrName>
                                        </p:attrNameLst>
                                      </p:cBhvr>
                                      <p:tavLst>
                                        <p:tav tm="0">
                                          <p:val>
                                            <p:strVal val="ppt_y"/>
                                          </p:val>
                                        </p:tav>
                                        <p:tav tm="100000">
                                          <p:val>
                                            <p:strVal val="0-ppt_h/2"/>
                                          </p:val>
                                        </p:tav>
                                      </p:tavLst>
                                    </p:anim>
                                    <p:set>
                                      <p:cBhvr>
                                        <p:cTn id="304" dur="1" fill="hold">
                                          <p:stCondLst>
                                            <p:cond delay="3499"/>
                                          </p:stCondLst>
                                        </p:cTn>
                                        <p:tgtEl>
                                          <p:spTgt spid="45"/>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46"/>
                                        </p:tgtEl>
                                        <p:attrNameLst>
                                          <p:attrName>style.visibility</p:attrName>
                                        </p:attrNameLst>
                                      </p:cBhvr>
                                      <p:to>
                                        <p:strVal val="visible"/>
                                      </p:to>
                                    </p:set>
                                    <p:anim calcmode="lin" valueType="num">
                                      <p:cBhvr>
                                        <p:cTn id="307" dur="3500" fill="hold"/>
                                        <p:tgtEl>
                                          <p:spTgt spid="46"/>
                                        </p:tgtEl>
                                        <p:attrNameLst>
                                          <p:attrName>ppt_w</p:attrName>
                                        </p:attrNameLst>
                                      </p:cBhvr>
                                      <p:tavLst>
                                        <p:tav tm="0">
                                          <p:val>
                                            <p:strVal val="#ppt_w"/>
                                          </p:val>
                                        </p:tav>
                                        <p:tav tm="100000">
                                          <p:val>
                                            <p:strVal val="#ppt_w"/>
                                          </p:val>
                                        </p:tav>
                                      </p:tavLst>
                                    </p:anim>
                                    <p:anim calcmode="lin" valueType="num">
                                      <p:cBhvr>
                                        <p:cTn id="308" dur="3500" fill="hold"/>
                                        <p:tgtEl>
                                          <p:spTgt spid="4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46"/>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46"/>
                                        </p:tgtEl>
                                        <p:attrNameLst>
                                          <p:attrName>ppt_x</p:attrName>
                                        </p:attrNameLst>
                                      </p:cBhvr>
                                      <p:tavLst>
                                        <p:tav tm="0">
                                          <p:val>
                                            <p:strVal val="ppt_x"/>
                                          </p:val>
                                        </p:tav>
                                        <p:tav tm="100000">
                                          <p:val>
                                            <p:strVal val="1+ppt_w/2"/>
                                          </p:val>
                                        </p:tav>
                                      </p:tavLst>
                                    </p:anim>
                                    <p:anim calcmode="lin" valueType="num">
                                      <p:cBhvr additive="base">
                                        <p:cTn id="313" dur="3500"/>
                                        <p:tgtEl>
                                          <p:spTgt spid="46"/>
                                        </p:tgtEl>
                                        <p:attrNameLst>
                                          <p:attrName>ppt_y</p:attrName>
                                        </p:attrNameLst>
                                      </p:cBhvr>
                                      <p:tavLst>
                                        <p:tav tm="0">
                                          <p:val>
                                            <p:strVal val="ppt_y"/>
                                          </p:val>
                                        </p:tav>
                                        <p:tav tm="100000">
                                          <p:val>
                                            <p:strVal val="0-ppt_h/2"/>
                                          </p:val>
                                        </p:tav>
                                      </p:tavLst>
                                    </p:anim>
                                    <p:set>
                                      <p:cBhvr>
                                        <p:cTn id="314" dur="1" fill="hold">
                                          <p:stCondLst>
                                            <p:cond delay="3499"/>
                                          </p:stCondLst>
                                        </p:cTn>
                                        <p:tgtEl>
                                          <p:spTgt spid="4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47"/>
                                        </p:tgtEl>
                                        <p:attrNameLst>
                                          <p:attrName>style.visibility</p:attrName>
                                        </p:attrNameLst>
                                      </p:cBhvr>
                                      <p:to>
                                        <p:strVal val="visible"/>
                                      </p:to>
                                    </p:set>
                                    <p:anim calcmode="lin" valueType="num">
                                      <p:cBhvr>
                                        <p:cTn id="317" dur="3500" fill="hold"/>
                                        <p:tgtEl>
                                          <p:spTgt spid="47"/>
                                        </p:tgtEl>
                                        <p:attrNameLst>
                                          <p:attrName>ppt_w</p:attrName>
                                        </p:attrNameLst>
                                      </p:cBhvr>
                                      <p:tavLst>
                                        <p:tav tm="0">
                                          <p:val>
                                            <p:strVal val="#ppt_w"/>
                                          </p:val>
                                        </p:tav>
                                        <p:tav tm="100000">
                                          <p:val>
                                            <p:strVal val="#ppt_w"/>
                                          </p:val>
                                        </p:tav>
                                      </p:tavLst>
                                    </p:anim>
                                    <p:anim calcmode="lin" valueType="num">
                                      <p:cBhvr>
                                        <p:cTn id="318" dur="3500" fill="hold"/>
                                        <p:tgtEl>
                                          <p:spTgt spid="47"/>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47"/>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47"/>
                                        </p:tgtEl>
                                        <p:attrNameLst>
                                          <p:attrName>ppt_x</p:attrName>
                                        </p:attrNameLst>
                                      </p:cBhvr>
                                      <p:tavLst>
                                        <p:tav tm="0">
                                          <p:val>
                                            <p:strVal val="ppt_x"/>
                                          </p:val>
                                        </p:tav>
                                        <p:tav tm="100000">
                                          <p:val>
                                            <p:strVal val="1+ppt_w/2"/>
                                          </p:val>
                                        </p:tav>
                                      </p:tavLst>
                                    </p:anim>
                                    <p:anim calcmode="lin" valueType="num">
                                      <p:cBhvr additive="base">
                                        <p:cTn id="323" dur="3500"/>
                                        <p:tgtEl>
                                          <p:spTgt spid="47"/>
                                        </p:tgtEl>
                                        <p:attrNameLst>
                                          <p:attrName>ppt_y</p:attrName>
                                        </p:attrNameLst>
                                      </p:cBhvr>
                                      <p:tavLst>
                                        <p:tav tm="0">
                                          <p:val>
                                            <p:strVal val="ppt_y"/>
                                          </p:val>
                                        </p:tav>
                                        <p:tav tm="100000">
                                          <p:val>
                                            <p:strVal val="0-ppt_h/2"/>
                                          </p:val>
                                        </p:tav>
                                      </p:tavLst>
                                    </p:anim>
                                    <p:set>
                                      <p:cBhvr>
                                        <p:cTn id="324" dur="1" fill="hold">
                                          <p:stCondLst>
                                            <p:cond delay="3499"/>
                                          </p:stCondLst>
                                        </p:cTn>
                                        <p:tgtEl>
                                          <p:spTgt spid="47"/>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48"/>
                                        </p:tgtEl>
                                        <p:attrNameLst>
                                          <p:attrName>style.visibility</p:attrName>
                                        </p:attrNameLst>
                                      </p:cBhvr>
                                      <p:to>
                                        <p:strVal val="visible"/>
                                      </p:to>
                                    </p:set>
                                    <p:anim calcmode="lin" valueType="num">
                                      <p:cBhvr>
                                        <p:cTn id="327" dur="3500" fill="hold"/>
                                        <p:tgtEl>
                                          <p:spTgt spid="48"/>
                                        </p:tgtEl>
                                        <p:attrNameLst>
                                          <p:attrName>ppt_w</p:attrName>
                                        </p:attrNameLst>
                                      </p:cBhvr>
                                      <p:tavLst>
                                        <p:tav tm="0">
                                          <p:val>
                                            <p:strVal val="#ppt_w"/>
                                          </p:val>
                                        </p:tav>
                                        <p:tav tm="100000">
                                          <p:val>
                                            <p:strVal val="#ppt_w"/>
                                          </p:val>
                                        </p:tav>
                                      </p:tavLst>
                                    </p:anim>
                                    <p:anim calcmode="lin" valueType="num">
                                      <p:cBhvr>
                                        <p:cTn id="328" dur="3500" fill="hold"/>
                                        <p:tgtEl>
                                          <p:spTgt spid="48"/>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48"/>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48"/>
                                        </p:tgtEl>
                                        <p:attrNameLst>
                                          <p:attrName>ppt_x</p:attrName>
                                        </p:attrNameLst>
                                      </p:cBhvr>
                                      <p:tavLst>
                                        <p:tav tm="0">
                                          <p:val>
                                            <p:strVal val="ppt_x"/>
                                          </p:val>
                                        </p:tav>
                                        <p:tav tm="100000">
                                          <p:val>
                                            <p:strVal val="1+ppt_w/2"/>
                                          </p:val>
                                        </p:tav>
                                      </p:tavLst>
                                    </p:anim>
                                    <p:anim calcmode="lin" valueType="num">
                                      <p:cBhvr additive="base">
                                        <p:cTn id="333" dur="3500"/>
                                        <p:tgtEl>
                                          <p:spTgt spid="48"/>
                                        </p:tgtEl>
                                        <p:attrNameLst>
                                          <p:attrName>ppt_y</p:attrName>
                                        </p:attrNameLst>
                                      </p:cBhvr>
                                      <p:tavLst>
                                        <p:tav tm="0">
                                          <p:val>
                                            <p:strVal val="ppt_y"/>
                                          </p:val>
                                        </p:tav>
                                        <p:tav tm="100000">
                                          <p:val>
                                            <p:strVal val="0-ppt_h/2"/>
                                          </p:val>
                                        </p:tav>
                                      </p:tavLst>
                                    </p:anim>
                                    <p:set>
                                      <p:cBhvr>
                                        <p:cTn id="334" dur="1" fill="hold">
                                          <p:stCondLst>
                                            <p:cond delay="3499"/>
                                          </p:stCondLst>
                                        </p:cTn>
                                        <p:tgtEl>
                                          <p:spTgt spid="48"/>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p:cTn id="337" dur="3500" fill="hold"/>
                                        <p:tgtEl>
                                          <p:spTgt spid="49"/>
                                        </p:tgtEl>
                                        <p:attrNameLst>
                                          <p:attrName>ppt_w</p:attrName>
                                        </p:attrNameLst>
                                      </p:cBhvr>
                                      <p:tavLst>
                                        <p:tav tm="0">
                                          <p:val>
                                            <p:strVal val="#ppt_w"/>
                                          </p:val>
                                        </p:tav>
                                        <p:tav tm="100000">
                                          <p:val>
                                            <p:strVal val="#ppt_w"/>
                                          </p:val>
                                        </p:tav>
                                      </p:tavLst>
                                    </p:anim>
                                    <p:anim calcmode="lin" valueType="num">
                                      <p:cBhvr>
                                        <p:cTn id="338" dur="3500" fill="hold"/>
                                        <p:tgtEl>
                                          <p:spTgt spid="4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49"/>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49"/>
                                        </p:tgtEl>
                                        <p:attrNameLst>
                                          <p:attrName>ppt_x</p:attrName>
                                        </p:attrNameLst>
                                      </p:cBhvr>
                                      <p:tavLst>
                                        <p:tav tm="0">
                                          <p:val>
                                            <p:strVal val="ppt_x"/>
                                          </p:val>
                                        </p:tav>
                                        <p:tav tm="100000">
                                          <p:val>
                                            <p:strVal val="1+ppt_w/2"/>
                                          </p:val>
                                        </p:tav>
                                      </p:tavLst>
                                    </p:anim>
                                    <p:anim calcmode="lin" valueType="num">
                                      <p:cBhvr additive="base">
                                        <p:cTn id="343" dur="3500"/>
                                        <p:tgtEl>
                                          <p:spTgt spid="49"/>
                                        </p:tgtEl>
                                        <p:attrNameLst>
                                          <p:attrName>ppt_y</p:attrName>
                                        </p:attrNameLst>
                                      </p:cBhvr>
                                      <p:tavLst>
                                        <p:tav tm="0">
                                          <p:val>
                                            <p:strVal val="ppt_y"/>
                                          </p:val>
                                        </p:tav>
                                        <p:tav tm="100000">
                                          <p:val>
                                            <p:strVal val="0-ppt_h/2"/>
                                          </p:val>
                                        </p:tav>
                                      </p:tavLst>
                                    </p:anim>
                                    <p:set>
                                      <p:cBhvr>
                                        <p:cTn id="344" dur="1" fill="hold">
                                          <p:stCondLst>
                                            <p:cond delay="3499"/>
                                          </p:stCondLst>
                                        </p:cTn>
                                        <p:tgtEl>
                                          <p:spTgt spid="4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50"/>
                                        </p:tgtEl>
                                        <p:attrNameLst>
                                          <p:attrName>style.visibility</p:attrName>
                                        </p:attrNameLst>
                                      </p:cBhvr>
                                      <p:to>
                                        <p:strVal val="visible"/>
                                      </p:to>
                                    </p:set>
                                    <p:anim calcmode="lin" valueType="num">
                                      <p:cBhvr>
                                        <p:cTn id="347" dur="3500" fill="hold"/>
                                        <p:tgtEl>
                                          <p:spTgt spid="50"/>
                                        </p:tgtEl>
                                        <p:attrNameLst>
                                          <p:attrName>ppt_w</p:attrName>
                                        </p:attrNameLst>
                                      </p:cBhvr>
                                      <p:tavLst>
                                        <p:tav tm="0">
                                          <p:val>
                                            <p:strVal val="#ppt_w"/>
                                          </p:val>
                                        </p:tav>
                                        <p:tav tm="100000">
                                          <p:val>
                                            <p:strVal val="#ppt_w"/>
                                          </p:val>
                                        </p:tav>
                                      </p:tavLst>
                                    </p:anim>
                                    <p:anim calcmode="lin" valueType="num">
                                      <p:cBhvr>
                                        <p:cTn id="348" dur="3500" fill="hold"/>
                                        <p:tgtEl>
                                          <p:spTgt spid="50"/>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50"/>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50"/>
                                        </p:tgtEl>
                                        <p:attrNameLst>
                                          <p:attrName>ppt_x</p:attrName>
                                        </p:attrNameLst>
                                      </p:cBhvr>
                                      <p:tavLst>
                                        <p:tav tm="0">
                                          <p:val>
                                            <p:strVal val="ppt_x"/>
                                          </p:val>
                                        </p:tav>
                                        <p:tav tm="100000">
                                          <p:val>
                                            <p:strVal val="1+ppt_w/2"/>
                                          </p:val>
                                        </p:tav>
                                      </p:tavLst>
                                    </p:anim>
                                    <p:anim calcmode="lin" valueType="num">
                                      <p:cBhvr additive="base">
                                        <p:cTn id="353" dur="3500"/>
                                        <p:tgtEl>
                                          <p:spTgt spid="50"/>
                                        </p:tgtEl>
                                        <p:attrNameLst>
                                          <p:attrName>ppt_y</p:attrName>
                                        </p:attrNameLst>
                                      </p:cBhvr>
                                      <p:tavLst>
                                        <p:tav tm="0">
                                          <p:val>
                                            <p:strVal val="ppt_y"/>
                                          </p:val>
                                        </p:tav>
                                        <p:tav tm="100000">
                                          <p:val>
                                            <p:strVal val="0-ppt_h/2"/>
                                          </p:val>
                                        </p:tav>
                                      </p:tavLst>
                                    </p:anim>
                                    <p:set>
                                      <p:cBhvr>
                                        <p:cTn id="354" dur="1" fill="hold">
                                          <p:stCondLst>
                                            <p:cond delay="3499"/>
                                          </p:stCondLst>
                                        </p:cTn>
                                        <p:tgtEl>
                                          <p:spTgt spid="50"/>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1"/>
                                        </p:tgtEl>
                                        <p:attrNameLst>
                                          <p:attrName>style.visibility</p:attrName>
                                        </p:attrNameLst>
                                      </p:cBhvr>
                                      <p:to>
                                        <p:strVal val="visible"/>
                                      </p:to>
                                    </p:set>
                                    <p:anim calcmode="lin" valueType="num">
                                      <p:cBhvr>
                                        <p:cTn id="357" dur="3500" fill="hold"/>
                                        <p:tgtEl>
                                          <p:spTgt spid="51"/>
                                        </p:tgtEl>
                                        <p:attrNameLst>
                                          <p:attrName>ppt_w</p:attrName>
                                        </p:attrNameLst>
                                      </p:cBhvr>
                                      <p:tavLst>
                                        <p:tav tm="0">
                                          <p:val>
                                            <p:strVal val="#ppt_w"/>
                                          </p:val>
                                        </p:tav>
                                        <p:tav tm="100000">
                                          <p:val>
                                            <p:strVal val="#ppt_w"/>
                                          </p:val>
                                        </p:tav>
                                      </p:tavLst>
                                    </p:anim>
                                    <p:anim calcmode="lin" valueType="num">
                                      <p:cBhvr>
                                        <p:cTn id="358" dur="3500" fill="hold"/>
                                        <p:tgtEl>
                                          <p:spTgt spid="51"/>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51"/>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51"/>
                                        </p:tgtEl>
                                        <p:attrNameLst>
                                          <p:attrName>ppt_x</p:attrName>
                                        </p:attrNameLst>
                                      </p:cBhvr>
                                      <p:tavLst>
                                        <p:tav tm="0">
                                          <p:val>
                                            <p:strVal val="ppt_x"/>
                                          </p:val>
                                        </p:tav>
                                        <p:tav tm="100000">
                                          <p:val>
                                            <p:strVal val="1+ppt_w/2"/>
                                          </p:val>
                                        </p:tav>
                                      </p:tavLst>
                                    </p:anim>
                                    <p:anim calcmode="lin" valueType="num">
                                      <p:cBhvr additive="base">
                                        <p:cTn id="363" dur="3500"/>
                                        <p:tgtEl>
                                          <p:spTgt spid="51"/>
                                        </p:tgtEl>
                                        <p:attrNameLst>
                                          <p:attrName>ppt_y</p:attrName>
                                        </p:attrNameLst>
                                      </p:cBhvr>
                                      <p:tavLst>
                                        <p:tav tm="0">
                                          <p:val>
                                            <p:strVal val="ppt_y"/>
                                          </p:val>
                                        </p:tav>
                                        <p:tav tm="100000">
                                          <p:val>
                                            <p:strVal val="0-ppt_h/2"/>
                                          </p:val>
                                        </p:tav>
                                      </p:tavLst>
                                    </p:anim>
                                    <p:set>
                                      <p:cBhvr>
                                        <p:cTn id="364" dur="1" fill="hold">
                                          <p:stCondLst>
                                            <p:cond delay="3499"/>
                                          </p:stCondLst>
                                        </p:cTn>
                                        <p:tgtEl>
                                          <p:spTgt spid="51"/>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p:cTn id="367" dur="3500" fill="hold"/>
                                        <p:tgtEl>
                                          <p:spTgt spid="52"/>
                                        </p:tgtEl>
                                        <p:attrNameLst>
                                          <p:attrName>ppt_w</p:attrName>
                                        </p:attrNameLst>
                                      </p:cBhvr>
                                      <p:tavLst>
                                        <p:tav tm="0">
                                          <p:val>
                                            <p:strVal val="#ppt_w"/>
                                          </p:val>
                                        </p:tav>
                                        <p:tav tm="100000">
                                          <p:val>
                                            <p:strVal val="#ppt_w"/>
                                          </p:val>
                                        </p:tav>
                                      </p:tavLst>
                                    </p:anim>
                                    <p:anim calcmode="lin" valueType="num">
                                      <p:cBhvr>
                                        <p:cTn id="368" dur="3500" fill="hold"/>
                                        <p:tgtEl>
                                          <p:spTgt spid="5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52"/>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52"/>
                                        </p:tgtEl>
                                        <p:attrNameLst>
                                          <p:attrName>ppt_x</p:attrName>
                                        </p:attrNameLst>
                                      </p:cBhvr>
                                      <p:tavLst>
                                        <p:tav tm="0">
                                          <p:val>
                                            <p:strVal val="ppt_x"/>
                                          </p:val>
                                        </p:tav>
                                        <p:tav tm="100000">
                                          <p:val>
                                            <p:strVal val="1+ppt_w/2"/>
                                          </p:val>
                                        </p:tav>
                                      </p:tavLst>
                                    </p:anim>
                                    <p:anim calcmode="lin" valueType="num">
                                      <p:cBhvr additive="base">
                                        <p:cTn id="373" dur="3500"/>
                                        <p:tgtEl>
                                          <p:spTgt spid="52"/>
                                        </p:tgtEl>
                                        <p:attrNameLst>
                                          <p:attrName>ppt_y</p:attrName>
                                        </p:attrNameLst>
                                      </p:cBhvr>
                                      <p:tavLst>
                                        <p:tav tm="0">
                                          <p:val>
                                            <p:strVal val="ppt_y"/>
                                          </p:val>
                                        </p:tav>
                                        <p:tav tm="100000">
                                          <p:val>
                                            <p:strVal val="0-ppt_h/2"/>
                                          </p:val>
                                        </p:tav>
                                      </p:tavLst>
                                    </p:anim>
                                    <p:set>
                                      <p:cBhvr>
                                        <p:cTn id="374" dur="1" fill="hold">
                                          <p:stCondLst>
                                            <p:cond delay="3499"/>
                                          </p:stCondLst>
                                        </p:cTn>
                                        <p:tgtEl>
                                          <p:spTgt spid="5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3"/>
                                        </p:tgtEl>
                                        <p:attrNameLst>
                                          <p:attrName>style.visibility</p:attrName>
                                        </p:attrNameLst>
                                      </p:cBhvr>
                                      <p:to>
                                        <p:strVal val="visible"/>
                                      </p:to>
                                    </p:set>
                                    <p:anim calcmode="lin" valueType="num">
                                      <p:cBhvr>
                                        <p:cTn id="377" dur="3500" fill="hold"/>
                                        <p:tgtEl>
                                          <p:spTgt spid="53"/>
                                        </p:tgtEl>
                                        <p:attrNameLst>
                                          <p:attrName>ppt_w</p:attrName>
                                        </p:attrNameLst>
                                      </p:cBhvr>
                                      <p:tavLst>
                                        <p:tav tm="0">
                                          <p:val>
                                            <p:strVal val="#ppt_w"/>
                                          </p:val>
                                        </p:tav>
                                        <p:tav tm="100000">
                                          <p:val>
                                            <p:strVal val="#ppt_w"/>
                                          </p:val>
                                        </p:tav>
                                      </p:tavLst>
                                    </p:anim>
                                    <p:anim calcmode="lin" valueType="num">
                                      <p:cBhvr>
                                        <p:cTn id="378" dur="3500" fill="hold"/>
                                        <p:tgtEl>
                                          <p:spTgt spid="5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53"/>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53"/>
                                        </p:tgtEl>
                                        <p:attrNameLst>
                                          <p:attrName>ppt_x</p:attrName>
                                        </p:attrNameLst>
                                      </p:cBhvr>
                                      <p:tavLst>
                                        <p:tav tm="0">
                                          <p:val>
                                            <p:strVal val="ppt_x"/>
                                          </p:val>
                                        </p:tav>
                                        <p:tav tm="100000">
                                          <p:val>
                                            <p:strVal val="1+ppt_w/2"/>
                                          </p:val>
                                        </p:tav>
                                      </p:tavLst>
                                    </p:anim>
                                    <p:anim calcmode="lin" valueType="num">
                                      <p:cBhvr additive="base">
                                        <p:cTn id="383" dur="3500"/>
                                        <p:tgtEl>
                                          <p:spTgt spid="53"/>
                                        </p:tgtEl>
                                        <p:attrNameLst>
                                          <p:attrName>ppt_y</p:attrName>
                                        </p:attrNameLst>
                                      </p:cBhvr>
                                      <p:tavLst>
                                        <p:tav tm="0">
                                          <p:val>
                                            <p:strVal val="ppt_y"/>
                                          </p:val>
                                        </p:tav>
                                        <p:tav tm="100000">
                                          <p:val>
                                            <p:strVal val="0-ppt_h/2"/>
                                          </p:val>
                                        </p:tav>
                                      </p:tavLst>
                                    </p:anim>
                                    <p:set>
                                      <p:cBhvr>
                                        <p:cTn id="384" dur="1" fill="hold">
                                          <p:stCondLst>
                                            <p:cond delay="3499"/>
                                          </p:stCondLst>
                                        </p:cTn>
                                        <p:tgtEl>
                                          <p:spTgt spid="5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p:cTn id="387" dur="3500" fill="hold"/>
                                        <p:tgtEl>
                                          <p:spTgt spid="54"/>
                                        </p:tgtEl>
                                        <p:attrNameLst>
                                          <p:attrName>ppt_w</p:attrName>
                                        </p:attrNameLst>
                                      </p:cBhvr>
                                      <p:tavLst>
                                        <p:tav tm="0">
                                          <p:val>
                                            <p:strVal val="#ppt_w"/>
                                          </p:val>
                                        </p:tav>
                                        <p:tav tm="100000">
                                          <p:val>
                                            <p:strVal val="#ppt_w"/>
                                          </p:val>
                                        </p:tav>
                                      </p:tavLst>
                                    </p:anim>
                                    <p:anim calcmode="lin" valueType="num">
                                      <p:cBhvr>
                                        <p:cTn id="388" dur="3500" fill="hold"/>
                                        <p:tgtEl>
                                          <p:spTgt spid="5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54"/>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54"/>
                                        </p:tgtEl>
                                        <p:attrNameLst>
                                          <p:attrName>ppt_x</p:attrName>
                                        </p:attrNameLst>
                                      </p:cBhvr>
                                      <p:tavLst>
                                        <p:tav tm="0">
                                          <p:val>
                                            <p:strVal val="ppt_x"/>
                                          </p:val>
                                        </p:tav>
                                        <p:tav tm="100000">
                                          <p:val>
                                            <p:strVal val="1+ppt_w/2"/>
                                          </p:val>
                                        </p:tav>
                                      </p:tavLst>
                                    </p:anim>
                                    <p:anim calcmode="lin" valueType="num">
                                      <p:cBhvr additive="base">
                                        <p:cTn id="393" dur="3500"/>
                                        <p:tgtEl>
                                          <p:spTgt spid="54"/>
                                        </p:tgtEl>
                                        <p:attrNameLst>
                                          <p:attrName>ppt_y</p:attrName>
                                        </p:attrNameLst>
                                      </p:cBhvr>
                                      <p:tavLst>
                                        <p:tav tm="0">
                                          <p:val>
                                            <p:strVal val="ppt_y"/>
                                          </p:val>
                                        </p:tav>
                                        <p:tav tm="100000">
                                          <p:val>
                                            <p:strVal val="0-ppt_h/2"/>
                                          </p:val>
                                        </p:tav>
                                      </p:tavLst>
                                    </p:anim>
                                    <p:set>
                                      <p:cBhvr>
                                        <p:cTn id="394" dur="1" fill="hold">
                                          <p:stCondLst>
                                            <p:cond delay="3499"/>
                                          </p:stCondLst>
                                        </p:cTn>
                                        <p:tgtEl>
                                          <p:spTgt spid="5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29"/>
                                        </p:tgtEl>
                                        <p:attrNameLst>
                                          <p:attrName>style.visibility</p:attrName>
                                        </p:attrNameLst>
                                      </p:cBhvr>
                                      <p:to>
                                        <p:strVal val="visible"/>
                                      </p:to>
                                    </p:set>
                                    <p:anim calcmode="lin" valueType="num">
                                      <p:cBhvr>
                                        <p:cTn id="397" dur="3500" fill="hold"/>
                                        <p:tgtEl>
                                          <p:spTgt spid="29"/>
                                        </p:tgtEl>
                                        <p:attrNameLst>
                                          <p:attrName>ppt_w</p:attrName>
                                        </p:attrNameLst>
                                      </p:cBhvr>
                                      <p:tavLst>
                                        <p:tav tm="0">
                                          <p:val>
                                            <p:strVal val="#ppt_w"/>
                                          </p:val>
                                        </p:tav>
                                        <p:tav tm="100000">
                                          <p:val>
                                            <p:strVal val="#ppt_w"/>
                                          </p:val>
                                        </p:tav>
                                      </p:tavLst>
                                    </p:anim>
                                    <p:anim calcmode="lin" valueType="num">
                                      <p:cBhvr>
                                        <p:cTn id="398" dur="3500" fill="hold"/>
                                        <p:tgtEl>
                                          <p:spTgt spid="29"/>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29"/>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3500"/>
                                        <p:tgtEl>
                                          <p:spTgt spid="29"/>
                                        </p:tgtEl>
                                        <p:attrNameLst>
                                          <p:attrName>ppt_x</p:attrName>
                                        </p:attrNameLst>
                                      </p:cBhvr>
                                      <p:tavLst>
                                        <p:tav tm="0">
                                          <p:val>
                                            <p:strVal val="ppt_x"/>
                                          </p:val>
                                        </p:tav>
                                        <p:tav tm="100000">
                                          <p:val>
                                            <p:strVal val="0-ppt_w/2"/>
                                          </p:val>
                                        </p:tav>
                                      </p:tavLst>
                                    </p:anim>
                                    <p:anim calcmode="lin" valueType="num">
                                      <p:cBhvr additive="base">
                                        <p:cTn id="403" dur="3500"/>
                                        <p:tgtEl>
                                          <p:spTgt spid="29"/>
                                        </p:tgtEl>
                                        <p:attrNameLst>
                                          <p:attrName>ppt_y</p:attrName>
                                        </p:attrNameLst>
                                      </p:cBhvr>
                                      <p:tavLst>
                                        <p:tav tm="0">
                                          <p:val>
                                            <p:strVal val="ppt_y"/>
                                          </p:val>
                                        </p:tav>
                                        <p:tav tm="100000">
                                          <p:val>
                                            <p:strVal val="0-ppt_h/2"/>
                                          </p:val>
                                        </p:tav>
                                      </p:tavLst>
                                    </p:anim>
                                    <p:set>
                                      <p:cBhvr>
                                        <p:cTn id="404" dur="1" fill="hold">
                                          <p:stCondLst>
                                            <p:cond delay="3499"/>
                                          </p:stCondLst>
                                        </p:cTn>
                                        <p:tgtEl>
                                          <p:spTgt spid="29"/>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3500" fill="hold"/>
                                        <p:tgtEl>
                                          <p:spTgt spid="30"/>
                                        </p:tgtEl>
                                        <p:attrNameLst>
                                          <p:attrName>ppt_w</p:attrName>
                                        </p:attrNameLst>
                                      </p:cBhvr>
                                      <p:tavLst>
                                        <p:tav tm="0">
                                          <p:val>
                                            <p:strVal val="#ppt_w"/>
                                          </p:val>
                                        </p:tav>
                                        <p:tav tm="100000">
                                          <p:val>
                                            <p:strVal val="#ppt_w"/>
                                          </p:val>
                                        </p:tav>
                                      </p:tavLst>
                                    </p:anim>
                                    <p:anim calcmode="lin" valueType="num">
                                      <p:cBhvr>
                                        <p:cTn id="408" dur="3500" fill="hold"/>
                                        <p:tgtEl>
                                          <p:spTgt spid="30"/>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30"/>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3500"/>
                                        <p:tgtEl>
                                          <p:spTgt spid="30"/>
                                        </p:tgtEl>
                                        <p:attrNameLst>
                                          <p:attrName>ppt_x</p:attrName>
                                        </p:attrNameLst>
                                      </p:cBhvr>
                                      <p:tavLst>
                                        <p:tav tm="0">
                                          <p:val>
                                            <p:strVal val="ppt_x"/>
                                          </p:val>
                                        </p:tav>
                                        <p:tav tm="100000">
                                          <p:val>
                                            <p:strVal val="0-ppt_w/2"/>
                                          </p:val>
                                        </p:tav>
                                      </p:tavLst>
                                    </p:anim>
                                    <p:anim calcmode="lin" valueType="num">
                                      <p:cBhvr additive="base">
                                        <p:cTn id="413" dur="3500"/>
                                        <p:tgtEl>
                                          <p:spTgt spid="30"/>
                                        </p:tgtEl>
                                        <p:attrNameLst>
                                          <p:attrName>ppt_y</p:attrName>
                                        </p:attrNameLst>
                                      </p:cBhvr>
                                      <p:tavLst>
                                        <p:tav tm="0">
                                          <p:val>
                                            <p:strVal val="ppt_y"/>
                                          </p:val>
                                        </p:tav>
                                        <p:tav tm="100000">
                                          <p:val>
                                            <p:strVal val="0-ppt_h/2"/>
                                          </p:val>
                                        </p:tav>
                                      </p:tavLst>
                                    </p:anim>
                                    <p:set>
                                      <p:cBhvr>
                                        <p:cTn id="414" dur="1" fill="hold">
                                          <p:stCondLst>
                                            <p:cond delay="3499"/>
                                          </p:stCondLst>
                                        </p:cTn>
                                        <p:tgtEl>
                                          <p:spTgt spid="30"/>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31"/>
                                        </p:tgtEl>
                                        <p:attrNameLst>
                                          <p:attrName>style.visibility</p:attrName>
                                        </p:attrNameLst>
                                      </p:cBhvr>
                                      <p:to>
                                        <p:strVal val="visible"/>
                                      </p:to>
                                    </p:set>
                                    <p:anim calcmode="lin" valueType="num">
                                      <p:cBhvr>
                                        <p:cTn id="417" dur="3500" fill="hold"/>
                                        <p:tgtEl>
                                          <p:spTgt spid="31"/>
                                        </p:tgtEl>
                                        <p:attrNameLst>
                                          <p:attrName>ppt_w</p:attrName>
                                        </p:attrNameLst>
                                      </p:cBhvr>
                                      <p:tavLst>
                                        <p:tav tm="0">
                                          <p:val>
                                            <p:strVal val="#ppt_w"/>
                                          </p:val>
                                        </p:tav>
                                        <p:tav tm="100000">
                                          <p:val>
                                            <p:strVal val="#ppt_w"/>
                                          </p:val>
                                        </p:tav>
                                      </p:tavLst>
                                    </p:anim>
                                    <p:anim calcmode="lin" valueType="num">
                                      <p:cBhvr>
                                        <p:cTn id="418" dur="3500" fill="hold"/>
                                        <p:tgtEl>
                                          <p:spTgt spid="31"/>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31"/>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3500"/>
                                        <p:tgtEl>
                                          <p:spTgt spid="31"/>
                                        </p:tgtEl>
                                        <p:attrNameLst>
                                          <p:attrName>ppt_x</p:attrName>
                                        </p:attrNameLst>
                                      </p:cBhvr>
                                      <p:tavLst>
                                        <p:tav tm="0">
                                          <p:val>
                                            <p:strVal val="ppt_x"/>
                                          </p:val>
                                        </p:tav>
                                        <p:tav tm="100000">
                                          <p:val>
                                            <p:strVal val="0-ppt_w/2"/>
                                          </p:val>
                                        </p:tav>
                                      </p:tavLst>
                                    </p:anim>
                                    <p:anim calcmode="lin" valueType="num">
                                      <p:cBhvr additive="base">
                                        <p:cTn id="423" dur="3500"/>
                                        <p:tgtEl>
                                          <p:spTgt spid="31"/>
                                        </p:tgtEl>
                                        <p:attrNameLst>
                                          <p:attrName>ppt_y</p:attrName>
                                        </p:attrNameLst>
                                      </p:cBhvr>
                                      <p:tavLst>
                                        <p:tav tm="0">
                                          <p:val>
                                            <p:strVal val="ppt_y"/>
                                          </p:val>
                                        </p:tav>
                                        <p:tav tm="100000">
                                          <p:val>
                                            <p:strVal val="0-ppt_h/2"/>
                                          </p:val>
                                        </p:tav>
                                      </p:tavLst>
                                    </p:anim>
                                    <p:set>
                                      <p:cBhvr>
                                        <p:cTn id="424" dur="1" fill="hold">
                                          <p:stCondLst>
                                            <p:cond delay="3499"/>
                                          </p:stCondLst>
                                        </p:cTn>
                                        <p:tgtEl>
                                          <p:spTgt spid="31"/>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500" fill="hold"/>
                                        <p:tgtEl>
                                          <p:spTgt spid="32"/>
                                        </p:tgtEl>
                                        <p:attrNameLst>
                                          <p:attrName>ppt_w</p:attrName>
                                        </p:attrNameLst>
                                      </p:cBhvr>
                                      <p:tavLst>
                                        <p:tav tm="0">
                                          <p:val>
                                            <p:strVal val="#ppt_w"/>
                                          </p:val>
                                        </p:tav>
                                        <p:tav tm="100000">
                                          <p:val>
                                            <p:strVal val="#ppt_w"/>
                                          </p:val>
                                        </p:tav>
                                      </p:tavLst>
                                    </p:anim>
                                    <p:anim calcmode="lin" valueType="num">
                                      <p:cBhvr>
                                        <p:cTn id="428" dur="3500" fill="hold"/>
                                        <p:tgtEl>
                                          <p:spTgt spid="32"/>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32"/>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32"/>
                                        </p:tgtEl>
                                        <p:attrNameLst>
                                          <p:attrName>ppt_x</p:attrName>
                                        </p:attrNameLst>
                                      </p:cBhvr>
                                      <p:tavLst>
                                        <p:tav tm="0">
                                          <p:val>
                                            <p:strVal val="ppt_x"/>
                                          </p:val>
                                        </p:tav>
                                        <p:tav tm="100000">
                                          <p:val>
                                            <p:strVal val="0-ppt_w/2"/>
                                          </p:val>
                                        </p:tav>
                                      </p:tavLst>
                                    </p:anim>
                                    <p:anim calcmode="lin" valueType="num">
                                      <p:cBhvr additive="base">
                                        <p:cTn id="433" dur="3500"/>
                                        <p:tgtEl>
                                          <p:spTgt spid="32"/>
                                        </p:tgtEl>
                                        <p:attrNameLst>
                                          <p:attrName>ppt_y</p:attrName>
                                        </p:attrNameLst>
                                      </p:cBhvr>
                                      <p:tavLst>
                                        <p:tav tm="0">
                                          <p:val>
                                            <p:strVal val="ppt_y"/>
                                          </p:val>
                                        </p:tav>
                                        <p:tav tm="100000">
                                          <p:val>
                                            <p:strVal val="0-ppt_h/2"/>
                                          </p:val>
                                        </p:tav>
                                      </p:tavLst>
                                    </p:anim>
                                    <p:set>
                                      <p:cBhvr>
                                        <p:cTn id="434" dur="1" fill="hold">
                                          <p:stCondLst>
                                            <p:cond delay="3499"/>
                                          </p:stCondLst>
                                        </p:cTn>
                                        <p:tgtEl>
                                          <p:spTgt spid="32"/>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33"/>
                                        </p:tgtEl>
                                        <p:attrNameLst>
                                          <p:attrName>style.visibility</p:attrName>
                                        </p:attrNameLst>
                                      </p:cBhvr>
                                      <p:to>
                                        <p:strVal val="visible"/>
                                      </p:to>
                                    </p:set>
                                    <p:anim calcmode="lin" valueType="num">
                                      <p:cBhvr>
                                        <p:cTn id="437" dur="3500" fill="hold"/>
                                        <p:tgtEl>
                                          <p:spTgt spid="33"/>
                                        </p:tgtEl>
                                        <p:attrNameLst>
                                          <p:attrName>ppt_w</p:attrName>
                                        </p:attrNameLst>
                                      </p:cBhvr>
                                      <p:tavLst>
                                        <p:tav tm="0">
                                          <p:val>
                                            <p:strVal val="#ppt_w"/>
                                          </p:val>
                                        </p:tav>
                                        <p:tav tm="100000">
                                          <p:val>
                                            <p:strVal val="#ppt_w"/>
                                          </p:val>
                                        </p:tav>
                                      </p:tavLst>
                                    </p:anim>
                                    <p:anim calcmode="lin" valueType="num">
                                      <p:cBhvr>
                                        <p:cTn id="438" dur="3500" fill="hold"/>
                                        <p:tgtEl>
                                          <p:spTgt spid="33"/>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33"/>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33"/>
                                        </p:tgtEl>
                                        <p:attrNameLst>
                                          <p:attrName>ppt_x</p:attrName>
                                        </p:attrNameLst>
                                      </p:cBhvr>
                                      <p:tavLst>
                                        <p:tav tm="0">
                                          <p:val>
                                            <p:strVal val="ppt_x"/>
                                          </p:val>
                                        </p:tav>
                                        <p:tav tm="100000">
                                          <p:val>
                                            <p:strVal val="0-ppt_w/2"/>
                                          </p:val>
                                        </p:tav>
                                      </p:tavLst>
                                    </p:anim>
                                    <p:anim calcmode="lin" valueType="num">
                                      <p:cBhvr additive="base">
                                        <p:cTn id="443" dur="3500"/>
                                        <p:tgtEl>
                                          <p:spTgt spid="33"/>
                                        </p:tgtEl>
                                        <p:attrNameLst>
                                          <p:attrName>ppt_y</p:attrName>
                                        </p:attrNameLst>
                                      </p:cBhvr>
                                      <p:tavLst>
                                        <p:tav tm="0">
                                          <p:val>
                                            <p:strVal val="ppt_y"/>
                                          </p:val>
                                        </p:tav>
                                        <p:tav tm="100000">
                                          <p:val>
                                            <p:strVal val="0-ppt_h/2"/>
                                          </p:val>
                                        </p:tav>
                                      </p:tavLst>
                                    </p:anim>
                                    <p:set>
                                      <p:cBhvr>
                                        <p:cTn id="444" dur="1" fill="hold">
                                          <p:stCondLst>
                                            <p:cond delay="3499"/>
                                          </p:stCondLst>
                                        </p:cTn>
                                        <p:tgtEl>
                                          <p:spTgt spid="33"/>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34"/>
                                        </p:tgtEl>
                                        <p:attrNameLst>
                                          <p:attrName>style.visibility</p:attrName>
                                        </p:attrNameLst>
                                      </p:cBhvr>
                                      <p:to>
                                        <p:strVal val="visible"/>
                                      </p:to>
                                    </p:set>
                                    <p:anim calcmode="lin" valueType="num">
                                      <p:cBhvr>
                                        <p:cTn id="447" dur="3500" fill="hold"/>
                                        <p:tgtEl>
                                          <p:spTgt spid="34"/>
                                        </p:tgtEl>
                                        <p:attrNameLst>
                                          <p:attrName>ppt_w</p:attrName>
                                        </p:attrNameLst>
                                      </p:cBhvr>
                                      <p:tavLst>
                                        <p:tav tm="0">
                                          <p:val>
                                            <p:strVal val="#ppt_w"/>
                                          </p:val>
                                        </p:tav>
                                        <p:tav tm="100000">
                                          <p:val>
                                            <p:strVal val="#ppt_w"/>
                                          </p:val>
                                        </p:tav>
                                      </p:tavLst>
                                    </p:anim>
                                    <p:anim calcmode="lin" valueType="num">
                                      <p:cBhvr>
                                        <p:cTn id="448" dur="3500" fill="hold"/>
                                        <p:tgtEl>
                                          <p:spTgt spid="3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3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34"/>
                                        </p:tgtEl>
                                        <p:attrNameLst>
                                          <p:attrName>ppt_x</p:attrName>
                                        </p:attrNameLst>
                                      </p:cBhvr>
                                      <p:tavLst>
                                        <p:tav tm="0">
                                          <p:val>
                                            <p:strVal val="ppt_x"/>
                                          </p:val>
                                        </p:tav>
                                        <p:tav tm="100000">
                                          <p:val>
                                            <p:strVal val="0-ppt_w/2"/>
                                          </p:val>
                                        </p:tav>
                                      </p:tavLst>
                                    </p:anim>
                                    <p:anim calcmode="lin" valueType="num">
                                      <p:cBhvr additive="base">
                                        <p:cTn id="453" dur="3500"/>
                                        <p:tgtEl>
                                          <p:spTgt spid="34"/>
                                        </p:tgtEl>
                                        <p:attrNameLst>
                                          <p:attrName>ppt_y</p:attrName>
                                        </p:attrNameLst>
                                      </p:cBhvr>
                                      <p:tavLst>
                                        <p:tav tm="0">
                                          <p:val>
                                            <p:strVal val="ppt_y"/>
                                          </p:val>
                                        </p:tav>
                                        <p:tav tm="100000">
                                          <p:val>
                                            <p:strVal val="0-ppt_h/2"/>
                                          </p:val>
                                        </p:tav>
                                      </p:tavLst>
                                    </p:anim>
                                    <p:set>
                                      <p:cBhvr>
                                        <p:cTn id="454" dur="1" fill="hold">
                                          <p:stCondLst>
                                            <p:cond delay="3499"/>
                                          </p:stCondLst>
                                        </p:cTn>
                                        <p:tgtEl>
                                          <p:spTgt spid="3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p:cTn id="457" dur="3500" fill="hold"/>
                                        <p:tgtEl>
                                          <p:spTgt spid="35"/>
                                        </p:tgtEl>
                                        <p:attrNameLst>
                                          <p:attrName>ppt_w</p:attrName>
                                        </p:attrNameLst>
                                      </p:cBhvr>
                                      <p:tavLst>
                                        <p:tav tm="0">
                                          <p:val>
                                            <p:strVal val="#ppt_w"/>
                                          </p:val>
                                        </p:tav>
                                        <p:tav tm="100000">
                                          <p:val>
                                            <p:strVal val="#ppt_w"/>
                                          </p:val>
                                        </p:tav>
                                      </p:tavLst>
                                    </p:anim>
                                    <p:anim calcmode="lin" valueType="num">
                                      <p:cBhvr>
                                        <p:cTn id="458" dur="3500" fill="hold"/>
                                        <p:tgtEl>
                                          <p:spTgt spid="35"/>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35"/>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35"/>
                                        </p:tgtEl>
                                        <p:attrNameLst>
                                          <p:attrName>ppt_x</p:attrName>
                                        </p:attrNameLst>
                                      </p:cBhvr>
                                      <p:tavLst>
                                        <p:tav tm="0">
                                          <p:val>
                                            <p:strVal val="ppt_x"/>
                                          </p:val>
                                        </p:tav>
                                        <p:tav tm="100000">
                                          <p:val>
                                            <p:strVal val="0-ppt_w/2"/>
                                          </p:val>
                                        </p:tav>
                                      </p:tavLst>
                                    </p:anim>
                                    <p:anim calcmode="lin" valueType="num">
                                      <p:cBhvr additive="base">
                                        <p:cTn id="463" dur="3500"/>
                                        <p:tgtEl>
                                          <p:spTgt spid="35"/>
                                        </p:tgtEl>
                                        <p:attrNameLst>
                                          <p:attrName>ppt_y</p:attrName>
                                        </p:attrNameLst>
                                      </p:cBhvr>
                                      <p:tavLst>
                                        <p:tav tm="0">
                                          <p:val>
                                            <p:strVal val="ppt_y"/>
                                          </p:val>
                                        </p:tav>
                                        <p:tav tm="100000">
                                          <p:val>
                                            <p:strVal val="0-ppt_h/2"/>
                                          </p:val>
                                        </p:tav>
                                      </p:tavLst>
                                    </p:anim>
                                    <p:set>
                                      <p:cBhvr>
                                        <p:cTn id="464" dur="1" fill="hold">
                                          <p:stCondLst>
                                            <p:cond delay="3499"/>
                                          </p:stCondLst>
                                        </p:cTn>
                                        <p:tgtEl>
                                          <p:spTgt spid="35"/>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6"/>
                                        </p:tgtEl>
                                        <p:attrNameLst>
                                          <p:attrName>style.visibility</p:attrName>
                                        </p:attrNameLst>
                                      </p:cBhvr>
                                      <p:to>
                                        <p:strVal val="visible"/>
                                      </p:to>
                                    </p:set>
                                    <p:anim calcmode="lin" valueType="num">
                                      <p:cBhvr>
                                        <p:cTn id="467" dur="3500" fill="hold"/>
                                        <p:tgtEl>
                                          <p:spTgt spid="36"/>
                                        </p:tgtEl>
                                        <p:attrNameLst>
                                          <p:attrName>ppt_w</p:attrName>
                                        </p:attrNameLst>
                                      </p:cBhvr>
                                      <p:tavLst>
                                        <p:tav tm="0">
                                          <p:val>
                                            <p:strVal val="#ppt_w"/>
                                          </p:val>
                                        </p:tav>
                                        <p:tav tm="100000">
                                          <p:val>
                                            <p:strVal val="#ppt_w"/>
                                          </p:val>
                                        </p:tav>
                                      </p:tavLst>
                                    </p:anim>
                                    <p:anim calcmode="lin" valueType="num">
                                      <p:cBhvr>
                                        <p:cTn id="468" dur="3500" fill="hold"/>
                                        <p:tgtEl>
                                          <p:spTgt spid="36"/>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36"/>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36"/>
                                        </p:tgtEl>
                                        <p:attrNameLst>
                                          <p:attrName>ppt_x</p:attrName>
                                        </p:attrNameLst>
                                      </p:cBhvr>
                                      <p:tavLst>
                                        <p:tav tm="0">
                                          <p:val>
                                            <p:strVal val="ppt_x"/>
                                          </p:val>
                                        </p:tav>
                                        <p:tav tm="100000">
                                          <p:val>
                                            <p:strVal val="0-ppt_w/2"/>
                                          </p:val>
                                        </p:tav>
                                      </p:tavLst>
                                    </p:anim>
                                    <p:anim calcmode="lin" valueType="num">
                                      <p:cBhvr additive="base">
                                        <p:cTn id="473" dur="3500"/>
                                        <p:tgtEl>
                                          <p:spTgt spid="36"/>
                                        </p:tgtEl>
                                        <p:attrNameLst>
                                          <p:attrName>ppt_y</p:attrName>
                                        </p:attrNameLst>
                                      </p:cBhvr>
                                      <p:tavLst>
                                        <p:tav tm="0">
                                          <p:val>
                                            <p:strVal val="ppt_y"/>
                                          </p:val>
                                        </p:tav>
                                        <p:tav tm="100000">
                                          <p:val>
                                            <p:strVal val="0-ppt_h/2"/>
                                          </p:val>
                                        </p:tav>
                                      </p:tavLst>
                                    </p:anim>
                                    <p:set>
                                      <p:cBhvr>
                                        <p:cTn id="474" dur="1" fill="hold">
                                          <p:stCondLst>
                                            <p:cond delay="3499"/>
                                          </p:stCondLst>
                                        </p:cTn>
                                        <p:tgtEl>
                                          <p:spTgt spid="36"/>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7"/>
                                        </p:tgtEl>
                                        <p:attrNameLst>
                                          <p:attrName>style.visibility</p:attrName>
                                        </p:attrNameLst>
                                      </p:cBhvr>
                                      <p:to>
                                        <p:strVal val="visible"/>
                                      </p:to>
                                    </p:set>
                                    <p:anim calcmode="lin" valueType="num">
                                      <p:cBhvr>
                                        <p:cTn id="477" dur="3500" fill="hold"/>
                                        <p:tgtEl>
                                          <p:spTgt spid="37"/>
                                        </p:tgtEl>
                                        <p:attrNameLst>
                                          <p:attrName>ppt_w</p:attrName>
                                        </p:attrNameLst>
                                      </p:cBhvr>
                                      <p:tavLst>
                                        <p:tav tm="0">
                                          <p:val>
                                            <p:strVal val="#ppt_w"/>
                                          </p:val>
                                        </p:tav>
                                        <p:tav tm="100000">
                                          <p:val>
                                            <p:strVal val="#ppt_w"/>
                                          </p:val>
                                        </p:tav>
                                      </p:tavLst>
                                    </p:anim>
                                    <p:anim calcmode="lin" valueType="num">
                                      <p:cBhvr>
                                        <p:cTn id="478" dur="3500" fill="hold"/>
                                        <p:tgtEl>
                                          <p:spTgt spid="37"/>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37"/>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37"/>
                                        </p:tgtEl>
                                        <p:attrNameLst>
                                          <p:attrName>ppt_x</p:attrName>
                                        </p:attrNameLst>
                                      </p:cBhvr>
                                      <p:tavLst>
                                        <p:tav tm="0">
                                          <p:val>
                                            <p:strVal val="ppt_x"/>
                                          </p:val>
                                        </p:tav>
                                        <p:tav tm="100000">
                                          <p:val>
                                            <p:strVal val="0-ppt_w/2"/>
                                          </p:val>
                                        </p:tav>
                                      </p:tavLst>
                                    </p:anim>
                                    <p:anim calcmode="lin" valueType="num">
                                      <p:cBhvr additive="base">
                                        <p:cTn id="483" dur="3500"/>
                                        <p:tgtEl>
                                          <p:spTgt spid="37"/>
                                        </p:tgtEl>
                                        <p:attrNameLst>
                                          <p:attrName>ppt_y</p:attrName>
                                        </p:attrNameLst>
                                      </p:cBhvr>
                                      <p:tavLst>
                                        <p:tav tm="0">
                                          <p:val>
                                            <p:strVal val="ppt_y"/>
                                          </p:val>
                                        </p:tav>
                                        <p:tav tm="100000">
                                          <p:val>
                                            <p:strVal val="0-ppt_h/2"/>
                                          </p:val>
                                        </p:tav>
                                      </p:tavLst>
                                    </p:anim>
                                    <p:set>
                                      <p:cBhvr>
                                        <p:cTn id="484" dur="1" fill="hold">
                                          <p:stCondLst>
                                            <p:cond delay="3499"/>
                                          </p:stCondLst>
                                        </p:cTn>
                                        <p:tgtEl>
                                          <p:spTgt spid="37"/>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3500" fill="hold"/>
                                        <p:tgtEl>
                                          <p:spTgt spid="38"/>
                                        </p:tgtEl>
                                        <p:attrNameLst>
                                          <p:attrName>ppt_w</p:attrName>
                                        </p:attrNameLst>
                                      </p:cBhvr>
                                      <p:tavLst>
                                        <p:tav tm="0">
                                          <p:val>
                                            <p:strVal val="#ppt_w"/>
                                          </p:val>
                                        </p:tav>
                                        <p:tav tm="100000">
                                          <p:val>
                                            <p:strVal val="#ppt_w"/>
                                          </p:val>
                                        </p:tav>
                                      </p:tavLst>
                                    </p:anim>
                                    <p:anim calcmode="lin" valueType="num">
                                      <p:cBhvr>
                                        <p:cTn id="488" dur="35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38"/>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38"/>
                                        </p:tgtEl>
                                        <p:attrNameLst>
                                          <p:attrName>ppt_x</p:attrName>
                                        </p:attrNameLst>
                                      </p:cBhvr>
                                      <p:tavLst>
                                        <p:tav tm="0">
                                          <p:val>
                                            <p:strVal val="ppt_x"/>
                                          </p:val>
                                        </p:tav>
                                        <p:tav tm="100000">
                                          <p:val>
                                            <p:strVal val="0-ppt_w/2"/>
                                          </p:val>
                                        </p:tav>
                                      </p:tavLst>
                                    </p:anim>
                                    <p:anim calcmode="lin" valueType="num">
                                      <p:cBhvr additive="base">
                                        <p:cTn id="493" dur="3500"/>
                                        <p:tgtEl>
                                          <p:spTgt spid="38"/>
                                        </p:tgtEl>
                                        <p:attrNameLst>
                                          <p:attrName>ppt_y</p:attrName>
                                        </p:attrNameLst>
                                      </p:cBhvr>
                                      <p:tavLst>
                                        <p:tav tm="0">
                                          <p:val>
                                            <p:strVal val="ppt_y"/>
                                          </p:val>
                                        </p:tav>
                                        <p:tav tm="100000">
                                          <p:val>
                                            <p:strVal val="0-ppt_h/2"/>
                                          </p:val>
                                        </p:tav>
                                      </p:tavLst>
                                    </p:anim>
                                    <p:set>
                                      <p:cBhvr>
                                        <p:cTn id="494" dur="1" fill="hold">
                                          <p:stCondLst>
                                            <p:cond delay="3499"/>
                                          </p:stCondLst>
                                        </p:cTn>
                                        <p:tgtEl>
                                          <p:spTgt spid="38"/>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9"/>
                                        </p:tgtEl>
                                        <p:attrNameLst>
                                          <p:attrName>style.visibility</p:attrName>
                                        </p:attrNameLst>
                                      </p:cBhvr>
                                      <p:to>
                                        <p:strVal val="visible"/>
                                      </p:to>
                                    </p:set>
                                    <p:anim calcmode="lin" valueType="num">
                                      <p:cBhvr>
                                        <p:cTn id="497" dur="3500" fill="hold"/>
                                        <p:tgtEl>
                                          <p:spTgt spid="39"/>
                                        </p:tgtEl>
                                        <p:attrNameLst>
                                          <p:attrName>ppt_w</p:attrName>
                                        </p:attrNameLst>
                                      </p:cBhvr>
                                      <p:tavLst>
                                        <p:tav tm="0">
                                          <p:val>
                                            <p:strVal val="#ppt_w"/>
                                          </p:val>
                                        </p:tav>
                                        <p:tav tm="100000">
                                          <p:val>
                                            <p:strVal val="#ppt_w"/>
                                          </p:val>
                                        </p:tav>
                                      </p:tavLst>
                                    </p:anim>
                                    <p:anim calcmode="lin" valueType="num">
                                      <p:cBhvr>
                                        <p:cTn id="498" dur="3500" fill="hold"/>
                                        <p:tgtEl>
                                          <p:spTgt spid="39"/>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39"/>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39"/>
                                        </p:tgtEl>
                                        <p:attrNameLst>
                                          <p:attrName>ppt_x</p:attrName>
                                        </p:attrNameLst>
                                      </p:cBhvr>
                                      <p:tavLst>
                                        <p:tav tm="0">
                                          <p:val>
                                            <p:strVal val="ppt_x"/>
                                          </p:val>
                                        </p:tav>
                                        <p:tav tm="100000">
                                          <p:val>
                                            <p:strVal val="0-ppt_w/2"/>
                                          </p:val>
                                        </p:tav>
                                      </p:tavLst>
                                    </p:anim>
                                    <p:anim calcmode="lin" valueType="num">
                                      <p:cBhvr additive="base">
                                        <p:cTn id="503" dur="3500"/>
                                        <p:tgtEl>
                                          <p:spTgt spid="39"/>
                                        </p:tgtEl>
                                        <p:attrNameLst>
                                          <p:attrName>ppt_y</p:attrName>
                                        </p:attrNameLst>
                                      </p:cBhvr>
                                      <p:tavLst>
                                        <p:tav tm="0">
                                          <p:val>
                                            <p:strVal val="ppt_y"/>
                                          </p:val>
                                        </p:tav>
                                        <p:tav tm="100000">
                                          <p:val>
                                            <p:strVal val="0-ppt_h/2"/>
                                          </p:val>
                                        </p:tav>
                                      </p:tavLst>
                                    </p:anim>
                                    <p:set>
                                      <p:cBhvr>
                                        <p:cTn id="504" dur="1" fill="hold">
                                          <p:stCondLst>
                                            <p:cond delay="3499"/>
                                          </p:stCondLst>
                                        </p:cTn>
                                        <p:tgtEl>
                                          <p:spTgt spid="39"/>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0"/>
                                        </p:tgtEl>
                                        <p:attrNameLst>
                                          <p:attrName>style.visibility</p:attrName>
                                        </p:attrNameLst>
                                      </p:cBhvr>
                                      <p:to>
                                        <p:strVal val="visible"/>
                                      </p:to>
                                    </p:set>
                                    <p:anim calcmode="lin" valueType="num">
                                      <p:cBhvr>
                                        <p:cTn id="507" dur="3500" fill="hold"/>
                                        <p:tgtEl>
                                          <p:spTgt spid="40"/>
                                        </p:tgtEl>
                                        <p:attrNameLst>
                                          <p:attrName>ppt_w</p:attrName>
                                        </p:attrNameLst>
                                      </p:cBhvr>
                                      <p:tavLst>
                                        <p:tav tm="0">
                                          <p:val>
                                            <p:strVal val="#ppt_w"/>
                                          </p:val>
                                        </p:tav>
                                        <p:tav tm="100000">
                                          <p:val>
                                            <p:strVal val="#ppt_w"/>
                                          </p:val>
                                        </p:tav>
                                      </p:tavLst>
                                    </p:anim>
                                    <p:anim calcmode="lin" valueType="num">
                                      <p:cBhvr>
                                        <p:cTn id="508" dur="3500" fill="hold"/>
                                        <p:tgtEl>
                                          <p:spTgt spid="40"/>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40"/>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40"/>
                                        </p:tgtEl>
                                        <p:attrNameLst>
                                          <p:attrName>ppt_x</p:attrName>
                                        </p:attrNameLst>
                                      </p:cBhvr>
                                      <p:tavLst>
                                        <p:tav tm="0">
                                          <p:val>
                                            <p:strVal val="ppt_x"/>
                                          </p:val>
                                        </p:tav>
                                        <p:tav tm="100000">
                                          <p:val>
                                            <p:strVal val="0-ppt_w/2"/>
                                          </p:val>
                                        </p:tav>
                                      </p:tavLst>
                                    </p:anim>
                                    <p:anim calcmode="lin" valueType="num">
                                      <p:cBhvr additive="base">
                                        <p:cTn id="513" dur="3500"/>
                                        <p:tgtEl>
                                          <p:spTgt spid="40"/>
                                        </p:tgtEl>
                                        <p:attrNameLst>
                                          <p:attrName>ppt_y</p:attrName>
                                        </p:attrNameLst>
                                      </p:cBhvr>
                                      <p:tavLst>
                                        <p:tav tm="0">
                                          <p:val>
                                            <p:strVal val="ppt_y"/>
                                          </p:val>
                                        </p:tav>
                                        <p:tav tm="100000">
                                          <p:val>
                                            <p:strVal val="0-ppt_h/2"/>
                                          </p:val>
                                        </p:tav>
                                      </p:tavLst>
                                    </p:anim>
                                    <p:set>
                                      <p:cBhvr>
                                        <p:cTn id="514" dur="1" fill="hold">
                                          <p:stCondLst>
                                            <p:cond delay="3499"/>
                                          </p:stCondLst>
                                        </p:cTn>
                                        <p:tgtEl>
                                          <p:spTgt spid="40"/>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1"/>
                                        </p:tgtEl>
                                        <p:attrNameLst>
                                          <p:attrName>style.visibility</p:attrName>
                                        </p:attrNameLst>
                                      </p:cBhvr>
                                      <p:to>
                                        <p:strVal val="visible"/>
                                      </p:to>
                                    </p:set>
                                    <p:anim calcmode="lin" valueType="num">
                                      <p:cBhvr>
                                        <p:cTn id="517" dur="3500" fill="hold"/>
                                        <p:tgtEl>
                                          <p:spTgt spid="41"/>
                                        </p:tgtEl>
                                        <p:attrNameLst>
                                          <p:attrName>ppt_w</p:attrName>
                                        </p:attrNameLst>
                                      </p:cBhvr>
                                      <p:tavLst>
                                        <p:tav tm="0">
                                          <p:val>
                                            <p:strVal val="#ppt_w"/>
                                          </p:val>
                                        </p:tav>
                                        <p:tav tm="100000">
                                          <p:val>
                                            <p:strVal val="#ppt_w"/>
                                          </p:val>
                                        </p:tav>
                                      </p:tavLst>
                                    </p:anim>
                                    <p:anim calcmode="lin" valueType="num">
                                      <p:cBhvr>
                                        <p:cTn id="518" dur="3500" fill="hold"/>
                                        <p:tgtEl>
                                          <p:spTgt spid="41"/>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41"/>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41"/>
                                        </p:tgtEl>
                                        <p:attrNameLst>
                                          <p:attrName>ppt_x</p:attrName>
                                        </p:attrNameLst>
                                      </p:cBhvr>
                                      <p:tavLst>
                                        <p:tav tm="0">
                                          <p:val>
                                            <p:strVal val="ppt_x"/>
                                          </p:val>
                                        </p:tav>
                                        <p:tav tm="100000">
                                          <p:val>
                                            <p:strVal val="0-ppt_w/2"/>
                                          </p:val>
                                        </p:tav>
                                      </p:tavLst>
                                    </p:anim>
                                    <p:anim calcmode="lin" valueType="num">
                                      <p:cBhvr additive="base">
                                        <p:cTn id="523" dur="3500"/>
                                        <p:tgtEl>
                                          <p:spTgt spid="41"/>
                                        </p:tgtEl>
                                        <p:attrNameLst>
                                          <p:attrName>ppt_y</p:attrName>
                                        </p:attrNameLst>
                                      </p:cBhvr>
                                      <p:tavLst>
                                        <p:tav tm="0">
                                          <p:val>
                                            <p:strVal val="ppt_y"/>
                                          </p:val>
                                        </p:tav>
                                        <p:tav tm="100000">
                                          <p:val>
                                            <p:strVal val="0-ppt_h/2"/>
                                          </p:val>
                                        </p:tav>
                                      </p:tavLst>
                                    </p:anim>
                                    <p:set>
                                      <p:cBhvr>
                                        <p:cTn id="524" dur="1" fill="hold">
                                          <p:stCondLst>
                                            <p:cond delay="3499"/>
                                          </p:stCondLst>
                                        </p:cTn>
                                        <p:tgtEl>
                                          <p:spTgt spid="41"/>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55"/>
                                        </p:tgtEl>
                                        <p:attrNameLst>
                                          <p:attrName>style.visibility</p:attrName>
                                        </p:attrNameLst>
                                      </p:cBhvr>
                                      <p:to>
                                        <p:strVal val="visible"/>
                                      </p:to>
                                    </p:set>
                                    <p:anim calcmode="lin" valueType="num">
                                      <p:cBhvr>
                                        <p:cTn id="527" dur="3500" fill="hold"/>
                                        <p:tgtEl>
                                          <p:spTgt spid="55"/>
                                        </p:tgtEl>
                                        <p:attrNameLst>
                                          <p:attrName>ppt_w</p:attrName>
                                        </p:attrNameLst>
                                      </p:cBhvr>
                                      <p:tavLst>
                                        <p:tav tm="0">
                                          <p:val>
                                            <p:strVal val="#ppt_w"/>
                                          </p:val>
                                        </p:tav>
                                        <p:tav tm="100000">
                                          <p:val>
                                            <p:strVal val="#ppt_w"/>
                                          </p:val>
                                        </p:tav>
                                      </p:tavLst>
                                    </p:anim>
                                    <p:anim calcmode="lin" valueType="num">
                                      <p:cBhvr>
                                        <p:cTn id="528" dur="3500" fill="hold"/>
                                        <p:tgtEl>
                                          <p:spTgt spid="55"/>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55"/>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3500"/>
                                        <p:tgtEl>
                                          <p:spTgt spid="55"/>
                                        </p:tgtEl>
                                        <p:attrNameLst>
                                          <p:attrName>ppt_x</p:attrName>
                                        </p:attrNameLst>
                                      </p:cBhvr>
                                      <p:tavLst>
                                        <p:tav tm="0">
                                          <p:val>
                                            <p:strVal val="ppt_x"/>
                                          </p:val>
                                        </p:tav>
                                        <p:tav tm="100000">
                                          <p:val>
                                            <p:strVal val="0-ppt_w/2"/>
                                          </p:val>
                                        </p:tav>
                                      </p:tavLst>
                                    </p:anim>
                                    <p:anim calcmode="lin" valueType="num">
                                      <p:cBhvr additive="base">
                                        <p:cTn id="533" dur="3500"/>
                                        <p:tgtEl>
                                          <p:spTgt spid="55"/>
                                        </p:tgtEl>
                                        <p:attrNameLst>
                                          <p:attrName>ppt_y</p:attrName>
                                        </p:attrNameLst>
                                      </p:cBhvr>
                                      <p:tavLst>
                                        <p:tav tm="0">
                                          <p:val>
                                            <p:strVal val="ppt_y"/>
                                          </p:val>
                                        </p:tav>
                                        <p:tav tm="100000">
                                          <p:val>
                                            <p:strVal val="1+ppt_h/2"/>
                                          </p:val>
                                        </p:tav>
                                      </p:tavLst>
                                    </p:anim>
                                    <p:set>
                                      <p:cBhvr>
                                        <p:cTn id="534" dur="1" fill="hold">
                                          <p:stCondLst>
                                            <p:cond delay="3499"/>
                                          </p:stCondLst>
                                        </p:cTn>
                                        <p:tgtEl>
                                          <p:spTgt spid="55"/>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56"/>
                                        </p:tgtEl>
                                        <p:attrNameLst>
                                          <p:attrName>style.visibility</p:attrName>
                                        </p:attrNameLst>
                                      </p:cBhvr>
                                      <p:to>
                                        <p:strVal val="visible"/>
                                      </p:to>
                                    </p:set>
                                    <p:anim calcmode="lin" valueType="num">
                                      <p:cBhvr>
                                        <p:cTn id="537" dur="3500" fill="hold"/>
                                        <p:tgtEl>
                                          <p:spTgt spid="56"/>
                                        </p:tgtEl>
                                        <p:attrNameLst>
                                          <p:attrName>ppt_w</p:attrName>
                                        </p:attrNameLst>
                                      </p:cBhvr>
                                      <p:tavLst>
                                        <p:tav tm="0">
                                          <p:val>
                                            <p:strVal val="#ppt_w"/>
                                          </p:val>
                                        </p:tav>
                                        <p:tav tm="100000">
                                          <p:val>
                                            <p:strVal val="#ppt_w"/>
                                          </p:val>
                                        </p:tav>
                                      </p:tavLst>
                                    </p:anim>
                                    <p:anim calcmode="lin" valueType="num">
                                      <p:cBhvr>
                                        <p:cTn id="538" dur="3500" fill="hold"/>
                                        <p:tgtEl>
                                          <p:spTgt spid="56"/>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56"/>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3500"/>
                                        <p:tgtEl>
                                          <p:spTgt spid="56"/>
                                        </p:tgtEl>
                                        <p:attrNameLst>
                                          <p:attrName>ppt_x</p:attrName>
                                        </p:attrNameLst>
                                      </p:cBhvr>
                                      <p:tavLst>
                                        <p:tav tm="0">
                                          <p:val>
                                            <p:strVal val="ppt_x"/>
                                          </p:val>
                                        </p:tav>
                                        <p:tav tm="100000">
                                          <p:val>
                                            <p:strVal val="0-ppt_w/2"/>
                                          </p:val>
                                        </p:tav>
                                      </p:tavLst>
                                    </p:anim>
                                    <p:anim calcmode="lin" valueType="num">
                                      <p:cBhvr additive="base">
                                        <p:cTn id="543" dur="3500"/>
                                        <p:tgtEl>
                                          <p:spTgt spid="56"/>
                                        </p:tgtEl>
                                        <p:attrNameLst>
                                          <p:attrName>ppt_y</p:attrName>
                                        </p:attrNameLst>
                                      </p:cBhvr>
                                      <p:tavLst>
                                        <p:tav tm="0">
                                          <p:val>
                                            <p:strVal val="ppt_y"/>
                                          </p:val>
                                        </p:tav>
                                        <p:tav tm="100000">
                                          <p:val>
                                            <p:strVal val="1+ppt_h/2"/>
                                          </p:val>
                                        </p:tav>
                                      </p:tavLst>
                                    </p:anim>
                                    <p:set>
                                      <p:cBhvr>
                                        <p:cTn id="544" dur="1" fill="hold">
                                          <p:stCondLst>
                                            <p:cond delay="3499"/>
                                          </p:stCondLst>
                                        </p:cTn>
                                        <p:tgtEl>
                                          <p:spTgt spid="56"/>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57"/>
                                        </p:tgtEl>
                                        <p:attrNameLst>
                                          <p:attrName>style.visibility</p:attrName>
                                        </p:attrNameLst>
                                      </p:cBhvr>
                                      <p:to>
                                        <p:strVal val="visible"/>
                                      </p:to>
                                    </p:set>
                                    <p:anim calcmode="lin" valueType="num">
                                      <p:cBhvr>
                                        <p:cTn id="547" dur="3500" fill="hold"/>
                                        <p:tgtEl>
                                          <p:spTgt spid="57"/>
                                        </p:tgtEl>
                                        <p:attrNameLst>
                                          <p:attrName>ppt_w</p:attrName>
                                        </p:attrNameLst>
                                      </p:cBhvr>
                                      <p:tavLst>
                                        <p:tav tm="0">
                                          <p:val>
                                            <p:strVal val="#ppt_w"/>
                                          </p:val>
                                        </p:tav>
                                        <p:tav tm="100000">
                                          <p:val>
                                            <p:strVal val="#ppt_w"/>
                                          </p:val>
                                        </p:tav>
                                      </p:tavLst>
                                    </p:anim>
                                    <p:anim calcmode="lin" valueType="num">
                                      <p:cBhvr>
                                        <p:cTn id="548" dur="3500" fill="hold"/>
                                        <p:tgtEl>
                                          <p:spTgt spid="57"/>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57"/>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3500"/>
                                        <p:tgtEl>
                                          <p:spTgt spid="57"/>
                                        </p:tgtEl>
                                        <p:attrNameLst>
                                          <p:attrName>ppt_x</p:attrName>
                                        </p:attrNameLst>
                                      </p:cBhvr>
                                      <p:tavLst>
                                        <p:tav tm="0">
                                          <p:val>
                                            <p:strVal val="ppt_x"/>
                                          </p:val>
                                        </p:tav>
                                        <p:tav tm="100000">
                                          <p:val>
                                            <p:strVal val="0-ppt_w/2"/>
                                          </p:val>
                                        </p:tav>
                                      </p:tavLst>
                                    </p:anim>
                                    <p:anim calcmode="lin" valueType="num">
                                      <p:cBhvr additive="base">
                                        <p:cTn id="553" dur="3500"/>
                                        <p:tgtEl>
                                          <p:spTgt spid="57"/>
                                        </p:tgtEl>
                                        <p:attrNameLst>
                                          <p:attrName>ppt_y</p:attrName>
                                        </p:attrNameLst>
                                      </p:cBhvr>
                                      <p:tavLst>
                                        <p:tav tm="0">
                                          <p:val>
                                            <p:strVal val="ppt_y"/>
                                          </p:val>
                                        </p:tav>
                                        <p:tav tm="100000">
                                          <p:val>
                                            <p:strVal val="1+ppt_h/2"/>
                                          </p:val>
                                        </p:tav>
                                      </p:tavLst>
                                    </p:anim>
                                    <p:set>
                                      <p:cBhvr>
                                        <p:cTn id="554" dur="1" fill="hold">
                                          <p:stCondLst>
                                            <p:cond delay="3499"/>
                                          </p:stCondLst>
                                        </p:cTn>
                                        <p:tgtEl>
                                          <p:spTgt spid="57"/>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58"/>
                                        </p:tgtEl>
                                        <p:attrNameLst>
                                          <p:attrName>style.visibility</p:attrName>
                                        </p:attrNameLst>
                                      </p:cBhvr>
                                      <p:to>
                                        <p:strVal val="visible"/>
                                      </p:to>
                                    </p:set>
                                    <p:anim calcmode="lin" valueType="num">
                                      <p:cBhvr>
                                        <p:cTn id="557" dur="3500" fill="hold"/>
                                        <p:tgtEl>
                                          <p:spTgt spid="58"/>
                                        </p:tgtEl>
                                        <p:attrNameLst>
                                          <p:attrName>ppt_w</p:attrName>
                                        </p:attrNameLst>
                                      </p:cBhvr>
                                      <p:tavLst>
                                        <p:tav tm="0">
                                          <p:val>
                                            <p:strVal val="#ppt_w"/>
                                          </p:val>
                                        </p:tav>
                                        <p:tav tm="100000">
                                          <p:val>
                                            <p:strVal val="#ppt_w"/>
                                          </p:val>
                                        </p:tav>
                                      </p:tavLst>
                                    </p:anim>
                                    <p:anim calcmode="lin" valueType="num">
                                      <p:cBhvr>
                                        <p:cTn id="558" dur="3500" fill="hold"/>
                                        <p:tgtEl>
                                          <p:spTgt spid="58"/>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58"/>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3500"/>
                                        <p:tgtEl>
                                          <p:spTgt spid="58"/>
                                        </p:tgtEl>
                                        <p:attrNameLst>
                                          <p:attrName>ppt_x</p:attrName>
                                        </p:attrNameLst>
                                      </p:cBhvr>
                                      <p:tavLst>
                                        <p:tav tm="0">
                                          <p:val>
                                            <p:strVal val="ppt_x"/>
                                          </p:val>
                                        </p:tav>
                                        <p:tav tm="100000">
                                          <p:val>
                                            <p:strVal val="0-ppt_w/2"/>
                                          </p:val>
                                        </p:tav>
                                      </p:tavLst>
                                    </p:anim>
                                    <p:anim calcmode="lin" valueType="num">
                                      <p:cBhvr additive="base">
                                        <p:cTn id="563" dur="3500"/>
                                        <p:tgtEl>
                                          <p:spTgt spid="58"/>
                                        </p:tgtEl>
                                        <p:attrNameLst>
                                          <p:attrName>ppt_y</p:attrName>
                                        </p:attrNameLst>
                                      </p:cBhvr>
                                      <p:tavLst>
                                        <p:tav tm="0">
                                          <p:val>
                                            <p:strVal val="ppt_y"/>
                                          </p:val>
                                        </p:tav>
                                        <p:tav tm="100000">
                                          <p:val>
                                            <p:strVal val="1+ppt_h/2"/>
                                          </p:val>
                                        </p:tav>
                                      </p:tavLst>
                                    </p:anim>
                                    <p:set>
                                      <p:cBhvr>
                                        <p:cTn id="564" dur="1" fill="hold">
                                          <p:stCondLst>
                                            <p:cond delay="3499"/>
                                          </p:stCondLst>
                                        </p:cTn>
                                        <p:tgtEl>
                                          <p:spTgt spid="58"/>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59"/>
                                        </p:tgtEl>
                                        <p:attrNameLst>
                                          <p:attrName>style.visibility</p:attrName>
                                        </p:attrNameLst>
                                      </p:cBhvr>
                                      <p:to>
                                        <p:strVal val="visible"/>
                                      </p:to>
                                    </p:set>
                                    <p:anim calcmode="lin" valueType="num">
                                      <p:cBhvr>
                                        <p:cTn id="567" dur="3500" fill="hold"/>
                                        <p:tgtEl>
                                          <p:spTgt spid="59"/>
                                        </p:tgtEl>
                                        <p:attrNameLst>
                                          <p:attrName>ppt_w</p:attrName>
                                        </p:attrNameLst>
                                      </p:cBhvr>
                                      <p:tavLst>
                                        <p:tav tm="0">
                                          <p:val>
                                            <p:strVal val="#ppt_w"/>
                                          </p:val>
                                        </p:tav>
                                        <p:tav tm="100000">
                                          <p:val>
                                            <p:strVal val="#ppt_w"/>
                                          </p:val>
                                        </p:tav>
                                      </p:tavLst>
                                    </p:anim>
                                    <p:anim calcmode="lin" valueType="num">
                                      <p:cBhvr>
                                        <p:cTn id="568" dur="3500" fill="hold"/>
                                        <p:tgtEl>
                                          <p:spTgt spid="59"/>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3500" fill="hold"/>
                                        <p:tgtEl>
                                          <p:spTgt spid="59"/>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3500"/>
                                        <p:tgtEl>
                                          <p:spTgt spid="59"/>
                                        </p:tgtEl>
                                        <p:attrNameLst>
                                          <p:attrName>ppt_x</p:attrName>
                                        </p:attrNameLst>
                                      </p:cBhvr>
                                      <p:tavLst>
                                        <p:tav tm="0">
                                          <p:val>
                                            <p:strVal val="ppt_x"/>
                                          </p:val>
                                        </p:tav>
                                        <p:tav tm="100000">
                                          <p:val>
                                            <p:strVal val="0-ppt_w/2"/>
                                          </p:val>
                                        </p:tav>
                                      </p:tavLst>
                                    </p:anim>
                                    <p:anim calcmode="lin" valueType="num">
                                      <p:cBhvr additive="base">
                                        <p:cTn id="573" dur="3500"/>
                                        <p:tgtEl>
                                          <p:spTgt spid="59"/>
                                        </p:tgtEl>
                                        <p:attrNameLst>
                                          <p:attrName>ppt_y</p:attrName>
                                        </p:attrNameLst>
                                      </p:cBhvr>
                                      <p:tavLst>
                                        <p:tav tm="0">
                                          <p:val>
                                            <p:strVal val="ppt_y"/>
                                          </p:val>
                                        </p:tav>
                                        <p:tav tm="100000">
                                          <p:val>
                                            <p:strVal val="1+ppt_h/2"/>
                                          </p:val>
                                        </p:tav>
                                      </p:tavLst>
                                    </p:anim>
                                    <p:set>
                                      <p:cBhvr>
                                        <p:cTn id="574" dur="1" fill="hold">
                                          <p:stCondLst>
                                            <p:cond delay="3499"/>
                                          </p:stCondLst>
                                        </p:cTn>
                                        <p:tgtEl>
                                          <p:spTgt spid="59"/>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60"/>
                                        </p:tgtEl>
                                        <p:attrNameLst>
                                          <p:attrName>style.visibility</p:attrName>
                                        </p:attrNameLst>
                                      </p:cBhvr>
                                      <p:to>
                                        <p:strVal val="visible"/>
                                      </p:to>
                                    </p:set>
                                    <p:anim calcmode="lin" valueType="num">
                                      <p:cBhvr>
                                        <p:cTn id="577" dur="3500" fill="hold"/>
                                        <p:tgtEl>
                                          <p:spTgt spid="60"/>
                                        </p:tgtEl>
                                        <p:attrNameLst>
                                          <p:attrName>ppt_w</p:attrName>
                                        </p:attrNameLst>
                                      </p:cBhvr>
                                      <p:tavLst>
                                        <p:tav tm="0">
                                          <p:val>
                                            <p:strVal val="#ppt_w"/>
                                          </p:val>
                                        </p:tav>
                                        <p:tav tm="100000">
                                          <p:val>
                                            <p:strVal val="#ppt_w"/>
                                          </p:val>
                                        </p:tav>
                                      </p:tavLst>
                                    </p:anim>
                                    <p:anim calcmode="lin" valueType="num">
                                      <p:cBhvr>
                                        <p:cTn id="578" dur="3500" fill="hold"/>
                                        <p:tgtEl>
                                          <p:spTgt spid="60"/>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3500" fill="hold"/>
                                        <p:tgtEl>
                                          <p:spTgt spid="60"/>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3500"/>
                                        <p:tgtEl>
                                          <p:spTgt spid="60"/>
                                        </p:tgtEl>
                                        <p:attrNameLst>
                                          <p:attrName>ppt_x</p:attrName>
                                        </p:attrNameLst>
                                      </p:cBhvr>
                                      <p:tavLst>
                                        <p:tav tm="0">
                                          <p:val>
                                            <p:strVal val="ppt_x"/>
                                          </p:val>
                                        </p:tav>
                                        <p:tav tm="100000">
                                          <p:val>
                                            <p:strVal val="0-ppt_w/2"/>
                                          </p:val>
                                        </p:tav>
                                      </p:tavLst>
                                    </p:anim>
                                    <p:anim calcmode="lin" valueType="num">
                                      <p:cBhvr additive="base">
                                        <p:cTn id="583" dur="3500"/>
                                        <p:tgtEl>
                                          <p:spTgt spid="60"/>
                                        </p:tgtEl>
                                        <p:attrNameLst>
                                          <p:attrName>ppt_y</p:attrName>
                                        </p:attrNameLst>
                                      </p:cBhvr>
                                      <p:tavLst>
                                        <p:tav tm="0">
                                          <p:val>
                                            <p:strVal val="ppt_y"/>
                                          </p:val>
                                        </p:tav>
                                        <p:tav tm="100000">
                                          <p:val>
                                            <p:strVal val="1+ppt_h/2"/>
                                          </p:val>
                                        </p:tav>
                                      </p:tavLst>
                                    </p:anim>
                                    <p:set>
                                      <p:cBhvr>
                                        <p:cTn id="584" dur="1" fill="hold">
                                          <p:stCondLst>
                                            <p:cond delay="3499"/>
                                          </p:stCondLst>
                                        </p:cTn>
                                        <p:tgtEl>
                                          <p:spTgt spid="60"/>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3500" fill="hold"/>
                                        <p:tgtEl>
                                          <p:spTgt spid="61"/>
                                        </p:tgtEl>
                                        <p:attrNameLst>
                                          <p:attrName>ppt_w</p:attrName>
                                        </p:attrNameLst>
                                      </p:cBhvr>
                                      <p:tavLst>
                                        <p:tav tm="0">
                                          <p:val>
                                            <p:strVal val="#ppt_w"/>
                                          </p:val>
                                        </p:tav>
                                        <p:tav tm="100000">
                                          <p:val>
                                            <p:strVal val="#ppt_w"/>
                                          </p:val>
                                        </p:tav>
                                      </p:tavLst>
                                    </p:anim>
                                    <p:anim calcmode="lin" valueType="num">
                                      <p:cBhvr>
                                        <p:cTn id="588" dur="3500" fill="hold"/>
                                        <p:tgtEl>
                                          <p:spTgt spid="6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3500" fill="hold"/>
                                        <p:tgtEl>
                                          <p:spTgt spid="61"/>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3500"/>
                                        <p:tgtEl>
                                          <p:spTgt spid="61"/>
                                        </p:tgtEl>
                                        <p:attrNameLst>
                                          <p:attrName>ppt_x</p:attrName>
                                        </p:attrNameLst>
                                      </p:cBhvr>
                                      <p:tavLst>
                                        <p:tav tm="0">
                                          <p:val>
                                            <p:strVal val="ppt_x"/>
                                          </p:val>
                                        </p:tav>
                                        <p:tav tm="100000">
                                          <p:val>
                                            <p:strVal val="0-ppt_w/2"/>
                                          </p:val>
                                        </p:tav>
                                      </p:tavLst>
                                    </p:anim>
                                    <p:anim calcmode="lin" valueType="num">
                                      <p:cBhvr additive="base">
                                        <p:cTn id="593" dur="3500"/>
                                        <p:tgtEl>
                                          <p:spTgt spid="61"/>
                                        </p:tgtEl>
                                        <p:attrNameLst>
                                          <p:attrName>ppt_y</p:attrName>
                                        </p:attrNameLst>
                                      </p:cBhvr>
                                      <p:tavLst>
                                        <p:tav tm="0">
                                          <p:val>
                                            <p:strVal val="ppt_y"/>
                                          </p:val>
                                        </p:tav>
                                        <p:tav tm="100000">
                                          <p:val>
                                            <p:strVal val="1+ppt_h/2"/>
                                          </p:val>
                                        </p:tav>
                                      </p:tavLst>
                                    </p:anim>
                                    <p:set>
                                      <p:cBhvr>
                                        <p:cTn id="594" dur="1" fill="hold">
                                          <p:stCondLst>
                                            <p:cond delay="3499"/>
                                          </p:stCondLst>
                                        </p:cTn>
                                        <p:tgtEl>
                                          <p:spTgt spid="6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62"/>
                                        </p:tgtEl>
                                        <p:attrNameLst>
                                          <p:attrName>style.visibility</p:attrName>
                                        </p:attrNameLst>
                                      </p:cBhvr>
                                      <p:to>
                                        <p:strVal val="visible"/>
                                      </p:to>
                                    </p:set>
                                    <p:anim calcmode="lin" valueType="num">
                                      <p:cBhvr>
                                        <p:cTn id="597" dur="3500" fill="hold"/>
                                        <p:tgtEl>
                                          <p:spTgt spid="62"/>
                                        </p:tgtEl>
                                        <p:attrNameLst>
                                          <p:attrName>ppt_w</p:attrName>
                                        </p:attrNameLst>
                                      </p:cBhvr>
                                      <p:tavLst>
                                        <p:tav tm="0">
                                          <p:val>
                                            <p:strVal val="#ppt_w"/>
                                          </p:val>
                                        </p:tav>
                                        <p:tav tm="100000">
                                          <p:val>
                                            <p:strVal val="#ppt_w"/>
                                          </p:val>
                                        </p:tav>
                                      </p:tavLst>
                                    </p:anim>
                                    <p:anim calcmode="lin" valueType="num">
                                      <p:cBhvr>
                                        <p:cTn id="598" dur="3500" fill="hold"/>
                                        <p:tgtEl>
                                          <p:spTgt spid="62"/>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3500" fill="hold"/>
                                        <p:tgtEl>
                                          <p:spTgt spid="62"/>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3500"/>
                                        <p:tgtEl>
                                          <p:spTgt spid="62"/>
                                        </p:tgtEl>
                                        <p:attrNameLst>
                                          <p:attrName>ppt_x</p:attrName>
                                        </p:attrNameLst>
                                      </p:cBhvr>
                                      <p:tavLst>
                                        <p:tav tm="0">
                                          <p:val>
                                            <p:strVal val="ppt_x"/>
                                          </p:val>
                                        </p:tav>
                                        <p:tav tm="100000">
                                          <p:val>
                                            <p:strVal val="0-ppt_w/2"/>
                                          </p:val>
                                        </p:tav>
                                      </p:tavLst>
                                    </p:anim>
                                    <p:anim calcmode="lin" valueType="num">
                                      <p:cBhvr additive="base">
                                        <p:cTn id="603" dur="3500"/>
                                        <p:tgtEl>
                                          <p:spTgt spid="62"/>
                                        </p:tgtEl>
                                        <p:attrNameLst>
                                          <p:attrName>ppt_y</p:attrName>
                                        </p:attrNameLst>
                                      </p:cBhvr>
                                      <p:tavLst>
                                        <p:tav tm="0">
                                          <p:val>
                                            <p:strVal val="ppt_y"/>
                                          </p:val>
                                        </p:tav>
                                        <p:tav tm="100000">
                                          <p:val>
                                            <p:strVal val="1+ppt_h/2"/>
                                          </p:val>
                                        </p:tav>
                                      </p:tavLst>
                                    </p:anim>
                                    <p:set>
                                      <p:cBhvr>
                                        <p:cTn id="604" dur="1" fill="hold">
                                          <p:stCondLst>
                                            <p:cond delay="3499"/>
                                          </p:stCondLst>
                                        </p:cTn>
                                        <p:tgtEl>
                                          <p:spTgt spid="62"/>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3"/>
                                        </p:tgtEl>
                                        <p:attrNameLst>
                                          <p:attrName>style.visibility</p:attrName>
                                        </p:attrNameLst>
                                      </p:cBhvr>
                                      <p:to>
                                        <p:strVal val="visible"/>
                                      </p:to>
                                    </p:set>
                                    <p:anim calcmode="lin" valueType="num">
                                      <p:cBhvr>
                                        <p:cTn id="607" dur="3500" fill="hold"/>
                                        <p:tgtEl>
                                          <p:spTgt spid="63"/>
                                        </p:tgtEl>
                                        <p:attrNameLst>
                                          <p:attrName>ppt_w</p:attrName>
                                        </p:attrNameLst>
                                      </p:cBhvr>
                                      <p:tavLst>
                                        <p:tav tm="0">
                                          <p:val>
                                            <p:strVal val="#ppt_w"/>
                                          </p:val>
                                        </p:tav>
                                        <p:tav tm="100000">
                                          <p:val>
                                            <p:strVal val="#ppt_w"/>
                                          </p:val>
                                        </p:tav>
                                      </p:tavLst>
                                    </p:anim>
                                    <p:anim calcmode="lin" valueType="num">
                                      <p:cBhvr>
                                        <p:cTn id="608" dur="3500" fill="hold"/>
                                        <p:tgtEl>
                                          <p:spTgt spid="63"/>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3500" fill="hold"/>
                                        <p:tgtEl>
                                          <p:spTgt spid="63"/>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3500"/>
                                        <p:tgtEl>
                                          <p:spTgt spid="63"/>
                                        </p:tgtEl>
                                        <p:attrNameLst>
                                          <p:attrName>ppt_x</p:attrName>
                                        </p:attrNameLst>
                                      </p:cBhvr>
                                      <p:tavLst>
                                        <p:tav tm="0">
                                          <p:val>
                                            <p:strVal val="ppt_x"/>
                                          </p:val>
                                        </p:tav>
                                        <p:tav tm="100000">
                                          <p:val>
                                            <p:strVal val="0-ppt_w/2"/>
                                          </p:val>
                                        </p:tav>
                                      </p:tavLst>
                                    </p:anim>
                                    <p:anim calcmode="lin" valueType="num">
                                      <p:cBhvr additive="base">
                                        <p:cTn id="613" dur="3500"/>
                                        <p:tgtEl>
                                          <p:spTgt spid="63"/>
                                        </p:tgtEl>
                                        <p:attrNameLst>
                                          <p:attrName>ppt_y</p:attrName>
                                        </p:attrNameLst>
                                      </p:cBhvr>
                                      <p:tavLst>
                                        <p:tav tm="0">
                                          <p:val>
                                            <p:strVal val="ppt_y"/>
                                          </p:val>
                                        </p:tav>
                                        <p:tav tm="100000">
                                          <p:val>
                                            <p:strVal val="1+ppt_h/2"/>
                                          </p:val>
                                        </p:tav>
                                      </p:tavLst>
                                    </p:anim>
                                    <p:set>
                                      <p:cBhvr>
                                        <p:cTn id="614" dur="1" fill="hold">
                                          <p:stCondLst>
                                            <p:cond delay="3499"/>
                                          </p:stCondLst>
                                        </p:cTn>
                                        <p:tgtEl>
                                          <p:spTgt spid="63"/>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4"/>
                                        </p:tgtEl>
                                        <p:attrNameLst>
                                          <p:attrName>style.visibility</p:attrName>
                                        </p:attrNameLst>
                                      </p:cBhvr>
                                      <p:to>
                                        <p:strVal val="visible"/>
                                      </p:to>
                                    </p:set>
                                    <p:anim calcmode="lin" valueType="num">
                                      <p:cBhvr>
                                        <p:cTn id="617" dur="3500" fill="hold"/>
                                        <p:tgtEl>
                                          <p:spTgt spid="64"/>
                                        </p:tgtEl>
                                        <p:attrNameLst>
                                          <p:attrName>ppt_w</p:attrName>
                                        </p:attrNameLst>
                                      </p:cBhvr>
                                      <p:tavLst>
                                        <p:tav tm="0">
                                          <p:val>
                                            <p:strVal val="#ppt_w"/>
                                          </p:val>
                                        </p:tav>
                                        <p:tav tm="100000">
                                          <p:val>
                                            <p:strVal val="#ppt_w"/>
                                          </p:val>
                                        </p:tav>
                                      </p:tavLst>
                                    </p:anim>
                                    <p:anim calcmode="lin" valueType="num">
                                      <p:cBhvr>
                                        <p:cTn id="618" dur="3500" fill="hold"/>
                                        <p:tgtEl>
                                          <p:spTgt spid="64"/>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3500" fill="hold"/>
                                        <p:tgtEl>
                                          <p:spTgt spid="64"/>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3500"/>
                                        <p:tgtEl>
                                          <p:spTgt spid="64"/>
                                        </p:tgtEl>
                                        <p:attrNameLst>
                                          <p:attrName>ppt_x</p:attrName>
                                        </p:attrNameLst>
                                      </p:cBhvr>
                                      <p:tavLst>
                                        <p:tav tm="0">
                                          <p:val>
                                            <p:strVal val="ppt_x"/>
                                          </p:val>
                                        </p:tav>
                                        <p:tav tm="100000">
                                          <p:val>
                                            <p:strVal val="0-ppt_w/2"/>
                                          </p:val>
                                        </p:tav>
                                      </p:tavLst>
                                    </p:anim>
                                    <p:anim calcmode="lin" valueType="num">
                                      <p:cBhvr additive="base">
                                        <p:cTn id="623" dur="3500"/>
                                        <p:tgtEl>
                                          <p:spTgt spid="64"/>
                                        </p:tgtEl>
                                        <p:attrNameLst>
                                          <p:attrName>ppt_y</p:attrName>
                                        </p:attrNameLst>
                                      </p:cBhvr>
                                      <p:tavLst>
                                        <p:tav tm="0">
                                          <p:val>
                                            <p:strVal val="ppt_y"/>
                                          </p:val>
                                        </p:tav>
                                        <p:tav tm="100000">
                                          <p:val>
                                            <p:strVal val="1+ppt_h/2"/>
                                          </p:val>
                                        </p:tav>
                                      </p:tavLst>
                                    </p:anim>
                                    <p:set>
                                      <p:cBhvr>
                                        <p:cTn id="624" dur="1" fill="hold">
                                          <p:stCondLst>
                                            <p:cond delay="3499"/>
                                          </p:stCondLst>
                                        </p:cTn>
                                        <p:tgtEl>
                                          <p:spTgt spid="64"/>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5"/>
                                        </p:tgtEl>
                                        <p:attrNameLst>
                                          <p:attrName>style.visibility</p:attrName>
                                        </p:attrNameLst>
                                      </p:cBhvr>
                                      <p:to>
                                        <p:strVal val="visible"/>
                                      </p:to>
                                    </p:set>
                                    <p:anim calcmode="lin" valueType="num">
                                      <p:cBhvr>
                                        <p:cTn id="627" dur="3500" fill="hold"/>
                                        <p:tgtEl>
                                          <p:spTgt spid="65"/>
                                        </p:tgtEl>
                                        <p:attrNameLst>
                                          <p:attrName>ppt_w</p:attrName>
                                        </p:attrNameLst>
                                      </p:cBhvr>
                                      <p:tavLst>
                                        <p:tav tm="0">
                                          <p:val>
                                            <p:strVal val="#ppt_w"/>
                                          </p:val>
                                        </p:tav>
                                        <p:tav tm="100000">
                                          <p:val>
                                            <p:strVal val="#ppt_w"/>
                                          </p:val>
                                        </p:tav>
                                      </p:tavLst>
                                    </p:anim>
                                    <p:anim calcmode="lin" valueType="num">
                                      <p:cBhvr>
                                        <p:cTn id="628" dur="3500" fill="hold"/>
                                        <p:tgtEl>
                                          <p:spTgt spid="65"/>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3500" fill="hold"/>
                                        <p:tgtEl>
                                          <p:spTgt spid="65"/>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3500"/>
                                        <p:tgtEl>
                                          <p:spTgt spid="65"/>
                                        </p:tgtEl>
                                        <p:attrNameLst>
                                          <p:attrName>ppt_x</p:attrName>
                                        </p:attrNameLst>
                                      </p:cBhvr>
                                      <p:tavLst>
                                        <p:tav tm="0">
                                          <p:val>
                                            <p:strVal val="ppt_x"/>
                                          </p:val>
                                        </p:tav>
                                        <p:tav tm="100000">
                                          <p:val>
                                            <p:strVal val="0-ppt_w/2"/>
                                          </p:val>
                                        </p:tav>
                                      </p:tavLst>
                                    </p:anim>
                                    <p:anim calcmode="lin" valueType="num">
                                      <p:cBhvr additive="base">
                                        <p:cTn id="633" dur="3500"/>
                                        <p:tgtEl>
                                          <p:spTgt spid="65"/>
                                        </p:tgtEl>
                                        <p:attrNameLst>
                                          <p:attrName>ppt_y</p:attrName>
                                        </p:attrNameLst>
                                      </p:cBhvr>
                                      <p:tavLst>
                                        <p:tav tm="0">
                                          <p:val>
                                            <p:strVal val="ppt_y"/>
                                          </p:val>
                                        </p:tav>
                                        <p:tav tm="100000">
                                          <p:val>
                                            <p:strVal val="1+ppt_h/2"/>
                                          </p:val>
                                        </p:tav>
                                      </p:tavLst>
                                    </p:anim>
                                    <p:set>
                                      <p:cBhvr>
                                        <p:cTn id="634" dur="1" fill="hold">
                                          <p:stCondLst>
                                            <p:cond delay="3499"/>
                                          </p:stCondLst>
                                        </p:cTn>
                                        <p:tgtEl>
                                          <p:spTgt spid="65"/>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6"/>
                                        </p:tgtEl>
                                        <p:attrNameLst>
                                          <p:attrName>style.visibility</p:attrName>
                                        </p:attrNameLst>
                                      </p:cBhvr>
                                      <p:to>
                                        <p:strVal val="visible"/>
                                      </p:to>
                                    </p:set>
                                    <p:anim calcmode="lin" valueType="num">
                                      <p:cBhvr>
                                        <p:cTn id="637" dur="3500" fill="hold"/>
                                        <p:tgtEl>
                                          <p:spTgt spid="66"/>
                                        </p:tgtEl>
                                        <p:attrNameLst>
                                          <p:attrName>ppt_w</p:attrName>
                                        </p:attrNameLst>
                                      </p:cBhvr>
                                      <p:tavLst>
                                        <p:tav tm="0">
                                          <p:val>
                                            <p:strVal val="#ppt_w"/>
                                          </p:val>
                                        </p:tav>
                                        <p:tav tm="100000">
                                          <p:val>
                                            <p:strVal val="#ppt_w"/>
                                          </p:val>
                                        </p:tav>
                                      </p:tavLst>
                                    </p:anim>
                                    <p:anim calcmode="lin" valueType="num">
                                      <p:cBhvr>
                                        <p:cTn id="638" dur="3500" fill="hold"/>
                                        <p:tgtEl>
                                          <p:spTgt spid="6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3500" fill="hold"/>
                                        <p:tgtEl>
                                          <p:spTgt spid="66"/>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3500"/>
                                        <p:tgtEl>
                                          <p:spTgt spid="66"/>
                                        </p:tgtEl>
                                        <p:attrNameLst>
                                          <p:attrName>ppt_x</p:attrName>
                                        </p:attrNameLst>
                                      </p:cBhvr>
                                      <p:tavLst>
                                        <p:tav tm="0">
                                          <p:val>
                                            <p:strVal val="ppt_x"/>
                                          </p:val>
                                        </p:tav>
                                        <p:tav tm="100000">
                                          <p:val>
                                            <p:strVal val="0-ppt_w/2"/>
                                          </p:val>
                                        </p:tav>
                                      </p:tavLst>
                                    </p:anim>
                                    <p:anim calcmode="lin" valueType="num">
                                      <p:cBhvr additive="base">
                                        <p:cTn id="643" dur="3500"/>
                                        <p:tgtEl>
                                          <p:spTgt spid="66"/>
                                        </p:tgtEl>
                                        <p:attrNameLst>
                                          <p:attrName>ppt_y</p:attrName>
                                        </p:attrNameLst>
                                      </p:cBhvr>
                                      <p:tavLst>
                                        <p:tav tm="0">
                                          <p:val>
                                            <p:strVal val="ppt_y"/>
                                          </p:val>
                                        </p:tav>
                                        <p:tav tm="100000">
                                          <p:val>
                                            <p:strVal val="1+ppt_h/2"/>
                                          </p:val>
                                        </p:tav>
                                      </p:tavLst>
                                    </p:anim>
                                    <p:set>
                                      <p:cBhvr>
                                        <p:cTn id="644" dur="1" fill="hold">
                                          <p:stCondLst>
                                            <p:cond delay="3499"/>
                                          </p:stCondLst>
                                        </p:cTn>
                                        <p:tgtEl>
                                          <p:spTgt spid="6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p:val>
                                            <p:strVal val="#ppt_w"/>
                                          </p:val>
                                        </p:tav>
                                        <p:tav tm="100000">
                                          <p:val>
                                            <p:strVal val="#ppt_w"/>
                                          </p:val>
                                        </p:tav>
                                      </p:tavLst>
                                    </p:anim>
                                    <p:anim calcmode="lin" valueType="num">
                                      <p:cBhvr>
                                        <p:cTn id="648" dur="3500" fill="hold"/>
                                        <p:tgtEl>
                                          <p:spTgt spid="67"/>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3500" fill="hold"/>
                                        <p:tgtEl>
                                          <p:spTgt spid="67"/>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3500"/>
                                        <p:tgtEl>
                                          <p:spTgt spid="67"/>
                                        </p:tgtEl>
                                        <p:attrNameLst>
                                          <p:attrName>ppt_x</p:attrName>
                                        </p:attrNameLst>
                                      </p:cBhvr>
                                      <p:tavLst>
                                        <p:tav tm="0">
                                          <p:val>
                                            <p:strVal val="ppt_x"/>
                                          </p:val>
                                        </p:tav>
                                        <p:tav tm="100000">
                                          <p:val>
                                            <p:strVal val="0-ppt_w/2"/>
                                          </p:val>
                                        </p:tav>
                                      </p:tavLst>
                                    </p:anim>
                                    <p:anim calcmode="lin" valueType="num">
                                      <p:cBhvr additive="base">
                                        <p:cTn id="653" dur="3500"/>
                                        <p:tgtEl>
                                          <p:spTgt spid="67"/>
                                        </p:tgtEl>
                                        <p:attrNameLst>
                                          <p:attrName>ppt_y</p:attrName>
                                        </p:attrNameLst>
                                      </p:cBhvr>
                                      <p:tavLst>
                                        <p:tav tm="0">
                                          <p:val>
                                            <p:strVal val="ppt_y"/>
                                          </p:val>
                                        </p:tav>
                                        <p:tav tm="100000">
                                          <p:val>
                                            <p:strVal val="1+ppt_h/2"/>
                                          </p:val>
                                        </p:tav>
                                      </p:tavLst>
                                    </p:anim>
                                    <p:set>
                                      <p:cBhvr>
                                        <p:cTn id="654" dur="1" fill="hold">
                                          <p:stCondLst>
                                            <p:cond delay="3499"/>
                                          </p:stCondLst>
                                        </p:cTn>
                                        <p:tgtEl>
                                          <p:spTgt spid="67"/>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3500" fill="hold"/>
                                        <p:tgtEl>
                                          <p:spTgt spid="69"/>
                                        </p:tgtEl>
                                        <p:attrNameLst>
                                          <p:attrName>ppt_w</p:attrName>
                                        </p:attrNameLst>
                                      </p:cBhvr>
                                      <p:tavLst>
                                        <p:tav tm="0">
                                          <p:val>
                                            <p:strVal val="#ppt_w"/>
                                          </p:val>
                                        </p:tav>
                                        <p:tav tm="100000">
                                          <p:val>
                                            <p:strVal val="#ppt_w"/>
                                          </p:val>
                                        </p:tav>
                                      </p:tavLst>
                                    </p:anim>
                                    <p:anim calcmode="lin" valueType="num">
                                      <p:cBhvr>
                                        <p:cTn id="658" dur="3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3500" fill="hold"/>
                                        <p:tgtEl>
                                          <p:spTgt spid="69"/>
                                        </p:tgtEl>
                                        <p:attrNameLst>
                                          <p:attrName>r</p:attrName>
                                        </p:attrNameLst>
                                      </p:cBhvr>
                                    </p:animRot>
                                  </p:childTnLst>
                                </p:cTn>
                              </p:par>
                              <p:par>
                                <p:cTn id="661" presetID="2" presetClass="exit" presetSubtype="6" fill="hold" grpId="2" nodeType="withEffect">
                                  <p:stCondLst>
                                    <p:cond delay="0"/>
                                  </p:stCondLst>
                                  <p:childTnLst>
                                    <p:anim calcmode="lin" valueType="num">
                                      <p:cBhvr additive="base">
                                        <p:cTn id="662" dur="3500"/>
                                        <p:tgtEl>
                                          <p:spTgt spid="69"/>
                                        </p:tgtEl>
                                        <p:attrNameLst>
                                          <p:attrName>ppt_x</p:attrName>
                                        </p:attrNameLst>
                                      </p:cBhvr>
                                      <p:tavLst>
                                        <p:tav tm="0">
                                          <p:val>
                                            <p:strVal val="ppt_x"/>
                                          </p:val>
                                        </p:tav>
                                        <p:tav tm="100000">
                                          <p:val>
                                            <p:strVal val="1+ppt_w/2"/>
                                          </p:val>
                                        </p:tav>
                                      </p:tavLst>
                                    </p:anim>
                                    <p:anim calcmode="lin" valueType="num">
                                      <p:cBhvr additive="base">
                                        <p:cTn id="663" dur="3500"/>
                                        <p:tgtEl>
                                          <p:spTgt spid="69"/>
                                        </p:tgtEl>
                                        <p:attrNameLst>
                                          <p:attrName>ppt_y</p:attrName>
                                        </p:attrNameLst>
                                      </p:cBhvr>
                                      <p:tavLst>
                                        <p:tav tm="0">
                                          <p:val>
                                            <p:strVal val="ppt_y"/>
                                          </p:val>
                                        </p:tav>
                                        <p:tav tm="100000">
                                          <p:val>
                                            <p:strVal val="1+ppt_h/2"/>
                                          </p:val>
                                        </p:tav>
                                      </p:tavLst>
                                    </p:anim>
                                    <p:set>
                                      <p:cBhvr>
                                        <p:cTn id="664" dur="1" fill="hold">
                                          <p:stCondLst>
                                            <p:cond delay="3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68"/>
                                        </p:tgtEl>
                                        <p:attrNameLst>
                                          <p:attrName>style.visibility</p:attrName>
                                        </p:attrNameLst>
                                      </p:cBhvr>
                                      <p:to>
                                        <p:strVal val="visible"/>
                                      </p:to>
                                    </p:set>
                                    <p:anim calcmode="lin" valueType="num">
                                      <p:cBhvr>
                                        <p:cTn id="667" dur="3500" fill="hold"/>
                                        <p:tgtEl>
                                          <p:spTgt spid="68"/>
                                        </p:tgtEl>
                                        <p:attrNameLst>
                                          <p:attrName>ppt_w</p:attrName>
                                        </p:attrNameLst>
                                      </p:cBhvr>
                                      <p:tavLst>
                                        <p:tav tm="0">
                                          <p:val>
                                            <p:strVal val="#ppt_w"/>
                                          </p:val>
                                        </p:tav>
                                        <p:tav tm="100000">
                                          <p:val>
                                            <p:strVal val="#ppt_w"/>
                                          </p:val>
                                        </p:tav>
                                      </p:tavLst>
                                    </p:anim>
                                    <p:anim calcmode="lin" valueType="num">
                                      <p:cBhvr>
                                        <p:cTn id="668" dur="3500" fill="hold"/>
                                        <p:tgtEl>
                                          <p:spTgt spid="68"/>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3500" fill="hold"/>
                                        <p:tgtEl>
                                          <p:spTgt spid="68"/>
                                        </p:tgtEl>
                                        <p:attrNameLst>
                                          <p:attrName>r</p:attrName>
                                        </p:attrNameLst>
                                      </p:cBhvr>
                                    </p:animRot>
                                  </p:childTnLst>
                                </p:cTn>
                              </p:par>
                              <p:par>
                                <p:cTn id="671" presetID="2" presetClass="exit" presetSubtype="6" fill="hold" grpId="2" nodeType="withEffect">
                                  <p:stCondLst>
                                    <p:cond delay="0"/>
                                  </p:stCondLst>
                                  <p:childTnLst>
                                    <p:anim calcmode="lin" valueType="num">
                                      <p:cBhvr additive="base">
                                        <p:cTn id="672" dur="3500"/>
                                        <p:tgtEl>
                                          <p:spTgt spid="68"/>
                                        </p:tgtEl>
                                        <p:attrNameLst>
                                          <p:attrName>ppt_x</p:attrName>
                                        </p:attrNameLst>
                                      </p:cBhvr>
                                      <p:tavLst>
                                        <p:tav tm="0">
                                          <p:val>
                                            <p:strVal val="ppt_x"/>
                                          </p:val>
                                        </p:tav>
                                        <p:tav tm="100000">
                                          <p:val>
                                            <p:strVal val="1+ppt_w/2"/>
                                          </p:val>
                                        </p:tav>
                                      </p:tavLst>
                                    </p:anim>
                                    <p:anim calcmode="lin" valueType="num">
                                      <p:cBhvr additive="base">
                                        <p:cTn id="673" dur="3500"/>
                                        <p:tgtEl>
                                          <p:spTgt spid="68"/>
                                        </p:tgtEl>
                                        <p:attrNameLst>
                                          <p:attrName>ppt_y</p:attrName>
                                        </p:attrNameLst>
                                      </p:cBhvr>
                                      <p:tavLst>
                                        <p:tav tm="0">
                                          <p:val>
                                            <p:strVal val="ppt_y"/>
                                          </p:val>
                                        </p:tav>
                                        <p:tav tm="100000">
                                          <p:val>
                                            <p:strVal val="1+ppt_h/2"/>
                                          </p:val>
                                        </p:tav>
                                      </p:tavLst>
                                    </p:anim>
                                    <p:set>
                                      <p:cBhvr>
                                        <p:cTn id="674" dur="1" fill="hold">
                                          <p:stCondLst>
                                            <p:cond delay="3499"/>
                                          </p:stCondLst>
                                        </p:cTn>
                                        <p:tgtEl>
                                          <p:spTgt spid="68"/>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0"/>
                                        </p:tgtEl>
                                        <p:attrNameLst>
                                          <p:attrName>style.visibility</p:attrName>
                                        </p:attrNameLst>
                                      </p:cBhvr>
                                      <p:to>
                                        <p:strVal val="visible"/>
                                      </p:to>
                                    </p:set>
                                    <p:anim calcmode="lin" valueType="num">
                                      <p:cBhvr>
                                        <p:cTn id="677" dur="3500" fill="hold"/>
                                        <p:tgtEl>
                                          <p:spTgt spid="70"/>
                                        </p:tgtEl>
                                        <p:attrNameLst>
                                          <p:attrName>ppt_w</p:attrName>
                                        </p:attrNameLst>
                                      </p:cBhvr>
                                      <p:tavLst>
                                        <p:tav tm="0">
                                          <p:val>
                                            <p:strVal val="#ppt_w"/>
                                          </p:val>
                                        </p:tav>
                                        <p:tav tm="100000">
                                          <p:val>
                                            <p:strVal val="#ppt_w"/>
                                          </p:val>
                                        </p:tav>
                                      </p:tavLst>
                                    </p:anim>
                                    <p:anim calcmode="lin" valueType="num">
                                      <p:cBhvr>
                                        <p:cTn id="678" dur="3500" fill="hold"/>
                                        <p:tgtEl>
                                          <p:spTgt spid="70"/>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3500" fill="hold"/>
                                        <p:tgtEl>
                                          <p:spTgt spid="70"/>
                                        </p:tgtEl>
                                        <p:attrNameLst>
                                          <p:attrName>r</p:attrName>
                                        </p:attrNameLst>
                                      </p:cBhvr>
                                    </p:animRot>
                                  </p:childTnLst>
                                </p:cTn>
                              </p:par>
                              <p:par>
                                <p:cTn id="681" presetID="2" presetClass="exit" presetSubtype="6" fill="hold" grpId="2" nodeType="withEffect">
                                  <p:stCondLst>
                                    <p:cond delay="0"/>
                                  </p:stCondLst>
                                  <p:childTnLst>
                                    <p:anim calcmode="lin" valueType="num">
                                      <p:cBhvr additive="base">
                                        <p:cTn id="682" dur="3500"/>
                                        <p:tgtEl>
                                          <p:spTgt spid="70"/>
                                        </p:tgtEl>
                                        <p:attrNameLst>
                                          <p:attrName>ppt_x</p:attrName>
                                        </p:attrNameLst>
                                      </p:cBhvr>
                                      <p:tavLst>
                                        <p:tav tm="0">
                                          <p:val>
                                            <p:strVal val="ppt_x"/>
                                          </p:val>
                                        </p:tav>
                                        <p:tav tm="100000">
                                          <p:val>
                                            <p:strVal val="1+ppt_w/2"/>
                                          </p:val>
                                        </p:tav>
                                      </p:tavLst>
                                    </p:anim>
                                    <p:anim calcmode="lin" valueType="num">
                                      <p:cBhvr additive="base">
                                        <p:cTn id="683" dur="3500"/>
                                        <p:tgtEl>
                                          <p:spTgt spid="70"/>
                                        </p:tgtEl>
                                        <p:attrNameLst>
                                          <p:attrName>ppt_y</p:attrName>
                                        </p:attrNameLst>
                                      </p:cBhvr>
                                      <p:tavLst>
                                        <p:tav tm="0">
                                          <p:val>
                                            <p:strVal val="ppt_y"/>
                                          </p:val>
                                        </p:tav>
                                        <p:tav tm="100000">
                                          <p:val>
                                            <p:strVal val="1+ppt_h/2"/>
                                          </p:val>
                                        </p:tav>
                                      </p:tavLst>
                                    </p:anim>
                                    <p:set>
                                      <p:cBhvr>
                                        <p:cTn id="684" dur="1" fill="hold">
                                          <p:stCondLst>
                                            <p:cond delay="3499"/>
                                          </p:stCondLst>
                                        </p:cTn>
                                        <p:tgtEl>
                                          <p:spTgt spid="70"/>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1"/>
                                        </p:tgtEl>
                                        <p:attrNameLst>
                                          <p:attrName>style.visibility</p:attrName>
                                        </p:attrNameLst>
                                      </p:cBhvr>
                                      <p:to>
                                        <p:strVal val="visible"/>
                                      </p:to>
                                    </p:set>
                                    <p:anim calcmode="lin" valueType="num">
                                      <p:cBhvr>
                                        <p:cTn id="687" dur="3500" fill="hold"/>
                                        <p:tgtEl>
                                          <p:spTgt spid="71"/>
                                        </p:tgtEl>
                                        <p:attrNameLst>
                                          <p:attrName>ppt_w</p:attrName>
                                        </p:attrNameLst>
                                      </p:cBhvr>
                                      <p:tavLst>
                                        <p:tav tm="0">
                                          <p:val>
                                            <p:strVal val="#ppt_w"/>
                                          </p:val>
                                        </p:tav>
                                        <p:tav tm="100000">
                                          <p:val>
                                            <p:strVal val="#ppt_w"/>
                                          </p:val>
                                        </p:tav>
                                      </p:tavLst>
                                    </p:anim>
                                    <p:anim calcmode="lin" valueType="num">
                                      <p:cBhvr>
                                        <p:cTn id="688" dur="3500" fill="hold"/>
                                        <p:tgtEl>
                                          <p:spTgt spid="7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3500" fill="hold"/>
                                        <p:tgtEl>
                                          <p:spTgt spid="71"/>
                                        </p:tgtEl>
                                        <p:attrNameLst>
                                          <p:attrName>r</p:attrName>
                                        </p:attrNameLst>
                                      </p:cBhvr>
                                    </p:animRot>
                                  </p:childTnLst>
                                </p:cTn>
                              </p:par>
                              <p:par>
                                <p:cTn id="691" presetID="2" presetClass="exit" presetSubtype="6" fill="hold" grpId="2" nodeType="withEffect">
                                  <p:stCondLst>
                                    <p:cond delay="0"/>
                                  </p:stCondLst>
                                  <p:childTnLst>
                                    <p:anim calcmode="lin" valueType="num">
                                      <p:cBhvr additive="base">
                                        <p:cTn id="692" dur="3500"/>
                                        <p:tgtEl>
                                          <p:spTgt spid="71"/>
                                        </p:tgtEl>
                                        <p:attrNameLst>
                                          <p:attrName>ppt_x</p:attrName>
                                        </p:attrNameLst>
                                      </p:cBhvr>
                                      <p:tavLst>
                                        <p:tav tm="0">
                                          <p:val>
                                            <p:strVal val="ppt_x"/>
                                          </p:val>
                                        </p:tav>
                                        <p:tav tm="100000">
                                          <p:val>
                                            <p:strVal val="1+ppt_w/2"/>
                                          </p:val>
                                        </p:tav>
                                      </p:tavLst>
                                    </p:anim>
                                    <p:anim calcmode="lin" valueType="num">
                                      <p:cBhvr additive="base">
                                        <p:cTn id="693" dur="3500"/>
                                        <p:tgtEl>
                                          <p:spTgt spid="71"/>
                                        </p:tgtEl>
                                        <p:attrNameLst>
                                          <p:attrName>ppt_y</p:attrName>
                                        </p:attrNameLst>
                                      </p:cBhvr>
                                      <p:tavLst>
                                        <p:tav tm="0">
                                          <p:val>
                                            <p:strVal val="ppt_y"/>
                                          </p:val>
                                        </p:tav>
                                        <p:tav tm="100000">
                                          <p:val>
                                            <p:strVal val="1+ppt_h/2"/>
                                          </p:val>
                                        </p:tav>
                                      </p:tavLst>
                                    </p:anim>
                                    <p:set>
                                      <p:cBhvr>
                                        <p:cTn id="694" dur="1" fill="hold">
                                          <p:stCondLst>
                                            <p:cond delay="3499"/>
                                          </p:stCondLst>
                                        </p:cTn>
                                        <p:tgtEl>
                                          <p:spTgt spid="7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2"/>
                                        </p:tgtEl>
                                        <p:attrNameLst>
                                          <p:attrName>style.visibility</p:attrName>
                                        </p:attrNameLst>
                                      </p:cBhvr>
                                      <p:to>
                                        <p:strVal val="visible"/>
                                      </p:to>
                                    </p:set>
                                    <p:anim calcmode="lin" valueType="num">
                                      <p:cBhvr>
                                        <p:cTn id="697" dur="3500" fill="hold"/>
                                        <p:tgtEl>
                                          <p:spTgt spid="72"/>
                                        </p:tgtEl>
                                        <p:attrNameLst>
                                          <p:attrName>ppt_w</p:attrName>
                                        </p:attrNameLst>
                                      </p:cBhvr>
                                      <p:tavLst>
                                        <p:tav tm="0">
                                          <p:val>
                                            <p:strVal val="#ppt_w"/>
                                          </p:val>
                                        </p:tav>
                                        <p:tav tm="100000">
                                          <p:val>
                                            <p:strVal val="#ppt_w"/>
                                          </p:val>
                                        </p:tav>
                                      </p:tavLst>
                                    </p:anim>
                                    <p:anim calcmode="lin" valueType="num">
                                      <p:cBhvr>
                                        <p:cTn id="698" dur="3500" fill="hold"/>
                                        <p:tgtEl>
                                          <p:spTgt spid="7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3500" fill="hold"/>
                                        <p:tgtEl>
                                          <p:spTgt spid="72"/>
                                        </p:tgtEl>
                                        <p:attrNameLst>
                                          <p:attrName>r</p:attrName>
                                        </p:attrNameLst>
                                      </p:cBhvr>
                                    </p:animRot>
                                  </p:childTnLst>
                                </p:cTn>
                              </p:par>
                              <p:par>
                                <p:cTn id="701" presetID="2" presetClass="exit" presetSubtype="6" fill="hold" grpId="2" nodeType="withEffect">
                                  <p:stCondLst>
                                    <p:cond delay="0"/>
                                  </p:stCondLst>
                                  <p:childTnLst>
                                    <p:anim calcmode="lin" valueType="num">
                                      <p:cBhvr additive="base">
                                        <p:cTn id="702" dur="3500"/>
                                        <p:tgtEl>
                                          <p:spTgt spid="72"/>
                                        </p:tgtEl>
                                        <p:attrNameLst>
                                          <p:attrName>ppt_x</p:attrName>
                                        </p:attrNameLst>
                                      </p:cBhvr>
                                      <p:tavLst>
                                        <p:tav tm="0">
                                          <p:val>
                                            <p:strVal val="ppt_x"/>
                                          </p:val>
                                        </p:tav>
                                        <p:tav tm="100000">
                                          <p:val>
                                            <p:strVal val="1+ppt_w/2"/>
                                          </p:val>
                                        </p:tav>
                                      </p:tavLst>
                                    </p:anim>
                                    <p:anim calcmode="lin" valueType="num">
                                      <p:cBhvr additive="base">
                                        <p:cTn id="703" dur="3500"/>
                                        <p:tgtEl>
                                          <p:spTgt spid="72"/>
                                        </p:tgtEl>
                                        <p:attrNameLst>
                                          <p:attrName>ppt_y</p:attrName>
                                        </p:attrNameLst>
                                      </p:cBhvr>
                                      <p:tavLst>
                                        <p:tav tm="0">
                                          <p:val>
                                            <p:strVal val="ppt_y"/>
                                          </p:val>
                                        </p:tav>
                                        <p:tav tm="100000">
                                          <p:val>
                                            <p:strVal val="1+ppt_h/2"/>
                                          </p:val>
                                        </p:tav>
                                      </p:tavLst>
                                    </p:anim>
                                    <p:set>
                                      <p:cBhvr>
                                        <p:cTn id="704" dur="1" fill="hold">
                                          <p:stCondLst>
                                            <p:cond delay="3499"/>
                                          </p:stCondLst>
                                        </p:cTn>
                                        <p:tgtEl>
                                          <p:spTgt spid="72"/>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p:cTn id="707" dur="3500" fill="hold"/>
                                        <p:tgtEl>
                                          <p:spTgt spid="73"/>
                                        </p:tgtEl>
                                        <p:attrNameLst>
                                          <p:attrName>ppt_w</p:attrName>
                                        </p:attrNameLst>
                                      </p:cBhvr>
                                      <p:tavLst>
                                        <p:tav tm="0">
                                          <p:val>
                                            <p:strVal val="#ppt_w"/>
                                          </p:val>
                                        </p:tav>
                                        <p:tav tm="100000">
                                          <p:val>
                                            <p:strVal val="#ppt_w"/>
                                          </p:val>
                                        </p:tav>
                                      </p:tavLst>
                                    </p:anim>
                                    <p:anim calcmode="lin" valueType="num">
                                      <p:cBhvr>
                                        <p:cTn id="708" dur="3500" fill="hold"/>
                                        <p:tgtEl>
                                          <p:spTgt spid="73"/>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3500" fill="hold"/>
                                        <p:tgtEl>
                                          <p:spTgt spid="73"/>
                                        </p:tgtEl>
                                        <p:attrNameLst>
                                          <p:attrName>r</p:attrName>
                                        </p:attrNameLst>
                                      </p:cBhvr>
                                    </p:animRot>
                                  </p:childTnLst>
                                </p:cTn>
                              </p:par>
                              <p:par>
                                <p:cTn id="711" presetID="2" presetClass="exit" presetSubtype="6" fill="hold" grpId="2" nodeType="withEffect">
                                  <p:stCondLst>
                                    <p:cond delay="0"/>
                                  </p:stCondLst>
                                  <p:childTnLst>
                                    <p:anim calcmode="lin" valueType="num">
                                      <p:cBhvr additive="base">
                                        <p:cTn id="712" dur="3500"/>
                                        <p:tgtEl>
                                          <p:spTgt spid="73"/>
                                        </p:tgtEl>
                                        <p:attrNameLst>
                                          <p:attrName>ppt_x</p:attrName>
                                        </p:attrNameLst>
                                      </p:cBhvr>
                                      <p:tavLst>
                                        <p:tav tm="0">
                                          <p:val>
                                            <p:strVal val="ppt_x"/>
                                          </p:val>
                                        </p:tav>
                                        <p:tav tm="100000">
                                          <p:val>
                                            <p:strVal val="1+ppt_w/2"/>
                                          </p:val>
                                        </p:tav>
                                      </p:tavLst>
                                    </p:anim>
                                    <p:anim calcmode="lin" valueType="num">
                                      <p:cBhvr additive="base">
                                        <p:cTn id="713" dur="3500"/>
                                        <p:tgtEl>
                                          <p:spTgt spid="73"/>
                                        </p:tgtEl>
                                        <p:attrNameLst>
                                          <p:attrName>ppt_y</p:attrName>
                                        </p:attrNameLst>
                                      </p:cBhvr>
                                      <p:tavLst>
                                        <p:tav tm="0">
                                          <p:val>
                                            <p:strVal val="ppt_y"/>
                                          </p:val>
                                        </p:tav>
                                        <p:tav tm="100000">
                                          <p:val>
                                            <p:strVal val="1+ppt_h/2"/>
                                          </p:val>
                                        </p:tav>
                                      </p:tavLst>
                                    </p:anim>
                                    <p:set>
                                      <p:cBhvr>
                                        <p:cTn id="714" dur="1" fill="hold">
                                          <p:stCondLst>
                                            <p:cond delay="3499"/>
                                          </p:stCondLst>
                                        </p:cTn>
                                        <p:tgtEl>
                                          <p:spTgt spid="73"/>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3500" fill="hold"/>
                                        <p:tgtEl>
                                          <p:spTgt spid="74"/>
                                        </p:tgtEl>
                                        <p:attrNameLst>
                                          <p:attrName>ppt_w</p:attrName>
                                        </p:attrNameLst>
                                      </p:cBhvr>
                                      <p:tavLst>
                                        <p:tav tm="0">
                                          <p:val>
                                            <p:strVal val="#ppt_w"/>
                                          </p:val>
                                        </p:tav>
                                        <p:tav tm="100000">
                                          <p:val>
                                            <p:strVal val="#ppt_w"/>
                                          </p:val>
                                        </p:tav>
                                      </p:tavLst>
                                    </p:anim>
                                    <p:anim calcmode="lin" valueType="num">
                                      <p:cBhvr>
                                        <p:cTn id="718" dur="3500" fill="hold"/>
                                        <p:tgtEl>
                                          <p:spTgt spid="74"/>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3500" fill="hold"/>
                                        <p:tgtEl>
                                          <p:spTgt spid="74"/>
                                        </p:tgtEl>
                                        <p:attrNameLst>
                                          <p:attrName>r</p:attrName>
                                        </p:attrNameLst>
                                      </p:cBhvr>
                                    </p:animRot>
                                  </p:childTnLst>
                                </p:cTn>
                              </p:par>
                              <p:par>
                                <p:cTn id="721" presetID="2" presetClass="exit" presetSubtype="6" fill="hold" grpId="2" nodeType="withEffect">
                                  <p:stCondLst>
                                    <p:cond delay="0"/>
                                  </p:stCondLst>
                                  <p:childTnLst>
                                    <p:anim calcmode="lin" valueType="num">
                                      <p:cBhvr additive="base">
                                        <p:cTn id="722" dur="3500"/>
                                        <p:tgtEl>
                                          <p:spTgt spid="74"/>
                                        </p:tgtEl>
                                        <p:attrNameLst>
                                          <p:attrName>ppt_x</p:attrName>
                                        </p:attrNameLst>
                                      </p:cBhvr>
                                      <p:tavLst>
                                        <p:tav tm="0">
                                          <p:val>
                                            <p:strVal val="ppt_x"/>
                                          </p:val>
                                        </p:tav>
                                        <p:tav tm="100000">
                                          <p:val>
                                            <p:strVal val="1+ppt_w/2"/>
                                          </p:val>
                                        </p:tav>
                                      </p:tavLst>
                                    </p:anim>
                                    <p:anim calcmode="lin" valueType="num">
                                      <p:cBhvr additive="base">
                                        <p:cTn id="723" dur="3500"/>
                                        <p:tgtEl>
                                          <p:spTgt spid="74"/>
                                        </p:tgtEl>
                                        <p:attrNameLst>
                                          <p:attrName>ppt_y</p:attrName>
                                        </p:attrNameLst>
                                      </p:cBhvr>
                                      <p:tavLst>
                                        <p:tav tm="0">
                                          <p:val>
                                            <p:strVal val="ppt_y"/>
                                          </p:val>
                                        </p:tav>
                                        <p:tav tm="100000">
                                          <p:val>
                                            <p:strVal val="1+ppt_h/2"/>
                                          </p:val>
                                        </p:tav>
                                      </p:tavLst>
                                    </p:anim>
                                    <p:set>
                                      <p:cBhvr>
                                        <p:cTn id="724" dur="1" fill="hold">
                                          <p:stCondLst>
                                            <p:cond delay="3499"/>
                                          </p:stCondLst>
                                        </p:cTn>
                                        <p:tgtEl>
                                          <p:spTgt spid="74"/>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75"/>
                                        </p:tgtEl>
                                        <p:attrNameLst>
                                          <p:attrName>style.visibility</p:attrName>
                                        </p:attrNameLst>
                                      </p:cBhvr>
                                      <p:to>
                                        <p:strVal val="visible"/>
                                      </p:to>
                                    </p:set>
                                    <p:anim calcmode="lin" valueType="num">
                                      <p:cBhvr>
                                        <p:cTn id="727" dur="3500" fill="hold"/>
                                        <p:tgtEl>
                                          <p:spTgt spid="75"/>
                                        </p:tgtEl>
                                        <p:attrNameLst>
                                          <p:attrName>ppt_w</p:attrName>
                                        </p:attrNameLst>
                                      </p:cBhvr>
                                      <p:tavLst>
                                        <p:tav tm="0">
                                          <p:val>
                                            <p:strVal val="#ppt_w"/>
                                          </p:val>
                                        </p:tav>
                                        <p:tav tm="100000">
                                          <p:val>
                                            <p:strVal val="#ppt_w"/>
                                          </p:val>
                                        </p:tav>
                                      </p:tavLst>
                                    </p:anim>
                                    <p:anim calcmode="lin" valueType="num">
                                      <p:cBhvr>
                                        <p:cTn id="728" dur="3500" fill="hold"/>
                                        <p:tgtEl>
                                          <p:spTgt spid="75"/>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3500" fill="hold"/>
                                        <p:tgtEl>
                                          <p:spTgt spid="75"/>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3500"/>
                                        <p:tgtEl>
                                          <p:spTgt spid="75"/>
                                        </p:tgtEl>
                                        <p:attrNameLst>
                                          <p:attrName>ppt_x</p:attrName>
                                        </p:attrNameLst>
                                      </p:cBhvr>
                                      <p:tavLst>
                                        <p:tav tm="0">
                                          <p:val>
                                            <p:strVal val="ppt_x"/>
                                          </p:val>
                                        </p:tav>
                                        <p:tav tm="100000">
                                          <p:val>
                                            <p:strVal val="1+ppt_w/2"/>
                                          </p:val>
                                        </p:tav>
                                      </p:tavLst>
                                    </p:anim>
                                    <p:anim calcmode="lin" valueType="num">
                                      <p:cBhvr additive="base">
                                        <p:cTn id="733" dur="3500"/>
                                        <p:tgtEl>
                                          <p:spTgt spid="75"/>
                                        </p:tgtEl>
                                        <p:attrNameLst>
                                          <p:attrName>ppt_y</p:attrName>
                                        </p:attrNameLst>
                                      </p:cBhvr>
                                      <p:tavLst>
                                        <p:tav tm="0">
                                          <p:val>
                                            <p:strVal val="ppt_y"/>
                                          </p:val>
                                        </p:tav>
                                        <p:tav tm="100000">
                                          <p:val>
                                            <p:strVal val="1+ppt_h/2"/>
                                          </p:val>
                                        </p:tav>
                                      </p:tavLst>
                                    </p:anim>
                                    <p:set>
                                      <p:cBhvr>
                                        <p:cTn id="734" dur="1" fill="hold">
                                          <p:stCondLst>
                                            <p:cond delay="3499"/>
                                          </p:stCondLst>
                                        </p:cTn>
                                        <p:tgtEl>
                                          <p:spTgt spid="75"/>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76"/>
                                        </p:tgtEl>
                                        <p:attrNameLst>
                                          <p:attrName>style.visibility</p:attrName>
                                        </p:attrNameLst>
                                      </p:cBhvr>
                                      <p:to>
                                        <p:strVal val="visible"/>
                                      </p:to>
                                    </p:set>
                                    <p:anim calcmode="lin" valueType="num">
                                      <p:cBhvr>
                                        <p:cTn id="737" dur="3500" fill="hold"/>
                                        <p:tgtEl>
                                          <p:spTgt spid="76"/>
                                        </p:tgtEl>
                                        <p:attrNameLst>
                                          <p:attrName>ppt_w</p:attrName>
                                        </p:attrNameLst>
                                      </p:cBhvr>
                                      <p:tavLst>
                                        <p:tav tm="0">
                                          <p:val>
                                            <p:strVal val="#ppt_w"/>
                                          </p:val>
                                        </p:tav>
                                        <p:tav tm="100000">
                                          <p:val>
                                            <p:strVal val="#ppt_w"/>
                                          </p:val>
                                        </p:tav>
                                      </p:tavLst>
                                    </p:anim>
                                    <p:anim calcmode="lin" valueType="num">
                                      <p:cBhvr>
                                        <p:cTn id="738" dur="3500" fill="hold"/>
                                        <p:tgtEl>
                                          <p:spTgt spid="7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3500" fill="hold"/>
                                        <p:tgtEl>
                                          <p:spTgt spid="76"/>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3500"/>
                                        <p:tgtEl>
                                          <p:spTgt spid="76"/>
                                        </p:tgtEl>
                                        <p:attrNameLst>
                                          <p:attrName>ppt_x</p:attrName>
                                        </p:attrNameLst>
                                      </p:cBhvr>
                                      <p:tavLst>
                                        <p:tav tm="0">
                                          <p:val>
                                            <p:strVal val="ppt_x"/>
                                          </p:val>
                                        </p:tav>
                                        <p:tav tm="100000">
                                          <p:val>
                                            <p:strVal val="1+ppt_w/2"/>
                                          </p:val>
                                        </p:tav>
                                      </p:tavLst>
                                    </p:anim>
                                    <p:anim calcmode="lin" valueType="num">
                                      <p:cBhvr additive="base">
                                        <p:cTn id="743" dur="3500"/>
                                        <p:tgtEl>
                                          <p:spTgt spid="76"/>
                                        </p:tgtEl>
                                        <p:attrNameLst>
                                          <p:attrName>ppt_y</p:attrName>
                                        </p:attrNameLst>
                                      </p:cBhvr>
                                      <p:tavLst>
                                        <p:tav tm="0">
                                          <p:val>
                                            <p:strVal val="ppt_y"/>
                                          </p:val>
                                        </p:tav>
                                        <p:tav tm="100000">
                                          <p:val>
                                            <p:strVal val="1+ppt_h/2"/>
                                          </p:val>
                                        </p:tav>
                                      </p:tavLst>
                                    </p:anim>
                                    <p:set>
                                      <p:cBhvr>
                                        <p:cTn id="744" dur="1" fill="hold">
                                          <p:stCondLst>
                                            <p:cond delay="3499"/>
                                          </p:stCondLst>
                                        </p:cTn>
                                        <p:tgtEl>
                                          <p:spTgt spid="7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77"/>
                                        </p:tgtEl>
                                        <p:attrNameLst>
                                          <p:attrName>style.visibility</p:attrName>
                                        </p:attrNameLst>
                                      </p:cBhvr>
                                      <p:to>
                                        <p:strVal val="visible"/>
                                      </p:to>
                                    </p:set>
                                    <p:anim calcmode="lin" valueType="num">
                                      <p:cBhvr>
                                        <p:cTn id="747" dur="3500" fill="hold"/>
                                        <p:tgtEl>
                                          <p:spTgt spid="77"/>
                                        </p:tgtEl>
                                        <p:attrNameLst>
                                          <p:attrName>ppt_w</p:attrName>
                                        </p:attrNameLst>
                                      </p:cBhvr>
                                      <p:tavLst>
                                        <p:tav tm="0">
                                          <p:val>
                                            <p:strVal val="#ppt_w"/>
                                          </p:val>
                                        </p:tav>
                                        <p:tav tm="100000">
                                          <p:val>
                                            <p:strVal val="#ppt_w"/>
                                          </p:val>
                                        </p:tav>
                                      </p:tavLst>
                                    </p:anim>
                                    <p:anim calcmode="lin" valueType="num">
                                      <p:cBhvr>
                                        <p:cTn id="748" dur="3500" fill="hold"/>
                                        <p:tgtEl>
                                          <p:spTgt spid="77"/>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3500" fill="hold"/>
                                        <p:tgtEl>
                                          <p:spTgt spid="77"/>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3500"/>
                                        <p:tgtEl>
                                          <p:spTgt spid="77"/>
                                        </p:tgtEl>
                                        <p:attrNameLst>
                                          <p:attrName>ppt_x</p:attrName>
                                        </p:attrNameLst>
                                      </p:cBhvr>
                                      <p:tavLst>
                                        <p:tav tm="0">
                                          <p:val>
                                            <p:strVal val="ppt_x"/>
                                          </p:val>
                                        </p:tav>
                                        <p:tav tm="100000">
                                          <p:val>
                                            <p:strVal val="1+ppt_w/2"/>
                                          </p:val>
                                        </p:tav>
                                      </p:tavLst>
                                    </p:anim>
                                    <p:anim calcmode="lin" valueType="num">
                                      <p:cBhvr additive="base">
                                        <p:cTn id="753" dur="3500"/>
                                        <p:tgtEl>
                                          <p:spTgt spid="77"/>
                                        </p:tgtEl>
                                        <p:attrNameLst>
                                          <p:attrName>ppt_y</p:attrName>
                                        </p:attrNameLst>
                                      </p:cBhvr>
                                      <p:tavLst>
                                        <p:tav tm="0">
                                          <p:val>
                                            <p:strVal val="ppt_y"/>
                                          </p:val>
                                        </p:tav>
                                        <p:tav tm="100000">
                                          <p:val>
                                            <p:strVal val="1+ppt_h/2"/>
                                          </p:val>
                                        </p:tav>
                                      </p:tavLst>
                                    </p:anim>
                                    <p:set>
                                      <p:cBhvr>
                                        <p:cTn id="754" dur="1" fill="hold">
                                          <p:stCondLst>
                                            <p:cond delay="3499"/>
                                          </p:stCondLst>
                                        </p:cTn>
                                        <p:tgtEl>
                                          <p:spTgt spid="77"/>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p:cTn id="757" dur="3500" fill="hold"/>
                                        <p:tgtEl>
                                          <p:spTgt spid="78"/>
                                        </p:tgtEl>
                                        <p:attrNameLst>
                                          <p:attrName>ppt_w</p:attrName>
                                        </p:attrNameLst>
                                      </p:cBhvr>
                                      <p:tavLst>
                                        <p:tav tm="0">
                                          <p:val>
                                            <p:strVal val="#ppt_w"/>
                                          </p:val>
                                        </p:tav>
                                        <p:tav tm="100000">
                                          <p:val>
                                            <p:strVal val="#ppt_w"/>
                                          </p:val>
                                        </p:tav>
                                      </p:tavLst>
                                    </p:anim>
                                    <p:anim calcmode="lin" valueType="num">
                                      <p:cBhvr>
                                        <p:cTn id="758" dur="3500" fill="hold"/>
                                        <p:tgtEl>
                                          <p:spTgt spid="78"/>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3500" fill="hold"/>
                                        <p:tgtEl>
                                          <p:spTgt spid="78"/>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3500"/>
                                        <p:tgtEl>
                                          <p:spTgt spid="78"/>
                                        </p:tgtEl>
                                        <p:attrNameLst>
                                          <p:attrName>ppt_x</p:attrName>
                                        </p:attrNameLst>
                                      </p:cBhvr>
                                      <p:tavLst>
                                        <p:tav tm="0">
                                          <p:val>
                                            <p:strVal val="ppt_x"/>
                                          </p:val>
                                        </p:tav>
                                        <p:tav tm="100000">
                                          <p:val>
                                            <p:strVal val="1+ppt_w/2"/>
                                          </p:val>
                                        </p:tav>
                                      </p:tavLst>
                                    </p:anim>
                                    <p:anim calcmode="lin" valueType="num">
                                      <p:cBhvr additive="base">
                                        <p:cTn id="763" dur="3500"/>
                                        <p:tgtEl>
                                          <p:spTgt spid="78"/>
                                        </p:tgtEl>
                                        <p:attrNameLst>
                                          <p:attrName>ppt_y</p:attrName>
                                        </p:attrNameLst>
                                      </p:cBhvr>
                                      <p:tavLst>
                                        <p:tav tm="0">
                                          <p:val>
                                            <p:strVal val="ppt_y"/>
                                          </p:val>
                                        </p:tav>
                                        <p:tav tm="100000">
                                          <p:val>
                                            <p:strVal val="1+ppt_h/2"/>
                                          </p:val>
                                        </p:tav>
                                      </p:tavLst>
                                    </p:anim>
                                    <p:set>
                                      <p:cBhvr>
                                        <p:cTn id="764" dur="1" fill="hold">
                                          <p:stCondLst>
                                            <p:cond delay="3499"/>
                                          </p:stCondLst>
                                        </p:cTn>
                                        <p:tgtEl>
                                          <p:spTgt spid="78"/>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79"/>
                                        </p:tgtEl>
                                        <p:attrNameLst>
                                          <p:attrName>style.visibility</p:attrName>
                                        </p:attrNameLst>
                                      </p:cBhvr>
                                      <p:to>
                                        <p:strVal val="visible"/>
                                      </p:to>
                                    </p:set>
                                    <p:anim calcmode="lin" valueType="num">
                                      <p:cBhvr>
                                        <p:cTn id="767" dur="3500" fill="hold"/>
                                        <p:tgtEl>
                                          <p:spTgt spid="79"/>
                                        </p:tgtEl>
                                        <p:attrNameLst>
                                          <p:attrName>ppt_w</p:attrName>
                                        </p:attrNameLst>
                                      </p:cBhvr>
                                      <p:tavLst>
                                        <p:tav tm="0">
                                          <p:val>
                                            <p:strVal val="#ppt_w"/>
                                          </p:val>
                                        </p:tav>
                                        <p:tav tm="100000">
                                          <p:val>
                                            <p:strVal val="#ppt_w"/>
                                          </p:val>
                                        </p:tav>
                                      </p:tavLst>
                                    </p:anim>
                                    <p:anim calcmode="lin" valueType="num">
                                      <p:cBhvr>
                                        <p:cTn id="768" dur="3500" fill="hold"/>
                                        <p:tgtEl>
                                          <p:spTgt spid="79"/>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3500" fill="hold"/>
                                        <p:tgtEl>
                                          <p:spTgt spid="79"/>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3500"/>
                                        <p:tgtEl>
                                          <p:spTgt spid="79"/>
                                        </p:tgtEl>
                                        <p:attrNameLst>
                                          <p:attrName>ppt_x</p:attrName>
                                        </p:attrNameLst>
                                      </p:cBhvr>
                                      <p:tavLst>
                                        <p:tav tm="0">
                                          <p:val>
                                            <p:strVal val="ppt_x"/>
                                          </p:val>
                                        </p:tav>
                                        <p:tav tm="100000">
                                          <p:val>
                                            <p:strVal val="1+ppt_w/2"/>
                                          </p:val>
                                        </p:tav>
                                      </p:tavLst>
                                    </p:anim>
                                    <p:anim calcmode="lin" valueType="num">
                                      <p:cBhvr additive="base">
                                        <p:cTn id="773" dur="3500"/>
                                        <p:tgtEl>
                                          <p:spTgt spid="79"/>
                                        </p:tgtEl>
                                        <p:attrNameLst>
                                          <p:attrName>ppt_y</p:attrName>
                                        </p:attrNameLst>
                                      </p:cBhvr>
                                      <p:tavLst>
                                        <p:tav tm="0">
                                          <p:val>
                                            <p:strVal val="ppt_y"/>
                                          </p:val>
                                        </p:tav>
                                        <p:tav tm="100000">
                                          <p:val>
                                            <p:strVal val="1+ppt_h/2"/>
                                          </p:val>
                                        </p:tav>
                                      </p:tavLst>
                                    </p:anim>
                                    <p:set>
                                      <p:cBhvr>
                                        <p:cTn id="774" dur="1" fill="hold">
                                          <p:stCondLst>
                                            <p:cond delay="3499"/>
                                          </p:stCondLst>
                                        </p:cTn>
                                        <p:tgtEl>
                                          <p:spTgt spid="79"/>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80"/>
                                        </p:tgtEl>
                                        <p:attrNameLst>
                                          <p:attrName>style.visibility</p:attrName>
                                        </p:attrNameLst>
                                      </p:cBhvr>
                                      <p:to>
                                        <p:strVal val="visible"/>
                                      </p:to>
                                    </p:set>
                                    <p:anim calcmode="lin" valueType="num">
                                      <p:cBhvr>
                                        <p:cTn id="777" dur="3500" fill="hold"/>
                                        <p:tgtEl>
                                          <p:spTgt spid="80"/>
                                        </p:tgtEl>
                                        <p:attrNameLst>
                                          <p:attrName>ppt_w</p:attrName>
                                        </p:attrNameLst>
                                      </p:cBhvr>
                                      <p:tavLst>
                                        <p:tav tm="0">
                                          <p:val>
                                            <p:strVal val="#ppt_w"/>
                                          </p:val>
                                        </p:tav>
                                        <p:tav tm="100000">
                                          <p:val>
                                            <p:strVal val="#ppt_w"/>
                                          </p:val>
                                        </p:tav>
                                      </p:tavLst>
                                    </p:anim>
                                    <p:anim calcmode="lin" valueType="num">
                                      <p:cBhvr>
                                        <p:cTn id="778" dur="3500" fill="hold"/>
                                        <p:tgtEl>
                                          <p:spTgt spid="80"/>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3500" fill="hold"/>
                                        <p:tgtEl>
                                          <p:spTgt spid="80"/>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3500"/>
                                        <p:tgtEl>
                                          <p:spTgt spid="80"/>
                                        </p:tgtEl>
                                        <p:attrNameLst>
                                          <p:attrName>ppt_x</p:attrName>
                                        </p:attrNameLst>
                                      </p:cBhvr>
                                      <p:tavLst>
                                        <p:tav tm="0">
                                          <p:val>
                                            <p:strVal val="ppt_x"/>
                                          </p:val>
                                        </p:tav>
                                        <p:tav tm="100000">
                                          <p:val>
                                            <p:strVal val="1+ppt_w/2"/>
                                          </p:val>
                                        </p:tav>
                                      </p:tavLst>
                                    </p:anim>
                                    <p:anim calcmode="lin" valueType="num">
                                      <p:cBhvr additive="base">
                                        <p:cTn id="783" dur="3500"/>
                                        <p:tgtEl>
                                          <p:spTgt spid="80"/>
                                        </p:tgtEl>
                                        <p:attrNameLst>
                                          <p:attrName>ppt_y</p:attrName>
                                        </p:attrNameLst>
                                      </p:cBhvr>
                                      <p:tavLst>
                                        <p:tav tm="0">
                                          <p:val>
                                            <p:strVal val="ppt_y"/>
                                          </p:val>
                                        </p:tav>
                                        <p:tav tm="100000">
                                          <p:val>
                                            <p:strVal val="1+ppt_h/2"/>
                                          </p:val>
                                        </p:tav>
                                      </p:tavLst>
                                    </p:anim>
                                    <p:set>
                                      <p:cBhvr>
                                        <p:cTn id="784" dur="1" fill="hold">
                                          <p:stCondLst>
                                            <p:cond delay="3499"/>
                                          </p:stCondLst>
                                        </p:cTn>
                                        <p:tgtEl>
                                          <p:spTgt spid="80"/>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81"/>
                                        </p:tgtEl>
                                        <p:attrNameLst>
                                          <p:attrName>style.visibility</p:attrName>
                                        </p:attrNameLst>
                                      </p:cBhvr>
                                      <p:to>
                                        <p:strVal val="visible"/>
                                      </p:to>
                                    </p:set>
                                    <p:anim calcmode="lin" valueType="num">
                                      <p:cBhvr>
                                        <p:cTn id="787" dur="3500" fill="hold"/>
                                        <p:tgtEl>
                                          <p:spTgt spid="81"/>
                                        </p:tgtEl>
                                        <p:attrNameLst>
                                          <p:attrName>ppt_w</p:attrName>
                                        </p:attrNameLst>
                                      </p:cBhvr>
                                      <p:tavLst>
                                        <p:tav tm="0">
                                          <p:val>
                                            <p:strVal val="#ppt_w"/>
                                          </p:val>
                                        </p:tav>
                                        <p:tav tm="100000">
                                          <p:val>
                                            <p:strVal val="#ppt_w"/>
                                          </p:val>
                                        </p:tav>
                                      </p:tavLst>
                                    </p:anim>
                                    <p:anim calcmode="lin" valueType="num">
                                      <p:cBhvr>
                                        <p:cTn id="788" dur="3500" fill="hold"/>
                                        <p:tgtEl>
                                          <p:spTgt spid="81"/>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3500" fill="hold"/>
                                        <p:tgtEl>
                                          <p:spTgt spid="81"/>
                                        </p:tgtEl>
                                        <p:attrNameLst>
                                          <p:attrName>r</p:attrName>
                                        </p:attrNameLst>
                                      </p:cBhvr>
                                    </p:animRot>
                                  </p:childTnLst>
                                </p:cTn>
                              </p:par>
                              <p:par>
                                <p:cTn id="791" presetID="2" presetClass="exit" presetSubtype="9" fill="hold" grpId="2" nodeType="withEffect">
                                  <p:stCondLst>
                                    <p:cond delay="0"/>
                                  </p:stCondLst>
                                  <p:childTnLst>
                                    <p:anim calcmode="lin" valueType="num">
                                      <p:cBhvr additive="base">
                                        <p:cTn id="792" dur="3500"/>
                                        <p:tgtEl>
                                          <p:spTgt spid="81"/>
                                        </p:tgtEl>
                                        <p:attrNameLst>
                                          <p:attrName>ppt_x</p:attrName>
                                        </p:attrNameLst>
                                      </p:cBhvr>
                                      <p:tavLst>
                                        <p:tav tm="0">
                                          <p:val>
                                            <p:strVal val="ppt_x"/>
                                          </p:val>
                                        </p:tav>
                                        <p:tav tm="100000">
                                          <p:val>
                                            <p:strVal val="0-ppt_w/2"/>
                                          </p:val>
                                        </p:tav>
                                      </p:tavLst>
                                    </p:anim>
                                    <p:anim calcmode="lin" valueType="num">
                                      <p:cBhvr additive="base">
                                        <p:cTn id="793" dur="3500"/>
                                        <p:tgtEl>
                                          <p:spTgt spid="81"/>
                                        </p:tgtEl>
                                        <p:attrNameLst>
                                          <p:attrName>ppt_y</p:attrName>
                                        </p:attrNameLst>
                                      </p:cBhvr>
                                      <p:tavLst>
                                        <p:tav tm="0">
                                          <p:val>
                                            <p:strVal val="ppt_y"/>
                                          </p:val>
                                        </p:tav>
                                        <p:tav tm="100000">
                                          <p:val>
                                            <p:strVal val="0-ppt_h/2"/>
                                          </p:val>
                                        </p:tav>
                                      </p:tavLst>
                                    </p:anim>
                                    <p:set>
                                      <p:cBhvr>
                                        <p:cTn id="794" dur="1" fill="hold">
                                          <p:stCondLst>
                                            <p:cond delay="3499"/>
                                          </p:stCondLst>
                                        </p:cTn>
                                        <p:tgtEl>
                                          <p:spTgt spid="81"/>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82"/>
                                        </p:tgtEl>
                                        <p:attrNameLst>
                                          <p:attrName>style.visibility</p:attrName>
                                        </p:attrNameLst>
                                      </p:cBhvr>
                                      <p:to>
                                        <p:strVal val="visible"/>
                                      </p:to>
                                    </p:set>
                                    <p:anim calcmode="lin" valueType="num">
                                      <p:cBhvr>
                                        <p:cTn id="797" dur="3500" fill="hold"/>
                                        <p:tgtEl>
                                          <p:spTgt spid="82"/>
                                        </p:tgtEl>
                                        <p:attrNameLst>
                                          <p:attrName>ppt_w</p:attrName>
                                        </p:attrNameLst>
                                      </p:cBhvr>
                                      <p:tavLst>
                                        <p:tav tm="0">
                                          <p:val>
                                            <p:strVal val="#ppt_w"/>
                                          </p:val>
                                        </p:tav>
                                        <p:tav tm="100000">
                                          <p:val>
                                            <p:strVal val="#ppt_w"/>
                                          </p:val>
                                        </p:tav>
                                      </p:tavLst>
                                    </p:anim>
                                    <p:anim calcmode="lin" valueType="num">
                                      <p:cBhvr>
                                        <p:cTn id="798" dur="3500" fill="hold"/>
                                        <p:tgtEl>
                                          <p:spTgt spid="82"/>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3500" fill="hold"/>
                                        <p:tgtEl>
                                          <p:spTgt spid="82"/>
                                        </p:tgtEl>
                                        <p:attrNameLst>
                                          <p:attrName>r</p:attrName>
                                        </p:attrNameLst>
                                      </p:cBhvr>
                                    </p:animRot>
                                  </p:childTnLst>
                                </p:cTn>
                              </p:par>
                              <p:par>
                                <p:cTn id="801" presetID="2" presetClass="exit" presetSubtype="9" fill="hold" grpId="2" nodeType="withEffect">
                                  <p:stCondLst>
                                    <p:cond delay="0"/>
                                  </p:stCondLst>
                                  <p:childTnLst>
                                    <p:anim calcmode="lin" valueType="num">
                                      <p:cBhvr additive="base">
                                        <p:cTn id="802" dur="3500"/>
                                        <p:tgtEl>
                                          <p:spTgt spid="82"/>
                                        </p:tgtEl>
                                        <p:attrNameLst>
                                          <p:attrName>ppt_x</p:attrName>
                                        </p:attrNameLst>
                                      </p:cBhvr>
                                      <p:tavLst>
                                        <p:tav tm="0">
                                          <p:val>
                                            <p:strVal val="ppt_x"/>
                                          </p:val>
                                        </p:tav>
                                        <p:tav tm="100000">
                                          <p:val>
                                            <p:strVal val="0-ppt_w/2"/>
                                          </p:val>
                                        </p:tav>
                                      </p:tavLst>
                                    </p:anim>
                                    <p:anim calcmode="lin" valueType="num">
                                      <p:cBhvr additive="base">
                                        <p:cTn id="803" dur="3500"/>
                                        <p:tgtEl>
                                          <p:spTgt spid="82"/>
                                        </p:tgtEl>
                                        <p:attrNameLst>
                                          <p:attrName>ppt_y</p:attrName>
                                        </p:attrNameLst>
                                      </p:cBhvr>
                                      <p:tavLst>
                                        <p:tav tm="0">
                                          <p:val>
                                            <p:strVal val="ppt_y"/>
                                          </p:val>
                                        </p:tav>
                                        <p:tav tm="100000">
                                          <p:val>
                                            <p:strVal val="0-ppt_h/2"/>
                                          </p:val>
                                        </p:tav>
                                      </p:tavLst>
                                    </p:anim>
                                    <p:set>
                                      <p:cBhvr>
                                        <p:cTn id="804" dur="1" fill="hold">
                                          <p:stCondLst>
                                            <p:cond delay="3499"/>
                                          </p:stCondLst>
                                        </p:cTn>
                                        <p:tgtEl>
                                          <p:spTgt spid="82"/>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83"/>
                                        </p:tgtEl>
                                        <p:attrNameLst>
                                          <p:attrName>style.visibility</p:attrName>
                                        </p:attrNameLst>
                                      </p:cBhvr>
                                      <p:to>
                                        <p:strVal val="visible"/>
                                      </p:to>
                                    </p:set>
                                    <p:anim calcmode="lin" valueType="num">
                                      <p:cBhvr>
                                        <p:cTn id="807" dur="3500" fill="hold"/>
                                        <p:tgtEl>
                                          <p:spTgt spid="83"/>
                                        </p:tgtEl>
                                        <p:attrNameLst>
                                          <p:attrName>ppt_w</p:attrName>
                                        </p:attrNameLst>
                                      </p:cBhvr>
                                      <p:tavLst>
                                        <p:tav tm="0">
                                          <p:val>
                                            <p:strVal val="#ppt_w"/>
                                          </p:val>
                                        </p:tav>
                                        <p:tav tm="100000">
                                          <p:val>
                                            <p:strVal val="#ppt_w"/>
                                          </p:val>
                                        </p:tav>
                                      </p:tavLst>
                                    </p:anim>
                                    <p:anim calcmode="lin" valueType="num">
                                      <p:cBhvr>
                                        <p:cTn id="808" dur="3500" fill="hold"/>
                                        <p:tgtEl>
                                          <p:spTgt spid="83"/>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3500" fill="hold"/>
                                        <p:tgtEl>
                                          <p:spTgt spid="83"/>
                                        </p:tgtEl>
                                        <p:attrNameLst>
                                          <p:attrName>r</p:attrName>
                                        </p:attrNameLst>
                                      </p:cBhvr>
                                    </p:animRot>
                                  </p:childTnLst>
                                </p:cTn>
                              </p:par>
                              <p:par>
                                <p:cTn id="811" presetID="2" presetClass="exit" presetSubtype="9" fill="hold" grpId="2" nodeType="withEffect">
                                  <p:stCondLst>
                                    <p:cond delay="0"/>
                                  </p:stCondLst>
                                  <p:childTnLst>
                                    <p:anim calcmode="lin" valueType="num">
                                      <p:cBhvr additive="base">
                                        <p:cTn id="812" dur="3500"/>
                                        <p:tgtEl>
                                          <p:spTgt spid="83"/>
                                        </p:tgtEl>
                                        <p:attrNameLst>
                                          <p:attrName>ppt_x</p:attrName>
                                        </p:attrNameLst>
                                      </p:cBhvr>
                                      <p:tavLst>
                                        <p:tav tm="0">
                                          <p:val>
                                            <p:strVal val="ppt_x"/>
                                          </p:val>
                                        </p:tav>
                                        <p:tav tm="100000">
                                          <p:val>
                                            <p:strVal val="0-ppt_w/2"/>
                                          </p:val>
                                        </p:tav>
                                      </p:tavLst>
                                    </p:anim>
                                    <p:anim calcmode="lin" valueType="num">
                                      <p:cBhvr additive="base">
                                        <p:cTn id="813" dur="3500"/>
                                        <p:tgtEl>
                                          <p:spTgt spid="83"/>
                                        </p:tgtEl>
                                        <p:attrNameLst>
                                          <p:attrName>ppt_y</p:attrName>
                                        </p:attrNameLst>
                                      </p:cBhvr>
                                      <p:tavLst>
                                        <p:tav tm="0">
                                          <p:val>
                                            <p:strVal val="ppt_y"/>
                                          </p:val>
                                        </p:tav>
                                        <p:tav tm="100000">
                                          <p:val>
                                            <p:strVal val="0-ppt_h/2"/>
                                          </p:val>
                                        </p:tav>
                                      </p:tavLst>
                                    </p:anim>
                                    <p:set>
                                      <p:cBhvr>
                                        <p:cTn id="814" dur="1" fill="hold">
                                          <p:stCondLst>
                                            <p:cond delay="3499"/>
                                          </p:stCondLst>
                                        </p:cTn>
                                        <p:tgtEl>
                                          <p:spTgt spid="83"/>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84"/>
                                        </p:tgtEl>
                                        <p:attrNameLst>
                                          <p:attrName>style.visibility</p:attrName>
                                        </p:attrNameLst>
                                      </p:cBhvr>
                                      <p:to>
                                        <p:strVal val="visible"/>
                                      </p:to>
                                    </p:set>
                                    <p:anim calcmode="lin" valueType="num">
                                      <p:cBhvr>
                                        <p:cTn id="817" dur="3500" fill="hold"/>
                                        <p:tgtEl>
                                          <p:spTgt spid="84"/>
                                        </p:tgtEl>
                                        <p:attrNameLst>
                                          <p:attrName>ppt_w</p:attrName>
                                        </p:attrNameLst>
                                      </p:cBhvr>
                                      <p:tavLst>
                                        <p:tav tm="0">
                                          <p:val>
                                            <p:strVal val="#ppt_w"/>
                                          </p:val>
                                        </p:tav>
                                        <p:tav tm="100000">
                                          <p:val>
                                            <p:strVal val="#ppt_w"/>
                                          </p:val>
                                        </p:tav>
                                      </p:tavLst>
                                    </p:anim>
                                    <p:anim calcmode="lin" valueType="num">
                                      <p:cBhvr>
                                        <p:cTn id="818" dur="3500" fill="hold"/>
                                        <p:tgtEl>
                                          <p:spTgt spid="84"/>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3500" fill="hold"/>
                                        <p:tgtEl>
                                          <p:spTgt spid="84"/>
                                        </p:tgtEl>
                                        <p:attrNameLst>
                                          <p:attrName>r</p:attrName>
                                        </p:attrNameLst>
                                      </p:cBhvr>
                                    </p:animRot>
                                  </p:childTnLst>
                                </p:cTn>
                              </p:par>
                              <p:par>
                                <p:cTn id="821" presetID="2" presetClass="exit" presetSubtype="9" fill="hold" grpId="2" nodeType="withEffect">
                                  <p:stCondLst>
                                    <p:cond delay="0"/>
                                  </p:stCondLst>
                                  <p:childTnLst>
                                    <p:anim calcmode="lin" valueType="num">
                                      <p:cBhvr additive="base">
                                        <p:cTn id="822" dur="3500"/>
                                        <p:tgtEl>
                                          <p:spTgt spid="84"/>
                                        </p:tgtEl>
                                        <p:attrNameLst>
                                          <p:attrName>ppt_x</p:attrName>
                                        </p:attrNameLst>
                                      </p:cBhvr>
                                      <p:tavLst>
                                        <p:tav tm="0">
                                          <p:val>
                                            <p:strVal val="ppt_x"/>
                                          </p:val>
                                        </p:tav>
                                        <p:tav tm="100000">
                                          <p:val>
                                            <p:strVal val="0-ppt_w/2"/>
                                          </p:val>
                                        </p:tav>
                                      </p:tavLst>
                                    </p:anim>
                                    <p:anim calcmode="lin" valueType="num">
                                      <p:cBhvr additive="base">
                                        <p:cTn id="823" dur="3500"/>
                                        <p:tgtEl>
                                          <p:spTgt spid="84"/>
                                        </p:tgtEl>
                                        <p:attrNameLst>
                                          <p:attrName>ppt_y</p:attrName>
                                        </p:attrNameLst>
                                      </p:cBhvr>
                                      <p:tavLst>
                                        <p:tav tm="0">
                                          <p:val>
                                            <p:strVal val="ppt_y"/>
                                          </p:val>
                                        </p:tav>
                                        <p:tav tm="100000">
                                          <p:val>
                                            <p:strVal val="0-ppt_h/2"/>
                                          </p:val>
                                        </p:tav>
                                      </p:tavLst>
                                    </p:anim>
                                    <p:set>
                                      <p:cBhvr>
                                        <p:cTn id="824" dur="1" fill="hold">
                                          <p:stCondLst>
                                            <p:cond delay="3499"/>
                                          </p:stCondLst>
                                        </p:cTn>
                                        <p:tgtEl>
                                          <p:spTgt spid="84"/>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85"/>
                                        </p:tgtEl>
                                        <p:attrNameLst>
                                          <p:attrName>style.visibility</p:attrName>
                                        </p:attrNameLst>
                                      </p:cBhvr>
                                      <p:to>
                                        <p:strVal val="visible"/>
                                      </p:to>
                                    </p:set>
                                    <p:anim calcmode="lin" valueType="num">
                                      <p:cBhvr>
                                        <p:cTn id="827" dur="3500" fill="hold"/>
                                        <p:tgtEl>
                                          <p:spTgt spid="85"/>
                                        </p:tgtEl>
                                        <p:attrNameLst>
                                          <p:attrName>ppt_w</p:attrName>
                                        </p:attrNameLst>
                                      </p:cBhvr>
                                      <p:tavLst>
                                        <p:tav tm="0">
                                          <p:val>
                                            <p:strVal val="#ppt_w"/>
                                          </p:val>
                                        </p:tav>
                                        <p:tav tm="100000">
                                          <p:val>
                                            <p:strVal val="#ppt_w"/>
                                          </p:val>
                                        </p:tav>
                                      </p:tavLst>
                                    </p:anim>
                                    <p:anim calcmode="lin" valueType="num">
                                      <p:cBhvr>
                                        <p:cTn id="828" dur="3500" fill="hold"/>
                                        <p:tgtEl>
                                          <p:spTgt spid="85"/>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3500" fill="hold"/>
                                        <p:tgtEl>
                                          <p:spTgt spid="85"/>
                                        </p:tgtEl>
                                        <p:attrNameLst>
                                          <p:attrName>r</p:attrName>
                                        </p:attrNameLst>
                                      </p:cBhvr>
                                    </p:animRot>
                                  </p:childTnLst>
                                </p:cTn>
                              </p:par>
                              <p:par>
                                <p:cTn id="831" presetID="2" presetClass="exit" presetSubtype="9" fill="hold" grpId="2" nodeType="withEffect">
                                  <p:stCondLst>
                                    <p:cond delay="0"/>
                                  </p:stCondLst>
                                  <p:childTnLst>
                                    <p:anim calcmode="lin" valueType="num">
                                      <p:cBhvr additive="base">
                                        <p:cTn id="832" dur="3500"/>
                                        <p:tgtEl>
                                          <p:spTgt spid="85"/>
                                        </p:tgtEl>
                                        <p:attrNameLst>
                                          <p:attrName>ppt_x</p:attrName>
                                        </p:attrNameLst>
                                      </p:cBhvr>
                                      <p:tavLst>
                                        <p:tav tm="0">
                                          <p:val>
                                            <p:strVal val="ppt_x"/>
                                          </p:val>
                                        </p:tav>
                                        <p:tav tm="100000">
                                          <p:val>
                                            <p:strVal val="0-ppt_w/2"/>
                                          </p:val>
                                        </p:tav>
                                      </p:tavLst>
                                    </p:anim>
                                    <p:anim calcmode="lin" valueType="num">
                                      <p:cBhvr additive="base">
                                        <p:cTn id="833" dur="3500"/>
                                        <p:tgtEl>
                                          <p:spTgt spid="85"/>
                                        </p:tgtEl>
                                        <p:attrNameLst>
                                          <p:attrName>ppt_y</p:attrName>
                                        </p:attrNameLst>
                                      </p:cBhvr>
                                      <p:tavLst>
                                        <p:tav tm="0">
                                          <p:val>
                                            <p:strVal val="ppt_y"/>
                                          </p:val>
                                        </p:tav>
                                        <p:tav tm="100000">
                                          <p:val>
                                            <p:strVal val="0-ppt_h/2"/>
                                          </p:val>
                                        </p:tav>
                                      </p:tavLst>
                                    </p:anim>
                                    <p:set>
                                      <p:cBhvr>
                                        <p:cTn id="834" dur="1" fill="hold">
                                          <p:stCondLst>
                                            <p:cond delay="3499"/>
                                          </p:stCondLst>
                                        </p:cTn>
                                        <p:tgtEl>
                                          <p:spTgt spid="85"/>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86"/>
                                        </p:tgtEl>
                                        <p:attrNameLst>
                                          <p:attrName>style.visibility</p:attrName>
                                        </p:attrNameLst>
                                      </p:cBhvr>
                                      <p:to>
                                        <p:strVal val="visible"/>
                                      </p:to>
                                    </p:set>
                                    <p:anim calcmode="lin" valueType="num">
                                      <p:cBhvr>
                                        <p:cTn id="837" dur="3500" fill="hold"/>
                                        <p:tgtEl>
                                          <p:spTgt spid="86"/>
                                        </p:tgtEl>
                                        <p:attrNameLst>
                                          <p:attrName>ppt_w</p:attrName>
                                        </p:attrNameLst>
                                      </p:cBhvr>
                                      <p:tavLst>
                                        <p:tav tm="0">
                                          <p:val>
                                            <p:strVal val="#ppt_w"/>
                                          </p:val>
                                        </p:tav>
                                        <p:tav tm="100000">
                                          <p:val>
                                            <p:strVal val="#ppt_w"/>
                                          </p:val>
                                        </p:tav>
                                      </p:tavLst>
                                    </p:anim>
                                    <p:anim calcmode="lin" valueType="num">
                                      <p:cBhvr>
                                        <p:cTn id="838" dur="3500" fill="hold"/>
                                        <p:tgtEl>
                                          <p:spTgt spid="86"/>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3500" fill="hold"/>
                                        <p:tgtEl>
                                          <p:spTgt spid="86"/>
                                        </p:tgtEl>
                                        <p:attrNameLst>
                                          <p:attrName>r</p:attrName>
                                        </p:attrNameLst>
                                      </p:cBhvr>
                                    </p:animRot>
                                  </p:childTnLst>
                                </p:cTn>
                              </p:par>
                              <p:par>
                                <p:cTn id="841" presetID="2" presetClass="exit" presetSubtype="9" fill="hold" grpId="2" nodeType="withEffect">
                                  <p:stCondLst>
                                    <p:cond delay="0"/>
                                  </p:stCondLst>
                                  <p:childTnLst>
                                    <p:anim calcmode="lin" valueType="num">
                                      <p:cBhvr additive="base">
                                        <p:cTn id="842" dur="3500"/>
                                        <p:tgtEl>
                                          <p:spTgt spid="86"/>
                                        </p:tgtEl>
                                        <p:attrNameLst>
                                          <p:attrName>ppt_x</p:attrName>
                                        </p:attrNameLst>
                                      </p:cBhvr>
                                      <p:tavLst>
                                        <p:tav tm="0">
                                          <p:val>
                                            <p:strVal val="ppt_x"/>
                                          </p:val>
                                        </p:tav>
                                        <p:tav tm="100000">
                                          <p:val>
                                            <p:strVal val="0-ppt_w/2"/>
                                          </p:val>
                                        </p:tav>
                                      </p:tavLst>
                                    </p:anim>
                                    <p:anim calcmode="lin" valueType="num">
                                      <p:cBhvr additive="base">
                                        <p:cTn id="843" dur="3500"/>
                                        <p:tgtEl>
                                          <p:spTgt spid="86"/>
                                        </p:tgtEl>
                                        <p:attrNameLst>
                                          <p:attrName>ppt_y</p:attrName>
                                        </p:attrNameLst>
                                      </p:cBhvr>
                                      <p:tavLst>
                                        <p:tav tm="0">
                                          <p:val>
                                            <p:strVal val="ppt_y"/>
                                          </p:val>
                                        </p:tav>
                                        <p:tav tm="100000">
                                          <p:val>
                                            <p:strVal val="0-ppt_h/2"/>
                                          </p:val>
                                        </p:tav>
                                      </p:tavLst>
                                    </p:anim>
                                    <p:set>
                                      <p:cBhvr>
                                        <p:cTn id="844" dur="1" fill="hold">
                                          <p:stCondLst>
                                            <p:cond delay="3499"/>
                                          </p:stCondLst>
                                        </p:cTn>
                                        <p:tgtEl>
                                          <p:spTgt spid="86"/>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87"/>
                                        </p:tgtEl>
                                        <p:attrNameLst>
                                          <p:attrName>style.visibility</p:attrName>
                                        </p:attrNameLst>
                                      </p:cBhvr>
                                      <p:to>
                                        <p:strVal val="visible"/>
                                      </p:to>
                                    </p:set>
                                    <p:anim calcmode="lin" valueType="num">
                                      <p:cBhvr>
                                        <p:cTn id="847" dur="3500" fill="hold"/>
                                        <p:tgtEl>
                                          <p:spTgt spid="87"/>
                                        </p:tgtEl>
                                        <p:attrNameLst>
                                          <p:attrName>ppt_w</p:attrName>
                                        </p:attrNameLst>
                                      </p:cBhvr>
                                      <p:tavLst>
                                        <p:tav tm="0">
                                          <p:val>
                                            <p:strVal val="#ppt_w"/>
                                          </p:val>
                                        </p:tav>
                                        <p:tav tm="100000">
                                          <p:val>
                                            <p:strVal val="#ppt_w"/>
                                          </p:val>
                                        </p:tav>
                                      </p:tavLst>
                                    </p:anim>
                                    <p:anim calcmode="lin" valueType="num">
                                      <p:cBhvr>
                                        <p:cTn id="848" dur="3500" fill="hold"/>
                                        <p:tgtEl>
                                          <p:spTgt spid="87"/>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3500" fill="hold"/>
                                        <p:tgtEl>
                                          <p:spTgt spid="87"/>
                                        </p:tgtEl>
                                        <p:attrNameLst>
                                          <p:attrName>r</p:attrName>
                                        </p:attrNameLst>
                                      </p:cBhvr>
                                    </p:animRot>
                                  </p:childTnLst>
                                </p:cTn>
                              </p:par>
                              <p:par>
                                <p:cTn id="851" presetID="2" presetClass="exit" presetSubtype="9" fill="hold" grpId="2" nodeType="withEffect">
                                  <p:stCondLst>
                                    <p:cond delay="0"/>
                                  </p:stCondLst>
                                  <p:childTnLst>
                                    <p:anim calcmode="lin" valueType="num">
                                      <p:cBhvr additive="base">
                                        <p:cTn id="852" dur="3500"/>
                                        <p:tgtEl>
                                          <p:spTgt spid="87"/>
                                        </p:tgtEl>
                                        <p:attrNameLst>
                                          <p:attrName>ppt_x</p:attrName>
                                        </p:attrNameLst>
                                      </p:cBhvr>
                                      <p:tavLst>
                                        <p:tav tm="0">
                                          <p:val>
                                            <p:strVal val="ppt_x"/>
                                          </p:val>
                                        </p:tav>
                                        <p:tav tm="100000">
                                          <p:val>
                                            <p:strVal val="0-ppt_w/2"/>
                                          </p:val>
                                        </p:tav>
                                      </p:tavLst>
                                    </p:anim>
                                    <p:anim calcmode="lin" valueType="num">
                                      <p:cBhvr additive="base">
                                        <p:cTn id="853" dur="3500"/>
                                        <p:tgtEl>
                                          <p:spTgt spid="87"/>
                                        </p:tgtEl>
                                        <p:attrNameLst>
                                          <p:attrName>ppt_y</p:attrName>
                                        </p:attrNameLst>
                                      </p:cBhvr>
                                      <p:tavLst>
                                        <p:tav tm="0">
                                          <p:val>
                                            <p:strVal val="ppt_y"/>
                                          </p:val>
                                        </p:tav>
                                        <p:tav tm="100000">
                                          <p:val>
                                            <p:strVal val="0-ppt_h/2"/>
                                          </p:val>
                                        </p:tav>
                                      </p:tavLst>
                                    </p:anim>
                                    <p:set>
                                      <p:cBhvr>
                                        <p:cTn id="854" dur="1" fill="hold">
                                          <p:stCondLst>
                                            <p:cond delay="3499"/>
                                          </p:stCondLst>
                                        </p:cTn>
                                        <p:tgtEl>
                                          <p:spTgt spid="87"/>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88"/>
                                        </p:tgtEl>
                                        <p:attrNameLst>
                                          <p:attrName>style.visibility</p:attrName>
                                        </p:attrNameLst>
                                      </p:cBhvr>
                                      <p:to>
                                        <p:strVal val="visible"/>
                                      </p:to>
                                    </p:set>
                                    <p:anim calcmode="lin" valueType="num">
                                      <p:cBhvr>
                                        <p:cTn id="857" dur="3500" fill="hold"/>
                                        <p:tgtEl>
                                          <p:spTgt spid="88"/>
                                        </p:tgtEl>
                                        <p:attrNameLst>
                                          <p:attrName>ppt_w</p:attrName>
                                        </p:attrNameLst>
                                      </p:cBhvr>
                                      <p:tavLst>
                                        <p:tav tm="0">
                                          <p:val>
                                            <p:strVal val="#ppt_w"/>
                                          </p:val>
                                        </p:tav>
                                        <p:tav tm="100000">
                                          <p:val>
                                            <p:strVal val="#ppt_w"/>
                                          </p:val>
                                        </p:tav>
                                      </p:tavLst>
                                    </p:anim>
                                    <p:anim calcmode="lin" valueType="num">
                                      <p:cBhvr>
                                        <p:cTn id="858" dur="3500" fill="hold"/>
                                        <p:tgtEl>
                                          <p:spTgt spid="88"/>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3500" fill="hold"/>
                                        <p:tgtEl>
                                          <p:spTgt spid="88"/>
                                        </p:tgtEl>
                                        <p:attrNameLst>
                                          <p:attrName>r</p:attrName>
                                        </p:attrNameLst>
                                      </p:cBhvr>
                                    </p:animRot>
                                  </p:childTnLst>
                                </p:cTn>
                              </p:par>
                              <p:par>
                                <p:cTn id="861" presetID="2" presetClass="exit" presetSubtype="9" fill="hold" grpId="2" nodeType="withEffect">
                                  <p:stCondLst>
                                    <p:cond delay="0"/>
                                  </p:stCondLst>
                                  <p:childTnLst>
                                    <p:anim calcmode="lin" valueType="num">
                                      <p:cBhvr additive="base">
                                        <p:cTn id="862" dur="3500"/>
                                        <p:tgtEl>
                                          <p:spTgt spid="88"/>
                                        </p:tgtEl>
                                        <p:attrNameLst>
                                          <p:attrName>ppt_x</p:attrName>
                                        </p:attrNameLst>
                                      </p:cBhvr>
                                      <p:tavLst>
                                        <p:tav tm="0">
                                          <p:val>
                                            <p:strVal val="ppt_x"/>
                                          </p:val>
                                        </p:tav>
                                        <p:tav tm="100000">
                                          <p:val>
                                            <p:strVal val="0-ppt_w/2"/>
                                          </p:val>
                                        </p:tav>
                                      </p:tavLst>
                                    </p:anim>
                                    <p:anim calcmode="lin" valueType="num">
                                      <p:cBhvr additive="base">
                                        <p:cTn id="863" dur="3500"/>
                                        <p:tgtEl>
                                          <p:spTgt spid="88"/>
                                        </p:tgtEl>
                                        <p:attrNameLst>
                                          <p:attrName>ppt_y</p:attrName>
                                        </p:attrNameLst>
                                      </p:cBhvr>
                                      <p:tavLst>
                                        <p:tav tm="0">
                                          <p:val>
                                            <p:strVal val="ppt_y"/>
                                          </p:val>
                                        </p:tav>
                                        <p:tav tm="100000">
                                          <p:val>
                                            <p:strVal val="0-ppt_h/2"/>
                                          </p:val>
                                        </p:tav>
                                      </p:tavLst>
                                    </p:anim>
                                    <p:set>
                                      <p:cBhvr>
                                        <p:cTn id="864" dur="1" fill="hold">
                                          <p:stCondLst>
                                            <p:cond delay="3499"/>
                                          </p:stCondLst>
                                        </p:cTn>
                                        <p:tgtEl>
                                          <p:spTgt spid="88"/>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89"/>
                                        </p:tgtEl>
                                        <p:attrNameLst>
                                          <p:attrName>style.visibility</p:attrName>
                                        </p:attrNameLst>
                                      </p:cBhvr>
                                      <p:to>
                                        <p:strVal val="visible"/>
                                      </p:to>
                                    </p:set>
                                    <p:anim calcmode="lin" valueType="num">
                                      <p:cBhvr>
                                        <p:cTn id="867" dur="3500" fill="hold"/>
                                        <p:tgtEl>
                                          <p:spTgt spid="89"/>
                                        </p:tgtEl>
                                        <p:attrNameLst>
                                          <p:attrName>ppt_w</p:attrName>
                                        </p:attrNameLst>
                                      </p:cBhvr>
                                      <p:tavLst>
                                        <p:tav tm="0">
                                          <p:val>
                                            <p:strVal val="#ppt_w"/>
                                          </p:val>
                                        </p:tav>
                                        <p:tav tm="100000">
                                          <p:val>
                                            <p:strVal val="#ppt_w"/>
                                          </p:val>
                                        </p:tav>
                                      </p:tavLst>
                                    </p:anim>
                                    <p:anim calcmode="lin" valueType="num">
                                      <p:cBhvr>
                                        <p:cTn id="868" dur="3500" fill="hold"/>
                                        <p:tgtEl>
                                          <p:spTgt spid="89"/>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3500" fill="hold"/>
                                        <p:tgtEl>
                                          <p:spTgt spid="89"/>
                                        </p:tgtEl>
                                        <p:attrNameLst>
                                          <p:attrName>r</p:attrName>
                                        </p:attrNameLst>
                                      </p:cBhvr>
                                    </p:animRot>
                                  </p:childTnLst>
                                </p:cTn>
                              </p:par>
                              <p:par>
                                <p:cTn id="871" presetID="2" presetClass="exit" presetSubtype="9" fill="hold" grpId="2" nodeType="withEffect">
                                  <p:stCondLst>
                                    <p:cond delay="0"/>
                                  </p:stCondLst>
                                  <p:childTnLst>
                                    <p:anim calcmode="lin" valueType="num">
                                      <p:cBhvr additive="base">
                                        <p:cTn id="872" dur="3500"/>
                                        <p:tgtEl>
                                          <p:spTgt spid="89"/>
                                        </p:tgtEl>
                                        <p:attrNameLst>
                                          <p:attrName>ppt_x</p:attrName>
                                        </p:attrNameLst>
                                      </p:cBhvr>
                                      <p:tavLst>
                                        <p:tav tm="0">
                                          <p:val>
                                            <p:strVal val="ppt_x"/>
                                          </p:val>
                                        </p:tav>
                                        <p:tav tm="100000">
                                          <p:val>
                                            <p:strVal val="0-ppt_w/2"/>
                                          </p:val>
                                        </p:tav>
                                      </p:tavLst>
                                    </p:anim>
                                    <p:anim calcmode="lin" valueType="num">
                                      <p:cBhvr additive="base">
                                        <p:cTn id="873" dur="3500"/>
                                        <p:tgtEl>
                                          <p:spTgt spid="89"/>
                                        </p:tgtEl>
                                        <p:attrNameLst>
                                          <p:attrName>ppt_y</p:attrName>
                                        </p:attrNameLst>
                                      </p:cBhvr>
                                      <p:tavLst>
                                        <p:tav tm="0">
                                          <p:val>
                                            <p:strVal val="ppt_y"/>
                                          </p:val>
                                        </p:tav>
                                        <p:tav tm="100000">
                                          <p:val>
                                            <p:strVal val="0-ppt_h/2"/>
                                          </p:val>
                                        </p:tav>
                                      </p:tavLst>
                                    </p:anim>
                                    <p:set>
                                      <p:cBhvr>
                                        <p:cTn id="874" dur="1" fill="hold">
                                          <p:stCondLst>
                                            <p:cond delay="3499"/>
                                          </p:stCondLst>
                                        </p:cTn>
                                        <p:tgtEl>
                                          <p:spTgt spid="89"/>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90"/>
                                        </p:tgtEl>
                                        <p:attrNameLst>
                                          <p:attrName>style.visibility</p:attrName>
                                        </p:attrNameLst>
                                      </p:cBhvr>
                                      <p:to>
                                        <p:strVal val="visible"/>
                                      </p:to>
                                    </p:set>
                                    <p:anim calcmode="lin" valueType="num">
                                      <p:cBhvr>
                                        <p:cTn id="877" dur="3500" fill="hold"/>
                                        <p:tgtEl>
                                          <p:spTgt spid="90"/>
                                        </p:tgtEl>
                                        <p:attrNameLst>
                                          <p:attrName>ppt_w</p:attrName>
                                        </p:attrNameLst>
                                      </p:cBhvr>
                                      <p:tavLst>
                                        <p:tav tm="0">
                                          <p:val>
                                            <p:strVal val="#ppt_w"/>
                                          </p:val>
                                        </p:tav>
                                        <p:tav tm="100000">
                                          <p:val>
                                            <p:strVal val="#ppt_w"/>
                                          </p:val>
                                        </p:tav>
                                      </p:tavLst>
                                    </p:anim>
                                    <p:anim calcmode="lin" valueType="num">
                                      <p:cBhvr>
                                        <p:cTn id="878" dur="3500" fill="hold"/>
                                        <p:tgtEl>
                                          <p:spTgt spid="90"/>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3500" fill="hold"/>
                                        <p:tgtEl>
                                          <p:spTgt spid="90"/>
                                        </p:tgtEl>
                                        <p:attrNameLst>
                                          <p:attrName>r</p:attrName>
                                        </p:attrNameLst>
                                      </p:cBhvr>
                                    </p:animRot>
                                  </p:childTnLst>
                                </p:cTn>
                              </p:par>
                              <p:par>
                                <p:cTn id="881" presetID="2" presetClass="exit" presetSubtype="9" fill="hold" grpId="2" nodeType="withEffect">
                                  <p:stCondLst>
                                    <p:cond delay="0"/>
                                  </p:stCondLst>
                                  <p:childTnLst>
                                    <p:anim calcmode="lin" valueType="num">
                                      <p:cBhvr additive="base">
                                        <p:cTn id="882" dur="3500"/>
                                        <p:tgtEl>
                                          <p:spTgt spid="90"/>
                                        </p:tgtEl>
                                        <p:attrNameLst>
                                          <p:attrName>ppt_x</p:attrName>
                                        </p:attrNameLst>
                                      </p:cBhvr>
                                      <p:tavLst>
                                        <p:tav tm="0">
                                          <p:val>
                                            <p:strVal val="ppt_x"/>
                                          </p:val>
                                        </p:tav>
                                        <p:tav tm="100000">
                                          <p:val>
                                            <p:strVal val="0-ppt_w/2"/>
                                          </p:val>
                                        </p:tav>
                                      </p:tavLst>
                                    </p:anim>
                                    <p:anim calcmode="lin" valueType="num">
                                      <p:cBhvr additive="base">
                                        <p:cTn id="883" dur="3500"/>
                                        <p:tgtEl>
                                          <p:spTgt spid="90"/>
                                        </p:tgtEl>
                                        <p:attrNameLst>
                                          <p:attrName>ppt_y</p:attrName>
                                        </p:attrNameLst>
                                      </p:cBhvr>
                                      <p:tavLst>
                                        <p:tav tm="0">
                                          <p:val>
                                            <p:strVal val="ppt_y"/>
                                          </p:val>
                                        </p:tav>
                                        <p:tav tm="100000">
                                          <p:val>
                                            <p:strVal val="0-ppt_h/2"/>
                                          </p:val>
                                        </p:tav>
                                      </p:tavLst>
                                    </p:anim>
                                    <p:set>
                                      <p:cBhvr>
                                        <p:cTn id="884" dur="1" fill="hold">
                                          <p:stCondLst>
                                            <p:cond delay="3499"/>
                                          </p:stCondLst>
                                        </p:cTn>
                                        <p:tgtEl>
                                          <p:spTgt spid="90"/>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91"/>
                                        </p:tgtEl>
                                        <p:attrNameLst>
                                          <p:attrName>style.visibility</p:attrName>
                                        </p:attrNameLst>
                                      </p:cBhvr>
                                      <p:to>
                                        <p:strVal val="visible"/>
                                      </p:to>
                                    </p:set>
                                    <p:anim calcmode="lin" valueType="num">
                                      <p:cBhvr>
                                        <p:cTn id="887" dur="3500" fill="hold"/>
                                        <p:tgtEl>
                                          <p:spTgt spid="91"/>
                                        </p:tgtEl>
                                        <p:attrNameLst>
                                          <p:attrName>ppt_w</p:attrName>
                                        </p:attrNameLst>
                                      </p:cBhvr>
                                      <p:tavLst>
                                        <p:tav tm="0">
                                          <p:val>
                                            <p:strVal val="#ppt_w"/>
                                          </p:val>
                                        </p:tav>
                                        <p:tav tm="100000">
                                          <p:val>
                                            <p:strVal val="#ppt_w"/>
                                          </p:val>
                                        </p:tav>
                                      </p:tavLst>
                                    </p:anim>
                                    <p:anim calcmode="lin" valueType="num">
                                      <p:cBhvr>
                                        <p:cTn id="888" dur="3500" fill="hold"/>
                                        <p:tgtEl>
                                          <p:spTgt spid="91"/>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3500" fill="hold"/>
                                        <p:tgtEl>
                                          <p:spTgt spid="91"/>
                                        </p:tgtEl>
                                        <p:attrNameLst>
                                          <p:attrName>r</p:attrName>
                                        </p:attrNameLst>
                                      </p:cBhvr>
                                    </p:animRot>
                                  </p:childTnLst>
                                </p:cTn>
                              </p:par>
                              <p:par>
                                <p:cTn id="891" presetID="2" presetClass="exit" presetSubtype="9" fill="hold" grpId="2" nodeType="withEffect">
                                  <p:stCondLst>
                                    <p:cond delay="0"/>
                                  </p:stCondLst>
                                  <p:childTnLst>
                                    <p:anim calcmode="lin" valueType="num">
                                      <p:cBhvr additive="base">
                                        <p:cTn id="892" dur="3500"/>
                                        <p:tgtEl>
                                          <p:spTgt spid="91"/>
                                        </p:tgtEl>
                                        <p:attrNameLst>
                                          <p:attrName>ppt_x</p:attrName>
                                        </p:attrNameLst>
                                      </p:cBhvr>
                                      <p:tavLst>
                                        <p:tav tm="0">
                                          <p:val>
                                            <p:strVal val="ppt_x"/>
                                          </p:val>
                                        </p:tav>
                                        <p:tav tm="100000">
                                          <p:val>
                                            <p:strVal val="0-ppt_w/2"/>
                                          </p:val>
                                        </p:tav>
                                      </p:tavLst>
                                    </p:anim>
                                    <p:anim calcmode="lin" valueType="num">
                                      <p:cBhvr additive="base">
                                        <p:cTn id="893" dur="3500"/>
                                        <p:tgtEl>
                                          <p:spTgt spid="91"/>
                                        </p:tgtEl>
                                        <p:attrNameLst>
                                          <p:attrName>ppt_y</p:attrName>
                                        </p:attrNameLst>
                                      </p:cBhvr>
                                      <p:tavLst>
                                        <p:tav tm="0">
                                          <p:val>
                                            <p:strVal val="ppt_y"/>
                                          </p:val>
                                        </p:tav>
                                        <p:tav tm="100000">
                                          <p:val>
                                            <p:strVal val="0-ppt_h/2"/>
                                          </p:val>
                                        </p:tav>
                                      </p:tavLst>
                                    </p:anim>
                                    <p:set>
                                      <p:cBhvr>
                                        <p:cTn id="894" dur="1" fill="hold">
                                          <p:stCondLst>
                                            <p:cond delay="3499"/>
                                          </p:stCondLst>
                                        </p:cTn>
                                        <p:tgtEl>
                                          <p:spTgt spid="91"/>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92"/>
                                        </p:tgtEl>
                                        <p:attrNameLst>
                                          <p:attrName>style.visibility</p:attrName>
                                        </p:attrNameLst>
                                      </p:cBhvr>
                                      <p:to>
                                        <p:strVal val="visible"/>
                                      </p:to>
                                    </p:set>
                                    <p:anim calcmode="lin" valueType="num">
                                      <p:cBhvr>
                                        <p:cTn id="897" dur="3500" fill="hold"/>
                                        <p:tgtEl>
                                          <p:spTgt spid="92"/>
                                        </p:tgtEl>
                                        <p:attrNameLst>
                                          <p:attrName>ppt_w</p:attrName>
                                        </p:attrNameLst>
                                      </p:cBhvr>
                                      <p:tavLst>
                                        <p:tav tm="0">
                                          <p:val>
                                            <p:strVal val="#ppt_w"/>
                                          </p:val>
                                        </p:tav>
                                        <p:tav tm="100000">
                                          <p:val>
                                            <p:strVal val="#ppt_w"/>
                                          </p:val>
                                        </p:tav>
                                      </p:tavLst>
                                    </p:anim>
                                    <p:anim calcmode="lin" valueType="num">
                                      <p:cBhvr>
                                        <p:cTn id="898" dur="3500" fill="hold"/>
                                        <p:tgtEl>
                                          <p:spTgt spid="92"/>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3500" fill="hold"/>
                                        <p:tgtEl>
                                          <p:spTgt spid="92"/>
                                        </p:tgtEl>
                                        <p:attrNameLst>
                                          <p:attrName>r</p:attrName>
                                        </p:attrNameLst>
                                      </p:cBhvr>
                                    </p:animRot>
                                  </p:childTnLst>
                                </p:cTn>
                              </p:par>
                              <p:par>
                                <p:cTn id="901" presetID="2" presetClass="exit" presetSubtype="9" fill="hold" grpId="2" nodeType="withEffect">
                                  <p:stCondLst>
                                    <p:cond delay="0"/>
                                  </p:stCondLst>
                                  <p:childTnLst>
                                    <p:anim calcmode="lin" valueType="num">
                                      <p:cBhvr additive="base">
                                        <p:cTn id="902" dur="3500"/>
                                        <p:tgtEl>
                                          <p:spTgt spid="92"/>
                                        </p:tgtEl>
                                        <p:attrNameLst>
                                          <p:attrName>ppt_x</p:attrName>
                                        </p:attrNameLst>
                                      </p:cBhvr>
                                      <p:tavLst>
                                        <p:tav tm="0">
                                          <p:val>
                                            <p:strVal val="ppt_x"/>
                                          </p:val>
                                        </p:tav>
                                        <p:tav tm="100000">
                                          <p:val>
                                            <p:strVal val="0-ppt_w/2"/>
                                          </p:val>
                                        </p:tav>
                                      </p:tavLst>
                                    </p:anim>
                                    <p:anim calcmode="lin" valueType="num">
                                      <p:cBhvr additive="base">
                                        <p:cTn id="903" dur="3500"/>
                                        <p:tgtEl>
                                          <p:spTgt spid="92"/>
                                        </p:tgtEl>
                                        <p:attrNameLst>
                                          <p:attrName>ppt_y</p:attrName>
                                        </p:attrNameLst>
                                      </p:cBhvr>
                                      <p:tavLst>
                                        <p:tav tm="0">
                                          <p:val>
                                            <p:strVal val="ppt_y"/>
                                          </p:val>
                                        </p:tav>
                                        <p:tav tm="100000">
                                          <p:val>
                                            <p:strVal val="0-ppt_h/2"/>
                                          </p:val>
                                        </p:tav>
                                      </p:tavLst>
                                    </p:anim>
                                    <p:set>
                                      <p:cBhvr>
                                        <p:cTn id="904" dur="1" fill="hold">
                                          <p:stCondLst>
                                            <p:cond delay="3499"/>
                                          </p:stCondLst>
                                        </p:cTn>
                                        <p:tgtEl>
                                          <p:spTgt spid="92"/>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500" fill="hold"/>
                                        <p:tgtEl>
                                          <p:spTgt spid="93"/>
                                        </p:tgtEl>
                                        <p:attrNameLst>
                                          <p:attrName>ppt_w</p:attrName>
                                        </p:attrNameLst>
                                      </p:cBhvr>
                                      <p:tavLst>
                                        <p:tav tm="0">
                                          <p:val>
                                            <p:strVal val="#ppt_w"/>
                                          </p:val>
                                        </p:tav>
                                        <p:tav tm="100000">
                                          <p:val>
                                            <p:strVal val="#ppt_w"/>
                                          </p:val>
                                        </p:tav>
                                      </p:tavLst>
                                    </p:anim>
                                    <p:anim calcmode="lin" valueType="num">
                                      <p:cBhvr>
                                        <p:cTn id="908" dur="3500" fill="hold"/>
                                        <p:tgtEl>
                                          <p:spTgt spid="93"/>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3500" fill="hold"/>
                                        <p:tgtEl>
                                          <p:spTgt spid="93"/>
                                        </p:tgtEl>
                                        <p:attrNameLst>
                                          <p:attrName>r</p:attrName>
                                        </p:attrNameLst>
                                      </p:cBhvr>
                                    </p:animRot>
                                  </p:childTnLst>
                                </p:cTn>
                              </p:par>
                              <p:par>
                                <p:cTn id="911" presetID="2" presetClass="exit" presetSubtype="9" fill="hold" grpId="2" nodeType="withEffect">
                                  <p:stCondLst>
                                    <p:cond delay="0"/>
                                  </p:stCondLst>
                                  <p:childTnLst>
                                    <p:anim calcmode="lin" valueType="num">
                                      <p:cBhvr additive="base">
                                        <p:cTn id="912" dur="3500"/>
                                        <p:tgtEl>
                                          <p:spTgt spid="93"/>
                                        </p:tgtEl>
                                        <p:attrNameLst>
                                          <p:attrName>ppt_x</p:attrName>
                                        </p:attrNameLst>
                                      </p:cBhvr>
                                      <p:tavLst>
                                        <p:tav tm="0">
                                          <p:val>
                                            <p:strVal val="ppt_x"/>
                                          </p:val>
                                        </p:tav>
                                        <p:tav tm="100000">
                                          <p:val>
                                            <p:strVal val="0-ppt_w/2"/>
                                          </p:val>
                                        </p:tav>
                                      </p:tavLst>
                                    </p:anim>
                                    <p:anim calcmode="lin" valueType="num">
                                      <p:cBhvr additive="base">
                                        <p:cTn id="913" dur="3500"/>
                                        <p:tgtEl>
                                          <p:spTgt spid="93"/>
                                        </p:tgtEl>
                                        <p:attrNameLst>
                                          <p:attrName>ppt_y</p:attrName>
                                        </p:attrNameLst>
                                      </p:cBhvr>
                                      <p:tavLst>
                                        <p:tav tm="0">
                                          <p:val>
                                            <p:strVal val="ppt_y"/>
                                          </p:val>
                                        </p:tav>
                                        <p:tav tm="100000">
                                          <p:val>
                                            <p:strVal val="0-ppt_h/2"/>
                                          </p:val>
                                        </p:tav>
                                      </p:tavLst>
                                    </p:anim>
                                    <p:set>
                                      <p:cBhvr>
                                        <p:cTn id="914" dur="1" fill="hold">
                                          <p:stCondLst>
                                            <p:cond delay="3499"/>
                                          </p:stCondLst>
                                        </p:cTn>
                                        <p:tgtEl>
                                          <p:spTgt spid="93"/>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94"/>
                                        </p:tgtEl>
                                        <p:attrNameLst>
                                          <p:attrName>style.visibility</p:attrName>
                                        </p:attrNameLst>
                                      </p:cBhvr>
                                      <p:to>
                                        <p:strVal val="visible"/>
                                      </p:to>
                                    </p:set>
                                    <p:anim calcmode="lin" valueType="num">
                                      <p:cBhvr>
                                        <p:cTn id="917" dur="3500" fill="hold"/>
                                        <p:tgtEl>
                                          <p:spTgt spid="94"/>
                                        </p:tgtEl>
                                        <p:attrNameLst>
                                          <p:attrName>ppt_w</p:attrName>
                                        </p:attrNameLst>
                                      </p:cBhvr>
                                      <p:tavLst>
                                        <p:tav tm="0">
                                          <p:val>
                                            <p:strVal val="#ppt_w"/>
                                          </p:val>
                                        </p:tav>
                                        <p:tav tm="100000">
                                          <p:val>
                                            <p:strVal val="#ppt_w"/>
                                          </p:val>
                                        </p:tav>
                                      </p:tavLst>
                                    </p:anim>
                                    <p:anim calcmode="lin" valueType="num">
                                      <p:cBhvr>
                                        <p:cTn id="918" dur="3500" fill="hold"/>
                                        <p:tgtEl>
                                          <p:spTgt spid="94"/>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3500" fill="hold"/>
                                        <p:tgtEl>
                                          <p:spTgt spid="94"/>
                                        </p:tgtEl>
                                        <p:attrNameLst>
                                          <p:attrName>r</p:attrName>
                                        </p:attrNameLst>
                                      </p:cBhvr>
                                    </p:animRot>
                                  </p:childTnLst>
                                </p:cTn>
                              </p:par>
                              <p:par>
                                <p:cTn id="921" presetID="2" presetClass="exit" presetSubtype="3" fill="hold" grpId="2" nodeType="withEffect">
                                  <p:stCondLst>
                                    <p:cond delay="0"/>
                                  </p:stCondLst>
                                  <p:childTnLst>
                                    <p:anim calcmode="lin" valueType="num">
                                      <p:cBhvr additive="base">
                                        <p:cTn id="922" dur="3500"/>
                                        <p:tgtEl>
                                          <p:spTgt spid="94"/>
                                        </p:tgtEl>
                                        <p:attrNameLst>
                                          <p:attrName>ppt_x</p:attrName>
                                        </p:attrNameLst>
                                      </p:cBhvr>
                                      <p:tavLst>
                                        <p:tav tm="0">
                                          <p:val>
                                            <p:strVal val="ppt_x"/>
                                          </p:val>
                                        </p:tav>
                                        <p:tav tm="100000">
                                          <p:val>
                                            <p:strVal val="1+ppt_w/2"/>
                                          </p:val>
                                        </p:tav>
                                      </p:tavLst>
                                    </p:anim>
                                    <p:anim calcmode="lin" valueType="num">
                                      <p:cBhvr additive="base">
                                        <p:cTn id="923" dur="3500"/>
                                        <p:tgtEl>
                                          <p:spTgt spid="94"/>
                                        </p:tgtEl>
                                        <p:attrNameLst>
                                          <p:attrName>ppt_y</p:attrName>
                                        </p:attrNameLst>
                                      </p:cBhvr>
                                      <p:tavLst>
                                        <p:tav tm="0">
                                          <p:val>
                                            <p:strVal val="ppt_y"/>
                                          </p:val>
                                        </p:tav>
                                        <p:tav tm="100000">
                                          <p:val>
                                            <p:strVal val="0-ppt_h/2"/>
                                          </p:val>
                                        </p:tav>
                                      </p:tavLst>
                                    </p:anim>
                                    <p:set>
                                      <p:cBhvr>
                                        <p:cTn id="924" dur="1" fill="hold">
                                          <p:stCondLst>
                                            <p:cond delay="3499"/>
                                          </p:stCondLst>
                                        </p:cTn>
                                        <p:tgtEl>
                                          <p:spTgt spid="94"/>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95"/>
                                        </p:tgtEl>
                                        <p:attrNameLst>
                                          <p:attrName>style.visibility</p:attrName>
                                        </p:attrNameLst>
                                      </p:cBhvr>
                                      <p:to>
                                        <p:strVal val="visible"/>
                                      </p:to>
                                    </p:set>
                                    <p:anim calcmode="lin" valueType="num">
                                      <p:cBhvr>
                                        <p:cTn id="927" dur="3500" fill="hold"/>
                                        <p:tgtEl>
                                          <p:spTgt spid="95"/>
                                        </p:tgtEl>
                                        <p:attrNameLst>
                                          <p:attrName>ppt_w</p:attrName>
                                        </p:attrNameLst>
                                      </p:cBhvr>
                                      <p:tavLst>
                                        <p:tav tm="0">
                                          <p:val>
                                            <p:strVal val="#ppt_w"/>
                                          </p:val>
                                        </p:tav>
                                        <p:tav tm="100000">
                                          <p:val>
                                            <p:strVal val="#ppt_w"/>
                                          </p:val>
                                        </p:tav>
                                      </p:tavLst>
                                    </p:anim>
                                    <p:anim calcmode="lin" valueType="num">
                                      <p:cBhvr>
                                        <p:cTn id="928" dur="3500" fill="hold"/>
                                        <p:tgtEl>
                                          <p:spTgt spid="95"/>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3500" fill="hold"/>
                                        <p:tgtEl>
                                          <p:spTgt spid="95"/>
                                        </p:tgtEl>
                                        <p:attrNameLst>
                                          <p:attrName>r</p:attrName>
                                        </p:attrNameLst>
                                      </p:cBhvr>
                                    </p:animRot>
                                  </p:childTnLst>
                                </p:cTn>
                              </p:par>
                              <p:par>
                                <p:cTn id="931" presetID="2" presetClass="exit" presetSubtype="3" fill="hold" grpId="2" nodeType="withEffect">
                                  <p:stCondLst>
                                    <p:cond delay="0"/>
                                  </p:stCondLst>
                                  <p:childTnLst>
                                    <p:anim calcmode="lin" valueType="num">
                                      <p:cBhvr additive="base">
                                        <p:cTn id="932" dur="3500"/>
                                        <p:tgtEl>
                                          <p:spTgt spid="95"/>
                                        </p:tgtEl>
                                        <p:attrNameLst>
                                          <p:attrName>ppt_x</p:attrName>
                                        </p:attrNameLst>
                                      </p:cBhvr>
                                      <p:tavLst>
                                        <p:tav tm="0">
                                          <p:val>
                                            <p:strVal val="ppt_x"/>
                                          </p:val>
                                        </p:tav>
                                        <p:tav tm="100000">
                                          <p:val>
                                            <p:strVal val="1+ppt_w/2"/>
                                          </p:val>
                                        </p:tav>
                                      </p:tavLst>
                                    </p:anim>
                                    <p:anim calcmode="lin" valueType="num">
                                      <p:cBhvr additive="base">
                                        <p:cTn id="933" dur="3500"/>
                                        <p:tgtEl>
                                          <p:spTgt spid="95"/>
                                        </p:tgtEl>
                                        <p:attrNameLst>
                                          <p:attrName>ppt_y</p:attrName>
                                        </p:attrNameLst>
                                      </p:cBhvr>
                                      <p:tavLst>
                                        <p:tav tm="0">
                                          <p:val>
                                            <p:strVal val="ppt_y"/>
                                          </p:val>
                                        </p:tav>
                                        <p:tav tm="100000">
                                          <p:val>
                                            <p:strVal val="0-ppt_h/2"/>
                                          </p:val>
                                        </p:tav>
                                      </p:tavLst>
                                    </p:anim>
                                    <p:set>
                                      <p:cBhvr>
                                        <p:cTn id="934" dur="1" fill="hold">
                                          <p:stCondLst>
                                            <p:cond delay="3499"/>
                                          </p:stCondLst>
                                        </p:cTn>
                                        <p:tgtEl>
                                          <p:spTgt spid="95"/>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96"/>
                                        </p:tgtEl>
                                        <p:attrNameLst>
                                          <p:attrName>style.visibility</p:attrName>
                                        </p:attrNameLst>
                                      </p:cBhvr>
                                      <p:to>
                                        <p:strVal val="visible"/>
                                      </p:to>
                                    </p:set>
                                    <p:anim calcmode="lin" valueType="num">
                                      <p:cBhvr>
                                        <p:cTn id="937" dur="3500" fill="hold"/>
                                        <p:tgtEl>
                                          <p:spTgt spid="96"/>
                                        </p:tgtEl>
                                        <p:attrNameLst>
                                          <p:attrName>ppt_w</p:attrName>
                                        </p:attrNameLst>
                                      </p:cBhvr>
                                      <p:tavLst>
                                        <p:tav tm="0">
                                          <p:val>
                                            <p:strVal val="#ppt_w"/>
                                          </p:val>
                                        </p:tav>
                                        <p:tav tm="100000">
                                          <p:val>
                                            <p:strVal val="#ppt_w"/>
                                          </p:val>
                                        </p:tav>
                                      </p:tavLst>
                                    </p:anim>
                                    <p:anim calcmode="lin" valueType="num">
                                      <p:cBhvr>
                                        <p:cTn id="938" dur="3500" fill="hold"/>
                                        <p:tgtEl>
                                          <p:spTgt spid="96"/>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3500" fill="hold"/>
                                        <p:tgtEl>
                                          <p:spTgt spid="96"/>
                                        </p:tgtEl>
                                        <p:attrNameLst>
                                          <p:attrName>r</p:attrName>
                                        </p:attrNameLst>
                                      </p:cBhvr>
                                    </p:animRot>
                                  </p:childTnLst>
                                </p:cTn>
                              </p:par>
                              <p:par>
                                <p:cTn id="941" presetID="2" presetClass="exit" presetSubtype="3" fill="hold" grpId="2" nodeType="withEffect">
                                  <p:stCondLst>
                                    <p:cond delay="0"/>
                                  </p:stCondLst>
                                  <p:childTnLst>
                                    <p:anim calcmode="lin" valueType="num">
                                      <p:cBhvr additive="base">
                                        <p:cTn id="942" dur="3500"/>
                                        <p:tgtEl>
                                          <p:spTgt spid="96"/>
                                        </p:tgtEl>
                                        <p:attrNameLst>
                                          <p:attrName>ppt_x</p:attrName>
                                        </p:attrNameLst>
                                      </p:cBhvr>
                                      <p:tavLst>
                                        <p:tav tm="0">
                                          <p:val>
                                            <p:strVal val="ppt_x"/>
                                          </p:val>
                                        </p:tav>
                                        <p:tav tm="100000">
                                          <p:val>
                                            <p:strVal val="1+ppt_w/2"/>
                                          </p:val>
                                        </p:tav>
                                      </p:tavLst>
                                    </p:anim>
                                    <p:anim calcmode="lin" valueType="num">
                                      <p:cBhvr additive="base">
                                        <p:cTn id="943" dur="3500"/>
                                        <p:tgtEl>
                                          <p:spTgt spid="96"/>
                                        </p:tgtEl>
                                        <p:attrNameLst>
                                          <p:attrName>ppt_y</p:attrName>
                                        </p:attrNameLst>
                                      </p:cBhvr>
                                      <p:tavLst>
                                        <p:tav tm="0">
                                          <p:val>
                                            <p:strVal val="ppt_y"/>
                                          </p:val>
                                        </p:tav>
                                        <p:tav tm="100000">
                                          <p:val>
                                            <p:strVal val="0-ppt_h/2"/>
                                          </p:val>
                                        </p:tav>
                                      </p:tavLst>
                                    </p:anim>
                                    <p:set>
                                      <p:cBhvr>
                                        <p:cTn id="944" dur="1" fill="hold">
                                          <p:stCondLst>
                                            <p:cond delay="3499"/>
                                          </p:stCondLst>
                                        </p:cTn>
                                        <p:tgtEl>
                                          <p:spTgt spid="96"/>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97"/>
                                        </p:tgtEl>
                                        <p:attrNameLst>
                                          <p:attrName>style.visibility</p:attrName>
                                        </p:attrNameLst>
                                      </p:cBhvr>
                                      <p:to>
                                        <p:strVal val="visible"/>
                                      </p:to>
                                    </p:set>
                                    <p:anim calcmode="lin" valueType="num">
                                      <p:cBhvr>
                                        <p:cTn id="947" dur="3500" fill="hold"/>
                                        <p:tgtEl>
                                          <p:spTgt spid="97"/>
                                        </p:tgtEl>
                                        <p:attrNameLst>
                                          <p:attrName>ppt_w</p:attrName>
                                        </p:attrNameLst>
                                      </p:cBhvr>
                                      <p:tavLst>
                                        <p:tav tm="0">
                                          <p:val>
                                            <p:strVal val="#ppt_w"/>
                                          </p:val>
                                        </p:tav>
                                        <p:tav tm="100000">
                                          <p:val>
                                            <p:strVal val="#ppt_w"/>
                                          </p:val>
                                        </p:tav>
                                      </p:tavLst>
                                    </p:anim>
                                    <p:anim calcmode="lin" valueType="num">
                                      <p:cBhvr>
                                        <p:cTn id="948" dur="3500" fill="hold"/>
                                        <p:tgtEl>
                                          <p:spTgt spid="97"/>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3500" fill="hold"/>
                                        <p:tgtEl>
                                          <p:spTgt spid="97"/>
                                        </p:tgtEl>
                                        <p:attrNameLst>
                                          <p:attrName>r</p:attrName>
                                        </p:attrNameLst>
                                      </p:cBhvr>
                                    </p:animRot>
                                  </p:childTnLst>
                                </p:cTn>
                              </p:par>
                              <p:par>
                                <p:cTn id="951" presetID="2" presetClass="exit" presetSubtype="3" fill="hold" grpId="2" nodeType="withEffect">
                                  <p:stCondLst>
                                    <p:cond delay="0"/>
                                  </p:stCondLst>
                                  <p:childTnLst>
                                    <p:anim calcmode="lin" valueType="num">
                                      <p:cBhvr additive="base">
                                        <p:cTn id="952" dur="3500"/>
                                        <p:tgtEl>
                                          <p:spTgt spid="97"/>
                                        </p:tgtEl>
                                        <p:attrNameLst>
                                          <p:attrName>ppt_x</p:attrName>
                                        </p:attrNameLst>
                                      </p:cBhvr>
                                      <p:tavLst>
                                        <p:tav tm="0">
                                          <p:val>
                                            <p:strVal val="ppt_x"/>
                                          </p:val>
                                        </p:tav>
                                        <p:tav tm="100000">
                                          <p:val>
                                            <p:strVal val="1+ppt_w/2"/>
                                          </p:val>
                                        </p:tav>
                                      </p:tavLst>
                                    </p:anim>
                                    <p:anim calcmode="lin" valueType="num">
                                      <p:cBhvr additive="base">
                                        <p:cTn id="953" dur="3500"/>
                                        <p:tgtEl>
                                          <p:spTgt spid="97"/>
                                        </p:tgtEl>
                                        <p:attrNameLst>
                                          <p:attrName>ppt_y</p:attrName>
                                        </p:attrNameLst>
                                      </p:cBhvr>
                                      <p:tavLst>
                                        <p:tav tm="0">
                                          <p:val>
                                            <p:strVal val="ppt_y"/>
                                          </p:val>
                                        </p:tav>
                                        <p:tav tm="100000">
                                          <p:val>
                                            <p:strVal val="0-ppt_h/2"/>
                                          </p:val>
                                        </p:tav>
                                      </p:tavLst>
                                    </p:anim>
                                    <p:set>
                                      <p:cBhvr>
                                        <p:cTn id="954" dur="1" fill="hold">
                                          <p:stCondLst>
                                            <p:cond delay="3499"/>
                                          </p:stCondLst>
                                        </p:cTn>
                                        <p:tgtEl>
                                          <p:spTgt spid="97"/>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98"/>
                                        </p:tgtEl>
                                        <p:attrNameLst>
                                          <p:attrName>style.visibility</p:attrName>
                                        </p:attrNameLst>
                                      </p:cBhvr>
                                      <p:to>
                                        <p:strVal val="visible"/>
                                      </p:to>
                                    </p:set>
                                    <p:anim calcmode="lin" valueType="num">
                                      <p:cBhvr>
                                        <p:cTn id="957" dur="3500" fill="hold"/>
                                        <p:tgtEl>
                                          <p:spTgt spid="98"/>
                                        </p:tgtEl>
                                        <p:attrNameLst>
                                          <p:attrName>ppt_w</p:attrName>
                                        </p:attrNameLst>
                                      </p:cBhvr>
                                      <p:tavLst>
                                        <p:tav tm="0">
                                          <p:val>
                                            <p:strVal val="#ppt_w"/>
                                          </p:val>
                                        </p:tav>
                                        <p:tav tm="100000">
                                          <p:val>
                                            <p:strVal val="#ppt_w"/>
                                          </p:val>
                                        </p:tav>
                                      </p:tavLst>
                                    </p:anim>
                                    <p:anim calcmode="lin" valueType="num">
                                      <p:cBhvr>
                                        <p:cTn id="958" dur="3500" fill="hold"/>
                                        <p:tgtEl>
                                          <p:spTgt spid="98"/>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3500" fill="hold"/>
                                        <p:tgtEl>
                                          <p:spTgt spid="98"/>
                                        </p:tgtEl>
                                        <p:attrNameLst>
                                          <p:attrName>r</p:attrName>
                                        </p:attrNameLst>
                                      </p:cBhvr>
                                    </p:animRot>
                                  </p:childTnLst>
                                </p:cTn>
                              </p:par>
                              <p:par>
                                <p:cTn id="961" presetID="2" presetClass="exit" presetSubtype="3" fill="hold" grpId="2" nodeType="withEffect">
                                  <p:stCondLst>
                                    <p:cond delay="0"/>
                                  </p:stCondLst>
                                  <p:childTnLst>
                                    <p:anim calcmode="lin" valueType="num">
                                      <p:cBhvr additive="base">
                                        <p:cTn id="962" dur="3500"/>
                                        <p:tgtEl>
                                          <p:spTgt spid="98"/>
                                        </p:tgtEl>
                                        <p:attrNameLst>
                                          <p:attrName>ppt_x</p:attrName>
                                        </p:attrNameLst>
                                      </p:cBhvr>
                                      <p:tavLst>
                                        <p:tav tm="0">
                                          <p:val>
                                            <p:strVal val="ppt_x"/>
                                          </p:val>
                                        </p:tav>
                                        <p:tav tm="100000">
                                          <p:val>
                                            <p:strVal val="1+ppt_w/2"/>
                                          </p:val>
                                        </p:tav>
                                      </p:tavLst>
                                    </p:anim>
                                    <p:anim calcmode="lin" valueType="num">
                                      <p:cBhvr additive="base">
                                        <p:cTn id="963" dur="3500"/>
                                        <p:tgtEl>
                                          <p:spTgt spid="98"/>
                                        </p:tgtEl>
                                        <p:attrNameLst>
                                          <p:attrName>ppt_y</p:attrName>
                                        </p:attrNameLst>
                                      </p:cBhvr>
                                      <p:tavLst>
                                        <p:tav tm="0">
                                          <p:val>
                                            <p:strVal val="ppt_y"/>
                                          </p:val>
                                        </p:tav>
                                        <p:tav tm="100000">
                                          <p:val>
                                            <p:strVal val="0-ppt_h/2"/>
                                          </p:val>
                                        </p:tav>
                                      </p:tavLst>
                                    </p:anim>
                                    <p:set>
                                      <p:cBhvr>
                                        <p:cTn id="964" dur="1" fill="hold">
                                          <p:stCondLst>
                                            <p:cond delay="3499"/>
                                          </p:stCondLst>
                                        </p:cTn>
                                        <p:tgtEl>
                                          <p:spTgt spid="98"/>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99"/>
                                        </p:tgtEl>
                                        <p:attrNameLst>
                                          <p:attrName>style.visibility</p:attrName>
                                        </p:attrNameLst>
                                      </p:cBhvr>
                                      <p:to>
                                        <p:strVal val="visible"/>
                                      </p:to>
                                    </p:set>
                                    <p:anim calcmode="lin" valueType="num">
                                      <p:cBhvr>
                                        <p:cTn id="967" dur="3500" fill="hold"/>
                                        <p:tgtEl>
                                          <p:spTgt spid="99"/>
                                        </p:tgtEl>
                                        <p:attrNameLst>
                                          <p:attrName>ppt_w</p:attrName>
                                        </p:attrNameLst>
                                      </p:cBhvr>
                                      <p:tavLst>
                                        <p:tav tm="0">
                                          <p:val>
                                            <p:strVal val="#ppt_w"/>
                                          </p:val>
                                        </p:tav>
                                        <p:tav tm="100000">
                                          <p:val>
                                            <p:strVal val="#ppt_w"/>
                                          </p:val>
                                        </p:tav>
                                      </p:tavLst>
                                    </p:anim>
                                    <p:anim calcmode="lin" valueType="num">
                                      <p:cBhvr>
                                        <p:cTn id="968" dur="3500" fill="hold"/>
                                        <p:tgtEl>
                                          <p:spTgt spid="99"/>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3500" fill="hold"/>
                                        <p:tgtEl>
                                          <p:spTgt spid="99"/>
                                        </p:tgtEl>
                                        <p:attrNameLst>
                                          <p:attrName>r</p:attrName>
                                        </p:attrNameLst>
                                      </p:cBhvr>
                                    </p:animRot>
                                  </p:childTnLst>
                                </p:cTn>
                              </p:par>
                              <p:par>
                                <p:cTn id="971" presetID="2" presetClass="exit" presetSubtype="3" fill="hold" grpId="2" nodeType="withEffect">
                                  <p:stCondLst>
                                    <p:cond delay="0"/>
                                  </p:stCondLst>
                                  <p:childTnLst>
                                    <p:anim calcmode="lin" valueType="num">
                                      <p:cBhvr additive="base">
                                        <p:cTn id="972" dur="3500"/>
                                        <p:tgtEl>
                                          <p:spTgt spid="99"/>
                                        </p:tgtEl>
                                        <p:attrNameLst>
                                          <p:attrName>ppt_x</p:attrName>
                                        </p:attrNameLst>
                                      </p:cBhvr>
                                      <p:tavLst>
                                        <p:tav tm="0">
                                          <p:val>
                                            <p:strVal val="ppt_x"/>
                                          </p:val>
                                        </p:tav>
                                        <p:tav tm="100000">
                                          <p:val>
                                            <p:strVal val="1+ppt_w/2"/>
                                          </p:val>
                                        </p:tav>
                                      </p:tavLst>
                                    </p:anim>
                                    <p:anim calcmode="lin" valueType="num">
                                      <p:cBhvr additive="base">
                                        <p:cTn id="973" dur="3500"/>
                                        <p:tgtEl>
                                          <p:spTgt spid="99"/>
                                        </p:tgtEl>
                                        <p:attrNameLst>
                                          <p:attrName>ppt_y</p:attrName>
                                        </p:attrNameLst>
                                      </p:cBhvr>
                                      <p:tavLst>
                                        <p:tav tm="0">
                                          <p:val>
                                            <p:strVal val="ppt_y"/>
                                          </p:val>
                                        </p:tav>
                                        <p:tav tm="100000">
                                          <p:val>
                                            <p:strVal val="0-ppt_h/2"/>
                                          </p:val>
                                        </p:tav>
                                      </p:tavLst>
                                    </p:anim>
                                    <p:set>
                                      <p:cBhvr>
                                        <p:cTn id="974" dur="1" fill="hold">
                                          <p:stCondLst>
                                            <p:cond delay="3499"/>
                                          </p:stCondLst>
                                        </p:cTn>
                                        <p:tgtEl>
                                          <p:spTgt spid="99"/>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100"/>
                                        </p:tgtEl>
                                        <p:attrNameLst>
                                          <p:attrName>style.visibility</p:attrName>
                                        </p:attrNameLst>
                                      </p:cBhvr>
                                      <p:to>
                                        <p:strVal val="visible"/>
                                      </p:to>
                                    </p:set>
                                    <p:anim calcmode="lin" valueType="num">
                                      <p:cBhvr>
                                        <p:cTn id="977" dur="3500" fill="hold"/>
                                        <p:tgtEl>
                                          <p:spTgt spid="100"/>
                                        </p:tgtEl>
                                        <p:attrNameLst>
                                          <p:attrName>ppt_w</p:attrName>
                                        </p:attrNameLst>
                                      </p:cBhvr>
                                      <p:tavLst>
                                        <p:tav tm="0">
                                          <p:val>
                                            <p:strVal val="#ppt_w"/>
                                          </p:val>
                                        </p:tav>
                                        <p:tav tm="100000">
                                          <p:val>
                                            <p:strVal val="#ppt_w"/>
                                          </p:val>
                                        </p:tav>
                                      </p:tavLst>
                                    </p:anim>
                                    <p:anim calcmode="lin" valueType="num">
                                      <p:cBhvr>
                                        <p:cTn id="978" dur="3500" fill="hold"/>
                                        <p:tgtEl>
                                          <p:spTgt spid="100"/>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3500" fill="hold"/>
                                        <p:tgtEl>
                                          <p:spTgt spid="100"/>
                                        </p:tgtEl>
                                        <p:attrNameLst>
                                          <p:attrName>r</p:attrName>
                                        </p:attrNameLst>
                                      </p:cBhvr>
                                    </p:animRot>
                                  </p:childTnLst>
                                </p:cTn>
                              </p:par>
                              <p:par>
                                <p:cTn id="981" presetID="2" presetClass="exit" presetSubtype="3" fill="hold" grpId="2" nodeType="withEffect">
                                  <p:stCondLst>
                                    <p:cond delay="0"/>
                                  </p:stCondLst>
                                  <p:childTnLst>
                                    <p:anim calcmode="lin" valueType="num">
                                      <p:cBhvr additive="base">
                                        <p:cTn id="982" dur="3500"/>
                                        <p:tgtEl>
                                          <p:spTgt spid="100"/>
                                        </p:tgtEl>
                                        <p:attrNameLst>
                                          <p:attrName>ppt_x</p:attrName>
                                        </p:attrNameLst>
                                      </p:cBhvr>
                                      <p:tavLst>
                                        <p:tav tm="0">
                                          <p:val>
                                            <p:strVal val="ppt_x"/>
                                          </p:val>
                                        </p:tav>
                                        <p:tav tm="100000">
                                          <p:val>
                                            <p:strVal val="1+ppt_w/2"/>
                                          </p:val>
                                        </p:tav>
                                      </p:tavLst>
                                    </p:anim>
                                    <p:anim calcmode="lin" valueType="num">
                                      <p:cBhvr additive="base">
                                        <p:cTn id="983" dur="3500"/>
                                        <p:tgtEl>
                                          <p:spTgt spid="100"/>
                                        </p:tgtEl>
                                        <p:attrNameLst>
                                          <p:attrName>ppt_y</p:attrName>
                                        </p:attrNameLst>
                                      </p:cBhvr>
                                      <p:tavLst>
                                        <p:tav tm="0">
                                          <p:val>
                                            <p:strVal val="ppt_y"/>
                                          </p:val>
                                        </p:tav>
                                        <p:tav tm="100000">
                                          <p:val>
                                            <p:strVal val="0-ppt_h/2"/>
                                          </p:val>
                                        </p:tav>
                                      </p:tavLst>
                                    </p:anim>
                                    <p:set>
                                      <p:cBhvr>
                                        <p:cTn id="984" dur="1" fill="hold">
                                          <p:stCondLst>
                                            <p:cond delay="3499"/>
                                          </p:stCondLst>
                                        </p:cTn>
                                        <p:tgtEl>
                                          <p:spTgt spid="100"/>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101"/>
                                        </p:tgtEl>
                                        <p:attrNameLst>
                                          <p:attrName>style.visibility</p:attrName>
                                        </p:attrNameLst>
                                      </p:cBhvr>
                                      <p:to>
                                        <p:strVal val="visible"/>
                                      </p:to>
                                    </p:set>
                                    <p:anim calcmode="lin" valueType="num">
                                      <p:cBhvr>
                                        <p:cTn id="987" dur="3500" fill="hold"/>
                                        <p:tgtEl>
                                          <p:spTgt spid="101"/>
                                        </p:tgtEl>
                                        <p:attrNameLst>
                                          <p:attrName>ppt_w</p:attrName>
                                        </p:attrNameLst>
                                      </p:cBhvr>
                                      <p:tavLst>
                                        <p:tav tm="0">
                                          <p:val>
                                            <p:strVal val="#ppt_w"/>
                                          </p:val>
                                        </p:tav>
                                        <p:tav tm="100000">
                                          <p:val>
                                            <p:strVal val="#ppt_w"/>
                                          </p:val>
                                        </p:tav>
                                      </p:tavLst>
                                    </p:anim>
                                    <p:anim calcmode="lin" valueType="num">
                                      <p:cBhvr>
                                        <p:cTn id="988" dur="3500" fill="hold"/>
                                        <p:tgtEl>
                                          <p:spTgt spid="101"/>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3500" fill="hold"/>
                                        <p:tgtEl>
                                          <p:spTgt spid="101"/>
                                        </p:tgtEl>
                                        <p:attrNameLst>
                                          <p:attrName>r</p:attrName>
                                        </p:attrNameLst>
                                      </p:cBhvr>
                                    </p:animRot>
                                  </p:childTnLst>
                                </p:cTn>
                              </p:par>
                              <p:par>
                                <p:cTn id="991" presetID="2" presetClass="exit" presetSubtype="3" fill="hold" grpId="2" nodeType="withEffect">
                                  <p:stCondLst>
                                    <p:cond delay="0"/>
                                  </p:stCondLst>
                                  <p:childTnLst>
                                    <p:anim calcmode="lin" valueType="num">
                                      <p:cBhvr additive="base">
                                        <p:cTn id="992" dur="3500"/>
                                        <p:tgtEl>
                                          <p:spTgt spid="101"/>
                                        </p:tgtEl>
                                        <p:attrNameLst>
                                          <p:attrName>ppt_x</p:attrName>
                                        </p:attrNameLst>
                                      </p:cBhvr>
                                      <p:tavLst>
                                        <p:tav tm="0">
                                          <p:val>
                                            <p:strVal val="ppt_x"/>
                                          </p:val>
                                        </p:tav>
                                        <p:tav tm="100000">
                                          <p:val>
                                            <p:strVal val="1+ppt_w/2"/>
                                          </p:val>
                                        </p:tav>
                                      </p:tavLst>
                                    </p:anim>
                                    <p:anim calcmode="lin" valueType="num">
                                      <p:cBhvr additive="base">
                                        <p:cTn id="993" dur="3500"/>
                                        <p:tgtEl>
                                          <p:spTgt spid="101"/>
                                        </p:tgtEl>
                                        <p:attrNameLst>
                                          <p:attrName>ppt_y</p:attrName>
                                        </p:attrNameLst>
                                      </p:cBhvr>
                                      <p:tavLst>
                                        <p:tav tm="0">
                                          <p:val>
                                            <p:strVal val="ppt_y"/>
                                          </p:val>
                                        </p:tav>
                                        <p:tav tm="100000">
                                          <p:val>
                                            <p:strVal val="0-ppt_h/2"/>
                                          </p:val>
                                        </p:tav>
                                      </p:tavLst>
                                    </p:anim>
                                    <p:set>
                                      <p:cBhvr>
                                        <p:cTn id="994" dur="1" fill="hold">
                                          <p:stCondLst>
                                            <p:cond delay="3499"/>
                                          </p:stCondLst>
                                        </p:cTn>
                                        <p:tgtEl>
                                          <p:spTgt spid="101"/>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102"/>
                                        </p:tgtEl>
                                        <p:attrNameLst>
                                          <p:attrName>style.visibility</p:attrName>
                                        </p:attrNameLst>
                                      </p:cBhvr>
                                      <p:to>
                                        <p:strVal val="visible"/>
                                      </p:to>
                                    </p:set>
                                    <p:anim calcmode="lin" valueType="num">
                                      <p:cBhvr>
                                        <p:cTn id="997" dur="3500" fill="hold"/>
                                        <p:tgtEl>
                                          <p:spTgt spid="102"/>
                                        </p:tgtEl>
                                        <p:attrNameLst>
                                          <p:attrName>ppt_w</p:attrName>
                                        </p:attrNameLst>
                                      </p:cBhvr>
                                      <p:tavLst>
                                        <p:tav tm="0">
                                          <p:val>
                                            <p:strVal val="#ppt_w"/>
                                          </p:val>
                                        </p:tav>
                                        <p:tav tm="100000">
                                          <p:val>
                                            <p:strVal val="#ppt_w"/>
                                          </p:val>
                                        </p:tav>
                                      </p:tavLst>
                                    </p:anim>
                                    <p:anim calcmode="lin" valueType="num">
                                      <p:cBhvr>
                                        <p:cTn id="998" dur="3500" fill="hold"/>
                                        <p:tgtEl>
                                          <p:spTgt spid="102"/>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3500" fill="hold"/>
                                        <p:tgtEl>
                                          <p:spTgt spid="102"/>
                                        </p:tgtEl>
                                        <p:attrNameLst>
                                          <p:attrName>r</p:attrName>
                                        </p:attrNameLst>
                                      </p:cBhvr>
                                    </p:animRot>
                                  </p:childTnLst>
                                </p:cTn>
                              </p:par>
                              <p:par>
                                <p:cTn id="1001" presetID="2" presetClass="exit" presetSubtype="3" fill="hold" grpId="2" nodeType="withEffect">
                                  <p:stCondLst>
                                    <p:cond delay="0"/>
                                  </p:stCondLst>
                                  <p:childTnLst>
                                    <p:anim calcmode="lin" valueType="num">
                                      <p:cBhvr additive="base">
                                        <p:cTn id="1002" dur="3500"/>
                                        <p:tgtEl>
                                          <p:spTgt spid="102"/>
                                        </p:tgtEl>
                                        <p:attrNameLst>
                                          <p:attrName>ppt_x</p:attrName>
                                        </p:attrNameLst>
                                      </p:cBhvr>
                                      <p:tavLst>
                                        <p:tav tm="0">
                                          <p:val>
                                            <p:strVal val="ppt_x"/>
                                          </p:val>
                                        </p:tav>
                                        <p:tav tm="100000">
                                          <p:val>
                                            <p:strVal val="1+ppt_w/2"/>
                                          </p:val>
                                        </p:tav>
                                      </p:tavLst>
                                    </p:anim>
                                    <p:anim calcmode="lin" valueType="num">
                                      <p:cBhvr additive="base">
                                        <p:cTn id="1003" dur="3500"/>
                                        <p:tgtEl>
                                          <p:spTgt spid="102"/>
                                        </p:tgtEl>
                                        <p:attrNameLst>
                                          <p:attrName>ppt_y</p:attrName>
                                        </p:attrNameLst>
                                      </p:cBhvr>
                                      <p:tavLst>
                                        <p:tav tm="0">
                                          <p:val>
                                            <p:strVal val="ppt_y"/>
                                          </p:val>
                                        </p:tav>
                                        <p:tav tm="100000">
                                          <p:val>
                                            <p:strVal val="0-ppt_h/2"/>
                                          </p:val>
                                        </p:tav>
                                      </p:tavLst>
                                    </p:anim>
                                    <p:set>
                                      <p:cBhvr>
                                        <p:cTn id="1004" dur="1" fill="hold">
                                          <p:stCondLst>
                                            <p:cond delay="3499"/>
                                          </p:stCondLst>
                                        </p:cTn>
                                        <p:tgtEl>
                                          <p:spTgt spid="102"/>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103"/>
                                        </p:tgtEl>
                                        <p:attrNameLst>
                                          <p:attrName>style.visibility</p:attrName>
                                        </p:attrNameLst>
                                      </p:cBhvr>
                                      <p:to>
                                        <p:strVal val="visible"/>
                                      </p:to>
                                    </p:set>
                                    <p:anim calcmode="lin" valueType="num">
                                      <p:cBhvr>
                                        <p:cTn id="1007" dur="3500" fill="hold"/>
                                        <p:tgtEl>
                                          <p:spTgt spid="103"/>
                                        </p:tgtEl>
                                        <p:attrNameLst>
                                          <p:attrName>ppt_w</p:attrName>
                                        </p:attrNameLst>
                                      </p:cBhvr>
                                      <p:tavLst>
                                        <p:tav tm="0">
                                          <p:val>
                                            <p:strVal val="#ppt_w"/>
                                          </p:val>
                                        </p:tav>
                                        <p:tav tm="100000">
                                          <p:val>
                                            <p:strVal val="#ppt_w"/>
                                          </p:val>
                                        </p:tav>
                                      </p:tavLst>
                                    </p:anim>
                                    <p:anim calcmode="lin" valueType="num">
                                      <p:cBhvr>
                                        <p:cTn id="1008" dur="3500" fill="hold"/>
                                        <p:tgtEl>
                                          <p:spTgt spid="103"/>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3500" fill="hold"/>
                                        <p:tgtEl>
                                          <p:spTgt spid="103"/>
                                        </p:tgtEl>
                                        <p:attrNameLst>
                                          <p:attrName>r</p:attrName>
                                        </p:attrNameLst>
                                      </p:cBhvr>
                                    </p:animRot>
                                  </p:childTnLst>
                                </p:cTn>
                              </p:par>
                              <p:par>
                                <p:cTn id="1011" presetID="2" presetClass="exit" presetSubtype="3" fill="hold" grpId="2" nodeType="withEffect">
                                  <p:stCondLst>
                                    <p:cond delay="0"/>
                                  </p:stCondLst>
                                  <p:childTnLst>
                                    <p:anim calcmode="lin" valueType="num">
                                      <p:cBhvr additive="base">
                                        <p:cTn id="1012" dur="3500"/>
                                        <p:tgtEl>
                                          <p:spTgt spid="103"/>
                                        </p:tgtEl>
                                        <p:attrNameLst>
                                          <p:attrName>ppt_x</p:attrName>
                                        </p:attrNameLst>
                                      </p:cBhvr>
                                      <p:tavLst>
                                        <p:tav tm="0">
                                          <p:val>
                                            <p:strVal val="ppt_x"/>
                                          </p:val>
                                        </p:tav>
                                        <p:tav tm="100000">
                                          <p:val>
                                            <p:strVal val="1+ppt_w/2"/>
                                          </p:val>
                                        </p:tav>
                                      </p:tavLst>
                                    </p:anim>
                                    <p:anim calcmode="lin" valueType="num">
                                      <p:cBhvr additive="base">
                                        <p:cTn id="1013" dur="3500"/>
                                        <p:tgtEl>
                                          <p:spTgt spid="103"/>
                                        </p:tgtEl>
                                        <p:attrNameLst>
                                          <p:attrName>ppt_y</p:attrName>
                                        </p:attrNameLst>
                                      </p:cBhvr>
                                      <p:tavLst>
                                        <p:tav tm="0">
                                          <p:val>
                                            <p:strVal val="ppt_y"/>
                                          </p:val>
                                        </p:tav>
                                        <p:tav tm="100000">
                                          <p:val>
                                            <p:strVal val="0-ppt_h/2"/>
                                          </p:val>
                                        </p:tav>
                                      </p:tavLst>
                                    </p:anim>
                                    <p:set>
                                      <p:cBhvr>
                                        <p:cTn id="1014" dur="1" fill="hold">
                                          <p:stCondLst>
                                            <p:cond delay="3499"/>
                                          </p:stCondLst>
                                        </p:cTn>
                                        <p:tgtEl>
                                          <p:spTgt spid="103"/>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104"/>
                                        </p:tgtEl>
                                        <p:attrNameLst>
                                          <p:attrName>style.visibility</p:attrName>
                                        </p:attrNameLst>
                                      </p:cBhvr>
                                      <p:to>
                                        <p:strVal val="visible"/>
                                      </p:to>
                                    </p:set>
                                    <p:anim calcmode="lin" valueType="num">
                                      <p:cBhvr>
                                        <p:cTn id="1017" dur="3500" fill="hold"/>
                                        <p:tgtEl>
                                          <p:spTgt spid="104"/>
                                        </p:tgtEl>
                                        <p:attrNameLst>
                                          <p:attrName>ppt_w</p:attrName>
                                        </p:attrNameLst>
                                      </p:cBhvr>
                                      <p:tavLst>
                                        <p:tav tm="0">
                                          <p:val>
                                            <p:strVal val="#ppt_w"/>
                                          </p:val>
                                        </p:tav>
                                        <p:tav tm="100000">
                                          <p:val>
                                            <p:strVal val="#ppt_w"/>
                                          </p:val>
                                        </p:tav>
                                      </p:tavLst>
                                    </p:anim>
                                    <p:anim calcmode="lin" valueType="num">
                                      <p:cBhvr>
                                        <p:cTn id="1018" dur="3500" fill="hold"/>
                                        <p:tgtEl>
                                          <p:spTgt spid="104"/>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3500" fill="hold"/>
                                        <p:tgtEl>
                                          <p:spTgt spid="104"/>
                                        </p:tgtEl>
                                        <p:attrNameLst>
                                          <p:attrName>r</p:attrName>
                                        </p:attrNameLst>
                                      </p:cBhvr>
                                    </p:animRot>
                                  </p:childTnLst>
                                </p:cTn>
                              </p:par>
                              <p:par>
                                <p:cTn id="1021" presetID="2" presetClass="exit" presetSubtype="3" fill="hold" grpId="2" nodeType="withEffect">
                                  <p:stCondLst>
                                    <p:cond delay="0"/>
                                  </p:stCondLst>
                                  <p:childTnLst>
                                    <p:anim calcmode="lin" valueType="num">
                                      <p:cBhvr additive="base">
                                        <p:cTn id="1022" dur="3500"/>
                                        <p:tgtEl>
                                          <p:spTgt spid="104"/>
                                        </p:tgtEl>
                                        <p:attrNameLst>
                                          <p:attrName>ppt_x</p:attrName>
                                        </p:attrNameLst>
                                      </p:cBhvr>
                                      <p:tavLst>
                                        <p:tav tm="0">
                                          <p:val>
                                            <p:strVal val="ppt_x"/>
                                          </p:val>
                                        </p:tav>
                                        <p:tav tm="100000">
                                          <p:val>
                                            <p:strVal val="1+ppt_w/2"/>
                                          </p:val>
                                        </p:tav>
                                      </p:tavLst>
                                    </p:anim>
                                    <p:anim calcmode="lin" valueType="num">
                                      <p:cBhvr additive="base">
                                        <p:cTn id="1023" dur="3500"/>
                                        <p:tgtEl>
                                          <p:spTgt spid="104"/>
                                        </p:tgtEl>
                                        <p:attrNameLst>
                                          <p:attrName>ppt_y</p:attrName>
                                        </p:attrNameLst>
                                      </p:cBhvr>
                                      <p:tavLst>
                                        <p:tav tm="0">
                                          <p:val>
                                            <p:strVal val="ppt_y"/>
                                          </p:val>
                                        </p:tav>
                                        <p:tav tm="100000">
                                          <p:val>
                                            <p:strVal val="0-ppt_h/2"/>
                                          </p:val>
                                        </p:tav>
                                      </p:tavLst>
                                    </p:anim>
                                    <p:set>
                                      <p:cBhvr>
                                        <p:cTn id="1024" dur="1" fill="hold">
                                          <p:stCondLst>
                                            <p:cond delay="3499"/>
                                          </p:stCondLst>
                                        </p:cTn>
                                        <p:tgtEl>
                                          <p:spTgt spid="104"/>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105"/>
                                        </p:tgtEl>
                                        <p:attrNameLst>
                                          <p:attrName>style.visibility</p:attrName>
                                        </p:attrNameLst>
                                      </p:cBhvr>
                                      <p:to>
                                        <p:strVal val="visible"/>
                                      </p:to>
                                    </p:set>
                                    <p:anim calcmode="lin" valueType="num">
                                      <p:cBhvr>
                                        <p:cTn id="1027" dur="3500" fill="hold"/>
                                        <p:tgtEl>
                                          <p:spTgt spid="105"/>
                                        </p:tgtEl>
                                        <p:attrNameLst>
                                          <p:attrName>ppt_w</p:attrName>
                                        </p:attrNameLst>
                                      </p:cBhvr>
                                      <p:tavLst>
                                        <p:tav tm="0">
                                          <p:val>
                                            <p:strVal val="#ppt_w"/>
                                          </p:val>
                                        </p:tav>
                                        <p:tav tm="100000">
                                          <p:val>
                                            <p:strVal val="#ppt_w"/>
                                          </p:val>
                                        </p:tav>
                                      </p:tavLst>
                                    </p:anim>
                                    <p:anim calcmode="lin" valueType="num">
                                      <p:cBhvr>
                                        <p:cTn id="1028" dur="3500" fill="hold"/>
                                        <p:tgtEl>
                                          <p:spTgt spid="105"/>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3500" fill="hold"/>
                                        <p:tgtEl>
                                          <p:spTgt spid="105"/>
                                        </p:tgtEl>
                                        <p:attrNameLst>
                                          <p:attrName>r</p:attrName>
                                        </p:attrNameLst>
                                      </p:cBhvr>
                                    </p:animRot>
                                  </p:childTnLst>
                                </p:cTn>
                              </p:par>
                              <p:par>
                                <p:cTn id="1031" presetID="2" presetClass="exit" presetSubtype="3" fill="hold" grpId="2" nodeType="withEffect">
                                  <p:stCondLst>
                                    <p:cond delay="0"/>
                                  </p:stCondLst>
                                  <p:childTnLst>
                                    <p:anim calcmode="lin" valueType="num">
                                      <p:cBhvr additive="base">
                                        <p:cTn id="1032" dur="3500"/>
                                        <p:tgtEl>
                                          <p:spTgt spid="105"/>
                                        </p:tgtEl>
                                        <p:attrNameLst>
                                          <p:attrName>ppt_x</p:attrName>
                                        </p:attrNameLst>
                                      </p:cBhvr>
                                      <p:tavLst>
                                        <p:tav tm="0">
                                          <p:val>
                                            <p:strVal val="ppt_x"/>
                                          </p:val>
                                        </p:tav>
                                        <p:tav tm="100000">
                                          <p:val>
                                            <p:strVal val="1+ppt_w/2"/>
                                          </p:val>
                                        </p:tav>
                                      </p:tavLst>
                                    </p:anim>
                                    <p:anim calcmode="lin" valueType="num">
                                      <p:cBhvr additive="base">
                                        <p:cTn id="1033" dur="3500"/>
                                        <p:tgtEl>
                                          <p:spTgt spid="105"/>
                                        </p:tgtEl>
                                        <p:attrNameLst>
                                          <p:attrName>ppt_y</p:attrName>
                                        </p:attrNameLst>
                                      </p:cBhvr>
                                      <p:tavLst>
                                        <p:tav tm="0">
                                          <p:val>
                                            <p:strVal val="ppt_y"/>
                                          </p:val>
                                        </p:tav>
                                        <p:tav tm="100000">
                                          <p:val>
                                            <p:strVal val="0-ppt_h/2"/>
                                          </p:val>
                                        </p:tav>
                                      </p:tavLst>
                                    </p:anim>
                                    <p:set>
                                      <p:cBhvr>
                                        <p:cTn id="1034" dur="1" fill="hold">
                                          <p:stCondLst>
                                            <p:cond delay="3499"/>
                                          </p:stCondLst>
                                        </p:cTn>
                                        <p:tgtEl>
                                          <p:spTgt spid="105"/>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106"/>
                                        </p:tgtEl>
                                        <p:attrNameLst>
                                          <p:attrName>style.visibility</p:attrName>
                                        </p:attrNameLst>
                                      </p:cBhvr>
                                      <p:to>
                                        <p:strVal val="visible"/>
                                      </p:to>
                                    </p:set>
                                    <p:anim calcmode="lin" valueType="num">
                                      <p:cBhvr>
                                        <p:cTn id="1037" dur="3500" fill="hold"/>
                                        <p:tgtEl>
                                          <p:spTgt spid="106"/>
                                        </p:tgtEl>
                                        <p:attrNameLst>
                                          <p:attrName>ppt_w</p:attrName>
                                        </p:attrNameLst>
                                      </p:cBhvr>
                                      <p:tavLst>
                                        <p:tav tm="0">
                                          <p:val>
                                            <p:strVal val="#ppt_w"/>
                                          </p:val>
                                        </p:tav>
                                        <p:tav tm="100000">
                                          <p:val>
                                            <p:strVal val="#ppt_w"/>
                                          </p:val>
                                        </p:tav>
                                      </p:tavLst>
                                    </p:anim>
                                    <p:anim calcmode="lin" valueType="num">
                                      <p:cBhvr>
                                        <p:cTn id="1038" dur="3500" fill="hold"/>
                                        <p:tgtEl>
                                          <p:spTgt spid="106"/>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3500" fill="hold"/>
                                        <p:tgtEl>
                                          <p:spTgt spid="106"/>
                                        </p:tgtEl>
                                        <p:attrNameLst>
                                          <p:attrName>r</p:attrName>
                                        </p:attrNameLst>
                                      </p:cBhvr>
                                    </p:animRot>
                                  </p:childTnLst>
                                </p:cTn>
                              </p:par>
                              <p:par>
                                <p:cTn id="1041" presetID="2" presetClass="exit" presetSubtype="3" fill="hold" grpId="2" nodeType="withEffect">
                                  <p:stCondLst>
                                    <p:cond delay="0"/>
                                  </p:stCondLst>
                                  <p:childTnLst>
                                    <p:anim calcmode="lin" valueType="num">
                                      <p:cBhvr additive="base">
                                        <p:cTn id="1042" dur="3500"/>
                                        <p:tgtEl>
                                          <p:spTgt spid="106"/>
                                        </p:tgtEl>
                                        <p:attrNameLst>
                                          <p:attrName>ppt_x</p:attrName>
                                        </p:attrNameLst>
                                      </p:cBhvr>
                                      <p:tavLst>
                                        <p:tav tm="0">
                                          <p:val>
                                            <p:strVal val="ppt_x"/>
                                          </p:val>
                                        </p:tav>
                                        <p:tav tm="100000">
                                          <p:val>
                                            <p:strVal val="1+ppt_w/2"/>
                                          </p:val>
                                        </p:tav>
                                      </p:tavLst>
                                    </p:anim>
                                    <p:anim calcmode="lin" valueType="num">
                                      <p:cBhvr additive="base">
                                        <p:cTn id="1043" dur="3500"/>
                                        <p:tgtEl>
                                          <p:spTgt spid="106"/>
                                        </p:tgtEl>
                                        <p:attrNameLst>
                                          <p:attrName>ppt_y</p:attrName>
                                        </p:attrNameLst>
                                      </p:cBhvr>
                                      <p:tavLst>
                                        <p:tav tm="0">
                                          <p:val>
                                            <p:strVal val="ppt_y"/>
                                          </p:val>
                                        </p:tav>
                                        <p:tav tm="100000">
                                          <p:val>
                                            <p:strVal val="0-ppt_h/2"/>
                                          </p:val>
                                        </p:tav>
                                      </p:tavLst>
                                    </p:anim>
                                    <p:set>
                                      <p:cBhvr>
                                        <p:cTn id="1044" dur="1" fill="hold">
                                          <p:stCondLst>
                                            <p:cond delay="3499"/>
                                          </p:stCondLst>
                                        </p:cTn>
                                        <p:tgtEl>
                                          <p:spTgt spid="106"/>
                                        </p:tgtEl>
                                        <p:attrNameLst>
                                          <p:attrName>style.visibility</p:attrName>
                                        </p:attrNameLst>
                                      </p:cBhvr>
                                      <p:to>
                                        <p:strVal val="hidden"/>
                                      </p:to>
                                    </p:set>
                                  </p:childTnLst>
                                </p:cTn>
                              </p:par>
                              <p:par>
                                <p:cTn id="1045" presetID="23" presetClass="entr" presetSubtype="272" fill="hold" nodeType="withEffect">
                                  <p:stCondLst>
                                    <p:cond delay="500"/>
                                  </p:stCondLst>
                                  <p:childTnLst>
                                    <p:set>
                                      <p:cBhvr>
                                        <p:cTn id="1046" dur="1" fill="hold">
                                          <p:stCondLst>
                                            <p:cond delay="0"/>
                                          </p:stCondLst>
                                        </p:cTn>
                                        <p:tgtEl>
                                          <p:spTgt spid="115"/>
                                        </p:tgtEl>
                                        <p:attrNameLst>
                                          <p:attrName>style.visibility</p:attrName>
                                        </p:attrNameLst>
                                      </p:cBhvr>
                                      <p:to>
                                        <p:strVal val="visible"/>
                                      </p:to>
                                    </p:set>
                                    <p:anim calcmode="lin" valueType="num">
                                      <p:cBhvr>
                                        <p:cTn id="1047" dur="3000" fill="hold"/>
                                        <p:tgtEl>
                                          <p:spTgt spid="115"/>
                                        </p:tgtEl>
                                        <p:attrNameLst>
                                          <p:attrName>ppt_w</p:attrName>
                                        </p:attrNameLst>
                                      </p:cBhvr>
                                      <p:tavLst>
                                        <p:tav tm="0">
                                          <p:val>
                                            <p:strVal val="2/3*#ppt_w"/>
                                          </p:val>
                                        </p:tav>
                                        <p:tav tm="100000">
                                          <p:val>
                                            <p:strVal val="#ppt_w"/>
                                          </p:val>
                                        </p:tav>
                                      </p:tavLst>
                                    </p:anim>
                                    <p:anim calcmode="lin" valueType="num">
                                      <p:cBhvr>
                                        <p:cTn id="1048" dur="3000" fill="hold"/>
                                        <p:tgtEl>
                                          <p:spTgt spid="115"/>
                                        </p:tgtEl>
                                        <p:attrNameLst>
                                          <p:attrName>ppt_h</p:attrName>
                                        </p:attrNameLst>
                                      </p:cBhvr>
                                      <p:tavLst>
                                        <p:tav tm="0">
                                          <p:val>
                                            <p:strVal val="2/3*#ppt_h"/>
                                          </p:val>
                                        </p:tav>
                                        <p:tav tm="100000">
                                          <p:val>
                                            <p:strVal val="#ppt_h"/>
                                          </p:val>
                                        </p:tav>
                                      </p:tavLst>
                                    </p:anim>
                                  </p:childTnLst>
                                </p:cTn>
                              </p:par>
                              <p:par>
                                <p:cTn id="1049" presetID="8" presetClass="entr" presetSubtype="32" fill="hold" nodeType="withEffect">
                                  <p:stCondLst>
                                    <p:cond delay="500"/>
                                  </p:stCondLst>
                                  <p:childTnLst>
                                    <p:set>
                                      <p:cBhvr>
                                        <p:cTn id="1050" dur="1" fill="hold">
                                          <p:stCondLst>
                                            <p:cond delay="0"/>
                                          </p:stCondLst>
                                        </p:cTn>
                                        <p:tgtEl>
                                          <p:spTgt spid="115"/>
                                        </p:tgtEl>
                                        <p:attrNameLst>
                                          <p:attrName>style.visibility</p:attrName>
                                        </p:attrNameLst>
                                      </p:cBhvr>
                                      <p:to>
                                        <p:strVal val="visible"/>
                                      </p:to>
                                    </p:set>
                                    <p:animEffect transition="in" filter="diamond(out)">
                                      <p:cBhvr>
                                        <p:cTn id="1051" dur="3000"/>
                                        <p:tgtEl>
                                          <p:spTgt spid="115"/>
                                        </p:tgtEl>
                                      </p:cBhvr>
                                    </p:animEffect>
                                  </p:childTnLst>
                                </p:cTn>
                              </p:par>
                              <p:par>
                                <p:cTn id="1052" presetID="9" presetClass="emph" presetSubtype="0" grpId="0" nodeType="withEffect">
                                  <p:stCondLst>
                                    <p:cond delay="0"/>
                                  </p:stCondLst>
                                  <p:childTnLst>
                                    <p:set>
                                      <p:cBhvr rctx="PPT">
                                        <p:cTn id="1053" dur="indefinite"/>
                                        <p:tgtEl>
                                          <p:spTgt spid="116"/>
                                        </p:tgtEl>
                                        <p:attrNameLst>
                                          <p:attrName>style.opacity</p:attrName>
                                        </p:attrNameLst>
                                      </p:cBhvr>
                                      <p:to>
                                        <p:strVal val="0"/>
                                      </p:to>
                                    </p:set>
                                    <p:animEffect filter="image" prLst="opacity: 0">
                                      <p:cBhvr rctx="IE">
                                        <p:cTn id="1054" dur="indefinite"/>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1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61 Rectángulo"/>
          <p:cNvSpPr/>
          <p:nvPr/>
        </p:nvSpPr>
        <p:spPr>
          <a:xfrm flipH="1" flipV="1">
            <a:off x="-2456" y="28054"/>
            <a:ext cx="4574456" cy="5143500"/>
          </a:xfrm>
          <a:prstGeom prst="rect">
            <a:avLst/>
          </a:prstGeom>
          <a:gradFill>
            <a:gsLst>
              <a:gs pos="0">
                <a:srgbClr val="5CD4EF">
                  <a:lumMod val="55000"/>
                  <a:lumOff val="45000"/>
                </a:srgbClr>
              </a:gs>
              <a:gs pos="26000">
                <a:srgbClr val="21A6FD">
                  <a:lumMod val="79000"/>
                  <a:lumOff val="21000"/>
                </a:srgbClr>
              </a:gs>
              <a:gs pos="12000">
                <a:srgbClr val="11AFE3">
                  <a:lumMod val="47000"/>
                  <a:lumOff val="53000"/>
                </a:srgbClr>
              </a:gs>
              <a:gs pos="39000">
                <a:srgbClr val="0087E6">
                  <a:lumMod val="91000"/>
                  <a:lumOff val="9000"/>
                </a:srgbClr>
              </a:gs>
              <a:gs pos="52000">
                <a:srgbClr val="0780CF">
                  <a:lumMod val="84000"/>
                </a:srgbClr>
              </a:gs>
              <a:gs pos="68000">
                <a:srgbClr val="0C4072"/>
              </a:gs>
              <a:gs pos="89000">
                <a:srgbClr val="172355">
                  <a:lumMod val="73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V="1">
            <a:off x="4569544" y="36000"/>
            <a:ext cx="4574456" cy="5143500"/>
          </a:xfrm>
          <a:prstGeom prst="rect">
            <a:avLst/>
          </a:prstGeom>
          <a:gradFill>
            <a:gsLst>
              <a:gs pos="0">
                <a:srgbClr val="5CD4EF">
                  <a:lumMod val="55000"/>
                  <a:lumOff val="45000"/>
                </a:srgbClr>
              </a:gs>
              <a:gs pos="26000">
                <a:srgbClr val="21A6FD">
                  <a:lumMod val="79000"/>
                  <a:lumOff val="21000"/>
                </a:srgbClr>
              </a:gs>
              <a:gs pos="12000">
                <a:srgbClr val="11AFE3">
                  <a:lumMod val="47000"/>
                  <a:lumOff val="53000"/>
                </a:srgbClr>
              </a:gs>
              <a:gs pos="39000">
                <a:srgbClr val="0087E6">
                  <a:lumMod val="91000"/>
                  <a:lumOff val="9000"/>
                </a:srgbClr>
              </a:gs>
              <a:gs pos="52000">
                <a:srgbClr val="0780CF">
                  <a:lumMod val="84000"/>
                </a:srgbClr>
              </a:gs>
              <a:gs pos="68000">
                <a:srgbClr val="0C4072"/>
              </a:gs>
              <a:gs pos="89000">
                <a:srgbClr val="172355">
                  <a:lumMod val="73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4" name="63 Imagen" descr="Diapositiva34"/>
          <p:cNvPicPr>
            <a:picLocks noGrp="1" noChangeAspect="1"/>
          </p:cNvPicPr>
          <p:nvPr isPhoto="1"/>
        </p:nvPicPr>
        <p:blipFill rotWithShape="1">
          <a:blip r:embed="rId3">
            <a:lum/>
            <a:extLst>
              <a:ext uri="{28A0092B-C50C-407E-A947-70E740481C1C}">
                <a14:useLocalDpi xmlns:a14="http://schemas.microsoft.com/office/drawing/2010/main" val="0"/>
              </a:ext>
            </a:extLst>
          </a:blip>
          <a:srcRect t="-101196" b="1"/>
          <a:stretch/>
        </p:blipFill>
        <p:spPr>
          <a:xfrm>
            <a:off x="0" y="-5205046"/>
            <a:ext cx="9167401" cy="10348546"/>
          </a:xfrm>
          <a:prstGeom prst="rect">
            <a:avLst/>
          </a:prstGeom>
          <a:noFill/>
          <a:ln>
            <a:noFill/>
          </a:ln>
        </p:spPr>
      </p:pic>
      <p:sp>
        <p:nvSpPr>
          <p:cNvPr id="5" name="4 Forma libre"/>
          <p:cNvSpPr/>
          <p:nvPr/>
        </p:nvSpPr>
        <p:spPr>
          <a:xfrm rot="10800000" flipV="1">
            <a:off x="0" y="-24669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152400" y="-23526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04800" y="-22383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457200" y="-21240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609600" y="-20097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762000" y="-18954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914400" y="-17811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066800" y="-16668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219200" y="-15525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371600" y="-14382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1524000" y="-13239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1676400" y="-12096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1828800" y="-10953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1981200" y="-9810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133600" y="-8667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286000" y="-7524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2438400" y="-6381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2590800" y="-5238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2743200" y="-4095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2895600" y="-2952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048000" y="-1809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200400" y="-666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352800" y="34591"/>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3505200" y="161923"/>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3657600" y="276223"/>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3810000" y="390523"/>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3962400" y="504823"/>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4114800" y="619123"/>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8579296" y="-24554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8426896" y="-23411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8274496" y="-22268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8122096" y="-21125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7969696" y="-19982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817296" y="-1883923"/>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664896" y="-17696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7512496" y="-16553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7360096" y="-15410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7207696" y="-14267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7055296" y="-13124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6902896" y="-11981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750496" y="-10838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598096" y="-9695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6445696" y="-8552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6293296" y="-7409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6140896" y="-6266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5988496" y="-5123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836096" y="-398023"/>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683696" y="-2837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5531296" y="-1694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5378896" y="-55122"/>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5226496" y="59178"/>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5074096" y="173478"/>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flipV="1">
            <a:off x="4921696" y="287778"/>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0800000" flipH="1" flipV="1">
            <a:off x="4769296" y="402077"/>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10800000" flipH="1" flipV="1">
            <a:off x="4616896" y="516378"/>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10800000" flipH="1" flipV="1">
            <a:off x="4464496" y="630678"/>
            <a:ext cx="599960"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rgbClr val="0B63E5"/>
                </a:gs>
                <a:gs pos="57000">
                  <a:srgbClr val="00B0F0"/>
                </a:gs>
              </a:gsLst>
              <a:lin ang="2700000" scaled="1"/>
              <a:tileRect/>
            </a:gradFill>
            <a:prstDash val="solid"/>
          </a:ln>
          <a:effectLst>
            <a:reflection blurRad="6350" dist="495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5" name="64 Rectángulo"/>
          <p:cNvSpPr/>
          <p:nvPr/>
        </p:nvSpPr>
        <p:spPr>
          <a:xfrm>
            <a:off x="-199370" y="-2468810"/>
            <a:ext cx="9595906" cy="7644613"/>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614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5"/>
                                        </p:tgtEl>
                                        <p:attrNameLst>
                                          <p:attrName>ppt_x</p:attrName>
                                        </p:attrNameLst>
                                      </p:cBhvr>
                                      <p:tavLst>
                                        <p:tav tm="0">
                                          <p:val>
                                            <p:strVal val="ppt_x"/>
                                          </p:val>
                                        </p:tav>
                                        <p:tav tm="100000">
                                          <p:val>
                                            <p:strVal val="1+ppt_w/2"/>
                                          </p:val>
                                        </p:tav>
                                      </p:tavLst>
                                    </p:anim>
                                    <p:anim calcmode="lin" valueType="num">
                                      <p:cBhvr additive="base">
                                        <p:cTn id="15" dur="4000"/>
                                        <p:tgtEl>
                                          <p:spTgt spid="5"/>
                                        </p:tgtEl>
                                        <p:attrNameLst>
                                          <p:attrName>ppt_y</p:attrName>
                                        </p:attrNameLst>
                                      </p:cBhvr>
                                      <p:tavLst>
                                        <p:tav tm="0">
                                          <p:val>
                                            <p:strVal val="ppt_y"/>
                                          </p:val>
                                        </p:tav>
                                        <p:tav tm="100000">
                                          <p:val>
                                            <p:strVal val="1+ppt_h/2"/>
                                          </p:val>
                                        </p:tav>
                                      </p:tavLst>
                                    </p:anim>
                                    <p:set>
                                      <p:cBhvr>
                                        <p:cTn id="16" dur="1" fill="hold">
                                          <p:stCondLst>
                                            <p:cond delay="3999"/>
                                          </p:stCondLst>
                                        </p:cTn>
                                        <p:tgtEl>
                                          <p:spTgt spid="5"/>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3000" fill="hold"/>
                                        <p:tgtEl>
                                          <p:spTgt spid="6"/>
                                        </p:tgtEl>
                                        <p:attrNameLst>
                                          <p:attrName>ppt_x</p:attrName>
                                        </p:attrNameLst>
                                      </p:cBhvr>
                                      <p:tavLst>
                                        <p:tav tm="0">
                                          <p:val>
                                            <p:strVal val="#ppt_x"/>
                                          </p:val>
                                        </p:tav>
                                        <p:tav tm="100000">
                                          <p:val>
                                            <p:strVal val="#ppt_x"/>
                                          </p:val>
                                        </p:tav>
                                      </p:tavLst>
                                    </p:anim>
                                    <p:anim calcmode="lin" valueType="num">
                                      <p:cBhvr>
                                        <p:cTn id="20" dur="3000" fill="hold"/>
                                        <p:tgtEl>
                                          <p:spTgt spid="6"/>
                                        </p:tgtEl>
                                        <p:attrNameLst>
                                          <p:attrName>ppt_y</p:attrName>
                                        </p:attrNameLst>
                                      </p:cBhvr>
                                      <p:tavLst>
                                        <p:tav tm="0">
                                          <p:val>
                                            <p:strVal val="#ppt_y+#ppt_h/2"/>
                                          </p:val>
                                        </p:tav>
                                        <p:tav tm="100000">
                                          <p:val>
                                            <p:strVal val="#ppt_y"/>
                                          </p:val>
                                        </p:tav>
                                      </p:tavLst>
                                    </p:anim>
                                    <p:anim calcmode="lin" valueType="num">
                                      <p:cBhvr>
                                        <p:cTn id="21" dur="3000" fill="hold"/>
                                        <p:tgtEl>
                                          <p:spTgt spid="6"/>
                                        </p:tgtEl>
                                        <p:attrNameLst>
                                          <p:attrName>ppt_w</p:attrName>
                                        </p:attrNameLst>
                                      </p:cBhvr>
                                      <p:tavLst>
                                        <p:tav tm="0">
                                          <p:val>
                                            <p:strVal val="#ppt_w"/>
                                          </p:val>
                                        </p:tav>
                                        <p:tav tm="100000">
                                          <p:val>
                                            <p:strVal val="#ppt_w"/>
                                          </p:val>
                                        </p:tav>
                                      </p:tavLst>
                                    </p:anim>
                                    <p:anim calcmode="lin" valueType="num">
                                      <p:cBhvr>
                                        <p:cTn id="22" dur="3000" fill="hold"/>
                                        <p:tgtEl>
                                          <p:spTgt spid="6"/>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6"/>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7"/>
                                        </p:tgtEl>
                                        <p:attrNameLst>
                                          <p:attrName>ppt_x</p:attrName>
                                        </p:attrNameLst>
                                      </p:cBhvr>
                                      <p:tavLst>
                                        <p:tav tm="0">
                                          <p:val>
                                            <p:strVal val="ppt_x"/>
                                          </p:val>
                                        </p:tav>
                                        <p:tav tm="100000">
                                          <p:val>
                                            <p:strVal val="1+ppt_w/2"/>
                                          </p:val>
                                        </p:tav>
                                      </p:tavLst>
                                    </p:anim>
                                    <p:anim calcmode="lin" valueType="num">
                                      <p:cBhvr additive="base">
                                        <p:cTn id="39" dur="4000"/>
                                        <p:tgtEl>
                                          <p:spTgt spid="7"/>
                                        </p:tgtEl>
                                        <p:attrNameLst>
                                          <p:attrName>ppt_y</p:attrName>
                                        </p:attrNameLst>
                                      </p:cBhvr>
                                      <p:tavLst>
                                        <p:tav tm="0">
                                          <p:val>
                                            <p:strVal val="ppt_y"/>
                                          </p:val>
                                        </p:tav>
                                        <p:tav tm="100000">
                                          <p:val>
                                            <p:strVal val="1+ppt_h/2"/>
                                          </p:val>
                                        </p:tav>
                                      </p:tavLst>
                                    </p:anim>
                                    <p:set>
                                      <p:cBhvr>
                                        <p:cTn id="40" dur="1" fill="hold">
                                          <p:stCondLst>
                                            <p:cond delay="3999"/>
                                          </p:stCondLst>
                                        </p:cTn>
                                        <p:tgtEl>
                                          <p:spTgt spid="7"/>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8"/>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8"/>
                                        </p:tgtEl>
                                        <p:attrNameLst>
                                          <p:attrName>ppt_x</p:attrName>
                                        </p:attrNameLst>
                                      </p:cBhvr>
                                      <p:tavLst>
                                        <p:tav tm="0">
                                          <p:val>
                                            <p:strVal val="ppt_x"/>
                                          </p:val>
                                        </p:tav>
                                        <p:tav tm="100000">
                                          <p:val>
                                            <p:strVal val="1+ppt_w/2"/>
                                          </p:val>
                                        </p:tav>
                                      </p:tavLst>
                                    </p:anim>
                                    <p:anim calcmode="lin" valueType="num">
                                      <p:cBhvr additive="base">
                                        <p:cTn id="51" dur="4000"/>
                                        <p:tgtEl>
                                          <p:spTgt spid="8"/>
                                        </p:tgtEl>
                                        <p:attrNameLst>
                                          <p:attrName>ppt_y</p:attrName>
                                        </p:attrNameLst>
                                      </p:cBhvr>
                                      <p:tavLst>
                                        <p:tav tm="0">
                                          <p:val>
                                            <p:strVal val="ppt_y"/>
                                          </p:val>
                                        </p:tav>
                                        <p:tav tm="100000">
                                          <p:val>
                                            <p:strVal val="1+ppt_h/2"/>
                                          </p:val>
                                        </p:tav>
                                      </p:tavLst>
                                    </p:anim>
                                    <p:set>
                                      <p:cBhvr>
                                        <p:cTn id="52" dur="1" fill="hold">
                                          <p:stCondLst>
                                            <p:cond delay="3999"/>
                                          </p:stCondLst>
                                        </p:cTn>
                                        <p:tgtEl>
                                          <p:spTgt spid="8"/>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3000" fill="hold"/>
                                        <p:tgtEl>
                                          <p:spTgt spid="9"/>
                                        </p:tgtEl>
                                        <p:attrNameLst>
                                          <p:attrName>ppt_x</p:attrName>
                                        </p:attrNameLst>
                                      </p:cBhvr>
                                      <p:tavLst>
                                        <p:tav tm="0">
                                          <p:val>
                                            <p:strVal val="#ppt_x"/>
                                          </p:val>
                                        </p:tav>
                                        <p:tav tm="100000">
                                          <p:val>
                                            <p:strVal val="#ppt_x"/>
                                          </p:val>
                                        </p:tav>
                                      </p:tavLst>
                                    </p:anim>
                                    <p:anim calcmode="lin" valueType="num">
                                      <p:cBhvr>
                                        <p:cTn id="56" dur="3000" fill="hold"/>
                                        <p:tgtEl>
                                          <p:spTgt spid="9"/>
                                        </p:tgtEl>
                                        <p:attrNameLst>
                                          <p:attrName>ppt_y</p:attrName>
                                        </p:attrNameLst>
                                      </p:cBhvr>
                                      <p:tavLst>
                                        <p:tav tm="0">
                                          <p:val>
                                            <p:strVal val="#ppt_y+#ppt_h/2"/>
                                          </p:val>
                                        </p:tav>
                                        <p:tav tm="100000">
                                          <p:val>
                                            <p:strVal val="#ppt_y"/>
                                          </p:val>
                                        </p:tav>
                                      </p:tavLst>
                                    </p:anim>
                                    <p:anim calcmode="lin" valueType="num">
                                      <p:cBhvr>
                                        <p:cTn id="57" dur="3000" fill="hold"/>
                                        <p:tgtEl>
                                          <p:spTgt spid="9"/>
                                        </p:tgtEl>
                                        <p:attrNameLst>
                                          <p:attrName>ppt_w</p:attrName>
                                        </p:attrNameLst>
                                      </p:cBhvr>
                                      <p:tavLst>
                                        <p:tav tm="0">
                                          <p:val>
                                            <p:strVal val="#ppt_w"/>
                                          </p:val>
                                        </p:tav>
                                        <p:tav tm="100000">
                                          <p:val>
                                            <p:strVal val="#ppt_w"/>
                                          </p:val>
                                        </p:tav>
                                      </p:tavLst>
                                    </p:anim>
                                    <p:anim calcmode="lin" valueType="num">
                                      <p:cBhvr>
                                        <p:cTn id="58" dur="3000" fill="hold"/>
                                        <p:tgtEl>
                                          <p:spTgt spid="9"/>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9"/>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9"/>
                                        </p:tgtEl>
                                        <p:attrNameLst>
                                          <p:attrName>ppt_x</p:attrName>
                                        </p:attrNameLst>
                                      </p:cBhvr>
                                      <p:tavLst>
                                        <p:tav tm="0">
                                          <p:val>
                                            <p:strVal val="ppt_x"/>
                                          </p:val>
                                        </p:tav>
                                        <p:tav tm="100000">
                                          <p:val>
                                            <p:strVal val="1+ppt_w/2"/>
                                          </p:val>
                                        </p:tav>
                                      </p:tavLst>
                                    </p:anim>
                                    <p:anim calcmode="lin" valueType="num">
                                      <p:cBhvr additive="base">
                                        <p:cTn id="63" dur="4000"/>
                                        <p:tgtEl>
                                          <p:spTgt spid="9"/>
                                        </p:tgtEl>
                                        <p:attrNameLst>
                                          <p:attrName>ppt_y</p:attrName>
                                        </p:attrNameLst>
                                      </p:cBhvr>
                                      <p:tavLst>
                                        <p:tav tm="0">
                                          <p:val>
                                            <p:strVal val="ppt_y"/>
                                          </p:val>
                                        </p:tav>
                                        <p:tav tm="100000">
                                          <p:val>
                                            <p:strVal val="1+ppt_h/2"/>
                                          </p:val>
                                        </p:tav>
                                      </p:tavLst>
                                    </p:anim>
                                    <p:set>
                                      <p:cBhvr>
                                        <p:cTn id="64" dur="1" fill="hold">
                                          <p:stCondLst>
                                            <p:cond delay="3999"/>
                                          </p:stCondLst>
                                        </p:cTn>
                                        <p:tgtEl>
                                          <p:spTgt spid="9"/>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3000" fill="hold"/>
                                        <p:tgtEl>
                                          <p:spTgt spid="10"/>
                                        </p:tgtEl>
                                        <p:attrNameLst>
                                          <p:attrName>ppt_x</p:attrName>
                                        </p:attrNameLst>
                                      </p:cBhvr>
                                      <p:tavLst>
                                        <p:tav tm="0">
                                          <p:val>
                                            <p:strVal val="#ppt_x"/>
                                          </p:val>
                                        </p:tav>
                                        <p:tav tm="100000">
                                          <p:val>
                                            <p:strVal val="#ppt_x"/>
                                          </p:val>
                                        </p:tav>
                                      </p:tavLst>
                                    </p:anim>
                                    <p:anim calcmode="lin" valueType="num">
                                      <p:cBhvr>
                                        <p:cTn id="68" dur="3000" fill="hold"/>
                                        <p:tgtEl>
                                          <p:spTgt spid="10"/>
                                        </p:tgtEl>
                                        <p:attrNameLst>
                                          <p:attrName>ppt_y</p:attrName>
                                        </p:attrNameLst>
                                      </p:cBhvr>
                                      <p:tavLst>
                                        <p:tav tm="0">
                                          <p:val>
                                            <p:strVal val="#ppt_y+#ppt_h/2"/>
                                          </p:val>
                                        </p:tav>
                                        <p:tav tm="100000">
                                          <p:val>
                                            <p:strVal val="#ppt_y"/>
                                          </p:val>
                                        </p:tav>
                                      </p:tavLst>
                                    </p:anim>
                                    <p:anim calcmode="lin" valueType="num">
                                      <p:cBhvr>
                                        <p:cTn id="69" dur="3000" fill="hold"/>
                                        <p:tgtEl>
                                          <p:spTgt spid="10"/>
                                        </p:tgtEl>
                                        <p:attrNameLst>
                                          <p:attrName>ppt_w</p:attrName>
                                        </p:attrNameLst>
                                      </p:cBhvr>
                                      <p:tavLst>
                                        <p:tav tm="0">
                                          <p:val>
                                            <p:strVal val="#ppt_w"/>
                                          </p:val>
                                        </p:tav>
                                        <p:tav tm="100000">
                                          <p:val>
                                            <p:strVal val="#ppt_w"/>
                                          </p:val>
                                        </p:tav>
                                      </p:tavLst>
                                    </p:anim>
                                    <p:anim calcmode="lin" valueType="num">
                                      <p:cBhvr>
                                        <p:cTn id="70" dur="3000" fill="hold"/>
                                        <p:tgtEl>
                                          <p:spTgt spid="10"/>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10"/>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10"/>
                                        </p:tgtEl>
                                        <p:attrNameLst>
                                          <p:attrName>ppt_x</p:attrName>
                                        </p:attrNameLst>
                                      </p:cBhvr>
                                      <p:tavLst>
                                        <p:tav tm="0">
                                          <p:val>
                                            <p:strVal val="ppt_x"/>
                                          </p:val>
                                        </p:tav>
                                        <p:tav tm="100000">
                                          <p:val>
                                            <p:strVal val="1+ppt_w/2"/>
                                          </p:val>
                                        </p:tav>
                                      </p:tavLst>
                                    </p:anim>
                                    <p:anim calcmode="lin" valueType="num">
                                      <p:cBhvr additive="base">
                                        <p:cTn id="75" dur="4000"/>
                                        <p:tgtEl>
                                          <p:spTgt spid="10"/>
                                        </p:tgtEl>
                                        <p:attrNameLst>
                                          <p:attrName>ppt_y</p:attrName>
                                        </p:attrNameLst>
                                      </p:cBhvr>
                                      <p:tavLst>
                                        <p:tav tm="0">
                                          <p:val>
                                            <p:strVal val="ppt_y"/>
                                          </p:val>
                                        </p:tav>
                                        <p:tav tm="100000">
                                          <p:val>
                                            <p:strVal val="1+ppt_h/2"/>
                                          </p:val>
                                        </p:tav>
                                      </p:tavLst>
                                    </p:anim>
                                    <p:set>
                                      <p:cBhvr>
                                        <p:cTn id="76" dur="1" fill="hold">
                                          <p:stCondLst>
                                            <p:cond delay="3999"/>
                                          </p:stCondLst>
                                        </p:cTn>
                                        <p:tgtEl>
                                          <p:spTgt spid="10"/>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3000" fill="hold"/>
                                        <p:tgtEl>
                                          <p:spTgt spid="11"/>
                                        </p:tgtEl>
                                        <p:attrNameLst>
                                          <p:attrName>ppt_x</p:attrName>
                                        </p:attrNameLst>
                                      </p:cBhvr>
                                      <p:tavLst>
                                        <p:tav tm="0">
                                          <p:val>
                                            <p:strVal val="#ppt_x"/>
                                          </p:val>
                                        </p:tav>
                                        <p:tav tm="100000">
                                          <p:val>
                                            <p:strVal val="#ppt_x"/>
                                          </p:val>
                                        </p:tav>
                                      </p:tavLst>
                                    </p:anim>
                                    <p:anim calcmode="lin" valueType="num">
                                      <p:cBhvr>
                                        <p:cTn id="80" dur="3000" fill="hold"/>
                                        <p:tgtEl>
                                          <p:spTgt spid="11"/>
                                        </p:tgtEl>
                                        <p:attrNameLst>
                                          <p:attrName>ppt_y</p:attrName>
                                        </p:attrNameLst>
                                      </p:cBhvr>
                                      <p:tavLst>
                                        <p:tav tm="0">
                                          <p:val>
                                            <p:strVal val="#ppt_y+#ppt_h/2"/>
                                          </p:val>
                                        </p:tav>
                                        <p:tav tm="100000">
                                          <p:val>
                                            <p:strVal val="#ppt_y"/>
                                          </p:val>
                                        </p:tav>
                                      </p:tavLst>
                                    </p:anim>
                                    <p:anim calcmode="lin" valueType="num">
                                      <p:cBhvr>
                                        <p:cTn id="81" dur="3000" fill="hold"/>
                                        <p:tgtEl>
                                          <p:spTgt spid="11"/>
                                        </p:tgtEl>
                                        <p:attrNameLst>
                                          <p:attrName>ppt_w</p:attrName>
                                        </p:attrNameLst>
                                      </p:cBhvr>
                                      <p:tavLst>
                                        <p:tav tm="0">
                                          <p:val>
                                            <p:strVal val="#ppt_w"/>
                                          </p:val>
                                        </p:tav>
                                        <p:tav tm="100000">
                                          <p:val>
                                            <p:strVal val="#ppt_w"/>
                                          </p:val>
                                        </p:tav>
                                      </p:tavLst>
                                    </p:anim>
                                    <p:anim calcmode="lin" valueType="num">
                                      <p:cBhvr>
                                        <p:cTn id="82" dur="3000" fill="hold"/>
                                        <p:tgtEl>
                                          <p:spTgt spid="11"/>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11"/>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11"/>
                                        </p:tgtEl>
                                        <p:attrNameLst>
                                          <p:attrName>ppt_x</p:attrName>
                                        </p:attrNameLst>
                                      </p:cBhvr>
                                      <p:tavLst>
                                        <p:tav tm="0">
                                          <p:val>
                                            <p:strVal val="ppt_x"/>
                                          </p:val>
                                        </p:tav>
                                        <p:tav tm="100000">
                                          <p:val>
                                            <p:strVal val="1+ppt_w/2"/>
                                          </p:val>
                                        </p:tav>
                                      </p:tavLst>
                                    </p:anim>
                                    <p:anim calcmode="lin" valueType="num">
                                      <p:cBhvr additive="base">
                                        <p:cTn id="87" dur="4000"/>
                                        <p:tgtEl>
                                          <p:spTgt spid="11"/>
                                        </p:tgtEl>
                                        <p:attrNameLst>
                                          <p:attrName>ppt_y</p:attrName>
                                        </p:attrNameLst>
                                      </p:cBhvr>
                                      <p:tavLst>
                                        <p:tav tm="0">
                                          <p:val>
                                            <p:strVal val="ppt_y"/>
                                          </p:val>
                                        </p:tav>
                                        <p:tav tm="100000">
                                          <p:val>
                                            <p:strVal val="1+ppt_h/2"/>
                                          </p:val>
                                        </p:tav>
                                      </p:tavLst>
                                    </p:anim>
                                    <p:set>
                                      <p:cBhvr>
                                        <p:cTn id="88" dur="1" fill="hold">
                                          <p:stCondLst>
                                            <p:cond delay="3999"/>
                                          </p:stCondLst>
                                        </p:cTn>
                                        <p:tgtEl>
                                          <p:spTgt spid="11"/>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p:cTn id="91" dur="3000" fill="hold"/>
                                        <p:tgtEl>
                                          <p:spTgt spid="34"/>
                                        </p:tgtEl>
                                        <p:attrNameLst>
                                          <p:attrName>ppt_x</p:attrName>
                                        </p:attrNameLst>
                                      </p:cBhvr>
                                      <p:tavLst>
                                        <p:tav tm="0">
                                          <p:val>
                                            <p:strVal val="#ppt_x"/>
                                          </p:val>
                                        </p:tav>
                                        <p:tav tm="100000">
                                          <p:val>
                                            <p:strVal val="#ppt_x"/>
                                          </p:val>
                                        </p:tav>
                                      </p:tavLst>
                                    </p:anim>
                                    <p:anim calcmode="lin" valueType="num">
                                      <p:cBhvr>
                                        <p:cTn id="92" dur="3000" fill="hold"/>
                                        <p:tgtEl>
                                          <p:spTgt spid="34"/>
                                        </p:tgtEl>
                                        <p:attrNameLst>
                                          <p:attrName>ppt_y</p:attrName>
                                        </p:attrNameLst>
                                      </p:cBhvr>
                                      <p:tavLst>
                                        <p:tav tm="0">
                                          <p:val>
                                            <p:strVal val="#ppt_y+#ppt_h/2"/>
                                          </p:val>
                                        </p:tav>
                                        <p:tav tm="100000">
                                          <p:val>
                                            <p:strVal val="#ppt_y"/>
                                          </p:val>
                                        </p:tav>
                                      </p:tavLst>
                                    </p:anim>
                                    <p:anim calcmode="lin" valueType="num">
                                      <p:cBhvr>
                                        <p:cTn id="93" dur="3000" fill="hold"/>
                                        <p:tgtEl>
                                          <p:spTgt spid="34"/>
                                        </p:tgtEl>
                                        <p:attrNameLst>
                                          <p:attrName>ppt_w</p:attrName>
                                        </p:attrNameLst>
                                      </p:cBhvr>
                                      <p:tavLst>
                                        <p:tav tm="0">
                                          <p:val>
                                            <p:strVal val="#ppt_w"/>
                                          </p:val>
                                        </p:tav>
                                        <p:tav tm="100000">
                                          <p:val>
                                            <p:strVal val="#ppt_w"/>
                                          </p:val>
                                        </p:tav>
                                      </p:tavLst>
                                    </p:anim>
                                    <p:anim calcmode="lin" valueType="num">
                                      <p:cBhvr>
                                        <p:cTn id="94" dur="3000" fill="hold"/>
                                        <p:tgtEl>
                                          <p:spTgt spid="34"/>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4"/>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4"/>
                                        </p:tgtEl>
                                        <p:attrNameLst>
                                          <p:attrName>ppt_x</p:attrName>
                                        </p:attrNameLst>
                                      </p:cBhvr>
                                      <p:tavLst>
                                        <p:tav tm="0">
                                          <p:val>
                                            <p:strVal val="ppt_x"/>
                                          </p:val>
                                        </p:tav>
                                        <p:tav tm="100000">
                                          <p:val>
                                            <p:strVal val="0-ppt_w/2"/>
                                          </p:val>
                                        </p:tav>
                                      </p:tavLst>
                                    </p:anim>
                                    <p:anim calcmode="lin" valueType="num">
                                      <p:cBhvr additive="base">
                                        <p:cTn id="99" dur="4000"/>
                                        <p:tgtEl>
                                          <p:spTgt spid="34"/>
                                        </p:tgtEl>
                                        <p:attrNameLst>
                                          <p:attrName>ppt_y</p:attrName>
                                        </p:attrNameLst>
                                      </p:cBhvr>
                                      <p:tavLst>
                                        <p:tav tm="0">
                                          <p:val>
                                            <p:strVal val="ppt_y"/>
                                          </p:val>
                                        </p:tav>
                                        <p:tav tm="100000">
                                          <p:val>
                                            <p:strVal val="1+ppt_h/2"/>
                                          </p:val>
                                        </p:tav>
                                      </p:tavLst>
                                    </p:anim>
                                    <p:set>
                                      <p:cBhvr>
                                        <p:cTn id="100" dur="1" fill="hold">
                                          <p:stCondLst>
                                            <p:cond delay="3999"/>
                                          </p:stCondLst>
                                        </p:cTn>
                                        <p:tgtEl>
                                          <p:spTgt spid="34"/>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5"/>
                                        </p:tgtEl>
                                        <p:attrNameLst>
                                          <p:attrName>style.visibility</p:attrName>
                                        </p:attrNameLst>
                                      </p:cBhvr>
                                      <p:to>
                                        <p:strVal val="visible"/>
                                      </p:to>
                                    </p:set>
                                    <p:anim calcmode="lin" valueType="num">
                                      <p:cBhvr>
                                        <p:cTn id="103" dur="3000" fill="hold"/>
                                        <p:tgtEl>
                                          <p:spTgt spid="35"/>
                                        </p:tgtEl>
                                        <p:attrNameLst>
                                          <p:attrName>ppt_x</p:attrName>
                                        </p:attrNameLst>
                                      </p:cBhvr>
                                      <p:tavLst>
                                        <p:tav tm="0">
                                          <p:val>
                                            <p:strVal val="#ppt_x"/>
                                          </p:val>
                                        </p:tav>
                                        <p:tav tm="100000">
                                          <p:val>
                                            <p:strVal val="#ppt_x"/>
                                          </p:val>
                                        </p:tav>
                                      </p:tavLst>
                                    </p:anim>
                                    <p:anim calcmode="lin" valueType="num">
                                      <p:cBhvr>
                                        <p:cTn id="104" dur="3000" fill="hold"/>
                                        <p:tgtEl>
                                          <p:spTgt spid="35"/>
                                        </p:tgtEl>
                                        <p:attrNameLst>
                                          <p:attrName>ppt_y</p:attrName>
                                        </p:attrNameLst>
                                      </p:cBhvr>
                                      <p:tavLst>
                                        <p:tav tm="0">
                                          <p:val>
                                            <p:strVal val="#ppt_y+#ppt_h/2"/>
                                          </p:val>
                                        </p:tav>
                                        <p:tav tm="100000">
                                          <p:val>
                                            <p:strVal val="#ppt_y"/>
                                          </p:val>
                                        </p:tav>
                                      </p:tavLst>
                                    </p:anim>
                                    <p:anim calcmode="lin" valueType="num">
                                      <p:cBhvr>
                                        <p:cTn id="105" dur="3000" fill="hold"/>
                                        <p:tgtEl>
                                          <p:spTgt spid="35"/>
                                        </p:tgtEl>
                                        <p:attrNameLst>
                                          <p:attrName>ppt_w</p:attrName>
                                        </p:attrNameLst>
                                      </p:cBhvr>
                                      <p:tavLst>
                                        <p:tav tm="0">
                                          <p:val>
                                            <p:strVal val="#ppt_w"/>
                                          </p:val>
                                        </p:tav>
                                        <p:tav tm="100000">
                                          <p:val>
                                            <p:strVal val="#ppt_w"/>
                                          </p:val>
                                        </p:tav>
                                      </p:tavLst>
                                    </p:anim>
                                    <p:anim calcmode="lin" valueType="num">
                                      <p:cBhvr>
                                        <p:cTn id="106" dur="3000" fill="hold"/>
                                        <p:tgtEl>
                                          <p:spTgt spid="35"/>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5"/>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5"/>
                                        </p:tgtEl>
                                        <p:attrNameLst>
                                          <p:attrName>ppt_x</p:attrName>
                                        </p:attrNameLst>
                                      </p:cBhvr>
                                      <p:tavLst>
                                        <p:tav tm="0">
                                          <p:val>
                                            <p:strVal val="ppt_x"/>
                                          </p:val>
                                        </p:tav>
                                        <p:tav tm="100000">
                                          <p:val>
                                            <p:strVal val="0-ppt_w/2"/>
                                          </p:val>
                                        </p:tav>
                                      </p:tavLst>
                                    </p:anim>
                                    <p:anim calcmode="lin" valueType="num">
                                      <p:cBhvr additive="base">
                                        <p:cTn id="111" dur="4000"/>
                                        <p:tgtEl>
                                          <p:spTgt spid="35"/>
                                        </p:tgtEl>
                                        <p:attrNameLst>
                                          <p:attrName>ppt_y</p:attrName>
                                        </p:attrNameLst>
                                      </p:cBhvr>
                                      <p:tavLst>
                                        <p:tav tm="0">
                                          <p:val>
                                            <p:strVal val="ppt_y"/>
                                          </p:val>
                                        </p:tav>
                                        <p:tav tm="100000">
                                          <p:val>
                                            <p:strVal val="1+ppt_h/2"/>
                                          </p:val>
                                        </p:tav>
                                      </p:tavLst>
                                    </p:anim>
                                    <p:set>
                                      <p:cBhvr>
                                        <p:cTn id="112" dur="1" fill="hold">
                                          <p:stCondLst>
                                            <p:cond delay="3999"/>
                                          </p:stCondLst>
                                        </p:cTn>
                                        <p:tgtEl>
                                          <p:spTgt spid="35"/>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6"/>
                                        </p:tgtEl>
                                        <p:attrNameLst>
                                          <p:attrName>style.visibility</p:attrName>
                                        </p:attrNameLst>
                                      </p:cBhvr>
                                      <p:to>
                                        <p:strVal val="visible"/>
                                      </p:to>
                                    </p:set>
                                    <p:anim calcmode="lin" valueType="num">
                                      <p:cBhvr>
                                        <p:cTn id="115" dur="3000" fill="hold"/>
                                        <p:tgtEl>
                                          <p:spTgt spid="36"/>
                                        </p:tgtEl>
                                        <p:attrNameLst>
                                          <p:attrName>ppt_x</p:attrName>
                                        </p:attrNameLst>
                                      </p:cBhvr>
                                      <p:tavLst>
                                        <p:tav tm="0">
                                          <p:val>
                                            <p:strVal val="#ppt_x"/>
                                          </p:val>
                                        </p:tav>
                                        <p:tav tm="100000">
                                          <p:val>
                                            <p:strVal val="#ppt_x"/>
                                          </p:val>
                                        </p:tav>
                                      </p:tavLst>
                                    </p:anim>
                                    <p:anim calcmode="lin" valueType="num">
                                      <p:cBhvr>
                                        <p:cTn id="116" dur="3000" fill="hold"/>
                                        <p:tgtEl>
                                          <p:spTgt spid="36"/>
                                        </p:tgtEl>
                                        <p:attrNameLst>
                                          <p:attrName>ppt_y</p:attrName>
                                        </p:attrNameLst>
                                      </p:cBhvr>
                                      <p:tavLst>
                                        <p:tav tm="0">
                                          <p:val>
                                            <p:strVal val="#ppt_y+#ppt_h/2"/>
                                          </p:val>
                                        </p:tav>
                                        <p:tav tm="100000">
                                          <p:val>
                                            <p:strVal val="#ppt_y"/>
                                          </p:val>
                                        </p:tav>
                                      </p:tavLst>
                                    </p:anim>
                                    <p:anim calcmode="lin" valueType="num">
                                      <p:cBhvr>
                                        <p:cTn id="117" dur="3000" fill="hold"/>
                                        <p:tgtEl>
                                          <p:spTgt spid="36"/>
                                        </p:tgtEl>
                                        <p:attrNameLst>
                                          <p:attrName>ppt_w</p:attrName>
                                        </p:attrNameLst>
                                      </p:cBhvr>
                                      <p:tavLst>
                                        <p:tav tm="0">
                                          <p:val>
                                            <p:strVal val="#ppt_w"/>
                                          </p:val>
                                        </p:tav>
                                        <p:tav tm="100000">
                                          <p:val>
                                            <p:strVal val="#ppt_w"/>
                                          </p:val>
                                        </p:tav>
                                      </p:tavLst>
                                    </p:anim>
                                    <p:anim calcmode="lin" valueType="num">
                                      <p:cBhvr>
                                        <p:cTn id="118" dur="3000" fill="hold"/>
                                        <p:tgtEl>
                                          <p:spTgt spid="36"/>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6"/>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6"/>
                                        </p:tgtEl>
                                        <p:attrNameLst>
                                          <p:attrName>ppt_x</p:attrName>
                                        </p:attrNameLst>
                                      </p:cBhvr>
                                      <p:tavLst>
                                        <p:tav tm="0">
                                          <p:val>
                                            <p:strVal val="ppt_x"/>
                                          </p:val>
                                        </p:tav>
                                        <p:tav tm="100000">
                                          <p:val>
                                            <p:strVal val="0-ppt_w/2"/>
                                          </p:val>
                                        </p:tav>
                                      </p:tavLst>
                                    </p:anim>
                                    <p:anim calcmode="lin" valueType="num">
                                      <p:cBhvr additive="base">
                                        <p:cTn id="123" dur="4000"/>
                                        <p:tgtEl>
                                          <p:spTgt spid="36"/>
                                        </p:tgtEl>
                                        <p:attrNameLst>
                                          <p:attrName>ppt_y</p:attrName>
                                        </p:attrNameLst>
                                      </p:cBhvr>
                                      <p:tavLst>
                                        <p:tav tm="0">
                                          <p:val>
                                            <p:strVal val="ppt_y"/>
                                          </p:val>
                                        </p:tav>
                                        <p:tav tm="100000">
                                          <p:val>
                                            <p:strVal val="1+ppt_h/2"/>
                                          </p:val>
                                        </p:tav>
                                      </p:tavLst>
                                    </p:anim>
                                    <p:set>
                                      <p:cBhvr>
                                        <p:cTn id="124" dur="1" fill="hold">
                                          <p:stCondLst>
                                            <p:cond delay="3999"/>
                                          </p:stCondLst>
                                        </p:cTn>
                                        <p:tgtEl>
                                          <p:spTgt spid="36"/>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p:cTn id="127" dur="3000" fill="hold"/>
                                        <p:tgtEl>
                                          <p:spTgt spid="37"/>
                                        </p:tgtEl>
                                        <p:attrNameLst>
                                          <p:attrName>ppt_x</p:attrName>
                                        </p:attrNameLst>
                                      </p:cBhvr>
                                      <p:tavLst>
                                        <p:tav tm="0">
                                          <p:val>
                                            <p:strVal val="#ppt_x"/>
                                          </p:val>
                                        </p:tav>
                                        <p:tav tm="100000">
                                          <p:val>
                                            <p:strVal val="#ppt_x"/>
                                          </p:val>
                                        </p:tav>
                                      </p:tavLst>
                                    </p:anim>
                                    <p:anim calcmode="lin" valueType="num">
                                      <p:cBhvr>
                                        <p:cTn id="128" dur="3000" fill="hold"/>
                                        <p:tgtEl>
                                          <p:spTgt spid="37"/>
                                        </p:tgtEl>
                                        <p:attrNameLst>
                                          <p:attrName>ppt_y</p:attrName>
                                        </p:attrNameLst>
                                      </p:cBhvr>
                                      <p:tavLst>
                                        <p:tav tm="0">
                                          <p:val>
                                            <p:strVal val="#ppt_y+#ppt_h/2"/>
                                          </p:val>
                                        </p:tav>
                                        <p:tav tm="100000">
                                          <p:val>
                                            <p:strVal val="#ppt_y"/>
                                          </p:val>
                                        </p:tav>
                                      </p:tavLst>
                                    </p:anim>
                                    <p:anim calcmode="lin" valueType="num">
                                      <p:cBhvr>
                                        <p:cTn id="129" dur="3000" fill="hold"/>
                                        <p:tgtEl>
                                          <p:spTgt spid="37"/>
                                        </p:tgtEl>
                                        <p:attrNameLst>
                                          <p:attrName>ppt_w</p:attrName>
                                        </p:attrNameLst>
                                      </p:cBhvr>
                                      <p:tavLst>
                                        <p:tav tm="0">
                                          <p:val>
                                            <p:strVal val="#ppt_w"/>
                                          </p:val>
                                        </p:tav>
                                        <p:tav tm="100000">
                                          <p:val>
                                            <p:strVal val="#ppt_w"/>
                                          </p:val>
                                        </p:tav>
                                      </p:tavLst>
                                    </p:anim>
                                    <p:anim calcmode="lin" valueType="num">
                                      <p:cBhvr>
                                        <p:cTn id="130" dur="3000" fill="hold"/>
                                        <p:tgtEl>
                                          <p:spTgt spid="37"/>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7"/>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7"/>
                                        </p:tgtEl>
                                        <p:attrNameLst>
                                          <p:attrName>ppt_x</p:attrName>
                                        </p:attrNameLst>
                                      </p:cBhvr>
                                      <p:tavLst>
                                        <p:tav tm="0">
                                          <p:val>
                                            <p:strVal val="ppt_x"/>
                                          </p:val>
                                        </p:tav>
                                        <p:tav tm="100000">
                                          <p:val>
                                            <p:strVal val="0-ppt_w/2"/>
                                          </p:val>
                                        </p:tav>
                                      </p:tavLst>
                                    </p:anim>
                                    <p:anim calcmode="lin" valueType="num">
                                      <p:cBhvr additive="base">
                                        <p:cTn id="135" dur="4000"/>
                                        <p:tgtEl>
                                          <p:spTgt spid="37"/>
                                        </p:tgtEl>
                                        <p:attrNameLst>
                                          <p:attrName>ppt_y</p:attrName>
                                        </p:attrNameLst>
                                      </p:cBhvr>
                                      <p:tavLst>
                                        <p:tav tm="0">
                                          <p:val>
                                            <p:strVal val="ppt_y"/>
                                          </p:val>
                                        </p:tav>
                                        <p:tav tm="100000">
                                          <p:val>
                                            <p:strVal val="1+ppt_h/2"/>
                                          </p:val>
                                        </p:tav>
                                      </p:tavLst>
                                    </p:anim>
                                    <p:set>
                                      <p:cBhvr>
                                        <p:cTn id="136" dur="1" fill="hold">
                                          <p:stCondLst>
                                            <p:cond delay="3999"/>
                                          </p:stCondLst>
                                        </p:cTn>
                                        <p:tgtEl>
                                          <p:spTgt spid="37"/>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p:cTn id="139" dur="3000" fill="hold"/>
                                        <p:tgtEl>
                                          <p:spTgt spid="38"/>
                                        </p:tgtEl>
                                        <p:attrNameLst>
                                          <p:attrName>ppt_x</p:attrName>
                                        </p:attrNameLst>
                                      </p:cBhvr>
                                      <p:tavLst>
                                        <p:tav tm="0">
                                          <p:val>
                                            <p:strVal val="#ppt_x"/>
                                          </p:val>
                                        </p:tav>
                                        <p:tav tm="100000">
                                          <p:val>
                                            <p:strVal val="#ppt_x"/>
                                          </p:val>
                                        </p:tav>
                                      </p:tavLst>
                                    </p:anim>
                                    <p:anim calcmode="lin" valueType="num">
                                      <p:cBhvr>
                                        <p:cTn id="140" dur="3000" fill="hold"/>
                                        <p:tgtEl>
                                          <p:spTgt spid="38"/>
                                        </p:tgtEl>
                                        <p:attrNameLst>
                                          <p:attrName>ppt_y</p:attrName>
                                        </p:attrNameLst>
                                      </p:cBhvr>
                                      <p:tavLst>
                                        <p:tav tm="0">
                                          <p:val>
                                            <p:strVal val="#ppt_y+#ppt_h/2"/>
                                          </p:val>
                                        </p:tav>
                                        <p:tav tm="100000">
                                          <p:val>
                                            <p:strVal val="#ppt_y"/>
                                          </p:val>
                                        </p:tav>
                                      </p:tavLst>
                                    </p:anim>
                                    <p:anim calcmode="lin" valueType="num">
                                      <p:cBhvr>
                                        <p:cTn id="141" dur="3000" fill="hold"/>
                                        <p:tgtEl>
                                          <p:spTgt spid="38"/>
                                        </p:tgtEl>
                                        <p:attrNameLst>
                                          <p:attrName>ppt_w</p:attrName>
                                        </p:attrNameLst>
                                      </p:cBhvr>
                                      <p:tavLst>
                                        <p:tav tm="0">
                                          <p:val>
                                            <p:strVal val="#ppt_w"/>
                                          </p:val>
                                        </p:tav>
                                        <p:tav tm="100000">
                                          <p:val>
                                            <p:strVal val="#ppt_w"/>
                                          </p:val>
                                        </p:tav>
                                      </p:tavLst>
                                    </p:anim>
                                    <p:anim calcmode="lin" valueType="num">
                                      <p:cBhvr>
                                        <p:cTn id="142" dur="3000" fill="hold"/>
                                        <p:tgtEl>
                                          <p:spTgt spid="38"/>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8"/>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8"/>
                                        </p:tgtEl>
                                        <p:attrNameLst>
                                          <p:attrName>ppt_x</p:attrName>
                                        </p:attrNameLst>
                                      </p:cBhvr>
                                      <p:tavLst>
                                        <p:tav tm="0">
                                          <p:val>
                                            <p:strVal val="ppt_x"/>
                                          </p:val>
                                        </p:tav>
                                        <p:tav tm="100000">
                                          <p:val>
                                            <p:strVal val="0-ppt_w/2"/>
                                          </p:val>
                                        </p:tav>
                                      </p:tavLst>
                                    </p:anim>
                                    <p:anim calcmode="lin" valueType="num">
                                      <p:cBhvr additive="base">
                                        <p:cTn id="147" dur="4000"/>
                                        <p:tgtEl>
                                          <p:spTgt spid="38"/>
                                        </p:tgtEl>
                                        <p:attrNameLst>
                                          <p:attrName>ppt_y</p:attrName>
                                        </p:attrNameLst>
                                      </p:cBhvr>
                                      <p:tavLst>
                                        <p:tav tm="0">
                                          <p:val>
                                            <p:strVal val="ppt_y"/>
                                          </p:val>
                                        </p:tav>
                                        <p:tav tm="100000">
                                          <p:val>
                                            <p:strVal val="1+ppt_h/2"/>
                                          </p:val>
                                        </p:tav>
                                      </p:tavLst>
                                    </p:anim>
                                    <p:set>
                                      <p:cBhvr>
                                        <p:cTn id="148" dur="1" fill="hold">
                                          <p:stCondLst>
                                            <p:cond delay="3999"/>
                                          </p:stCondLst>
                                        </p:cTn>
                                        <p:tgtEl>
                                          <p:spTgt spid="38"/>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9"/>
                                        </p:tgtEl>
                                        <p:attrNameLst>
                                          <p:attrName>style.visibility</p:attrName>
                                        </p:attrNameLst>
                                      </p:cBhvr>
                                      <p:to>
                                        <p:strVal val="visible"/>
                                      </p:to>
                                    </p:set>
                                    <p:anim calcmode="lin" valueType="num">
                                      <p:cBhvr>
                                        <p:cTn id="151" dur="3000" fill="hold"/>
                                        <p:tgtEl>
                                          <p:spTgt spid="39"/>
                                        </p:tgtEl>
                                        <p:attrNameLst>
                                          <p:attrName>ppt_x</p:attrName>
                                        </p:attrNameLst>
                                      </p:cBhvr>
                                      <p:tavLst>
                                        <p:tav tm="0">
                                          <p:val>
                                            <p:strVal val="#ppt_x"/>
                                          </p:val>
                                        </p:tav>
                                        <p:tav tm="100000">
                                          <p:val>
                                            <p:strVal val="#ppt_x"/>
                                          </p:val>
                                        </p:tav>
                                      </p:tavLst>
                                    </p:anim>
                                    <p:anim calcmode="lin" valueType="num">
                                      <p:cBhvr>
                                        <p:cTn id="152" dur="3000" fill="hold"/>
                                        <p:tgtEl>
                                          <p:spTgt spid="39"/>
                                        </p:tgtEl>
                                        <p:attrNameLst>
                                          <p:attrName>ppt_y</p:attrName>
                                        </p:attrNameLst>
                                      </p:cBhvr>
                                      <p:tavLst>
                                        <p:tav tm="0">
                                          <p:val>
                                            <p:strVal val="#ppt_y+#ppt_h/2"/>
                                          </p:val>
                                        </p:tav>
                                        <p:tav tm="100000">
                                          <p:val>
                                            <p:strVal val="#ppt_y"/>
                                          </p:val>
                                        </p:tav>
                                      </p:tavLst>
                                    </p:anim>
                                    <p:anim calcmode="lin" valueType="num">
                                      <p:cBhvr>
                                        <p:cTn id="153" dur="3000" fill="hold"/>
                                        <p:tgtEl>
                                          <p:spTgt spid="39"/>
                                        </p:tgtEl>
                                        <p:attrNameLst>
                                          <p:attrName>ppt_w</p:attrName>
                                        </p:attrNameLst>
                                      </p:cBhvr>
                                      <p:tavLst>
                                        <p:tav tm="0">
                                          <p:val>
                                            <p:strVal val="#ppt_w"/>
                                          </p:val>
                                        </p:tav>
                                        <p:tav tm="100000">
                                          <p:val>
                                            <p:strVal val="#ppt_w"/>
                                          </p:val>
                                        </p:tav>
                                      </p:tavLst>
                                    </p:anim>
                                    <p:anim calcmode="lin" valueType="num">
                                      <p:cBhvr>
                                        <p:cTn id="154" dur="3000" fill="hold"/>
                                        <p:tgtEl>
                                          <p:spTgt spid="39"/>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9"/>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9"/>
                                        </p:tgtEl>
                                        <p:attrNameLst>
                                          <p:attrName>ppt_x</p:attrName>
                                        </p:attrNameLst>
                                      </p:cBhvr>
                                      <p:tavLst>
                                        <p:tav tm="0">
                                          <p:val>
                                            <p:strVal val="ppt_x"/>
                                          </p:val>
                                        </p:tav>
                                        <p:tav tm="100000">
                                          <p:val>
                                            <p:strVal val="0-ppt_w/2"/>
                                          </p:val>
                                        </p:tav>
                                      </p:tavLst>
                                    </p:anim>
                                    <p:anim calcmode="lin" valueType="num">
                                      <p:cBhvr additive="base">
                                        <p:cTn id="159" dur="4000"/>
                                        <p:tgtEl>
                                          <p:spTgt spid="39"/>
                                        </p:tgtEl>
                                        <p:attrNameLst>
                                          <p:attrName>ppt_y</p:attrName>
                                        </p:attrNameLst>
                                      </p:cBhvr>
                                      <p:tavLst>
                                        <p:tav tm="0">
                                          <p:val>
                                            <p:strVal val="ppt_y"/>
                                          </p:val>
                                        </p:tav>
                                        <p:tav tm="100000">
                                          <p:val>
                                            <p:strVal val="1+ppt_h/2"/>
                                          </p:val>
                                        </p:tav>
                                      </p:tavLst>
                                    </p:anim>
                                    <p:set>
                                      <p:cBhvr>
                                        <p:cTn id="160" dur="1" fill="hold">
                                          <p:stCondLst>
                                            <p:cond delay="3999"/>
                                          </p:stCondLst>
                                        </p:cTn>
                                        <p:tgtEl>
                                          <p:spTgt spid="39"/>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40"/>
                                        </p:tgtEl>
                                        <p:attrNameLst>
                                          <p:attrName>style.visibility</p:attrName>
                                        </p:attrNameLst>
                                      </p:cBhvr>
                                      <p:to>
                                        <p:strVal val="visible"/>
                                      </p:to>
                                    </p:set>
                                    <p:anim calcmode="lin" valueType="num">
                                      <p:cBhvr>
                                        <p:cTn id="163" dur="3000" fill="hold"/>
                                        <p:tgtEl>
                                          <p:spTgt spid="40"/>
                                        </p:tgtEl>
                                        <p:attrNameLst>
                                          <p:attrName>ppt_x</p:attrName>
                                        </p:attrNameLst>
                                      </p:cBhvr>
                                      <p:tavLst>
                                        <p:tav tm="0">
                                          <p:val>
                                            <p:strVal val="#ppt_x"/>
                                          </p:val>
                                        </p:tav>
                                        <p:tav tm="100000">
                                          <p:val>
                                            <p:strVal val="#ppt_x"/>
                                          </p:val>
                                        </p:tav>
                                      </p:tavLst>
                                    </p:anim>
                                    <p:anim calcmode="lin" valueType="num">
                                      <p:cBhvr>
                                        <p:cTn id="164" dur="3000" fill="hold"/>
                                        <p:tgtEl>
                                          <p:spTgt spid="40"/>
                                        </p:tgtEl>
                                        <p:attrNameLst>
                                          <p:attrName>ppt_y</p:attrName>
                                        </p:attrNameLst>
                                      </p:cBhvr>
                                      <p:tavLst>
                                        <p:tav tm="0">
                                          <p:val>
                                            <p:strVal val="#ppt_y+#ppt_h/2"/>
                                          </p:val>
                                        </p:tav>
                                        <p:tav tm="100000">
                                          <p:val>
                                            <p:strVal val="#ppt_y"/>
                                          </p:val>
                                        </p:tav>
                                      </p:tavLst>
                                    </p:anim>
                                    <p:anim calcmode="lin" valueType="num">
                                      <p:cBhvr>
                                        <p:cTn id="165" dur="3000" fill="hold"/>
                                        <p:tgtEl>
                                          <p:spTgt spid="40"/>
                                        </p:tgtEl>
                                        <p:attrNameLst>
                                          <p:attrName>ppt_w</p:attrName>
                                        </p:attrNameLst>
                                      </p:cBhvr>
                                      <p:tavLst>
                                        <p:tav tm="0">
                                          <p:val>
                                            <p:strVal val="#ppt_w"/>
                                          </p:val>
                                        </p:tav>
                                        <p:tav tm="100000">
                                          <p:val>
                                            <p:strVal val="#ppt_w"/>
                                          </p:val>
                                        </p:tav>
                                      </p:tavLst>
                                    </p:anim>
                                    <p:anim calcmode="lin" valueType="num">
                                      <p:cBhvr>
                                        <p:cTn id="166" dur="3000" fill="hold"/>
                                        <p:tgtEl>
                                          <p:spTgt spid="40"/>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40"/>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40"/>
                                        </p:tgtEl>
                                        <p:attrNameLst>
                                          <p:attrName>ppt_x</p:attrName>
                                        </p:attrNameLst>
                                      </p:cBhvr>
                                      <p:tavLst>
                                        <p:tav tm="0">
                                          <p:val>
                                            <p:strVal val="ppt_x"/>
                                          </p:val>
                                        </p:tav>
                                        <p:tav tm="100000">
                                          <p:val>
                                            <p:strVal val="0-ppt_w/2"/>
                                          </p:val>
                                        </p:tav>
                                      </p:tavLst>
                                    </p:anim>
                                    <p:anim calcmode="lin" valueType="num">
                                      <p:cBhvr additive="base">
                                        <p:cTn id="171" dur="4000"/>
                                        <p:tgtEl>
                                          <p:spTgt spid="40"/>
                                        </p:tgtEl>
                                        <p:attrNameLst>
                                          <p:attrName>ppt_y</p:attrName>
                                        </p:attrNameLst>
                                      </p:cBhvr>
                                      <p:tavLst>
                                        <p:tav tm="0">
                                          <p:val>
                                            <p:strVal val="ppt_y"/>
                                          </p:val>
                                        </p:tav>
                                        <p:tav tm="100000">
                                          <p:val>
                                            <p:strVal val="1+ppt_h/2"/>
                                          </p:val>
                                        </p:tav>
                                      </p:tavLst>
                                    </p:anim>
                                    <p:set>
                                      <p:cBhvr>
                                        <p:cTn id="172" dur="1" fill="hold">
                                          <p:stCondLst>
                                            <p:cond delay="3999"/>
                                          </p:stCondLst>
                                        </p:cTn>
                                        <p:tgtEl>
                                          <p:spTgt spid="40"/>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41"/>
                                        </p:tgtEl>
                                        <p:attrNameLst>
                                          <p:attrName>style.visibility</p:attrName>
                                        </p:attrNameLst>
                                      </p:cBhvr>
                                      <p:to>
                                        <p:strVal val="visible"/>
                                      </p:to>
                                    </p:set>
                                    <p:anim calcmode="lin" valueType="num">
                                      <p:cBhvr>
                                        <p:cTn id="175" dur="3000" fill="hold"/>
                                        <p:tgtEl>
                                          <p:spTgt spid="41"/>
                                        </p:tgtEl>
                                        <p:attrNameLst>
                                          <p:attrName>ppt_x</p:attrName>
                                        </p:attrNameLst>
                                      </p:cBhvr>
                                      <p:tavLst>
                                        <p:tav tm="0">
                                          <p:val>
                                            <p:strVal val="#ppt_x"/>
                                          </p:val>
                                        </p:tav>
                                        <p:tav tm="100000">
                                          <p:val>
                                            <p:strVal val="#ppt_x"/>
                                          </p:val>
                                        </p:tav>
                                      </p:tavLst>
                                    </p:anim>
                                    <p:anim calcmode="lin" valueType="num">
                                      <p:cBhvr>
                                        <p:cTn id="176" dur="3000" fill="hold"/>
                                        <p:tgtEl>
                                          <p:spTgt spid="41"/>
                                        </p:tgtEl>
                                        <p:attrNameLst>
                                          <p:attrName>ppt_y</p:attrName>
                                        </p:attrNameLst>
                                      </p:cBhvr>
                                      <p:tavLst>
                                        <p:tav tm="0">
                                          <p:val>
                                            <p:strVal val="#ppt_y+#ppt_h/2"/>
                                          </p:val>
                                        </p:tav>
                                        <p:tav tm="100000">
                                          <p:val>
                                            <p:strVal val="#ppt_y"/>
                                          </p:val>
                                        </p:tav>
                                      </p:tavLst>
                                    </p:anim>
                                    <p:anim calcmode="lin" valueType="num">
                                      <p:cBhvr>
                                        <p:cTn id="177" dur="3000" fill="hold"/>
                                        <p:tgtEl>
                                          <p:spTgt spid="41"/>
                                        </p:tgtEl>
                                        <p:attrNameLst>
                                          <p:attrName>ppt_w</p:attrName>
                                        </p:attrNameLst>
                                      </p:cBhvr>
                                      <p:tavLst>
                                        <p:tav tm="0">
                                          <p:val>
                                            <p:strVal val="#ppt_w"/>
                                          </p:val>
                                        </p:tav>
                                        <p:tav tm="100000">
                                          <p:val>
                                            <p:strVal val="#ppt_w"/>
                                          </p:val>
                                        </p:tav>
                                      </p:tavLst>
                                    </p:anim>
                                    <p:anim calcmode="lin" valueType="num">
                                      <p:cBhvr>
                                        <p:cTn id="178" dur="3000" fill="hold"/>
                                        <p:tgtEl>
                                          <p:spTgt spid="41"/>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41"/>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41"/>
                                        </p:tgtEl>
                                        <p:attrNameLst>
                                          <p:attrName>ppt_x</p:attrName>
                                        </p:attrNameLst>
                                      </p:cBhvr>
                                      <p:tavLst>
                                        <p:tav tm="0">
                                          <p:val>
                                            <p:strVal val="ppt_x"/>
                                          </p:val>
                                        </p:tav>
                                        <p:tav tm="100000">
                                          <p:val>
                                            <p:strVal val="0-ppt_w/2"/>
                                          </p:val>
                                        </p:tav>
                                      </p:tavLst>
                                    </p:anim>
                                    <p:anim calcmode="lin" valueType="num">
                                      <p:cBhvr additive="base">
                                        <p:cTn id="183" dur="4000"/>
                                        <p:tgtEl>
                                          <p:spTgt spid="41"/>
                                        </p:tgtEl>
                                        <p:attrNameLst>
                                          <p:attrName>ppt_y</p:attrName>
                                        </p:attrNameLst>
                                      </p:cBhvr>
                                      <p:tavLst>
                                        <p:tav tm="0">
                                          <p:val>
                                            <p:strVal val="ppt_y"/>
                                          </p:val>
                                        </p:tav>
                                        <p:tav tm="100000">
                                          <p:val>
                                            <p:strVal val="1+ppt_h/2"/>
                                          </p:val>
                                        </p:tav>
                                      </p:tavLst>
                                    </p:anim>
                                    <p:set>
                                      <p:cBhvr>
                                        <p:cTn id="184" dur="1" fill="hold">
                                          <p:stCondLst>
                                            <p:cond delay="3999"/>
                                          </p:stCondLst>
                                        </p:cTn>
                                        <p:tgtEl>
                                          <p:spTgt spid="41"/>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42"/>
                                        </p:tgtEl>
                                        <p:attrNameLst>
                                          <p:attrName>style.visibility</p:attrName>
                                        </p:attrNameLst>
                                      </p:cBhvr>
                                      <p:to>
                                        <p:strVal val="visible"/>
                                      </p:to>
                                    </p:set>
                                    <p:anim calcmode="lin" valueType="num">
                                      <p:cBhvr>
                                        <p:cTn id="187" dur="3000" fill="hold"/>
                                        <p:tgtEl>
                                          <p:spTgt spid="42"/>
                                        </p:tgtEl>
                                        <p:attrNameLst>
                                          <p:attrName>ppt_x</p:attrName>
                                        </p:attrNameLst>
                                      </p:cBhvr>
                                      <p:tavLst>
                                        <p:tav tm="0">
                                          <p:val>
                                            <p:strVal val="#ppt_x"/>
                                          </p:val>
                                        </p:tav>
                                        <p:tav tm="100000">
                                          <p:val>
                                            <p:strVal val="#ppt_x"/>
                                          </p:val>
                                        </p:tav>
                                      </p:tavLst>
                                    </p:anim>
                                    <p:anim calcmode="lin" valueType="num">
                                      <p:cBhvr>
                                        <p:cTn id="188" dur="3000" fill="hold"/>
                                        <p:tgtEl>
                                          <p:spTgt spid="42"/>
                                        </p:tgtEl>
                                        <p:attrNameLst>
                                          <p:attrName>ppt_y</p:attrName>
                                        </p:attrNameLst>
                                      </p:cBhvr>
                                      <p:tavLst>
                                        <p:tav tm="0">
                                          <p:val>
                                            <p:strVal val="#ppt_y+#ppt_h/2"/>
                                          </p:val>
                                        </p:tav>
                                        <p:tav tm="100000">
                                          <p:val>
                                            <p:strVal val="#ppt_y"/>
                                          </p:val>
                                        </p:tav>
                                      </p:tavLst>
                                    </p:anim>
                                    <p:anim calcmode="lin" valueType="num">
                                      <p:cBhvr>
                                        <p:cTn id="189" dur="3000" fill="hold"/>
                                        <p:tgtEl>
                                          <p:spTgt spid="42"/>
                                        </p:tgtEl>
                                        <p:attrNameLst>
                                          <p:attrName>ppt_w</p:attrName>
                                        </p:attrNameLst>
                                      </p:cBhvr>
                                      <p:tavLst>
                                        <p:tav tm="0">
                                          <p:val>
                                            <p:strVal val="#ppt_w"/>
                                          </p:val>
                                        </p:tav>
                                        <p:tav tm="100000">
                                          <p:val>
                                            <p:strVal val="#ppt_w"/>
                                          </p:val>
                                        </p:tav>
                                      </p:tavLst>
                                    </p:anim>
                                    <p:anim calcmode="lin" valueType="num">
                                      <p:cBhvr>
                                        <p:cTn id="190" dur="3000" fill="hold"/>
                                        <p:tgtEl>
                                          <p:spTgt spid="42"/>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42"/>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42"/>
                                        </p:tgtEl>
                                        <p:attrNameLst>
                                          <p:attrName>ppt_x</p:attrName>
                                        </p:attrNameLst>
                                      </p:cBhvr>
                                      <p:tavLst>
                                        <p:tav tm="0">
                                          <p:val>
                                            <p:strVal val="ppt_x"/>
                                          </p:val>
                                        </p:tav>
                                        <p:tav tm="100000">
                                          <p:val>
                                            <p:strVal val="0-ppt_w/2"/>
                                          </p:val>
                                        </p:tav>
                                      </p:tavLst>
                                    </p:anim>
                                    <p:anim calcmode="lin" valueType="num">
                                      <p:cBhvr additive="base">
                                        <p:cTn id="195" dur="4000"/>
                                        <p:tgtEl>
                                          <p:spTgt spid="42"/>
                                        </p:tgtEl>
                                        <p:attrNameLst>
                                          <p:attrName>ppt_y</p:attrName>
                                        </p:attrNameLst>
                                      </p:cBhvr>
                                      <p:tavLst>
                                        <p:tav tm="0">
                                          <p:val>
                                            <p:strVal val="ppt_y"/>
                                          </p:val>
                                        </p:tav>
                                        <p:tav tm="100000">
                                          <p:val>
                                            <p:strVal val="1+ppt_h/2"/>
                                          </p:val>
                                        </p:tav>
                                      </p:tavLst>
                                    </p:anim>
                                    <p:set>
                                      <p:cBhvr>
                                        <p:cTn id="196" dur="1" fill="hold">
                                          <p:stCondLst>
                                            <p:cond delay="3999"/>
                                          </p:stCondLst>
                                        </p:cTn>
                                        <p:tgtEl>
                                          <p:spTgt spid="42"/>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3"/>
                                        </p:tgtEl>
                                        <p:attrNameLst>
                                          <p:attrName>style.visibility</p:attrName>
                                        </p:attrNameLst>
                                      </p:cBhvr>
                                      <p:to>
                                        <p:strVal val="visible"/>
                                      </p:to>
                                    </p:set>
                                    <p:anim calcmode="lin" valueType="num">
                                      <p:cBhvr>
                                        <p:cTn id="199" dur="3000" fill="hold"/>
                                        <p:tgtEl>
                                          <p:spTgt spid="43"/>
                                        </p:tgtEl>
                                        <p:attrNameLst>
                                          <p:attrName>ppt_x</p:attrName>
                                        </p:attrNameLst>
                                      </p:cBhvr>
                                      <p:tavLst>
                                        <p:tav tm="0">
                                          <p:val>
                                            <p:strVal val="#ppt_x"/>
                                          </p:val>
                                        </p:tav>
                                        <p:tav tm="100000">
                                          <p:val>
                                            <p:strVal val="#ppt_x"/>
                                          </p:val>
                                        </p:tav>
                                      </p:tavLst>
                                    </p:anim>
                                    <p:anim calcmode="lin" valueType="num">
                                      <p:cBhvr>
                                        <p:cTn id="200" dur="3000" fill="hold"/>
                                        <p:tgtEl>
                                          <p:spTgt spid="43"/>
                                        </p:tgtEl>
                                        <p:attrNameLst>
                                          <p:attrName>ppt_y</p:attrName>
                                        </p:attrNameLst>
                                      </p:cBhvr>
                                      <p:tavLst>
                                        <p:tav tm="0">
                                          <p:val>
                                            <p:strVal val="#ppt_y+#ppt_h/2"/>
                                          </p:val>
                                        </p:tav>
                                        <p:tav tm="100000">
                                          <p:val>
                                            <p:strVal val="#ppt_y"/>
                                          </p:val>
                                        </p:tav>
                                      </p:tavLst>
                                    </p:anim>
                                    <p:anim calcmode="lin" valueType="num">
                                      <p:cBhvr>
                                        <p:cTn id="201" dur="3000" fill="hold"/>
                                        <p:tgtEl>
                                          <p:spTgt spid="43"/>
                                        </p:tgtEl>
                                        <p:attrNameLst>
                                          <p:attrName>ppt_w</p:attrName>
                                        </p:attrNameLst>
                                      </p:cBhvr>
                                      <p:tavLst>
                                        <p:tav tm="0">
                                          <p:val>
                                            <p:strVal val="#ppt_w"/>
                                          </p:val>
                                        </p:tav>
                                        <p:tav tm="100000">
                                          <p:val>
                                            <p:strVal val="#ppt_w"/>
                                          </p:val>
                                        </p:tav>
                                      </p:tavLst>
                                    </p:anim>
                                    <p:anim calcmode="lin" valueType="num">
                                      <p:cBhvr>
                                        <p:cTn id="202" dur="3000" fill="hold"/>
                                        <p:tgtEl>
                                          <p:spTgt spid="43"/>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3"/>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3"/>
                                        </p:tgtEl>
                                        <p:attrNameLst>
                                          <p:attrName>ppt_x</p:attrName>
                                        </p:attrNameLst>
                                      </p:cBhvr>
                                      <p:tavLst>
                                        <p:tav tm="0">
                                          <p:val>
                                            <p:strVal val="ppt_x"/>
                                          </p:val>
                                        </p:tav>
                                        <p:tav tm="100000">
                                          <p:val>
                                            <p:strVal val="0-ppt_w/2"/>
                                          </p:val>
                                        </p:tav>
                                      </p:tavLst>
                                    </p:anim>
                                    <p:anim calcmode="lin" valueType="num">
                                      <p:cBhvr additive="base">
                                        <p:cTn id="207" dur="4000"/>
                                        <p:tgtEl>
                                          <p:spTgt spid="43"/>
                                        </p:tgtEl>
                                        <p:attrNameLst>
                                          <p:attrName>ppt_y</p:attrName>
                                        </p:attrNameLst>
                                      </p:cBhvr>
                                      <p:tavLst>
                                        <p:tav tm="0">
                                          <p:val>
                                            <p:strVal val="ppt_y"/>
                                          </p:val>
                                        </p:tav>
                                        <p:tav tm="100000">
                                          <p:val>
                                            <p:strVal val="1+ppt_h/2"/>
                                          </p:val>
                                        </p:tav>
                                      </p:tavLst>
                                    </p:anim>
                                    <p:set>
                                      <p:cBhvr>
                                        <p:cTn id="208" dur="1" fill="hold">
                                          <p:stCondLst>
                                            <p:cond delay="3999"/>
                                          </p:stCondLst>
                                        </p:cTn>
                                        <p:tgtEl>
                                          <p:spTgt spid="43"/>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4"/>
                                        </p:tgtEl>
                                        <p:attrNameLst>
                                          <p:attrName>style.visibility</p:attrName>
                                        </p:attrNameLst>
                                      </p:cBhvr>
                                      <p:to>
                                        <p:strVal val="visible"/>
                                      </p:to>
                                    </p:set>
                                    <p:anim calcmode="lin" valueType="num">
                                      <p:cBhvr>
                                        <p:cTn id="211" dur="3000" fill="hold"/>
                                        <p:tgtEl>
                                          <p:spTgt spid="44"/>
                                        </p:tgtEl>
                                        <p:attrNameLst>
                                          <p:attrName>ppt_x</p:attrName>
                                        </p:attrNameLst>
                                      </p:cBhvr>
                                      <p:tavLst>
                                        <p:tav tm="0">
                                          <p:val>
                                            <p:strVal val="#ppt_x"/>
                                          </p:val>
                                        </p:tav>
                                        <p:tav tm="100000">
                                          <p:val>
                                            <p:strVal val="#ppt_x"/>
                                          </p:val>
                                        </p:tav>
                                      </p:tavLst>
                                    </p:anim>
                                    <p:anim calcmode="lin" valueType="num">
                                      <p:cBhvr>
                                        <p:cTn id="212" dur="3000" fill="hold"/>
                                        <p:tgtEl>
                                          <p:spTgt spid="44"/>
                                        </p:tgtEl>
                                        <p:attrNameLst>
                                          <p:attrName>ppt_y</p:attrName>
                                        </p:attrNameLst>
                                      </p:cBhvr>
                                      <p:tavLst>
                                        <p:tav tm="0">
                                          <p:val>
                                            <p:strVal val="#ppt_y+#ppt_h/2"/>
                                          </p:val>
                                        </p:tav>
                                        <p:tav tm="100000">
                                          <p:val>
                                            <p:strVal val="#ppt_y"/>
                                          </p:val>
                                        </p:tav>
                                      </p:tavLst>
                                    </p:anim>
                                    <p:anim calcmode="lin" valueType="num">
                                      <p:cBhvr>
                                        <p:cTn id="213" dur="3000" fill="hold"/>
                                        <p:tgtEl>
                                          <p:spTgt spid="44"/>
                                        </p:tgtEl>
                                        <p:attrNameLst>
                                          <p:attrName>ppt_w</p:attrName>
                                        </p:attrNameLst>
                                      </p:cBhvr>
                                      <p:tavLst>
                                        <p:tav tm="0">
                                          <p:val>
                                            <p:strVal val="#ppt_w"/>
                                          </p:val>
                                        </p:tav>
                                        <p:tav tm="100000">
                                          <p:val>
                                            <p:strVal val="#ppt_w"/>
                                          </p:val>
                                        </p:tav>
                                      </p:tavLst>
                                    </p:anim>
                                    <p:anim calcmode="lin" valueType="num">
                                      <p:cBhvr>
                                        <p:cTn id="214" dur="3000" fill="hold"/>
                                        <p:tgtEl>
                                          <p:spTgt spid="44"/>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4"/>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4"/>
                                        </p:tgtEl>
                                        <p:attrNameLst>
                                          <p:attrName>ppt_x</p:attrName>
                                        </p:attrNameLst>
                                      </p:cBhvr>
                                      <p:tavLst>
                                        <p:tav tm="0">
                                          <p:val>
                                            <p:strVal val="ppt_x"/>
                                          </p:val>
                                        </p:tav>
                                        <p:tav tm="100000">
                                          <p:val>
                                            <p:strVal val="0-ppt_w/2"/>
                                          </p:val>
                                        </p:tav>
                                      </p:tavLst>
                                    </p:anim>
                                    <p:anim calcmode="lin" valueType="num">
                                      <p:cBhvr additive="base">
                                        <p:cTn id="219" dur="4000"/>
                                        <p:tgtEl>
                                          <p:spTgt spid="44"/>
                                        </p:tgtEl>
                                        <p:attrNameLst>
                                          <p:attrName>ppt_y</p:attrName>
                                        </p:attrNameLst>
                                      </p:cBhvr>
                                      <p:tavLst>
                                        <p:tav tm="0">
                                          <p:val>
                                            <p:strVal val="ppt_y"/>
                                          </p:val>
                                        </p:tav>
                                        <p:tav tm="100000">
                                          <p:val>
                                            <p:strVal val="1+ppt_h/2"/>
                                          </p:val>
                                        </p:tav>
                                      </p:tavLst>
                                    </p:anim>
                                    <p:set>
                                      <p:cBhvr>
                                        <p:cTn id="220" dur="1" fill="hold">
                                          <p:stCondLst>
                                            <p:cond delay="3999"/>
                                          </p:stCondLst>
                                        </p:cTn>
                                        <p:tgtEl>
                                          <p:spTgt spid="44"/>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5"/>
                                        </p:tgtEl>
                                        <p:attrNameLst>
                                          <p:attrName>style.visibility</p:attrName>
                                        </p:attrNameLst>
                                      </p:cBhvr>
                                      <p:to>
                                        <p:strVal val="visible"/>
                                      </p:to>
                                    </p:set>
                                    <p:anim calcmode="lin" valueType="num">
                                      <p:cBhvr>
                                        <p:cTn id="223" dur="3000" fill="hold"/>
                                        <p:tgtEl>
                                          <p:spTgt spid="45"/>
                                        </p:tgtEl>
                                        <p:attrNameLst>
                                          <p:attrName>ppt_x</p:attrName>
                                        </p:attrNameLst>
                                      </p:cBhvr>
                                      <p:tavLst>
                                        <p:tav tm="0">
                                          <p:val>
                                            <p:strVal val="#ppt_x"/>
                                          </p:val>
                                        </p:tav>
                                        <p:tav tm="100000">
                                          <p:val>
                                            <p:strVal val="#ppt_x"/>
                                          </p:val>
                                        </p:tav>
                                      </p:tavLst>
                                    </p:anim>
                                    <p:anim calcmode="lin" valueType="num">
                                      <p:cBhvr>
                                        <p:cTn id="224" dur="3000" fill="hold"/>
                                        <p:tgtEl>
                                          <p:spTgt spid="45"/>
                                        </p:tgtEl>
                                        <p:attrNameLst>
                                          <p:attrName>ppt_y</p:attrName>
                                        </p:attrNameLst>
                                      </p:cBhvr>
                                      <p:tavLst>
                                        <p:tav tm="0">
                                          <p:val>
                                            <p:strVal val="#ppt_y+#ppt_h/2"/>
                                          </p:val>
                                        </p:tav>
                                        <p:tav tm="100000">
                                          <p:val>
                                            <p:strVal val="#ppt_y"/>
                                          </p:val>
                                        </p:tav>
                                      </p:tavLst>
                                    </p:anim>
                                    <p:anim calcmode="lin" valueType="num">
                                      <p:cBhvr>
                                        <p:cTn id="225" dur="3000" fill="hold"/>
                                        <p:tgtEl>
                                          <p:spTgt spid="45"/>
                                        </p:tgtEl>
                                        <p:attrNameLst>
                                          <p:attrName>ppt_w</p:attrName>
                                        </p:attrNameLst>
                                      </p:cBhvr>
                                      <p:tavLst>
                                        <p:tav tm="0">
                                          <p:val>
                                            <p:strVal val="#ppt_w"/>
                                          </p:val>
                                        </p:tav>
                                        <p:tav tm="100000">
                                          <p:val>
                                            <p:strVal val="#ppt_w"/>
                                          </p:val>
                                        </p:tav>
                                      </p:tavLst>
                                    </p:anim>
                                    <p:anim calcmode="lin" valueType="num">
                                      <p:cBhvr>
                                        <p:cTn id="226" dur="3000" fill="hold"/>
                                        <p:tgtEl>
                                          <p:spTgt spid="45"/>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5"/>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5"/>
                                        </p:tgtEl>
                                        <p:attrNameLst>
                                          <p:attrName>ppt_x</p:attrName>
                                        </p:attrNameLst>
                                      </p:cBhvr>
                                      <p:tavLst>
                                        <p:tav tm="0">
                                          <p:val>
                                            <p:strVal val="ppt_x"/>
                                          </p:val>
                                        </p:tav>
                                        <p:tav tm="100000">
                                          <p:val>
                                            <p:strVal val="0-ppt_w/2"/>
                                          </p:val>
                                        </p:tav>
                                      </p:tavLst>
                                    </p:anim>
                                    <p:anim calcmode="lin" valueType="num">
                                      <p:cBhvr additive="base">
                                        <p:cTn id="231" dur="4000"/>
                                        <p:tgtEl>
                                          <p:spTgt spid="45"/>
                                        </p:tgtEl>
                                        <p:attrNameLst>
                                          <p:attrName>ppt_y</p:attrName>
                                        </p:attrNameLst>
                                      </p:cBhvr>
                                      <p:tavLst>
                                        <p:tav tm="0">
                                          <p:val>
                                            <p:strVal val="ppt_y"/>
                                          </p:val>
                                        </p:tav>
                                        <p:tav tm="100000">
                                          <p:val>
                                            <p:strVal val="1+ppt_h/2"/>
                                          </p:val>
                                        </p:tav>
                                      </p:tavLst>
                                    </p:anim>
                                    <p:set>
                                      <p:cBhvr>
                                        <p:cTn id="232" dur="1" fill="hold">
                                          <p:stCondLst>
                                            <p:cond delay="3999"/>
                                          </p:stCondLst>
                                        </p:cTn>
                                        <p:tgtEl>
                                          <p:spTgt spid="45"/>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6"/>
                                        </p:tgtEl>
                                        <p:attrNameLst>
                                          <p:attrName>style.visibility</p:attrName>
                                        </p:attrNameLst>
                                      </p:cBhvr>
                                      <p:to>
                                        <p:strVal val="visible"/>
                                      </p:to>
                                    </p:set>
                                    <p:anim calcmode="lin" valueType="num">
                                      <p:cBhvr>
                                        <p:cTn id="235" dur="3000" fill="hold"/>
                                        <p:tgtEl>
                                          <p:spTgt spid="46"/>
                                        </p:tgtEl>
                                        <p:attrNameLst>
                                          <p:attrName>ppt_x</p:attrName>
                                        </p:attrNameLst>
                                      </p:cBhvr>
                                      <p:tavLst>
                                        <p:tav tm="0">
                                          <p:val>
                                            <p:strVal val="#ppt_x"/>
                                          </p:val>
                                        </p:tav>
                                        <p:tav tm="100000">
                                          <p:val>
                                            <p:strVal val="#ppt_x"/>
                                          </p:val>
                                        </p:tav>
                                      </p:tavLst>
                                    </p:anim>
                                    <p:anim calcmode="lin" valueType="num">
                                      <p:cBhvr>
                                        <p:cTn id="236" dur="3000" fill="hold"/>
                                        <p:tgtEl>
                                          <p:spTgt spid="46"/>
                                        </p:tgtEl>
                                        <p:attrNameLst>
                                          <p:attrName>ppt_y</p:attrName>
                                        </p:attrNameLst>
                                      </p:cBhvr>
                                      <p:tavLst>
                                        <p:tav tm="0">
                                          <p:val>
                                            <p:strVal val="#ppt_y+#ppt_h/2"/>
                                          </p:val>
                                        </p:tav>
                                        <p:tav tm="100000">
                                          <p:val>
                                            <p:strVal val="#ppt_y"/>
                                          </p:val>
                                        </p:tav>
                                      </p:tavLst>
                                    </p:anim>
                                    <p:anim calcmode="lin" valueType="num">
                                      <p:cBhvr>
                                        <p:cTn id="237" dur="3000" fill="hold"/>
                                        <p:tgtEl>
                                          <p:spTgt spid="46"/>
                                        </p:tgtEl>
                                        <p:attrNameLst>
                                          <p:attrName>ppt_w</p:attrName>
                                        </p:attrNameLst>
                                      </p:cBhvr>
                                      <p:tavLst>
                                        <p:tav tm="0">
                                          <p:val>
                                            <p:strVal val="#ppt_w"/>
                                          </p:val>
                                        </p:tav>
                                        <p:tav tm="100000">
                                          <p:val>
                                            <p:strVal val="#ppt_w"/>
                                          </p:val>
                                        </p:tav>
                                      </p:tavLst>
                                    </p:anim>
                                    <p:anim calcmode="lin" valueType="num">
                                      <p:cBhvr>
                                        <p:cTn id="238" dur="3000" fill="hold"/>
                                        <p:tgtEl>
                                          <p:spTgt spid="46"/>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6"/>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6"/>
                                        </p:tgtEl>
                                        <p:attrNameLst>
                                          <p:attrName>ppt_x</p:attrName>
                                        </p:attrNameLst>
                                      </p:cBhvr>
                                      <p:tavLst>
                                        <p:tav tm="0">
                                          <p:val>
                                            <p:strVal val="ppt_x"/>
                                          </p:val>
                                        </p:tav>
                                        <p:tav tm="100000">
                                          <p:val>
                                            <p:strVal val="0-ppt_w/2"/>
                                          </p:val>
                                        </p:tav>
                                      </p:tavLst>
                                    </p:anim>
                                    <p:anim calcmode="lin" valueType="num">
                                      <p:cBhvr additive="base">
                                        <p:cTn id="243" dur="4000"/>
                                        <p:tgtEl>
                                          <p:spTgt spid="46"/>
                                        </p:tgtEl>
                                        <p:attrNameLst>
                                          <p:attrName>ppt_y</p:attrName>
                                        </p:attrNameLst>
                                      </p:cBhvr>
                                      <p:tavLst>
                                        <p:tav tm="0">
                                          <p:val>
                                            <p:strVal val="ppt_y"/>
                                          </p:val>
                                        </p:tav>
                                        <p:tav tm="100000">
                                          <p:val>
                                            <p:strVal val="1+ppt_h/2"/>
                                          </p:val>
                                        </p:tav>
                                      </p:tavLst>
                                    </p:anim>
                                    <p:set>
                                      <p:cBhvr>
                                        <p:cTn id="244" dur="1" fill="hold">
                                          <p:stCondLst>
                                            <p:cond delay="3999"/>
                                          </p:stCondLst>
                                        </p:cTn>
                                        <p:tgtEl>
                                          <p:spTgt spid="46"/>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p:cTn id="247" dur="3000" fill="hold"/>
                                        <p:tgtEl>
                                          <p:spTgt spid="47"/>
                                        </p:tgtEl>
                                        <p:attrNameLst>
                                          <p:attrName>ppt_x</p:attrName>
                                        </p:attrNameLst>
                                      </p:cBhvr>
                                      <p:tavLst>
                                        <p:tav tm="0">
                                          <p:val>
                                            <p:strVal val="#ppt_x"/>
                                          </p:val>
                                        </p:tav>
                                        <p:tav tm="100000">
                                          <p:val>
                                            <p:strVal val="#ppt_x"/>
                                          </p:val>
                                        </p:tav>
                                      </p:tavLst>
                                    </p:anim>
                                    <p:anim calcmode="lin" valueType="num">
                                      <p:cBhvr>
                                        <p:cTn id="248" dur="3000" fill="hold"/>
                                        <p:tgtEl>
                                          <p:spTgt spid="47"/>
                                        </p:tgtEl>
                                        <p:attrNameLst>
                                          <p:attrName>ppt_y</p:attrName>
                                        </p:attrNameLst>
                                      </p:cBhvr>
                                      <p:tavLst>
                                        <p:tav tm="0">
                                          <p:val>
                                            <p:strVal val="#ppt_y+#ppt_h/2"/>
                                          </p:val>
                                        </p:tav>
                                        <p:tav tm="100000">
                                          <p:val>
                                            <p:strVal val="#ppt_y"/>
                                          </p:val>
                                        </p:tav>
                                      </p:tavLst>
                                    </p:anim>
                                    <p:anim calcmode="lin" valueType="num">
                                      <p:cBhvr>
                                        <p:cTn id="249" dur="3000" fill="hold"/>
                                        <p:tgtEl>
                                          <p:spTgt spid="47"/>
                                        </p:tgtEl>
                                        <p:attrNameLst>
                                          <p:attrName>ppt_w</p:attrName>
                                        </p:attrNameLst>
                                      </p:cBhvr>
                                      <p:tavLst>
                                        <p:tav tm="0">
                                          <p:val>
                                            <p:strVal val="#ppt_w"/>
                                          </p:val>
                                        </p:tav>
                                        <p:tav tm="100000">
                                          <p:val>
                                            <p:strVal val="#ppt_w"/>
                                          </p:val>
                                        </p:tav>
                                      </p:tavLst>
                                    </p:anim>
                                    <p:anim calcmode="lin" valueType="num">
                                      <p:cBhvr>
                                        <p:cTn id="250" dur="3000" fill="hold"/>
                                        <p:tgtEl>
                                          <p:spTgt spid="47"/>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7"/>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7"/>
                                        </p:tgtEl>
                                        <p:attrNameLst>
                                          <p:attrName>ppt_x</p:attrName>
                                        </p:attrNameLst>
                                      </p:cBhvr>
                                      <p:tavLst>
                                        <p:tav tm="0">
                                          <p:val>
                                            <p:strVal val="ppt_x"/>
                                          </p:val>
                                        </p:tav>
                                        <p:tav tm="100000">
                                          <p:val>
                                            <p:strVal val="0-ppt_w/2"/>
                                          </p:val>
                                        </p:tav>
                                      </p:tavLst>
                                    </p:anim>
                                    <p:anim calcmode="lin" valueType="num">
                                      <p:cBhvr additive="base">
                                        <p:cTn id="255" dur="4000"/>
                                        <p:tgtEl>
                                          <p:spTgt spid="47"/>
                                        </p:tgtEl>
                                        <p:attrNameLst>
                                          <p:attrName>ppt_y</p:attrName>
                                        </p:attrNameLst>
                                      </p:cBhvr>
                                      <p:tavLst>
                                        <p:tav tm="0">
                                          <p:val>
                                            <p:strVal val="ppt_y"/>
                                          </p:val>
                                        </p:tav>
                                        <p:tav tm="100000">
                                          <p:val>
                                            <p:strVal val="1+ppt_h/2"/>
                                          </p:val>
                                        </p:tav>
                                      </p:tavLst>
                                    </p:anim>
                                    <p:set>
                                      <p:cBhvr>
                                        <p:cTn id="256" dur="1" fill="hold">
                                          <p:stCondLst>
                                            <p:cond delay="3999"/>
                                          </p:stCondLst>
                                        </p:cTn>
                                        <p:tgtEl>
                                          <p:spTgt spid="47"/>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8"/>
                                        </p:tgtEl>
                                        <p:attrNameLst>
                                          <p:attrName>style.visibility</p:attrName>
                                        </p:attrNameLst>
                                      </p:cBhvr>
                                      <p:to>
                                        <p:strVal val="visible"/>
                                      </p:to>
                                    </p:set>
                                    <p:anim calcmode="lin" valueType="num">
                                      <p:cBhvr>
                                        <p:cTn id="259" dur="3000" fill="hold"/>
                                        <p:tgtEl>
                                          <p:spTgt spid="48"/>
                                        </p:tgtEl>
                                        <p:attrNameLst>
                                          <p:attrName>ppt_x</p:attrName>
                                        </p:attrNameLst>
                                      </p:cBhvr>
                                      <p:tavLst>
                                        <p:tav tm="0">
                                          <p:val>
                                            <p:strVal val="#ppt_x"/>
                                          </p:val>
                                        </p:tav>
                                        <p:tav tm="100000">
                                          <p:val>
                                            <p:strVal val="#ppt_x"/>
                                          </p:val>
                                        </p:tav>
                                      </p:tavLst>
                                    </p:anim>
                                    <p:anim calcmode="lin" valueType="num">
                                      <p:cBhvr>
                                        <p:cTn id="260" dur="3000" fill="hold"/>
                                        <p:tgtEl>
                                          <p:spTgt spid="48"/>
                                        </p:tgtEl>
                                        <p:attrNameLst>
                                          <p:attrName>ppt_y</p:attrName>
                                        </p:attrNameLst>
                                      </p:cBhvr>
                                      <p:tavLst>
                                        <p:tav tm="0">
                                          <p:val>
                                            <p:strVal val="#ppt_y+#ppt_h/2"/>
                                          </p:val>
                                        </p:tav>
                                        <p:tav tm="100000">
                                          <p:val>
                                            <p:strVal val="#ppt_y"/>
                                          </p:val>
                                        </p:tav>
                                      </p:tavLst>
                                    </p:anim>
                                    <p:anim calcmode="lin" valueType="num">
                                      <p:cBhvr>
                                        <p:cTn id="261" dur="3000" fill="hold"/>
                                        <p:tgtEl>
                                          <p:spTgt spid="48"/>
                                        </p:tgtEl>
                                        <p:attrNameLst>
                                          <p:attrName>ppt_w</p:attrName>
                                        </p:attrNameLst>
                                      </p:cBhvr>
                                      <p:tavLst>
                                        <p:tav tm="0">
                                          <p:val>
                                            <p:strVal val="#ppt_w"/>
                                          </p:val>
                                        </p:tav>
                                        <p:tav tm="100000">
                                          <p:val>
                                            <p:strVal val="#ppt_w"/>
                                          </p:val>
                                        </p:tav>
                                      </p:tavLst>
                                    </p:anim>
                                    <p:anim calcmode="lin" valueType="num">
                                      <p:cBhvr>
                                        <p:cTn id="262" dur="3000" fill="hold"/>
                                        <p:tgtEl>
                                          <p:spTgt spid="48"/>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8"/>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8"/>
                                        </p:tgtEl>
                                        <p:attrNameLst>
                                          <p:attrName>ppt_x</p:attrName>
                                        </p:attrNameLst>
                                      </p:cBhvr>
                                      <p:tavLst>
                                        <p:tav tm="0">
                                          <p:val>
                                            <p:strVal val="ppt_x"/>
                                          </p:val>
                                        </p:tav>
                                        <p:tav tm="100000">
                                          <p:val>
                                            <p:strVal val="0-ppt_w/2"/>
                                          </p:val>
                                        </p:tav>
                                      </p:tavLst>
                                    </p:anim>
                                    <p:anim calcmode="lin" valueType="num">
                                      <p:cBhvr additive="base">
                                        <p:cTn id="267" dur="4000"/>
                                        <p:tgtEl>
                                          <p:spTgt spid="48"/>
                                        </p:tgtEl>
                                        <p:attrNameLst>
                                          <p:attrName>ppt_y</p:attrName>
                                        </p:attrNameLst>
                                      </p:cBhvr>
                                      <p:tavLst>
                                        <p:tav tm="0">
                                          <p:val>
                                            <p:strVal val="ppt_y"/>
                                          </p:val>
                                        </p:tav>
                                        <p:tav tm="100000">
                                          <p:val>
                                            <p:strVal val="1+ppt_h/2"/>
                                          </p:val>
                                        </p:tav>
                                      </p:tavLst>
                                    </p:anim>
                                    <p:set>
                                      <p:cBhvr>
                                        <p:cTn id="268" dur="1" fill="hold">
                                          <p:stCondLst>
                                            <p:cond delay="3999"/>
                                          </p:stCondLst>
                                        </p:cTn>
                                        <p:tgtEl>
                                          <p:spTgt spid="48"/>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9"/>
                                        </p:tgtEl>
                                        <p:attrNameLst>
                                          <p:attrName>style.visibility</p:attrName>
                                        </p:attrNameLst>
                                      </p:cBhvr>
                                      <p:to>
                                        <p:strVal val="visible"/>
                                      </p:to>
                                    </p:set>
                                    <p:anim calcmode="lin" valueType="num">
                                      <p:cBhvr>
                                        <p:cTn id="271" dur="3000" fill="hold"/>
                                        <p:tgtEl>
                                          <p:spTgt spid="49"/>
                                        </p:tgtEl>
                                        <p:attrNameLst>
                                          <p:attrName>ppt_x</p:attrName>
                                        </p:attrNameLst>
                                      </p:cBhvr>
                                      <p:tavLst>
                                        <p:tav tm="0">
                                          <p:val>
                                            <p:strVal val="#ppt_x"/>
                                          </p:val>
                                        </p:tav>
                                        <p:tav tm="100000">
                                          <p:val>
                                            <p:strVal val="#ppt_x"/>
                                          </p:val>
                                        </p:tav>
                                      </p:tavLst>
                                    </p:anim>
                                    <p:anim calcmode="lin" valueType="num">
                                      <p:cBhvr>
                                        <p:cTn id="272" dur="3000" fill="hold"/>
                                        <p:tgtEl>
                                          <p:spTgt spid="49"/>
                                        </p:tgtEl>
                                        <p:attrNameLst>
                                          <p:attrName>ppt_y</p:attrName>
                                        </p:attrNameLst>
                                      </p:cBhvr>
                                      <p:tavLst>
                                        <p:tav tm="0">
                                          <p:val>
                                            <p:strVal val="#ppt_y+#ppt_h/2"/>
                                          </p:val>
                                        </p:tav>
                                        <p:tav tm="100000">
                                          <p:val>
                                            <p:strVal val="#ppt_y"/>
                                          </p:val>
                                        </p:tav>
                                      </p:tavLst>
                                    </p:anim>
                                    <p:anim calcmode="lin" valueType="num">
                                      <p:cBhvr>
                                        <p:cTn id="273" dur="3000" fill="hold"/>
                                        <p:tgtEl>
                                          <p:spTgt spid="49"/>
                                        </p:tgtEl>
                                        <p:attrNameLst>
                                          <p:attrName>ppt_w</p:attrName>
                                        </p:attrNameLst>
                                      </p:cBhvr>
                                      <p:tavLst>
                                        <p:tav tm="0">
                                          <p:val>
                                            <p:strVal val="#ppt_w"/>
                                          </p:val>
                                        </p:tav>
                                        <p:tav tm="100000">
                                          <p:val>
                                            <p:strVal val="#ppt_w"/>
                                          </p:val>
                                        </p:tav>
                                      </p:tavLst>
                                    </p:anim>
                                    <p:anim calcmode="lin" valueType="num">
                                      <p:cBhvr>
                                        <p:cTn id="274" dur="3000" fill="hold"/>
                                        <p:tgtEl>
                                          <p:spTgt spid="49"/>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9"/>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9"/>
                                        </p:tgtEl>
                                        <p:attrNameLst>
                                          <p:attrName>ppt_x</p:attrName>
                                        </p:attrNameLst>
                                      </p:cBhvr>
                                      <p:tavLst>
                                        <p:tav tm="0">
                                          <p:val>
                                            <p:strVal val="ppt_x"/>
                                          </p:val>
                                        </p:tav>
                                        <p:tav tm="100000">
                                          <p:val>
                                            <p:strVal val="0-ppt_w/2"/>
                                          </p:val>
                                        </p:tav>
                                      </p:tavLst>
                                    </p:anim>
                                    <p:anim calcmode="lin" valueType="num">
                                      <p:cBhvr additive="base">
                                        <p:cTn id="279" dur="4000"/>
                                        <p:tgtEl>
                                          <p:spTgt spid="49"/>
                                        </p:tgtEl>
                                        <p:attrNameLst>
                                          <p:attrName>ppt_y</p:attrName>
                                        </p:attrNameLst>
                                      </p:cBhvr>
                                      <p:tavLst>
                                        <p:tav tm="0">
                                          <p:val>
                                            <p:strVal val="ppt_y"/>
                                          </p:val>
                                        </p:tav>
                                        <p:tav tm="100000">
                                          <p:val>
                                            <p:strVal val="1+ppt_h/2"/>
                                          </p:val>
                                        </p:tav>
                                      </p:tavLst>
                                    </p:anim>
                                    <p:set>
                                      <p:cBhvr>
                                        <p:cTn id="280" dur="1" fill="hold">
                                          <p:stCondLst>
                                            <p:cond delay="3999"/>
                                          </p:stCondLst>
                                        </p:cTn>
                                        <p:tgtEl>
                                          <p:spTgt spid="49"/>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50"/>
                                        </p:tgtEl>
                                        <p:attrNameLst>
                                          <p:attrName>style.visibility</p:attrName>
                                        </p:attrNameLst>
                                      </p:cBhvr>
                                      <p:to>
                                        <p:strVal val="visible"/>
                                      </p:to>
                                    </p:set>
                                    <p:anim calcmode="lin" valueType="num">
                                      <p:cBhvr>
                                        <p:cTn id="283" dur="3000" fill="hold"/>
                                        <p:tgtEl>
                                          <p:spTgt spid="50"/>
                                        </p:tgtEl>
                                        <p:attrNameLst>
                                          <p:attrName>ppt_x</p:attrName>
                                        </p:attrNameLst>
                                      </p:cBhvr>
                                      <p:tavLst>
                                        <p:tav tm="0">
                                          <p:val>
                                            <p:strVal val="#ppt_x"/>
                                          </p:val>
                                        </p:tav>
                                        <p:tav tm="100000">
                                          <p:val>
                                            <p:strVal val="#ppt_x"/>
                                          </p:val>
                                        </p:tav>
                                      </p:tavLst>
                                    </p:anim>
                                    <p:anim calcmode="lin" valueType="num">
                                      <p:cBhvr>
                                        <p:cTn id="284" dur="3000" fill="hold"/>
                                        <p:tgtEl>
                                          <p:spTgt spid="50"/>
                                        </p:tgtEl>
                                        <p:attrNameLst>
                                          <p:attrName>ppt_y</p:attrName>
                                        </p:attrNameLst>
                                      </p:cBhvr>
                                      <p:tavLst>
                                        <p:tav tm="0">
                                          <p:val>
                                            <p:strVal val="#ppt_y+#ppt_h/2"/>
                                          </p:val>
                                        </p:tav>
                                        <p:tav tm="100000">
                                          <p:val>
                                            <p:strVal val="#ppt_y"/>
                                          </p:val>
                                        </p:tav>
                                      </p:tavLst>
                                    </p:anim>
                                    <p:anim calcmode="lin" valueType="num">
                                      <p:cBhvr>
                                        <p:cTn id="285" dur="3000" fill="hold"/>
                                        <p:tgtEl>
                                          <p:spTgt spid="50"/>
                                        </p:tgtEl>
                                        <p:attrNameLst>
                                          <p:attrName>ppt_w</p:attrName>
                                        </p:attrNameLst>
                                      </p:cBhvr>
                                      <p:tavLst>
                                        <p:tav tm="0">
                                          <p:val>
                                            <p:strVal val="#ppt_w"/>
                                          </p:val>
                                        </p:tav>
                                        <p:tav tm="100000">
                                          <p:val>
                                            <p:strVal val="#ppt_w"/>
                                          </p:val>
                                        </p:tav>
                                      </p:tavLst>
                                    </p:anim>
                                    <p:anim calcmode="lin" valueType="num">
                                      <p:cBhvr>
                                        <p:cTn id="286" dur="3000" fill="hold"/>
                                        <p:tgtEl>
                                          <p:spTgt spid="50"/>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50"/>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50"/>
                                        </p:tgtEl>
                                        <p:attrNameLst>
                                          <p:attrName>ppt_x</p:attrName>
                                        </p:attrNameLst>
                                      </p:cBhvr>
                                      <p:tavLst>
                                        <p:tav tm="0">
                                          <p:val>
                                            <p:strVal val="ppt_x"/>
                                          </p:val>
                                        </p:tav>
                                        <p:tav tm="100000">
                                          <p:val>
                                            <p:strVal val="0-ppt_w/2"/>
                                          </p:val>
                                        </p:tav>
                                      </p:tavLst>
                                    </p:anim>
                                    <p:anim calcmode="lin" valueType="num">
                                      <p:cBhvr additive="base">
                                        <p:cTn id="291" dur="4000"/>
                                        <p:tgtEl>
                                          <p:spTgt spid="50"/>
                                        </p:tgtEl>
                                        <p:attrNameLst>
                                          <p:attrName>ppt_y</p:attrName>
                                        </p:attrNameLst>
                                      </p:cBhvr>
                                      <p:tavLst>
                                        <p:tav tm="0">
                                          <p:val>
                                            <p:strVal val="ppt_y"/>
                                          </p:val>
                                        </p:tav>
                                        <p:tav tm="100000">
                                          <p:val>
                                            <p:strVal val="1+ppt_h/2"/>
                                          </p:val>
                                        </p:tav>
                                      </p:tavLst>
                                    </p:anim>
                                    <p:set>
                                      <p:cBhvr>
                                        <p:cTn id="292" dur="1" fill="hold">
                                          <p:stCondLst>
                                            <p:cond delay="3999"/>
                                          </p:stCondLst>
                                        </p:cTn>
                                        <p:tgtEl>
                                          <p:spTgt spid="50"/>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p:cTn id="295" dur="3000" fill="hold"/>
                                        <p:tgtEl>
                                          <p:spTgt spid="51"/>
                                        </p:tgtEl>
                                        <p:attrNameLst>
                                          <p:attrName>ppt_x</p:attrName>
                                        </p:attrNameLst>
                                      </p:cBhvr>
                                      <p:tavLst>
                                        <p:tav tm="0">
                                          <p:val>
                                            <p:strVal val="#ppt_x"/>
                                          </p:val>
                                        </p:tav>
                                        <p:tav tm="100000">
                                          <p:val>
                                            <p:strVal val="#ppt_x"/>
                                          </p:val>
                                        </p:tav>
                                      </p:tavLst>
                                    </p:anim>
                                    <p:anim calcmode="lin" valueType="num">
                                      <p:cBhvr>
                                        <p:cTn id="296" dur="3000" fill="hold"/>
                                        <p:tgtEl>
                                          <p:spTgt spid="51"/>
                                        </p:tgtEl>
                                        <p:attrNameLst>
                                          <p:attrName>ppt_y</p:attrName>
                                        </p:attrNameLst>
                                      </p:cBhvr>
                                      <p:tavLst>
                                        <p:tav tm="0">
                                          <p:val>
                                            <p:strVal val="#ppt_y+#ppt_h/2"/>
                                          </p:val>
                                        </p:tav>
                                        <p:tav tm="100000">
                                          <p:val>
                                            <p:strVal val="#ppt_y"/>
                                          </p:val>
                                        </p:tav>
                                      </p:tavLst>
                                    </p:anim>
                                    <p:anim calcmode="lin" valueType="num">
                                      <p:cBhvr>
                                        <p:cTn id="297" dur="3000" fill="hold"/>
                                        <p:tgtEl>
                                          <p:spTgt spid="51"/>
                                        </p:tgtEl>
                                        <p:attrNameLst>
                                          <p:attrName>ppt_w</p:attrName>
                                        </p:attrNameLst>
                                      </p:cBhvr>
                                      <p:tavLst>
                                        <p:tav tm="0">
                                          <p:val>
                                            <p:strVal val="#ppt_w"/>
                                          </p:val>
                                        </p:tav>
                                        <p:tav tm="100000">
                                          <p:val>
                                            <p:strVal val="#ppt_w"/>
                                          </p:val>
                                        </p:tav>
                                      </p:tavLst>
                                    </p:anim>
                                    <p:anim calcmode="lin" valueType="num">
                                      <p:cBhvr>
                                        <p:cTn id="298" dur="3000" fill="hold"/>
                                        <p:tgtEl>
                                          <p:spTgt spid="51"/>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51"/>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51"/>
                                        </p:tgtEl>
                                        <p:attrNameLst>
                                          <p:attrName>ppt_x</p:attrName>
                                        </p:attrNameLst>
                                      </p:cBhvr>
                                      <p:tavLst>
                                        <p:tav tm="0">
                                          <p:val>
                                            <p:strVal val="ppt_x"/>
                                          </p:val>
                                        </p:tav>
                                        <p:tav tm="100000">
                                          <p:val>
                                            <p:strVal val="0-ppt_w/2"/>
                                          </p:val>
                                        </p:tav>
                                      </p:tavLst>
                                    </p:anim>
                                    <p:anim calcmode="lin" valueType="num">
                                      <p:cBhvr additive="base">
                                        <p:cTn id="303" dur="4000"/>
                                        <p:tgtEl>
                                          <p:spTgt spid="51"/>
                                        </p:tgtEl>
                                        <p:attrNameLst>
                                          <p:attrName>ppt_y</p:attrName>
                                        </p:attrNameLst>
                                      </p:cBhvr>
                                      <p:tavLst>
                                        <p:tav tm="0">
                                          <p:val>
                                            <p:strVal val="ppt_y"/>
                                          </p:val>
                                        </p:tav>
                                        <p:tav tm="100000">
                                          <p:val>
                                            <p:strVal val="1+ppt_h/2"/>
                                          </p:val>
                                        </p:tav>
                                      </p:tavLst>
                                    </p:anim>
                                    <p:set>
                                      <p:cBhvr>
                                        <p:cTn id="304" dur="1" fill="hold">
                                          <p:stCondLst>
                                            <p:cond delay="3999"/>
                                          </p:stCondLst>
                                        </p:cTn>
                                        <p:tgtEl>
                                          <p:spTgt spid="51"/>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52"/>
                                        </p:tgtEl>
                                        <p:attrNameLst>
                                          <p:attrName>style.visibility</p:attrName>
                                        </p:attrNameLst>
                                      </p:cBhvr>
                                      <p:to>
                                        <p:strVal val="visible"/>
                                      </p:to>
                                    </p:set>
                                    <p:anim calcmode="lin" valueType="num">
                                      <p:cBhvr>
                                        <p:cTn id="307" dur="3000" fill="hold"/>
                                        <p:tgtEl>
                                          <p:spTgt spid="52"/>
                                        </p:tgtEl>
                                        <p:attrNameLst>
                                          <p:attrName>ppt_x</p:attrName>
                                        </p:attrNameLst>
                                      </p:cBhvr>
                                      <p:tavLst>
                                        <p:tav tm="0">
                                          <p:val>
                                            <p:strVal val="#ppt_x"/>
                                          </p:val>
                                        </p:tav>
                                        <p:tav tm="100000">
                                          <p:val>
                                            <p:strVal val="#ppt_x"/>
                                          </p:val>
                                        </p:tav>
                                      </p:tavLst>
                                    </p:anim>
                                    <p:anim calcmode="lin" valueType="num">
                                      <p:cBhvr>
                                        <p:cTn id="308" dur="3000" fill="hold"/>
                                        <p:tgtEl>
                                          <p:spTgt spid="52"/>
                                        </p:tgtEl>
                                        <p:attrNameLst>
                                          <p:attrName>ppt_y</p:attrName>
                                        </p:attrNameLst>
                                      </p:cBhvr>
                                      <p:tavLst>
                                        <p:tav tm="0">
                                          <p:val>
                                            <p:strVal val="#ppt_y+#ppt_h/2"/>
                                          </p:val>
                                        </p:tav>
                                        <p:tav tm="100000">
                                          <p:val>
                                            <p:strVal val="#ppt_y"/>
                                          </p:val>
                                        </p:tav>
                                      </p:tavLst>
                                    </p:anim>
                                    <p:anim calcmode="lin" valueType="num">
                                      <p:cBhvr>
                                        <p:cTn id="309" dur="3000" fill="hold"/>
                                        <p:tgtEl>
                                          <p:spTgt spid="52"/>
                                        </p:tgtEl>
                                        <p:attrNameLst>
                                          <p:attrName>ppt_w</p:attrName>
                                        </p:attrNameLst>
                                      </p:cBhvr>
                                      <p:tavLst>
                                        <p:tav tm="0">
                                          <p:val>
                                            <p:strVal val="#ppt_w"/>
                                          </p:val>
                                        </p:tav>
                                        <p:tav tm="100000">
                                          <p:val>
                                            <p:strVal val="#ppt_w"/>
                                          </p:val>
                                        </p:tav>
                                      </p:tavLst>
                                    </p:anim>
                                    <p:anim calcmode="lin" valueType="num">
                                      <p:cBhvr>
                                        <p:cTn id="310" dur="3000" fill="hold"/>
                                        <p:tgtEl>
                                          <p:spTgt spid="52"/>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52"/>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52"/>
                                        </p:tgtEl>
                                        <p:attrNameLst>
                                          <p:attrName>ppt_x</p:attrName>
                                        </p:attrNameLst>
                                      </p:cBhvr>
                                      <p:tavLst>
                                        <p:tav tm="0">
                                          <p:val>
                                            <p:strVal val="ppt_x"/>
                                          </p:val>
                                        </p:tav>
                                        <p:tav tm="100000">
                                          <p:val>
                                            <p:strVal val="0-ppt_w/2"/>
                                          </p:val>
                                        </p:tav>
                                      </p:tavLst>
                                    </p:anim>
                                    <p:anim calcmode="lin" valueType="num">
                                      <p:cBhvr additive="base">
                                        <p:cTn id="315" dur="4000"/>
                                        <p:tgtEl>
                                          <p:spTgt spid="52"/>
                                        </p:tgtEl>
                                        <p:attrNameLst>
                                          <p:attrName>ppt_y</p:attrName>
                                        </p:attrNameLst>
                                      </p:cBhvr>
                                      <p:tavLst>
                                        <p:tav tm="0">
                                          <p:val>
                                            <p:strVal val="ppt_y"/>
                                          </p:val>
                                        </p:tav>
                                        <p:tav tm="100000">
                                          <p:val>
                                            <p:strVal val="1+ppt_h/2"/>
                                          </p:val>
                                        </p:tav>
                                      </p:tavLst>
                                    </p:anim>
                                    <p:set>
                                      <p:cBhvr>
                                        <p:cTn id="316" dur="1" fill="hold">
                                          <p:stCondLst>
                                            <p:cond delay="3999"/>
                                          </p:stCondLst>
                                        </p:cTn>
                                        <p:tgtEl>
                                          <p:spTgt spid="52"/>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3"/>
                                        </p:tgtEl>
                                        <p:attrNameLst>
                                          <p:attrName>style.visibility</p:attrName>
                                        </p:attrNameLst>
                                      </p:cBhvr>
                                      <p:to>
                                        <p:strVal val="visible"/>
                                      </p:to>
                                    </p:set>
                                    <p:anim calcmode="lin" valueType="num">
                                      <p:cBhvr>
                                        <p:cTn id="319" dur="3000" fill="hold"/>
                                        <p:tgtEl>
                                          <p:spTgt spid="53"/>
                                        </p:tgtEl>
                                        <p:attrNameLst>
                                          <p:attrName>ppt_x</p:attrName>
                                        </p:attrNameLst>
                                      </p:cBhvr>
                                      <p:tavLst>
                                        <p:tav tm="0">
                                          <p:val>
                                            <p:strVal val="#ppt_x"/>
                                          </p:val>
                                        </p:tav>
                                        <p:tav tm="100000">
                                          <p:val>
                                            <p:strVal val="#ppt_x"/>
                                          </p:val>
                                        </p:tav>
                                      </p:tavLst>
                                    </p:anim>
                                    <p:anim calcmode="lin" valueType="num">
                                      <p:cBhvr>
                                        <p:cTn id="320" dur="3000" fill="hold"/>
                                        <p:tgtEl>
                                          <p:spTgt spid="53"/>
                                        </p:tgtEl>
                                        <p:attrNameLst>
                                          <p:attrName>ppt_y</p:attrName>
                                        </p:attrNameLst>
                                      </p:cBhvr>
                                      <p:tavLst>
                                        <p:tav tm="0">
                                          <p:val>
                                            <p:strVal val="#ppt_y+#ppt_h/2"/>
                                          </p:val>
                                        </p:tav>
                                        <p:tav tm="100000">
                                          <p:val>
                                            <p:strVal val="#ppt_y"/>
                                          </p:val>
                                        </p:tav>
                                      </p:tavLst>
                                    </p:anim>
                                    <p:anim calcmode="lin" valueType="num">
                                      <p:cBhvr>
                                        <p:cTn id="321" dur="3000" fill="hold"/>
                                        <p:tgtEl>
                                          <p:spTgt spid="53"/>
                                        </p:tgtEl>
                                        <p:attrNameLst>
                                          <p:attrName>ppt_w</p:attrName>
                                        </p:attrNameLst>
                                      </p:cBhvr>
                                      <p:tavLst>
                                        <p:tav tm="0">
                                          <p:val>
                                            <p:strVal val="#ppt_w"/>
                                          </p:val>
                                        </p:tav>
                                        <p:tav tm="100000">
                                          <p:val>
                                            <p:strVal val="#ppt_w"/>
                                          </p:val>
                                        </p:tav>
                                      </p:tavLst>
                                    </p:anim>
                                    <p:anim calcmode="lin" valueType="num">
                                      <p:cBhvr>
                                        <p:cTn id="322" dur="3000" fill="hold"/>
                                        <p:tgtEl>
                                          <p:spTgt spid="53"/>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3"/>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3"/>
                                        </p:tgtEl>
                                        <p:attrNameLst>
                                          <p:attrName>ppt_x</p:attrName>
                                        </p:attrNameLst>
                                      </p:cBhvr>
                                      <p:tavLst>
                                        <p:tav tm="0">
                                          <p:val>
                                            <p:strVal val="ppt_x"/>
                                          </p:val>
                                        </p:tav>
                                        <p:tav tm="100000">
                                          <p:val>
                                            <p:strVal val="0-ppt_w/2"/>
                                          </p:val>
                                        </p:tav>
                                      </p:tavLst>
                                    </p:anim>
                                    <p:anim calcmode="lin" valueType="num">
                                      <p:cBhvr additive="base">
                                        <p:cTn id="327" dur="4000"/>
                                        <p:tgtEl>
                                          <p:spTgt spid="53"/>
                                        </p:tgtEl>
                                        <p:attrNameLst>
                                          <p:attrName>ppt_y</p:attrName>
                                        </p:attrNameLst>
                                      </p:cBhvr>
                                      <p:tavLst>
                                        <p:tav tm="0">
                                          <p:val>
                                            <p:strVal val="ppt_y"/>
                                          </p:val>
                                        </p:tav>
                                        <p:tav tm="100000">
                                          <p:val>
                                            <p:strVal val="1+ppt_h/2"/>
                                          </p:val>
                                        </p:tav>
                                      </p:tavLst>
                                    </p:anim>
                                    <p:set>
                                      <p:cBhvr>
                                        <p:cTn id="328" dur="1" fill="hold">
                                          <p:stCondLst>
                                            <p:cond delay="3999"/>
                                          </p:stCondLst>
                                        </p:cTn>
                                        <p:tgtEl>
                                          <p:spTgt spid="53"/>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4"/>
                                        </p:tgtEl>
                                        <p:attrNameLst>
                                          <p:attrName>style.visibility</p:attrName>
                                        </p:attrNameLst>
                                      </p:cBhvr>
                                      <p:to>
                                        <p:strVal val="visible"/>
                                      </p:to>
                                    </p:set>
                                    <p:anim calcmode="lin" valueType="num">
                                      <p:cBhvr>
                                        <p:cTn id="331" dur="3000" fill="hold"/>
                                        <p:tgtEl>
                                          <p:spTgt spid="54"/>
                                        </p:tgtEl>
                                        <p:attrNameLst>
                                          <p:attrName>ppt_x</p:attrName>
                                        </p:attrNameLst>
                                      </p:cBhvr>
                                      <p:tavLst>
                                        <p:tav tm="0">
                                          <p:val>
                                            <p:strVal val="#ppt_x"/>
                                          </p:val>
                                        </p:tav>
                                        <p:tav tm="100000">
                                          <p:val>
                                            <p:strVal val="#ppt_x"/>
                                          </p:val>
                                        </p:tav>
                                      </p:tavLst>
                                    </p:anim>
                                    <p:anim calcmode="lin" valueType="num">
                                      <p:cBhvr>
                                        <p:cTn id="332" dur="3000" fill="hold"/>
                                        <p:tgtEl>
                                          <p:spTgt spid="54"/>
                                        </p:tgtEl>
                                        <p:attrNameLst>
                                          <p:attrName>ppt_y</p:attrName>
                                        </p:attrNameLst>
                                      </p:cBhvr>
                                      <p:tavLst>
                                        <p:tav tm="0">
                                          <p:val>
                                            <p:strVal val="#ppt_y+#ppt_h/2"/>
                                          </p:val>
                                        </p:tav>
                                        <p:tav tm="100000">
                                          <p:val>
                                            <p:strVal val="#ppt_y"/>
                                          </p:val>
                                        </p:tav>
                                      </p:tavLst>
                                    </p:anim>
                                    <p:anim calcmode="lin" valueType="num">
                                      <p:cBhvr>
                                        <p:cTn id="333" dur="3000" fill="hold"/>
                                        <p:tgtEl>
                                          <p:spTgt spid="54"/>
                                        </p:tgtEl>
                                        <p:attrNameLst>
                                          <p:attrName>ppt_w</p:attrName>
                                        </p:attrNameLst>
                                      </p:cBhvr>
                                      <p:tavLst>
                                        <p:tav tm="0">
                                          <p:val>
                                            <p:strVal val="#ppt_w"/>
                                          </p:val>
                                        </p:tav>
                                        <p:tav tm="100000">
                                          <p:val>
                                            <p:strVal val="#ppt_w"/>
                                          </p:val>
                                        </p:tav>
                                      </p:tavLst>
                                    </p:anim>
                                    <p:anim calcmode="lin" valueType="num">
                                      <p:cBhvr>
                                        <p:cTn id="334" dur="3000" fill="hold"/>
                                        <p:tgtEl>
                                          <p:spTgt spid="54"/>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4"/>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4"/>
                                        </p:tgtEl>
                                        <p:attrNameLst>
                                          <p:attrName>ppt_x</p:attrName>
                                        </p:attrNameLst>
                                      </p:cBhvr>
                                      <p:tavLst>
                                        <p:tav tm="0">
                                          <p:val>
                                            <p:strVal val="ppt_x"/>
                                          </p:val>
                                        </p:tav>
                                        <p:tav tm="100000">
                                          <p:val>
                                            <p:strVal val="0-ppt_w/2"/>
                                          </p:val>
                                        </p:tav>
                                      </p:tavLst>
                                    </p:anim>
                                    <p:anim calcmode="lin" valueType="num">
                                      <p:cBhvr additive="base">
                                        <p:cTn id="339" dur="4000"/>
                                        <p:tgtEl>
                                          <p:spTgt spid="54"/>
                                        </p:tgtEl>
                                        <p:attrNameLst>
                                          <p:attrName>ppt_y</p:attrName>
                                        </p:attrNameLst>
                                      </p:cBhvr>
                                      <p:tavLst>
                                        <p:tav tm="0">
                                          <p:val>
                                            <p:strVal val="ppt_y"/>
                                          </p:val>
                                        </p:tav>
                                        <p:tav tm="100000">
                                          <p:val>
                                            <p:strVal val="1+ppt_h/2"/>
                                          </p:val>
                                        </p:tav>
                                      </p:tavLst>
                                    </p:anim>
                                    <p:set>
                                      <p:cBhvr>
                                        <p:cTn id="340" dur="1" fill="hold">
                                          <p:stCondLst>
                                            <p:cond delay="3999"/>
                                          </p:stCondLst>
                                        </p:cTn>
                                        <p:tgtEl>
                                          <p:spTgt spid="54"/>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5"/>
                                        </p:tgtEl>
                                        <p:attrNameLst>
                                          <p:attrName>style.visibility</p:attrName>
                                        </p:attrNameLst>
                                      </p:cBhvr>
                                      <p:to>
                                        <p:strVal val="visible"/>
                                      </p:to>
                                    </p:set>
                                    <p:anim calcmode="lin" valueType="num">
                                      <p:cBhvr>
                                        <p:cTn id="343" dur="3000" fill="hold"/>
                                        <p:tgtEl>
                                          <p:spTgt spid="55"/>
                                        </p:tgtEl>
                                        <p:attrNameLst>
                                          <p:attrName>ppt_x</p:attrName>
                                        </p:attrNameLst>
                                      </p:cBhvr>
                                      <p:tavLst>
                                        <p:tav tm="0">
                                          <p:val>
                                            <p:strVal val="#ppt_x"/>
                                          </p:val>
                                        </p:tav>
                                        <p:tav tm="100000">
                                          <p:val>
                                            <p:strVal val="#ppt_x"/>
                                          </p:val>
                                        </p:tav>
                                      </p:tavLst>
                                    </p:anim>
                                    <p:anim calcmode="lin" valueType="num">
                                      <p:cBhvr>
                                        <p:cTn id="344" dur="3000" fill="hold"/>
                                        <p:tgtEl>
                                          <p:spTgt spid="55"/>
                                        </p:tgtEl>
                                        <p:attrNameLst>
                                          <p:attrName>ppt_y</p:attrName>
                                        </p:attrNameLst>
                                      </p:cBhvr>
                                      <p:tavLst>
                                        <p:tav tm="0">
                                          <p:val>
                                            <p:strVal val="#ppt_y+#ppt_h/2"/>
                                          </p:val>
                                        </p:tav>
                                        <p:tav tm="100000">
                                          <p:val>
                                            <p:strVal val="#ppt_y"/>
                                          </p:val>
                                        </p:tav>
                                      </p:tavLst>
                                    </p:anim>
                                    <p:anim calcmode="lin" valueType="num">
                                      <p:cBhvr>
                                        <p:cTn id="345" dur="3000" fill="hold"/>
                                        <p:tgtEl>
                                          <p:spTgt spid="55"/>
                                        </p:tgtEl>
                                        <p:attrNameLst>
                                          <p:attrName>ppt_w</p:attrName>
                                        </p:attrNameLst>
                                      </p:cBhvr>
                                      <p:tavLst>
                                        <p:tav tm="0">
                                          <p:val>
                                            <p:strVal val="#ppt_w"/>
                                          </p:val>
                                        </p:tav>
                                        <p:tav tm="100000">
                                          <p:val>
                                            <p:strVal val="#ppt_w"/>
                                          </p:val>
                                        </p:tav>
                                      </p:tavLst>
                                    </p:anim>
                                    <p:anim calcmode="lin" valueType="num">
                                      <p:cBhvr>
                                        <p:cTn id="346" dur="3000" fill="hold"/>
                                        <p:tgtEl>
                                          <p:spTgt spid="55"/>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5"/>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5"/>
                                        </p:tgtEl>
                                        <p:attrNameLst>
                                          <p:attrName>ppt_x</p:attrName>
                                        </p:attrNameLst>
                                      </p:cBhvr>
                                      <p:tavLst>
                                        <p:tav tm="0">
                                          <p:val>
                                            <p:strVal val="ppt_x"/>
                                          </p:val>
                                        </p:tav>
                                        <p:tav tm="100000">
                                          <p:val>
                                            <p:strVal val="0-ppt_w/2"/>
                                          </p:val>
                                        </p:tav>
                                      </p:tavLst>
                                    </p:anim>
                                    <p:anim calcmode="lin" valueType="num">
                                      <p:cBhvr additive="base">
                                        <p:cTn id="351" dur="4000"/>
                                        <p:tgtEl>
                                          <p:spTgt spid="55"/>
                                        </p:tgtEl>
                                        <p:attrNameLst>
                                          <p:attrName>ppt_y</p:attrName>
                                        </p:attrNameLst>
                                      </p:cBhvr>
                                      <p:tavLst>
                                        <p:tav tm="0">
                                          <p:val>
                                            <p:strVal val="ppt_y"/>
                                          </p:val>
                                        </p:tav>
                                        <p:tav tm="100000">
                                          <p:val>
                                            <p:strVal val="1+ppt_h/2"/>
                                          </p:val>
                                        </p:tav>
                                      </p:tavLst>
                                    </p:anim>
                                    <p:set>
                                      <p:cBhvr>
                                        <p:cTn id="352" dur="1" fill="hold">
                                          <p:stCondLst>
                                            <p:cond delay="3999"/>
                                          </p:stCondLst>
                                        </p:cTn>
                                        <p:tgtEl>
                                          <p:spTgt spid="55"/>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6"/>
                                        </p:tgtEl>
                                        <p:attrNameLst>
                                          <p:attrName>style.visibility</p:attrName>
                                        </p:attrNameLst>
                                      </p:cBhvr>
                                      <p:to>
                                        <p:strVal val="visible"/>
                                      </p:to>
                                    </p:set>
                                    <p:anim calcmode="lin" valueType="num">
                                      <p:cBhvr>
                                        <p:cTn id="355" dur="3000" fill="hold"/>
                                        <p:tgtEl>
                                          <p:spTgt spid="56"/>
                                        </p:tgtEl>
                                        <p:attrNameLst>
                                          <p:attrName>ppt_x</p:attrName>
                                        </p:attrNameLst>
                                      </p:cBhvr>
                                      <p:tavLst>
                                        <p:tav tm="0">
                                          <p:val>
                                            <p:strVal val="#ppt_x"/>
                                          </p:val>
                                        </p:tav>
                                        <p:tav tm="100000">
                                          <p:val>
                                            <p:strVal val="#ppt_x"/>
                                          </p:val>
                                        </p:tav>
                                      </p:tavLst>
                                    </p:anim>
                                    <p:anim calcmode="lin" valueType="num">
                                      <p:cBhvr>
                                        <p:cTn id="356" dur="3000" fill="hold"/>
                                        <p:tgtEl>
                                          <p:spTgt spid="56"/>
                                        </p:tgtEl>
                                        <p:attrNameLst>
                                          <p:attrName>ppt_y</p:attrName>
                                        </p:attrNameLst>
                                      </p:cBhvr>
                                      <p:tavLst>
                                        <p:tav tm="0">
                                          <p:val>
                                            <p:strVal val="#ppt_y+#ppt_h/2"/>
                                          </p:val>
                                        </p:tav>
                                        <p:tav tm="100000">
                                          <p:val>
                                            <p:strVal val="#ppt_y"/>
                                          </p:val>
                                        </p:tav>
                                      </p:tavLst>
                                    </p:anim>
                                    <p:anim calcmode="lin" valueType="num">
                                      <p:cBhvr>
                                        <p:cTn id="357" dur="3000" fill="hold"/>
                                        <p:tgtEl>
                                          <p:spTgt spid="56"/>
                                        </p:tgtEl>
                                        <p:attrNameLst>
                                          <p:attrName>ppt_w</p:attrName>
                                        </p:attrNameLst>
                                      </p:cBhvr>
                                      <p:tavLst>
                                        <p:tav tm="0">
                                          <p:val>
                                            <p:strVal val="#ppt_w"/>
                                          </p:val>
                                        </p:tav>
                                        <p:tav tm="100000">
                                          <p:val>
                                            <p:strVal val="#ppt_w"/>
                                          </p:val>
                                        </p:tav>
                                      </p:tavLst>
                                    </p:anim>
                                    <p:anim calcmode="lin" valueType="num">
                                      <p:cBhvr>
                                        <p:cTn id="358" dur="3000" fill="hold"/>
                                        <p:tgtEl>
                                          <p:spTgt spid="56"/>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6"/>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6"/>
                                        </p:tgtEl>
                                        <p:attrNameLst>
                                          <p:attrName>ppt_x</p:attrName>
                                        </p:attrNameLst>
                                      </p:cBhvr>
                                      <p:tavLst>
                                        <p:tav tm="0">
                                          <p:val>
                                            <p:strVal val="ppt_x"/>
                                          </p:val>
                                        </p:tav>
                                        <p:tav tm="100000">
                                          <p:val>
                                            <p:strVal val="0-ppt_w/2"/>
                                          </p:val>
                                        </p:tav>
                                      </p:tavLst>
                                    </p:anim>
                                    <p:anim calcmode="lin" valueType="num">
                                      <p:cBhvr additive="base">
                                        <p:cTn id="363" dur="4000"/>
                                        <p:tgtEl>
                                          <p:spTgt spid="56"/>
                                        </p:tgtEl>
                                        <p:attrNameLst>
                                          <p:attrName>ppt_y</p:attrName>
                                        </p:attrNameLst>
                                      </p:cBhvr>
                                      <p:tavLst>
                                        <p:tav tm="0">
                                          <p:val>
                                            <p:strVal val="ppt_y"/>
                                          </p:val>
                                        </p:tav>
                                        <p:tav tm="100000">
                                          <p:val>
                                            <p:strVal val="1+ppt_h/2"/>
                                          </p:val>
                                        </p:tav>
                                      </p:tavLst>
                                    </p:anim>
                                    <p:set>
                                      <p:cBhvr>
                                        <p:cTn id="364" dur="1" fill="hold">
                                          <p:stCondLst>
                                            <p:cond delay="3999"/>
                                          </p:stCondLst>
                                        </p:cTn>
                                        <p:tgtEl>
                                          <p:spTgt spid="56"/>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7"/>
                                        </p:tgtEl>
                                        <p:attrNameLst>
                                          <p:attrName>style.visibility</p:attrName>
                                        </p:attrNameLst>
                                      </p:cBhvr>
                                      <p:to>
                                        <p:strVal val="visible"/>
                                      </p:to>
                                    </p:set>
                                    <p:anim calcmode="lin" valueType="num">
                                      <p:cBhvr>
                                        <p:cTn id="367" dur="3000" fill="hold"/>
                                        <p:tgtEl>
                                          <p:spTgt spid="57"/>
                                        </p:tgtEl>
                                        <p:attrNameLst>
                                          <p:attrName>ppt_x</p:attrName>
                                        </p:attrNameLst>
                                      </p:cBhvr>
                                      <p:tavLst>
                                        <p:tav tm="0">
                                          <p:val>
                                            <p:strVal val="#ppt_x"/>
                                          </p:val>
                                        </p:tav>
                                        <p:tav tm="100000">
                                          <p:val>
                                            <p:strVal val="#ppt_x"/>
                                          </p:val>
                                        </p:tav>
                                      </p:tavLst>
                                    </p:anim>
                                    <p:anim calcmode="lin" valueType="num">
                                      <p:cBhvr>
                                        <p:cTn id="368" dur="3000" fill="hold"/>
                                        <p:tgtEl>
                                          <p:spTgt spid="57"/>
                                        </p:tgtEl>
                                        <p:attrNameLst>
                                          <p:attrName>ppt_y</p:attrName>
                                        </p:attrNameLst>
                                      </p:cBhvr>
                                      <p:tavLst>
                                        <p:tav tm="0">
                                          <p:val>
                                            <p:strVal val="#ppt_y+#ppt_h/2"/>
                                          </p:val>
                                        </p:tav>
                                        <p:tav tm="100000">
                                          <p:val>
                                            <p:strVal val="#ppt_y"/>
                                          </p:val>
                                        </p:tav>
                                      </p:tavLst>
                                    </p:anim>
                                    <p:anim calcmode="lin" valueType="num">
                                      <p:cBhvr>
                                        <p:cTn id="369" dur="3000" fill="hold"/>
                                        <p:tgtEl>
                                          <p:spTgt spid="57"/>
                                        </p:tgtEl>
                                        <p:attrNameLst>
                                          <p:attrName>ppt_w</p:attrName>
                                        </p:attrNameLst>
                                      </p:cBhvr>
                                      <p:tavLst>
                                        <p:tav tm="0">
                                          <p:val>
                                            <p:strVal val="#ppt_w"/>
                                          </p:val>
                                        </p:tav>
                                        <p:tav tm="100000">
                                          <p:val>
                                            <p:strVal val="#ppt_w"/>
                                          </p:val>
                                        </p:tav>
                                      </p:tavLst>
                                    </p:anim>
                                    <p:anim calcmode="lin" valueType="num">
                                      <p:cBhvr>
                                        <p:cTn id="370" dur="3000" fill="hold"/>
                                        <p:tgtEl>
                                          <p:spTgt spid="57"/>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7"/>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7"/>
                                        </p:tgtEl>
                                        <p:attrNameLst>
                                          <p:attrName>ppt_x</p:attrName>
                                        </p:attrNameLst>
                                      </p:cBhvr>
                                      <p:tavLst>
                                        <p:tav tm="0">
                                          <p:val>
                                            <p:strVal val="ppt_x"/>
                                          </p:val>
                                        </p:tav>
                                        <p:tav tm="100000">
                                          <p:val>
                                            <p:strVal val="0-ppt_w/2"/>
                                          </p:val>
                                        </p:tav>
                                      </p:tavLst>
                                    </p:anim>
                                    <p:anim calcmode="lin" valueType="num">
                                      <p:cBhvr additive="base">
                                        <p:cTn id="375" dur="4000"/>
                                        <p:tgtEl>
                                          <p:spTgt spid="57"/>
                                        </p:tgtEl>
                                        <p:attrNameLst>
                                          <p:attrName>ppt_y</p:attrName>
                                        </p:attrNameLst>
                                      </p:cBhvr>
                                      <p:tavLst>
                                        <p:tav tm="0">
                                          <p:val>
                                            <p:strVal val="ppt_y"/>
                                          </p:val>
                                        </p:tav>
                                        <p:tav tm="100000">
                                          <p:val>
                                            <p:strVal val="1+ppt_h/2"/>
                                          </p:val>
                                        </p:tav>
                                      </p:tavLst>
                                    </p:anim>
                                    <p:set>
                                      <p:cBhvr>
                                        <p:cTn id="376" dur="1" fill="hold">
                                          <p:stCondLst>
                                            <p:cond delay="3999"/>
                                          </p:stCondLst>
                                        </p:cTn>
                                        <p:tgtEl>
                                          <p:spTgt spid="57"/>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8"/>
                                        </p:tgtEl>
                                        <p:attrNameLst>
                                          <p:attrName>style.visibility</p:attrName>
                                        </p:attrNameLst>
                                      </p:cBhvr>
                                      <p:to>
                                        <p:strVal val="visible"/>
                                      </p:to>
                                    </p:set>
                                    <p:anim calcmode="lin" valueType="num">
                                      <p:cBhvr>
                                        <p:cTn id="379" dur="3000" fill="hold"/>
                                        <p:tgtEl>
                                          <p:spTgt spid="58"/>
                                        </p:tgtEl>
                                        <p:attrNameLst>
                                          <p:attrName>ppt_x</p:attrName>
                                        </p:attrNameLst>
                                      </p:cBhvr>
                                      <p:tavLst>
                                        <p:tav tm="0">
                                          <p:val>
                                            <p:strVal val="#ppt_x"/>
                                          </p:val>
                                        </p:tav>
                                        <p:tav tm="100000">
                                          <p:val>
                                            <p:strVal val="#ppt_x"/>
                                          </p:val>
                                        </p:tav>
                                      </p:tavLst>
                                    </p:anim>
                                    <p:anim calcmode="lin" valueType="num">
                                      <p:cBhvr>
                                        <p:cTn id="380" dur="3000" fill="hold"/>
                                        <p:tgtEl>
                                          <p:spTgt spid="58"/>
                                        </p:tgtEl>
                                        <p:attrNameLst>
                                          <p:attrName>ppt_y</p:attrName>
                                        </p:attrNameLst>
                                      </p:cBhvr>
                                      <p:tavLst>
                                        <p:tav tm="0">
                                          <p:val>
                                            <p:strVal val="#ppt_y+#ppt_h/2"/>
                                          </p:val>
                                        </p:tav>
                                        <p:tav tm="100000">
                                          <p:val>
                                            <p:strVal val="#ppt_y"/>
                                          </p:val>
                                        </p:tav>
                                      </p:tavLst>
                                    </p:anim>
                                    <p:anim calcmode="lin" valueType="num">
                                      <p:cBhvr>
                                        <p:cTn id="381" dur="3000" fill="hold"/>
                                        <p:tgtEl>
                                          <p:spTgt spid="58"/>
                                        </p:tgtEl>
                                        <p:attrNameLst>
                                          <p:attrName>ppt_w</p:attrName>
                                        </p:attrNameLst>
                                      </p:cBhvr>
                                      <p:tavLst>
                                        <p:tav tm="0">
                                          <p:val>
                                            <p:strVal val="#ppt_w"/>
                                          </p:val>
                                        </p:tav>
                                        <p:tav tm="100000">
                                          <p:val>
                                            <p:strVal val="#ppt_w"/>
                                          </p:val>
                                        </p:tav>
                                      </p:tavLst>
                                    </p:anim>
                                    <p:anim calcmode="lin" valueType="num">
                                      <p:cBhvr>
                                        <p:cTn id="382" dur="3000" fill="hold"/>
                                        <p:tgtEl>
                                          <p:spTgt spid="58"/>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8"/>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8"/>
                                        </p:tgtEl>
                                        <p:attrNameLst>
                                          <p:attrName>ppt_x</p:attrName>
                                        </p:attrNameLst>
                                      </p:cBhvr>
                                      <p:tavLst>
                                        <p:tav tm="0">
                                          <p:val>
                                            <p:strVal val="ppt_x"/>
                                          </p:val>
                                        </p:tav>
                                        <p:tav tm="100000">
                                          <p:val>
                                            <p:strVal val="0-ppt_w/2"/>
                                          </p:val>
                                        </p:tav>
                                      </p:tavLst>
                                    </p:anim>
                                    <p:anim calcmode="lin" valueType="num">
                                      <p:cBhvr additive="base">
                                        <p:cTn id="387" dur="4000"/>
                                        <p:tgtEl>
                                          <p:spTgt spid="58"/>
                                        </p:tgtEl>
                                        <p:attrNameLst>
                                          <p:attrName>ppt_y</p:attrName>
                                        </p:attrNameLst>
                                      </p:cBhvr>
                                      <p:tavLst>
                                        <p:tav tm="0">
                                          <p:val>
                                            <p:strVal val="ppt_y"/>
                                          </p:val>
                                        </p:tav>
                                        <p:tav tm="100000">
                                          <p:val>
                                            <p:strVal val="1+ppt_h/2"/>
                                          </p:val>
                                        </p:tav>
                                      </p:tavLst>
                                    </p:anim>
                                    <p:set>
                                      <p:cBhvr>
                                        <p:cTn id="388" dur="1" fill="hold">
                                          <p:stCondLst>
                                            <p:cond delay="3999"/>
                                          </p:stCondLst>
                                        </p:cTn>
                                        <p:tgtEl>
                                          <p:spTgt spid="58"/>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9"/>
                                        </p:tgtEl>
                                        <p:attrNameLst>
                                          <p:attrName>style.visibility</p:attrName>
                                        </p:attrNameLst>
                                      </p:cBhvr>
                                      <p:to>
                                        <p:strVal val="visible"/>
                                      </p:to>
                                    </p:set>
                                    <p:anim calcmode="lin" valueType="num">
                                      <p:cBhvr>
                                        <p:cTn id="391" dur="3000" fill="hold"/>
                                        <p:tgtEl>
                                          <p:spTgt spid="59"/>
                                        </p:tgtEl>
                                        <p:attrNameLst>
                                          <p:attrName>ppt_x</p:attrName>
                                        </p:attrNameLst>
                                      </p:cBhvr>
                                      <p:tavLst>
                                        <p:tav tm="0">
                                          <p:val>
                                            <p:strVal val="#ppt_x"/>
                                          </p:val>
                                        </p:tav>
                                        <p:tav tm="100000">
                                          <p:val>
                                            <p:strVal val="#ppt_x"/>
                                          </p:val>
                                        </p:tav>
                                      </p:tavLst>
                                    </p:anim>
                                    <p:anim calcmode="lin" valueType="num">
                                      <p:cBhvr>
                                        <p:cTn id="392" dur="3000" fill="hold"/>
                                        <p:tgtEl>
                                          <p:spTgt spid="59"/>
                                        </p:tgtEl>
                                        <p:attrNameLst>
                                          <p:attrName>ppt_y</p:attrName>
                                        </p:attrNameLst>
                                      </p:cBhvr>
                                      <p:tavLst>
                                        <p:tav tm="0">
                                          <p:val>
                                            <p:strVal val="#ppt_y+#ppt_h/2"/>
                                          </p:val>
                                        </p:tav>
                                        <p:tav tm="100000">
                                          <p:val>
                                            <p:strVal val="#ppt_y"/>
                                          </p:val>
                                        </p:tav>
                                      </p:tavLst>
                                    </p:anim>
                                    <p:anim calcmode="lin" valueType="num">
                                      <p:cBhvr>
                                        <p:cTn id="393" dur="3000" fill="hold"/>
                                        <p:tgtEl>
                                          <p:spTgt spid="59"/>
                                        </p:tgtEl>
                                        <p:attrNameLst>
                                          <p:attrName>ppt_w</p:attrName>
                                        </p:attrNameLst>
                                      </p:cBhvr>
                                      <p:tavLst>
                                        <p:tav tm="0">
                                          <p:val>
                                            <p:strVal val="#ppt_w"/>
                                          </p:val>
                                        </p:tav>
                                        <p:tav tm="100000">
                                          <p:val>
                                            <p:strVal val="#ppt_w"/>
                                          </p:val>
                                        </p:tav>
                                      </p:tavLst>
                                    </p:anim>
                                    <p:anim calcmode="lin" valueType="num">
                                      <p:cBhvr>
                                        <p:cTn id="394" dur="3000" fill="hold"/>
                                        <p:tgtEl>
                                          <p:spTgt spid="59"/>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9"/>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9"/>
                                        </p:tgtEl>
                                        <p:attrNameLst>
                                          <p:attrName>ppt_x</p:attrName>
                                        </p:attrNameLst>
                                      </p:cBhvr>
                                      <p:tavLst>
                                        <p:tav tm="0">
                                          <p:val>
                                            <p:strVal val="ppt_x"/>
                                          </p:val>
                                        </p:tav>
                                        <p:tav tm="100000">
                                          <p:val>
                                            <p:strVal val="0-ppt_w/2"/>
                                          </p:val>
                                        </p:tav>
                                      </p:tavLst>
                                    </p:anim>
                                    <p:anim calcmode="lin" valueType="num">
                                      <p:cBhvr additive="base">
                                        <p:cTn id="399" dur="4000"/>
                                        <p:tgtEl>
                                          <p:spTgt spid="59"/>
                                        </p:tgtEl>
                                        <p:attrNameLst>
                                          <p:attrName>ppt_y</p:attrName>
                                        </p:attrNameLst>
                                      </p:cBhvr>
                                      <p:tavLst>
                                        <p:tav tm="0">
                                          <p:val>
                                            <p:strVal val="ppt_y"/>
                                          </p:val>
                                        </p:tav>
                                        <p:tav tm="100000">
                                          <p:val>
                                            <p:strVal val="1+ppt_h/2"/>
                                          </p:val>
                                        </p:tav>
                                      </p:tavLst>
                                    </p:anim>
                                    <p:set>
                                      <p:cBhvr>
                                        <p:cTn id="400" dur="1" fill="hold">
                                          <p:stCondLst>
                                            <p:cond delay="3999"/>
                                          </p:stCondLst>
                                        </p:cTn>
                                        <p:tgtEl>
                                          <p:spTgt spid="59"/>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60"/>
                                        </p:tgtEl>
                                        <p:attrNameLst>
                                          <p:attrName>style.visibility</p:attrName>
                                        </p:attrNameLst>
                                      </p:cBhvr>
                                      <p:to>
                                        <p:strVal val="visible"/>
                                      </p:to>
                                    </p:set>
                                    <p:anim calcmode="lin" valueType="num">
                                      <p:cBhvr>
                                        <p:cTn id="403" dur="3000" fill="hold"/>
                                        <p:tgtEl>
                                          <p:spTgt spid="60"/>
                                        </p:tgtEl>
                                        <p:attrNameLst>
                                          <p:attrName>ppt_x</p:attrName>
                                        </p:attrNameLst>
                                      </p:cBhvr>
                                      <p:tavLst>
                                        <p:tav tm="0">
                                          <p:val>
                                            <p:strVal val="#ppt_x"/>
                                          </p:val>
                                        </p:tav>
                                        <p:tav tm="100000">
                                          <p:val>
                                            <p:strVal val="#ppt_x"/>
                                          </p:val>
                                        </p:tav>
                                      </p:tavLst>
                                    </p:anim>
                                    <p:anim calcmode="lin" valueType="num">
                                      <p:cBhvr>
                                        <p:cTn id="404" dur="3000" fill="hold"/>
                                        <p:tgtEl>
                                          <p:spTgt spid="60"/>
                                        </p:tgtEl>
                                        <p:attrNameLst>
                                          <p:attrName>ppt_y</p:attrName>
                                        </p:attrNameLst>
                                      </p:cBhvr>
                                      <p:tavLst>
                                        <p:tav tm="0">
                                          <p:val>
                                            <p:strVal val="#ppt_y+#ppt_h/2"/>
                                          </p:val>
                                        </p:tav>
                                        <p:tav tm="100000">
                                          <p:val>
                                            <p:strVal val="#ppt_y"/>
                                          </p:val>
                                        </p:tav>
                                      </p:tavLst>
                                    </p:anim>
                                    <p:anim calcmode="lin" valueType="num">
                                      <p:cBhvr>
                                        <p:cTn id="405" dur="3000" fill="hold"/>
                                        <p:tgtEl>
                                          <p:spTgt spid="60"/>
                                        </p:tgtEl>
                                        <p:attrNameLst>
                                          <p:attrName>ppt_w</p:attrName>
                                        </p:attrNameLst>
                                      </p:cBhvr>
                                      <p:tavLst>
                                        <p:tav tm="0">
                                          <p:val>
                                            <p:strVal val="#ppt_w"/>
                                          </p:val>
                                        </p:tav>
                                        <p:tav tm="100000">
                                          <p:val>
                                            <p:strVal val="#ppt_w"/>
                                          </p:val>
                                        </p:tav>
                                      </p:tavLst>
                                    </p:anim>
                                    <p:anim calcmode="lin" valueType="num">
                                      <p:cBhvr>
                                        <p:cTn id="406" dur="3000" fill="hold"/>
                                        <p:tgtEl>
                                          <p:spTgt spid="60"/>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60"/>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60"/>
                                        </p:tgtEl>
                                        <p:attrNameLst>
                                          <p:attrName>ppt_x</p:attrName>
                                        </p:attrNameLst>
                                      </p:cBhvr>
                                      <p:tavLst>
                                        <p:tav tm="0">
                                          <p:val>
                                            <p:strVal val="ppt_x"/>
                                          </p:val>
                                        </p:tav>
                                        <p:tav tm="100000">
                                          <p:val>
                                            <p:strVal val="0-ppt_w/2"/>
                                          </p:val>
                                        </p:tav>
                                      </p:tavLst>
                                    </p:anim>
                                    <p:anim calcmode="lin" valueType="num">
                                      <p:cBhvr additive="base">
                                        <p:cTn id="411" dur="4000"/>
                                        <p:tgtEl>
                                          <p:spTgt spid="60"/>
                                        </p:tgtEl>
                                        <p:attrNameLst>
                                          <p:attrName>ppt_y</p:attrName>
                                        </p:attrNameLst>
                                      </p:cBhvr>
                                      <p:tavLst>
                                        <p:tav tm="0">
                                          <p:val>
                                            <p:strVal val="ppt_y"/>
                                          </p:val>
                                        </p:tav>
                                        <p:tav tm="100000">
                                          <p:val>
                                            <p:strVal val="1+ppt_h/2"/>
                                          </p:val>
                                        </p:tav>
                                      </p:tavLst>
                                    </p:anim>
                                    <p:set>
                                      <p:cBhvr>
                                        <p:cTn id="412" dur="1" fill="hold">
                                          <p:stCondLst>
                                            <p:cond delay="3999"/>
                                          </p:stCondLst>
                                        </p:cTn>
                                        <p:tgtEl>
                                          <p:spTgt spid="60"/>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61"/>
                                        </p:tgtEl>
                                        <p:attrNameLst>
                                          <p:attrName>style.visibility</p:attrName>
                                        </p:attrNameLst>
                                      </p:cBhvr>
                                      <p:to>
                                        <p:strVal val="visible"/>
                                      </p:to>
                                    </p:set>
                                    <p:anim calcmode="lin" valueType="num">
                                      <p:cBhvr>
                                        <p:cTn id="415" dur="3000" fill="hold"/>
                                        <p:tgtEl>
                                          <p:spTgt spid="61"/>
                                        </p:tgtEl>
                                        <p:attrNameLst>
                                          <p:attrName>ppt_x</p:attrName>
                                        </p:attrNameLst>
                                      </p:cBhvr>
                                      <p:tavLst>
                                        <p:tav tm="0">
                                          <p:val>
                                            <p:strVal val="#ppt_x"/>
                                          </p:val>
                                        </p:tav>
                                        <p:tav tm="100000">
                                          <p:val>
                                            <p:strVal val="#ppt_x"/>
                                          </p:val>
                                        </p:tav>
                                      </p:tavLst>
                                    </p:anim>
                                    <p:anim calcmode="lin" valueType="num">
                                      <p:cBhvr>
                                        <p:cTn id="416" dur="3000" fill="hold"/>
                                        <p:tgtEl>
                                          <p:spTgt spid="61"/>
                                        </p:tgtEl>
                                        <p:attrNameLst>
                                          <p:attrName>ppt_y</p:attrName>
                                        </p:attrNameLst>
                                      </p:cBhvr>
                                      <p:tavLst>
                                        <p:tav tm="0">
                                          <p:val>
                                            <p:strVal val="#ppt_y+#ppt_h/2"/>
                                          </p:val>
                                        </p:tav>
                                        <p:tav tm="100000">
                                          <p:val>
                                            <p:strVal val="#ppt_y"/>
                                          </p:val>
                                        </p:tav>
                                      </p:tavLst>
                                    </p:anim>
                                    <p:anim calcmode="lin" valueType="num">
                                      <p:cBhvr>
                                        <p:cTn id="417" dur="3000" fill="hold"/>
                                        <p:tgtEl>
                                          <p:spTgt spid="61"/>
                                        </p:tgtEl>
                                        <p:attrNameLst>
                                          <p:attrName>ppt_w</p:attrName>
                                        </p:attrNameLst>
                                      </p:cBhvr>
                                      <p:tavLst>
                                        <p:tav tm="0">
                                          <p:val>
                                            <p:strVal val="#ppt_w"/>
                                          </p:val>
                                        </p:tav>
                                        <p:tav tm="100000">
                                          <p:val>
                                            <p:strVal val="#ppt_w"/>
                                          </p:val>
                                        </p:tav>
                                      </p:tavLst>
                                    </p:anim>
                                    <p:anim calcmode="lin" valueType="num">
                                      <p:cBhvr>
                                        <p:cTn id="418" dur="3000" fill="hold"/>
                                        <p:tgtEl>
                                          <p:spTgt spid="61"/>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61"/>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61"/>
                                        </p:tgtEl>
                                        <p:attrNameLst>
                                          <p:attrName>ppt_x</p:attrName>
                                        </p:attrNameLst>
                                      </p:cBhvr>
                                      <p:tavLst>
                                        <p:tav tm="0">
                                          <p:val>
                                            <p:strVal val="ppt_x"/>
                                          </p:val>
                                        </p:tav>
                                        <p:tav tm="100000">
                                          <p:val>
                                            <p:strVal val="0-ppt_w/2"/>
                                          </p:val>
                                        </p:tav>
                                      </p:tavLst>
                                    </p:anim>
                                    <p:anim calcmode="lin" valueType="num">
                                      <p:cBhvr additive="base">
                                        <p:cTn id="423" dur="4000"/>
                                        <p:tgtEl>
                                          <p:spTgt spid="61"/>
                                        </p:tgtEl>
                                        <p:attrNameLst>
                                          <p:attrName>ppt_y</p:attrName>
                                        </p:attrNameLst>
                                      </p:cBhvr>
                                      <p:tavLst>
                                        <p:tav tm="0">
                                          <p:val>
                                            <p:strVal val="ppt_y"/>
                                          </p:val>
                                        </p:tav>
                                        <p:tav tm="100000">
                                          <p:val>
                                            <p:strVal val="1+ppt_h/2"/>
                                          </p:val>
                                        </p:tav>
                                      </p:tavLst>
                                    </p:anim>
                                    <p:set>
                                      <p:cBhvr>
                                        <p:cTn id="424" dur="1" fill="hold">
                                          <p:stCondLst>
                                            <p:cond delay="3999"/>
                                          </p:stCondLst>
                                        </p:cTn>
                                        <p:tgtEl>
                                          <p:spTgt spid="61"/>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000" fill="hold"/>
                                        <p:tgtEl>
                                          <p:spTgt spid="32"/>
                                        </p:tgtEl>
                                        <p:attrNameLst>
                                          <p:attrName>ppt_x</p:attrName>
                                        </p:attrNameLst>
                                      </p:cBhvr>
                                      <p:tavLst>
                                        <p:tav tm="0">
                                          <p:val>
                                            <p:strVal val="#ppt_x"/>
                                          </p:val>
                                        </p:tav>
                                        <p:tav tm="100000">
                                          <p:val>
                                            <p:strVal val="#ppt_x"/>
                                          </p:val>
                                        </p:tav>
                                      </p:tavLst>
                                    </p:anim>
                                    <p:anim calcmode="lin" valueType="num">
                                      <p:cBhvr>
                                        <p:cTn id="428" dur="3000" fill="hold"/>
                                        <p:tgtEl>
                                          <p:spTgt spid="32"/>
                                        </p:tgtEl>
                                        <p:attrNameLst>
                                          <p:attrName>ppt_y</p:attrName>
                                        </p:attrNameLst>
                                      </p:cBhvr>
                                      <p:tavLst>
                                        <p:tav tm="0">
                                          <p:val>
                                            <p:strVal val="#ppt_y+#ppt_h/2"/>
                                          </p:val>
                                        </p:tav>
                                        <p:tav tm="100000">
                                          <p:val>
                                            <p:strVal val="#ppt_y"/>
                                          </p:val>
                                        </p:tav>
                                      </p:tavLst>
                                    </p:anim>
                                    <p:anim calcmode="lin" valueType="num">
                                      <p:cBhvr>
                                        <p:cTn id="429" dur="3000" fill="hold"/>
                                        <p:tgtEl>
                                          <p:spTgt spid="32"/>
                                        </p:tgtEl>
                                        <p:attrNameLst>
                                          <p:attrName>ppt_w</p:attrName>
                                        </p:attrNameLst>
                                      </p:cBhvr>
                                      <p:tavLst>
                                        <p:tav tm="0">
                                          <p:val>
                                            <p:strVal val="#ppt_w"/>
                                          </p:val>
                                        </p:tav>
                                        <p:tav tm="100000">
                                          <p:val>
                                            <p:strVal val="#ppt_w"/>
                                          </p:val>
                                        </p:tav>
                                      </p:tavLst>
                                    </p:anim>
                                    <p:anim calcmode="lin" valueType="num">
                                      <p:cBhvr>
                                        <p:cTn id="430" dur="3000" fill="hold"/>
                                        <p:tgtEl>
                                          <p:spTgt spid="32"/>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2"/>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2"/>
                                        </p:tgtEl>
                                        <p:attrNameLst>
                                          <p:attrName>ppt_x</p:attrName>
                                        </p:attrNameLst>
                                      </p:cBhvr>
                                      <p:tavLst>
                                        <p:tav tm="0">
                                          <p:val>
                                            <p:strVal val="ppt_x"/>
                                          </p:val>
                                        </p:tav>
                                        <p:tav tm="100000">
                                          <p:val>
                                            <p:strVal val="1+ppt_w/2"/>
                                          </p:val>
                                        </p:tav>
                                      </p:tavLst>
                                    </p:anim>
                                    <p:anim calcmode="lin" valueType="num">
                                      <p:cBhvr additive="base">
                                        <p:cTn id="435" dur="4000"/>
                                        <p:tgtEl>
                                          <p:spTgt spid="32"/>
                                        </p:tgtEl>
                                        <p:attrNameLst>
                                          <p:attrName>ppt_y</p:attrName>
                                        </p:attrNameLst>
                                      </p:cBhvr>
                                      <p:tavLst>
                                        <p:tav tm="0">
                                          <p:val>
                                            <p:strVal val="ppt_y"/>
                                          </p:val>
                                        </p:tav>
                                        <p:tav tm="100000">
                                          <p:val>
                                            <p:strVal val="1+ppt_h/2"/>
                                          </p:val>
                                        </p:tav>
                                      </p:tavLst>
                                    </p:anim>
                                    <p:set>
                                      <p:cBhvr>
                                        <p:cTn id="436" dur="1" fill="hold">
                                          <p:stCondLst>
                                            <p:cond delay="3999"/>
                                          </p:stCondLst>
                                        </p:cTn>
                                        <p:tgtEl>
                                          <p:spTgt spid="32"/>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31"/>
                                        </p:tgtEl>
                                        <p:attrNameLst>
                                          <p:attrName>style.visibility</p:attrName>
                                        </p:attrNameLst>
                                      </p:cBhvr>
                                      <p:to>
                                        <p:strVal val="visible"/>
                                      </p:to>
                                    </p:set>
                                    <p:anim calcmode="lin" valueType="num">
                                      <p:cBhvr>
                                        <p:cTn id="439" dur="3000" fill="hold"/>
                                        <p:tgtEl>
                                          <p:spTgt spid="31"/>
                                        </p:tgtEl>
                                        <p:attrNameLst>
                                          <p:attrName>ppt_x</p:attrName>
                                        </p:attrNameLst>
                                      </p:cBhvr>
                                      <p:tavLst>
                                        <p:tav tm="0">
                                          <p:val>
                                            <p:strVal val="#ppt_x"/>
                                          </p:val>
                                        </p:tav>
                                        <p:tav tm="100000">
                                          <p:val>
                                            <p:strVal val="#ppt_x"/>
                                          </p:val>
                                        </p:tav>
                                      </p:tavLst>
                                    </p:anim>
                                    <p:anim calcmode="lin" valueType="num">
                                      <p:cBhvr>
                                        <p:cTn id="440" dur="3000" fill="hold"/>
                                        <p:tgtEl>
                                          <p:spTgt spid="31"/>
                                        </p:tgtEl>
                                        <p:attrNameLst>
                                          <p:attrName>ppt_y</p:attrName>
                                        </p:attrNameLst>
                                      </p:cBhvr>
                                      <p:tavLst>
                                        <p:tav tm="0">
                                          <p:val>
                                            <p:strVal val="#ppt_y+#ppt_h/2"/>
                                          </p:val>
                                        </p:tav>
                                        <p:tav tm="100000">
                                          <p:val>
                                            <p:strVal val="#ppt_y"/>
                                          </p:val>
                                        </p:tav>
                                      </p:tavLst>
                                    </p:anim>
                                    <p:anim calcmode="lin" valueType="num">
                                      <p:cBhvr>
                                        <p:cTn id="441" dur="3000" fill="hold"/>
                                        <p:tgtEl>
                                          <p:spTgt spid="31"/>
                                        </p:tgtEl>
                                        <p:attrNameLst>
                                          <p:attrName>ppt_w</p:attrName>
                                        </p:attrNameLst>
                                      </p:cBhvr>
                                      <p:tavLst>
                                        <p:tav tm="0">
                                          <p:val>
                                            <p:strVal val="#ppt_w"/>
                                          </p:val>
                                        </p:tav>
                                        <p:tav tm="100000">
                                          <p:val>
                                            <p:strVal val="#ppt_w"/>
                                          </p:val>
                                        </p:tav>
                                      </p:tavLst>
                                    </p:anim>
                                    <p:anim calcmode="lin" valueType="num">
                                      <p:cBhvr>
                                        <p:cTn id="442" dur="3000" fill="hold"/>
                                        <p:tgtEl>
                                          <p:spTgt spid="31"/>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31"/>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31"/>
                                        </p:tgtEl>
                                        <p:attrNameLst>
                                          <p:attrName>ppt_x</p:attrName>
                                        </p:attrNameLst>
                                      </p:cBhvr>
                                      <p:tavLst>
                                        <p:tav tm="0">
                                          <p:val>
                                            <p:strVal val="ppt_x"/>
                                          </p:val>
                                        </p:tav>
                                        <p:tav tm="100000">
                                          <p:val>
                                            <p:strVal val="1+ppt_w/2"/>
                                          </p:val>
                                        </p:tav>
                                      </p:tavLst>
                                    </p:anim>
                                    <p:anim calcmode="lin" valueType="num">
                                      <p:cBhvr additive="base">
                                        <p:cTn id="447" dur="4000"/>
                                        <p:tgtEl>
                                          <p:spTgt spid="31"/>
                                        </p:tgtEl>
                                        <p:attrNameLst>
                                          <p:attrName>ppt_y</p:attrName>
                                        </p:attrNameLst>
                                      </p:cBhvr>
                                      <p:tavLst>
                                        <p:tav tm="0">
                                          <p:val>
                                            <p:strVal val="ppt_y"/>
                                          </p:val>
                                        </p:tav>
                                        <p:tav tm="100000">
                                          <p:val>
                                            <p:strVal val="1+ppt_h/2"/>
                                          </p:val>
                                        </p:tav>
                                      </p:tavLst>
                                    </p:anim>
                                    <p:set>
                                      <p:cBhvr>
                                        <p:cTn id="448" dur="1" fill="hold">
                                          <p:stCondLst>
                                            <p:cond delay="3999"/>
                                          </p:stCondLst>
                                        </p:cTn>
                                        <p:tgtEl>
                                          <p:spTgt spid="31"/>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30"/>
                                        </p:tgtEl>
                                        <p:attrNameLst>
                                          <p:attrName>style.visibility</p:attrName>
                                        </p:attrNameLst>
                                      </p:cBhvr>
                                      <p:to>
                                        <p:strVal val="visible"/>
                                      </p:to>
                                    </p:set>
                                    <p:anim calcmode="lin" valueType="num">
                                      <p:cBhvr>
                                        <p:cTn id="451" dur="3000" fill="hold"/>
                                        <p:tgtEl>
                                          <p:spTgt spid="30"/>
                                        </p:tgtEl>
                                        <p:attrNameLst>
                                          <p:attrName>ppt_x</p:attrName>
                                        </p:attrNameLst>
                                      </p:cBhvr>
                                      <p:tavLst>
                                        <p:tav tm="0">
                                          <p:val>
                                            <p:strVal val="#ppt_x"/>
                                          </p:val>
                                        </p:tav>
                                        <p:tav tm="100000">
                                          <p:val>
                                            <p:strVal val="#ppt_x"/>
                                          </p:val>
                                        </p:tav>
                                      </p:tavLst>
                                    </p:anim>
                                    <p:anim calcmode="lin" valueType="num">
                                      <p:cBhvr>
                                        <p:cTn id="452" dur="3000" fill="hold"/>
                                        <p:tgtEl>
                                          <p:spTgt spid="30"/>
                                        </p:tgtEl>
                                        <p:attrNameLst>
                                          <p:attrName>ppt_y</p:attrName>
                                        </p:attrNameLst>
                                      </p:cBhvr>
                                      <p:tavLst>
                                        <p:tav tm="0">
                                          <p:val>
                                            <p:strVal val="#ppt_y+#ppt_h/2"/>
                                          </p:val>
                                        </p:tav>
                                        <p:tav tm="100000">
                                          <p:val>
                                            <p:strVal val="#ppt_y"/>
                                          </p:val>
                                        </p:tav>
                                      </p:tavLst>
                                    </p:anim>
                                    <p:anim calcmode="lin" valueType="num">
                                      <p:cBhvr>
                                        <p:cTn id="453" dur="3000" fill="hold"/>
                                        <p:tgtEl>
                                          <p:spTgt spid="30"/>
                                        </p:tgtEl>
                                        <p:attrNameLst>
                                          <p:attrName>ppt_w</p:attrName>
                                        </p:attrNameLst>
                                      </p:cBhvr>
                                      <p:tavLst>
                                        <p:tav tm="0">
                                          <p:val>
                                            <p:strVal val="#ppt_w"/>
                                          </p:val>
                                        </p:tav>
                                        <p:tav tm="100000">
                                          <p:val>
                                            <p:strVal val="#ppt_w"/>
                                          </p:val>
                                        </p:tav>
                                      </p:tavLst>
                                    </p:anim>
                                    <p:anim calcmode="lin" valueType="num">
                                      <p:cBhvr>
                                        <p:cTn id="454" dur="3000" fill="hold"/>
                                        <p:tgtEl>
                                          <p:spTgt spid="30"/>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30"/>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30"/>
                                        </p:tgtEl>
                                        <p:attrNameLst>
                                          <p:attrName>ppt_x</p:attrName>
                                        </p:attrNameLst>
                                      </p:cBhvr>
                                      <p:tavLst>
                                        <p:tav tm="0">
                                          <p:val>
                                            <p:strVal val="ppt_x"/>
                                          </p:val>
                                        </p:tav>
                                        <p:tav tm="100000">
                                          <p:val>
                                            <p:strVal val="1+ppt_w/2"/>
                                          </p:val>
                                        </p:tav>
                                      </p:tavLst>
                                    </p:anim>
                                    <p:anim calcmode="lin" valueType="num">
                                      <p:cBhvr additive="base">
                                        <p:cTn id="459" dur="4000"/>
                                        <p:tgtEl>
                                          <p:spTgt spid="30"/>
                                        </p:tgtEl>
                                        <p:attrNameLst>
                                          <p:attrName>ppt_y</p:attrName>
                                        </p:attrNameLst>
                                      </p:cBhvr>
                                      <p:tavLst>
                                        <p:tav tm="0">
                                          <p:val>
                                            <p:strVal val="ppt_y"/>
                                          </p:val>
                                        </p:tav>
                                        <p:tav tm="100000">
                                          <p:val>
                                            <p:strVal val="1+ppt_h/2"/>
                                          </p:val>
                                        </p:tav>
                                      </p:tavLst>
                                    </p:anim>
                                    <p:set>
                                      <p:cBhvr>
                                        <p:cTn id="460" dur="1" fill="hold">
                                          <p:stCondLst>
                                            <p:cond delay="3999"/>
                                          </p:stCondLst>
                                        </p:cTn>
                                        <p:tgtEl>
                                          <p:spTgt spid="30"/>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9"/>
                                        </p:tgtEl>
                                        <p:attrNameLst>
                                          <p:attrName>style.visibility</p:attrName>
                                        </p:attrNameLst>
                                      </p:cBhvr>
                                      <p:to>
                                        <p:strVal val="visible"/>
                                      </p:to>
                                    </p:set>
                                    <p:anim calcmode="lin" valueType="num">
                                      <p:cBhvr>
                                        <p:cTn id="463" dur="3000" fill="hold"/>
                                        <p:tgtEl>
                                          <p:spTgt spid="29"/>
                                        </p:tgtEl>
                                        <p:attrNameLst>
                                          <p:attrName>ppt_x</p:attrName>
                                        </p:attrNameLst>
                                      </p:cBhvr>
                                      <p:tavLst>
                                        <p:tav tm="0">
                                          <p:val>
                                            <p:strVal val="#ppt_x"/>
                                          </p:val>
                                        </p:tav>
                                        <p:tav tm="100000">
                                          <p:val>
                                            <p:strVal val="#ppt_x"/>
                                          </p:val>
                                        </p:tav>
                                      </p:tavLst>
                                    </p:anim>
                                    <p:anim calcmode="lin" valueType="num">
                                      <p:cBhvr>
                                        <p:cTn id="464" dur="3000" fill="hold"/>
                                        <p:tgtEl>
                                          <p:spTgt spid="29"/>
                                        </p:tgtEl>
                                        <p:attrNameLst>
                                          <p:attrName>ppt_y</p:attrName>
                                        </p:attrNameLst>
                                      </p:cBhvr>
                                      <p:tavLst>
                                        <p:tav tm="0">
                                          <p:val>
                                            <p:strVal val="#ppt_y+#ppt_h/2"/>
                                          </p:val>
                                        </p:tav>
                                        <p:tav tm="100000">
                                          <p:val>
                                            <p:strVal val="#ppt_y"/>
                                          </p:val>
                                        </p:tav>
                                      </p:tavLst>
                                    </p:anim>
                                    <p:anim calcmode="lin" valueType="num">
                                      <p:cBhvr>
                                        <p:cTn id="465" dur="3000" fill="hold"/>
                                        <p:tgtEl>
                                          <p:spTgt spid="29"/>
                                        </p:tgtEl>
                                        <p:attrNameLst>
                                          <p:attrName>ppt_w</p:attrName>
                                        </p:attrNameLst>
                                      </p:cBhvr>
                                      <p:tavLst>
                                        <p:tav tm="0">
                                          <p:val>
                                            <p:strVal val="#ppt_w"/>
                                          </p:val>
                                        </p:tav>
                                        <p:tav tm="100000">
                                          <p:val>
                                            <p:strVal val="#ppt_w"/>
                                          </p:val>
                                        </p:tav>
                                      </p:tavLst>
                                    </p:anim>
                                    <p:anim calcmode="lin" valueType="num">
                                      <p:cBhvr>
                                        <p:cTn id="466" dur="3000" fill="hold"/>
                                        <p:tgtEl>
                                          <p:spTgt spid="29"/>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9"/>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9"/>
                                        </p:tgtEl>
                                        <p:attrNameLst>
                                          <p:attrName>ppt_x</p:attrName>
                                        </p:attrNameLst>
                                      </p:cBhvr>
                                      <p:tavLst>
                                        <p:tav tm="0">
                                          <p:val>
                                            <p:strVal val="ppt_x"/>
                                          </p:val>
                                        </p:tav>
                                        <p:tav tm="100000">
                                          <p:val>
                                            <p:strVal val="1+ppt_w/2"/>
                                          </p:val>
                                        </p:tav>
                                      </p:tavLst>
                                    </p:anim>
                                    <p:anim calcmode="lin" valueType="num">
                                      <p:cBhvr additive="base">
                                        <p:cTn id="471" dur="4000"/>
                                        <p:tgtEl>
                                          <p:spTgt spid="29"/>
                                        </p:tgtEl>
                                        <p:attrNameLst>
                                          <p:attrName>ppt_y</p:attrName>
                                        </p:attrNameLst>
                                      </p:cBhvr>
                                      <p:tavLst>
                                        <p:tav tm="0">
                                          <p:val>
                                            <p:strVal val="ppt_y"/>
                                          </p:val>
                                        </p:tav>
                                        <p:tav tm="100000">
                                          <p:val>
                                            <p:strVal val="1+ppt_h/2"/>
                                          </p:val>
                                        </p:tav>
                                      </p:tavLst>
                                    </p:anim>
                                    <p:set>
                                      <p:cBhvr>
                                        <p:cTn id="472" dur="1" fill="hold">
                                          <p:stCondLst>
                                            <p:cond delay="3999"/>
                                          </p:stCondLst>
                                        </p:cTn>
                                        <p:tgtEl>
                                          <p:spTgt spid="29"/>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8"/>
                                        </p:tgtEl>
                                        <p:attrNameLst>
                                          <p:attrName>style.visibility</p:attrName>
                                        </p:attrNameLst>
                                      </p:cBhvr>
                                      <p:to>
                                        <p:strVal val="visible"/>
                                      </p:to>
                                    </p:set>
                                    <p:anim calcmode="lin" valueType="num">
                                      <p:cBhvr>
                                        <p:cTn id="475" dur="3000" fill="hold"/>
                                        <p:tgtEl>
                                          <p:spTgt spid="28"/>
                                        </p:tgtEl>
                                        <p:attrNameLst>
                                          <p:attrName>ppt_x</p:attrName>
                                        </p:attrNameLst>
                                      </p:cBhvr>
                                      <p:tavLst>
                                        <p:tav tm="0">
                                          <p:val>
                                            <p:strVal val="#ppt_x"/>
                                          </p:val>
                                        </p:tav>
                                        <p:tav tm="100000">
                                          <p:val>
                                            <p:strVal val="#ppt_x"/>
                                          </p:val>
                                        </p:tav>
                                      </p:tavLst>
                                    </p:anim>
                                    <p:anim calcmode="lin" valueType="num">
                                      <p:cBhvr>
                                        <p:cTn id="476" dur="3000" fill="hold"/>
                                        <p:tgtEl>
                                          <p:spTgt spid="28"/>
                                        </p:tgtEl>
                                        <p:attrNameLst>
                                          <p:attrName>ppt_y</p:attrName>
                                        </p:attrNameLst>
                                      </p:cBhvr>
                                      <p:tavLst>
                                        <p:tav tm="0">
                                          <p:val>
                                            <p:strVal val="#ppt_y+#ppt_h/2"/>
                                          </p:val>
                                        </p:tav>
                                        <p:tav tm="100000">
                                          <p:val>
                                            <p:strVal val="#ppt_y"/>
                                          </p:val>
                                        </p:tav>
                                      </p:tavLst>
                                    </p:anim>
                                    <p:anim calcmode="lin" valueType="num">
                                      <p:cBhvr>
                                        <p:cTn id="477" dur="3000" fill="hold"/>
                                        <p:tgtEl>
                                          <p:spTgt spid="28"/>
                                        </p:tgtEl>
                                        <p:attrNameLst>
                                          <p:attrName>ppt_w</p:attrName>
                                        </p:attrNameLst>
                                      </p:cBhvr>
                                      <p:tavLst>
                                        <p:tav tm="0">
                                          <p:val>
                                            <p:strVal val="#ppt_w"/>
                                          </p:val>
                                        </p:tav>
                                        <p:tav tm="100000">
                                          <p:val>
                                            <p:strVal val="#ppt_w"/>
                                          </p:val>
                                        </p:tav>
                                      </p:tavLst>
                                    </p:anim>
                                    <p:anim calcmode="lin" valueType="num">
                                      <p:cBhvr>
                                        <p:cTn id="478" dur="3000" fill="hold"/>
                                        <p:tgtEl>
                                          <p:spTgt spid="28"/>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8"/>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8"/>
                                        </p:tgtEl>
                                        <p:attrNameLst>
                                          <p:attrName>ppt_x</p:attrName>
                                        </p:attrNameLst>
                                      </p:cBhvr>
                                      <p:tavLst>
                                        <p:tav tm="0">
                                          <p:val>
                                            <p:strVal val="ppt_x"/>
                                          </p:val>
                                        </p:tav>
                                        <p:tav tm="100000">
                                          <p:val>
                                            <p:strVal val="1+ppt_w/2"/>
                                          </p:val>
                                        </p:tav>
                                      </p:tavLst>
                                    </p:anim>
                                    <p:anim calcmode="lin" valueType="num">
                                      <p:cBhvr additive="base">
                                        <p:cTn id="483" dur="4000"/>
                                        <p:tgtEl>
                                          <p:spTgt spid="28"/>
                                        </p:tgtEl>
                                        <p:attrNameLst>
                                          <p:attrName>ppt_y</p:attrName>
                                        </p:attrNameLst>
                                      </p:cBhvr>
                                      <p:tavLst>
                                        <p:tav tm="0">
                                          <p:val>
                                            <p:strVal val="ppt_y"/>
                                          </p:val>
                                        </p:tav>
                                        <p:tav tm="100000">
                                          <p:val>
                                            <p:strVal val="1+ppt_h/2"/>
                                          </p:val>
                                        </p:tav>
                                      </p:tavLst>
                                    </p:anim>
                                    <p:set>
                                      <p:cBhvr>
                                        <p:cTn id="484" dur="1" fill="hold">
                                          <p:stCondLst>
                                            <p:cond delay="3999"/>
                                          </p:stCondLst>
                                        </p:cTn>
                                        <p:tgtEl>
                                          <p:spTgt spid="28"/>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6"/>
                                        </p:tgtEl>
                                        <p:attrNameLst>
                                          <p:attrName>style.visibility</p:attrName>
                                        </p:attrNameLst>
                                      </p:cBhvr>
                                      <p:to>
                                        <p:strVal val="visible"/>
                                      </p:to>
                                    </p:set>
                                    <p:anim calcmode="lin" valueType="num">
                                      <p:cBhvr>
                                        <p:cTn id="487" dur="3000" fill="hold"/>
                                        <p:tgtEl>
                                          <p:spTgt spid="26"/>
                                        </p:tgtEl>
                                        <p:attrNameLst>
                                          <p:attrName>ppt_x</p:attrName>
                                        </p:attrNameLst>
                                      </p:cBhvr>
                                      <p:tavLst>
                                        <p:tav tm="0">
                                          <p:val>
                                            <p:strVal val="#ppt_x"/>
                                          </p:val>
                                        </p:tav>
                                        <p:tav tm="100000">
                                          <p:val>
                                            <p:strVal val="#ppt_x"/>
                                          </p:val>
                                        </p:tav>
                                      </p:tavLst>
                                    </p:anim>
                                    <p:anim calcmode="lin" valueType="num">
                                      <p:cBhvr>
                                        <p:cTn id="488" dur="3000" fill="hold"/>
                                        <p:tgtEl>
                                          <p:spTgt spid="26"/>
                                        </p:tgtEl>
                                        <p:attrNameLst>
                                          <p:attrName>ppt_y</p:attrName>
                                        </p:attrNameLst>
                                      </p:cBhvr>
                                      <p:tavLst>
                                        <p:tav tm="0">
                                          <p:val>
                                            <p:strVal val="#ppt_y+#ppt_h/2"/>
                                          </p:val>
                                        </p:tav>
                                        <p:tav tm="100000">
                                          <p:val>
                                            <p:strVal val="#ppt_y"/>
                                          </p:val>
                                        </p:tav>
                                      </p:tavLst>
                                    </p:anim>
                                    <p:anim calcmode="lin" valueType="num">
                                      <p:cBhvr>
                                        <p:cTn id="489" dur="3000" fill="hold"/>
                                        <p:tgtEl>
                                          <p:spTgt spid="26"/>
                                        </p:tgtEl>
                                        <p:attrNameLst>
                                          <p:attrName>ppt_w</p:attrName>
                                        </p:attrNameLst>
                                      </p:cBhvr>
                                      <p:tavLst>
                                        <p:tav tm="0">
                                          <p:val>
                                            <p:strVal val="#ppt_w"/>
                                          </p:val>
                                        </p:tav>
                                        <p:tav tm="100000">
                                          <p:val>
                                            <p:strVal val="#ppt_w"/>
                                          </p:val>
                                        </p:tav>
                                      </p:tavLst>
                                    </p:anim>
                                    <p:anim calcmode="lin" valueType="num">
                                      <p:cBhvr>
                                        <p:cTn id="490" dur="3000" fill="hold"/>
                                        <p:tgtEl>
                                          <p:spTgt spid="26"/>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6"/>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6"/>
                                        </p:tgtEl>
                                        <p:attrNameLst>
                                          <p:attrName>ppt_x</p:attrName>
                                        </p:attrNameLst>
                                      </p:cBhvr>
                                      <p:tavLst>
                                        <p:tav tm="0">
                                          <p:val>
                                            <p:strVal val="ppt_x"/>
                                          </p:val>
                                        </p:tav>
                                        <p:tav tm="100000">
                                          <p:val>
                                            <p:strVal val="1+ppt_w/2"/>
                                          </p:val>
                                        </p:tav>
                                      </p:tavLst>
                                    </p:anim>
                                    <p:anim calcmode="lin" valueType="num">
                                      <p:cBhvr additive="base">
                                        <p:cTn id="495" dur="4000"/>
                                        <p:tgtEl>
                                          <p:spTgt spid="26"/>
                                        </p:tgtEl>
                                        <p:attrNameLst>
                                          <p:attrName>ppt_y</p:attrName>
                                        </p:attrNameLst>
                                      </p:cBhvr>
                                      <p:tavLst>
                                        <p:tav tm="0">
                                          <p:val>
                                            <p:strVal val="ppt_y"/>
                                          </p:val>
                                        </p:tav>
                                        <p:tav tm="100000">
                                          <p:val>
                                            <p:strVal val="1+ppt_h/2"/>
                                          </p:val>
                                        </p:tav>
                                      </p:tavLst>
                                    </p:anim>
                                    <p:set>
                                      <p:cBhvr>
                                        <p:cTn id="496" dur="1" fill="hold">
                                          <p:stCondLst>
                                            <p:cond delay="3999"/>
                                          </p:stCondLst>
                                        </p:cTn>
                                        <p:tgtEl>
                                          <p:spTgt spid="26"/>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4"/>
                                        </p:tgtEl>
                                        <p:attrNameLst>
                                          <p:attrName>style.visibility</p:attrName>
                                        </p:attrNameLst>
                                      </p:cBhvr>
                                      <p:to>
                                        <p:strVal val="visible"/>
                                      </p:to>
                                    </p:set>
                                    <p:anim calcmode="lin" valueType="num">
                                      <p:cBhvr>
                                        <p:cTn id="499" dur="3000" fill="hold"/>
                                        <p:tgtEl>
                                          <p:spTgt spid="24"/>
                                        </p:tgtEl>
                                        <p:attrNameLst>
                                          <p:attrName>ppt_x</p:attrName>
                                        </p:attrNameLst>
                                      </p:cBhvr>
                                      <p:tavLst>
                                        <p:tav tm="0">
                                          <p:val>
                                            <p:strVal val="#ppt_x"/>
                                          </p:val>
                                        </p:tav>
                                        <p:tav tm="100000">
                                          <p:val>
                                            <p:strVal val="#ppt_x"/>
                                          </p:val>
                                        </p:tav>
                                      </p:tavLst>
                                    </p:anim>
                                    <p:anim calcmode="lin" valueType="num">
                                      <p:cBhvr>
                                        <p:cTn id="500" dur="3000" fill="hold"/>
                                        <p:tgtEl>
                                          <p:spTgt spid="24"/>
                                        </p:tgtEl>
                                        <p:attrNameLst>
                                          <p:attrName>ppt_y</p:attrName>
                                        </p:attrNameLst>
                                      </p:cBhvr>
                                      <p:tavLst>
                                        <p:tav tm="0">
                                          <p:val>
                                            <p:strVal val="#ppt_y+#ppt_h/2"/>
                                          </p:val>
                                        </p:tav>
                                        <p:tav tm="100000">
                                          <p:val>
                                            <p:strVal val="#ppt_y"/>
                                          </p:val>
                                        </p:tav>
                                      </p:tavLst>
                                    </p:anim>
                                    <p:anim calcmode="lin" valueType="num">
                                      <p:cBhvr>
                                        <p:cTn id="501" dur="3000" fill="hold"/>
                                        <p:tgtEl>
                                          <p:spTgt spid="24"/>
                                        </p:tgtEl>
                                        <p:attrNameLst>
                                          <p:attrName>ppt_w</p:attrName>
                                        </p:attrNameLst>
                                      </p:cBhvr>
                                      <p:tavLst>
                                        <p:tav tm="0">
                                          <p:val>
                                            <p:strVal val="#ppt_w"/>
                                          </p:val>
                                        </p:tav>
                                        <p:tav tm="100000">
                                          <p:val>
                                            <p:strVal val="#ppt_w"/>
                                          </p:val>
                                        </p:tav>
                                      </p:tavLst>
                                    </p:anim>
                                    <p:anim calcmode="lin" valueType="num">
                                      <p:cBhvr>
                                        <p:cTn id="502" dur="3000" fill="hold"/>
                                        <p:tgtEl>
                                          <p:spTgt spid="24"/>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4"/>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4"/>
                                        </p:tgtEl>
                                        <p:attrNameLst>
                                          <p:attrName>ppt_x</p:attrName>
                                        </p:attrNameLst>
                                      </p:cBhvr>
                                      <p:tavLst>
                                        <p:tav tm="0">
                                          <p:val>
                                            <p:strVal val="ppt_x"/>
                                          </p:val>
                                        </p:tav>
                                        <p:tav tm="100000">
                                          <p:val>
                                            <p:strVal val="1+ppt_w/2"/>
                                          </p:val>
                                        </p:tav>
                                      </p:tavLst>
                                    </p:anim>
                                    <p:anim calcmode="lin" valueType="num">
                                      <p:cBhvr additive="base">
                                        <p:cTn id="507" dur="4000"/>
                                        <p:tgtEl>
                                          <p:spTgt spid="24"/>
                                        </p:tgtEl>
                                        <p:attrNameLst>
                                          <p:attrName>ppt_y</p:attrName>
                                        </p:attrNameLst>
                                      </p:cBhvr>
                                      <p:tavLst>
                                        <p:tav tm="0">
                                          <p:val>
                                            <p:strVal val="ppt_y"/>
                                          </p:val>
                                        </p:tav>
                                        <p:tav tm="100000">
                                          <p:val>
                                            <p:strVal val="1+ppt_h/2"/>
                                          </p:val>
                                        </p:tav>
                                      </p:tavLst>
                                    </p:anim>
                                    <p:set>
                                      <p:cBhvr>
                                        <p:cTn id="508" dur="1" fill="hold">
                                          <p:stCondLst>
                                            <p:cond delay="3999"/>
                                          </p:stCondLst>
                                        </p:cTn>
                                        <p:tgtEl>
                                          <p:spTgt spid="24"/>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3"/>
                                        </p:tgtEl>
                                        <p:attrNameLst>
                                          <p:attrName>style.visibility</p:attrName>
                                        </p:attrNameLst>
                                      </p:cBhvr>
                                      <p:to>
                                        <p:strVal val="visible"/>
                                      </p:to>
                                    </p:set>
                                    <p:anim calcmode="lin" valueType="num">
                                      <p:cBhvr>
                                        <p:cTn id="511" dur="3000" fill="hold"/>
                                        <p:tgtEl>
                                          <p:spTgt spid="23"/>
                                        </p:tgtEl>
                                        <p:attrNameLst>
                                          <p:attrName>ppt_x</p:attrName>
                                        </p:attrNameLst>
                                      </p:cBhvr>
                                      <p:tavLst>
                                        <p:tav tm="0">
                                          <p:val>
                                            <p:strVal val="#ppt_x"/>
                                          </p:val>
                                        </p:tav>
                                        <p:tav tm="100000">
                                          <p:val>
                                            <p:strVal val="#ppt_x"/>
                                          </p:val>
                                        </p:tav>
                                      </p:tavLst>
                                    </p:anim>
                                    <p:anim calcmode="lin" valueType="num">
                                      <p:cBhvr>
                                        <p:cTn id="512" dur="3000" fill="hold"/>
                                        <p:tgtEl>
                                          <p:spTgt spid="23"/>
                                        </p:tgtEl>
                                        <p:attrNameLst>
                                          <p:attrName>ppt_y</p:attrName>
                                        </p:attrNameLst>
                                      </p:cBhvr>
                                      <p:tavLst>
                                        <p:tav tm="0">
                                          <p:val>
                                            <p:strVal val="#ppt_y+#ppt_h/2"/>
                                          </p:val>
                                        </p:tav>
                                        <p:tav tm="100000">
                                          <p:val>
                                            <p:strVal val="#ppt_y"/>
                                          </p:val>
                                        </p:tav>
                                      </p:tavLst>
                                    </p:anim>
                                    <p:anim calcmode="lin" valueType="num">
                                      <p:cBhvr>
                                        <p:cTn id="513" dur="3000" fill="hold"/>
                                        <p:tgtEl>
                                          <p:spTgt spid="23"/>
                                        </p:tgtEl>
                                        <p:attrNameLst>
                                          <p:attrName>ppt_w</p:attrName>
                                        </p:attrNameLst>
                                      </p:cBhvr>
                                      <p:tavLst>
                                        <p:tav tm="0">
                                          <p:val>
                                            <p:strVal val="#ppt_w"/>
                                          </p:val>
                                        </p:tav>
                                        <p:tav tm="100000">
                                          <p:val>
                                            <p:strVal val="#ppt_w"/>
                                          </p:val>
                                        </p:tav>
                                      </p:tavLst>
                                    </p:anim>
                                    <p:anim calcmode="lin" valueType="num">
                                      <p:cBhvr>
                                        <p:cTn id="514" dur="3000" fill="hold"/>
                                        <p:tgtEl>
                                          <p:spTgt spid="23"/>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3"/>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3"/>
                                        </p:tgtEl>
                                        <p:attrNameLst>
                                          <p:attrName>ppt_x</p:attrName>
                                        </p:attrNameLst>
                                      </p:cBhvr>
                                      <p:tavLst>
                                        <p:tav tm="0">
                                          <p:val>
                                            <p:strVal val="ppt_x"/>
                                          </p:val>
                                        </p:tav>
                                        <p:tav tm="100000">
                                          <p:val>
                                            <p:strVal val="1+ppt_w/2"/>
                                          </p:val>
                                        </p:tav>
                                      </p:tavLst>
                                    </p:anim>
                                    <p:anim calcmode="lin" valueType="num">
                                      <p:cBhvr additive="base">
                                        <p:cTn id="519" dur="4000"/>
                                        <p:tgtEl>
                                          <p:spTgt spid="23"/>
                                        </p:tgtEl>
                                        <p:attrNameLst>
                                          <p:attrName>ppt_y</p:attrName>
                                        </p:attrNameLst>
                                      </p:cBhvr>
                                      <p:tavLst>
                                        <p:tav tm="0">
                                          <p:val>
                                            <p:strVal val="ppt_y"/>
                                          </p:val>
                                        </p:tav>
                                        <p:tav tm="100000">
                                          <p:val>
                                            <p:strVal val="1+ppt_h/2"/>
                                          </p:val>
                                        </p:tav>
                                      </p:tavLst>
                                    </p:anim>
                                    <p:set>
                                      <p:cBhvr>
                                        <p:cTn id="520" dur="1" fill="hold">
                                          <p:stCondLst>
                                            <p:cond delay="3999"/>
                                          </p:stCondLst>
                                        </p:cTn>
                                        <p:tgtEl>
                                          <p:spTgt spid="23"/>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2"/>
                                        </p:tgtEl>
                                        <p:attrNameLst>
                                          <p:attrName>style.visibility</p:attrName>
                                        </p:attrNameLst>
                                      </p:cBhvr>
                                      <p:to>
                                        <p:strVal val="visible"/>
                                      </p:to>
                                    </p:set>
                                    <p:anim calcmode="lin" valueType="num">
                                      <p:cBhvr>
                                        <p:cTn id="523" dur="3000" fill="hold"/>
                                        <p:tgtEl>
                                          <p:spTgt spid="22"/>
                                        </p:tgtEl>
                                        <p:attrNameLst>
                                          <p:attrName>ppt_x</p:attrName>
                                        </p:attrNameLst>
                                      </p:cBhvr>
                                      <p:tavLst>
                                        <p:tav tm="0">
                                          <p:val>
                                            <p:strVal val="#ppt_x"/>
                                          </p:val>
                                        </p:tav>
                                        <p:tav tm="100000">
                                          <p:val>
                                            <p:strVal val="#ppt_x"/>
                                          </p:val>
                                        </p:tav>
                                      </p:tavLst>
                                    </p:anim>
                                    <p:anim calcmode="lin" valueType="num">
                                      <p:cBhvr>
                                        <p:cTn id="524" dur="3000" fill="hold"/>
                                        <p:tgtEl>
                                          <p:spTgt spid="22"/>
                                        </p:tgtEl>
                                        <p:attrNameLst>
                                          <p:attrName>ppt_y</p:attrName>
                                        </p:attrNameLst>
                                      </p:cBhvr>
                                      <p:tavLst>
                                        <p:tav tm="0">
                                          <p:val>
                                            <p:strVal val="#ppt_y+#ppt_h/2"/>
                                          </p:val>
                                        </p:tav>
                                        <p:tav tm="100000">
                                          <p:val>
                                            <p:strVal val="#ppt_y"/>
                                          </p:val>
                                        </p:tav>
                                      </p:tavLst>
                                    </p:anim>
                                    <p:anim calcmode="lin" valueType="num">
                                      <p:cBhvr>
                                        <p:cTn id="525" dur="3000" fill="hold"/>
                                        <p:tgtEl>
                                          <p:spTgt spid="22"/>
                                        </p:tgtEl>
                                        <p:attrNameLst>
                                          <p:attrName>ppt_w</p:attrName>
                                        </p:attrNameLst>
                                      </p:cBhvr>
                                      <p:tavLst>
                                        <p:tav tm="0">
                                          <p:val>
                                            <p:strVal val="#ppt_w"/>
                                          </p:val>
                                        </p:tav>
                                        <p:tav tm="100000">
                                          <p:val>
                                            <p:strVal val="#ppt_w"/>
                                          </p:val>
                                        </p:tav>
                                      </p:tavLst>
                                    </p:anim>
                                    <p:anim calcmode="lin" valueType="num">
                                      <p:cBhvr>
                                        <p:cTn id="526" dur="3000" fill="hold"/>
                                        <p:tgtEl>
                                          <p:spTgt spid="22"/>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2"/>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2"/>
                                        </p:tgtEl>
                                        <p:attrNameLst>
                                          <p:attrName>ppt_x</p:attrName>
                                        </p:attrNameLst>
                                      </p:cBhvr>
                                      <p:tavLst>
                                        <p:tav tm="0">
                                          <p:val>
                                            <p:strVal val="ppt_x"/>
                                          </p:val>
                                        </p:tav>
                                        <p:tav tm="100000">
                                          <p:val>
                                            <p:strVal val="1+ppt_w/2"/>
                                          </p:val>
                                        </p:tav>
                                      </p:tavLst>
                                    </p:anim>
                                    <p:anim calcmode="lin" valueType="num">
                                      <p:cBhvr additive="base">
                                        <p:cTn id="531" dur="4000"/>
                                        <p:tgtEl>
                                          <p:spTgt spid="22"/>
                                        </p:tgtEl>
                                        <p:attrNameLst>
                                          <p:attrName>ppt_y</p:attrName>
                                        </p:attrNameLst>
                                      </p:cBhvr>
                                      <p:tavLst>
                                        <p:tav tm="0">
                                          <p:val>
                                            <p:strVal val="ppt_y"/>
                                          </p:val>
                                        </p:tav>
                                        <p:tav tm="100000">
                                          <p:val>
                                            <p:strVal val="1+ppt_h/2"/>
                                          </p:val>
                                        </p:tav>
                                      </p:tavLst>
                                    </p:anim>
                                    <p:set>
                                      <p:cBhvr>
                                        <p:cTn id="532" dur="1" fill="hold">
                                          <p:stCondLst>
                                            <p:cond delay="3999"/>
                                          </p:stCondLst>
                                        </p:cTn>
                                        <p:tgtEl>
                                          <p:spTgt spid="22"/>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21"/>
                                        </p:tgtEl>
                                        <p:attrNameLst>
                                          <p:attrName>style.visibility</p:attrName>
                                        </p:attrNameLst>
                                      </p:cBhvr>
                                      <p:to>
                                        <p:strVal val="visible"/>
                                      </p:to>
                                    </p:set>
                                    <p:anim calcmode="lin" valueType="num">
                                      <p:cBhvr>
                                        <p:cTn id="535" dur="3000" fill="hold"/>
                                        <p:tgtEl>
                                          <p:spTgt spid="21"/>
                                        </p:tgtEl>
                                        <p:attrNameLst>
                                          <p:attrName>ppt_x</p:attrName>
                                        </p:attrNameLst>
                                      </p:cBhvr>
                                      <p:tavLst>
                                        <p:tav tm="0">
                                          <p:val>
                                            <p:strVal val="#ppt_x"/>
                                          </p:val>
                                        </p:tav>
                                        <p:tav tm="100000">
                                          <p:val>
                                            <p:strVal val="#ppt_x"/>
                                          </p:val>
                                        </p:tav>
                                      </p:tavLst>
                                    </p:anim>
                                    <p:anim calcmode="lin" valueType="num">
                                      <p:cBhvr>
                                        <p:cTn id="536" dur="3000" fill="hold"/>
                                        <p:tgtEl>
                                          <p:spTgt spid="21"/>
                                        </p:tgtEl>
                                        <p:attrNameLst>
                                          <p:attrName>ppt_y</p:attrName>
                                        </p:attrNameLst>
                                      </p:cBhvr>
                                      <p:tavLst>
                                        <p:tav tm="0">
                                          <p:val>
                                            <p:strVal val="#ppt_y+#ppt_h/2"/>
                                          </p:val>
                                        </p:tav>
                                        <p:tav tm="100000">
                                          <p:val>
                                            <p:strVal val="#ppt_y"/>
                                          </p:val>
                                        </p:tav>
                                      </p:tavLst>
                                    </p:anim>
                                    <p:anim calcmode="lin" valueType="num">
                                      <p:cBhvr>
                                        <p:cTn id="537" dur="3000" fill="hold"/>
                                        <p:tgtEl>
                                          <p:spTgt spid="21"/>
                                        </p:tgtEl>
                                        <p:attrNameLst>
                                          <p:attrName>ppt_w</p:attrName>
                                        </p:attrNameLst>
                                      </p:cBhvr>
                                      <p:tavLst>
                                        <p:tav tm="0">
                                          <p:val>
                                            <p:strVal val="#ppt_w"/>
                                          </p:val>
                                        </p:tav>
                                        <p:tav tm="100000">
                                          <p:val>
                                            <p:strVal val="#ppt_w"/>
                                          </p:val>
                                        </p:tav>
                                      </p:tavLst>
                                    </p:anim>
                                    <p:anim calcmode="lin" valueType="num">
                                      <p:cBhvr>
                                        <p:cTn id="538" dur="3000" fill="hold"/>
                                        <p:tgtEl>
                                          <p:spTgt spid="21"/>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21"/>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21"/>
                                        </p:tgtEl>
                                        <p:attrNameLst>
                                          <p:attrName>ppt_x</p:attrName>
                                        </p:attrNameLst>
                                      </p:cBhvr>
                                      <p:tavLst>
                                        <p:tav tm="0">
                                          <p:val>
                                            <p:strVal val="ppt_x"/>
                                          </p:val>
                                        </p:tav>
                                        <p:tav tm="100000">
                                          <p:val>
                                            <p:strVal val="1+ppt_w/2"/>
                                          </p:val>
                                        </p:tav>
                                      </p:tavLst>
                                    </p:anim>
                                    <p:anim calcmode="lin" valueType="num">
                                      <p:cBhvr additive="base">
                                        <p:cTn id="543" dur="4000"/>
                                        <p:tgtEl>
                                          <p:spTgt spid="21"/>
                                        </p:tgtEl>
                                        <p:attrNameLst>
                                          <p:attrName>ppt_y</p:attrName>
                                        </p:attrNameLst>
                                      </p:cBhvr>
                                      <p:tavLst>
                                        <p:tav tm="0">
                                          <p:val>
                                            <p:strVal val="ppt_y"/>
                                          </p:val>
                                        </p:tav>
                                        <p:tav tm="100000">
                                          <p:val>
                                            <p:strVal val="1+ppt_h/2"/>
                                          </p:val>
                                        </p:tav>
                                      </p:tavLst>
                                    </p:anim>
                                    <p:set>
                                      <p:cBhvr>
                                        <p:cTn id="544" dur="1" fill="hold">
                                          <p:stCondLst>
                                            <p:cond delay="3999"/>
                                          </p:stCondLst>
                                        </p:cTn>
                                        <p:tgtEl>
                                          <p:spTgt spid="21"/>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20"/>
                                        </p:tgtEl>
                                        <p:attrNameLst>
                                          <p:attrName>style.visibility</p:attrName>
                                        </p:attrNameLst>
                                      </p:cBhvr>
                                      <p:to>
                                        <p:strVal val="visible"/>
                                      </p:to>
                                    </p:set>
                                    <p:anim calcmode="lin" valueType="num">
                                      <p:cBhvr>
                                        <p:cTn id="547" dur="3000" fill="hold"/>
                                        <p:tgtEl>
                                          <p:spTgt spid="20"/>
                                        </p:tgtEl>
                                        <p:attrNameLst>
                                          <p:attrName>ppt_x</p:attrName>
                                        </p:attrNameLst>
                                      </p:cBhvr>
                                      <p:tavLst>
                                        <p:tav tm="0">
                                          <p:val>
                                            <p:strVal val="#ppt_x"/>
                                          </p:val>
                                        </p:tav>
                                        <p:tav tm="100000">
                                          <p:val>
                                            <p:strVal val="#ppt_x"/>
                                          </p:val>
                                        </p:tav>
                                      </p:tavLst>
                                    </p:anim>
                                    <p:anim calcmode="lin" valueType="num">
                                      <p:cBhvr>
                                        <p:cTn id="548" dur="3000" fill="hold"/>
                                        <p:tgtEl>
                                          <p:spTgt spid="20"/>
                                        </p:tgtEl>
                                        <p:attrNameLst>
                                          <p:attrName>ppt_y</p:attrName>
                                        </p:attrNameLst>
                                      </p:cBhvr>
                                      <p:tavLst>
                                        <p:tav tm="0">
                                          <p:val>
                                            <p:strVal val="#ppt_y+#ppt_h/2"/>
                                          </p:val>
                                        </p:tav>
                                        <p:tav tm="100000">
                                          <p:val>
                                            <p:strVal val="#ppt_y"/>
                                          </p:val>
                                        </p:tav>
                                      </p:tavLst>
                                    </p:anim>
                                    <p:anim calcmode="lin" valueType="num">
                                      <p:cBhvr>
                                        <p:cTn id="549" dur="3000" fill="hold"/>
                                        <p:tgtEl>
                                          <p:spTgt spid="20"/>
                                        </p:tgtEl>
                                        <p:attrNameLst>
                                          <p:attrName>ppt_w</p:attrName>
                                        </p:attrNameLst>
                                      </p:cBhvr>
                                      <p:tavLst>
                                        <p:tav tm="0">
                                          <p:val>
                                            <p:strVal val="#ppt_w"/>
                                          </p:val>
                                        </p:tav>
                                        <p:tav tm="100000">
                                          <p:val>
                                            <p:strVal val="#ppt_w"/>
                                          </p:val>
                                        </p:tav>
                                      </p:tavLst>
                                    </p:anim>
                                    <p:anim calcmode="lin" valueType="num">
                                      <p:cBhvr>
                                        <p:cTn id="550" dur="3000" fill="hold"/>
                                        <p:tgtEl>
                                          <p:spTgt spid="20"/>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20"/>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20"/>
                                        </p:tgtEl>
                                        <p:attrNameLst>
                                          <p:attrName>ppt_x</p:attrName>
                                        </p:attrNameLst>
                                      </p:cBhvr>
                                      <p:tavLst>
                                        <p:tav tm="0">
                                          <p:val>
                                            <p:strVal val="ppt_x"/>
                                          </p:val>
                                        </p:tav>
                                        <p:tav tm="100000">
                                          <p:val>
                                            <p:strVal val="1+ppt_w/2"/>
                                          </p:val>
                                        </p:tav>
                                      </p:tavLst>
                                    </p:anim>
                                    <p:anim calcmode="lin" valueType="num">
                                      <p:cBhvr additive="base">
                                        <p:cTn id="555" dur="4000"/>
                                        <p:tgtEl>
                                          <p:spTgt spid="20"/>
                                        </p:tgtEl>
                                        <p:attrNameLst>
                                          <p:attrName>ppt_y</p:attrName>
                                        </p:attrNameLst>
                                      </p:cBhvr>
                                      <p:tavLst>
                                        <p:tav tm="0">
                                          <p:val>
                                            <p:strVal val="ppt_y"/>
                                          </p:val>
                                        </p:tav>
                                        <p:tav tm="100000">
                                          <p:val>
                                            <p:strVal val="1+ppt_h/2"/>
                                          </p:val>
                                        </p:tav>
                                      </p:tavLst>
                                    </p:anim>
                                    <p:set>
                                      <p:cBhvr>
                                        <p:cTn id="556" dur="1" fill="hold">
                                          <p:stCondLst>
                                            <p:cond delay="3999"/>
                                          </p:stCondLst>
                                        </p:cTn>
                                        <p:tgtEl>
                                          <p:spTgt spid="20"/>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9"/>
                                        </p:tgtEl>
                                        <p:attrNameLst>
                                          <p:attrName>style.visibility</p:attrName>
                                        </p:attrNameLst>
                                      </p:cBhvr>
                                      <p:to>
                                        <p:strVal val="visible"/>
                                      </p:to>
                                    </p:set>
                                    <p:anim calcmode="lin" valueType="num">
                                      <p:cBhvr>
                                        <p:cTn id="559" dur="3000" fill="hold"/>
                                        <p:tgtEl>
                                          <p:spTgt spid="19"/>
                                        </p:tgtEl>
                                        <p:attrNameLst>
                                          <p:attrName>ppt_x</p:attrName>
                                        </p:attrNameLst>
                                      </p:cBhvr>
                                      <p:tavLst>
                                        <p:tav tm="0">
                                          <p:val>
                                            <p:strVal val="#ppt_x"/>
                                          </p:val>
                                        </p:tav>
                                        <p:tav tm="100000">
                                          <p:val>
                                            <p:strVal val="#ppt_x"/>
                                          </p:val>
                                        </p:tav>
                                      </p:tavLst>
                                    </p:anim>
                                    <p:anim calcmode="lin" valueType="num">
                                      <p:cBhvr>
                                        <p:cTn id="560" dur="3000" fill="hold"/>
                                        <p:tgtEl>
                                          <p:spTgt spid="19"/>
                                        </p:tgtEl>
                                        <p:attrNameLst>
                                          <p:attrName>ppt_y</p:attrName>
                                        </p:attrNameLst>
                                      </p:cBhvr>
                                      <p:tavLst>
                                        <p:tav tm="0">
                                          <p:val>
                                            <p:strVal val="#ppt_y+#ppt_h/2"/>
                                          </p:val>
                                        </p:tav>
                                        <p:tav tm="100000">
                                          <p:val>
                                            <p:strVal val="#ppt_y"/>
                                          </p:val>
                                        </p:tav>
                                      </p:tavLst>
                                    </p:anim>
                                    <p:anim calcmode="lin" valueType="num">
                                      <p:cBhvr>
                                        <p:cTn id="561" dur="3000" fill="hold"/>
                                        <p:tgtEl>
                                          <p:spTgt spid="19"/>
                                        </p:tgtEl>
                                        <p:attrNameLst>
                                          <p:attrName>ppt_w</p:attrName>
                                        </p:attrNameLst>
                                      </p:cBhvr>
                                      <p:tavLst>
                                        <p:tav tm="0">
                                          <p:val>
                                            <p:strVal val="#ppt_w"/>
                                          </p:val>
                                        </p:tav>
                                        <p:tav tm="100000">
                                          <p:val>
                                            <p:strVal val="#ppt_w"/>
                                          </p:val>
                                        </p:tav>
                                      </p:tavLst>
                                    </p:anim>
                                    <p:anim calcmode="lin" valueType="num">
                                      <p:cBhvr>
                                        <p:cTn id="562" dur="3000" fill="hold"/>
                                        <p:tgtEl>
                                          <p:spTgt spid="19"/>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9"/>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9"/>
                                        </p:tgtEl>
                                        <p:attrNameLst>
                                          <p:attrName>ppt_x</p:attrName>
                                        </p:attrNameLst>
                                      </p:cBhvr>
                                      <p:tavLst>
                                        <p:tav tm="0">
                                          <p:val>
                                            <p:strVal val="ppt_x"/>
                                          </p:val>
                                        </p:tav>
                                        <p:tav tm="100000">
                                          <p:val>
                                            <p:strVal val="1+ppt_w/2"/>
                                          </p:val>
                                        </p:tav>
                                      </p:tavLst>
                                    </p:anim>
                                    <p:anim calcmode="lin" valueType="num">
                                      <p:cBhvr additive="base">
                                        <p:cTn id="567" dur="4000"/>
                                        <p:tgtEl>
                                          <p:spTgt spid="19"/>
                                        </p:tgtEl>
                                        <p:attrNameLst>
                                          <p:attrName>ppt_y</p:attrName>
                                        </p:attrNameLst>
                                      </p:cBhvr>
                                      <p:tavLst>
                                        <p:tav tm="0">
                                          <p:val>
                                            <p:strVal val="ppt_y"/>
                                          </p:val>
                                        </p:tav>
                                        <p:tav tm="100000">
                                          <p:val>
                                            <p:strVal val="1+ppt_h/2"/>
                                          </p:val>
                                        </p:tav>
                                      </p:tavLst>
                                    </p:anim>
                                    <p:set>
                                      <p:cBhvr>
                                        <p:cTn id="568" dur="1" fill="hold">
                                          <p:stCondLst>
                                            <p:cond delay="3999"/>
                                          </p:stCondLst>
                                        </p:cTn>
                                        <p:tgtEl>
                                          <p:spTgt spid="19"/>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8"/>
                                        </p:tgtEl>
                                        <p:attrNameLst>
                                          <p:attrName>style.visibility</p:attrName>
                                        </p:attrNameLst>
                                      </p:cBhvr>
                                      <p:to>
                                        <p:strVal val="visible"/>
                                      </p:to>
                                    </p:set>
                                    <p:anim calcmode="lin" valueType="num">
                                      <p:cBhvr>
                                        <p:cTn id="571" dur="3000" fill="hold"/>
                                        <p:tgtEl>
                                          <p:spTgt spid="18"/>
                                        </p:tgtEl>
                                        <p:attrNameLst>
                                          <p:attrName>ppt_x</p:attrName>
                                        </p:attrNameLst>
                                      </p:cBhvr>
                                      <p:tavLst>
                                        <p:tav tm="0">
                                          <p:val>
                                            <p:strVal val="#ppt_x"/>
                                          </p:val>
                                        </p:tav>
                                        <p:tav tm="100000">
                                          <p:val>
                                            <p:strVal val="#ppt_x"/>
                                          </p:val>
                                        </p:tav>
                                      </p:tavLst>
                                    </p:anim>
                                    <p:anim calcmode="lin" valueType="num">
                                      <p:cBhvr>
                                        <p:cTn id="572" dur="3000" fill="hold"/>
                                        <p:tgtEl>
                                          <p:spTgt spid="18"/>
                                        </p:tgtEl>
                                        <p:attrNameLst>
                                          <p:attrName>ppt_y</p:attrName>
                                        </p:attrNameLst>
                                      </p:cBhvr>
                                      <p:tavLst>
                                        <p:tav tm="0">
                                          <p:val>
                                            <p:strVal val="#ppt_y+#ppt_h/2"/>
                                          </p:val>
                                        </p:tav>
                                        <p:tav tm="100000">
                                          <p:val>
                                            <p:strVal val="#ppt_y"/>
                                          </p:val>
                                        </p:tav>
                                      </p:tavLst>
                                    </p:anim>
                                    <p:anim calcmode="lin" valueType="num">
                                      <p:cBhvr>
                                        <p:cTn id="573" dur="3000" fill="hold"/>
                                        <p:tgtEl>
                                          <p:spTgt spid="18"/>
                                        </p:tgtEl>
                                        <p:attrNameLst>
                                          <p:attrName>ppt_w</p:attrName>
                                        </p:attrNameLst>
                                      </p:cBhvr>
                                      <p:tavLst>
                                        <p:tav tm="0">
                                          <p:val>
                                            <p:strVal val="#ppt_w"/>
                                          </p:val>
                                        </p:tav>
                                        <p:tav tm="100000">
                                          <p:val>
                                            <p:strVal val="#ppt_w"/>
                                          </p:val>
                                        </p:tav>
                                      </p:tavLst>
                                    </p:anim>
                                    <p:anim calcmode="lin" valueType="num">
                                      <p:cBhvr>
                                        <p:cTn id="574" dur="3000" fill="hold"/>
                                        <p:tgtEl>
                                          <p:spTgt spid="18"/>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8"/>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8"/>
                                        </p:tgtEl>
                                        <p:attrNameLst>
                                          <p:attrName>ppt_x</p:attrName>
                                        </p:attrNameLst>
                                      </p:cBhvr>
                                      <p:tavLst>
                                        <p:tav tm="0">
                                          <p:val>
                                            <p:strVal val="ppt_x"/>
                                          </p:val>
                                        </p:tav>
                                        <p:tav tm="100000">
                                          <p:val>
                                            <p:strVal val="1+ppt_w/2"/>
                                          </p:val>
                                        </p:tav>
                                      </p:tavLst>
                                    </p:anim>
                                    <p:anim calcmode="lin" valueType="num">
                                      <p:cBhvr additive="base">
                                        <p:cTn id="579" dur="4000"/>
                                        <p:tgtEl>
                                          <p:spTgt spid="18"/>
                                        </p:tgtEl>
                                        <p:attrNameLst>
                                          <p:attrName>ppt_y</p:attrName>
                                        </p:attrNameLst>
                                      </p:cBhvr>
                                      <p:tavLst>
                                        <p:tav tm="0">
                                          <p:val>
                                            <p:strVal val="ppt_y"/>
                                          </p:val>
                                        </p:tav>
                                        <p:tav tm="100000">
                                          <p:val>
                                            <p:strVal val="1+ppt_h/2"/>
                                          </p:val>
                                        </p:tav>
                                      </p:tavLst>
                                    </p:anim>
                                    <p:set>
                                      <p:cBhvr>
                                        <p:cTn id="580" dur="1" fill="hold">
                                          <p:stCondLst>
                                            <p:cond delay="3999"/>
                                          </p:stCondLst>
                                        </p:cTn>
                                        <p:tgtEl>
                                          <p:spTgt spid="18"/>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7"/>
                                        </p:tgtEl>
                                        <p:attrNameLst>
                                          <p:attrName>style.visibility</p:attrName>
                                        </p:attrNameLst>
                                      </p:cBhvr>
                                      <p:to>
                                        <p:strVal val="visible"/>
                                      </p:to>
                                    </p:set>
                                    <p:anim calcmode="lin" valueType="num">
                                      <p:cBhvr>
                                        <p:cTn id="583" dur="3000" fill="hold"/>
                                        <p:tgtEl>
                                          <p:spTgt spid="17"/>
                                        </p:tgtEl>
                                        <p:attrNameLst>
                                          <p:attrName>ppt_x</p:attrName>
                                        </p:attrNameLst>
                                      </p:cBhvr>
                                      <p:tavLst>
                                        <p:tav tm="0">
                                          <p:val>
                                            <p:strVal val="#ppt_x"/>
                                          </p:val>
                                        </p:tav>
                                        <p:tav tm="100000">
                                          <p:val>
                                            <p:strVal val="#ppt_x"/>
                                          </p:val>
                                        </p:tav>
                                      </p:tavLst>
                                    </p:anim>
                                    <p:anim calcmode="lin" valueType="num">
                                      <p:cBhvr>
                                        <p:cTn id="584" dur="3000" fill="hold"/>
                                        <p:tgtEl>
                                          <p:spTgt spid="17"/>
                                        </p:tgtEl>
                                        <p:attrNameLst>
                                          <p:attrName>ppt_y</p:attrName>
                                        </p:attrNameLst>
                                      </p:cBhvr>
                                      <p:tavLst>
                                        <p:tav tm="0">
                                          <p:val>
                                            <p:strVal val="#ppt_y+#ppt_h/2"/>
                                          </p:val>
                                        </p:tav>
                                        <p:tav tm="100000">
                                          <p:val>
                                            <p:strVal val="#ppt_y"/>
                                          </p:val>
                                        </p:tav>
                                      </p:tavLst>
                                    </p:anim>
                                    <p:anim calcmode="lin" valueType="num">
                                      <p:cBhvr>
                                        <p:cTn id="585" dur="3000" fill="hold"/>
                                        <p:tgtEl>
                                          <p:spTgt spid="17"/>
                                        </p:tgtEl>
                                        <p:attrNameLst>
                                          <p:attrName>ppt_w</p:attrName>
                                        </p:attrNameLst>
                                      </p:cBhvr>
                                      <p:tavLst>
                                        <p:tav tm="0">
                                          <p:val>
                                            <p:strVal val="#ppt_w"/>
                                          </p:val>
                                        </p:tav>
                                        <p:tav tm="100000">
                                          <p:val>
                                            <p:strVal val="#ppt_w"/>
                                          </p:val>
                                        </p:tav>
                                      </p:tavLst>
                                    </p:anim>
                                    <p:anim calcmode="lin" valueType="num">
                                      <p:cBhvr>
                                        <p:cTn id="586" dur="3000" fill="hold"/>
                                        <p:tgtEl>
                                          <p:spTgt spid="17"/>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7"/>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7"/>
                                        </p:tgtEl>
                                        <p:attrNameLst>
                                          <p:attrName>ppt_x</p:attrName>
                                        </p:attrNameLst>
                                      </p:cBhvr>
                                      <p:tavLst>
                                        <p:tav tm="0">
                                          <p:val>
                                            <p:strVal val="ppt_x"/>
                                          </p:val>
                                        </p:tav>
                                        <p:tav tm="100000">
                                          <p:val>
                                            <p:strVal val="1+ppt_w/2"/>
                                          </p:val>
                                        </p:tav>
                                      </p:tavLst>
                                    </p:anim>
                                    <p:anim calcmode="lin" valueType="num">
                                      <p:cBhvr additive="base">
                                        <p:cTn id="591" dur="4000"/>
                                        <p:tgtEl>
                                          <p:spTgt spid="17"/>
                                        </p:tgtEl>
                                        <p:attrNameLst>
                                          <p:attrName>ppt_y</p:attrName>
                                        </p:attrNameLst>
                                      </p:cBhvr>
                                      <p:tavLst>
                                        <p:tav tm="0">
                                          <p:val>
                                            <p:strVal val="ppt_y"/>
                                          </p:val>
                                        </p:tav>
                                        <p:tav tm="100000">
                                          <p:val>
                                            <p:strVal val="1+ppt_h/2"/>
                                          </p:val>
                                        </p:tav>
                                      </p:tavLst>
                                    </p:anim>
                                    <p:set>
                                      <p:cBhvr>
                                        <p:cTn id="592" dur="1" fill="hold">
                                          <p:stCondLst>
                                            <p:cond delay="3999"/>
                                          </p:stCondLst>
                                        </p:cTn>
                                        <p:tgtEl>
                                          <p:spTgt spid="17"/>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6"/>
                                        </p:tgtEl>
                                        <p:attrNameLst>
                                          <p:attrName>style.visibility</p:attrName>
                                        </p:attrNameLst>
                                      </p:cBhvr>
                                      <p:to>
                                        <p:strVal val="visible"/>
                                      </p:to>
                                    </p:set>
                                    <p:anim calcmode="lin" valueType="num">
                                      <p:cBhvr>
                                        <p:cTn id="595" dur="3000" fill="hold"/>
                                        <p:tgtEl>
                                          <p:spTgt spid="16"/>
                                        </p:tgtEl>
                                        <p:attrNameLst>
                                          <p:attrName>ppt_x</p:attrName>
                                        </p:attrNameLst>
                                      </p:cBhvr>
                                      <p:tavLst>
                                        <p:tav tm="0">
                                          <p:val>
                                            <p:strVal val="#ppt_x"/>
                                          </p:val>
                                        </p:tav>
                                        <p:tav tm="100000">
                                          <p:val>
                                            <p:strVal val="#ppt_x"/>
                                          </p:val>
                                        </p:tav>
                                      </p:tavLst>
                                    </p:anim>
                                    <p:anim calcmode="lin" valueType="num">
                                      <p:cBhvr>
                                        <p:cTn id="596" dur="3000" fill="hold"/>
                                        <p:tgtEl>
                                          <p:spTgt spid="16"/>
                                        </p:tgtEl>
                                        <p:attrNameLst>
                                          <p:attrName>ppt_y</p:attrName>
                                        </p:attrNameLst>
                                      </p:cBhvr>
                                      <p:tavLst>
                                        <p:tav tm="0">
                                          <p:val>
                                            <p:strVal val="#ppt_y+#ppt_h/2"/>
                                          </p:val>
                                        </p:tav>
                                        <p:tav tm="100000">
                                          <p:val>
                                            <p:strVal val="#ppt_y"/>
                                          </p:val>
                                        </p:tav>
                                      </p:tavLst>
                                    </p:anim>
                                    <p:anim calcmode="lin" valueType="num">
                                      <p:cBhvr>
                                        <p:cTn id="597" dur="3000" fill="hold"/>
                                        <p:tgtEl>
                                          <p:spTgt spid="16"/>
                                        </p:tgtEl>
                                        <p:attrNameLst>
                                          <p:attrName>ppt_w</p:attrName>
                                        </p:attrNameLst>
                                      </p:cBhvr>
                                      <p:tavLst>
                                        <p:tav tm="0">
                                          <p:val>
                                            <p:strVal val="#ppt_w"/>
                                          </p:val>
                                        </p:tav>
                                        <p:tav tm="100000">
                                          <p:val>
                                            <p:strVal val="#ppt_w"/>
                                          </p:val>
                                        </p:tav>
                                      </p:tavLst>
                                    </p:anim>
                                    <p:anim calcmode="lin" valueType="num">
                                      <p:cBhvr>
                                        <p:cTn id="598" dur="3000" fill="hold"/>
                                        <p:tgtEl>
                                          <p:spTgt spid="16"/>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6"/>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6"/>
                                        </p:tgtEl>
                                        <p:attrNameLst>
                                          <p:attrName>ppt_x</p:attrName>
                                        </p:attrNameLst>
                                      </p:cBhvr>
                                      <p:tavLst>
                                        <p:tav tm="0">
                                          <p:val>
                                            <p:strVal val="ppt_x"/>
                                          </p:val>
                                        </p:tav>
                                        <p:tav tm="100000">
                                          <p:val>
                                            <p:strVal val="1+ppt_w/2"/>
                                          </p:val>
                                        </p:tav>
                                      </p:tavLst>
                                    </p:anim>
                                    <p:anim calcmode="lin" valueType="num">
                                      <p:cBhvr additive="base">
                                        <p:cTn id="603" dur="4000"/>
                                        <p:tgtEl>
                                          <p:spTgt spid="16"/>
                                        </p:tgtEl>
                                        <p:attrNameLst>
                                          <p:attrName>ppt_y</p:attrName>
                                        </p:attrNameLst>
                                      </p:cBhvr>
                                      <p:tavLst>
                                        <p:tav tm="0">
                                          <p:val>
                                            <p:strVal val="ppt_y"/>
                                          </p:val>
                                        </p:tav>
                                        <p:tav tm="100000">
                                          <p:val>
                                            <p:strVal val="1+ppt_h/2"/>
                                          </p:val>
                                        </p:tav>
                                      </p:tavLst>
                                    </p:anim>
                                    <p:set>
                                      <p:cBhvr>
                                        <p:cTn id="604" dur="1" fill="hold">
                                          <p:stCondLst>
                                            <p:cond delay="3999"/>
                                          </p:stCondLst>
                                        </p:cTn>
                                        <p:tgtEl>
                                          <p:spTgt spid="16"/>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5"/>
                                        </p:tgtEl>
                                        <p:attrNameLst>
                                          <p:attrName>style.visibility</p:attrName>
                                        </p:attrNameLst>
                                      </p:cBhvr>
                                      <p:to>
                                        <p:strVal val="visible"/>
                                      </p:to>
                                    </p:set>
                                    <p:anim calcmode="lin" valueType="num">
                                      <p:cBhvr>
                                        <p:cTn id="607" dur="3000" fill="hold"/>
                                        <p:tgtEl>
                                          <p:spTgt spid="15"/>
                                        </p:tgtEl>
                                        <p:attrNameLst>
                                          <p:attrName>ppt_x</p:attrName>
                                        </p:attrNameLst>
                                      </p:cBhvr>
                                      <p:tavLst>
                                        <p:tav tm="0">
                                          <p:val>
                                            <p:strVal val="#ppt_x"/>
                                          </p:val>
                                        </p:tav>
                                        <p:tav tm="100000">
                                          <p:val>
                                            <p:strVal val="#ppt_x"/>
                                          </p:val>
                                        </p:tav>
                                      </p:tavLst>
                                    </p:anim>
                                    <p:anim calcmode="lin" valueType="num">
                                      <p:cBhvr>
                                        <p:cTn id="608" dur="3000" fill="hold"/>
                                        <p:tgtEl>
                                          <p:spTgt spid="15"/>
                                        </p:tgtEl>
                                        <p:attrNameLst>
                                          <p:attrName>ppt_y</p:attrName>
                                        </p:attrNameLst>
                                      </p:cBhvr>
                                      <p:tavLst>
                                        <p:tav tm="0">
                                          <p:val>
                                            <p:strVal val="#ppt_y+#ppt_h/2"/>
                                          </p:val>
                                        </p:tav>
                                        <p:tav tm="100000">
                                          <p:val>
                                            <p:strVal val="#ppt_y"/>
                                          </p:val>
                                        </p:tav>
                                      </p:tavLst>
                                    </p:anim>
                                    <p:anim calcmode="lin" valueType="num">
                                      <p:cBhvr>
                                        <p:cTn id="609" dur="3000" fill="hold"/>
                                        <p:tgtEl>
                                          <p:spTgt spid="15"/>
                                        </p:tgtEl>
                                        <p:attrNameLst>
                                          <p:attrName>ppt_w</p:attrName>
                                        </p:attrNameLst>
                                      </p:cBhvr>
                                      <p:tavLst>
                                        <p:tav tm="0">
                                          <p:val>
                                            <p:strVal val="#ppt_w"/>
                                          </p:val>
                                        </p:tav>
                                        <p:tav tm="100000">
                                          <p:val>
                                            <p:strVal val="#ppt_w"/>
                                          </p:val>
                                        </p:tav>
                                      </p:tavLst>
                                    </p:anim>
                                    <p:anim calcmode="lin" valueType="num">
                                      <p:cBhvr>
                                        <p:cTn id="610" dur="3000" fill="hold"/>
                                        <p:tgtEl>
                                          <p:spTgt spid="15"/>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5"/>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5"/>
                                        </p:tgtEl>
                                        <p:attrNameLst>
                                          <p:attrName>ppt_x</p:attrName>
                                        </p:attrNameLst>
                                      </p:cBhvr>
                                      <p:tavLst>
                                        <p:tav tm="0">
                                          <p:val>
                                            <p:strVal val="ppt_x"/>
                                          </p:val>
                                        </p:tav>
                                        <p:tav tm="100000">
                                          <p:val>
                                            <p:strVal val="1+ppt_w/2"/>
                                          </p:val>
                                        </p:tav>
                                      </p:tavLst>
                                    </p:anim>
                                    <p:anim calcmode="lin" valueType="num">
                                      <p:cBhvr additive="base">
                                        <p:cTn id="615" dur="4000"/>
                                        <p:tgtEl>
                                          <p:spTgt spid="15"/>
                                        </p:tgtEl>
                                        <p:attrNameLst>
                                          <p:attrName>ppt_y</p:attrName>
                                        </p:attrNameLst>
                                      </p:cBhvr>
                                      <p:tavLst>
                                        <p:tav tm="0">
                                          <p:val>
                                            <p:strVal val="ppt_y"/>
                                          </p:val>
                                        </p:tav>
                                        <p:tav tm="100000">
                                          <p:val>
                                            <p:strVal val="1+ppt_h/2"/>
                                          </p:val>
                                        </p:tav>
                                      </p:tavLst>
                                    </p:anim>
                                    <p:set>
                                      <p:cBhvr>
                                        <p:cTn id="616" dur="1" fill="hold">
                                          <p:stCondLst>
                                            <p:cond delay="3999"/>
                                          </p:stCondLst>
                                        </p:cTn>
                                        <p:tgtEl>
                                          <p:spTgt spid="15"/>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4"/>
                                        </p:tgtEl>
                                        <p:attrNameLst>
                                          <p:attrName>style.visibility</p:attrName>
                                        </p:attrNameLst>
                                      </p:cBhvr>
                                      <p:to>
                                        <p:strVal val="visible"/>
                                      </p:to>
                                    </p:set>
                                    <p:anim calcmode="lin" valueType="num">
                                      <p:cBhvr>
                                        <p:cTn id="619" dur="3000" fill="hold"/>
                                        <p:tgtEl>
                                          <p:spTgt spid="14"/>
                                        </p:tgtEl>
                                        <p:attrNameLst>
                                          <p:attrName>ppt_x</p:attrName>
                                        </p:attrNameLst>
                                      </p:cBhvr>
                                      <p:tavLst>
                                        <p:tav tm="0">
                                          <p:val>
                                            <p:strVal val="#ppt_x"/>
                                          </p:val>
                                        </p:tav>
                                        <p:tav tm="100000">
                                          <p:val>
                                            <p:strVal val="#ppt_x"/>
                                          </p:val>
                                        </p:tav>
                                      </p:tavLst>
                                    </p:anim>
                                    <p:anim calcmode="lin" valueType="num">
                                      <p:cBhvr>
                                        <p:cTn id="620" dur="3000" fill="hold"/>
                                        <p:tgtEl>
                                          <p:spTgt spid="14"/>
                                        </p:tgtEl>
                                        <p:attrNameLst>
                                          <p:attrName>ppt_y</p:attrName>
                                        </p:attrNameLst>
                                      </p:cBhvr>
                                      <p:tavLst>
                                        <p:tav tm="0">
                                          <p:val>
                                            <p:strVal val="#ppt_y+#ppt_h/2"/>
                                          </p:val>
                                        </p:tav>
                                        <p:tav tm="100000">
                                          <p:val>
                                            <p:strVal val="#ppt_y"/>
                                          </p:val>
                                        </p:tav>
                                      </p:tavLst>
                                    </p:anim>
                                    <p:anim calcmode="lin" valueType="num">
                                      <p:cBhvr>
                                        <p:cTn id="621" dur="3000" fill="hold"/>
                                        <p:tgtEl>
                                          <p:spTgt spid="14"/>
                                        </p:tgtEl>
                                        <p:attrNameLst>
                                          <p:attrName>ppt_w</p:attrName>
                                        </p:attrNameLst>
                                      </p:cBhvr>
                                      <p:tavLst>
                                        <p:tav tm="0">
                                          <p:val>
                                            <p:strVal val="#ppt_w"/>
                                          </p:val>
                                        </p:tav>
                                        <p:tav tm="100000">
                                          <p:val>
                                            <p:strVal val="#ppt_w"/>
                                          </p:val>
                                        </p:tav>
                                      </p:tavLst>
                                    </p:anim>
                                    <p:anim calcmode="lin" valueType="num">
                                      <p:cBhvr>
                                        <p:cTn id="622" dur="3000" fill="hold"/>
                                        <p:tgtEl>
                                          <p:spTgt spid="14"/>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4"/>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4"/>
                                        </p:tgtEl>
                                        <p:attrNameLst>
                                          <p:attrName>ppt_x</p:attrName>
                                        </p:attrNameLst>
                                      </p:cBhvr>
                                      <p:tavLst>
                                        <p:tav tm="0">
                                          <p:val>
                                            <p:strVal val="ppt_x"/>
                                          </p:val>
                                        </p:tav>
                                        <p:tav tm="100000">
                                          <p:val>
                                            <p:strVal val="1+ppt_w/2"/>
                                          </p:val>
                                        </p:tav>
                                      </p:tavLst>
                                    </p:anim>
                                    <p:anim calcmode="lin" valueType="num">
                                      <p:cBhvr additive="base">
                                        <p:cTn id="627" dur="4000"/>
                                        <p:tgtEl>
                                          <p:spTgt spid="14"/>
                                        </p:tgtEl>
                                        <p:attrNameLst>
                                          <p:attrName>ppt_y</p:attrName>
                                        </p:attrNameLst>
                                      </p:cBhvr>
                                      <p:tavLst>
                                        <p:tav tm="0">
                                          <p:val>
                                            <p:strVal val="ppt_y"/>
                                          </p:val>
                                        </p:tav>
                                        <p:tav tm="100000">
                                          <p:val>
                                            <p:strVal val="1+ppt_h/2"/>
                                          </p:val>
                                        </p:tav>
                                      </p:tavLst>
                                    </p:anim>
                                    <p:set>
                                      <p:cBhvr>
                                        <p:cTn id="628" dur="1" fill="hold">
                                          <p:stCondLst>
                                            <p:cond delay="3999"/>
                                          </p:stCondLst>
                                        </p:cTn>
                                        <p:tgtEl>
                                          <p:spTgt spid="14"/>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3"/>
                                        </p:tgtEl>
                                        <p:attrNameLst>
                                          <p:attrName>style.visibility</p:attrName>
                                        </p:attrNameLst>
                                      </p:cBhvr>
                                      <p:to>
                                        <p:strVal val="visible"/>
                                      </p:to>
                                    </p:set>
                                    <p:anim calcmode="lin" valueType="num">
                                      <p:cBhvr>
                                        <p:cTn id="631" dur="3000" fill="hold"/>
                                        <p:tgtEl>
                                          <p:spTgt spid="13"/>
                                        </p:tgtEl>
                                        <p:attrNameLst>
                                          <p:attrName>ppt_x</p:attrName>
                                        </p:attrNameLst>
                                      </p:cBhvr>
                                      <p:tavLst>
                                        <p:tav tm="0">
                                          <p:val>
                                            <p:strVal val="#ppt_x"/>
                                          </p:val>
                                        </p:tav>
                                        <p:tav tm="100000">
                                          <p:val>
                                            <p:strVal val="#ppt_x"/>
                                          </p:val>
                                        </p:tav>
                                      </p:tavLst>
                                    </p:anim>
                                    <p:anim calcmode="lin" valueType="num">
                                      <p:cBhvr>
                                        <p:cTn id="632" dur="3000" fill="hold"/>
                                        <p:tgtEl>
                                          <p:spTgt spid="13"/>
                                        </p:tgtEl>
                                        <p:attrNameLst>
                                          <p:attrName>ppt_y</p:attrName>
                                        </p:attrNameLst>
                                      </p:cBhvr>
                                      <p:tavLst>
                                        <p:tav tm="0">
                                          <p:val>
                                            <p:strVal val="#ppt_y+#ppt_h/2"/>
                                          </p:val>
                                        </p:tav>
                                        <p:tav tm="100000">
                                          <p:val>
                                            <p:strVal val="#ppt_y"/>
                                          </p:val>
                                        </p:tav>
                                      </p:tavLst>
                                    </p:anim>
                                    <p:anim calcmode="lin" valueType="num">
                                      <p:cBhvr>
                                        <p:cTn id="633" dur="3000" fill="hold"/>
                                        <p:tgtEl>
                                          <p:spTgt spid="13"/>
                                        </p:tgtEl>
                                        <p:attrNameLst>
                                          <p:attrName>ppt_w</p:attrName>
                                        </p:attrNameLst>
                                      </p:cBhvr>
                                      <p:tavLst>
                                        <p:tav tm="0">
                                          <p:val>
                                            <p:strVal val="#ppt_w"/>
                                          </p:val>
                                        </p:tav>
                                        <p:tav tm="100000">
                                          <p:val>
                                            <p:strVal val="#ppt_w"/>
                                          </p:val>
                                        </p:tav>
                                      </p:tavLst>
                                    </p:anim>
                                    <p:anim calcmode="lin" valueType="num">
                                      <p:cBhvr>
                                        <p:cTn id="634" dur="3000" fill="hold"/>
                                        <p:tgtEl>
                                          <p:spTgt spid="13"/>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3"/>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3"/>
                                        </p:tgtEl>
                                        <p:attrNameLst>
                                          <p:attrName>ppt_x</p:attrName>
                                        </p:attrNameLst>
                                      </p:cBhvr>
                                      <p:tavLst>
                                        <p:tav tm="0">
                                          <p:val>
                                            <p:strVal val="ppt_x"/>
                                          </p:val>
                                        </p:tav>
                                        <p:tav tm="100000">
                                          <p:val>
                                            <p:strVal val="1+ppt_w/2"/>
                                          </p:val>
                                        </p:tav>
                                      </p:tavLst>
                                    </p:anim>
                                    <p:anim calcmode="lin" valueType="num">
                                      <p:cBhvr additive="base">
                                        <p:cTn id="639" dur="4000"/>
                                        <p:tgtEl>
                                          <p:spTgt spid="13"/>
                                        </p:tgtEl>
                                        <p:attrNameLst>
                                          <p:attrName>ppt_y</p:attrName>
                                        </p:attrNameLst>
                                      </p:cBhvr>
                                      <p:tavLst>
                                        <p:tav tm="0">
                                          <p:val>
                                            <p:strVal val="ppt_y"/>
                                          </p:val>
                                        </p:tav>
                                        <p:tav tm="100000">
                                          <p:val>
                                            <p:strVal val="1+ppt_h/2"/>
                                          </p:val>
                                        </p:tav>
                                      </p:tavLst>
                                    </p:anim>
                                    <p:set>
                                      <p:cBhvr>
                                        <p:cTn id="640" dur="1" fill="hold">
                                          <p:stCondLst>
                                            <p:cond delay="3999"/>
                                          </p:stCondLst>
                                        </p:cTn>
                                        <p:tgtEl>
                                          <p:spTgt spid="13"/>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2"/>
                                        </p:tgtEl>
                                        <p:attrNameLst>
                                          <p:attrName>style.visibility</p:attrName>
                                        </p:attrNameLst>
                                      </p:cBhvr>
                                      <p:to>
                                        <p:strVal val="visible"/>
                                      </p:to>
                                    </p:set>
                                    <p:anim calcmode="lin" valueType="num">
                                      <p:cBhvr>
                                        <p:cTn id="643" dur="3000" fill="hold"/>
                                        <p:tgtEl>
                                          <p:spTgt spid="12"/>
                                        </p:tgtEl>
                                        <p:attrNameLst>
                                          <p:attrName>ppt_x</p:attrName>
                                        </p:attrNameLst>
                                      </p:cBhvr>
                                      <p:tavLst>
                                        <p:tav tm="0">
                                          <p:val>
                                            <p:strVal val="#ppt_x"/>
                                          </p:val>
                                        </p:tav>
                                        <p:tav tm="100000">
                                          <p:val>
                                            <p:strVal val="#ppt_x"/>
                                          </p:val>
                                        </p:tav>
                                      </p:tavLst>
                                    </p:anim>
                                    <p:anim calcmode="lin" valueType="num">
                                      <p:cBhvr>
                                        <p:cTn id="644" dur="3000" fill="hold"/>
                                        <p:tgtEl>
                                          <p:spTgt spid="12"/>
                                        </p:tgtEl>
                                        <p:attrNameLst>
                                          <p:attrName>ppt_y</p:attrName>
                                        </p:attrNameLst>
                                      </p:cBhvr>
                                      <p:tavLst>
                                        <p:tav tm="0">
                                          <p:val>
                                            <p:strVal val="#ppt_y+#ppt_h/2"/>
                                          </p:val>
                                        </p:tav>
                                        <p:tav tm="100000">
                                          <p:val>
                                            <p:strVal val="#ppt_y"/>
                                          </p:val>
                                        </p:tav>
                                      </p:tavLst>
                                    </p:anim>
                                    <p:anim calcmode="lin" valueType="num">
                                      <p:cBhvr>
                                        <p:cTn id="645" dur="3000" fill="hold"/>
                                        <p:tgtEl>
                                          <p:spTgt spid="12"/>
                                        </p:tgtEl>
                                        <p:attrNameLst>
                                          <p:attrName>ppt_w</p:attrName>
                                        </p:attrNameLst>
                                      </p:cBhvr>
                                      <p:tavLst>
                                        <p:tav tm="0">
                                          <p:val>
                                            <p:strVal val="#ppt_w"/>
                                          </p:val>
                                        </p:tav>
                                        <p:tav tm="100000">
                                          <p:val>
                                            <p:strVal val="#ppt_w"/>
                                          </p:val>
                                        </p:tav>
                                      </p:tavLst>
                                    </p:anim>
                                    <p:anim calcmode="lin" valueType="num">
                                      <p:cBhvr>
                                        <p:cTn id="646" dur="3000" fill="hold"/>
                                        <p:tgtEl>
                                          <p:spTgt spid="12"/>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2"/>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2"/>
                                        </p:tgtEl>
                                        <p:attrNameLst>
                                          <p:attrName>ppt_x</p:attrName>
                                        </p:attrNameLst>
                                      </p:cBhvr>
                                      <p:tavLst>
                                        <p:tav tm="0">
                                          <p:val>
                                            <p:strVal val="ppt_x"/>
                                          </p:val>
                                        </p:tav>
                                        <p:tav tm="100000">
                                          <p:val>
                                            <p:strVal val="1+ppt_w/2"/>
                                          </p:val>
                                        </p:tav>
                                      </p:tavLst>
                                    </p:anim>
                                    <p:anim calcmode="lin" valueType="num">
                                      <p:cBhvr additive="base">
                                        <p:cTn id="651" dur="4000"/>
                                        <p:tgtEl>
                                          <p:spTgt spid="12"/>
                                        </p:tgtEl>
                                        <p:attrNameLst>
                                          <p:attrName>ppt_y</p:attrName>
                                        </p:attrNameLst>
                                      </p:cBhvr>
                                      <p:tavLst>
                                        <p:tav tm="0">
                                          <p:val>
                                            <p:strVal val="ppt_y"/>
                                          </p:val>
                                        </p:tav>
                                        <p:tav tm="100000">
                                          <p:val>
                                            <p:strVal val="1+ppt_h/2"/>
                                          </p:val>
                                        </p:tav>
                                      </p:tavLst>
                                    </p:anim>
                                    <p:set>
                                      <p:cBhvr>
                                        <p:cTn id="652" dur="1" fill="hold">
                                          <p:stCondLst>
                                            <p:cond delay="3999"/>
                                          </p:stCondLst>
                                        </p:cTn>
                                        <p:tgtEl>
                                          <p:spTgt spid="12"/>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5"/>
                                        </p:tgtEl>
                                        <p:attrNameLst>
                                          <p:attrName>style.visibility</p:attrName>
                                        </p:attrNameLst>
                                      </p:cBhvr>
                                      <p:to>
                                        <p:strVal val="visible"/>
                                      </p:to>
                                    </p:set>
                                    <p:anim calcmode="lin" valueType="num">
                                      <p:cBhvr>
                                        <p:cTn id="655" dur="3000" fill="hold"/>
                                        <p:tgtEl>
                                          <p:spTgt spid="25"/>
                                        </p:tgtEl>
                                        <p:attrNameLst>
                                          <p:attrName>ppt_x</p:attrName>
                                        </p:attrNameLst>
                                      </p:cBhvr>
                                      <p:tavLst>
                                        <p:tav tm="0">
                                          <p:val>
                                            <p:strVal val="#ppt_x"/>
                                          </p:val>
                                        </p:tav>
                                        <p:tav tm="100000">
                                          <p:val>
                                            <p:strVal val="#ppt_x"/>
                                          </p:val>
                                        </p:tav>
                                      </p:tavLst>
                                    </p:anim>
                                    <p:anim calcmode="lin" valueType="num">
                                      <p:cBhvr>
                                        <p:cTn id="656" dur="3000" fill="hold"/>
                                        <p:tgtEl>
                                          <p:spTgt spid="25"/>
                                        </p:tgtEl>
                                        <p:attrNameLst>
                                          <p:attrName>ppt_y</p:attrName>
                                        </p:attrNameLst>
                                      </p:cBhvr>
                                      <p:tavLst>
                                        <p:tav tm="0">
                                          <p:val>
                                            <p:strVal val="#ppt_y+#ppt_h/2"/>
                                          </p:val>
                                        </p:tav>
                                        <p:tav tm="100000">
                                          <p:val>
                                            <p:strVal val="#ppt_y"/>
                                          </p:val>
                                        </p:tav>
                                      </p:tavLst>
                                    </p:anim>
                                    <p:anim calcmode="lin" valueType="num">
                                      <p:cBhvr>
                                        <p:cTn id="657" dur="3000" fill="hold"/>
                                        <p:tgtEl>
                                          <p:spTgt spid="25"/>
                                        </p:tgtEl>
                                        <p:attrNameLst>
                                          <p:attrName>ppt_w</p:attrName>
                                        </p:attrNameLst>
                                      </p:cBhvr>
                                      <p:tavLst>
                                        <p:tav tm="0">
                                          <p:val>
                                            <p:strVal val="#ppt_w"/>
                                          </p:val>
                                        </p:tav>
                                        <p:tav tm="100000">
                                          <p:val>
                                            <p:strVal val="#ppt_w"/>
                                          </p:val>
                                        </p:tav>
                                      </p:tavLst>
                                    </p:anim>
                                    <p:anim calcmode="lin" valueType="num">
                                      <p:cBhvr>
                                        <p:cTn id="658" dur="3000" fill="hold"/>
                                        <p:tgtEl>
                                          <p:spTgt spid="25"/>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5"/>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5"/>
                                        </p:tgtEl>
                                        <p:attrNameLst>
                                          <p:attrName>ppt_x</p:attrName>
                                        </p:attrNameLst>
                                      </p:cBhvr>
                                      <p:tavLst>
                                        <p:tav tm="0">
                                          <p:val>
                                            <p:strVal val="ppt_x"/>
                                          </p:val>
                                        </p:tav>
                                        <p:tav tm="100000">
                                          <p:val>
                                            <p:strVal val="1+ppt_w/2"/>
                                          </p:val>
                                        </p:tav>
                                      </p:tavLst>
                                    </p:anim>
                                    <p:anim calcmode="lin" valueType="num">
                                      <p:cBhvr additive="base">
                                        <p:cTn id="663" dur="4000"/>
                                        <p:tgtEl>
                                          <p:spTgt spid="25"/>
                                        </p:tgtEl>
                                        <p:attrNameLst>
                                          <p:attrName>ppt_y</p:attrName>
                                        </p:attrNameLst>
                                      </p:cBhvr>
                                      <p:tavLst>
                                        <p:tav tm="0">
                                          <p:val>
                                            <p:strVal val="ppt_y"/>
                                          </p:val>
                                        </p:tav>
                                        <p:tav tm="100000">
                                          <p:val>
                                            <p:strVal val="1+ppt_h/2"/>
                                          </p:val>
                                        </p:tav>
                                      </p:tavLst>
                                    </p:anim>
                                    <p:set>
                                      <p:cBhvr>
                                        <p:cTn id="664" dur="1" fill="hold">
                                          <p:stCondLst>
                                            <p:cond delay="3999"/>
                                          </p:stCondLst>
                                        </p:cTn>
                                        <p:tgtEl>
                                          <p:spTgt spid="25"/>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7"/>
                                        </p:tgtEl>
                                        <p:attrNameLst>
                                          <p:attrName>style.visibility</p:attrName>
                                        </p:attrNameLst>
                                      </p:cBhvr>
                                      <p:to>
                                        <p:strVal val="visible"/>
                                      </p:to>
                                    </p:set>
                                    <p:anim calcmode="lin" valueType="num">
                                      <p:cBhvr>
                                        <p:cTn id="667" dur="3000" fill="hold"/>
                                        <p:tgtEl>
                                          <p:spTgt spid="27"/>
                                        </p:tgtEl>
                                        <p:attrNameLst>
                                          <p:attrName>ppt_x</p:attrName>
                                        </p:attrNameLst>
                                      </p:cBhvr>
                                      <p:tavLst>
                                        <p:tav tm="0">
                                          <p:val>
                                            <p:strVal val="#ppt_x"/>
                                          </p:val>
                                        </p:tav>
                                        <p:tav tm="100000">
                                          <p:val>
                                            <p:strVal val="#ppt_x"/>
                                          </p:val>
                                        </p:tav>
                                      </p:tavLst>
                                    </p:anim>
                                    <p:anim calcmode="lin" valueType="num">
                                      <p:cBhvr>
                                        <p:cTn id="668" dur="3000" fill="hold"/>
                                        <p:tgtEl>
                                          <p:spTgt spid="27"/>
                                        </p:tgtEl>
                                        <p:attrNameLst>
                                          <p:attrName>ppt_y</p:attrName>
                                        </p:attrNameLst>
                                      </p:cBhvr>
                                      <p:tavLst>
                                        <p:tav tm="0">
                                          <p:val>
                                            <p:strVal val="#ppt_y+#ppt_h/2"/>
                                          </p:val>
                                        </p:tav>
                                        <p:tav tm="100000">
                                          <p:val>
                                            <p:strVal val="#ppt_y"/>
                                          </p:val>
                                        </p:tav>
                                      </p:tavLst>
                                    </p:anim>
                                    <p:anim calcmode="lin" valueType="num">
                                      <p:cBhvr>
                                        <p:cTn id="669" dur="3000" fill="hold"/>
                                        <p:tgtEl>
                                          <p:spTgt spid="27"/>
                                        </p:tgtEl>
                                        <p:attrNameLst>
                                          <p:attrName>ppt_w</p:attrName>
                                        </p:attrNameLst>
                                      </p:cBhvr>
                                      <p:tavLst>
                                        <p:tav tm="0">
                                          <p:val>
                                            <p:strVal val="#ppt_w"/>
                                          </p:val>
                                        </p:tav>
                                        <p:tav tm="100000">
                                          <p:val>
                                            <p:strVal val="#ppt_w"/>
                                          </p:val>
                                        </p:tav>
                                      </p:tavLst>
                                    </p:anim>
                                    <p:anim calcmode="lin" valueType="num">
                                      <p:cBhvr>
                                        <p:cTn id="670" dur="3000" fill="hold"/>
                                        <p:tgtEl>
                                          <p:spTgt spid="27"/>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7"/>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7"/>
                                        </p:tgtEl>
                                        <p:attrNameLst>
                                          <p:attrName>ppt_x</p:attrName>
                                        </p:attrNameLst>
                                      </p:cBhvr>
                                      <p:tavLst>
                                        <p:tav tm="0">
                                          <p:val>
                                            <p:strVal val="ppt_x"/>
                                          </p:val>
                                        </p:tav>
                                        <p:tav tm="100000">
                                          <p:val>
                                            <p:strVal val="1+ppt_w/2"/>
                                          </p:val>
                                        </p:tav>
                                      </p:tavLst>
                                    </p:anim>
                                    <p:anim calcmode="lin" valueType="num">
                                      <p:cBhvr additive="base">
                                        <p:cTn id="675" dur="4000"/>
                                        <p:tgtEl>
                                          <p:spTgt spid="27"/>
                                        </p:tgtEl>
                                        <p:attrNameLst>
                                          <p:attrName>ppt_y</p:attrName>
                                        </p:attrNameLst>
                                      </p:cBhvr>
                                      <p:tavLst>
                                        <p:tav tm="0">
                                          <p:val>
                                            <p:strVal val="ppt_y"/>
                                          </p:val>
                                        </p:tav>
                                        <p:tav tm="100000">
                                          <p:val>
                                            <p:strVal val="1+ppt_h/2"/>
                                          </p:val>
                                        </p:tav>
                                      </p:tavLst>
                                    </p:anim>
                                    <p:set>
                                      <p:cBhvr>
                                        <p:cTn id="676" dur="1" fill="hold">
                                          <p:stCondLst>
                                            <p:cond delay="3999"/>
                                          </p:stCondLst>
                                        </p:cTn>
                                        <p:tgtEl>
                                          <p:spTgt spid="27"/>
                                        </p:tgtEl>
                                        <p:attrNameLst>
                                          <p:attrName>style.visibility</p:attrName>
                                        </p:attrNameLst>
                                      </p:cBhvr>
                                      <p:to>
                                        <p:strVal val="hidden"/>
                                      </p:to>
                                    </p:set>
                                  </p:childTnLst>
                                </p:cTn>
                              </p:par>
                              <p:par>
                                <p:cTn id="677" presetID="16" presetClass="entr" presetSubtype="37" fill="hold" nodeType="withEffect">
                                  <p:stCondLst>
                                    <p:cond delay="500"/>
                                  </p:stCondLst>
                                  <p:childTnLst>
                                    <p:set>
                                      <p:cBhvr>
                                        <p:cTn id="678" dur="1" fill="hold">
                                          <p:stCondLst>
                                            <p:cond delay="0"/>
                                          </p:stCondLst>
                                        </p:cTn>
                                        <p:tgtEl>
                                          <p:spTgt spid="64"/>
                                        </p:tgtEl>
                                        <p:attrNameLst>
                                          <p:attrName>style.visibility</p:attrName>
                                        </p:attrNameLst>
                                      </p:cBhvr>
                                      <p:to>
                                        <p:strVal val="visible"/>
                                      </p:to>
                                    </p:set>
                                    <p:animEffect transition="in" filter="barn(outVertical)">
                                      <p:cBhvr>
                                        <p:cTn id="679" dur="3500"/>
                                        <p:tgtEl>
                                          <p:spTgt spid="64"/>
                                        </p:tgtEl>
                                      </p:cBhvr>
                                    </p:animEffect>
                                  </p:childTnLst>
                                </p:cTn>
                              </p:par>
                              <p:par>
                                <p:cTn id="680" presetID="23" presetClass="entr" presetSubtype="272" fill="hold" nodeType="withEffect">
                                  <p:stCondLst>
                                    <p:cond delay="500"/>
                                  </p:stCondLst>
                                  <p:childTnLst>
                                    <p:set>
                                      <p:cBhvr>
                                        <p:cTn id="681" dur="1" fill="hold">
                                          <p:stCondLst>
                                            <p:cond delay="0"/>
                                          </p:stCondLst>
                                        </p:cTn>
                                        <p:tgtEl>
                                          <p:spTgt spid="64"/>
                                        </p:tgtEl>
                                        <p:attrNameLst>
                                          <p:attrName>style.visibility</p:attrName>
                                        </p:attrNameLst>
                                      </p:cBhvr>
                                      <p:to>
                                        <p:strVal val="visible"/>
                                      </p:to>
                                    </p:set>
                                    <p:anim calcmode="lin" valueType="num">
                                      <p:cBhvr>
                                        <p:cTn id="682" dur="3500" fill="hold"/>
                                        <p:tgtEl>
                                          <p:spTgt spid="64"/>
                                        </p:tgtEl>
                                        <p:attrNameLst>
                                          <p:attrName>ppt_w</p:attrName>
                                        </p:attrNameLst>
                                      </p:cBhvr>
                                      <p:tavLst>
                                        <p:tav tm="0">
                                          <p:val>
                                            <p:strVal val="2/3*#ppt_w"/>
                                          </p:val>
                                        </p:tav>
                                        <p:tav tm="100000">
                                          <p:val>
                                            <p:strVal val="#ppt_w"/>
                                          </p:val>
                                        </p:tav>
                                      </p:tavLst>
                                    </p:anim>
                                    <p:anim calcmode="lin" valueType="num">
                                      <p:cBhvr>
                                        <p:cTn id="683" dur="3500" fill="hold"/>
                                        <p:tgtEl>
                                          <p:spTgt spid="64"/>
                                        </p:tgtEl>
                                        <p:attrNameLst>
                                          <p:attrName>ppt_h</p:attrName>
                                        </p:attrNameLst>
                                      </p:cBhvr>
                                      <p:tavLst>
                                        <p:tav tm="0">
                                          <p:val>
                                            <p:strVal val="2/3*#ppt_h"/>
                                          </p:val>
                                        </p:tav>
                                        <p:tav tm="100000">
                                          <p:val>
                                            <p:strVal val="#ppt_h"/>
                                          </p:val>
                                        </p:tav>
                                      </p:tavLst>
                                    </p:anim>
                                  </p:childTnLst>
                                </p:cTn>
                              </p:par>
                              <p:par>
                                <p:cTn id="684" presetID="9" presetClass="emph" presetSubtype="0" grpId="0" nodeType="withEffect">
                                  <p:stCondLst>
                                    <p:cond delay="0"/>
                                  </p:stCondLst>
                                  <p:childTnLst>
                                    <p:set>
                                      <p:cBhvr rctx="PPT">
                                        <p:cTn id="685" dur="indefinite"/>
                                        <p:tgtEl>
                                          <p:spTgt spid="65"/>
                                        </p:tgtEl>
                                        <p:attrNameLst>
                                          <p:attrName>style.opacity</p:attrName>
                                        </p:attrNameLst>
                                      </p:cBhvr>
                                      <p:to>
                                        <p:strVal val="0"/>
                                      </p:to>
                                    </p:set>
                                    <p:animEffect filter="image" prLst="opacity: 0">
                                      <p:cBhvr rctx="IE">
                                        <p:cTn id="686"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5"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93 Rectángulo"/>
          <p:cNvSpPr/>
          <p:nvPr/>
        </p:nvSpPr>
        <p:spPr>
          <a:xfrm>
            <a:off x="0" y="-8774"/>
            <a:ext cx="9144000" cy="5152274"/>
          </a:xfrm>
          <a:prstGeom prst="rect">
            <a:avLst/>
          </a:prstGeom>
          <a:gradFill flip="none" rotWithShape="1">
            <a:gsLst>
              <a:gs pos="49000">
                <a:srgbClr val="696860">
                  <a:lumMod val="28000"/>
                </a:srgbClr>
              </a:gs>
              <a:gs pos="0">
                <a:schemeClr val="tx2">
                  <a:lumMod val="94000"/>
                </a:schemeClr>
              </a:gs>
              <a:gs pos="31661">
                <a:srgbClr val="515048"/>
              </a:gs>
              <a:gs pos="8000">
                <a:srgbClr val="A09E91"/>
              </a:gs>
              <a:gs pos="20000">
                <a:srgbClr val="5C5B52"/>
              </a:gs>
              <a:gs pos="76000">
                <a:schemeClr val="tx2">
                  <a:lumMod val="10000"/>
                </a:schemeClr>
              </a:gs>
              <a:gs pos="100000">
                <a:srgbClr val="002060">
                  <a:lumMod val="0"/>
                </a:srgbClr>
              </a:gs>
            </a:gsLst>
            <a:lin ang="54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descr="Diapositiva5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Paralelogramo"/>
          <p:cNvSpPr/>
          <p:nvPr/>
        </p:nvSpPr>
        <p:spPr>
          <a:xfrm rot="16200000" flipV="1">
            <a:off x="287673" y="3461446"/>
            <a:ext cx="1077948" cy="232717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16200000" flipV="1">
            <a:off x="780340" y="346144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16200000" flipV="1">
            <a:off x="1260337" y="346144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V="1">
            <a:off x="1753055" y="346144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V="1">
            <a:off x="2245773" y="346144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V="1">
            <a:off x="2755026" y="3451985"/>
            <a:ext cx="1077948" cy="2345557"/>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V="1">
            <a:off x="3220569" y="3440937"/>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7080" y="265154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789743" y="265154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269739" y="2651547"/>
            <a:ext cx="1077950"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762458" y="2651547"/>
            <a:ext cx="1077950"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255177" y="265154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764430" y="2642087"/>
            <a:ext cx="1077948" cy="2345555"/>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229971" y="2631039"/>
            <a:ext cx="1077950"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87933" y="1842186"/>
            <a:ext cx="1077948" cy="232717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780599" y="1842186"/>
            <a:ext cx="1077948" cy="232717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V="1">
            <a:off x="1260595" y="1842187"/>
            <a:ext cx="1077948" cy="2327172"/>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V="1">
            <a:off x="1753315" y="184218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V="1">
            <a:off x="2246034" y="1842184"/>
            <a:ext cx="1077948" cy="2327178"/>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V="1">
            <a:off x="2755290" y="1832725"/>
            <a:ext cx="1077948" cy="2345558"/>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V="1">
            <a:off x="3220833" y="1821673"/>
            <a:ext cx="1077948" cy="2327183"/>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7340" y="103228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790003" y="103228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270000" y="103228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762719" y="103228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255437" y="1032286"/>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764690" y="1022827"/>
            <a:ext cx="1077948" cy="2345555"/>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230232" y="1011777"/>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300070" y="222922"/>
            <a:ext cx="1077948" cy="2327180"/>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792736" y="222922"/>
            <a:ext cx="1077948" cy="2327179"/>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V="1">
            <a:off x="1272734" y="222922"/>
            <a:ext cx="1077948" cy="2327179"/>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V="1">
            <a:off x="1765452" y="222922"/>
            <a:ext cx="1077948" cy="2327179"/>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V="1">
            <a:off x="2258169" y="222923"/>
            <a:ext cx="1077948" cy="2327178"/>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V="1">
            <a:off x="2767424" y="213462"/>
            <a:ext cx="1077948" cy="234556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V="1">
            <a:off x="3232965" y="202413"/>
            <a:ext cx="1077948"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309475" y="-58697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802138" y="-58697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282135" y="-586975"/>
            <a:ext cx="1077948" cy="2327176"/>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774856" y="-586977"/>
            <a:ext cx="1077948" cy="2327179"/>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267574" y="-586977"/>
            <a:ext cx="1077948" cy="2327179"/>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776828" y="-596435"/>
            <a:ext cx="1077948" cy="2345558"/>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242371" y="-607487"/>
            <a:ext cx="1077948" cy="2327183"/>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Lef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flipH="1" flipV="1">
            <a:off x="7778378" y="3451360"/>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flipH="1" flipV="1">
            <a:off x="7285715" y="3451360"/>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flipH="1" flipV="1">
            <a:off x="6805718" y="3451360"/>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flipH="1" flipV="1">
            <a:off x="6312999" y="3451360"/>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flipH="1" flipV="1">
            <a:off x="5820281" y="3451360"/>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flipH="1" flipV="1">
            <a:off x="5323511" y="3441905"/>
            <a:ext cx="1077950" cy="234555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845486" y="3430852"/>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768975" y="264146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276311" y="264146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796314" y="264146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303596" y="264146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810878" y="264146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314107" y="2632006"/>
            <a:ext cx="1077950" cy="234555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836082" y="2620953"/>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flipH="1" flipV="1">
            <a:off x="7778120" y="1832098"/>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flipH="1" flipV="1">
            <a:off x="7285457" y="1832098"/>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flipH="1" flipV="1">
            <a:off x="6805460" y="1832098"/>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flipH="1" flipV="1">
            <a:off x="6312741" y="1832098"/>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flipH="1" flipV="1">
            <a:off x="5820023" y="1832098"/>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flipH="1" flipV="1">
            <a:off x="5323253" y="1822643"/>
            <a:ext cx="1077946" cy="234555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845228" y="1811590"/>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768715" y="102220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276051" y="102220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796054" y="102220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303336" y="102220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810618" y="1022201"/>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313847" y="1012746"/>
            <a:ext cx="1077950" cy="234555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835822" y="1001692"/>
            <a:ext cx="1077950"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flipH="1" flipV="1">
            <a:off x="7765985" y="212838"/>
            <a:ext cx="1077946" cy="2327179"/>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flipH="1" flipV="1">
            <a:off x="7273322" y="212837"/>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flipH="1" flipV="1">
            <a:off x="6793325" y="212837"/>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flipH="1" flipV="1">
            <a:off x="6300606" y="212837"/>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flipH="1" flipV="1">
            <a:off x="5807888" y="212837"/>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flipH="1" flipV="1">
            <a:off x="5311118" y="203382"/>
            <a:ext cx="1077946" cy="2345554"/>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flipH="1" flipV="1">
            <a:off x="4833093" y="192329"/>
            <a:ext cx="1077946" cy="2327181"/>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756574" y="-597057"/>
            <a:ext cx="1077950" cy="2327179"/>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263916" y="-597062"/>
            <a:ext cx="1077948" cy="2327183"/>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783919" y="-597062"/>
            <a:ext cx="1077948" cy="2327183"/>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291201" y="-597062"/>
            <a:ext cx="1077948" cy="2327183"/>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798483" y="-597062"/>
            <a:ext cx="1077948" cy="2327183"/>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301710" y="-606516"/>
            <a:ext cx="1077950" cy="2345558"/>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823687" y="-617570"/>
            <a:ext cx="1077948" cy="2327183"/>
          </a:xfrm>
          <a:prstGeom prst="parallelogram">
            <a:avLst>
              <a:gd name="adj" fmla="val 88032"/>
            </a:avLst>
          </a:prstGeom>
          <a:noFill/>
          <a:ln w="31750" cap="sq" cmpd="dbl">
            <a:gradFill>
              <a:gsLst>
                <a:gs pos="100000">
                  <a:srgbClr val="FF0000">
                    <a:lumMod val="85000"/>
                    <a:lumOff val="15000"/>
                  </a:srgbClr>
                </a:gs>
                <a:gs pos="0">
                  <a:srgbClr val="FFF200">
                    <a:lumMod val="54000"/>
                    <a:lumOff val="46000"/>
                  </a:srgbClr>
                </a:gs>
                <a:gs pos="45000">
                  <a:srgbClr val="FF7A00"/>
                </a:gs>
                <a:gs pos="70000">
                  <a:srgbClr val="FC7404"/>
                </a:gs>
              </a:gsLst>
              <a:lin ang="5400000" scaled="0"/>
            </a:gradFill>
            <a:prstDash val="sysDot"/>
          </a:ln>
          <a:effectLst>
            <a:glow>
              <a:srgbClr val="FFC000"/>
            </a:glow>
            <a:outerShdw dist="12700" algn="ctr" rotWithShape="0">
              <a:srgbClr val="FEA402"/>
            </a:outerShd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468560" y="30680"/>
            <a:ext cx="1022513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253874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3500" fill="hold"/>
                                        <p:tgtEl>
                                          <p:spTgt spid="37"/>
                                        </p:tgtEl>
                                        <p:attrNameLst>
                                          <p:attrName>ppt_x</p:attrName>
                                        </p:attrNameLst>
                                      </p:cBhvr>
                                      <p:tavLst>
                                        <p:tav tm="0">
                                          <p:val>
                                            <p:strVal val="0-#ppt_w/2"/>
                                          </p:val>
                                        </p:tav>
                                        <p:tav tm="100000">
                                          <p:val>
                                            <p:strVal val="#ppt_x"/>
                                          </p:val>
                                        </p:tav>
                                      </p:tavLst>
                                    </p:anim>
                                    <p:anim calcmode="lin" valueType="num">
                                      <p:cBhvr additive="base">
                                        <p:cTn id="8" dur="3500" fill="hold"/>
                                        <p:tgtEl>
                                          <p:spTgt spid="37"/>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3500" fill="hold"/>
                                        <p:tgtEl>
                                          <p:spTgt spid="37"/>
                                        </p:tgtEl>
                                        <p:attrNameLst>
                                          <p:attrName>ppt_w</p:attrName>
                                        </p:attrNameLst>
                                      </p:cBhvr>
                                      <p:tavLst>
                                        <p:tav tm="0" fmla="#ppt_w*sin(2.5*pi*$)">
                                          <p:val>
                                            <p:fltVal val="0"/>
                                          </p:val>
                                        </p:tav>
                                        <p:tav tm="100000">
                                          <p:val>
                                            <p:fltVal val="1"/>
                                          </p:val>
                                        </p:tav>
                                      </p:tavLst>
                                    </p:anim>
                                    <p:anim calcmode="lin" valueType="num">
                                      <p:cBhvr>
                                        <p:cTn id="12" dur="3500" fill="hold"/>
                                        <p:tgtEl>
                                          <p:spTgt spid="37"/>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500"/>
                                        <p:tgtEl>
                                          <p:spTgt spid="37"/>
                                        </p:tgtEl>
                                        <p:attrNameLst>
                                          <p:attrName>ppt_x</p:attrName>
                                        </p:attrNameLst>
                                      </p:cBhvr>
                                      <p:tavLst>
                                        <p:tav tm="0">
                                          <p:val>
                                            <p:strVal val="ppt_x"/>
                                          </p:val>
                                        </p:tav>
                                        <p:tav tm="100000">
                                          <p:val>
                                            <p:strVal val="1+ppt_w/2"/>
                                          </p:val>
                                        </p:tav>
                                      </p:tavLst>
                                    </p:anim>
                                    <p:anim calcmode="lin" valueType="num">
                                      <p:cBhvr additive="base">
                                        <p:cTn id="15" dur="3500"/>
                                        <p:tgtEl>
                                          <p:spTgt spid="37"/>
                                        </p:tgtEl>
                                        <p:attrNameLst>
                                          <p:attrName>ppt_y</p:attrName>
                                        </p:attrNameLst>
                                      </p:cBhvr>
                                      <p:tavLst>
                                        <p:tav tm="0">
                                          <p:val>
                                            <p:strVal val="ppt_y"/>
                                          </p:val>
                                        </p:tav>
                                        <p:tav tm="100000">
                                          <p:val>
                                            <p:strVal val="ppt_y"/>
                                          </p:val>
                                        </p:tav>
                                      </p:tavLst>
                                    </p:anim>
                                    <p:set>
                                      <p:cBhvr>
                                        <p:cTn id="16" dur="1" fill="hold">
                                          <p:stCondLst>
                                            <p:cond delay="3499"/>
                                          </p:stCondLst>
                                        </p:cTn>
                                        <p:tgtEl>
                                          <p:spTgt spid="37"/>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3500"/>
                                        <p:tgtEl>
                                          <p:spTgt spid="37"/>
                                        </p:tgtEl>
                                      </p:cBhvr>
                                    </p:animEffect>
                                    <p:set>
                                      <p:cBhvr>
                                        <p:cTn id="19" dur="1" fill="hold">
                                          <p:stCondLst>
                                            <p:cond delay="3499"/>
                                          </p:stCondLst>
                                        </p:cTn>
                                        <p:tgtEl>
                                          <p:spTgt spid="37"/>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3500" fill="hold"/>
                                        <p:tgtEl>
                                          <p:spTgt spid="38"/>
                                        </p:tgtEl>
                                        <p:attrNameLst>
                                          <p:attrName>ppt_x</p:attrName>
                                        </p:attrNameLst>
                                      </p:cBhvr>
                                      <p:tavLst>
                                        <p:tav tm="0">
                                          <p:val>
                                            <p:strVal val="0-#ppt_w/2"/>
                                          </p:val>
                                        </p:tav>
                                        <p:tav tm="100000">
                                          <p:val>
                                            <p:strVal val="#ppt_x"/>
                                          </p:val>
                                        </p:tav>
                                      </p:tavLst>
                                    </p:anim>
                                    <p:anim calcmode="lin" valueType="num">
                                      <p:cBhvr additive="base">
                                        <p:cTn id="23" dur="3500" fill="hold"/>
                                        <p:tgtEl>
                                          <p:spTgt spid="38"/>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3500" fill="hold"/>
                                        <p:tgtEl>
                                          <p:spTgt spid="38"/>
                                        </p:tgtEl>
                                        <p:attrNameLst>
                                          <p:attrName>ppt_w</p:attrName>
                                        </p:attrNameLst>
                                      </p:cBhvr>
                                      <p:tavLst>
                                        <p:tav tm="0" fmla="#ppt_w*sin(2.5*pi*$)">
                                          <p:val>
                                            <p:fltVal val="0"/>
                                          </p:val>
                                        </p:tav>
                                        <p:tav tm="100000">
                                          <p:val>
                                            <p:fltVal val="1"/>
                                          </p:val>
                                        </p:tav>
                                      </p:tavLst>
                                    </p:anim>
                                    <p:anim calcmode="lin" valueType="num">
                                      <p:cBhvr>
                                        <p:cTn id="27" dur="3500" fill="hold"/>
                                        <p:tgtEl>
                                          <p:spTgt spid="38"/>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3500"/>
                                        <p:tgtEl>
                                          <p:spTgt spid="38"/>
                                        </p:tgtEl>
                                        <p:attrNameLst>
                                          <p:attrName>ppt_x</p:attrName>
                                        </p:attrNameLst>
                                      </p:cBhvr>
                                      <p:tavLst>
                                        <p:tav tm="0">
                                          <p:val>
                                            <p:strVal val="ppt_x"/>
                                          </p:val>
                                        </p:tav>
                                        <p:tav tm="100000">
                                          <p:val>
                                            <p:strVal val="1+ppt_w/2"/>
                                          </p:val>
                                        </p:tav>
                                      </p:tavLst>
                                    </p:anim>
                                    <p:anim calcmode="lin" valueType="num">
                                      <p:cBhvr additive="base">
                                        <p:cTn id="30" dur="3500"/>
                                        <p:tgtEl>
                                          <p:spTgt spid="38"/>
                                        </p:tgtEl>
                                        <p:attrNameLst>
                                          <p:attrName>ppt_y</p:attrName>
                                        </p:attrNameLst>
                                      </p:cBhvr>
                                      <p:tavLst>
                                        <p:tav tm="0">
                                          <p:val>
                                            <p:strVal val="ppt_y"/>
                                          </p:val>
                                        </p:tav>
                                        <p:tav tm="100000">
                                          <p:val>
                                            <p:strVal val="ppt_y"/>
                                          </p:val>
                                        </p:tav>
                                      </p:tavLst>
                                    </p:anim>
                                    <p:set>
                                      <p:cBhvr>
                                        <p:cTn id="31" dur="1" fill="hold">
                                          <p:stCondLst>
                                            <p:cond delay="3499"/>
                                          </p:stCondLst>
                                        </p:cTn>
                                        <p:tgtEl>
                                          <p:spTgt spid="38"/>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3500"/>
                                        <p:tgtEl>
                                          <p:spTgt spid="38"/>
                                        </p:tgtEl>
                                      </p:cBhvr>
                                    </p:animEffect>
                                    <p:set>
                                      <p:cBhvr>
                                        <p:cTn id="34" dur="1" fill="hold">
                                          <p:stCondLst>
                                            <p:cond delay="3499"/>
                                          </p:stCondLst>
                                        </p:cTn>
                                        <p:tgtEl>
                                          <p:spTgt spid="38"/>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3500" fill="hold"/>
                                        <p:tgtEl>
                                          <p:spTgt spid="39"/>
                                        </p:tgtEl>
                                        <p:attrNameLst>
                                          <p:attrName>ppt_x</p:attrName>
                                        </p:attrNameLst>
                                      </p:cBhvr>
                                      <p:tavLst>
                                        <p:tav tm="0">
                                          <p:val>
                                            <p:strVal val="0-#ppt_w/2"/>
                                          </p:val>
                                        </p:tav>
                                        <p:tav tm="100000">
                                          <p:val>
                                            <p:strVal val="#ppt_x"/>
                                          </p:val>
                                        </p:tav>
                                      </p:tavLst>
                                    </p:anim>
                                    <p:anim calcmode="lin" valueType="num">
                                      <p:cBhvr additive="base">
                                        <p:cTn id="38" dur="3500" fill="hold"/>
                                        <p:tgtEl>
                                          <p:spTgt spid="39"/>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p:cTn id="41" dur="3500" fill="hold"/>
                                        <p:tgtEl>
                                          <p:spTgt spid="39"/>
                                        </p:tgtEl>
                                        <p:attrNameLst>
                                          <p:attrName>ppt_w</p:attrName>
                                        </p:attrNameLst>
                                      </p:cBhvr>
                                      <p:tavLst>
                                        <p:tav tm="0" fmla="#ppt_w*sin(2.5*pi*$)">
                                          <p:val>
                                            <p:fltVal val="0"/>
                                          </p:val>
                                        </p:tav>
                                        <p:tav tm="100000">
                                          <p:val>
                                            <p:fltVal val="1"/>
                                          </p:val>
                                        </p:tav>
                                      </p:tavLst>
                                    </p:anim>
                                    <p:anim calcmode="lin" valueType="num">
                                      <p:cBhvr>
                                        <p:cTn id="42" dur="3500" fill="hold"/>
                                        <p:tgtEl>
                                          <p:spTgt spid="39"/>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3500"/>
                                        <p:tgtEl>
                                          <p:spTgt spid="39"/>
                                        </p:tgtEl>
                                        <p:attrNameLst>
                                          <p:attrName>ppt_x</p:attrName>
                                        </p:attrNameLst>
                                      </p:cBhvr>
                                      <p:tavLst>
                                        <p:tav tm="0">
                                          <p:val>
                                            <p:strVal val="ppt_x"/>
                                          </p:val>
                                        </p:tav>
                                        <p:tav tm="100000">
                                          <p:val>
                                            <p:strVal val="1+ppt_w/2"/>
                                          </p:val>
                                        </p:tav>
                                      </p:tavLst>
                                    </p:anim>
                                    <p:anim calcmode="lin" valueType="num">
                                      <p:cBhvr additive="base">
                                        <p:cTn id="45" dur="3500"/>
                                        <p:tgtEl>
                                          <p:spTgt spid="39"/>
                                        </p:tgtEl>
                                        <p:attrNameLst>
                                          <p:attrName>ppt_y</p:attrName>
                                        </p:attrNameLst>
                                      </p:cBhvr>
                                      <p:tavLst>
                                        <p:tav tm="0">
                                          <p:val>
                                            <p:strVal val="ppt_y"/>
                                          </p:val>
                                        </p:tav>
                                        <p:tav tm="100000">
                                          <p:val>
                                            <p:strVal val="ppt_y"/>
                                          </p:val>
                                        </p:tav>
                                      </p:tavLst>
                                    </p:anim>
                                    <p:set>
                                      <p:cBhvr>
                                        <p:cTn id="46" dur="1" fill="hold">
                                          <p:stCondLst>
                                            <p:cond delay="3499"/>
                                          </p:stCondLst>
                                        </p:cTn>
                                        <p:tgtEl>
                                          <p:spTgt spid="39"/>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3500"/>
                                        <p:tgtEl>
                                          <p:spTgt spid="39"/>
                                        </p:tgtEl>
                                      </p:cBhvr>
                                    </p:animEffect>
                                    <p:set>
                                      <p:cBhvr>
                                        <p:cTn id="49" dur="1" fill="hold">
                                          <p:stCondLst>
                                            <p:cond delay="3499"/>
                                          </p:stCondLst>
                                        </p:cTn>
                                        <p:tgtEl>
                                          <p:spTgt spid="39"/>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3500" fill="hold"/>
                                        <p:tgtEl>
                                          <p:spTgt spid="42"/>
                                        </p:tgtEl>
                                        <p:attrNameLst>
                                          <p:attrName>ppt_x</p:attrName>
                                        </p:attrNameLst>
                                      </p:cBhvr>
                                      <p:tavLst>
                                        <p:tav tm="0">
                                          <p:val>
                                            <p:strVal val="0-#ppt_w/2"/>
                                          </p:val>
                                        </p:tav>
                                        <p:tav tm="100000">
                                          <p:val>
                                            <p:strVal val="#ppt_x"/>
                                          </p:val>
                                        </p:tav>
                                      </p:tavLst>
                                    </p:anim>
                                    <p:anim calcmode="lin" valueType="num">
                                      <p:cBhvr additive="base">
                                        <p:cTn id="53" dur="3500" fill="hold"/>
                                        <p:tgtEl>
                                          <p:spTgt spid="42"/>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p:cTn id="56" dur="3500" fill="hold"/>
                                        <p:tgtEl>
                                          <p:spTgt spid="42"/>
                                        </p:tgtEl>
                                        <p:attrNameLst>
                                          <p:attrName>ppt_w</p:attrName>
                                        </p:attrNameLst>
                                      </p:cBhvr>
                                      <p:tavLst>
                                        <p:tav tm="0" fmla="#ppt_w*sin(2.5*pi*$)">
                                          <p:val>
                                            <p:fltVal val="0"/>
                                          </p:val>
                                        </p:tav>
                                        <p:tav tm="100000">
                                          <p:val>
                                            <p:fltVal val="1"/>
                                          </p:val>
                                        </p:tav>
                                      </p:tavLst>
                                    </p:anim>
                                    <p:anim calcmode="lin" valueType="num">
                                      <p:cBhvr>
                                        <p:cTn id="57" dur="3500" fill="hold"/>
                                        <p:tgtEl>
                                          <p:spTgt spid="42"/>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3500"/>
                                        <p:tgtEl>
                                          <p:spTgt spid="42"/>
                                        </p:tgtEl>
                                        <p:attrNameLst>
                                          <p:attrName>ppt_x</p:attrName>
                                        </p:attrNameLst>
                                      </p:cBhvr>
                                      <p:tavLst>
                                        <p:tav tm="0">
                                          <p:val>
                                            <p:strVal val="ppt_x"/>
                                          </p:val>
                                        </p:tav>
                                        <p:tav tm="100000">
                                          <p:val>
                                            <p:strVal val="1+ppt_w/2"/>
                                          </p:val>
                                        </p:tav>
                                      </p:tavLst>
                                    </p:anim>
                                    <p:anim calcmode="lin" valueType="num">
                                      <p:cBhvr additive="base">
                                        <p:cTn id="60" dur="3500"/>
                                        <p:tgtEl>
                                          <p:spTgt spid="42"/>
                                        </p:tgtEl>
                                        <p:attrNameLst>
                                          <p:attrName>ppt_y</p:attrName>
                                        </p:attrNameLst>
                                      </p:cBhvr>
                                      <p:tavLst>
                                        <p:tav tm="0">
                                          <p:val>
                                            <p:strVal val="ppt_y"/>
                                          </p:val>
                                        </p:tav>
                                        <p:tav tm="100000">
                                          <p:val>
                                            <p:strVal val="ppt_y"/>
                                          </p:val>
                                        </p:tav>
                                      </p:tavLst>
                                    </p:anim>
                                    <p:set>
                                      <p:cBhvr>
                                        <p:cTn id="61" dur="1" fill="hold">
                                          <p:stCondLst>
                                            <p:cond delay="3499"/>
                                          </p:stCondLst>
                                        </p:cTn>
                                        <p:tgtEl>
                                          <p:spTgt spid="42"/>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3500"/>
                                        <p:tgtEl>
                                          <p:spTgt spid="42"/>
                                        </p:tgtEl>
                                      </p:cBhvr>
                                    </p:animEffect>
                                    <p:set>
                                      <p:cBhvr>
                                        <p:cTn id="64" dur="1" fill="hold">
                                          <p:stCondLst>
                                            <p:cond delay="3499"/>
                                          </p:stCondLst>
                                        </p:cTn>
                                        <p:tgtEl>
                                          <p:spTgt spid="42"/>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3500" fill="hold"/>
                                        <p:tgtEl>
                                          <p:spTgt spid="40"/>
                                        </p:tgtEl>
                                        <p:attrNameLst>
                                          <p:attrName>ppt_x</p:attrName>
                                        </p:attrNameLst>
                                      </p:cBhvr>
                                      <p:tavLst>
                                        <p:tav tm="0">
                                          <p:val>
                                            <p:strVal val="0-#ppt_w/2"/>
                                          </p:val>
                                        </p:tav>
                                        <p:tav tm="100000">
                                          <p:val>
                                            <p:strVal val="#ppt_x"/>
                                          </p:val>
                                        </p:tav>
                                      </p:tavLst>
                                    </p:anim>
                                    <p:anim calcmode="lin" valueType="num">
                                      <p:cBhvr additive="base">
                                        <p:cTn id="68" dur="3500" fill="hold"/>
                                        <p:tgtEl>
                                          <p:spTgt spid="40"/>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0"/>
                                        </p:tgtEl>
                                        <p:attrNameLst>
                                          <p:attrName>style.visibility</p:attrName>
                                        </p:attrNameLst>
                                      </p:cBhvr>
                                      <p:to>
                                        <p:strVal val="visible"/>
                                      </p:to>
                                    </p:set>
                                    <p:anim calcmode="lin" valueType="num">
                                      <p:cBhvr>
                                        <p:cTn id="71" dur="3500" fill="hold"/>
                                        <p:tgtEl>
                                          <p:spTgt spid="40"/>
                                        </p:tgtEl>
                                        <p:attrNameLst>
                                          <p:attrName>ppt_w</p:attrName>
                                        </p:attrNameLst>
                                      </p:cBhvr>
                                      <p:tavLst>
                                        <p:tav tm="0" fmla="#ppt_w*sin(2.5*pi*$)">
                                          <p:val>
                                            <p:fltVal val="0"/>
                                          </p:val>
                                        </p:tav>
                                        <p:tav tm="100000">
                                          <p:val>
                                            <p:fltVal val="1"/>
                                          </p:val>
                                        </p:tav>
                                      </p:tavLst>
                                    </p:anim>
                                    <p:anim calcmode="lin" valueType="num">
                                      <p:cBhvr>
                                        <p:cTn id="72" dur="3500" fill="hold"/>
                                        <p:tgtEl>
                                          <p:spTgt spid="40"/>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500"/>
                                        <p:tgtEl>
                                          <p:spTgt spid="40"/>
                                        </p:tgtEl>
                                        <p:attrNameLst>
                                          <p:attrName>ppt_x</p:attrName>
                                        </p:attrNameLst>
                                      </p:cBhvr>
                                      <p:tavLst>
                                        <p:tav tm="0">
                                          <p:val>
                                            <p:strVal val="ppt_x"/>
                                          </p:val>
                                        </p:tav>
                                        <p:tav tm="100000">
                                          <p:val>
                                            <p:strVal val="1+ppt_w/2"/>
                                          </p:val>
                                        </p:tav>
                                      </p:tavLst>
                                    </p:anim>
                                    <p:anim calcmode="lin" valueType="num">
                                      <p:cBhvr additive="base">
                                        <p:cTn id="75" dur="3500"/>
                                        <p:tgtEl>
                                          <p:spTgt spid="40"/>
                                        </p:tgtEl>
                                        <p:attrNameLst>
                                          <p:attrName>ppt_y</p:attrName>
                                        </p:attrNameLst>
                                      </p:cBhvr>
                                      <p:tavLst>
                                        <p:tav tm="0">
                                          <p:val>
                                            <p:strVal val="ppt_y"/>
                                          </p:val>
                                        </p:tav>
                                        <p:tav tm="100000">
                                          <p:val>
                                            <p:strVal val="ppt_y"/>
                                          </p:val>
                                        </p:tav>
                                      </p:tavLst>
                                    </p:anim>
                                    <p:set>
                                      <p:cBhvr>
                                        <p:cTn id="76" dur="1" fill="hold">
                                          <p:stCondLst>
                                            <p:cond delay="3499"/>
                                          </p:stCondLst>
                                        </p:cTn>
                                        <p:tgtEl>
                                          <p:spTgt spid="40"/>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3500"/>
                                        <p:tgtEl>
                                          <p:spTgt spid="40"/>
                                        </p:tgtEl>
                                      </p:cBhvr>
                                    </p:animEffect>
                                    <p:set>
                                      <p:cBhvr>
                                        <p:cTn id="79" dur="1" fill="hold">
                                          <p:stCondLst>
                                            <p:cond delay="3499"/>
                                          </p:stCondLst>
                                        </p:cTn>
                                        <p:tgtEl>
                                          <p:spTgt spid="40"/>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3500" fill="hold"/>
                                        <p:tgtEl>
                                          <p:spTgt spid="43"/>
                                        </p:tgtEl>
                                        <p:attrNameLst>
                                          <p:attrName>ppt_x</p:attrName>
                                        </p:attrNameLst>
                                      </p:cBhvr>
                                      <p:tavLst>
                                        <p:tav tm="0">
                                          <p:val>
                                            <p:strVal val="0-#ppt_w/2"/>
                                          </p:val>
                                        </p:tav>
                                        <p:tav tm="100000">
                                          <p:val>
                                            <p:strVal val="#ppt_x"/>
                                          </p:val>
                                        </p:tav>
                                      </p:tavLst>
                                    </p:anim>
                                    <p:anim calcmode="lin" valueType="num">
                                      <p:cBhvr additive="base">
                                        <p:cTn id="83" dur="3500" fill="hold"/>
                                        <p:tgtEl>
                                          <p:spTgt spid="43"/>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3"/>
                                        </p:tgtEl>
                                        <p:attrNameLst>
                                          <p:attrName>style.visibility</p:attrName>
                                        </p:attrNameLst>
                                      </p:cBhvr>
                                      <p:to>
                                        <p:strVal val="visible"/>
                                      </p:to>
                                    </p:set>
                                    <p:anim calcmode="lin" valueType="num">
                                      <p:cBhvr>
                                        <p:cTn id="86" dur="3500" fill="hold"/>
                                        <p:tgtEl>
                                          <p:spTgt spid="43"/>
                                        </p:tgtEl>
                                        <p:attrNameLst>
                                          <p:attrName>ppt_w</p:attrName>
                                        </p:attrNameLst>
                                      </p:cBhvr>
                                      <p:tavLst>
                                        <p:tav tm="0" fmla="#ppt_w*sin(2.5*pi*$)">
                                          <p:val>
                                            <p:fltVal val="0"/>
                                          </p:val>
                                        </p:tav>
                                        <p:tav tm="100000">
                                          <p:val>
                                            <p:fltVal val="1"/>
                                          </p:val>
                                        </p:tav>
                                      </p:tavLst>
                                    </p:anim>
                                    <p:anim calcmode="lin" valueType="num">
                                      <p:cBhvr>
                                        <p:cTn id="87" dur="3500" fill="hold"/>
                                        <p:tgtEl>
                                          <p:spTgt spid="43"/>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3500"/>
                                        <p:tgtEl>
                                          <p:spTgt spid="43"/>
                                        </p:tgtEl>
                                        <p:attrNameLst>
                                          <p:attrName>ppt_x</p:attrName>
                                        </p:attrNameLst>
                                      </p:cBhvr>
                                      <p:tavLst>
                                        <p:tav tm="0">
                                          <p:val>
                                            <p:strVal val="ppt_x"/>
                                          </p:val>
                                        </p:tav>
                                        <p:tav tm="100000">
                                          <p:val>
                                            <p:strVal val="1+ppt_w/2"/>
                                          </p:val>
                                        </p:tav>
                                      </p:tavLst>
                                    </p:anim>
                                    <p:anim calcmode="lin" valueType="num">
                                      <p:cBhvr additive="base">
                                        <p:cTn id="90" dur="3500"/>
                                        <p:tgtEl>
                                          <p:spTgt spid="43"/>
                                        </p:tgtEl>
                                        <p:attrNameLst>
                                          <p:attrName>ppt_y</p:attrName>
                                        </p:attrNameLst>
                                      </p:cBhvr>
                                      <p:tavLst>
                                        <p:tav tm="0">
                                          <p:val>
                                            <p:strVal val="ppt_y"/>
                                          </p:val>
                                        </p:tav>
                                        <p:tav tm="100000">
                                          <p:val>
                                            <p:strVal val="ppt_y"/>
                                          </p:val>
                                        </p:tav>
                                      </p:tavLst>
                                    </p:anim>
                                    <p:set>
                                      <p:cBhvr>
                                        <p:cTn id="91" dur="1" fill="hold">
                                          <p:stCondLst>
                                            <p:cond delay="3499"/>
                                          </p:stCondLst>
                                        </p:cTn>
                                        <p:tgtEl>
                                          <p:spTgt spid="43"/>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3500"/>
                                        <p:tgtEl>
                                          <p:spTgt spid="43"/>
                                        </p:tgtEl>
                                      </p:cBhvr>
                                    </p:animEffect>
                                    <p:set>
                                      <p:cBhvr>
                                        <p:cTn id="94" dur="1" fill="hold">
                                          <p:stCondLst>
                                            <p:cond delay="3499"/>
                                          </p:stCondLst>
                                        </p:cTn>
                                        <p:tgtEl>
                                          <p:spTgt spid="43"/>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3500" fill="hold"/>
                                        <p:tgtEl>
                                          <p:spTgt spid="41"/>
                                        </p:tgtEl>
                                        <p:attrNameLst>
                                          <p:attrName>ppt_x</p:attrName>
                                        </p:attrNameLst>
                                      </p:cBhvr>
                                      <p:tavLst>
                                        <p:tav tm="0">
                                          <p:val>
                                            <p:strVal val="0-#ppt_w/2"/>
                                          </p:val>
                                        </p:tav>
                                        <p:tav tm="100000">
                                          <p:val>
                                            <p:strVal val="#ppt_x"/>
                                          </p:val>
                                        </p:tav>
                                      </p:tavLst>
                                    </p:anim>
                                    <p:anim calcmode="lin" valueType="num">
                                      <p:cBhvr additive="base">
                                        <p:cTn id="98" dur="3500" fill="hold"/>
                                        <p:tgtEl>
                                          <p:spTgt spid="41"/>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p:cTn id="101" dur="3500" fill="hold"/>
                                        <p:tgtEl>
                                          <p:spTgt spid="41"/>
                                        </p:tgtEl>
                                        <p:attrNameLst>
                                          <p:attrName>ppt_w</p:attrName>
                                        </p:attrNameLst>
                                      </p:cBhvr>
                                      <p:tavLst>
                                        <p:tav tm="0" fmla="#ppt_w*sin(2.5*pi*$)">
                                          <p:val>
                                            <p:fltVal val="0"/>
                                          </p:val>
                                        </p:tav>
                                        <p:tav tm="100000">
                                          <p:val>
                                            <p:fltVal val="1"/>
                                          </p:val>
                                        </p:tav>
                                      </p:tavLst>
                                    </p:anim>
                                    <p:anim calcmode="lin" valueType="num">
                                      <p:cBhvr>
                                        <p:cTn id="102" dur="3500" fill="hold"/>
                                        <p:tgtEl>
                                          <p:spTgt spid="41"/>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3500"/>
                                        <p:tgtEl>
                                          <p:spTgt spid="41"/>
                                        </p:tgtEl>
                                        <p:attrNameLst>
                                          <p:attrName>ppt_x</p:attrName>
                                        </p:attrNameLst>
                                      </p:cBhvr>
                                      <p:tavLst>
                                        <p:tav tm="0">
                                          <p:val>
                                            <p:strVal val="ppt_x"/>
                                          </p:val>
                                        </p:tav>
                                        <p:tav tm="100000">
                                          <p:val>
                                            <p:strVal val="1+ppt_w/2"/>
                                          </p:val>
                                        </p:tav>
                                      </p:tavLst>
                                    </p:anim>
                                    <p:anim calcmode="lin" valueType="num">
                                      <p:cBhvr additive="base">
                                        <p:cTn id="105" dur="3500"/>
                                        <p:tgtEl>
                                          <p:spTgt spid="41"/>
                                        </p:tgtEl>
                                        <p:attrNameLst>
                                          <p:attrName>ppt_y</p:attrName>
                                        </p:attrNameLst>
                                      </p:cBhvr>
                                      <p:tavLst>
                                        <p:tav tm="0">
                                          <p:val>
                                            <p:strVal val="ppt_y"/>
                                          </p:val>
                                        </p:tav>
                                        <p:tav tm="100000">
                                          <p:val>
                                            <p:strVal val="ppt_y"/>
                                          </p:val>
                                        </p:tav>
                                      </p:tavLst>
                                    </p:anim>
                                    <p:set>
                                      <p:cBhvr>
                                        <p:cTn id="106" dur="1" fill="hold">
                                          <p:stCondLst>
                                            <p:cond delay="3499"/>
                                          </p:stCondLst>
                                        </p:cTn>
                                        <p:tgtEl>
                                          <p:spTgt spid="41"/>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3500"/>
                                        <p:tgtEl>
                                          <p:spTgt spid="41"/>
                                        </p:tgtEl>
                                      </p:cBhvr>
                                    </p:animEffect>
                                    <p:set>
                                      <p:cBhvr>
                                        <p:cTn id="109" dur="1" fill="hold">
                                          <p:stCondLst>
                                            <p:cond delay="3499"/>
                                          </p:stCondLst>
                                        </p:cTn>
                                        <p:tgtEl>
                                          <p:spTgt spid="41"/>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3500" fill="hold"/>
                                        <p:tgtEl>
                                          <p:spTgt spid="30"/>
                                        </p:tgtEl>
                                        <p:attrNameLst>
                                          <p:attrName>ppt_x</p:attrName>
                                        </p:attrNameLst>
                                      </p:cBhvr>
                                      <p:tavLst>
                                        <p:tav tm="0">
                                          <p:val>
                                            <p:strVal val="0-#ppt_w/2"/>
                                          </p:val>
                                        </p:tav>
                                        <p:tav tm="100000">
                                          <p:val>
                                            <p:strVal val="#ppt_x"/>
                                          </p:val>
                                        </p:tav>
                                      </p:tavLst>
                                    </p:anim>
                                    <p:anim calcmode="lin" valueType="num">
                                      <p:cBhvr additive="base">
                                        <p:cTn id="113" dur="3500" fill="hold"/>
                                        <p:tgtEl>
                                          <p:spTgt spid="30"/>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 calcmode="lin" valueType="num">
                                      <p:cBhvr>
                                        <p:cTn id="116" dur="3500" fill="hold"/>
                                        <p:tgtEl>
                                          <p:spTgt spid="30"/>
                                        </p:tgtEl>
                                        <p:attrNameLst>
                                          <p:attrName>ppt_w</p:attrName>
                                        </p:attrNameLst>
                                      </p:cBhvr>
                                      <p:tavLst>
                                        <p:tav tm="0" fmla="#ppt_w*sin(2.5*pi*$)">
                                          <p:val>
                                            <p:fltVal val="0"/>
                                          </p:val>
                                        </p:tav>
                                        <p:tav tm="100000">
                                          <p:val>
                                            <p:fltVal val="1"/>
                                          </p:val>
                                        </p:tav>
                                      </p:tavLst>
                                    </p:anim>
                                    <p:anim calcmode="lin" valueType="num">
                                      <p:cBhvr>
                                        <p:cTn id="117" dur="3500" fill="hold"/>
                                        <p:tgtEl>
                                          <p:spTgt spid="30"/>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3500"/>
                                        <p:tgtEl>
                                          <p:spTgt spid="30"/>
                                        </p:tgtEl>
                                        <p:attrNameLst>
                                          <p:attrName>ppt_x</p:attrName>
                                        </p:attrNameLst>
                                      </p:cBhvr>
                                      <p:tavLst>
                                        <p:tav tm="0">
                                          <p:val>
                                            <p:strVal val="ppt_x"/>
                                          </p:val>
                                        </p:tav>
                                        <p:tav tm="100000">
                                          <p:val>
                                            <p:strVal val="1+ppt_w/2"/>
                                          </p:val>
                                        </p:tav>
                                      </p:tavLst>
                                    </p:anim>
                                    <p:anim calcmode="lin" valueType="num">
                                      <p:cBhvr additive="base">
                                        <p:cTn id="120" dur="3500"/>
                                        <p:tgtEl>
                                          <p:spTgt spid="30"/>
                                        </p:tgtEl>
                                        <p:attrNameLst>
                                          <p:attrName>ppt_y</p:attrName>
                                        </p:attrNameLst>
                                      </p:cBhvr>
                                      <p:tavLst>
                                        <p:tav tm="0">
                                          <p:val>
                                            <p:strVal val="ppt_y"/>
                                          </p:val>
                                        </p:tav>
                                        <p:tav tm="100000">
                                          <p:val>
                                            <p:strVal val="ppt_y"/>
                                          </p:val>
                                        </p:tav>
                                      </p:tavLst>
                                    </p:anim>
                                    <p:set>
                                      <p:cBhvr>
                                        <p:cTn id="121" dur="1" fill="hold">
                                          <p:stCondLst>
                                            <p:cond delay="3499"/>
                                          </p:stCondLst>
                                        </p:cTn>
                                        <p:tgtEl>
                                          <p:spTgt spid="30"/>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3500"/>
                                        <p:tgtEl>
                                          <p:spTgt spid="30"/>
                                        </p:tgtEl>
                                      </p:cBhvr>
                                    </p:animEffect>
                                    <p:set>
                                      <p:cBhvr>
                                        <p:cTn id="124" dur="1" fill="hold">
                                          <p:stCondLst>
                                            <p:cond delay="3499"/>
                                          </p:stCondLst>
                                        </p:cTn>
                                        <p:tgtEl>
                                          <p:spTgt spid="30"/>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500" fill="hold"/>
                                        <p:tgtEl>
                                          <p:spTgt spid="36"/>
                                        </p:tgtEl>
                                        <p:attrNameLst>
                                          <p:attrName>ppt_x</p:attrName>
                                        </p:attrNameLst>
                                      </p:cBhvr>
                                      <p:tavLst>
                                        <p:tav tm="0">
                                          <p:val>
                                            <p:strVal val="0-#ppt_w/2"/>
                                          </p:val>
                                        </p:tav>
                                        <p:tav tm="100000">
                                          <p:val>
                                            <p:strVal val="#ppt_x"/>
                                          </p:val>
                                        </p:tav>
                                      </p:tavLst>
                                    </p:anim>
                                    <p:anim calcmode="lin" valueType="num">
                                      <p:cBhvr additive="base">
                                        <p:cTn id="128" dur="35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500" fill="hold"/>
                                        <p:tgtEl>
                                          <p:spTgt spid="36"/>
                                        </p:tgtEl>
                                        <p:attrNameLst>
                                          <p:attrName>ppt_w</p:attrName>
                                        </p:attrNameLst>
                                      </p:cBhvr>
                                      <p:tavLst>
                                        <p:tav tm="0" fmla="#ppt_w*sin(2.5*pi*$)">
                                          <p:val>
                                            <p:fltVal val="0"/>
                                          </p:val>
                                        </p:tav>
                                        <p:tav tm="100000">
                                          <p:val>
                                            <p:fltVal val="1"/>
                                          </p:val>
                                        </p:tav>
                                      </p:tavLst>
                                    </p:anim>
                                    <p:anim calcmode="lin" valueType="num">
                                      <p:cBhvr>
                                        <p:cTn id="132" dur="35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500"/>
                                        <p:tgtEl>
                                          <p:spTgt spid="36"/>
                                        </p:tgtEl>
                                        <p:attrNameLst>
                                          <p:attrName>ppt_x</p:attrName>
                                        </p:attrNameLst>
                                      </p:cBhvr>
                                      <p:tavLst>
                                        <p:tav tm="0">
                                          <p:val>
                                            <p:strVal val="ppt_x"/>
                                          </p:val>
                                        </p:tav>
                                        <p:tav tm="100000">
                                          <p:val>
                                            <p:strVal val="1+ppt_w/2"/>
                                          </p:val>
                                        </p:tav>
                                      </p:tavLst>
                                    </p:anim>
                                    <p:anim calcmode="lin" valueType="num">
                                      <p:cBhvr additive="base">
                                        <p:cTn id="135" dur="3500"/>
                                        <p:tgtEl>
                                          <p:spTgt spid="36"/>
                                        </p:tgtEl>
                                        <p:attrNameLst>
                                          <p:attrName>ppt_y</p:attrName>
                                        </p:attrNameLst>
                                      </p:cBhvr>
                                      <p:tavLst>
                                        <p:tav tm="0">
                                          <p:val>
                                            <p:strVal val="ppt_y"/>
                                          </p:val>
                                        </p:tav>
                                        <p:tav tm="100000">
                                          <p:val>
                                            <p:strVal val="ppt_y"/>
                                          </p:val>
                                        </p:tav>
                                      </p:tavLst>
                                    </p:anim>
                                    <p:set>
                                      <p:cBhvr>
                                        <p:cTn id="136" dur="1" fill="hold">
                                          <p:stCondLst>
                                            <p:cond delay="3499"/>
                                          </p:stCondLst>
                                        </p:cTn>
                                        <p:tgtEl>
                                          <p:spTgt spid="36"/>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3500"/>
                                        <p:tgtEl>
                                          <p:spTgt spid="36"/>
                                        </p:tgtEl>
                                      </p:cBhvr>
                                    </p:animEffect>
                                    <p:set>
                                      <p:cBhvr>
                                        <p:cTn id="139" dur="1" fill="hold">
                                          <p:stCondLst>
                                            <p:cond delay="3499"/>
                                          </p:stCondLst>
                                        </p:cTn>
                                        <p:tgtEl>
                                          <p:spTgt spid="36"/>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3500" fill="hold"/>
                                        <p:tgtEl>
                                          <p:spTgt spid="35"/>
                                        </p:tgtEl>
                                        <p:attrNameLst>
                                          <p:attrName>ppt_x</p:attrName>
                                        </p:attrNameLst>
                                      </p:cBhvr>
                                      <p:tavLst>
                                        <p:tav tm="0">
                                          <p:val>
                                            <p:strVal val="0-#ppt_w/2"/>
                                          </p:val>
                                        </p:tav>
                                        <p:tav tm="100000">
                                          <p:val>
                                            <p:strVal val="#ppt_x"/>
                                          </p:val>
                                        </p:tav>
                                      </p:tavLst>
                                    </p:anim>
                                    <p:anim calcmode="lin" valueType="num">
                                      <p:cBhvr additive="base">
                                        <p:cTn id="143" dur="3500" fill="hold"/>
                                        <p:tgtEl>
                                          <p:spTgt spid="35"/>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p:cTn id="146" dur="3500" fill="hold"/>
                                        <p:tgtEl>
                                          <p:spTgt spid="35"/>
                                        </p:tgtEl>
                                        <p:attrNameLst>
                                          <p:attrName>ppt_w</p:attrName>
                                        </p:attrNameLst>
                                      </p:cBhvr>
                                      <p:tavLst>
                                        <p:tav tm="0" fmla="#ppt_w*sin(2.5*pi*$)">
                                          <p:val>
                                            <p:fltVal val="0"/>
                                          </p:val>
                                        </p:tav>
                                        <p:tav tm="100000">
                                          <p:val>
                                            <p:fltVal val="1"/>
                                          </p:val>
                                        </p:tav>
                                      </p:tavLst>
                                    </p:anim>
                                    <p:anim calcmode="lin" valueType="num">
                                      <p:cBhvr>
                                        <p:cTn id="147" dur="3500" fill="hold"/>
                                        <p:tgtEl>
                                          <p:spTgt spid="35"/>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3500"/>
                                        <p:tgtEl>
                                          <p:spTgt spid="35"/>
                                        </p:tgtEl>
                                        <p:attrNameLst>
                                          <p:attrName>ppt_x</p:attrName>
                                        </p:attrNameLst>
                                      </p:cBhvr>
                                      <p:tavLst>
                                        <p:tav tm="0">
                                          <p:val>
                                            <p:strVal val="ppt_x"/>
                                          </p:val>
                                        </p:tav>
                                        <p:tav tm="100000">
                                          <p:val>
                                            <p:strVal val="1+ppt_w/2"/>
                                          </p:val>
                                        </p:tav>
                                      </p:tavLst>
                                    </p:anim>
                                    <p:anim calcmode="lin" valueType="num">
                                      <p:cBhvr additive="base">
                                        <p:cTn id="150" dur="3500"/>
                                        <p:tgtEl>
                                          <p:spTgt spid="35"/>
                                        </p:tgtEl>
                                        <p:attrNameLst>
                                          <p:attrName>ppt_y</p:attrName>
                                        </p:attrNameLst>
                                      </p:cBhvr>
                                      <p:tavLst>
                                        <p:tav tm="0">
                                          <p:val>
                                            <p:strVal val="ppt_y"/>
                                          </p:val>
                                        </p:tav>
                                        <p:tav tm="100000">
                                          <p:val>
                                            <p:strVal val="ppt_y"/>
                                          </p:val>
                                        </p:tav>
                                      </p:tavLst>
                                    </p:anim>
                                    <p:set>
                                      <p:cBhvr>
                                        <p:cTn id="151" dur="1" fill="hold">
                                          <p:stCondLst>
                                            <p:cond delay="3499"/>
                                          </p:stCondLst>
                                        </p:cTn>
                                        <p:tgtEl>
                                          <p:spTgt spid="35"/>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3500"/>
                                        <p:tgtEl>
                                          <p:spTgt spid="35"/>
                                        </p:tgtEl>
                                      </p:cBhvr>
                                    </p:animEffect>
                                    <p:set>
                                      <p:cBhvr>
                                        <p:cTn id="154" dur="1" fill="hold">
                                          <p:stCondLst>
                                            <p:cond delay="3499"/>
                                          </p:stCondLst>
                                        </p:cTn>
                                        <p:tgtEl>
                                          <p:spTgt spid="35"/>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3500" fill="hold"/>
                                        <p:tgtEl>
                                          <p:spTgt spid="34"/>
                                        </p:tgtEl>
                                        <p:attrNameLst>
                                          <p:attrName>ppt_x</p:attrName>
                                        </p:attrNameLst>
                                      </p:cBhvr>
                                      <p:tavLst>
                                        <p:tav tm="0">
                                          <p:val>
                                            <p:strVal val="0-#ppt_w/2"/>
                                          </p:val>
                                        </p:tav>
                                        <p:tav tm="100000">
                                          <p:val>
                                            <p:strVal val="#ppt_x"/>
                                          </p:val>
                                        </p:tav>
                                      </p:tavLst>
                                    </p:anim>
                                    <p:anim calcmode="lin" valueType="num">
                                      <p:cBhvr additive="base">
                                        <p:cTn id="158" dur="3500" fill="hold"/>
                                        <p:tgtEl>
                                          <p:spTgt spid="34"/>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3500" fill="hold"/>
                                        <p:tgtEl>
                                          <p:spTgt spid="34"/>
                                        </p:tgtEl>
                                        <p:attrNameLst>
                                          <p:attrName>ppt_w</p:attrName>
                                        </p:attrNameLst>
                                      </p:cBhvr>
                                      <p:tavLst>
                                        <p:tav tm="0" fmla="#ppt_w*sin(2.5*pi*$)">
                                          <p:val>
                                            <p:fltVal val="0"/>
                                          </p:val>
                                        </p:tav>
                                        <p:tav tm="100000">
                                          <p:val>
                                            <p:fltVal val="1"/>
                                          </p:val>
                                        </p:tav>
                                      </p:tavLst>
                                    </p:anim>
                                    <p:anim calcmode="lin" valueType="num">
                                      <p:cBhvr>
                                        <p:cTn id="162" dur="35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3500"/>
                                        <p:tgtEl>
                                          <p:spTgt spid="34"/>
                                        </p:tgtEl>
                                        <p:attrNameLst>
                                          <p:attrName>ppt_x</p:attrName>
                                        </p:attrNameLst>
                                      </p:cBhvr>
                                      <p:tavLst>
                                        <p:tav tm="0">
                                          <p:val>
                                            <p:strVal val="ppt_x"/>
                                          </p:val>
                                        </p:tav>
                                        <p:tav tm="100000">
                                          <p:val>
                                            <p:strVal val="1+ppt_w/2"/>
                                          </p:val>
                                        </p:tav>
                                      </p:tavLst>
                                    </p:anim>
                                    <p:anim calcmode="lin" valueType="num">
                                      <p:cBhvr additive="base">
                                        <p:cTn id="165" dur="3500"/>
                                        <p:tgtEl>
                                          <p:spTgt spid="34"/>
                                        </p:tgtEl>
                                        <p:attrNameLst>
                                          <p:attrName>ppt_y</p:attrName>
                                        </p:attrNameLst>
                                      </p:cBhvr>
                                      <p:tavLst>
                                        <p:tav tm="0">
                                          <p:val>
                                            <p:strVal val="ppt_y"/>
                                          </p:val>
                                        </p:tav>
                                        <p:tav tm="100000">
                                          <p:val>
                                            <p:strVal val="ppt_y"/>
                                          </p:val>
                                        </p:tav>
                                      </p:tavLst>
                                    </p:anim>
                                    <p:set>
                                      <p:cBhvr>
                                        <p:cTn id="166" dur="1" fill="hold">
                                          <p:stCondLst>
                                            <p:cond delay="3499"/>
                                          </p:stCondLst>
                                        </p:cTn>
                                        <p:tgtEl>
                                          <p:spTgt spid="34"/>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3500"/>
                                        <p:tgtEl>
                                          <p:spTgt spid="34"/>
                                        </p:tgtEl>
                                      </p:cBhvr>
                                    </p:animEffect>
                                    <p:set>
                                      <p:cBhvr>
                                        <p:cTn id="169" dur="1" fill="hold">
                                          <p:stCondLst>
                                            <p:cond delay="3499"/>
                                          </p:stCondLst>
                                        </p:cTn>
                                        <p:tgtEl>
                                          <p:spTgt spid="34"/>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additive="base">
                                        <p:cTn id="172" dur="3500" fill="hold"/>
                                        <p:tgtEl>
                                          <p:spTgt spid="33"/>
                                        </p:tgtEl>
                                        <p:attrNameLst>
                                          <p:attrName>ppt_x</p:attrName>
                                        </p:attrNameLst>
                                      </p:cBhvr>
                                      <p:tavLst>
                                        <p:tav tm="0">
                                          <p:val>
                                            <p:strVal val="0-#ppt_w/2"/>
                                          </p:val>
                                        </p:tav>
                                        <p:tav tm="100000">
                                          <p:val>
                                            <p:strVal val="#ppt_x"/>
                                          </p:val>
                                        </p:tav>
                                      </p:tavLst>
                                    </p:anim>
                                    <p:anim calcmode="lin" valueType="num">
                                      <p:cBhvr additive="base">
                                        <p:cTn id="173" dur="3500" fill="hold"/>
                                        <p:tgtEl>
                                          <p:spTgt spid="33"/>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3"/>
                                        </p:tgtEl>
                                        <p:attrNameLst>
                                          <p:attrName>style.visibility</p:attrName>
                                        </p:attrNameLst>
                                      </p:cBhvr>
                                      <p:to>
                                        <p:strVal val="visible"/>
                                      </p:to>
                                    </p:set>
                                    <p:anim calcmode="lin" valueType="num">
                                      <p:cBhvr>
                                        <p:cTn id="176" dur="3500" fill="hold"/>
                                        <p:tgtEl>
                                          <p:spTgt spid="33"/>
                                        </p:tgtEl>
                                        <p:attrNameLst>
                                          <p:attrName>ppt_w</p:attrName>
                                        </p:attrNameLst>
                                      </p:cBhvr>
                                      <p:tavLst>
                                        <p:tav tm="0" fmla="#ppt_w*sin(2.5*pi*$)">
                                          <p:val>
                                            <p:fltVal val="0"/>
                                          </p:val>
                                        </p:tav>
                                        <p:tav tm="100000">
                                          <p:val>
                                            <p:fltVal val="1"/>
                                          </p:val>
                                        </p:tav>
                                      </p:tavLst>
                                    </p:anim>
                                    <p:anim calcmode="lin" valueType="num">
                                      <p:cBhvr>
                                        <p:cTn id="177" dur="3500" fill="hold"/>
                                        <p:tgtEl>
                                          <p:spTgt spid="33"/>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3500"/>
                                        <p:tgtEl>
                                          <p:spTgt spid="33"/>
                                        </p:tgtEl>
                                        <p:attrNameLst>
                                          <p:attrName>ppt_x</p:attrName>
                                        </p:attrNameLst>
                                      </p:cBhvr>
                                      <p:tavLst>
                                        <p:tav tm="0">
                                          <p:val>
                                            <p:strVal val="ppt_x"/>
                                          </p:val>
                                        </p:tav>
                                        <p:tav tm="100000">
                                          <p:val>
                                            <p:strVal val="1+ppt_w/2"/>
                                          </p:val>
                                        </p:tav>
                                      </p:tavLst>
                                    </p:anim>
                                    <p:anim calcmode="lin" valueType="num">
                                      <p:cBhvr additive="base">
                                        <p:cTn id="180" dur="3500"/>
                                        <p:tgtEl>
                                          <p:spTgt spid="33"/>
                                        </p:tgtEl>
                                        <p:attrNameLst>
                                          <p:attrName>ppt_y</p:attrName>
                                        </p:attrNameLst>
                                      </p:cBhvr>
                                      <p:tavLst>
                                        <p:tav tm="0">
                                          <p:val>
                                            <p:strVal val="ppt_y"/>
                                          </p:val>
                                        </p:tav>
                                        <p:tav tm="100000">
                                          <p:val>
                                            <p:strVal val="ppt_y"/>
                                          </p:val>
                                        </p:tav>
                                      </p:tavLst>
                                    </p:anim>
                                    <p:set>
                                      <p:cBhvr>
                                        <p:cTn id="181" dur="1" fill="hold">
                                          <p:stCondLst>
                                            <p:cond delay="3499"/>
                                          </p:stCondLst>
                                        </p:cTn>
                                        <p:tgtEl>
                                          <p:spTgt spid="33"/>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3500"/>
                                        <p:tgtEl>
                                          <p:spTgt spid="33"/>
                                        </p:tgtEl>
                                      </p:cBhvr>
                                    </p:animEffect>
                                    <p:set>
                                      <p:cBhvr>
                                        <p:cTn id="184" dur="1" fill="hold">
                                          <p:stCondLst>
                                            <p:cond delay="3499"/>
                                          </p:stCondLst>
                                        </p:cTn>
                                        <p:tgtEl>
                                          <p:spTgt spid="33"/>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3500" fill="hold"/>
                                        <p:tgtEl>
                                          <p:spTgt spid="32"/>
                                        </p:tgtEl>
                                        <p:attrNameLst>
                                          <p:attrName>ppt_x</p:attrName>
                                        </p:attrNameLst>
                                      </p:cBhvr>
                                      <p:tavLst>
                                        <p:tav tm="0">
                                          <p:val>
                                            <p:strVal val="0-#ppt_w/2"/>
                                          </p:val>
                                        </p:tav>
                                        <p:tav tm="100000">
                                          <p:val>
                                            <p:strVal val="#ppt_x"/>
                                          </p:val>
                                        </p:tav>
                                      </p:tavLst>
                                    </p:anim>
                                    <p:anim calcmode="lin" valueType="num">
                                      <p:cBhvr additive="base">
                                        <p:cTn id="188" dur="3500" fill="hold"/>
                                        <p:tgtEl>
                                          <p:spTgt spid="32"/>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3500" fill="hold"/>
                                        <p:tgtEl>
                                          <p:spTgt spid="32"/>
                                        </p:tgtEl>
                                        <p:attrNameLst>
                                          <p:attrName>ppt_w</p:attrName>
                                        </p:attrNameLst>
                                      </p:cBhvr>
                                      <p:tavLst>
                                        <p:tav tm="0" fmla="#ppt_w*sin(2.5*pi*$)">
                                          <p:val>
                                            <p:fltVal val="0"/>
                                          </p:val>
                                        </p:tav>
                                        <p:tav tm="100000">
                                          <p:val>
                                            <p:fltVal val="1"/>
                                          </p:val>
                                        </p:tav>
                                      </p:tavLst>
                                    </p:anim>
                                    <p:anim calcmode="lin" valueType="num">
                                      <p:cBhvr>
                                        <p:cTn id="192" dur="3500" fill="hold"/>
                                        <p:tgtEl>
                                          <p:spTgt spid="32"/>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500"/>
                                        <p:tgtEl>
                                          <p:spTgt spid="32"/>
                                        </p:tgtEl>
                                        <p:attrNameLst>
                                          <p:attrName>ppt_x</p:attrName>
                                        </p:attrNameLst>
                                      </p:cBhvr>
                                      <p:tavLst>
                                        <p:tav tm="0">
                                          <p:val>
                                            <p:strVal val="ppt_x"/>
                                          </p:val>
                                        </p:tav>
                                        <p:tav tm="100000">
                                          <p:val>
                                            <p:strVal val="1+ppt_w/2"/>
                                          </p:val>
                                        </p:tav>
                                      </p:tavLst>
                                    </p:anim>
                                    <p:anim calcmode="lin" valueType="num">
                                      <p:cBhvr additive="base">
                                        <p:cTn id="195" dur="3500"/>
                                        <p:tgtEl>
                                          <p:spTgt spid="32"/>
                                        </p:tgtEl>
                                        <p:attrNameLst>
                                          <p:attrName>ppt_y</p:attrName>
                                        </p:attrNameLst>
                                      </p:cBhvr>
                                      <p:tavLst>
                                        <p:tav tm="0">
                                          <p:val>
                                            <p:strVal val="ppt_y"/>
                                          </p:val>
                                        </p:tav>
                                        <p:tav tm="100000">
                                          <p:val>
                                            <p:strVal val="ppt_y"/>
                                          </p:val>
                                        </p:tav>
                                      </p:tavLst>
                                    </p:anim>
                                    <p:set>
                                      <p:cBhvr>
                                        <p:cTn id="196" dur="1" fill="hold">
                                          <p:stCondLst>
                                            <p:cond delay="3499"/>
                                          </p:stCondLst>
                                        </p:cTn>
                                        <p:tgtEl>
                                          <p:spTgt spid="32"/>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3500"/>
                                        <p:tgtEl>
                                          <p:spTgt spid="32"/>
                                        </p:tgtEl>
                                      </p:cBhvr>
                                    </p:animEffect>
                                    <p:set>
                                      <p:cBhvr>
                                        <p:cTn id="199" dur="1" fill="hold">
                                          <p:stCondLst>
                                            <p:cond delay="3499"/>
                                          </p:stCondLst>
                                        </p:cTn>
                                        <p:tgtEl>
                                          <p:spTgt spid="32"/>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1"/>
                                        </p:tgtEl>
                                        <p:attrNameLst>
                                          <p:attrName>style.visibility</p:attrName>
                                        </p:attrNameLst>
                                      </p:cBhvr>
                                      <p:to>
                                        <p:strVal val="visible"/>
                                      </p:to>
                                    </p:set>
                                    <p:anim calcmode="lin" valueType="num">
                                      <p:cBhvr additive="base">
                                        <p:cTn id="202" dur="3500" fill="hold"/>
                                        <p:tgtEl>
                                          <p:spTgt spid="31"/>
                                        </p:tgtEl>
                                        <p:attrNameLst>
                                          <p:attrName>ppt_x</p:attrName>
                                        </p:attrNameLst>
                                      </p:cBhvr>
                                      <p:tavLst>
                                        <p:tav tm="0">
                                          <p:val>
                                            <p:strVal val="0-#ppt_w/2"/>
                                          </p:val>
                                        </p:tav>
                                        <p:tav tm="100000">
                                          <p:val>
                                            <p:strVal val="#ppt_x"/>
                                          </p:val>
                                        </p:tav>
                                      </p:tavLst>
                                    </p:anim>
                                    <p:anim calcmode="lin" valueType="num">
                                      <p:cBhvr additive="base">
                                        <p:cTn id="203" dur="3500" fill="hold"/>
                                        <p:tgtEl>
                                          <p:spTgt spid="31"/>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1"/>
                                        </p:tgtEl>
                                        <p:attrNameLst>
                                          <p:attrName>style.visibility</p:attrName>
                                        </p:attrNameLst>
                                      </p:cBhvr>
                                      <p:to>
                                        <p:strVal val="visible"/>
                                      </p:to>
                                    </p:set>
                                    <p:anim calcmode="lin" valueType="num">
                                      <p:cBhvr>
                                        <p:cTn id="206" dur="3500" fill="hold"/>
                                        <p:tgtEl>
                                          <p:spTgt spid="31"/>
                                        </p:tgtEl>
                                        <p:attrNameLst>
                                          <p:attrName>ppt_w</p:attrName>
                                        </p:attrNameLst>
                                      </p:cBhvr>
                                      <p:tavLst>
                                        <p:tav tm="0" fmla="#ppt_w*sin(2.5*pi*$)">
                                          <p:val>
                                            <p:fltVal val="0"/>
                                          </p:val>
                                        </p:tav>
                                        <p:tav tm="100000">
                                          <p:val>
                                            <p:fltVal val="1"/>
                                          </p:val>
                                        </p:tav>
                                      </p:tavLst>
                                    </p:anim>
                                    <p:anim calcmode="lin" valueType="num">
                                      <p:cBhvr>
                                        <p:cTn id="207" dur="3500" fill="hold"/>
                                        <p:tgtEl>
                                          <p:spTgt spid="31"/>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3500"/>
                                        <p:tgtEl>
                                          <p:spTgt spid="31"/>
                                        </p:tgtEl>
                                        <p:attrNameLst>
                                          <p:attrName>ppt_x</p:attrName>
                                        </p:attrNameLst>
                                      </p:cBhvr>
                                      <p:tavLst>
                                        <p:tav tm="0">
                                          <p:val>
                                            <p:strVal val="ppt_x"/>
                                          </p:val>
                                        </p:tav>
                                        <p:tav tm="100000">
                                          <p:val>
                                            <p:strVal val="1+ppt_w/2"/>
                                          </p:val>
                                        </p:tav>
                                      </p:tavLst>
                                    </p:anim>
                                    <p:anim calcmode="lin" valueType="num">
                                      <p:cBhvr additive="base">
                                        <p:cTn id="210" dur="3500"/>
                                        <p:tgtEl>
                                          <p:spTgt spid="31"/>
                                        </p:tgtEl>
                                        <p:attrNameLst>
                                          <p:attrName>ppt_y</p:attrName>
                                        </p:attrNameLst>
                                      </p:cBhvr>
                                      <p:tavLst>
                                        <p:tav tm="0">
                                          <p:val>
                                            <p:strVal val="ppt_y"/>
                                          </p:val>
                                        </p:tav>
                                        <p:tav tm="100000">
                                          <p:val>
                                            <p:strVal val="ppt_y"/>
                                          </p:val>
                                        </p:tav>
                                      </p:tavLst>
                                    </p:anim>
                                    <p:set>
                                      <p:cBhvr>
                                        <p:cTn id="211" dur="1" fill="hold">
                                          <p:stCondLst>
                                            <p:cond delay="3499"/>
                                          </p:stCondLst>
                                        </p:cTn>
                                        <p:tgtEl>
                                          <p:spTgt spid="31"/>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3500"/>
                                        <p:tgtEl>
                                          <p:spTgt spid="31"/>
                                        </p:tgtEl>
                                      </p:cBhvr>
                                    </p:animEffect>
                                    <p:set>
                                      <p:cBhvr>
                                        <p:cTn id="214" dur="1" fill="hold">
                                          <p:stCondLst>
                                            <p:cond delay="3499"/>
                                          </p:stCondLst>
                                        </p:cTn>
                                        <p:tgtEl>
                                          <p:spTgt spid="31"/>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3500" fill="hold"/>
                                        <p:tgtEl>
                                          <p:spTgt spid="29"/>
                                        </p:tgtEl>
                                        <p:attrNameLst>
                                          <p:attrName>ppt_x</p:attrName>
                                        </p:attrNameLst>
                                      </p:cBhvr>
                                      <p:tavLst>
                                        <p:tav tm="0">
                                          <p:val>
                                            <p:strVal val="0-#ppt_w/2"/>
                                          </p:val>
                                        </p:tav>
                                        <p:tav tm="100000">
                                          <p:val>
                                            <p:strVal val="#ppt_x"/>
                                          </p:val>
                                        </p:tav>
                                      </p:tavLst>
                                    </p:anim>
                                    <p:anim calcmode="lin" valueType="num">
                                      <p:cBhvr additive="base">
                                        <p:cTn id="218" dur="3500" fill="hold"/>
                                        <p:tgtEl>
                                          <p:spTgt spid="29"/>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29"/>
                                        </p:tgtEl>
                                        <p:attrNameLst>
                                          <p:attrName>style.visibility</p:attrName>
                                        </p:attrNameLst>
                                      </p:cBhvr>
                                      <p:to>
                                        <p:strVal val="visible"/>
                                      </p:to>
                                    </p:set>
                                    <p:anim calcmode="lin" valueType="num">
                                      <p:cBhvr>
                                        <p:cTn id="221" dur="3500" fill="hold"/>
                                        <p:tgtEl>
                                          <p:spTgt spid="29"/>
                                        </p:tgtEl>
                                        <p:attrNameLst>
                                          <p:attrName>ppt_w</p:attrName>
                                        </p:attrNameLst>
                                      </p:cBhvr>
                                      <p:tavLst>
                                        <p:tav tm="0" fmla="#ppt_w*sin(2.5*pi*$)">
                                          <p:val>
                                            <p:fltVal val="0"/>
                                          </p:val>
                                        </p:tav>
                                        <p:tav tm="100000">
                                          <p:val>
                                            <p:fltVal val="1"/>
                                          </p:val>
                                        </p:tav>
                                      </p:tavLst>
                                    </p:anim>
                                    <p:anim calcmode="lin" valueType="num">
                                      <p:cBhvr>
                                        <p:cTn id="222" dur="3500" fill="hold"/>
                                        <p:tgtEl>
                                          <p:spTgt spid="29"/>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3500"/>
                                        <p:tgtEl>
                                          <p:spTgt spid="29"/>
                                        </p:tgtEl>
                                        <p:attrNameLst>
                                          <p:attrName>ppt_x</p:attrName>
                                        </p:attrNameLst>
                                      </p:cBhvr>
                                      <p:tavLst>
                                        <p:tav tm="0">
                                          <p:val>
                                            <p:strVal val="ppt_x"/>
                                          </p:val>
                                        </p:tav>
                                        <p:tav tm="100000">
                                          <p:val>
                                            <p:strVal val="1+ppt_w/2"/>
                                          </p:val>
                                        </p:tav>
                                      </p:tavLst>
                                    </p:anim>
                                    <p:anim calcmode="lin" valueType="num">
                                      <p:cBhvr additive="base">
                                        <p:cTn id="225" dur="3500"/>
                                        <p:tgtEl>
                                          <p:spTgt spid="29"/>
                                        </p:tgtEl>
                                        <p:attrNameLst>
                                          <p:attrName>ppt_y</p:attrName>
                                        </p:attrNameLst>
                                      </p:cBhvr>
                                      <p:tavLst>
                                        <p:tav tm="0">
                                          <p:val>
                                            <p:strVal val="ppt_y"/>
                                          </p:val>
                                        </p:tav>
                                        <p:tav tm="100000">
                                          <p:val>
                                            <p:strVal val="ppt_y"/>
                                          </p:val>
                                        </p:tav>
                                      </p:tavLst>
                                    </p:anim>
                                    <p:set>
                                      <p:cBhvr>
                                        <p:cTn id="226" dur="1" fill="hold">
                                          <p:stCondLst>
                                            <p:cond delay="3499"/>
                                          </p:stCondLst>
                                        </p:cTn>
                                        <p:tgtEl>
                                          <p:spTgt spid="29"/>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3500"/>
                                        <p:tgtEl>
                                          <p:spTgt spid="29"/>
                                        </p:tgtEl>
                                      </p:cBhvr>
                                    </p:animEffect>
                                    <p:set>
                                      <p:cBhvr>
                                        <p:cTn id="229" dur="1" fill="hold">
                                          <p:stCondLst>
                                            <p:cond delay="3499"/>
                                          </p:stCondLst>
                                        </p:cTn>
                                        <p:tgtEl>
                                          <p:spTgt spid="29"/>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28"/>
                                        </p:tgtEl>
                                        <p:attrNameLst>
                                          <p:attrName>style.visibility</p:attrName>
                                        </p:attrNameLst>
                                      </p:cBhvr>
                                      <p:to>
                                        <p:strVal val="visible"/>
                                      </p:to>
                                    </p:set>
                                    <p:anim calcmode="lin" valueType="num">
                                      <p:cBhvr additive="base">
                                        <p:cTn id="232" dur="3500" fill="hold"/>
                                        <p:tgtEl>
                                          <p:spTgt spid="28"/>
                                        </p:tgtEl>
                                        <p:attrNameLst>
                                          <p:attrName>ppt_x</p:attrName>
                                        </p:attrNameLst>
                                      </p:cBhvr>
                                      <p:tavLst>
                                        <p:tav tm="0">
                                          <p:val>
                                            <p:strVal val="0-#ppt_w/2"/>
                                          </p:val>
                                        </p:tav>
                                        <p:tav tm="100000">
                                          <p:val>
                                            <p:strVal val="#ppt_x"/>
                                          </p:val>
                                        </p:tav>
                                      </p:tavLst>
                                    </p:anim>
                                    <p:anim calcmode="lin" valueType="num">
                                      <p:cBhvr additive="base">
                                        <p:cTn id="233" dur="3500" fill="hold"/>
                                        <p:tgtEl>
                                          <p:spTgt spid="28"/>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8"/>
                                        </p:tgtEl>
                                        <p:attrNameLst>
                                          <p:attrName>style.visibility</p:attrName>
                                        </p:attrNameLst>
                                      </p:cBhvr>
                                      <p:to>
                                        <p:strVal val="visible"/>
                                      </p:to>
                                    </p:set>
                                    <p:anim calcmode="lin" valueType="num">
                                      <p:cBhvr>
                                        <p:cTn id="236" dur="3500" fill="hold"/>
                                        <p:tgtEl>
                                          <p:spTgt spid="28"/>
                                        </p:tgtEl>
                                        <p:attrNameLst>
                                          <p:attrName>ppt_w</p:attrName>
                                        </p:attrNameLst>
                                      </p:cBhvr>
                                      <p:tavLst>
                                        <p:tav tm="0" fmla="#ppt_w*sin(2.5*pi*$)">
                                          <p:val>
                                            <p:fltVal val="0"/>
                                          </p:val>
                                        </p:tav>
                                        <p:tav tm="100000">
                                          <p:val>
                                            <p:fltVal val="1"/>
                                          </p:val>
                                        </p:tav>
                                      </p:tavLst>
                                    </p:anim>
                                    <p:anim calcmode="lin" valueType="num">
                                      <p:cBhvr>
                                        <p:cTn id="237" dur="3500" fill="hold"/>
                                        <p:tgtEl>
                                          <p:spTgt spid="28"/>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3500"/>
                                        <p:tgtEl>
                                          <p:spTgt spid="28"/>
                                        </p:tgtEl>
                                        <p:attrNameLst>
                                          <p:attrName>ppt_x</p:attrName>
                                        </p:attrNameLst>
                                      </p:cBhvr>
                                      <p:tavLst>
                                        <p:tav tm="0">
                                          <p:val>
                                            <p:strVal val="ppt_x"/>
                                          </p:val>
                                        </p:tav>
                                        <p:tav tm="100000">
                                          <p:val>
                                            <p:strVal val="1+ppt_w/2"/>
                                          </p:val>
                                        </p:tav>
                                      </p:tavLst>
                                    </p:anim>
                                    <p:anim calcmode="lin" valueType="num">
                                      <p:cBhvr additive="base">
                                        <p:cTn id="240" dur="3500"/>
                                        <p:tgtEl>
                                          <p:spTgt spid="28"/>
                                        </p:tgtEl>
                                        <p:attrNameLst>
                                          <p:attrName>ppt_y</p:attrName>
                                        </p:attrNameLst>
                                      </p:cBhvr>
                                      <p:tavLst>
                                        <p:tav tm="0">
                                          <p:val>
                                            <p:strVal val="ppt_y"/>
                                          </p:val>
                                        </p:tav>
                                        <p:tav tm="100000">
                                          <p:val>
                                            <p:strVal val="ppt_y"/>
                                          </p:val>
                                        </p:tav>
                                      </p:tavLst>
                                    </p:anim>
                                    <p:set>
                                      <p:cBhvr>
                                        <p:cTn id="241" dur="1" fill="hold">
                                          <p:stCondLst>
                                            <p:cond delay="3499"/>
                                          </p:stCondLst>
                                        </p:cTn>
                                        <p:tgtEl>
                                          <p:spTgt spid="28"/>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3500"/>
                                        <p:tgtEl>
                                          <p:spTgt spid="28"/>
                                        </p:tgtEl>
                                      </p:cBhvr>
                                    </p:animEffect>
                                    <p:set>
                                      <p:cBhvr>
                                        <p:cTn id="244" dur="1" fill="hold">
                                          <p:stCondLst>
                                            <p:cond delay="3499"/>
                                          </p:stCondLst>
                                        </p:cTn>
                                        <p:tgtEl>
                                          <p:spTgt spid="28"/>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3500" fill="hold"/>
                                        <p:tgtEl>
                                          <p:spTgt spid="27"/>
                                        </p:tgtEl>
                                        <p:attrNameLst>
                                          <p:attrName>ppt_x</p:attrName>
                                        </p:attrNameLst>
                                      </p:cBhvr>
                                      <p:tavLst>
                                        <p:tav tm="0">
                                          <p:val>
                                            <p:strVal val="0-#ppt_w/2"/>
                                          </p:val>
                                        </p:tav>
                                        <p:tav tm="100000">
                                          <p:val>
                                            <p:strVal val="#ppt_x"/>
                                          </p:val>
                                        </p:tav>
                                      </p:tavLst>
                                    </p:anim>
                                    <p:anim calcmode="lin" valueType="num">
                                      <p:cBhvr additive="base">
                                        <p:cTn id="248" dur="3500" fill="hold"/>
                                        <p:tgtEl>
                                          <p:spTgt spid="27"/>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 calcmode="lin" valueType="num">
                                      <p:cBhvr>
                                        <p:cTn id="251" dur="3500" fill="hold"/>
                                        <p:tgtEl>
                                          <p:spTgt spid="27"/>
                                        </p:tgtEl>
                                        <p:attrNameLst>
                                          <p:attrName>ppt_w</p:attrName>
                                        </p:attrNameLst>
                                      </p:cBhvr>
                                      <p:tavLst>
                                        <p:tav tm="0" fmla="#ppt_w*sin(2.5*pi*$)">
                                          <p:val>
                                            <p:fltVal val="0"/>
                                          </p:val>
                                        </p:tav>
                                        <p:tav tm="100000">
                                          <p:val>
                                            <p:fltVal val="1"/>
                                          </p:val>
                                        </p:tav>
                                      </p:tavLst>
                                    </p:anim>
                                    <p:anim calcmode="lin" valueType="num">
                                      <p:cBhvr>
                                        <p:cTn id="252" dur="3500" fill="hold"/>
                                        <p:tgtEl>
                                          <p:spTgt spid="27"/>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500"/>
                                        <p:tgtEl>
                                          <p:spTgt spid="27"/>
                                        </p:tgtEl>
                                        <p:attrNameLst>
                                          <p:attrName>ppt_x</p:attrName>
                                        </p:attrNameLst>
                                      </p:cBhvr>
                                      <p:tavLst>
                                        <p:tav tm="0">
                                          <p:val>
                                            <p:strVal val="ppt_x"/>
                                          </p:val>
                                        </p:tav>
                                        <p:tav tm="100000">
                                          <p:val>
                                            <p:strVal val="1+ppt_w/2"/>
                                          </p:val>
                                        </p:tav>
                                      </p:tavLst>
                                    </p:anim>
                                    <p:anim calcmode="lin" valueType="num">
                                      <p:cBhvr additive="base">
                                        <p:cTn id="255" dur="3500"/>
                                        <p:tgtEl>
                                          <p:spTgt spid="27"/>
                                        </p:tgtEl>
                                        <p:attrNameLst>
                                          <p:attrName>ppt_y</p:attrName>
                                        </p:attrNameLst>
                                      </p:cBhvr>
                                      <p:tavLst>
                                        <p:tav tm="0">
                                          <p:val>
                                            <p:strVal val="ppt_y"/>
                                          </p:val>
                                        </p:tav>
                                        <p:tav tm="100000">
                                          <p:val>
                                            <p:strVal val="ppt_y"/>
                                          </p:val>
                                        </p:tav>
                                      </p:tavLst>
                                    </p:anim>
                                    <p:set>
                                      <p:cBhvr>
                                        <p:cTn id="256" dur="1" fill="hold">
                                          <p:stCondLst>
                                            <p:cond delay="3499"/>
                                          </p:stCondLst>
                                        </p:cTn>
                                        <p:tgtEl>
                                          <p:spTgt spid="27"/>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3500"/>
                                        <p:tgtEl>
                                          <p:spTgt spid="27"/>
                                        </p:tgtEl>
                                      </p:cBhvr>
                                    </p:animEffect>
                                    <p:set>
                                      <p:cBhvr>
                                        <p:cTn id="259" dur="1" fill="hold">
                                          <p:stCondLst>
                                            <p:cond delay="3499"/>
                                          </p:stCondLst>
                                        </p:cTn>
                                        <p:tgtEl>
                                          <p:spTgt spid="27"/>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3500" fill="hold"/>
                                        <p:tgtEl>
                                          <p:spTgt spid="26"/>
                                        </p:tgtEl>
                                        <p:attrNameLst>
                                          <p:attrName>ppt_x</p:attrName>
                                        </p:attrNameLst>
                                      </p:cBhvr>
                                      <p:tavLst>
                                        <p:tav tm="0">
                                          <p:val>
                                            <p:strVal val="0-#ppt_w/2"/>
                                          </p:val>
                                        </p:tav>
                                        <p:tav tm="100000">
                                          <p:val>
                                            <p:strVal val="#ppt_x"/>
                                          </p:val>
                                        </p:tav>
                                      </p:tavLst>
                                    </p:anim>
                                    <p:anim calcmode="lin" valueType="num">
                                      <p:cBhvr additive="base">
                                        <p:cTn id="263" dur="3500" fill="hold"/>
                                        <p:tgtEl>
                                          <p:spTgt spid="26"/>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3500" fill="hold"/>
                                        <p:tgtEl>
                                          <p:spTgt spid="26"/>
                                        </p:tgtEl>
                                        <p:attrNameLst>
                                          <p:attrName>ppt_w</p:attrName>
                                        </p:attrNameLst>
                                      </p:cBhvr>
                                      <p:tavLst>
                                        <p:tav tm="0" fmla="#ppt_w*sin(2.5*pi*$)">
                                          <p:val>
                                            <p:fltVal val="0"/>
                                          </p:val>
                                        </p:tav>
                                        <p:tav tm="100000">
                                          <p:val>
                                            <p:fltVal val="1"/>
                                          </p:val>
                                        </p:tav>
                                      </p:tavLst>
                                    </p:anim>
                                    <p:anim calcmode="lin" valueType="num">
                                      <p:cBhvr>
                                        <p:cTn id="267" dur="35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3500"/>
                                        <p:tgtEl>
                                          <p:spTgt spid="26"/>
                                        </p:tgtEl>
                                        <p:attrNameLst>
                                          <p:attrName>ppt_x</p:attrName>
                                        </p:attrNameLst>
                                      </p:cBhvr>
                                      <p:tavLst>
                                        <p:tav tm="0">
                                          <p:val>
                                            <p:strVal val="ppt_x"/>
                                          </p:val>
                                        </p:tav>
                                        <p:tav tm="100000">
                                          <p:val>
                                            <p:strVal val="1+ppt_w/2"/>
                                          </p:val>
                                        </p:tav>
                                      </p:tavLst>
                                    </p:anim>
                                    <p:anim calcmode="lin" valueType="num">
                                      <p:cBhvr additive="base">
                                        <p:cTn id="270" dur="3500"/>
                                        <p:tgtEl>
                                          <p:spTgt spid="26"/>
                                        </p:tgtEl>
                                        <p:attrNameLst>
                                          <p:attrName>ppt_y</p:attrName>
                                        </p:attrNameLst>
                                      </p:cBhvr>
                                      <p:tavLst>
                                        <p:tav tm="0">
                                          <p:val>
                                            <p:strVal val="ppt_y"/>
                                          </p:val>
                                        </p:tav>
                                        <p:tav tm="100000">
                                          <p:val>
                                            <p:strVal val="ppt_y"/>
                                          </p:val>
                                        </p:tav>
                                      </p:tavLst>
                                    </p:anim>
                                    <p:set>
                                      <p:cBhvr>
                                        <p:cTn id="271" dur="1" fill="hold">
                                          <p:stCondLst>
                                            <p:cond delay="3499"/>
                                          </p:stCondLst>
                                        </p:cTn>
                                        <p:tgtEl>
                                          <p:spTgt spid="26"/>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3500"/>
                                        <p:tgtEl>
                                          <p:spTgt spid="26"/>
                                        </p:tgtEl>
                                      </p:cBhvr>
                                    </p:animEffect>
                                    <p:set>
                                      <p:cBhvr>
                                        <p:cTn id="274" dur="1" fill="hold">
                                          <p:stCondLst>
                                            <p:cond delay="3499"/>
                                          </p:stCondLst>
                                        </p:cTn>
                                        <p:tgtEl>
                                          <p:spTgt spid="26"/>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3500" fill="hold"/>
                                        <p:tgtEl>
                                          <p:spTgt spid="25"/>
                                        </p:tgtEl>
                                        <p:attrNameLst>
                                          <p:attrName>ppt_x</p:attrName>
                                        </p:attrNameLst>
                                      </p:cBhvr>
                                      <p:tavLst>
                                        <p:tav tm="0">
                                          <p:val>
                                            <p:strVal val="0-#ppt_w/2"/>
                                          </p:val>
                                        </p:tav>
                                        <p:tav tm="100000">
                                          <p:val>
                                            <p:strVal val="#ppt_x"/>
                                          </p:val>
                                        </p:tav>
                                      </p:tavLst>
                                    </p:anim>
                                    <p:anim calcmode="lin" valueType="num">
                                      <p:cBhvr additive="base">
                                        <p:cTn id="278" dur="3500" fill="hold"/>
                                        <p:tgtEl>
                                          <p:spTgt spid="25"/>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3500" fill="hold"/>
                                        <p:tgtEl>
                                          <p:spTgt spid="25"/>
                                        </p:tgtEl>
                                        <p:attrNameLst>
                                          <p:attrName>ppt_w</p:attrName>
                                        </p:attrNameLst>
                                      </p:cBhvr>
                                      <p:tavLst>
                                        <p:tav tm="0" fmla="#ppt_w*sin(2.5*pi*$)">
                                          <p:val>
                                            <p:fltVal val="0"/>
                                          </p:val>
                                        </p:tav>
                                        <p:tav tm="100000">
                                          <p:val>
                                            <p:fltVal val="1"/>
                                          </p:val>
                                        </p:tav>
                                      </p:tavLst>
                                    </p:anim>
                                    <p:anim calcmode="lin" valueType="num">
                                      <p:cBhvr>
                                        <p:cTn id="282" dur="35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3500"/>
                                        <p:tgtEl>
                                          <p:spTgt spid="25"/>
                                        </p:tgtEl>
                                        <p:attrNameLst>
                                          <p:attrName>ppt_x</p:attrName>
                                        </p:attrNameLst>
                                      </p:cBhvr>
                                      <p:tavLst>
                                        <p:tav tm="0">
                                          <p:val>
                                            <p:strVal val="ppt_x"/>
                                          </p:val>
                                        </p:tav>
                                        <p:tav tm="100000">
                                          <p:val>
                                            <p:strVal val="1+ppt_w/2"/>
                                          </p:val>
                                        </p:tav>
                                      </p:tavLst>
                                    </p:anim>
                                    <p:anim calcmode="lin" valueType="num">
                                      <p:cBhvr additive="base">
                                        <p:cTn id="285" dur="3500"/>
                                        <p:tgtEl>
                                          <p:spTgt spid="25"/>
                                        </p:tgtEl>
                                        <p:attrNameLst>
                                          <p:attrName>ppt_y</p:attrName>
                                        </p:attrNameLst>
                                      </p:cBhvr>
                                      <p:tavLst>
                                        <p:tav tm="0">
                                          <p:val>
                                            <p:strVal val="ppt_y"/>
                                          </p:val>
                                        </p:tav>
                                        <p:tav tm="100000">
                                          <p:val>
                                            <p:strVal val="ppt_y"/>
                                          </p:val>
                                        </p:tav>
                                      </p:tavLst>
                                    </p:anim>
                                    <p:set>
                                      <p:cBhvr>
                                        <p:cTn id="286" dur="1" fill="hold">
                                          <p:stCondLst>
                                            <p:cond delay="3499"/>
                                          </p:stCondLst>
                                        </p:cTn>
                                        <p:tgtEl>
                                          <p:spTgt spid="25"/>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3500"/>
                                        <p:tgtEl>
                                          <p:spTgt spid="25"/>
                                        </p:tgtEl>
                                      </p:cBhvr>
                                    </p:animEffect>
                                    <p:set>
                                      <p:cBhvr>
                                        <p:cTn id="289" dur="1" fill="hold">
                                          <p:stCondLst>
                                            <p:cond delay="3499"/>
                                          </p:stCondLst>
                                        </p:cTn>
                                        <p:tgtEl>
                                          <p:spTgt spid="2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3500" fill="hold"/>
                                        <p:tgtEl>
                                          <p:spTgt spid="24"/>
                                        </p:tgtEl>
                                        <p:attrNameLst>
                                          <p:attrName>ppt_x</p:attrName>
                                        </p:attrNameLst>
                                      </p:cBhvr>
                                      <p:tavLst>
                                        <p:tav tm="0">
                                          <p:val>
                                            <p:strVal val="0-#ppt_w/2"/>
                                          </p:val>
                                        </p:tav>
                                        <p:tav tm="100000">
                                          <p:val>
                                            <p:strVal val="#ppt_x"/>
                                          </p:val>
                                        </p:tav>
                                      </p:tavLst>
                                    </p:anim>
                                    <p:anim calcmode="lin" valueType="num">
                                      <p:cBhvr additive="base">
                                        <p:cTn id="293" dur="3500" fill="hold"/>
                                        <p:tgtEl>
                                          <p:spTgt spid="24"/>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3500" fill="hold"/>
                                        <p:tgtEl>
                                          <p:spTgt spid="24"/>
                                        </p:tgtEl>
                                        <p:attrNameLst>
                                          <p:attrName>ppt_w</p:attrName>
                                        </p:attrNameLst>
                                      </p:cBhvr>
                                      <p:tavLst>
                                        <p:tav tm="0" fmla="#ppt_w*sin(2.5*pi*$)">
                                          <p:val>
                                            <p:fltVal val="0"/>
                                          </p:val>
                                        </p:tav>
                                        <p:tav tm="100000">
                                          <p:val>
                                            <p:fltVal val="1"/>
                                          </p:val>
                                        </p:tav>
                                      </p:tavLst>
                                    </p:anim>
                                    <p:anim calcmode="lin" valueType="num">
                                      <p:cBhvr>
                                        <p:cTn id="297" dur="35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3500"/>
                                        <p:tgtEl>
                                          <p:spTgt spid="24"/>
                                        </p:tgtEl>
                                        <p:attrNameLst>
                                          <p:attrName>ppt_x</p:attrName>
                                        </p:attrNameLst>
                                      </p:cBhvr>
                                      <p:tavLst>
                                        <p:tav tm="0">
                                          <p:val>
                                            <p:strVal val="ppt_x"/>
                                          </p:val>
                                        </p:tav>
                                        <p:tav tm="100000">
                                          <p:val>
                                            <p:strVal val="1+ppt_w/2"/>
                                          </p:val>
                                        </p:tav>
                                      </p:tavLst>
                                    </p:anim>
                                    <p:anim calcmode="lin" valueType="num">
                                      <p:cBhvr additive="base">
                                        <p:cTn id="300" dur="3500"/>
                                        <p:tgtEl>
                                          <p:spTgt spid="24"/>
                                        </p:tgtEl>
                                        <p:attrNameLst>
                                          <p:attrName>ppt_y</p:attrName>
                                        </p:attrNameLst>
                                      </p:cBhvr>
                                      <p:tavLst>
                                        <p:tav tm="0">
                                          <p:val>
                                            <p:strVal val="ppt_y"/>
                                          </p:val>
                                        </p:tav>
                                        <p:tav tm="100000">
                                          <p:val>
                                            <p:strVal val="ppt_y"/>
                                          </p:val>
                                        </p:tav>
                                      </p:tavLst>
                                    </p:anim>
                                    <p:set>
                                      <p:cBhvr>
                                        <p:cTn id="301" dur="1" fill="hold">
                                          <p:stCondLst>
                                            <p:cond delay="3499"/>
                                          </p:stCondLst>
                                        </p:cTn>
                                        <p:tgtEl>
                                          <p:spTgt spid="24"/>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3500"/>
                                        <p:tgtEl>
                                          <p:spTgt spid="24"/>
                                        </p:tgtEl>
                                      </p:cBhvr>
                                    </p:animEffect>
                                    <p:set>
                                      <p:cBhvr>
                                        <p:cTn id="304" dur="1" fill="hold">
                                          <p:stCondLst>
                                            <p:cond delay="3499"/>
                                          </p:stCondLst>
                                        </p:cTn>
                                        <p:tgtEl>
                                          <p:spTgt spid="24"/>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3500" fill="hold"/>
                                        <p:tgtEl>
                                          <p:spTgt spid="23"/>
                                        </p:tgtEl>
                                        <p:attrNameLst>
                                          <p:attrName>ppt_x</p:attrName>
                                        </p:attrNameLst>
                                      </p:cBhvr>
                                      <p:tavLst>
                                        <p:tav tm="0">
                                          <p:val>
                                            <p:strVal val="0-#ppt_w/2"/>
                                          </p:val>
                                        </p:tav>
                                        <p:tav tm="100000">
                                          <p:val>
                                            <p:strVal val="#ppt_x"/>
                                          </p:val>
                                        </p:tav>
                                      </p:tavLst>
                                    </p:anim>
                                    <p:anim calcmode="lin" valueType="num">
                                      <p:cBhvr additive="base">
                                        <p:cTn id="308" dur="3500" fill="hold"/>
                                        <p:tgtEl>
                                          <p:spTgt spid="23"/>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3500" fill="hold"/>
                                        <p:tgtEl>
                                          <p:spTgt spid="23"/>
                                        </p:tgtEl>
                                        <p:attrNameLst>
                                          <p:attrName>ppt_w</p:attrName>
                                        </p:attrNameLst>
                                      </p:cBhvr>
                                      <p:tavLst>
                                        <p:tav tm="0" fmla="#ppt_w*sin(2.5*pi*$)">
                                          <p:val>
                                            <p:fltVal val="0"/>
                                          </p:val>
                                        </p:tav>
                                        <p:tav tm="100000">
                                          <p:val>
                                            <p:fltVal val="1"/>
                                          </p:val>
                                        </p:tav>
                                      </p:tavLst>
                                    </p:anim>
                                    <p:anim calcmode="lin" valueType="num">
                                      <p:cBhvr>
                                        <p:cTn id="312" dur="35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500"/>
                                        <p:tgtEl>
                                          <p:spTgt spid="23"/>
                                        </p:tgtEl>
                                        <p:attrNameLst>
                                          <p:attrName>ppt_x</p:attrName>
                                        </p:attrNameLst>
                                      </p:cBhvr>
                                      <p:tavLst>
                                        <p:tav tm="0">
                                          <p:val>
                                            <p:strVal val="ppt_x"/>
                                          </p:val>
                                        </p:tav>
                                        <p:tav tm="100000">
                                          <p:val>
                                            <p:strVal val="1+ppt_w/2"/>
                                          </p:val>
                                        </p:tav>
                                      </p:tavLst>
                                    </p:anim>
                                    <p:anim calcmode="lin" valueType="num">
                                      <p:cBhvr additive="base">
                                        <p:cTn id="315" dur="3500"/>
                                        <p:tgtEl>
                                          <p:spTgt spid="23"/>
                                        </p:tgtEl>
                                        <p:attrNameLst>
                                          <p:attrName>ppt_y</p:attrName>
                                        </p:attrNameLst>
                                      </p:cBhvr>
                                      <p:tavLst>
                                        <p:tav tm="0">
                                          <p:val>
                                            <p:strVal val="ppt_y"/>
                                          </p:val>
                                        </p:tav>
                                        <p:tav tm="100000">
                                          <p:val>
                                            <p:strVal val="ppt_y"/>
                                          </p:val>
                                        </p:tav>
                                      </p:tavLst>
                                    </p:anim>
                                    <p:set>
                                      <p:cBhvr>
                                        <p:cTn id="316" dur="1" fill="hold">
                                          <p:stCondLst>
                                            <p:cond delay="3499"/>
                                          </p:stCondLst>
                                        </p:cTn>
                                        <p:tgtEl>
                                          <p:spTgt spid="23"/>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3500"/>
                                        <p:tgtEl>
                                          <p:spTgt spid="23"/>
                                        </p:tgtEl>
                                      </p:cBhvr>
                                    </p:animEffect>
                                    <p:set>
                                      <p:cBhvr>
                                        <p:cTn id="319" dur="1" fill="hold">
                                          <p:stCondLst>
                                            <p:cond delay="3499"/>
                                          </p:stCondLst>
                                        </p:cTn>
                                        <p:tgtEl>
                                          <p:spTgt spid="23"/>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3500" fill="hold"/>
                                        <p:tgtEl>
                                          <p:spTgt spid="22"/>
                                        </p:tgtEl>
                                        <p:attrNameLst>
                                          <p:attrName>ppt_x</p:attrName>
                                        </p:attrNameLst>
                                      </p:cBhvr>
                                      <p:tavLst>
                                        <p:tav tm="0">
                                          <p:val>
                                            <p:strVal val="0-#ppt_w/2"/>
                                          </p:val>
                                        </p:tav>
                                        <p:tav tm="100000">
                                          <p:val>
                                            <p:strVal val="#ppt_x"/>
                                          </p:val>
                                        </p:tav>
                                      </p:tavLst>
                                    </p:anim>
                                    <p:anim calcmode="lin" valueType="num">
                                      <p:cBhvr additive="base">
                                        <p:cTn id="323" dur="3500" fill="hold"/>
                                        <p:tgtEl>
                                          <p:spTgt spid="2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p:cTn id="326" dur="3500" fill="hold"/>
                                        <p:tgtEl>
                                          <p:spTgt spid="22"/>
                                        </p:tgtEl>
                                        <p:attrNameLst>
                                          <p:attrName>ppt_w</p:attrName>
                                        </p:attrNameLst>
                                      </p:cBhvr>
                                      <p:tavLst>
                                        <p:tav tm="0" fmla="#ppt_w*sin(2.5*pi*$)">
                                          <p:val>
                                            <p:fltVal val="0"/>
                                          </p:val>
                                        </p:tav>
                                        <p:tav tm="100000">
                                          <p:val>
                                            <p:fltVal val="1"/>
                                          </p:val>
                                        </p:tav>
                                      </p:tavLst>
                                    </p:anim>
                                    <p:anim calcmode="lin" valueType="num">
                                      <p:cBhvr>
                                        <p:cTn id="327" dur="3500" fill="hold"/>
                                        <p:tgtEl>
                                          <p:spTgt spid="22"/>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3500"/>
                                        <p:tgtEl>
                                          <p:spTgt spid="22"/>
                                        </p:tgtEl>
                                        <p:attrNameLst>
                                          <p:attrName>ppt_x</p:attrName>
                                        </p:attrNameLst>
                                      </p:cBhvr>
                                      <p:tavLst>
                                        <p:tav tm="0">
                                          <p:val>
                                            <p:strVal val="ppt_x"/>
                                          </p:val>
                                        </p:tav>
                                        <p:tav tm="100000">
                                          <p:val>
                                            <p:strVal val="1+ppt_w/2"/>
                                          </p:val>
                                        </p:tav>
                                      </p:tavLst>
                                    </p:anim>
                                    <p:anim calcmode="lin" valueType="num">
                                      <p:cBhvr additive="base">
                                        <p:cTn id="330" dur="3500"/>
                                        <p:tgtEl>
                                          <p:spTgt spid="22"/>
                                        </p:tgtEl>
                                        <p:attrNameLst>
                                          <p:attrName>ppt_y</p:attrName>
                                        </p:attrNameLst>
                                      </p:cBhvr>
                                      <p:tavLst>
                                        <p:tav tm="0">
                                          <p:val>
                                            <p:strVal val="ppt_y"/>
                                          </p:val>
                                        </p:tav>
                                        <p:tav tm="100000">
                                          <p:val>
                                            <p:strVal val="ppt_y"/>
                                          </p:val>
                                        </p:tav>
                                      </p:tavLst>
                                    </p:anim>
                                    <p:set>
                                      <p:cBhvr>
                                        <p:cTn id="331" dur="1" fill="hold">
                                          <p:stCondLst>
                                            <p:cond delay="3499"/>
                                          </p:stCondLst>
                                        </p:cTn>
                                        <p:tgtEl>
                                          <p:spTgt spid="22"/>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3500"/>
                                        <p:tgtEl>
                                          <p:spTgt spid="22"/>
                                        </p:tgtEl>
                                      </p:cBhvr>
                                    </p:animEffect>
                                    <p:set>
                                      <p:cBhvr>
                                        <p:cTn id="334" dur="1" fill="hold">
                                          <p:stCondLst>
                                            <p:cond delay="34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1"/>
                                        </p:tgtEl>
                                        <p:attrNameLst>
                                          <p:attrName>style.visibility</p:attrName>
                                        </p:attrNameLst>
                                      </p:cBhvr>
                                      <p:to>
                                        <p:strVal val="visible"/>
                                      </p:to>
                                    </p:set>
                                    <p:anim calcmode="lin" valueType="num">
                                      <p:cBhvr additive="base">
                                        <p:cTn id="337" dur="3500" fill="hold"/>
                                        <p:tgtEl>
                                          <p:spTgt spid="21"/>
                                        </p:tgtEl>
                                        <p:attrNameLst>
                                          <p:attrName>ppt_x</p:attrName>
                                        </p:attrNameLst>
                                      </p:cBhvr>
                                      <p:tavLst>
                                        <p:tav tm="0">
                                          <p:val>
                                            <p:strVal val="0-#ppt_w/2"/>
                                          </p:val>
                                        </p:tav>
                                        <p:tav tm="100000">
                                          <p:val>
                                            <p:strVal val="#ppt_x"/>
                                          </p:val>
                                        </p:tav>
                                      </p:tavLst>
                                    </p:anim>
                                    <p:anim calcmode="lin" valueType="num">
                                      <p:cBhvr additive="base">
                                        <p:cTn id="338" dur="3500" fill="hold"/>
                                        <p:tgtEl>
                                          <p:spTgt spid="21"/>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1"/>
                                        </p:tgtEl>
                                        <p:attrNameLst>
                                          <p:attrName>style.visibility</p:attrName>
                                        </p:attrNameLst>
                                      </p:cBhvr>
                                      <p:to>
                                        <p:strVal val="visible"/>
                                      </p:to>
                                    </p:set>
                                    <p:anim calcmode="lin" valueType="num">
                                      <p:cBhvr>
                                        <p:cTn id="341" dur="3500" fill="hold"/>
                                        <p:tgtEl>
                                          <p:spTgt spid="21"/>
                                        </p:tgtEl>
                                        <p:attrNameLst>
                                          <p:attrName>ppt_w</p:attrName>
                                        </p:attrNameLst>
                                      </p:cBhvr>
                                      <p:tavLst>
                                        <p:tav tm="0" fmla="#ppt_w*sin(2.5*pi*$)">
                                          <p:val>
                                            <p:fltVal val="0"/>
                                          </p:val>
                                        </p:tav>
                                        <p:tav tm="100000">
                                          <p:val>
                                            <p:fltVal val="1"/>
                                          </p:val>
                                        </p:tav>
                                      </p:tavLst>
                                    </p:anim>
                                    <p:anim calcmode="lin" valueType="num">
                                      <p:cBhvr>
                                        <p:cTn id="342" dur="3500" fill="hold"/>
                                        <p:tgtEl>
                                          <p:spTgt spid="21"/>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3500"/>
                                        <p:tgtEl>
                                          <p:spTgt spid="21"/>
                                        </p:tgtEl>
                                        <p:attrNameLst>
                                          <p:attrName>ppt_x</p:attrName>
                                        </p:attrNameLst>
                                      </p:cBhvr>
                                      <p:tavLst>
                                        <p:tav tm="0">
                                          <p:val>
                                            <p:strVal val="ppt_x"/>
                                          </p:val>
                                        </p:tav>
                                        <p:tav tm="100000">
                                          <p:val>
                                            <p:strVal val="1+ppt_w/2"/>
                                          </p:val>
                                        </p:tav>
                                      </p:tavLst>
                                    </p:anim>
                                    <p:anim calcmode="lin" valueType="num">
                                      <p:cBhvr additive="base">
                                        <p:cTn id="345" dur="3500"/>
                                        <p:tgtEl>
                                          <p:spTgt spid="21"/>
                                        </p:tgtEl>
                                        <p:attrNameLst>
                                          <p:attrName>ppt_y</p:attrName>
                                        </p:attrNameLst>
                                      </p:cBhvr>
                                      <p:tavLst>
                                        <p:tav tm="0">
                                          <p:val>
                                            <p:strVal val="ppt_y"/>
                                          </p:val>
                                        </p:tav>
                                        <p:tav tm="100000">
                                          <p:val>
                                            <p:strVal val="ppt_y"/>
                                          </p:val>
                                        </p:tav>
                                      </p:tavLst>
                                    </p:anim>
                                    <p:set>
                                      <p:cBhvr>
                                        <p:cTn id="346" dur="1" fill="hold">
                                          <p:stCondLst>
                                            <p:cond delay="3499"/>
                                          </p:stCondLst>
                                        </p:cTn>
                                        <p:tgtEl>
                                          <p:spTgt spid="21"/>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3500"/>
                                        <p:tgtEl>
                                          <p:spTgt spid="21"/>
                                        </p:tgtEl>
                                      </p:cBhvr>
                                    </p:animEffect>
                                    <p:set>
                                      <p:cBhvr>
                                        <p:cTn id="349" dur="1" fill="hold">
                                          <p:stCondLst>
                                            <p:cond delay="3499"/>
                                          </p:stCondLst>
                                        </p:cTn>
                                        <p:tgtEl>
                                          <p:spTgt spid="21"/>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0"/>
                                        </p:tgtEl>
                                        <p:attrNameLst>
                                          <p:attrName>style.visibility</p:attrName>
                                        </p:attrNameLst>
                                      </p:cBhvr>
                                      <p:to>
                                        <p:strVal val="visible"/>
                                      </p:to>
                                    </p:set>
                                    <p:anim calcmode="lin" valueType="num">
                                      <p:cBhvr additive="base">
                                        <p:cTn id="352" dur="3500" fill="hold"/>
                                        <p:tgtEl>
                                          <p:spTgt spid="20"/>
                                        </p:tgtEl>
                                        <p:attrNameLst>
                                          <p:attrName>ppt_x</p:attrName>
                                        </p:attrNameLst>
                                      </p:cBhvr>
                                      <p:tavLst>
                                        <p:tav tm="0">
                                          <p:val>
                                            <p:strVal val="0-#ppt_w/2"/>
                                          </p:val>
                                        </p:tav>
                                        <p:tav tm="100000">
                                          <p:val>
                                            <p:strVal val="#ppt_x"/>
                                          </p:val>
                                        </p:tav>
                                      </p:tavLst>
                                    </p:anim>
                                    <p:anim calcmode="lin" valueType="num">
                                      <p:cBhvr additive="base">
                                        <p:cTn id="353" dur="3500" fill="hold"/>
                                        <p:tgtEl>
                                          <p:spTgt spid="20"/>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0"/>
                                        </p:tgtEl>
                                        <p:attrNameLst>
                                          <p:attrName>style.visibility</p:attrName>
                                        </p:attrNameLst>
                                      </p:cBhvr>
                                      <p:to>
                                        <p:strVal val="visible"/>
                                      </p:to>
                                    </p:set>
                                    <p:anim calcmode="lin" valueType="num">
                                      <p:cBhvr>
                                        <p:cTn id="356" dur="3500" fill="hold"/>
                                        <p:tgtEl>
                                          <p:spTgt spid="20"/>
                                        </p:tgtEl>
                                        <p:attrNameLst>
                                          <p:attrName>ppt_w</p:attrName>
                                        </p:attrNameLst>
                                      </p:cBhvr>
                                      <p:tavLst>
                                        <p:tav tm="0" fmla="#ppt_w*sin(2.5*pi*$)">
                                          <p:val>
                                            <p:fltVal val="0"/>
                                          </p:val>
                                        </p:tav>
                                        <p:tav tm="100000">
                                          <p:val>
                                            <p:fltVal val="1"/>
                                          </p:val>
                                        </p:tav>
                                      </p:tavLst>
                                    </p:anim>
                                    <p:anim calcmode="lin" valueType="num">
                                      <p:cBhvr>
                                        <p:cTn id="357" dur="3500" fill="hold"/>
                                        <p:tgtEl>
                                          <p:spTgt spid="20"/>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3500"/>
                                        <p:tgtEl>
                                          <p:spTgt spid="20"/>
                                        </p:tgtEl>
                                        <p:attrNameLst>
                                          <p:attrName>ppt_x</p:attrName>
                                        </p:attrNameLst>
                                      </p:cBhvr>
                                      <p:tavLst>
                                        <p:tav tm="0">
                                          <p:val>
                                            <p:strVal val="ppt_x"/>
                                          </p:val>
                                        </p:tav>
                                        <p:tav tm="100000">
                                          <p:val>
                                            <p:strVal val="1+ppt_w/2"/>
                                          </p:val>
                                        </p:tav>
                                      </p:tavLst>
                                    </p:anim>
                                    <p:anim calcmode="lin" valueType="num">
                                      <p:cBhvr additive="base">
                                        <p:cTn id="360" dur="3500"/>
                                        <p:tgtEl>
                                          <p:spTgt spid="20"/>
                                        </p:tgtEl>
                                        <p:attrNameLst>
                                          <p:attrName>ppt_y</p:attrName>
                                        </p:attrNameLst>
                                      </p:cBhvr>
                                      <p:tavLst>
                                        <p:tav tm="0">
                                          <p:val>
                                            <p:strVal val="ppt_y"/>
                                          </p:val>
                                        </p:tav>
                                        <p:tav tm="100000">
                                          <p:val>
                                            <p:strVal val="ppt_y"/>
                                          </p:val>
                                        </p:tav>
                                      </p:tavLst>
                                    </p:anim>
                                    <p:set>
                                      <p:cBhvr>
                                        <p:cTn id="361" dur="1" fill="hold">
                                          <p:stCondLst>
                                            <p:cond delay="3499"/>
                                          </p:stCondLst>
                                        </p:cTn>
                                        <p:tgtEl>
                                          <p:spTgt spid="20"/>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3500"/>
                                        <p:tgtEl>
                                          <p:spTgt spid="20"/>
                                        </p:tgtEl>
                                      </p:cBhvr>
                                    </p:animEffect>
                                    <p:set>
                                      <p:cBhvr>
                                        <p:cTn id="364" dur="1" fill="hold">
                                          <p:stCondLst>
                                            <p:cond delay="3499"/>
                                          </p:stCondLst>
                                        </p:cTn>
                                        <p:tgtEl>
                                          <p:spTgt spid="20"/>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3500" fill="hold"/>
                                        <p:tgtEl>
                                          <p:spTgt spid="19"/>
                                        </p:tgtEl>
                                        <p:attrNameLst>
                                          <p:attrName>ppt_x</p:attrName>
                                        </p:attrNameLst>
                                      </p:cBhvr>
                                      <p:tavLst>
                                        <p:tav tm="0">
                                          <p:val>
                                            <p:strVal val="0-#ppt_w/2"/>
                                          </p:val>
                                        </p:tav>
                                        <p:tav tm="100000">
                                          <p:val>
                                            <p:strVal val="#ppt_x"/>
                                          </p:val>
                                        </p:tav>
                                      </p:tavLst>
                                    </p:anim>
                                    <p:anim calcmode="lin" valueType="num">
                                      <p:cBhvr additive="base">
                                        <p:cTn id="368" dur="3500" fill="hold"/>
                                        <p:tgtEl>
                                          <p:spTgt spid="1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3500" fill="hold"/>
                                        <p:tgtEl>
                                          <p:spTgt spid="19"/>
                                        </p:tgtEl>
                                        <p:attrNameLst>
                                          <p:attrName>ppt_w</p:attrName>
                                        </p:attrNameLst>
                                      </p:cBhvr>
                                      <p:tavLst>
                                        <p:tav tm="0" fmla="#ppt_w*sin(2.5*pi*$)">
                                          <p:val>
                                            <p:fltVal val="0"/>
                                          </p:val>
                                        </p:tav>
                                        <p:tav tm="100000">
                                          <p:val>
                                            <p:fltVal val="1"/>
                                          </p:val>
                                        </p:tav>
                                      </p:tavLst>
                                    </p:anim>
                                    <p:anim calcmode="lin" valueType="num">
                                      <p:cBhvr>
                                        <p:cTn id="372" dur="3500" fill="hold"/>
                                        <p:tgtEl>
                                          <p:spTgt spid="19"/>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3500"/>
                                        <p:tgtEl>
                                          <p:spTgt spid="19"/>
                                        </p:tgtEl>
                                        <p:attrNameLst>
                                          <p:attrName>ppt_x</p:attrName>
                                        </p:attrNameLst>
                                      </p:cBhvr>
                                      <p:tavLst>
                                        <p:tav tm="0">
                                          <p:val>
                                            <p:strVal val="ppt_x"/>
                                          </p:val>
                                        </p:tav>
                                        <p:tav tm="100000">
                                          <p:val>
                                            <p:strVal val="1+ppt_w/2"/>
                                          </p:val>
                                        </p:tav>
                                      </p:tavLst>
                                    </p:anim>
                                    <p:anim calcmode="lin" valueType="num">
                                      <p:cBhvr additive="base">
                                        <p:cTn id="375" dur="3500"/>
                                        <p:tgtEl>
                                          <p:spTgt spid="19"/>
                                        </p:tgtEl>
                                        <p:attrNameLst>
                                          <p:attrName>ppt_y</p:attrName>
                                        </p:attrNameLst>
                                      </p:cBhvr>
                                      <p:tavLst>
                                        <p:tav tm="0">
                                          <p:val>
                                            <p:strVal val="ppt_y"/>
                                          </p:val>
                                        </p:tav>
                                        <p:tav tm="100000">
                                          <p:val>
                                            <p:strVal val="ppt_y"/>
                                          </p:val>
                                        </p:tav>
                                      </p:tavLst>
                                    </p:anim>
                                    <p:set>
                                      <p:cBhvr>
                                        <p:cTn id="376" dur="1" fill="hold">
                                          <p:stCondLst>
                                            <p:cond delay="3499"/>
                                          </p:stCondLst>
                                        </p:cTn>
                                        <p:tgtEl>
                                          <p:spTgt spid="1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3500"/>
                                        <p:tgtEl>
                                          <p:spTgt spid="19"/>
                                        </p:tgtEl>
                                      </p:cBhvr>
                                    </p:animEffect>
                                    <p:set>
                                      <p:cBhvr>
                                        <p:cTn id="379" dur="1" fill="hold">
                                          <p:stCondLst>
                                            <p:cond delay="3499"/>
                                          </p:stCondLst>
                                        </p:cTn>
                                        <p:tgtEl>
                                          <p:spTgt spid="1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6"/>
                                        </p:tgtEl>
                                        <p:attrNameLst>
                                          <p:attrName>style.visibility</p:attrName>
                                        </p:attrNameLst>
                                      </p:cBhvr>
                                      <p:to>
                                        <p:strVal val="visible"/>
                                      </p:to>
                                    </p:set>
                                    <p:anim calcmode="lin" valueType="num">
                                      <p:cBhvr additive="base">
                                        <p:cTn id="382" dur="3500" fill="hold"/>
                                        <p:tgtEl>
                                          <p:spTgt spid="16"/>
                                        </p:tgtEl>
                                        <p:attrNameLst>
                                          <p:attrName>ppt_x</p:attrName>
                                        </p:attrNameLst>
                                      </p:cBhvr>
                                      <p:tavLst>
                                        <p:tav tm="0">
                                          <p:val>
                                            <p:strVal val="0-#ppt_w/2"/>
                                          </p:val>
                                        </p:tav>
                                        <p:tav tm="100000">
                                          <p:val>
                                            <p:strVal val="#ppt_x"/>
                                          </p:val>
                                        </p:tav>
                                      </p:tavLst>
                                    </p:anim>
                                    <p:anim calcmode="lin" valueType="num">
                                      <p:cBhvr additive="base">
                                        <p:cTn id="383" dur="3500" fill="hold"/>
                                        <p:tgtEl>
                                          <p:spTgt spid="16"/>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6"/>
                                        </p:tgtEl>
                                        <p:attrNameLst>
                                          <p:attrName>style.visibility</p:attrName>
                                        </p:attrNameLst>
                                      </p:cBhvr>
                                      <p:to>
                                        <p:strVal val="visible"/>
                                      </p:to>
                                    </p:set>
                                    <p:anim calcmode="lin" valueType="num">
                                      <p:cBhvr>
                                        <p:cTn id="386" dur="3500" fill="hold"/>
                                        <p:tgtEl>
                                          <p:spTgt spid="16"/>
                                        </p:tgtEl>
                                        <p:attrNameLst>
                                          <p:attrName>ppt_w</p:attrName>
                                        </p:attrNameLst>
                                      </p:cBhvr>
                                      <p:tavLst>
                                        <p:tav tm="0" fmla="#ppt_w*sin(2.5*pi*$)">
                                          <p:val>
                                            <p:fltVal val="0"/>
                                          </p:val>
                                        </p:tav>
                                        <p:tav tm="100000">
                                          <p:val>
                                            <p:fltVal val="1"/>
                                          </p:val>
                                        </p:tav>
                                      </p:tavLst>
                                    </p:anim>
                                    <p:anim calcmode="lin" valueType="num">
                                      <p:cBhvr>
                                        <p:cTn id="387" dur="3500" fill="hold"/>
                                        <p:tgtEl>
                                          <p:spTgt spid="1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3500"/>
                                        <p:tgtEl>
                                          <p:spTgt spid="16"/>
                                        </p:tgtEl>
                                        <p:attrNameLst>
                                          <p:attrName>ppt_x</p:attrName>
                                        </p:attrNameLst>
                                      </p:cBhvr>
                                      <p:tavLst>
                                        <p:tav tm="0">
                                          <p:val>
                                            <p:strVal val="ppt_x"/>
                                          </p:val>
                                        </p:tav>
                                        <p:tav tm="100000">
                                          <p:val>
                                            <p:strVal val="1+ppt_w/2"/>
                                          </p:val>
                                        </p:tav>
                                      </p:tavLst>
                                    </p:anim>
                                    <p:anim calcmode="lin" valueType="num">
                                      <p:cBhvr additive="base">
                                        <p:cTn id="390" dur="3500"/>
                                        <p:tgtEl>
                                          <p:spTgt spid="16"/>
                                        </p:tgtEl>
                                        <p:attrNameLst>
                                          <p:attrName>ppt_y</p:attrName>
                                        </p:attrNameLst>
                                      </p:cBhvr>
                                      <p:tavLst>
                                        <p:tav tm="0">
                                          <p:val>
                                            <p:strVal val="ppt_y"/>
                                          </p:val>
                                        </p:tav>
                                        <p:tav tm="100000">
                                          <p:val>
                                            <p:strVal val="ppt_y"/>
                                          </p:val>
                                        </p:tav>
                                      </p:tavLst>
                                    </p:anim>
                                    <p:set>
                                      <p:cBhvr>
                                        <p:cTn id="391" dur="1" fill="hold">
                                          <p:stCondLst>
                                            <p:cond delay="3499"/>
                                          </p:stCondLst>
                                        </p:cTn>
                                        <p:tgtEl>
                                          <p:spTgt spid="16"/>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3500"/>
                                        <p:tgtEl>
                                          <p:spTgt spid="16"/>
                                        </p:tgtEl>
                                      </p:cBhvr>
                                    </p:animEffect>
                                    <p:set>
                                      <p:cBhvr>
                                        <p:cTn id="394" dur="1" fill="hold">
                                          <p:stCondLst>
                                            <p:cond delay="3499"/>
                                          </p:stCondLst>
                                        </p:cTn>
                                        <p:tgtEl>
                                          <p:spTgt spid="16"/>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3500" fill="hold"/>
                                        <p:tgtEl>
                                          <p:spTgt spid="17"/>
                                        </p:tgtEl>
                                        <p:attrNameLst>
                                          <p:attrName>ppt_x</p:attrName>
                                        </p:attrNameLst>
                                      </p:cBhvr>
                                      <p:tavLst>
                                        <p:tav tm="0">
                                          <p:val>
                                            <p:strVal val="0-#ppt_w/2"/>
                                          </p:val>
                                        </p:tav>
                                        <p:tav tm="100000">
                                          <p:val>
                                            <p:strVal val="#ppt_x"/>
                                          </p:val>
                                        </p:tav>
                                      </p:tavLst>
                                    </p:anim>
                                    <p:anim calcmode="lin" valueType="num">
                                      <p:cBhvr additive="base">
                                        <p:cTn id="398" dur="3500" fill="hold"/>
                                        <p:tgtEl>
                                          <p:spTgt spid="17"/>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3500" fill="hold"/>
                                        <p:tgtEl>
                                          <p:spTgt spid="17"/>
                                        </p:tgtEl>
                                        <p:attrNameLst>
                                          <p:attrName>ppt_w</p:attrName>
                                        </p:attrNameLst>
                                      </p:cBhvr>
                                      <p:tavLst>
                                        <p:tav tm="0" fmla="#ppt_w*sin(2.5*pi*$)">
                                          <p:val>
                                            <p:fltVal val="0"/>
                                          </p:val>
                                        </p:tav>
                                        <p:tav tm="100000">
                                          <p:val>
                                            <p:fltVal val="1"/>
                                          </p:val>
                                        </p:tav>
                                      </p:tavLst>
                                    </p:anim>
                                    <p:anim calcmode="lin" valueType="num">
                                      <p:cBhvr>
                                        <p:cTn id="402" dur="35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3500"/>
                                        <p:tgtEl>
                                          <p:spTgt spid="17"/>
                                        </p:tgtEl>
                                        <p:attrNameLst>
                                          <p:attrName>ppt_x</p:attrName>
                                        </p:attrNameLst>
                                      </p:cBhvr>
                                      <p:tavLst>
                                        <p:tav tm="0">
                                          <p:val>
                                            <p:strVal val="ppt_x"/>
                                          </p:val>
                                        </p:tav>
                                        <p:tav tm="100000">
                                          <p:val>
                                            <p:strVal val="1+ppt_w/2"/>
                                          </p:val>
                                        </p:tav>
                                      </p:tavLst>
                                    </p:anim>
                                    <p:anim calcmode="lin" valueType="num">
                                      <p:cBhvr additive="base">
                                        <p:cTn id="405" dur="3500"/>
                                        <p:tgtEl>
                                          <p:spTgt spid="17"/>
                                        </p:tgtEl>
                                        <p:attrNameLst>
                                          <p:attrName>ppt_y</p:attrName>
                                        </p:attrNameLst>
                                      </p:cBhvr>
                                      <p:tavLst>
                                        <p:tav tm="0">
                                          <p:val>
                                            <p:strVal val="ppt_y"/>
                                          </p:val>
                                        </p:tav>
                                        <p:tav tm="100000">
                                          <p:val>
                                            <p:strVal val="ppt_y"/>
                                          </p:val>
                                        </p:tav>
                                      </p:tavLst>
                                    </p:anim>
                                    <p:set>
                                      <p:cBhvr>
                                        <p:cTn id="406" dur="1" fill="hold">
                                          <p:stCondLst>
                                            <p:cond delay="3499"/>
                                          </p:stCondLst>
                                        </p:cTn>
                                        <p:tgtEl>
                                          <p:spTgt spid="17"/>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3500"/>
                                        <p:tgtEl>
                                          <p:spTgt spid="17"/>
                                        </p:tgtEl>
                                      </p:cBhvr>
                                    </p:animEffect>
                                    <p:set>
                                      <p:cBhvr>
                                        <p:cTn id="409" dur="1" fill="hold">
                                          <p:stCondLst>
                                            <p:cond delay="3499"/>
                                          </p:stCondLst>
                                        </p:cTn>
                                        <p:tgtEl>
                                          <p:spTgt spid="17"/>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18"/>
                                        </p:tgtEl>
                                        <p:attrNameLst>
                                          <p:attrName>style.visibility</p:attrName>
                                        </p:attrNameLst>
                                      </p:cBhvr>
                                      <p:to>
                                        <p:strVal val="visible"/>
                                      </p:to>
                                    </p:set>
                                    <p:anim calcmode="lin" valueType="num">
                                      <p:cBhvr additive="base">
                                        <p:cTn id="412" dur="3500" fill="hold"/>
                                        <p:tgtEl>
                                          <p:spTgt spid="18"/>
                                        </p:tgtEl>
                                        <p:attrNameLst>
                                          <p:attrName>ppt_x</p:attrName>
                                        </p:attrNameLst>
                                      </p:cBhvr>
                                      <p:tavLst>
                                        <p:tav tm="0">
                                          <p:val>
                                            <p:strVal val="0-#ppt_w/2"/>
                                          </p:val>
                                        </p:tav>
                                        <p:tav tm="100000">
                                          <p:val>
                                            <p:strVal val="#ppt_x"/>
                                          </p:val>
                                        </p:tav>
                                      </p:tavLst>
                                    </p:anim>
                                    <p:anim calcmode="lin" valueType="num">
                                      <p:cBhvr additive="base">
                                        <p:cTn id="413" dur="3500" fill="hold"/>
                                        <p:tgtEl>
                                          <p:spTgt spid="18"/>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8"/>
                                        </p:tgtEl>
                                        <p:attrNameLst>
                                          <p:attrName>style.visibility</p:attrName>
                                        </p:attrNameLst>
                                      </p:cBhvr>
                                      <p:to>
                                        <p:strVal val="visible"/>
                                      </p:to>
                                    </p:set>
                                    <p:anim calcmode="lin" valueType="num">
                                      <p:cBhvr>
                                        <p:cTn id="416" dur="3500" fill="hold"/>
                                        <p:tgtEl>
                                          <p:spTgt spid="18"/>
                                        </p:tgtEl>
                                        <p:attrNameLst>
                                          <p:attrName>ppt_w</p:attrName>
                                        </p:attrNameLst>
                                      </p:cBhvr>
                                      <p:tavLst>
                                        <p:tav tm="0" fmla="#ppt_w*sin(2.5*pi*$)">
                                          <p:val>
                                            <p:fltVal val="0"/>
                                          </p:val>
                                        </p:tav>
                                        <p:tav tm="100000">
                                          <p:val>
                                            <p:fltVal val="1"/>
                                          </p:val>
                                        </p:tav>
                                      </p:tavLst>
                                    </p:anim>
                                    <p:anim calcmode="lin" valueType="num">
                                      <p:cBhvr>
                                        <p:cTn id="417" dur="3500" fill="hold"/>
                                        <p:tgtEl>
                                          <p:spTgt spid="18"/>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3500"/>
                                        <p:tgtEl>
                                          <p:spTgt spid="18"/>
                                        </p:tgtEl>
                                        <p:attrNameLst>
                                          <p:attrName>ppt_x</p:attrName>
                                        </p:attrNameLst>
                                      </p:cBhvr>
                                      <p:tavLst>
                                        <p:tav tm="0">
                                          <p:val>
                                            <p:strVal val="ppt_x"/>
                                          </p:val>
                                        </p:tav>
                                        <p:tav tm="100000">
                                          <p:val>
                                            <p:strVal val="1+ppt_w/2"/>
                                          </p:val>
                                        </p:tav>
                                      </p:tavLst>
                                    </p:anim>
                                    <p:anim calcmode="lin" valueType="num">
                                      <p:cBhvr additive="base">
                                        <p:cTn id="420" dur="3500"/>
                                        <p:tgtEl>
                                          <p:spTgt spid="18"/>
                                        </p:tgtEl>
                                        <p:attrNameLst>
                                          <p:attrName>ppt_y</p:attrName>
                                        </p:attrNameLst>
                                      </p:cBhvr>
                                      <p:tavLst>
                                        <p:tav tm="0">
                                          <p:val>
                                            <p:strVal val="ppt_y"/>
                                          </p:val>
                                        </p:tav>
                                        <p:tav tm="100000">
                                          <p:val>
                                            <p:strVal val="ppt_y"/>
                                          </p:val>
                                        </p:tav>
                                      </p:tavLst>
                                    </p:anim>
                                    <p:set>
                                      <p:cBhvr>
                                        <p:cTn id="421" dur="1" fill="hold">
                                          <p:stCondLst>
                                            <p:cond delay="3499"/>
                                          </p:stCondLst>
                                        </p:cTn>
                                        <p:tgtEl>
                                          <p:spTgt spid="18"/>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3500"/>
                                        <p:tgtEl>
                                          <p:spTgt spid="18"/>
                                        </p:tgtEl>
                                      </p:cBhvr>
                                    </p:animEffect>
                                    <p:set>
                                      <p:cBhvr>
                                        <p:cTn id="424" dur="1" fill="hold">
                                          <p:stCondLst>
                                            <p:cond delay="3499"/>
                                          </p:stCondLst>
                                        </p:cTn>
                                        <p:tgtEl>
                                          <p:spTgt spid="18"/>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5"/>
                                        </p:tgtEl>
                                        <p:attrNameLst>
                                          <p:attrName>style.visibility</p:attrName>
                                        </p:attrNameLst>
                                      </p:cBhvr>
                                      <p:to>
                                        <p:strVal val="visible"/>
                                      </p:to>
                                    </p:set>
                                    <p:anim calcmode="lin" valueType="num">
                                      <p:cBhvr additive="base">
                                        <p:cTn id="427" dur="3500" fill="hold"/>
                                        <p:tgtEl>
                                          <p:spTgt spid="15"/>
                                        </p:tgtEl>
                                        <p:attrNameLst>
                                          <p:attrName>ppt_x</p:attrName>
                                        </p:attrNameLst>
                                      </p:cBhvr>
                                      <p:tavLst>
                                        <p:tav tm="0">
                                          <p:val>
                                            <p:strVal val="0-#ppt_w/2"/>
                                          </p:val>
                                        </p:tav>
                                        <p:tav tm="100000">
                                          <p:val>
                                            <p:strVal val="#ppt_x"/>
                                          </p:val>
                                        </p:tav>
                                      </p:tavLst>
                                    </p:anim>
                                    <p:anim calcmode="lin" valueType="num">
                                      <p:cBhvr additive="base">
                                        <p:cTn id="428" dur="3500" fill="hold"/>
                                        <p:tgtEl>
                                          <p:spTgt spid="15"/>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5"/>
                                        </p:tgtEl>
                                        <p:attrNameLst>
                                          <p:attrName>style.visibility</p:attrName>
                                        </p:attrNameLst>
                                      </p:cBhvr>
                                      <p:to>
                                        <p:strVal val="visible"/>
                                      </p:to>
                                    </p:set>
                                    <p:anim calcmode="lin" valueType="num">
                                      <p:cBhvr>
                                        <p:cTn id="431" dur="3500" fill="hold"/>
                                        <p:tgtEl>
                                          <p:spTgt spid="15"/>
                                        </p:tgtEl>
                                        <p:attrNameLst>
                                          <p:attrName>ppt_w</p:attrName>
                                        </p:attrNameLst>
                                      </p:cBhvr>
                                      <p:tavLst>
                                        <p:tav tm="0" fmla="#ppt_w*sin(2.5*pi*$)">
                                          <p:val>
                                            <p:fltVal val="0"/>
                                          </p:val>
                                        </p:tav>
                                        <p:tav tm="100000">
                                          <p:val>
                                            <p:fltVal val="1"/>
                                          </p:val>
                                        </p:tav>
                                      </p:tavLst>
                                    </p:anim>
                                    <p:anim calcmode="lin" valueType="num">
                                      <p:cBhvr>
                                        <p:cTn id="432" dur="3500" fill="hold"/>
                                        <p:tgtEl>
                                          <p:spTgt spid="1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500"/>
                                        <p:tgtEl>
                                          <p:spTgt spid="15"/>
                                        </p:tgtEl>
                                        <p:attrNameLst>
                                          <p:attrName>ppt_x</p:attrName>
                                        </p:attrNameLst>
                                      </p:cBhvr>
                                      <p:tavLst>
                                        <p:tav tm="0">
                                          <p:val>
                                            <p:strVal val="ppt_x"/>
                                          </p:val>
                                        </p:tav>
                                        <p:tav tm="100000">
                                          <p:val>
                                            <p:strVal val="1+ppt_w/2"/>
                                          </p:val>
                                        </p:tav>
                                      </p:tavLst>
                                    </p:anim>
                                    <p:anim calcmode="lin" valueType="num">
                                      <p:cBhvr additive="base">
                                        <p:cTn id="435" dur="3500"/>
                                        <p:tgtEl>
                                          <p:spTgt spid="15"/>
                                        </p:tgtEl>
                                        <p:attrNameLst>
                                          <p:attrName>ppt_y</p:attrName>
                                        </p:attrNameLst>
                                      </p:cBhvr>
                                      <p:tavLst>
                                        <p:tav tm="0">
                                          <p:val>
                                            <p:strVal val="ppt_y"/>
                                          </p:val>
                                        </p:tav>
                                        <p:tav tm="100000">
                                          <p:val>
                                            <p:strVal val="ppt_y"/>
                                          </p:val>
                                        </p:tav>
                                      </p:tavLst>
                                    </p:anim>
                                    <p:set>
                                      <p:cBhvr>
                                        <p:cTn id="436" dur="1" fill="hold">
                                          <p:stCondLst>
                                            <p:cond delay="3499"/>
                                          </p:stCondLst>
                                        </p:cTn>
                                        <p:tgtEl>
                                          <p:spTgt spid="15"/>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3500"/>
                                        <p:tgtEl>
                                          <p:spTgt spid="15"/>
                                        </p:tgtEl>
                                      </p:cBhvr>
                                    </p:animEffect>
                                    <p:set>
                                      <p:cBhvr>
                                        <p:cTn id="439" dur="1" fill="hold">
                                          <p:stCondLst>
                                            <p:cond delay="3499"/>
                                          </p:stCondLst>
                                        </p:cTn>
                                        <p:tgtEl>
                                          <p:spTgt spid="15"/>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4"/>
                                        </p:tgtEl>
                                        <p:attrNameLst>
                                          <p:attrName>style.visibility</p:attrName>
                                        </p:attrNameLst>
                                      </p:cBhvr>
                                      <p:to>
                                        <p:strVal val="visible"/>
                                      </p:to>
                                    </p:set>
                                    <p:anim calcmode="lin" valueType="num">
                                      <p:cBhvr additive="base">
                                        <p:cTn id="442" dur="3500" fill="hold"/>
                                        <p:tgtEl>
                                          <p:spTgt spid="14"/>
                                        </p:tgtEl>
                                        <p:attrNameLst>
                                          <p:attrName>ppt_x</p:attrName>
                                        </p:attrNameLst>
                                      </p:cBhvr>
                                      <p:tavLst>
                                        <p:tav tm="0">
                                          <p:val>
                                            <p:strVal val="0-#ppt_w/2"/>
                                          </p:val>
                                        </p:tav>
                                        <p:tav tm="100000">
                                          <p:val>
                                            <p:strVal val="#ppt_x"/>
                                          </p:val>
                                        </p:tav>
                                      </p:tavLst>
                                    </p:anim>
                                    <p:anim calcmode="lin" valueType="num">
                                      <p:cBhvr additive="base">
                                        <p:cTn id="443" dur="3500" fill="hold"/>
                                        <p:tgtEl>
                                          <p:spTgt spid="14"/>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4"/>
                                        </p:tgtEl>
                                        <p:attrNameLst>
                                          <p:attrName>style.visibility</p:attrName>
                                        </p:attrNameLst>
                                      </p:cBhvr>
                                      <p:to>
                                        <p:strVal val="visible"/>
                                      </p:to>
                                    </p:set>
                                    <p:anim calcmode="lin" valueType="num">
                                      <p:cBhvr>
                                        <p:cTn id="446" dur="3500" fill="hold"/>
                                        <p:tgtEl>
                                          <p:spTgt spid="14"/>
                                        </p:tgtEl>
                                        <p:attrNameLst>
                                          <p:attrName>ppt_w</p:attrName>
                                        </p:attrNameLst>
                                      </p:cBhvr>
                                      <p:tavLst>
                                        <p:tav tm="0" fmla="#ppt_w*sin(2.5*pi*$)">
                                          <p:val>
                                            <p:fltVal val="0"/>
                                          </p:val>
                                        </p:tav>
                                        <p:tav tm="100000">
                                          <p:val>
                                            <p:fltVal val="1"/>
                                          </p:val>
                                        </p:tav>
                                      </p:tavLst>
                                    </p:anim>
                                    <p:anim calcmode="lin" valueType="num">
                                      <p:cBhvr>
                                        <p:cTn id="447" dur="3500" fill="hold"/>
                                        <p:tgtEl>
                                          <p:spTgt spid="1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500"/>
                                        <p:tgtEl>
                                          <p:spTgt spid="14"/>
                                        </p:tgtEl>
                                        <p:attrNameLst>
                                          <p:attrName>ppt_x</p:attrName>
                                        </p:attrNameLst>
                                      </p:cBhvr>
                                      <p:tavLst>
                                        <p:tav tm="0">
                                          <p:val>
                                            <p:strVal val="ppt_x"/>
                                          </p:val>
                                        </p:tav>
                                        <p:tav tm="100000">
                                          <p:val>
                                            <p:strVal val="1+ppt_w/2"/>
                                          </p:val>
                                        </p:tav>
                                      </p:tavLst>
                                    </p:anim>
                                    <p:anim calcmode="lin" valueType="num">
                                      <p:cBhvr additive="base">
                                        <p:cTn id="450" dur="3500"/>
                                        <p:tgtEl>
                                          <p:spTgt spid="14"/>
                                        </p:tgtEl>
                                        <p:attrNameLst>
                                          <p:attrName>ppt_y</p:attrName>
                                        </p:attrNameLst>
                                      </p:cBhvr>
                                      <p:tavLst>
                                        <p:tav tm="0">
                                          <p:val>
                                            <p:strVal val="ppt_y"/>
                                          </p:val>
                                        </p:tav>
                                        <p:tav tm="100000">
                                          <p:val>
                                            <p:strVal val="ppt_y"/>
                                          </p:val>
                                        </p:tav>
                                      </p:tavLst>
                                    </p:anim>
                                    <p:set>
                                      <p:cBhvr>
                                        <p:cTn id="451" dur="1" fill="hold">
                                          <p:stCondLst>
                                            <p:cond delay="3499"/>
                                          </p:stCondLst>
                                        </p:cTn>
                                        <p:tgtEl>
                                          <p:spTgt spid="14"/>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3500"/>
                                        <p:tgtEl>
                                          <p:spTgt spid="14"/>
                                        </p:tgtEl>
                                      </p:cBhvr>
                                    </p:animEffect>
                                    <p:set>
                                      <p:cBhvr>
                                        <p:cTn id="454" dur="1" fill="hold">
                                          <p:stCondLst>
                                            <p:cond delay="3499"/>
                                          </p:stCondLst>
                                        </p:cTn>
                                        <p:tgtEl>
                                          <p:spTgt spid="14"/>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3"/>
                                        </p:tgtEl>
                                        <p:attrNameLst>
                                          <p:attrName>style.visibility</p:attrName>
                                        </p:attrNameLst>
                                      </p:cBhvr>
                                      <p:to>
                                        <p:strVal val="visible"/>
                                      </p:to>
                                    </p:set>
                                    <p:anim calcmode="lin" valueType="num">
                                      <p:cBhvr additive="base">
                                        <p:cTn id="457" dur="3500" fill="hold"/>
                                        <p:tgtEl>
                                          <p:spTgt spid="13"/>
                                        </p:tgtEl>
                                        <p:attrNameLst>
                                          <p:attrName>ppt_x</p:attrName>
                                        </p:attrNameLst>
                                      </p:cBhvr>
                                      <p:tavLst>
                                        <p:tav tm="0">
                                          <p:val>
                                            <p:strVal val="0-#ppt_w/2"/>
                                          </p:val>
                                        </p:tav>
                                        <p:tav tm="100000">
                                          <p:val>
                                            <p:strVal val="#ppt_x"/>
                                          </p:val>
                                        </p:tav>
                                      </p:tavLst>
                                    </p:anim>
                                    <p:anim calcmode="lin" valueType="num">
                                      <p:cBhvr additive="base">
                                        <p:cTn id="458" dur="3500" fill="hold"/>
                                        <p:tgtEl>
                                          <p:spTgt spid="13"/>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3"/>
                                        </p:tgtEl>
                                        <p:attrNameLst>
                                          <p:attrName>style.visibility</p:attrName>
                                        </p:attrNameLst>
                                      </p:cBhvr>
                                      <p:to>
                                        <p:strVal val="visible"/>
                                      </p:to>
                                    </p:set>
                                    <p:anim calcmode="lin" valueType="num">
                                      <p:cBhvr>
                                        <p:cTn id="461" dur="3500" fill="hold"/>
                                        <p:tgtEl>
                                          <p:spTgt spid="13"/>
                                        </p:tgtEl>
                                        <p:attrNameLst>
                                          <p:attrName>ppt_w</p:attrName>
                                        </p:attrNameLst>
                                      </p:cBhvr>
                                      <p:tavLst>
                                        <p:tav tm="0" fmla="#ppt_w*sin(2.5*pi*$)">
                                          <p:val>
                                            <p:fltVal val="0"/>
                                          </p:val>
                                        </p:tav>
                                        <p:tav tm="100000">
                                          <p:val>
                                            <p:fltVal val="1"/>
                                          </p:val>
                                        </p:tav>
                                      </p:tavLst>
                                    </p:anim>
                                    <p:anim calcmode="lin" valueType="num">
                                      <p:cBhvr>
                                        <p:cTn id="462" dur="3500" fill="hold"/>
                                        <p:tgtEl>
                                          <p:spTgt spid="1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500"/>
                                        <p:tgtEl>
                                          <p:spTgt spid="13"/>
                                        </p:tgtEl>
                                        <p:attrNameLst>
                                          <p:attrName>ppt_x</p:attrName>
                                        </p:attrNameLst>
                                      </p:cBhvr>
                                      <p:tavLst>
                                        <p:tav tm="0">
                                          <p:val>
                                            <p:strVal val="ppt_x"/>
                                          </p:val>
                                        </p:tav>
                                        <p:tav tm="100000">
                                          <p:val>
                                            <p:strVal val="1+ppt_w/2"/>
                                          </p:val>
                                        </p:tav>
                                      </p:tavLst>
                                    </p:anim>
                                    <p:anim calcmode="lin" valueType="num">
                                      <p:cBhvr additive="base">
                                        <p:cTn id="465" dur="3500"/>
                                        <p:tgtEl>
                                          <p:spTgt spid="13"/>
                                        </p:tgtEl>
                                        <p:attrNameLst>
                                          <p:attrName>ppt_y</p:attrName>
                                        </p:attrNameLst>
                                      </p:cBhvr>
                                      <p:tavLst>
                                        <p:tav tm="0">
                                          <p:val>
                                            <p:strVal val="ppt_y"/>
                                          </p:val>
                                        </p:tav>
                                        <p:tav tm="100000">
                                          <p:val>
                                            <p:strVal val="ppt_y"/>
                                          </p:val>
                                        </p:tav>
                                      </p:tavLst>
                                    </p:anim>
                                    <p:set>
                                      <p:cBhvr>
                                        <p:cTn id="466" dur="1" fill="hold">
                                          <p:stCondLst>
                                            <p:cond delay="3499"/>
                                          </p:stCondLst>
                                        </p:cTn>
                                        <p:tgtEl>
                                          <p:spTgt spid="13"/>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3500"/>
                                        <p:tgtEl>
                                          <p:spTgt spid="13"/>
                                        </p:tgtEl>
                                      </p:cBhvr>
                                    </p:animEffect>
                                    <p:set>
                                      <p:cBhvr>
                                        <p:cTn id="469" dur="1" fill="hold">
                                          <p:stCondLst>
                                            <p:cond delay="3499"/>
                                          </p:stCondLst>
                                        </p:cTn>
                                        <p:tgtEl>
                                          <p:spTgt spid="13"/>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2"/>
                                        </p:tgtEl>
                                        <p:attrNameLst>
                                          <p:attrName>style.visibility</p:attrName>
                                        </p:attrNameLst>
                                      </p:cBhvr>
                                      <p:to>
                                        <p:strVal val="visible"/>
                                      </p:to>
                                    </p:set>
                                    <p:anim calcmode="lin" valueType="num">
                                      <p:cBhvr additive="base">
                                        <p:cTn id="472" dur="3500" fill="hold"/>
                                        <p:tgtEl>
                                          <p:spTgt spid="12"/>
                                        </p:tgtEl>
                                        <p:attrNameLst>
                                          <p:attrName>ppt_x</p:attrName>
                                        </p:attrNameLst>
                                      </p:cBhvr>
                                      <p:tavLst>
                                        <p:tav tm="0">
                                          <p:val>
                                            <p:strVal val="0-#ppt_w/2"/>
                                          </p:val>
                                        </p:tav>
                                        <p:tav tm="100000">
                                          <p:val>
                                            <p:strVal val="#ppt_x"/>
                                          </p:val>
                                        </p:tav>
                                      </p:tavLst>
                                    </p:anim>
                                    <p:anim calcmode="lin" valueType="num">
                                      <p:cBhvr additive="base">
                                        <p:cTn id="473" dur="3500" fill="hold"/>
                                        <p:tgtEl>
                                          <p:spTgt spid="12"/>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2"/>
                                        </p:tgtEl>
                                        <p:attrNameLst>
                                          <p:attrName>style.visibility</p:attrName>
                                        </p:attrNameLst>
                                      </p:cBhvr>
                                      <p:to>
                                        <p:strVal val="visible"/>
                                      </p:to>
                                    </p:set>
                                    <p:anim calcmode="lin" valueType="num">
                                      <p:cBhvr>
                                        <p:cTn id="476" dur="3500" fill="hold"/>
                                        <p:tgtEl>
                                          <p:spTgt spid="12"/>
                                        </p:tgtEl>
                                        <p:attrNameLst>
                                          <p:attrName>ppt_w</p:attrName>
                                        </p:attrNameLst>
                                      </p:cBhvr>
                                      <p:tavLst>
                                        <p:tav tm="0" fmla="#ppt_w*sin(2.5*pi*$)">
                                          <p:val>
                                            <p:fltVal val="0"/>
                                          </p:val>
                                        </p:tav>
                                        <p:tav tm="100000">
                                          <p:val>
                                            <p:fltVal val="1"/>
                                          </p:val>
                                        </p:tav>
                                      </p:tavLst>
                                    </p:anim>
                                    <p:anim calcmode="lin" valueType="num">
                                      <p:cBhvr>
                                        <p:cTn id="477" dur="3500" fill="hold"/>
                                        <p:tgtEl>
                                          <p:spTgt spid="1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500"/>
                                        <p:tgtEl>
                                          <p:spTgt spid="12"/>
                                        </p:tgtEl>
                                        <p:attrNameLst>
                                          <p:attrName>ppt_x</p:attrName>
                                        </p:attrNameLst>
                                      </p:cBhvr>
                                      <p:tavLst>
                                        <p:tav tm="0">
                                          <p:val>
                                            <p:strVal val="ppt_x"/>
                                          </p:val>
                                        </p:tav>
                                        <p:tav tm="100000">
                                          <p:val>
                                            <p:strVal val="1+ppt_w/2"/>
                                          </p:val>
                                        </p:tav>
                                      </p:tavLst>
                                    </p:anim>
                                    <p:anim calcmode="lin" valueType="num">
                                      <p:cBhvr additive="base">
                                        <p:cTn id="480" dur="3500"/>
                                        <p:tgtEl>
                                          <p:spTgt spid="12"/>
                                        </p:tgtEl>
                                        <p:attrNameLst>
                                          <p:attrName>ppt_y</p:attrName>
                                        </p:attrNameLst>
                                      </p:cBhvr>
                                      <p:tavLst>
                                        <p:tav tm="0">
                                          <p:val>
                                            <p:strVal val="ppt_y"/>
                                          </p:val>
                                        </p:tav>
                                        <p:tav tm="100000">
                                          <p:val>
                                            <p:strVal val="ppt_y"/>
                                          </p:val>
                                        </p:tav>
                                      </p:tavLst>
                                    </p:anim>
                                    <p:set>
                                      <p:cBhvr>
                                        <p:cTn id="481" dur="1" fill="hold">
                                          <p:stCondLst>
                                            <p:cond delay="3499"/>
                                          </p:stCondLst>
                                        </p:cTn>
                                        <p:tgtEl>
                                          <p:spTgt spid="12"/>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3500"/>
                                        <p:tgtEl>
                                          <p:spTgt spid="12"/>
                                        </p:tgtEl>
                                      </p:cBhvr>
                                    </p:animEffect>
                                    <p:set>
                                      <p:cBhvr>
                                        <p:cTn id="484" dur="1" fill="hold">
                                          <p:stCondLst>
                                            <p:cond delay="3499"/>
                                          </p:stCondLst>
                                        </p:cTn>
                                        <p:tgtEl>
                                          <p:spTgt spid="12"/>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1"/>
                                        </p:tgtEl>
                                        <p:attrNameLst>
                                          <p:attrName>style.visibility</p:attrName>
                                        </p:attrNameLst>
                                      </p:cBhvr>
                                      <p:to>
                                        <p:strVal val="visible"/>
                                      </p:to>
                                    </p:set>
                                    <p:anim calcmode="lin" valueType="num">
                                      <p:cBhvr additive="base">
                                        <p:cTn id="487" dur="3500" fill="hold"/>
                                        <p:tgtEl>
                                          <p:spTgt spid="11"/>
                                        </p:tgtEl>
                                        <p:attrNameLst>
                                          <p:attrName>ppt_x</p:attrName>
                                        </p:attrNameLst>
                                      </p:cBhvr>
                                      <p:tavLst>
                                        <p:tav tm="0">
                                          <p:val>
                                            <p:strVal val="0-#ppt_w/2"/>
                                          </p:val>
                                        </p:tav>
                                        <p:tav tm="100000">
                                          <p:val>
                                            <p:strVal val="#ppt_x"/>
                                          </p:val>
                                        </p:tav>
                                      </p:tavLst>
                                    </p:anim>
                                    <p:anim calcmode="lin" valueType="num">
                                      <p:cBhvr additive="base">
                                        <p:cTn id="488" dur="3500" fill="hold"/>
                                        <p:tgtEl>
                                          <p:spTgt spid="11"/>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1"/>
                                        </p:tgtEl>
                                        <p:attrNameLst>
                                          <p:attrName>style.visibility</p:attrName>
                                        </p:attrNameLst>
                                      </p:cBhvr>
                                      <p:to>
                                        <p:strVal val="visible"/>
                                      </p:to>
                                    </p:set>
                                    <p:anim calcmode="lin" valueType="num">
                                      <p:cBhvr>
                                        <p:cTn id="491" dur="3500" fill="hold"/>
                                        <p:tgtEl>
                                          <p:spTgt spid="11"/>
                                        </p:tgtEl>
                                        <p:attrNameLst>
                                          <p:attrName>ppt_w</p:attrName>
                                        </p:attrNameLst>
                                      </p:cBhvr>
                                      <p:tavLst>
                                        <p:tav tm="0" fmla="#ppt_w*sin(2.5*pi*$)">
                                          <p:val>
                                            <p:fltVal val="0"/>
                                          </p:val>
                                        </p:tav>
                                        <p:tav tm="100000">
                                          <p:val>
                                            <p:fltVal val="1"/>
                                          </p:val>
                                        </p:tav>
                                      </p:tavLst>
                                    </p:anim>
                                    <p:anim calcmode="lin" valueType="num">
                                      <p:cBhvr>
                                        <p:cTn id="492" dur="3500" fill="hold"/>
                                        <p:tgtEl>
                                          <p:spTgt spid="1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500"/>
                                        <p:tgtEl>
                                          <p:spTgt spid="11"/>
                                        </p:tgtEl>
                                        <p:attrNameLst>
                                          <p:attrName>ppt_x</p:attrName>
                                        </p:attrNameLst>
                                      </p:cBhvr>
                                      <p:tavLst>
                                        <p:tav tm="0">
                                          <p:val>
                                            <p:strVal val="ppt_x"/>
                                          </p:val>
                                        </p:tav>
                                        <p:tav tm="100000">
                                          <p:val>
                                            <p:strVal val="1+ppt_w/2"/>
                                          </p:val>
                                        </p:tav>
                                      </p:tavLst>
                                    </p:anim>
                                    <p:anim calcmode="lin" valueType="num">
                                      <p:cBhvr additive="base">
                                        <p:cTn id="495" dur="3500"/>
                                        <p:tgtEl>
                                          <p:spTgt spid="11"/>
                                        </p:tgtEl>
                                        <p:attrNameLst>
                                          <p:attrName>ppt_y</p:attrName>
                                        </p:attrNameLst>
                                      </p:cBhvr>
                                      <p:tavLst>
                                        <p:tav tm="0">
                                          <p:val>
                                            <p:strVal val="ppt_y"/>
                                          </p:val>
                                        </p:tav>
                                        <p:tav tm="100000">
                                          <p:val>
                                            <p:strVal val="ppt_y"/>
                                          </p:val>
                                        </p:tav>
                                      </p:tavLst>
                                    </p:anim>
                                    <p:set>
                                      <p:cBhvr>
                                        <p:cTn id="496" dur="1" fill="hold">
                                          <p:stCondLst>
                                            <p:cond delay="3499"/>
                                          </p:stCondLst>
                                        </p:cTn>
                                        <p:tgtEl>
                                          <p:spTgt spid="11"/>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3500"/>
                                        <p:tgtEl>
                                          <p:spTgt spid="11"/>
                                        </p:tgtEl>
                                      </p:cBhvr>
                                    </p:animEffect>
                                    <p:set>
                                      <p:cBhvr>
                                        <p:cTn id="499" dur="1" fill="hold">
                                          <p:stCondLst>
                                            <p:cond delay="3499"/>
                                          </p:stCondLst>
                                        </p:cTn>
                                        <p:tgtEl>
                                          <p:spTgt spid="1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3500" fill="hold"/>
                                        <p:tgtEl>
                                          <p:spTgt spid="10"/>
                                        </p:tgtEl>
                                        <p:attrNameLst>
                                          <p:attrName>ppt_x</p:attrName>
                                        </p:attrNameLst>
                                      </p:cBhvr>
                                      <p:tavLst>
                                        <p:tav tm="0">
                                          <p:val>
                                            <p:strVal val="0-#ppt_w/2"/>
                                          </p:val>
                                        </p:tav>
                                        <p:tav tm="100000">
                                          <p:val>
                                            <p:strVal val="#ppt_x"/>
                                          </p:val>
                                        </p:tav>
                                      </p:tavLst>
                                    </p:anim>
                                    <p:anim calcmode="lin" valueType="num">
                                      <p:cBhvr additive="base">
                                        <p:cTn id="503" dur="3500" fill="hold"/>
                                        <p:tgtEl>
                                          <p:spTgt spid="10"/>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
                                        </p:tgtEl>
                                        <p:attrNameLst>
                                          <p:attrName>style.visibility</p:attrName>
                                        </p:attrNameLst>
                                      </p:cBhvr>
                                      <p:to>
                                        <p:strVal val="visible"/>
                                      </p:to>
                                    </p:set>
                                    <p:anim calcmode="lin" valueType="num">
                                      <p:cBhvr>
                                        <p:cTn id="506" dur="3500" fill="hold"/>
                                        <p:tgtEl>
                                          <p:spTgt spid="10"/>
                                        </p:tgtEl>
                                        <p:attrNameLst>
                                          <p:attrName>ppt_w</p:attrName>
                                        </p:attrNameLst>
                                      </p:cBhvr>
                                      <p:tavLst>
                                        <p:tav tm="0" fmla="#ppt_w*sin(2.5*pi*$)">
                                          <p:val>
                                            <p:fltVal val="0"/>
                                          </p:val>
                                        </p:tav>
                                        <p:tav tm="100000">
                                          <p:val>
                                            <p:fltVal val="1"/>
                                          </p:val>
                                        </p:tav>
                                      </p:tavLst>
                                    </p:anim>
                                    <p:anim calcmode="lin" valueType="num">
                                      <p:cBhvr>
                                        <p:cTn id="507" dur="3500" fill="hold"/>
                                        <p:tgtEl>
                                          <p:spTgt spid="10"/>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500"/>
                                        <p:tgtEl>
                                          <p:spTgt spid="10"/>
                                        </p:tgtEl>
                                        <p:attrNameLst>
                                          <p:attrName>ppt_x</p:attrName>
                                        </p:attrNameLst>
                                      </p:cBhvr>
                                      <p:tavLst>
                                        <p:tav tm="0">
                                          <p:val>
                                            <p:strVal val="ppt_x"/>
                                          </p:val>
                                        </p:tav>
                                        <p:tav tm="100000">
                                          <p:val>
                                            <p:strVal val="1+ppt_w/2"/>
                                          </p:val>
                                        </p:tav>
                                      </p:tavLst>
                                    </p:anim>
                                    <p:anim calcmode="lin" valueType="num">
                                      <p:cBhvr additive="base">
                                        <p:cTn id="510" dur="3500"/>
                                        <p:tgtEl>
                                          <p:spTgt spid="10"/>
                                        </p:tgtEl>
                                        <p:attrNameLst>
                                          <p:attrName>ppt_y</p:attrName>
                                        </p:attrNameLst>
                                      </p:cBhvr>
                                      <p:tavLst>
                                        <p:tav tm="0">
                                          <p:val>
                                            <p:strVal val="ppt_y"/>
                                          </p:val>
                                        </p:tav>
                                        <p:tav tm="100000">
                                          <p:val>
                                            <p:strVal val="ppt_y"/>
                                          </p:val>
                                        </p:tav>
                                      </p:tavLst>
                                    </p:anim>
                                    <p:set>
                                      <p:cBhvr>
                                        <p:cTn id="511" dur="1" fill="hold">
                                          <p:stCondLst>
                                            <p:cond delay="3499"/>
                                          </p:stCondLst>
                                        </p:cTn>
                                        <p:tgtEl>
                                          <p:spTgt spid="10"/>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3500"/>
                                        <p:tgtEl>
                                          <p:spTgt spid="10"/>
                                        </p:tgtEl>
                                      </p:cBhvr>
                                    </p:animEffect>
                                    <p:set>
                                      <p:cBhvr>
                                        <p:cTn id="514" dur="1" fill="hold">
                                          <p:stCondLst>
                                            <p:cond delay="3499"/>
                                          </p:stCondLst>
                                        </p:cTn>
                                        <p:tgtEl>
                                          <p:spTgt spid="10"/>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9"/>
                                        </p:tgtEl>
                                        <p:attrNameLst>
                                          <p:attrName>style.visibility</p:attrName>
                                        </p:attrNameLst>
                                      </p:cBhvr>
                                      <p:to>
                                        <p:strVal val="visible"/>
                                      </p:to>
                                    </p:set>
                                    <p:anim calcmode="lin" valueType="num">
                                      <p:cBhvr additive="base">
                                        <p:cTn id="517" dur="3500" fill="hold"/>
                                        <p:tgtEl>
                                          <p:spTgt spid="9"/>
                                        </p:tgtEl>
                                        <p:attrNameLst>
                                          <p:attrName>ppt_x</p:attrName>
                                        </p:attrNameLst>
                                      </p:cBhvr>
                                      <p:tavLst>
                                        <p:tav tm="0">
                                          <p:val>
                                            <p:strVal val="0-#ppt_w/2"/>
                                          </p:val>
                                        </p:tav>
                                        <p:tav tm="100000">
                                          <p:val>
                                            <p:strVal val="#ppt_x"/>
                                          </p:val>
                                        </p:tav>
                                      </p:tavLst>
                                    </p:anim>
                                    <p:anim calcmode="lin" valueType="num">
                                      <p:cBhvr additive="base">
                                        <p:cTn id="518" dur="3500" fill="hold"/>
                                        <p:tgtEl>
                                          <p:spTgt spid="9"/>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9"/>
                                        </p:tgtEl>
                                        <p:attrNameLst>
                                          <p:attrName>style.visibility</p:attrName>
                                        </p:attrNameLst>
                                      </p:cBhvr>
                                      <p:to>
                                        <p:strVal val="visible"/>
                                      </p:to>
                                    </p:set>
                                    <p:anim calcmode="lin" valueType="num">
                                      <p:cBhvr>
                                        <p:cTn id="521" dur="3500" fill="hold"/>
                                        <p:tgtEl>
                                          <p:spTgt spid="9"/>
                                        </p:tgtEl>
                                        <p:attrNameLst>
                                          <p:attrName>ppt_w</p:attrName>
                                        </p:attrNameLst>
                                      </p:cBhvr>
                                      <p:tavLst>
                                        <p:tav tm="0" fmla="#ppt_w*sin(2.5*pi*$)">
                                          <p:val>
                                            <p:fltVal val="0"/>
                                          </p:val>
                                        </p:tav>
                                        <p:tav tm="100000">
                                          <p:val>
                                            <p:fltVal val="1"/>
                                          </p:val>
                                        </p:tav>
                                      </p:tavLst>
                                    </p:anim>
                                    <p:anim calcmode="lin" valueType="num">
                                      <p:cBhvr>
                                        <p:cTn id="522" dur="3500" fill="hold"/>
                                        <p:tgtEl>
                                          <p:spTgt spid="9"/>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500"/>
                                        <p:tgtEl>
                                          <p:spTgt spid="9"/>
                                        </p:tgtEl>
                                        <p:attrNameLst>
                                          <p:attrName>ppt_x</p:attrName>
                                        </p:attrNameLst>
                                      </p:cBhvr>
                                      <p:tavLst>
                                        <p:tav tm="0">
                                          <p:val>
                                            <p:strVal val="ppt_x"/>
                                          </p:val>
                                        </p:tav>
                                        <p:tav tm="100000">
                                          <p:val>
                                            <p:strVal val="1+ppt_w/2"/>
                                          </p:val>
                                        </p:tav>
                                      </p:tavLst>
                                    </p:anim>
                                    <p:anim calcmode="lin" valueType="num">
                                      <p:cBhvr additive="base">
                                        <p:cTn id="525" dur="3500"/>
                                        <p:tgtEl>
                                          <p:spTgt spid="9"/>
                                        </p:tgtEl>
                                        <p:attrNameLst>
                                          <p:attrName>ppt_y</p:attrName>
                                        </p:attrNameLst>
                                      </p:cBhvr>
                                      <p:tavLst>
                                        <p:tav tm="0">
                                          <p:val>
                                            <p:strVal val="ppt_y"/>
                                          </p:val>
                                        </p:tav>
                                        <p:tav tm="100000">
                                          <p:val>
                                            <p:strVal val="ppt_y"/>
                                          </p:val>
                                        </p:tav>
                                      </p:tavLst>
                                    </p:anim>
                                    <p:set>
                                      <p:cBhvr>
                                        <p:cTn id="526" dur="1" fill="hold">
                                          <p:stCondLst>
                                            <p:cond delay="3499"/>
                                          </p:stCondLst>
                                        </p:cTn>
                                        <p:tgtEl>
                                          <p:spTgt spid="9"/>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3500"/>
                                        <p:tgtEl>
                                          <p:spTgt spid="9"/>
                                        </p:tgtEl>
                                      </p:cBhvr>
                                    </p:animEffect>
                                    <p:set>
                                      <p:cBhvr>
                                        <p:cTn id="529" dur="1" fill="hold">
                                          <p:stCondLst>
                                            <p:cond delay="3499"/>
                                          </p:stCondLst>
                                        </p:cTn>
                                        <p:tgtEl>
                                          <p:spTgt spid="9"/>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8"/>
                                        </p:tgtEl>
                                        <p:attrNameLst>
                                          <p:attrName>style.visibility</p:attrName>
                                        </p:attrNameLst>
                                      </p:cBhvr>
                                      <p:to>
                                        <p:strVal val="visible"/>
                                      </p:to>
                                    </p:set>
                                    <p:anim calcmode="lin" valueType="num">
                                      <p:cBhvr additive="base">
                                        <p:cTn id="532" dur="3500" fill="hold"/>
                                        <p:tgtEl>
                                          <p:spTgt spid="8"/>
                                        </p:tgtEl>
                                        <p:attrNameLst>
                                          <p:attrName>ppt_x</p:attrName>
                                        </p:attrNameLst>
                                      </p:cBhvr>
                                      <p:tavLst>
                                        <p:tav tm="0">
                                          <p:val>
                                            <p:strVal val="0-#ppt_w/2"/>
                                          </p:val>
                                        </p:tav>
                                        <p:tav tm="100000">
                                          <p:val>
                                            <p:strVal val="#ppt_x"/>
                                          </p:val>
                                        </p:tav>
                                      </p:tavLst>
                                    </p:anim>
                                    <p:anim calcmode="lin" valueType="num">
                                      <p:cBhvr additive="base">
                                        <p:cTn id="533" dur="3500" fill="hold"/>
                                        <p:tgtEl>
                                          <p:spTgt spid="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8"/>
                                        </p:tgtEl>
                                        <p:attrNameLst>
                                          <p:attrName>style.visibility</p:attrName>
                                        </p:attrNameLst>
                                      </p:cBhvr>
                                      <p:to>
                                        <p:strVal val="visible"/>
                                      </p:to>
                                    </p:set>
                                    <p:anim calcmode="lin" valueType="num">
                                      <p:cBhvr>
                                        <p:cTn id="536" dur="3500" fill="hold"/>
                                        <p:tgtEl>
                                          <p:spTgt spid="8"/>
                                        </p:tgtEl>
                                        <p:attrNameLst>
                                          <p:attrName>ppt_w</p:attrName>
                                        </p:attrNameLst>
                                      </p:cBhvr>
                                      <p:tavLst>
                                        <p:tav tm="0" fmla="#ppt_w*sin(2.5*pi*$)">
                                          <p:val>
                                            <p:fltVal val="0"/>
                                          </p:val>
                                        </p:tav>
                                        <p:tav tm="100000">
                                          <p:val>
                                            <p:fltVal val="1"/>
                                          </p:val>
                                        </p:tav>
                                      </p:tavLst>
                                    </p:anim>
                                    <p:anim calcmode="lin" valueType="num">
                                      <p:cBhvr>
                                        <p:cTn id="537" dur="3500" fill="hold"/>
                                        <p:tgtEl>
                                          <p:spTgt spid="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500"/>
                                        <p:tgtEl>
                                          <p:spTgt spid="8"/>
                                        </p:tgtEl>
                                        <p:attrNameLst>
                                          <p:attrName>ppt_x</p:attrName>
                                        </p:attrNameLst>
                                      </p:cBhvr>
                                      <p:tavLst>
                                        <p:tav tm="0">
                                          <p:val>
                                            <p:strVal val="ppt_x"/>
                                          </p:val>
                                        </p:tav>
                                        <p:tav tm="100000">
                                          <p:val>
                                            <p:strVal val="1+ppt_w/2"/>
                                          </p:val>
                                        </p:tav>
                                      </p:tavLst>
                                    </p:anim>
                                    <p:anim calcmode="lin" valueType="num">
                                      <p:cBhvr additive="base">
                                        <p:cTn id="540" dur="3500"/>
                                        <p:tgtEl>
                                          <p:spTgt spid="8"/>
                                        </p:tgtEl>
                                        <p:attrNameLst>
                                          <p:attrName>ppt_y</p:attrName>
                                        </p:attrNameLst>
                                      </p:cBhvr>
                                      <p:tavLst>
                                        <p:tav tm="0">
                                          <p:val>
                                            <p:strVal val="ppt_y"/>
                                          </p:val>
                                        </p:tav>
                                        <p:tav tm="100000">
                                          <p:val>
                                            <p:strVal val="ppt_y"/>
                                          </p:val>
                                        </p:tav>
                                      </p:tavLst>
                                    </p:anim>
                                    <p:set>
                                      <p:cBhvr>
                                        <p:cTn id="541" dur="1" fill="hold">
                                          <p:stCondLst>
                                            <p:cond delay="3499"/>
                                          </p:stCondLst>
                                        </p:cTn>
                                        <p:tgtEl>
                                          <p:spTgt spid="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3500"/>
                                        <p:tgtEl>
                                          <p:spTgt spid="8"/>
                                        </p:tgtEl>
                                      </p:cBhvr>
                                    </p:animEffect>
                                    <p:set>
                                      <p:cBhvr>
                                        <p:cTn id="544" dur="1" fill="hold">
                                          <p:stCondLst>
                                            <p:cond delay="3499"/>
                                          </p:stCondLst>
                                        </p:cTn>
                                        <p:tgtEl>
                                          <p:spTgt spid="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7"/>
                                        </p:tgtEl>
                                        <p:attrNameLst>
                                          <p:attrName>style.visibility</p:attrName>
                                        </p:attrNameLst>
                                      </p:cBhvr>
                                      <p:to>
                                        <p:strVal val="visible"/>
                                      </p:to>
                                    </p:set>
                                    <p:anim calcmode="lin" valueType="num">
                                      <p:cBhvr additive="base">
                                        <p:cTn id="547" dur="3500" fill="hold"/>
                                        <p:tgtEl>
                                          <p:spTgt spid="7"/>
                                        </p:tgtEl>
                                        <p:attrNameLst>
                                          <p:attrName>ppt_x</p:attrName>
                                        </p:attrNameLst>
                                      </p:cBhvr>
                                      <p:tavLst>
                                        <p:tav tm="0">
                                          <p:val>
                                            <p:strVal val="0-#ppt_w/2"/>
                                          </p:val>
                                        </p:tav>
                                        <p:tav tm="100000">
                                          <p:val>
                                            <p:strVal val="#ppt_x"/>
                                          </p:val>
                                        </p:tav>
                                      </p:tavLst>
                                    </p:anim>
                                    <p:anim calcmode="lin" valueType="num">
                                      <p:cBhvr additive="base">
                                        <p:cTn id="548" dur="3500" fill="hold"/>
                                        <p:tgtEl>
                                          <p:spTgt spid="7"/>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7"/>
                                        </p:tgtEl>
                                        <p:attrNameLst>
                                          <p:attrName>style.visibility</p:attrName>
                                        </p:attrNameLst>
                                      </p:cBhvr>
                                      <p:to>
                                        <p:strVal val="visible"/>
                                      </p:to>
                                    </p:set>
                                    <p:anim calcmode="lin" valueType="num">
                                      <p:cBhvr>
                                        <p:cTn id="551" dur="3500" fill="hold"/>
                                        <p:tgtEl>
                                          <p:spTgt spid="7"/>
                                        </p:tgtEl>
                                        <p:attrNameLst>
                                          <p:attrName>ppt_w</p:attrName>
                                        </p:attrNameLst>
                                      </p:cBhvr>
                                      <p:tavLst>
                                        <p:tav tm="0" fmla="#ppt_w*sin(2.5*pi*$)">
                                          <p:val>
                                            <p:fltVal val="0"/>
                                          </p:val>
                                        </p:tav>
                                        <p:tav tm="100000">
                                          <p:val>
                                            <p:fltVal val="1"/>
                                          </p:val>
                                        </p:tav>
                                      </p:tavLst>
                                    </p:anim>
                                    <p:anim calcmode="lin" valueType="num">
                                      <p:cBhvr>
                                        <p:cTn id="552" dur="3500" fill="hold"/>
                                        <p:tgtEl>
                                          <p:spTgt spid="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500"/>
                                        <p:tgtEl>
                                          <p:spTgt spid="7"/>
                                        </p:tgtEl>
                                        <p:attrNameLst>
                                          <p:attrName>ppt_x</p:attrName>
                                        </p:attrNameLst>
                                      </p:cBhvr>
                                      <p:tavLst>
                                        <p:tav tm="0">
                                          <p:val>
                                            <p:strVal val="ppt_x"/>
                                          </p:val>
                                        </p:tav>
                                        <p:tav tm="100000">
                                          <p:val>
                                            <p:strVal val="1+ppt_w/2"/>
                                          </p:val>
                                        </p:tav>
                                      </p:tavLst>
                                    </p:anim>
                                    <p:anim calcmode="lin" valueType="num">
                                      <p:cBhvr additive="base">
                                        <p:cTn id="555" dur="3500"/>
                                        <p:tgtEl>
                                          <p:spTgt spid="7"/>
                                        </p:tgtEl>
                                        <p:attrNameLst>
                                          <p:attrName>ppt_y</p:attrName>
                                        </p:attrNameLst>
                                      </p:cBhvr>
                                      <p:tavLst>
                                        <p:tav tm="0">
                                          <p:val>
                                            <p:strVal val="ppt_y"/>
                                          </p:val>
                                        </p:tav>
                                        <p:tav tm="100000">
                                          <p:val>
                                            <p:strVal val="ppt_y"/>
                                          </p:val>
                                        </p:tav>
                                      </p:tavLst>
                                    </p:anim>
                                    <p:set>
                                      <p:cBhvr>
                                        <p:cTn id="556" dur="1" fill="hold">
                                          <p:stCondLst>
                                            <p:cond delay="3499"/>
                                          </p:stCondLst>
                                        </p:cTn>
                                        <p:tgtEl>
                                          <p:spTgt spid="7"/>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3500"/>
                                        <p:tgtEl>
                                          <p:spTgt spid="7"/>
                                        </p:tgtEl>
                                      </p:cBhvr>
                                    </p:animEffect>
                                    <p:set>
                                      <p:cBhvr>
                                        <p:cTn id="559" dur="1" fill="hold">
                                          <p:stCondLst>
                                            <p:cond delay="3499"/>
                                          </p:stCondLst>
                                        </p:cTn>
                                        <p:tgtEl>
                                          <p:spTgt spid="7"/>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
                                        </p:tgtEl>
                                        <p:attrNameLst>
                                          <p:attrName>style.visibility</p:attrName>
                                        </p:attrNameLst>
                                      </p:cBhvr>
                                      <p:to>
                                        <p:strVal val="visible"/>
                                      </p:to>
                                    </p:set>
                                    <p:anim calcmode="lin" valueType="num">
                                      <p:cBhvr additive="base">
                                        <p:cTn id="562" dur="3500" fill="hold"/>
                                        <p:tgtEl>
                                          <p:spTgt spid="6"/>
                                        </p:tgtEl>
                                        <p:attrNameLst>
                                          <p:attrName>ppt_x</p:attrName>
                                        </p:attrNameLst>
                                      </p:cBhvr>
                                      <p:tavLst>
                                        <p:tav tm="0">
                                          <p:val>
                                            <p:strVal val="0-#ppt_w/2"/>
                                          </p:val>
                                        </p:tav>
                                        <p:tav tm="100000">
                                          <p:val>
                                            <p:strVal val="#ppt_x"/>
                                          </p:val>
                                        </p:tav>
                                      </p:tavLst>
                                    </p:anim>
                                    <p:anim calcmode="lin" valueType="num">
                                      <p:cBhvr additive="base">
                                        <p:cTn id="563" dur="3500" fill="hold"/>
                                        <p:tgtEl>
                                          <p:spTgt spid="6"/>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
                                        </p:tgtEl>
                                        <p:attrNameLst>
                                          <p:attrName>style.visibility</p:attrName>
                                        </p:attrNameLst>
                                      </p:cBhvr>
                                      <p:to>
                                        <p:strVal val="visible"/>
                                      </p:to>
                                    </p:set>
                                    <p:anim calcmode="lin" valueType="num">
                                      <p:cBhvr>
                                        <p:cTn id="566" dur="3500" fill="hold"/>
                                        <p:tgtEl>
                                          <p:spTgt spid="6"/>
                                        </p:tgtEl>
                                        <p:attrNameLst>
                                          <p:attrName>ppt_w</p:attrName>
                                        </p:attrNameLst>
                                      </p:cBhvr>
                                      <p:tavLst>
                                        <p:tav tm="0" fmla="#ppt_w*sin(2.5*pi*$)">
                                          <p:val>
                                            <p:fltVal val="0"/>
                                          </p:val>
                                        </p:tav>
                                        <p:tav tm="100000">
                                          <p:val>
                                            <p:fltVal val="1"/>
                                          </p:val>
                                        </p:tav>
                                      </p:tavLst>
                                    </p:anim>
                                    <p:anim calcmode="lin" valueType="num">
                                      <p:cBhvr>
                                        <p:cTn id="567" dur="3500" fill="hold"/>
                                        <p:tgtEl>
                                          <p:spTgt spid="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500"/>
                                        <p:tgtEl>
                                          <p:spTgt spid="6"/>
                                        </p:tgtEl>
                                        <p:attrNameLst>
                                          <p:attrName>ppt_x</p:attrName>
                                        </p:attrNameLst>
                                      </p:cBhvr>
                                      <p:tavLst>
                                        <p:tav tm="0">
                                          <p:val>
                                            <p:strVal val="ppt_x"/>
                                          </p:val>
                                        </p:tav>
                                        <p:tav tm="100000">
                                          <p:val>
                                            <p:strVal val="1+ppt_w/2"/>
                                          </p:val>
                                        </p:tav>
                                      </p:tavLst>
                                    </p:anim>
                                    <p:anim calcmode="lin" valueType="num">
                                      <p:cBhvr additive="base">
                                        <p:cTn id="570" dur="3500"/>
                                        <p:tgtEl>
                                          <p:spTgt spid="6"/>
                                        </p:tgtEl>
                                        <p:attrNameLst>
                                          <p:attrName>ppt_y</p:attrName>
                                        </p:attrNameLst>
                                      </p:cBhvr>
                                      <p:tavLst>
                                        <p:tav tm="0">
                                          <p:val>
                                            <p:strVal val="ppt_y"/>
                                          </p:val>
                                        </p:tav>
                                        <p:tav tm="100000">
                                          <p:val>
                                            <p:strVal val="ppt_y"/>
                                          </p:val>
                                        </p:tav>
                                      </p:tavLst>
                                    </p:anim>
                                    <p:set>
                                      <p:cBhvr>
                                        <p:cTn id="571" dur="1" fill="hold">
                                          <p:stCondLst>
                                            <p:cond delay="3499"/>
                                          </p:stCondLst>
                                        </p:cTn>
                                        <p:tgtEl>
                                          <p:spTgt spid="6"/>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3500"/>
                                        <p:tgtEl>
                                          <p:spTgt spid="6"/>
                                        </p:tgtEl>
                                      </p:cBhvr>
                                    </p:animEffect>
                                    <p:set>
                                      <p:cBhvr>
                                        <p:cTn id="574" dur="1" fill="hold">
                                          <p:stCondLst>
                                            <p:cond delay="3499"/>
                                          </p:stCondLst>
                                        </p:cTn>
                                        <p:tgtEl>
                                          <p:spTgt spid="6"/>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5"/>
                                        </p:tgtEl>
                                        <p:attrNameLst>
                                          <p:attrName>style.visibility</p:attrName>
                                        </p:attrNameLst>
                                      </p:cBhvr>
                                      <p:to>
                                        <p:strVal val="visible"/>
                                      </p:to>
                                    </p:set>
                                    <p:anim calcmode="lin" valueType="num">
                                      <p:cBhvr additive="base">
                                        <p:cTn id="577" dur="3500" fill="hold"/>
                                        <p:tgtEl>
                                          <p:spTgt spid="5"/>
                                        </p:tgtEl>
                                        <p:attrNameLst>
                                          <p:attrName>ppt_x</p:attrName>
                                        </p:attrNameLst>
                                      </p:cBhvr>
                                      <p:tavLst>
                                        <p:tav tm="0">
                                          <p:val>
                                            <p:strVal val="0-#ppt_w/2"/>
                                          </p:val>
                                        </p:tav>
                                        <p:tav tm="100000">
                                          <p:val>
                                            <p:strVal val="#ppt_x"/>
                                          </p:val>
                                        </p:tav>
                                      </p:tavLst>
                                    </p:anim>
                                    <p:anim calcmode="lin" valueType="num">
                                      <p:cBhvr additive="base">
                                        <p:cTn id="578" dur="3500" fill="hold"/>
                                        <p:tgtEl>
                                          <p:spTgt spid="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
                                        </p:tgtEl>
                                        <p:attrNameLst>
                                          <p:attrName>style.visibility</p:attrName>
                                        </p:attrNameLst>
                                      </p:cBhvr>
                                      <p:to>
                                        <p:strVal val="visible"/>
                                      </p:to>
                                    </p:set>
                                    <p:anim calcmode="lin" valueType="num">
                                      <p:cBhvr>
                                        <p:cTn id="581" dur="3500" fill="hold"/>
                                        <p:tgtEl>
                                          <p:spTgt spid="5"/>
                                        </p:tgtEl>
                                        <p:attrNameLst>
                                          <p:attrName>ppt_w</p:attrName>
                                        </p:attrNameLst>
                                      </p:cBhvr>
                                      <p:tavLst>
                                        <p:tav tm="0" fmla="#ppt_w*sin(2.5*pi*$)">
                                          <p:val>
                                            <p:fltVal val="0"/>
                                          </p:val>
                                        </p:tav>
                                        <p:tav tm="100000">
                                          <p:val>
                                            <p:fltVal val="1"/>
                                          </p:val>
                                        </p:tav>
                                      </p:tavLst>
                                    </p:anim>
                                    <p:anim calcmode="lin" valueType="num">
                                      <p:cBhvr>
                                        <p:cTn id="582" dur="3500" fill="hold"/>
                                        <p:tgtEl>
                                          <p:spTgt spid="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500"/>
                                        <p:tgtEl>
                                          <p:spTgt spid="5"/>
                                        </p:tgtEl>
                                        <p:attrNameLst>
                                          <p:attrName>ppt_x</p:attrName>
                                        </p:attrNameLst>
                                      </p:cBhvr>
                                      <p:tavLst>
                                        <p:tav tm="0">
                                          <p:val>
                                            <p:strVal val="ppt_x"/>
                                          </p:val>
                                        </p:tav>
                                        <p:tav tm="100000">
                                          <p:val>
                                            <p:strVal val="1+ppt_w/2"/>
                                          </p:val>
                                        </p:tav>
                                      </p:tavLst>
                                    </p:anim>
                                    <p:anim calcmode="lin" valueType="num">
                                      <p:cBhvr additive="base">
                                        <p:cTn id="585" dur="3500"/>
                                        <p:tgtEl>
                                          <p:spTgt spid="5"/>
                                        </p:tgtEl>
                                        <p:attrNameLst>
                                          <p:attrName>ppt_y</p:attrName>
                                        </p:attrNameLst>
                                      </p:cBhvr>
                                      <p:tavLst>
                                        <p:tav tm="0">
                                          <p:val>
                                            <p:strVal val="ppt_y"/>
                                          </p:val>
                                        </p:tav>
                                        <p:tav tm="100000">
                                          <p:val>
                                            <p:strVal val="ppt_y"/>
                                          </p:val>
                                        </p:tav>
                                      </p:tavLst>
                                    </p:anim>
                                    <p:set>
                                      <p:cBhvr>
                                        <p:cTn id="586" dur="1" fill="hold">
                                          <p:stCondLst>
                                            <p:cond delay="3499"/>
                                          </p:stCondLst>
                                        </p:cTn>
                                        <p:tgtEl>
                                          <p:spTgt spid="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3500"/>
                                        <p:tgtEl>
                                          <p:spTgt spid="5"/>
                                        </p:tgtEl>
                                      </p:cBhvr>
                                    </p:animEffect>
                                    <p:set>
                                      <p:cBhvr>
                                        <p:cTn id="589" dur="1" fill="hold">
                                          <p:stCondLst>
                                            <p:cond delay="3499"/>
                                          </p:stCondLst>
                                        </p:cTn>
                                        <p:tgtEl>
                                          <p:spTgt spid="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4"/>
                                        </p:tgtEl>
                                        <p:attrNameLst>
                                          <p:attrName>style.visibility</p:attrName>
                                        </p:attrNameLst>
                                      </p:cBhvr>
                                      <p:to>
                                        <p:strVal val="visible"/>
                                      </p:to>
                                    </p:set>
                                    <p:anim calcmode="lin" valueType="num">
                                      <p:cBhvr additive="base">
                                        <p:cTn id="592" dur="3500" fill="hold"/>
                                        <p:tgtEl>
                                          <p:spTgt spid="4"/>
                                        </p:tgtEl>
                                        <p:attrNameLst>
                                          <p:attrName>ppt_x</p:attrName>
                                        </p:attrNameLst>
                                      </p:cBhvr>
                                      <p:tavLst>
                                        <p:tav tm="0">
                                          <p:val>
                                            <p:strVal val="0-#ppt_w/2"/>
                                          </p:val>
                                        </p:tav>
                                        <p:tav tm="100000">
                                          <p:val>
                                            <p:strVal val="#ppt_x"/>
                                          </p:val>
                                        </p:tav>
                                      </p:tavLst>
                                    </p:anim>
                                    <p:anim calcmode="lin" valueType="num">
                                      <p:cBhvr additive="base">
                                        <p:cTn id="593" dur="3500" fill="hold"/>
                                        <p:tgtEl>
                                          <p:spTgt spid="4"/>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
                                        </p:tgtEl>
                                        <p:attrNameLst>
                                          <p:attrName>style.visibility</p:attrName>
                                        </p:attrNameLst>
                                      </p:cBhvr>
                                      <p:to>
                                        <p:strVal val="visible"/>
                                      </p:to>
                                    </p:set>
                                    <p:anim calcmode="lin" valueType="num">
                                      <p:cBhvr>
                                        <p:cTn id="596" dur="3500" fill="hold"/>
                                        <p:tgtEl>
                                          <p:spTgt spid="4"/>
                                        </p:tgtEl>
                                        <p:attrNameLst>
                                          <p:attrName>ppt_w</p:attrName>
                                        </p:attrNameLst>
                                      </p:cBhvr>
                                      <p:tavLst>
                                        <p:tav tm="0" fmla="#ppt_w*sin(2.5*pi*$)">
                                          <p:val>
                                            <p:fltVal val="0"/>
                                          </p:val>
                                        </p:tav>
                                        <p:tav tm="100000">
                                          <p:val>
                                            <p:fltVal val="1"/>
                                          </p:val>
                                        </p:tav>
                                      </p:tavLst>
                                    </p:anim>
                                    <p:anim calcmode="lin" valueType="num">
                                      <p:cBhvr>
                                        <p:cTn id="597" dur="3500" fill="hold"/>
                                        <p:tgtEl>
                                          <p:spTgt spid="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500"/>
                                        <p:tgtEl>
                                          <p:spTgt spid="4"/>
                                        </p:tgtEl>
                                        <p:attrNameLst>
                                          <p:attrName>ppt_x</p:attrName>
                                        </p:attrNameLst>
                                      </p:cBhvr>
                                      <p:tavLst>
                                        <p:tav tm="0">
                                          <p:val>
                                            <p:strVal val="ppt_x"/>
                                          </p:val>
                                        </p:tav>
                                        <p:tav tm="100000">
                                          <p:val>
                                            <p:strVal val="1+ppt_w/2"/>
                                          </p:val>
                                        </p:tav>
                                      </p:tavLst>
                                    </p:anim>
                                    <p:anim calcmode="lin" valueType="num">
                                      <p:cBhvr additive="base">
                                        <p:cTn id="600" dur="3500"/>
                                        <p:tgtEl>
                                          <p:spTgt spid="4"/>
                                        </p:tgtEl>
                                        <p:attrNameLst>
                                          <p:attrName>ppt_y</p:attrName>
                                        </p:attrNameLst>
                                      </p:cBhvr>
                                      <p:tavLst>
                                        <p:tav tm="0">
                                          <p:val>
                                            <p:strVal val="ppt_y"/>
                                          </p:val>
                                        </p:tav>
                                        <p:tav tm="100000">
                                          <p:val>
                                            <p:strVal val="ppt_y"/>
                                          </p:val>
                                        </p:tav>
                                      </p:tavLst>
                                    </p:anim>
                                    <p:set>
                                      <p:cBhvr>
                                        <p:cTn id="601" dur="1" fill="hold">
                                          <p:stCondLst>
                                            <p:cond delay="3499"/>
                                          </p:stCondLst>
                                        </p:cTn>
                                        <p:tgtEl>
                                          <p:spTgt spid="4"/>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3500"/>
                                        <p:tgtEl>
                                          <p:spTgt spid="4"/>
                                        </p:tgtEl>
                                      </p:cBhvr>
                                    </p:animEffect>
                                    <p:set>
                                      <p:cBhvr>
                                        <p:cTn id="604" dur="1" fill="hold">
                                          <p:stCondLst>
                                            <p:cond delay="3499"/>
                                          </p:stCondLst>
                                        </p:cTn>
                                        <p:tgtEl>
                                          <p:spTgt spid="4"/>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3"/>
                                        </p:tgtEl>
                                        <p:attrNameLst>
                                          <p:attrName>style.visibility</p:attrName>
                                        </p:attrNameLst>
                                      </p:cBhvr>
                                      <p:to>
                                        <p:strVal val="visible"/>
                                      </p:to>
                                    </p:set>
                                    <p:anim calcmode="lin" valueType="num">
                                      <p:cBhvr additive="base">
                                        <p:cTn id="607" dur="3500" fill="hold"/>
                                        <p:tgtEl>
                                          <p:spTgt spid="3"/>
                                        </p:tgtEl>
                                        <p:attrNameLst>
                                          <p:attrName>ppt_x</p:attrName>
                                        </p:attrNameLst>
                                      </p:cBhvr>
                                      <p:tavLst>
                                        <p:tav tm="0">
                                          <p:val>
                                            <p:strVal val="0-#ppt_w/2"/>
                                          </p:val>
                                        </p:tav>
                                        <p:tav tm="100000">
                                          <p:val>
                                            <p:strVal val="#ppt_x"/>
                                          </p:val>
                                        </p:tav>
                                      </p:tavLst>
                                    </p:anim>
                                    <p:anim calcmode="lin" valueType="num">
                                      <p:cBhvr additive="base">
                                        <p:cTn id="608" dur="3500" fill="hold"/>
                                        <p:tgtEl>
                                          <p:spTgt spid="3"/>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3"/>
                                        </p:tgtEl>
                                        <p:attrNameLst>
                                          <p:attrName>style.visibility</p:attrName>
                                        </p:attrNameLst>
                                      </p:cBhvr>
                                      <p:to>
                                        <p:strVal val="visible"/>
                                      </p:to>
                                    </p:set>
                                    <p:anim calcmode="lin" valueType="num">
                                      <p:cBhvr>
                                        <p:cTn id="611" dur="3500" fill="hold"/>
                                        <p:tgtEl>
                                          <p:spTgt spid="3"/>
                                        </p:tgtEl>
                                        <p:attrNameLst>
                                          <p:attrName>ppt_w</p:attrName>
                                        </p:attrNameLst>
                                      </p:cBhvr>
                                      <p:tavLst>
                                        <p:tav tm="0" fmla="#ppt_w*sin(2.5*pi*$)">
                                          <p:val>
                                            <p:fltVal val="0"/>
                                          </p:val>
                                        </p:tav>
                                        <p:tav tm="100000">
                                          <p:val>
                                            <p:fltVal val="1"/>
                                          </p:val>
                                        </p:tav>
                                      </p:tavLst>
                                    </p:anim>
                                    <p:anim calcmode="lin" valueType="num">
                                      <p:cBhvr>
                                        <p:cTn id="612" dur="3500" fill="hold"/>
                                        <p:tgtEl>
                                          <p:spTgt spid="3"/>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500"/>
                                        <p:tgtEl>
                                          <p:spTgt spid="3"/>
                                        </p:tgtEl>
                                        <p:attrNameLst>
                                          <p:attrName>ppt_x</p:attrName>
                                        </p:attrNameLst>
                                      </p:cBhvr>
                                      <p:tavLst>
                                        <p:tav tm="0">
                                          <p:val>
                                            <p:strVal val="ppt_x"/>
                                          </p:val>
                                        </p:tav>
                                        <p:tav tm="100000">
                                          <p:val>
                                            <p:strVal val="1+ppt_w/2"/>
                                          </p:val>
                                        </p:tav>
                                      </p:tavLst>
                                    </p:anim>
                                    <p:anim calcmode="lin" valueType="num">
                                      <p:cBhvr additive="base">
                                        <p:cTn id="615" dur="3500"/>
                                        <p:tgtEl>
                                          <p:spTgt spid="3"/>
                                        </p:tgtEl>
                                        <p:attrNameLst>
                                          <p:attrName>ppt_y</p:attrName>
                                        </p:attrNameLst>
                                      </p:cBhvr>
                                      <p:tavLst>
                                        <p:tav tm="0">
                                          <p:val>
                                            <p:strVal val="ppt_y"/>
                                          </p:val>
                                        </p:tav>
                                        <p:tav tm="100000">
                                          <p:val>
                                            <p:strVal val="ppt_y"/>
                                          </p:val>
                                        </p:tav>
                                      </p:tavLst>
                                    </p:anim>
                                    <p:set>
                                      <p:cBhvr>
                                        <p:cTn id="616" dur="1" fill="hold">
                                          <p:stCondLst>
                                            <p:cond delay="3499"/>
                                          </p:stCondLst>
                                        </p:cTn>
                                        <p:tgtEl>
                                          <p:spTgt spid="3"/>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3500"/>
                                        <p:tgtEl>
                                          <p:spTgt spid="3"/>
                                        </p:tgtEl>
                                      </p:cBhvr>
                                    </p:animEffect>
                                    <p:set>
                                      <p:cBhvr>
                                        <p:cTn id="619" dur="1" fill="hold">
                                          <p:stCondLst>
                                            <p:cond delay="3499"/>
                                          </p:stCondLst>
                                        </p:cTn>
                                        <p:tgtEl>
                                          <p:spTgt spid="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2"/>
                                        </p:tgtEl>
                                        <p:attrNameLst>
                                          <p:attrName>style.visibility</p:attrName>
                                        </p:attrNameLst>
                                      </p:cBhvr>
                                      <p:to>
                                        <p:strVal val="visible"/>
                                      </p:to>
                                    </p:set>
                                    <p:anim calcmode="lin" valueType="num">
                                      <p:cBhvr additive="base">
                                        <p:cTn id="622" dur="3500" fill="hold"/>
                                        <p:tgtEl>
                                          <p:spTgt spid="2"/>
                                        </p:tgtEl>
                                        <p:attrNameLst>
                                          <p:attrName>ppt_x</p:attrName>
                                        </p:attrNameLst>
                                      </p:cBhvr>
                                      <p:tavLst>
                                        <p:tav tm="0">
                                          <p:val>
                                            <p:strVal val="0-#ppt_w/2"/>
                                          </p:val>
                                        </p:tav>
                                        <p:tav tm="100000">
                                          <p:val>
                                            <p:strVal val="#ppt_x"/>
                                          </p:val>
                                        </p:tav>
                                      </p:tavLst>
                                    </p:anim>
                                    <p:anim calcmode="lin" valueType="num">
                                      <p:cBhvr additive="base">
                                        <p:cTn id="623" dur="3500" fill="hold"/>
                                        <p:tgtEl>
                                          <p:spTgt spid="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2"/>
                                        </p:tgtEl>
                                        <p:attrNameLst>
                                          <p:attrName>style.visibility</p:attrName>
                                        </p:attrNameLst>
                                      </p:cBhvr>
                                      <p:to>
                                        <p:strVal val="visible"/>
                                      </p:to>
                                    </p:set>
                                    <p:anim calcmode="lin" valueType="num">
                                      <p:cBhvr>
                                        <p:cTn id="626" dur="3500" fill="hold"/>
                                        <p:tgtEl>
                                          <p:spTgt spid="2"/>
                                        </p:tgtEl>
                                        <p:attrNameLst>
                                          <p:attrName>ppt_w</p:attrName>
                                        </p:attrNameLst>
                                      </p:cBhvr>
                                      <p:tavLst>
                                        <p:tav tm="0" fmla="#ppt_w*sin(2.5*pi*$)">
                                          <p:val>
                                            <p:fltVal val="0"/>
                                          </p:val>
                                        </p:tav>
                                        <p:tav tm="100000">
                                          <p:val>
                                            <p:fltVal val="1"/>
                                          </p:val>
                                        </p:tav>
                                      </p:tavLst>
                                    </p:anim>
                                    <p:anim calcmode="lin" valueType="num">
                                      <p:cBhvr>
                                        <p:cTn id="627" dur="3500" fill="hold"/>
                                        <p:tgtEl>
                                          <p:spTgt spid="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500"/>
                                        <p:tgtEl>
                                          <p:spTgt spid="2"/>
                                        </p:tgtEl>
                                        <p:attrNameLst>
                                          <p:attrName>ppt_x</p:attrName>
                                        </p:attrNameLst>
                                      </p:cBhvr>
                                      <p:tavLst>
                                        <p:tav tm="0">
                                          <p:val>
                                            <p:strVal val="ppt_x"/>
                                          </p:val>
                                        </p:tav>
                                        <p:tav tm="100000">
                                          <p:val>
                                            <p:strVal val="1+ppt_w/2"/>
                                          </p:val>
                                        </p:tav>
                                      </p:tavLst>
                                    </p:anim>
                                    <p:anim calcmode="lin" valueType="num">
                                      <p:cBhvr additive="base">
                                        <p:cTn id="630" dur="3500"/>
                                        <p:tgtEl>
                                          <p:spTgt spid="2"/>
                                        </p:tgtEl>
                                        <p:attrNameLst>
                                          <p:attrName>ppt_y</p:attrName>
                                        </p:attrNameLst>
                                      </p:cBhvr>
                                      <p:tavLst>
                                        <p:tav tm="0">
                                          <p:val>
                                            <p:strVal val="ppt_y"/>
                                          </p:val>
                                        </p:tav>
                                        <p:tav tm="100000">
                                          <p:val>
                                            <p:strVal val="ppt_y"/>
                                          </p:val>
                                        </p:tav>
                                      </p:tavLst>
                                    </p:anim>
                                    <p:set>
                                      <p:cBhvr>
                                        <p:cTn id="631" dur="1" fill="hold">
                                          <p:stCondLst>
                                            <p:cond delay="3499"/>
                                          </p:stCondLst>
                                        </p:cTn>
                                        <p:tgtEl>
                                          <p:spTgt spid="2"/>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3500"/>
                                        <p:tgtEl>
                                          <p:spTgt spid="2"/>
                                        </p:tgtEl>
                                      </p:cBhvr>
                                    </p:animEffect>
                                    <p:set>
                                      <p:cBhvr>
                                        <p:cTn id="634" dur="1" fill="hold">
                                          <p:stCondLst>
                                            <p:cond delay="3499"/>
                                          </p:stCondLst>
                                        </p:cTn>
                                        <p:tgtEl>
                                          <p:spTgt spid="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3500" fill="hold"/>
                                        <p:tgtEl>
                                          <p:spTgt spid="87"/>
                                        </p:tgtEl>
                                        <p:attrNameLst>
                                          <p:attrName>ppt_x</p:attrName>
                                        </p:attrNameLst>
                                      </p:cBhvr>
                                      <p:tavLst>
                                        <p:tav tm="0">
                                          <p:val>
                                            <p:strVal val="0-#ppt_w/2"/>
                                          </p:val>
                                        </p:tav>
                                        <p:tav tm="100000">
                                          <p:val>
                                            <p:strVal val="#ppt_x"/>
                                          </p:val>
                                        </p:tav>
                                      </p:tavLst>
                                    </p:anim>
                                    <p:anim calcmode="lin" valueType="num">
                                      <p:cBhvr additive="base">
                                        <p:cTn id="638" dur="35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3500" fill="hold"/>
                                        <p:tgtEl>
                                          <p:spTgt spid="87"/>
                                        </p:tgtEl>
                                        <p:attrNameLst>
                                          <p:attrName>ppt_w</p:attrName>
                                        </p:attrNameLst>
                                      </p:cBhvr>
                                      <p:tavLst>
                                        <p:tav tm="0" fmla="#ppt_w*sin(2.5*pi*$)">
                                          <p:val>
                                            <p:fltVal val="0"/>
                                          </p:val>
                                        </p:tav>
                                        <p:tav tm="100000">
                                          <p:val>
                                            <p:fltVal val="1"/>
                                          </p:val>
                                        </p:tav>
                                      </p:tavLst>
                                    </p:anim>
                                    <p:anim calcmode="lin" valueType="num">
                                      <p:cBhvr>
                                        <p:cTn id="642" dur="35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3500"/>
                                        <p:tgtEl>
                                          <p:spTgt spid="87"/>
                                        </p:tgtEl>
                                        <p:attrNameLst>
                                          <p:attrName>ppt_x</p:attrName>
                                        </p:attrNameLst>
                                      </p:cBhvr>
                                      <p:tavLst>
                                        <p:tav tm="0">
                                          <p:val>
                                            <p:strVal val="ppt_x"/>
                                          </p:val>
                                        </p:tav>
                                        <p:tav tm="100000">
                                          <p:val>
                                            <p:strVal val="0-ppt_w/2"/>
                                          </p:val>
                                        </p:tav>
                                      </p:tavLst>
                                    </p:anim>
                                    <p:anim calcmode="lin" valueType="num">
                                      <p:cBhvr additive="base">
                                        <p:cTn id="645" dur="3500"/>
                                        <p:tgtEl>
                                          <p:spTgt spid="87"/>
                                        </p:tgtEl>
                                        <p:attrNameLst>
                                          <p:attrName>ppt_y</p:attrName>
                                        </p:attrNameLst>
                                      </p:cBhvr>
                                      <p:tavLst>
                                        <p:tav tm="0">
                                          <p:val>
                                            <p:strVal val="ppt_y"/>
                                          </p:val>
                                        </p:tav>
                                        <p:tav tm="100000">
                                          <p:val>
                                            <p:strVal val="ppt_y"/>
                                          </p:val>
                                        </p:tav>
                                      </p:tavLst>
                                    </p:anim>
                                    <p:set>
                                      <p:cBhvr>
                                        <p:cTn id="646" dur="1" fill="hold">
                                          <p:stCondLst>
                                            <p:cond delay="3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3500"/>
                                        <p:tgtEl>
                                          <p:spTgt spid="87"/>
                                        </p:tgtEl>
                                      </p:cBhvr>
                                    </p:animEffect>
                                    <p:set>
                                      <p:cBhvr>
                                        <p:cTn id="649" dur="1" fill="hold">
                                          <p:stCondLst>
                                            <p:cond delay="3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3500" fill="hold"/>
                                        <p:tgtEl>
                                          <p:spTgt spid="86"/>
                                        </p:tgtEl>
                                        <p:attrNameLst>
                                          <p:attrName>ppt_x</p:attrName>
                                        </p:attrNameLst>
                                      </p:cBhvr>
                                      <p:tavLst>
                                        <p:tav tm="0">
                                          <p:val>
                                            <p:strVal val="0-#ppt_w/2"/>
                                          </p:val>
                                        </p:tav>
                                        <p:tav tm="100000">
                                          <p:val>
                                            <p:strVal val="#ppt_x"/>
                                          </p:val>
                                        </p:tav>
                                      </p:tavLst>
                                    </p:anim>
                                    <p:anim calcmode="lin" valueType="num">
                                      <p:cBhvr additive="base">
                                        <p:cTn id="653" dur="35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3500" fill="hold"/>
                                        <p:tgtEl>
                                          <p:spTgt spid="86"/>
                                        </p:tgtEl>
                                        <p:attrNameLst>
                                          <p:attrName>ppt_w</p:attrName>
                                        </p:attrNameLst>
                                      </p:cBhvr>
                                      <p:tavLst>
                                        <p:tav tm="0" fmla="#ppt_w*sin(2.5*pi*$)">
                                          <p:val>
                                            <p:fltVal val="0"/>
                                          </p:val>
                                        </p:tav>
                                        <p:tav tm="100000">
                                          <p:val>
                                            <p:fltVal val="1"/>
                                          </p:val>
                                        </p:tav>
                                      </p:tavLst>
                                    </p:anim>
                                    <p:anim calcmode="lin" valueType="num">
                                      <p:cBhvr>
                                        <p:cTn id="657" dur="35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3500"/>
                                        <p:tgtEl>
                                          <p:spTgt spid="86"/>
                                        </p:tgtEl>
                                        <p:attrNameLst>
                                          <p:attrName>ppt_x</p:attrName>
                                        </p:attrNameLst>
                                      </p:cBhvr>
                                      <p:tavLst>
                                        <p:tav tm="0">
                                          <p:val>
                                            <p:strVal val="ppt_x"/>
                                          </p:val>
                                        </p:tav>
                                        <p:tav tm="100000">
                                          <p:val>
                                            <p:strVal val="0-ppt_w/2"/>
                                          </p:val>
                                        </p:tav>
                                      </p:tavLst>
                                    </p:anim>
                                    <p:anim calcmode="lin" valueType="num">
                                      <p:cBhvr additive="base">
                                        <p:cTn id="660" dur="3500"/>
                                        <p:tgtEl>
                                          <p:spTgt spid="86"/>
                                        </p:tgtEl>
                                        <p:attrNameLst>
                                          <p:attrName>ppt_y</p:attrName>
                                        </p:attrNameLst>
                                      </p:cBhvr>
                                      <p:tavLst>
                                        <p:tav tm="0">
                                          <p:val>
                                            <p:strVal val="ppt_y"/>
                                          </p:val>
                                        </p:tav>
                                        <p:tav tm="100000">
                                          <p:val>
                                            <p:strVal val="ppt_y"/>
                                          </p:val>
                                        </p:tav>
                                      </p:tavLst>
                                    </p:anim>
                                    <p:set>
                                      <p:cBhvr>
                                        <p:cTn id="661" dur="1" fill="hold">
                                          <p:stCondLst>
                                            <p:cond delay="3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3500"/>
                                        <p:tgtEl>
                                          <p:spTgt spid="86"/>
                                        </p:tgtEl>
                                      </p:cBhvr>
                                    </p:animEffect>
                                    <p:set>
                                      <p:cBhvr>
                                        <p:cTn id="664" dur="1" fill="hold">
                                          <p:stCondLst>
                                            <p:cond delay="3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3500" fill="hold"/>
                                        <p:tgtEl>
                                          <p:spTgt spid="85"/>
                                        </p:tgtEl>
                                        <p:attrNameLst>
                                          <p:attrName>ppt_x</p:attrName>
                                        </p:attrNameLst>
                                      </p:cBhvr>
                                      <p:tavLst>
                                        <p:tav tm="0">
                                          <p:val>
                                            <p:strVal val="0-#ppt_w/2"/>
                                          </p:val>
                                        </p:tav>
                                        <p:tav tm="100000">
                                          <p:val>
                                            <p:strVal val="#ppt_x"/>
                                          </p:val>
                                        </p:tav>
                                      </p:tavLst>
                                    </p:anim>
                                    <p:anim calcmode="lin" valueType="num">
                                      <p:cBhvr additive="base">
                                        <p:cTn id="668" dur="35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3500" fill="hold"/>
                                        <p:tgtEl>
                                          <p:spTgt spid="85"/>
                                        </p:tgtEl>
                                        <p:attrNameLst>
                                          <p:attrName>ppt_w</p:attrName>
                                        </p:attrNameLst>
                                      </p:cBhvr>
                                      <p:tavLst>
                                        <p:tav tm="0" fmla="#ppt_w*sin(2.5*pi*$)">
                                          <p:val>
                                            <p:fltVal val="0"/>
                                          </p:val>
                                        </p:tav>
                                        <p:tav tm="100000">
                                          <p:val>
                                            <p:fltVal val="1"/>
                                          </p:val>
                                        </p:tav>
                                      </p:tavLst>
                                    </p:anim>
                                    <p:anim calcmode="lin" valueType="num">
                                      <p:cBhvr>
                                        <p:cTn id="672" dur="35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500"/>
                                        <p:tgtEl>
                                          <p:spTgt spid="85"/>
                                        </p:tgtEl>
                                        <p:attrNameLst>
                                          <p:attrName>ppt_x</p:attrName>
                                        </p:attrNameLst>
                                      </p:cBhvr>
                                      <p:tavLst>
                                        <p:tav tm="0">
                                          <p:val>
                                            <p:strVal val="ppt_x"/>
                                          </p:val>
                                        </p:tav>
                                        <p:tav tm="100000">
                                          <p:val>
                                            <p:strVal val="0-ppt_w/2"/>
                                          </p:val>
                                        </p:tav>
                                      </p:tavLst>
                                    </p:anim>
                                    <p:anim calcmode="lin" valueType="num">
                                      <p:cBhvr additive="base">
                                        <p:cTn id="675" dur="3500"/>
                                        <p:tgtEl>
                                          <p:spTgt spid="85"/>
                                        </p:tgtEl>
                                        <p:attrNameLst>
                                          <p:attrName>ppt_y</p:attrName>
                                        </p:attrNameLst>
                                      </p:cBhvr>
                                      <p:tavLst>
                                        <p:tav tm="0">
                                          <p:val>
                                            <p:strVal val="ppt_y"/>
                                          </p:val>
                                        </p:tav>
                                        <p:tav tm="100000">
                                          <p:val>
                                            <p:strVal val="ppt_y"/>
                                          </p:val>
                                        </p:tav>
                                      </p:tavLst>
                                    </p:anim>
                                    <p:set>
                                      <p:cBhvr>
                                        <p:cTn id="676" dur="1" fill="hold">
                                          <p:stCondLst>
                                            <p:cond delay="3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3500"/>
                                        <p:tgtEl>
                                          <p:spTgt spid="85"/>
                                        </p:tgtEl>
                                      </p:cBhvr>
                                    </p:animEffect>
                                    <p:set>
                                      <p:cBhvr>
                                        <p:cTn id="679" dur="1" fill="hold">
                                          <p:stCondLst>
                                            <p:cond delay="3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3500" fill="hold"/>
                                        <p:tgtEl>
                                          <p:spTgt spid="84"/>
                                        </p:tgtEl>
                                        <p:attrNameLst>
                                          <p:attrName>ppt_x</p:attrName>
                                        </p:attrNameLst>
                                      </p:cBhvr>
                                      <p:tavLst>
                                        <p:tav tm="0">
                                          <p:val>
                                            <p:strVal val="0-#ppt_w/2"/>
                                          </p:val>
                                        </p:tav>
                                        <p:tav tm="100000">
                                          <p:val>
                                            <p:strVal val="#ppt_x"/>
                                          </p:val>
                                        </p:tav>
                                      </p:tavLst>
                                    </p:anim>
                                    <p:anim calcmode="lin" valueType="num">
                                      <p:cBhvr additive="base">
                                        <p:cTn id="683" dur="35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3500" fill="hold"/>
                                        <p:tgtEl>
                                          <p:spTgt spid="84"/>
                                        </p:tgtEl>
                                        <p:attrNameLst>
                                          <p:attrName>ppt_w</p:attrName>
                                        </p:attrNameLst>
                                      </p:cBhvr>
                                      <p:tavLst>
                                        <p:tav tm="0" fmla="#ppt_w*sin(2.5*pi*$)">
                                          <p:val>
                                            <p:fltVal val="0"/>
                                          </p:val>
                                        </p:tav>
                                        <p:tav tm="100000">
                                          <p:val>
                                            <p:fltVal val="1"/>
                                          </p:val>
                                        </p:tav>
                                      </p:tavLst>
                                    </p:anim>
                                    <p:anim calcmode="lin" valueType="num">
                                      <p:cBhvr>
                                        <p:cTn id="687" dur="35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3500"/>
                                        <p:tgtEl>
                                          <p:spTgt spid="84"/>
                                        </p:tgtEl>
                                        <p:attrNameLst>
                                          <p:attrName>ppt_x</p:attrName>
                                        </p:attrNameLst>
                                      </p:cBhvr>
                                      <p:tavLst>
                                        <p:tav tm="0">
                                          <p:val>
                                            <p:strVal val="ppt_x"/>
                                          </p:val>
                                        </p:tav>
                                        <p:tav tm="100000">
                                          <p:val>
                                            <p:strVal val="0-ppt_w/2"/>
                                          </p:val>
                                        </p:tav>
                                      </p:tavLst>
                                    </p:anim>
                                    <p:anim calcmode="lin" valueType="num">
                                      <p:cBhvr additive="base">
                                        <p:cTn id="690" dur="3500"/>
                                        <p:tgtEl>
                                          <p:spTgt spid="84"/>
                                        </p:tgtEl>
                                        <p:attrNameLst>
                                          <p:attrName>ppt_y</p:attrName>
                                        </p:attrNameLst>
                                      </p:cBhvr>
                                      <p:tavLst>
                                        <p:tav tm="0">
                                          <p:val>
                                            <p:strVal val="ppt_y"/>
                                          </p:val>
                                        </p:tav>
                                        <p:tav tm="100000">
                                          <p:val>
                                            <p:strVal val="ppt_y"/>
                                          </p:val>
                                        </p:tav>
                                      </p:tavLst>
                                    </p:anim>
                                    <p:set>
                                      <p:cBhvr>
                                        <p:cTn id="691" dur="1" fill="hold">
                                          <p:stCondLst>
                                            <p:cond delay="3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3500"/>
                                        <p:tgtEl>
                                          <p:spTgt spid="84"/>
                                        </p:tgtEl>
                                      </p:cBhvr>
                                    </p:animEffect>
                                    <p:set>
                                      <p:cBhvr>
                                        <p:cTn id="694" dur="1" fill="hold">
                                          <p:stCondLst>
                                            <p:cond delay="3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3500" fill="hold"/>
                                        <p:tgtEl>
                                          <p:spTgt spid="83"/>
                                        </p:tgtEl>
                                        <p:attrNameLst>
                                          <p:attrName>ppt_x</p:attrName>
                                        </p:attrNameLst>
                                      </p:cBhvr>
                                      <p:tavLst>
                                        <p:tav tm="0">
                                          <p:val>
                                            <p:strVal val="0-#ppt_w/2"/>
                                          </p:val>
                                        </p:tav>
                                        <p:tav tm="100000">
                                          <p:val>
                                            <p:strVal val="#ppt_x"/>
                                          </p:val>
                                        </p:tav>
                                      </p:tavLst>
                                    </p:anim>
                                    <p:anim calcmode="lin" valueType="num">
                                      <p:cBhvr additive="base">
                                        <p:cTn id="698" dur="35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3500" fill="hold"/>
                                        <p:tgtEl>
                                          <p:spTgt spid="83"/>
                                        </p:tgtEl>
                                        <p:attrNameLst>
                                          <p:attrName>ppt_w</p:attrName>
                                        </p:attrNameLst>
                                      </p:cBhvr>
                                      <p:tavLst>
                                        <p:tav tm="0" fmla="#ppt_w*sin(2.5*pi*$)">
                                          <p:val>
                                            <p:fltVal val="0"/>
                                          </p:val>
                                        </p:tav>
                                        <p:tav tm="100000">
                                          <p:val>
                                            <p:fltVal val="1"/>
                                          </p:val>
                                        </p:tav>
                                      </p:tavLst>
                                    </p:anim>
                                    <p:anim calcmode="lin" valueType="num">
                                      <p:cBhvr>
                                        <p:cTn id="702" dur="35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3500"/>
                                        <p:tgtEl>
                                          <p:spTgt spid="83"/>
                                        </p:tgtEl>
                                        <p:attrNameLst>
                                          <p:attrName>ppt_x</p:attrName>
                                        </p:attrNameLst>
                                      </p:cBhvr>
                                      <p:tavLst>
                                        <p:tav tm="0">
                                          <p:val>
                                            <p:strVal val="ppt_x"/>
                                          </p:val>
                                        </p:tav>
                                        <p:tav tm="100000">
                                          <p:val>
                                            <p:strVal val="0-ppt_w/2"/>
                                          </p:val>
                                        </p:tav>
                                      </p:tavLst>
                                    </p:anim>
                                    <p:anim calcmode="lin" valueType="num">
                                      <p:cBhvr additive="base">
                                        <p:cTn id="705" dur="3500"/>
                                        <p:tgtEl>
                                          <p:spTgt spid="83"/>
                                        </p:tgtEl>
                                        <p:attrNameLst>
                                          <p:attrName>ppt_y</p:attrName>
                                        </p:attrNameLst>
                                      </p:cBhvr>
                                      <p:tavLst>
                                        <p:tav tm="0">
                                          <p:val>
                                            <p:strVal val="ppt_y"/>
                                          </p:val>
                                        </p:tav>
                                        <p:tav tm="100000">
                                          <p:val>
                                            <p:strVal val="ppt_y"/>
                                          </p:val>
                                        </p:tav>
                                      </p:tavLst>
                                    </p:anim>
                                    <p:set>
                                      <p:cBhvr>
                                        <p:cTn id="706" dur="1" fill="hold">
                                          <p:stCondLst>
                                            <p:cond delay="3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3500"/>
                                        <p:tgtEl>
                                          <p:spTgt spid="83"/>
                                        </p:tgtEl>
                                      </p:cBhvr>
                                    </p:animEffect>
                                    <p:set>
                                      <p:cBhvr>
                                        <p:cTn id="709" dur="1" fill="hold">
                                          <p:stCondLst>
                                            <p:cond delay="3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3500" fill="hold"/>
                                        <p:tgtEl>
                                          <p:spTgt spid="82"/>
                                        </p:tgtEl>
                                        <p:attrNameLst>
                                          <p:attrName>ppt_x</p:attrName>
                                        </p:attrNameLst>
                                      </p:cBhvr>
                                      <p:tavLst>
                                        <p:tav tm="0">
                                          <p:val>
                                            <p:strVal val="0-#ppt_w/2"/>
                                          </p:val>
                                        </p:tav>
                                        <p:tav tm="100000">
                                          <p:val>
                                            <p:strVal val="#ppt_x"/>
                                          </p:val>
                                        </p:tav>
                                      </p:tavLst>
                                    </p:anim>
                                    <p:anim calcmode="lin" valueType="num">
                                      <p:cBhvr additive="base">
                                        <p:cTn id="713" dur="35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3500" fill="hold"/>
                                        <p:tgtEl>
                                          <p:spTgt spid="82"/>
                                        </p:tgtEl>
                                        <p:attrNameLst>
                                          <p:attrName>ppt_w</p:attrName>
                                        </p:attrNameLst>
                                      </p:cBhvr>
                                      <p:tavLst>
                                        <p:tav tm="0" fmla="#ppt_w*sin(2.5*pi*$)">
                                          <p:val>
                                            <p:fltVal val="0"/>
                                          </p:val>
                                        </p:tav>
                                        <p:tav tm="100000">
                                          <p:val>
                                            <p:fltVal val="1"/>
                                          </p:val>
                                        </p:tav>
                                      </p:tavLst>
                                    </p:anim>
                                    <p:anim calcmode="lin" valueType="num">
                                      <p:cBhvr>
                                        <p:cTn id="717" dur="35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3500"/>
                                        <p:tgtEl>
                                          <p:spTgt spid="82"/>
                                        </p:tgtEl>
                                        <p:attrNameLst>
                                          <p:attrName>ppt_x</p:attrName>
                                        </p:attrNameLst>
                                      </p:cBhvr>
                                      <p:tavLst>
                                        <p:tav tm="0">
                                          <p:val>
                                            <p:strVal val="ppt_x"/>
                                          </p:val>
                                        </p:tav>
                                        <p:tav tm="100000">
                                          <p:val>
                                            <p:strVal val="0-ppt_w/2"/>
                                          </p:val>
                                        </p:tav>
                                      </p:tavLst>
                                    </p:anim>
                                    <p:anim calcmode="lin" valueType="num">
                                      <p:cBhvr additive="base">
                                        <p:cTn id="720" dur="3500"/>
                                        <p:tgtEl>
                                          <p:spTgt spid="82"/>
                                        </p:tgtEl>
                                        <p:attrNameLst>
                                          <p:attrName>ppt_y</p:attrName>
                                        </p:attrNameLst>
                                      </p:cBhvr>
                                      <p:tavLst>
                                        <p:tav tm="0">
                                          <p:val>
                                            <p:strVal val="ppt_y"/>
                                          </p:val>
                                        </p:tav>
                                        <p:tav tm="100000">
                                          <p:val>
                                            <p:strVal val="ppt_y"/>
                                          </p:val>
                                        </p:tav>
                                      </p:tavLst>
                                    </p:anim>
                                    <p:set>
                                      <p:cBhvr>
                                        <p:cTn id="721" dur="1" fill="hold">
                                          <p:stCondLst>
                                            <p:cond delay="3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3500"/>
                                        <p:tgtEl>
                                          <p:spTgt spid="82"/>
                                        </p:tgtEl>
                                      </p:cBhvr>
                                    </p:animEffect>
                                    <p:set>
                                      <p:cBhvr>
                                        <p:cTn id="724" dur="1" fill="hold">
                                          <p:stCondLst>
                                            <p:cond delay="3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3500" fill="hold"/>
                                        <p:tgtEl>
                                          <p:spTgt spid="81"/>
                                        </p:tgtEl>
                                        <p:attrNameLst>
                                          <p:attrName>ppt_x</p:attrName>
                                        </p:attrNameLst>
                                      </p:cBhvr>
                                      <p:tavLst>
                                        <p:tav tm="0">
                                          <p:val>
                                            <p:strVal val="0-#ppt_w/2"/>
                                          </p:val>
                                        </p:tav>
                                        <p:tav tm="100000">
                                          <p:val>
                                            <p:strVal val="#ppt_x"/>
                                          </p:val>
                                        </p:tav>
                                      </p:tavLst>
                                    </p:anim>
                                    <p:anim calcmode="lin" valueType="num">
                                      <p:cBhvr additive="base">
                                        <p:cTn id="728" dur="35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3500" fill="hold"/>
                                        <p:tgtEl>
                                          <p:spTgt spid="81"/>
                                        </p:tgtEl>
                                        <p:attrNameLst>
                                          <p:attrName>ppt_w</p:attrName>
                                        </p:attrNameLst>
                                      </p:cBhvr>
                                      <p:tavLst>
                                        <p:tav tm="0" fmla="#ppt_w*sin(2.5*pi*$)">
                                          <p:val>
                                            <p:fltVal val="0"/>
                                          </p:val>
                                        </p:tav>
                                        <p:tav tm="100000">
                                          <p:val>
                                            <p:fltVal val="1"/>
                                          </p:val>
                                        </p:tav>
                                      </p:tavLst>
                                    </p:anim>
                                    <p:anim calcmode="lin" valueType="num">
                                      <p:cBhvr>
                                        <p:cTn id="732" dur="35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3500"/>
                                        <p:tgtEl>
                                          <p:spTgt spid="81"/>
                                        </p:tgtEl>
                                        <p:attrNameLst>
                                          <p:attrName>ppt_x</p:attrName>
                                        </p:attrNameLst>
                                      </p:cBhvr>
                                      <p:tavLst>
                                        <p:tav tm="0">
                                          <p:val>
                                            <p:strVal val="ppt_x"/>
                                          </p:val>
                                        </p:tav>
                                        <p:tav tm="100000">
                                          <p:val>
                                            <p:strVal val="0-ppt_w/2"/>
                                          </p:val>
                                        </p:tav>
                                      </p:tavLst>
                                    </p:anim>
                                    <p:anim calcmode="lin" valueType="num">
                                      <p:cBhvr additive="base">
                                        <p:cTn id="735" dur="3500"/>
                                        <p:tgtEl>
                                          <p:spTgt spid="81"/>
                                        </p:tgtEl>
                                        <p:attrNameLst>
                                          <p:attrName>ppt_y</p:attrName>
                                        </p:attrNameLst>
                                      </p:cBhvr>
                                      <p:tavLst>
                                        <p:tav tm="0">
                                          <p:val>
                                            <p:strVal val="ppt_y"/>
                                          </p:val>
                                        </p:tav>
                                        <p:tav tm="100000">
                                          <p:val>
                                            <p:strVal val="ppt_y"/>
                                          </p:val>
                                        </p:tav>
                                      </p:tavLst>
                                    </p:anim>
                                    <p:set>
                                      <p:cBhvr>
                                        <p:cTn id="736" dur="1" fill="hold">
                                          <p:stCondLst>
                                            <p:cond delay="3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3500"/>
                                        <p:tgtEl>
                                          <p:spTgt spid="81"/>
                                        </p:tgtEl>
                                      </p:cBhvr>
                                    </p:animEffect>
                                    <p:set>
                                      <p:cBhvr>
                                        <p:cTn id="739" dur="1" fill="hold">
                                          <p:stCondLst>
                                            <p:cond delay="3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3500" fill="hold"/>
                                        <p:tgtEl>
                                          <p:spTgt spid="80"/>
                                        </p:tgtEl>
                                        <p:attrNameLst>
                                          <p:attrName>ppt_x</p:attrName>
                                        </p:attrNameLst>
                                      </p:cBhvr>
                                      <p:tavLst>
                                        <p:tav tm="0">
                                          <p:val>
                                            <p:strVal val="0-#ppt_w/2"/>
                                          </p:val>
                                        </p:tav>
                                        <p:tav tm="100000">
                                          <p:val>
                                            <p:strVal val="#ppt_x"/>
                                          </p:val>
                                        </p:tav>
                                      </p:tavLst>
                                    </p:anim>
                                    <p:anim calcmode="lin" valueType="num">
                                      <p:cBhvr additive="base">
                                        <p:cTn id="743" dur="35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3500" fill="hold"/>
                                        <p:tgtEl>
                                          <p:spTgt spid="80"/>
                                        </p:tgtEl>
                                        <p:attrNameLst>
                                          <p:attrName>ppt_w</p:attrName>
                                        </p:attrNameLst>
                                      </p:cBhvr>
                                      <p:tavLst>
                                        <p:tav tm="0" fmla="#ppt_w*sin(2.5*pi*$)">
                                          <p:val>
                                            <p:fltVal val="0"/>
                                          </p:val>
                                        </p:tav>
                                        <p:tav tm="100000">
                                          <p:val>
                                            <p:fltVal val="1"/>
                                          </p:val>
                                        </p:tav>
                                      </p:tavLst>
                                    </p:anim>
                                    <p:anim calcmode="lin" valueType="num">
                                      <p:cBhvr>
                                        <p:cTn id="747" dur="35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3500"/>
                                        <p:tgtEl>
                                          <p:spTgt spid="80"/>
                                        </p:tgtEl>
                                        <p:attrNameLst>
                                          <p:attrName>ppt_x</p:attrName>
                                        </p:attrNameLst>
                                      </p:cBhvr>
                                      <p:tavLst>
                                        <p:tav tm="0">
                                          <p:val>
                                            <p:strVal val="ppt_x"/>
                                          </p:val>
                                        </p:tav>
                                        <p:tav tm="100000">
                                          <p:val>
                                            <p:strVal val="0-ppt_w/2"/>
                                          </p:val>
                                        </p:tav>
                                      </p:tavLst>
                                    </p:anim>
                                    <p:anim calcmode="lin" valueType="num">
                                      <p:cBhvr additive="base">
                                        <p:cTn id="750" dur="3500"/>
                                        <p:tgtEl>
                                          <p:spTgt spid="80"/>
                                        </p:tgtEl>
                                        <p:attrNameLst>
                                          <p:attrName>ppt_y</p:attrName>
                                        </p:attrNameLst>
                                      </p:cBhvr>
                                      <p:tavLst>
                                        <p:tav tm="0">
                                          <p:val>
                                            <p:strVal val="ppt_y"/>
                                          </p:val>
                                        </p:tav>
                                        <p:tav tm="100000">
                                          <p:val>
                                            <p:strVal val="ppt_y"/>
                                          </p:val>
                                        </p:tav>
                                      </p:tavLst>
                                    </p:anim>
                                    <p:set>
                                      <p:cBhvr>
                                        <p:cTn id="751" dur="1" fill="hold">
                                          <p:stCondLst>
                                            <p:cond delay="3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3500"/>
                                        <p:tgtEl>
                                          <p:spTgt spid="80"/>
                                        </p:tgtEl>
                                      </p:cBhvr>
                                    </p:animEffect>
                                    <p:set>
                                      <p:cBhvr>
                                        <p:cTn id="754" dur="1" fill="hold">
                                          <p:stCondLst>
                                            <p:cond delay="3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3500" fill="hold"/>
                                        <p:tgtEl>
                                          <p:spTgt spid="79"/>
                                        </p:tgtEl>
                                        <p:attrNameLst>
                                          <p:attrName>ppt_x</p:attrName>
                                        </p:attrNameLst>
                                      </p:cBhvr>
                                      <p:tavLst>
                                        <p:tav tm="0">
                                          <p:val>
                                            <p:strVal val="0-#ppt_w/2"/>
                                          </p:val>
                                        </p:tav>
                                        <p:tav tm="100000">
                                          <p:val>
                                            <p:strVal val="#ppt_x"/>
                                          </p:val>
                                        </p:tav>
                                      </p:tavLst>
                                    </p:anim>
                                    <p:anim calcmode="lin" valueType="num">
                                      <p:cBhvr additive="base">
                                        <p:cTn id="758" dur="35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3500" fill="hold"/>
                                        <p:tgtEl>
                                          <p:spTgt spid="79"/>
                                        </p:tgtEl>
                                        <p:attrNameLst>
                                          <p:attrName>ppt_w</p:attrName>
                                        </p:attrNameLst>
                                      </p:cBhvr>
                                      <p:tavLst>
                                        <p:tav tm="0" fmla="#ppt_w*sin(2.5*pi*$)">
                                          <p:val>
                                            <p:fltVal val="0"/>
                                          </p:val>
                                        </p:tav>
                                        <p:tav tm="100000">
                                          <p:val>
                                            <p:fltVal val="1"/>
                                          </p:val>
                                        </p:tav>
                                      </p:tavLst>
                                    </p:anim>
                                    <p:anim calcmode="lin" valueType="num">
                                      <p:cBhvr>
                                        <p:cTn id="762" dur="35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3500"/>
                                        <p:tgtEl>
                                          <p:spTgt spid="79"/>
                                        </p:tgtEl>
                                        <p:attrNameLst>
                                          <p:attrName>ppt_x</p:attrName>
                                        </p:attrNameLst>
                                      </p:cBhvr>
                                      <p:tavLst>
                                        <p:tav tm="0">
                                          <p:val>
                                            <p:strVal val="ppt_x"/>
                                          </p:val>
                                        </p:tav>
                                        <p:tav tm="100000">
                                          <p:val>
                                            <p:strVal val="0-ppt_w/2"/>
                                          </p:val>
                                        </p:tav>
                                      </p:tavLst>
                                    </p:anim>
                                    <p:anim calcmode="lin" valueType="num">
                                      <p:cBhvr additive="base">
                                        <p:cTn id="765" dur="3500"/>
                                        <p:tgtEl>
                                          <p:spTgt spid="79"/>
                                        </p:tgtEl>
                                        <p:attrNameLst>
                                          <p:attrName>ppt_y</p:attrName>
                                        </p:attrNameLst>
                                      </p:cBhvr>
                                      <p:tavLst>
                                        <p:tav tm="0">
                                          <p:val>
                                            <p:strVal val="ppt_y"/>
                                          </p:val>
                                        </p:tav>
                                        <p:tav tm="100000">
                                          <p:val>
                                            <p:strVal val="ppt_y"/>
                                          </p:val>
                                        </p:tav>
                                      </p:tavLst>
                                    </p:anim>
                                    <p:set>
                                      <p:cBhvr>
                                        <p:cTn id="766" dur="1" fill="hold">
                                          <p:stCondLst>
                                            <p:cond delay="3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3500"/>
                                        <p:tgtEl>
                                          <p:spTgt spid="79"/>
                                        </p:tgtEl>
                                      </p:cBhvr>
                                    </p:animEffect>
                                    <p:set>
                                      <p:cBhvr>
                                        <p:cTn id="769" dur="1" fill="hold">
                                          <p:stCondLst>
                                            <p:cond delay="3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3500" fill="hold"/>
                                        <p:tgtEl>
                                          <p:spTgt spid="78"/>
                                        </p:tgtEl>
                                        <p:attrNameLst>
                                          <p:attrName>ppt_x</p:attrName>
                                        </p:attrNameLst>
                                      </p:cBhvr>
                                      <p:tavLst>
                                        <p:tav tm="0">
                                          <p:val>
                                            <p:strVal val="0-#ppt_w/2"/>
                                          </p:val>
                                        </p:tav>
                                        <p:tav tm="100000">
                                          <p:val>
                                            <p:strVal val="#ppt_x"/>
                                          </p:val>
                                        </p:tav>
                                      </p:tavLst>
                                    </p:anim>
                                    <p:anim calcmode="lin" valueType="num">
                                      <p:cBhvr additive="base">
                                        <p:cTn id="773" dur="35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3500" fill="hold"/>
                                        <p:tgtEl>
                                          <p:spTgt spid="78"/>
                                        </p:tgtEl>
                                        <p:attrNameLst>
                                          <p:attrName>ppt_w</p:attrName>
                                        </p:attrNameLst>
                                      </p:cBhvr>
                                      <p:tavLst>
                                        <p:tav tm="0" fmla="#ppt_w*sin(2.5*pi*$)">
                                          <p:val>
                                            <p:fltVal val="0"/>
                                          </p:val>
                                        </p:tav>
                                        <p:tav tm="100000">
                                          <p:val>
                                            <p:fltVal val="1"/>
                                          </p:val>
                                        </p:tav>
                                      </p:tavLst>
                                    </p:anim>
                                    <p:anim calcmode="lin" valueType="num">
                                      <p:cBhvr>
                                        <p:cTn id="777" dur="35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3500"/>
                                        <p:tgtEl>
                                          <p:spTgt spid="78"/>
                                        </p:tgtEl>
                                        <p:attrNameLst>
                                          <p:attrName>ppt_x</p:attrName>
                                        </p:attrNameLst>
                                      </p:cBhvr>
                                      <p:tavLst>
                                        <p:tav tm="0">
                                          <p:val>
                                            <p:strVal val="ppt_x"/>
                                          </p:val>
                                        </p:tav>
                                        <p:tav tm="100000">
                                          <p:val>
                                            <p:strVal val="0-ppt_w/2"/>
                                          </p:val>
                                        </p:tav>
                                      </p:tavLst>
                                    </p:anim>
                                    <p:anim calcmode="lin" valueType="num">
                                      <p:cBhvr additive="base">
                                        <p:cTn id="780" dur="3500"/>
                                        <p:tgtEl>
                                          <p:spTgt spid="78"/>
                                        </p:tgtEl>
                                        <p:attrNameLst>
                                          <p:attrName>ppt_y</p:attrName>
                                        </p:attrNameLst>
                                      </p:cBhvr>
                                      <p:tavLst>
                                        <p:tav tm="0">
                                          <p:val>
                                            <p:strVal val="ppt_y"/>
                                          </p:val>
                                        </p:tav>
                                        <p:tav tm="100000">
                                          <p:val>
                                            <p:strVal val="ppt_y"/>
                                          </p:val>
                                        </p:tav>
                                      </p:tavLst>
                                    </p:anim>
                                    <p:set>
                                      <p:cBhvr>
                                        <p:cTn id="781" dur="1" fill="hold">
                                          <p:stCondLst>
                                            <p:cond delay="3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3500"/>
                                        <p:tgtEl>
                                          <p:spTgt spid="78"/>
                                        </p:tgtEl>
                                      </p:cBhvr>
                                    </p:animEffect>
                                    <p:set>
                                      <p:cBhvr>
                                        <p:cTn id="784" dur="1" fill="hold">
                                          <p:stCondLst>
                                            <p:cond delay="3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3500" fill="hold"/>
                                        <p:tgtEl>
                                          <p:spTgt spid="77"/>
                                        </p:tgtEl>
                                        <p:attrNameLst>
                                          <p:attrName>ppt_x</p:attrName>
                                        </p:attrNameLst>
                                      </p:cBhvr>
                                      <p:tavLst>
                                        <p:tav tm="0">
                                          <p:val>
                                            <p:strVal val="0-#ppt_w/2"/>
                                          </p:val>
                                        </p:tav>
                                        <p:tav tm="100000">
                                          <p:val>
                                            <p:strVal val="#ppt_x"/>
                                          </p:val>
                                        </p:tav>
                                      </p:tavLst>
                                    </p:anim>
                                    <p:anim calcmode="lin" valueType="num">
                                      <p:cBhvr additive="base">
                                        <p:cTn id="788" dur="35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3500" fill="hold"/>
                                        <p:tgtEl>
                                          <p:spTgt spid="77"/>
                                        </p:tgtEl>
                                        <p:attrNameLst>
                                          <p:attrName>ppt_w</p:attrName>
                                        </p:attrNameLst>
                                      </p:cBhvr>
                                      <p:tavLst>
                                        <p:tav tm="0" fmla="#ppt_w*sin(2.5*pi*$)">
                                          <p:val>
                                            <p:fltVal val="0"/>
                                          </p:val>
                                        </p:tav>
                                        <p:tav tm="100000">
                                          <p:val>
                                            <p:fltVal val="1"/>
                                          </p:val>
                                        </p:tav>
                                      </p:tavLst>
                                    </p:anim>
                                    <p:anim calcmode="lin" valueType="num">
                                      <p:cBhvr>
                                        <p:cTn id="792" dur="35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3500"/>
                                        <p:tgtEl>
                                          <p:spTgt spid="77"/>
                                        </p:tgtEl>
                                        <p:attrNameLst>
                                          <p:attrName>ppt_x</p:attrName>
                                        </p:attrNameLst>
                                      </p:cBhvr>
                                      <p:tavLst>
                                        <p:tav tm="0">
                                          <p:val>
                                            <p:strVal val="ppt_x"/>
                                          </p:val>
                                        </p:tav>
                                        <p:tav tm="100000">
                                          <p:val>
                                            <p:strVal val="0-ppt_w/2"/>
                                          </p:val>
                                        </p:tav>
                                      </p:tavLst>
                                    </p:anim>
                                    <p:anim calcmode="lin" valueType="num">
                                      <p:cBhvr additive="base">
                                        <p:cTn id="795" dur="3500"/>
                                        <p:tgtEl>
                                          <p:spTgt spid="77"/>
                                        </p:tgtEl>
                                        <p:attrNameLst>
                                          <p:attrName>ppt_y</p:attrName>
                                        </p:attrNameLst>
                                      </p:cBhvr>
                                      <p:tavLst>
                                        <p:tav tm="0">
                                          <p:val>
                                            <p:strVal val="ppt_y"/>
                                          </p:val>
                                        </p:tav>
                                        <p:tav tm="100000">
                                          <p:val>
                                            <p:strVal val="ppt_y"/>
                                          </p:val>
                                        </p:tav>
                                      </p:tavLst>
                                    </p:anim>
                                    <p:set>
                                      <p:cBhvr>
                                        <p:cTn id="796" dur="1" fill="hold">
                                          <p:stCondLst>
                                            <p:cond delay="3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3500"/>
                                        <p:tgtEl>
                                          <p:spTgt spid="77"/>
                                        </p:tgtEl>
                                      </p:cBhvr>
                                    </p:animEffect>
                                    <p:set>
                                      <p:cBhvr>
                                        <p:cTn id="799" dur="1" fill="hold">
                                          <p:stCondLst>
                                            <p:cond delay="3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3500" fill="hold"/>
                                        <p:tgtEl>
                                          <p:spTgt spid="76"/>
                                        </p:tgtEl>
                                        <p:attrNameLst>
                                          <p:attrName>ppt_x</p:attrName>
                                        </p:attrNameLst>
                                      </p:cBhvr>
                                      <p:tavLst>
                                        <p:tav tm="0">
                                          <p:val>
                                            <p:strVal val="0-#ppt_w/2"/>
                                          </p:val>
                                        </p:tav>
                                        <p:tav tm="100000">
                                          <p:val>
                                            <p:strVal val="#ppt_x"/>
                                          </p:val>
                                        </p:tav>
                                      </p:tavLst>
                                    </p:anim>
                                    <p:anim calcmode="lin" valueType="num">
                                      <p:cBhvr additive="base">
                                        <p:cTn id="803" dur="35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3500" fill="hold"/>
                                        <p:tgtEl>
                                          <p:spTgt spid="76"/>
                                        </p:tgtEl>
                                        <p:attrNameLst>
                                          <p:attrName>ppt_w</p:attrName>
                                        </p:attrNameLst>
                                      </p:cBhvr>
                                      <p:tavLst>
                                        <p:tav tm="0" fmla="#ppt_w*sin(2.5*pi*$)">
                                          <p:val>
                                            <p:fltVal val="0"/>
                                          </p:val>
                                        </p:tav>
                                        <p:tav tm="100000">
                                          <p:val>
                                            <p:fltVal val="1"/>
                                          </p:val>
                                        </p:tav>
                                      </p:tavLst>
                                    </p:anim>
                                    <p:anim calcmode="lin" valueType="num">
                                      <p:cBhvr>
                                        <p:cTn id="807" dur="35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3500"/>
                                        <p:tgtEl>
                                          <p:spTgt spid="76"/>
                                        </p:tgtEl>
                                        <p:attrNameLst>
                                          <p:attrName>ppt_x</p:attrName>
                                        </p:attrNameLst>
                                      </p:cBhvr>
                                      <p:tavLst>
                                        <p:tav tm="0">
                                          <p:val>
                                            <p:strVal val="ppt_x"/>
                                          </p:val>
                                        </p:tav>
                                        <p:tav tm="100000">
                                          <p:val>
                                            <p:strVal val="0-ppt_w/2"/>
                                          </p:val>
                                        </p:tav>
                                      </p:tavLst>
                                    </p:anim>
                                    <p:anim calcmode="lin" valueType="num">
                                      <p:cBhvr additive="base">
                                        <p:cTn id="810" dur="3500"/>
                                        <p:tgtEl>
                                          <p:spTgt spid="76"/>
                                        </p:tgtEl>
                                        <p:attrNameLst>
                                          <p:attrName>ppt_y</p:attrName>
                                        </p:attrNameLst>
                                      </p:cBhvr>
                                      <p:tavLst>
                                        <p:tav tm="0">
                                          <p:val>
                                            <p:strVal val="ppt_y"/>
                                          </p:val>
                                        </p:tav>
                                        <p:tav tm="100000">
                                          <p:val>
                                            <p:strVal val="ppt_y"/>
                                          </p:val>
                                        </p:tav>
                                      </p:tavLst>
                                    </p:anim>
                                    <p:set>
                                      <p:cBhvr>
                                        <p:cTn id="811" dur="1" fill="hold">
                                          <p:stCondLst>
                                            <p:cond delay="3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3500"/>
                                        <p:tgtEl>
                                          <p:spTgt spid="76"/>
                                        </p:tgtEl>
                                      </p:cBhvr>
                                    </p:animEffect>
                                    <p:set>
                                      <p:cBhvr>
                                        <p:cTn id="814" dur="1" fill="hold">
                                          <p:stCondLst>
                                            <p:cond delay="3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3500" fill="hold"/>
                                        <p:tgtEl>
                                          <p:spTgt spid="75"/>
                                        </p:tgtEl>
                                        <p:attrNameLst>
                                          <p:attrName>ppt_x</p:attrName>
                                        </p:attrNameLst>
                                      </p:cBhvr>
                                      <p:tavLst>
                                        <p:tav tm="0">
                                          <p:val>
                                            <p:strVal val="0-#ppt_w/2"/>
                                          </p:val>
                                        </p:tav>
                                        <p:tav tm="100000">
                                          <p:val>
                                            <p:strVal val="#ppt_x"/>
                                          </p:val>
                                        </p:tav>
                                      </p:tavLst>
                                    </p:anim>
                                    <p:anim calcmode="lin" valueType="num">
                                      <p:cBhvr additive="base">
                                        <p:cTn id="818" dur="35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3500" fill="hold"/>
                                        <p:tgtEl>
                                          <p:spTgt spid="75"/>
                                        </p:tgtEl>
                                        <p:attrNameLst>
                                          <p:attrName>ppt_w</p:attrName>
                                        </p:attrNameLst>
                                      </p:cBhvr>
                                      <p:tavLst>
                                        <p:tav tm="0" fmla="#ppt_w*sin(2.5*pi*$)">
                                          <p:val>
                                            <p:fltVal val="0"/>
                                          </p:val>
                                        </p:tav>
                                        <p:tav tm="100000">
                                          <p:val>
                                            <p:fltVal val="1"/>
                                          </p:val>
                                        </p:tav>
                                      </p:tavLst>
                                    </p:anim>
                                    <p:anim calcmode="lin" valueType="num">
                                      <p:cBhvr>
                                        <p:cTn id="822" dur="35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3500"/>
                                        <p:tgtEl>
                                          <p:spTgt spid="75"/>
                                        </p:tgtEl>
                                        <p:attrNameLst>
                                          <p:attrName>ppt_x</p:attrName>
                                        </p:attrNameLst>
                                      </p:cBhvr>
                                      <p:tavLst>
                                        <p:tav tm="0">
                                          <p:val>
                                            <p:strVal val="ppt_x"/>
                                          </p:val>
                                        </p:tav>
                                        <p:tav tm="100000">
                                          <p:val>
                                            <p:strVal val="0-ppt_w/2"/>
                                          </p:val>
                                        </p:tav>
                                      </p:tavLst>
                                    </p:anim>
                                    <p:anim calcmode="lin" valueType="num">
                                      <p:cBhvr additive="base">
                                        <p:cTn id="825" dur="3500"/>
                                        <p:tgtEl>
                                          <p:spTgt spid="75"/>
                                        </p:tgtEl>
                                        <p:attrNameLst>
                                          <p:attrName>ppt_y</p:attrName>
                                        </p:attrNameLst>
                                      </p:cBhvr>
                                      <p:tavLst>
                                        <p:tav tm="0">
                                          <p:val>
                                            <p:strVal val="ppt_y"/>
                                          </p:val>
                                        </p:tav>
                                        <p:tav tm="100000">
                                          <p:val>
                                            <p:strVal val="ppt_y"/>
                                          </p:val>
                                        </p:tav>
                                      </p:tavLst>
                                    </p:anim>
                                    <p:set>
                                      <p:cBhvr>
                                        <p:cTn id="826" dur="1" fill="hold">
                                          <p:stCondLst>
                                            <p:cond delay="3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3500"/>
                                        <p:tgtEl>
                                          <p:spTgt spid="75"/>
                                        </p:tgtEl>
                                      </p:cBhvr>
                                    </p:animEffect>
                                    <p:set>
                                      <p:cBhvr>
                                        <p:cTn id="829" dur="1" fill="hold">
                                          <p:stCondLst>
                                            <p:cond delay="3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3500" fill="hold"/>
                                        <p:tgtEl>
                                          <p:spTgt spid="74"/>
                                        </p:tgtEl>
                                        <p:attrNameLst>
                                          <p:attrName>ppt_x</p:attrName>
                                        </p:attrNameLst>
                                      </p:cBhvr>
                                      <p:tavLst>
                                        <p:tav tm="0">
                                          <p:val>
                                            <p:strVal val="0-#ppt_w/2"/>
                                          </p:val>
                                        </p:tav>
                                        <p:tav tm="100000">
                                          <p:val>
                                            <p:strVal val="#ppt_x"/>
                                          </p:val>
                                        </p:tav>
                                      </p:tavLst>
                                    </p:anim>
                                    <p:anim calcmode="lin" valueType="num">
                                      <p:cBhvr additive="base">
                                        <p:cTn id="833" dur="35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3500" fill="hold"/>
                                        <p:tgtEl>
                                          <p:spTgt spid="74"/>
                                        </p:tgtEl>
                                        <p:attrNameLst>
                                          <p:attrName>ppt_w</p:attrName>
                                        </p:attrNameLst>
                                      </p:cBhvr>
                                      <p:tavLst>
                                        <p:tav tm="0" fmla="#ppt_w*sin(2.5*pi*$)">
                                          <p:val>
                                            <p:fltVal val="0"/>
                                          </p:val>
                                        </p:tav>
                                        <p:tav tm="100000">
                                          <p:val>
                                            <p:fltVal val="1"/>
                                          </p:val>
                                        </p:tav>
                                      </p:tavLst>
                                    </p:anim>
                                    <p:anim calcmode="lin" valueType="num">
                                      <p:cBhvr>
                                        <p:cTn id="837" dur="35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3500"/>
                                        <p:tgtEl>
                                          <p:spTgt spid="74"/>
                                        </p:tgtEl>
                                        <p:attrNameLst>
                                          <p:attrName>ppt_x</p:attrName>
                                        </p:attrNameLst>
                                      </p:cBhvr>
                                      <p:tavLst>
                                        <p:tav tm="0">
                                          <p:val>
                                            <p:strVal val="ppt_x"/>
                                          </p:val>
                                        </p:tav>
                                        <p:tav tm="100000">
                                          <p:val>
                                            <p:strVal val="0-ppt_w/2"/>
                                          </p:val>
                                        </p:tav>
                                      </p:tavLst>
                                    </p:anim>
                                    <p:anim calcmode="lin" valueType="num">
                                      <p:cBhvr additive="base">
                                        <p:cTn id="840" dur="3500"/>
                                        <p:tgtEl>
                                          <p:spTgt spid="74"/>
                                        </p:tgtEl>
                                        <p:attrNameLst>
                                          <p:attrName>ppt_y</p:attrName>
                                        </p:attrNameLst>
                                      </p:cBhvr>
                                      <p:tavLst>
                                        <p:tav tm="0">
                                          <p:val>
                                            <p:strVal val="ppt_y"/>
                                          </p:val>
                                        </p:tav>
                                        <p:tav tm="100000">
                                          <p:val>
                                            <p:strVal val="ppt_y"/>
                                          </p:val>
                                        </p:tav>
                                      </p:tavLst>
                                    </p:anim>
                                    <p:set>
                                      <p:cBhvr>
                                        <p:cTn id="841" dur="1" fill="hold">
                                          <p:stCondLst>
                                            <p:cond delay="3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3500"/>
                                        <p:tgtEl>
                                          <p:spTgt spid="74"/>
                                        </p:tgtEl>
                                      </p:cBhvr>
                                    </p:animEffect>
                                    <p:set>
                                      <p:cBhvr>
                                        <p:cTn id="844" dur="1" fill="hold">
                                          <p:stCondLst>
                                            <p:cond delay="3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3500" fill="hold"/>
                                        <p:tgtEl>
                                          <p:spTgt spid="73"/>
                                        </p:tgtEl>
                                        <p:attrNameLst>
                                          <p:attrName>ppt_x</p:attrName>
                                        </p:attrNameLst>
                                      </p:cBhvr>
                                      <p:tavLst>
                                        <p:tav tm="0">
                                          <p:val>
                                            <p:strVal val="0-#ppt_w/2"/>
                                          </p:val>
                                        </p:tav>
                                        <p:tav tm="100000">
                                          <p:val>
                                            <p:strVal val="#ppt_x"/>
                                          </p:val>
                                        </p:tav>
                                      </p:tavLst>
                                    </p:anim>
                                    <p:anim calcmode="lin" valueType="num">
                                      <p:cBhvr additive="base">
                                        <p:cTn id="848" dur="35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3500" fill="hold"/>
                                        <p:tgtEl>
                                          <p:spTgt spid="73"/>
                                        </p:tgtEl>
                                        <p:attrNameLst>
                                          <p:attrName>ppt_w</p:attrName>
                                        </p:attrNameLst>
                                      </p:cBhvr>
                                      <p:tavLst>
                                        <p:tav tm="0" fmla="#ppt_w*sin(2.5*pi*$)">
                                          <p:val>
                                            <p:fltVal val="0"/>
                                          </p:val>
                                        </p:tav>
                                        <p:tav tm="100000">
                                          <p:val>
                                            <p:fltVal val="1"/>
                                          </p:val>
                                        </p:tav>
                                      </p:tavLst>
                                    </p:anim>
                                    <p:anim calcmode="lin" valueType="num">
                                      <p:cBhvr>
                                        <p:cTn id="852" dur="35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3500"/>
                                        <p:tgtEl>
                                          <p:spTgt spid="73"/>
                                        </p:tgtEl>
                                        <p:attrNameLst>
                                          <p:attrName>ppt_x</p:attrName>
                                        </p:attrNameLst>
                                      </p:cBhvr>
                                      <p:tavLst>
                                        <p:tav tm="0">
                                          <p:val>
                                            <p:strVal val="ppt_x"/>
                                          </p:val>
                                        </p:tav>
                                        <p:tav tm="100000">
                                          <p:val>
                                            <p:strVal val="0-ppt_w/2"/>
                                          </p:val>
                                        </p:tav>
                                      </p:tavLst>
                                    </p:anim>
                                    <p:anim calcmode="lin" valueType="num">
                                      <p:cBhvr additive="base">
                                        <p:cTn id="855" dur="3500"/>
                                        <p:tgtEl>
                                          <p:spTgt spid="73"/>
                                        </p:tgtEl>
                                        <p:attrNameLst>
                                          <p:attrName>ppt_y</p:attrName>
                                        </p:attrNameLst>
                                      </p:cBhvr>
                                      <p:tavLst>
                                        <p:tav tm="0">
                                          <p:val>
                                            <p:strVal val="ppt_y"/>
                                          </p:val>
                                        </p:tav>
                                        <p:tav tm="100000">
                                          <p:val>
                                            <p:strVal val="ppt_y"/>
                                          </p:val>
                                        </p:tav>
                                      </p:tavLst>
                                    </p:anim>
                                    <p:set>
                                      <p:cBhvr>
                                        <p:cTn id="856" dur="1" fill="hold">
                                          <p:stCondLst>
                                            <p:cond delay="3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3500"/>
                                        <p:tgtEl>
                                          <p:spTgt spid="73"/>
                                        </p:tgtEl>
                                      </p:cBhvr>
                                    </p:animEffect>
                                    <p:set>
                                      <p:cBhvr>
                                        <p:cTn id="859" dur="1" fill="hold">
                                          <p:stCondLst>
                                            <p:cond delay="3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3500" fill="hold"/>
                                        <p:tgtEl>
                                          <p:spTgt spid="72"/>
                                        </p:tgtEl>
                                        <p:attrNameLst>
                                          <p:attrName>ppt_x</p:attrName>
                                        </p:attrNameLst>
                                      </p:cBhvr>
                                      <p:tavLst>
                                        <p:tav tm="0">
                                          <p:val>
                                            <p:strVal val="0-#ppt_w/2"/>
                                          </p:val>
                                        </p:tav>
                                        <p:tav tm="100000">
                                          <p:val>
                                            <p:strVal val="#ppt_x"/>
                                          </p:val>
                                        </p:tav>
                                      </p:tavLst>
                                    </p:anim>
                                    <p:anim calcmode="lin" valueType="num">
                                      <p:cBhvr additive="base">
                                        <p:cTn id="863" dur="35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3500" fill="hold"/>
                                        <p:tgtEl>
                                          <p:spTgt spid="72"/>
                                        </p:tgtEl>
                                        <p:attrNameLst>
                                          <p:attrName>ppt_w</p:attrName>
                                        </p:attrNameLst>
                                      </p:cBhvr>
                                      <p:tavLst>
                                        <p:tav tm="0" fmla="#ppt_w*sin(2.5*pi*$)">
                                          <p:val>
                                            <p:fltVal val="0"/>
                                          </p:val>
                                        </p:tav>
                                        <p:tav tm="100000">
                                          <p:val>
                                            <p:fltVal val="1"/>
                                          </p:val>
                                        </p:tav>
                                      </p:tavLst>
                                    </p:anim>
                                    <p:anim calcmode="lin" valueType="num">
                                      <p:cBhvr>
                                        <p:cTn id="867" dur="35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3500"/>
                                        <p:tgtEl>
                                          <p:spTgt spid="72"/>
                                        </p:tgtEl>
                                        <p:attrNameLst>
                                          <p:attrName>ppt_x</p:attrName>
                                        </p:attrNameLst>
                                      </p:cBhvr>
                                      <p:tavLst>
                                        <p:tav tm="0">
                                          <p:val>
                                            <p:strVal val="ppt_x"/>
                                          </p:val>
                                        </p:tav>
                                        <p:tav tm="100000">
                                          <p:val>
                                            <p:strVal val="0-ppt_w/2"/>
                                          </p:val>
                                        </p:tav>
                                      </p:tavLst>
                                    </p:anim>
                                    <p:anim calcmode="lin" valueType="num">
                                      <p:cBhvr additive="base">
                                        <p:cTn id="870" dur="3500"/>
                                        <p:tgtEl>
                                          <p:spTgt spid="72"/>
                                        </p:tgtEl>
                                        <p:attrNameLst>
                                          <p:attrName>ppt_y</p:attrName>
                                        </p:attrNameLst>
                                      </p:cBhvr>
                                      <p:tavLst>
                                        <p:tav tm="0">
                                          <p:val>
                                            <p:strVal val="ppt_y"/>
                                          </p:val>
                                        </p:tav>
                                        <p:tav tm="100000">
                                          <p:val>
                                            <p:strVal val="ppt_y"/>
                                          </p:val>
                                        </p:tav>
                                      </p:tavLst>
                                    </p:anim>
                                    <p:set>
                                      <p:cBhvr>
                                        <p:cTn id="871" dur="1" fill="hold">
                                          <p:stCondLst>
                                            <p:cond delay="3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3500"/>
                                        <p:tgtEl>
                                          <p:spTgt spid="72"/>
                                        </p:tgtEl>
                                      </p:cBhvr>
                                    </p:animEffect>
                                    <p:set>
                                      <p:cBhvr>
                                        <p:cTn id="874" dur="1" fill="hold">
                                          <p:stCondLst>
                                            <p:cond delay="3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3500" fill="hold"/>
                                        <p:tgtEl>
                                          <p:spTgt spid="71"/>
                                        </p:tgtEl>
                                        <p:attrNameLst>
                                          <p:attrName>ppt_x</p:attrName>
                                        </p:attrNameLst>
                                      </p:cBhvr>
                                      <p:tavLst>
                                        <p:tav tm="0">
                                          <p:val>
                                            <p:strVal val="0-#ppt_w/2"/>
                                          </p:val>
                                        </p:tav>
                                        <p:tav tm="100000">
                                          <p:val>
                                            <p:strVal val="#ppt_x"/>
                                          </p:val>
                                        </p:tav>
                                      </p:tavLst>
                                    </p:anim>
                                    <p:anim calcmode="lin" valueType="num">
                                      <p:cBhvr additive="base">
                                        <p:cTn id="878" dur="35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3500" fill="hold"/>
                                        <p:tgtEl>
                                          <p:spTgt spid="71"/>
                                        </p:tgtEl>
                                        <p:attrNameLst>
                                          <p:attrName>ppt_w</p:attrName>
                                        </p:attrNameLst>
                                      </p:cBhvr>
                                      <p:tavLst>
                                        <p:tav tm="0" fmla="#ppt_w*sin(2.5*pi*$)">
                                          <p:val>
                                            <p:fltVal val="0"/>
                                          </p:val>
                                        </p:tav>
                                        <p:tav tm="100000">
                                          <p:val>
                                            <p:fltVal val="1"/>
                                          </p:val>
                                        </p:tav>
                                      </p:tavLst>
                                    </p:anim>
                                    <p:anim calcmode="lin" valueType="num">
                                      <p:cBhvr>
                                        <p:cTn id="882" dur="35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3500"/>
                                        <p:tgtEl>
                                          <p:spTgt spid="71"/>
                                        </p:tgtEl>
                                        <p:attrNameLst>
                                          <p:attrName>ppt_x</p:attrName>
                                        </p:attrNameLst>
                                      </p:cBhvr>
                                      <p:tavLst>
                                        <p:tav tm="0">
                                          <p:val>
                                            <p:strVal val="ppt_x"/>
                                          </p:val>
                                        </p:tav>
                                        <p:tav tm="100000">
                                          <p:val>
                                            <p:strVal val="0-ppt_w/2"/>
                                          </p:val>
                                        </p:tav>
                                      </p:tavLst>
                                    </p:anim>
                                    <p:anim calcmode="lin" valueType="num">
                                      <p:cBhvr additive="base">
                                        <p:cTn id="885" dur="3500"/>
                                        <p:tgtEl>
                                          <p:spTgt spid="71"/>
                                        </p:tgtEl>
                                        <p:attrNameLst>
                                          <p:attrName>ppt_y</p:attrName>
                                        </p:attrNameLst>
                                      </p:cBhvr>
                                      <p:tavLst>
                                        <p:tav tm="0">
                                          <p:val>
                                            <p:strVal val="ppt_y"/>
                                          </p:val>
                                        </p:tav>
                                        <p:tav tm="100000">
                                          <p:val>
                                            <p:strVal val="ppt_y"/>
                                          </p:val>
                                        </p:tav>
                                      </p:tavLst>
                                    </p:anim>
                                    <p:set>
                                      <p:cBhvr>
                                        <p:cTn id="886" dur="1" fill="hold">
                                          <p:stCondLst>
                                            <p:cond delay="3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3500"/>
                                        <p:tgtEl>
                                          <p:spTgt spid="71"/>
                                        </p:tgtEl>
                                      </p:cBhvr>
                                    </p:animEffect>
                                    <p:set>
                                      <p:cBhvr>
                                        <p:cTn id="889" dur="1" fill="hold">
                                          <p:stCondLst>
                                            <p:cond delay="3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3500" fill="hold"/>
                                        <p:tgtEl>
                                          <p:spTgt spid="70"/>
                                        </p:tgtEl>
                                        <p:attrNameLst>
                                          <p:attrName>ppt_x</p:attrName>
                                        </p:attrNameLst>
                                      </p:cBhvr>
                                      <p:tavLst>
                                        <p:tav tm="0">
                                          <p:val>
                                            <p:strVal val="0-#ppt_w/2"/>
                                          </p:val>
                                        </p:tav>
                                        <p:tav tm="100000">
                                          <p:val>
                                            <p:strVal val="#ppt_x"/>
                                          </p:val>
                                        </p:tav>
                                      </p:tavLst>
                                    </p:anim>
                                    <p:anim calcmode="lin" valueType="num">
                                      <p:cBhvr additive="base">
                                        <p:cTn id="893" dur="35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3500" fill="hold"/>
                                        <p:tgtEl>
                                          <p:spTgt spid="70"/>
                                        </p:tgtEl>
                                        <p:attrNameLst>
                                          <p:attrName>ppt_w</p:attrName>
                                        </p:attrNameLst>
                                      </p:cBhvr>
                                      <p:tavLst>
                                        <p:tav tm="0" fmla="#ppt_w*sin(2.5*pi*$)">
                                          <p:val>
                                            <p:fltVal val="0"/>
                                          </p:val>
                                        </p:tav>
                                        <p:tav tm="100000">
                                          <p:val>
                                            <p:fltVal val="1"/>
                                          </p:val>
                                        </p:tav>
                                      </p:tavLst>
                                    </p:anim>
                                    <p:anim calcmode="lin" valueType="num">
                                      <p:cBhvr>
                                        <p:cTn id="897" dur="35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3500"/>
                                        <p:tgtEl>
                                          <p:spTgt spid="70"/>
                                        </p:tgtEl>
                                        <p:attrNameLst>
                                          <p:attrName>ppt_x</p:attrName>
                                        </p:attrNameLst>
                                      </p:cBhvr>
                                      <p:tavLst>
                                        <p:tav tm="0">
                                          <p:val>
                                            <p:strVal val="ppt_x"/>
                                          </p:val>
                                        </p:tav>
                                        <p:tav tm="100000">
                                          <p:val>
                                            <p:strVal val="0-ppt_w/2"/>
                                          </p:val>
                                        </p:tav>
                                      </p:tavLst>
                                    </p:anim>
                                    <p:anim calcmode="lin" valueType="num">
                                      <p:cBhvr additive="base">
                                        <p:cTn id="900" dur="3500"/>
                                        <p:tgtEl>
                                          <p:spTgt spid="70"/>
                                        </p:tgtEl>
                                        <p:attrNameLst>
                                          <p:attrName>ppt_y</p:attrName>
                                        </p:attrNameLst>
                                      </p:cBhvr>
                                      <p:tavLst>
                                        <p:tav tm="0">
                                          <p:val>
                                            <p:strVal val="ppt_y"/>
                                          </p:val>
                                        </p:tav>
                                        <p:tav tm="100000">
                                          <p:val>
                                            <p:strVal val="ppt_y"/>
                                          </p:val>
                                        </p:tav>
                                      </p:tavLst>
                                    </p:anim>
                                    <p:set>
                                      <p:cBhvr>
                                        <p:cTn id="901" dur="1" fill="hold">
                                          <p:stCondLst>
                                            <p:cond delay="3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3500"/>
                                        <p:tgtEl>
                                          <p:spTgt spid="70"/>
                                        </p:tgtEl>
                                      </p:cBhvr>
                                    </p:animEffect>
                                    <p:set>
                                      <p:cBhvr>
                                        <p:cTn id="904" dur="1" fill="hold">
                                          <p:stCondLst>
                                            <p:cond delay="3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3500" fill="hold"/>
                                        <p:tgtEl>
                                          <p:spTgt spid="69"/>
                                        </p:tgtEl>
                                        <p:attrNameLst>
                                          <p:attrName>ppt_x</p:attrName>
                                        </p:attrNameLst>
                                      </p:cBhvr>
                                      <p:tavLst>
                                        <p:tav tm="0">
                                          <p:val>
                                            <p:strVal val="0-#ppt_w/2"/>
                                          </p:val>
                                        </p:tav>
                                        <p:tav tm="100000">
                                          <p:val>
                                            <p:strVal val="#ppt_x"/>
                                          </p:val>
                                        </p:tav>
                                      </p:tavLst>
                                    </p:anim>
                                    <p:anim calcmode="lin" valueType="num">
                                      <p:cBhvr additive="base">
                                        <p:cTn id="908" dur="35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3500" fill="hold"/>
                                        <p:tgtEl>
                                          <p:spTgt spid="69"/>
                                        </p:tgtEl>
                                        <p:attrNameLst>
                                          <p:attrName>ppt_w</p:attrName>
                                        </p:attrNameLst>
                                      </p:cBhvr>
                                      <p:tavLst>
                                        <p:tav tm="0" fmla="#ppt_w*sin(2.5*pi*$)">
                                          <p:val>
                                            <p:fltVal val="0"/>
                                          </p:val>
                                        </p:tav>
                                        <p:tav tm="100000">
                                          <p:val>
                                            <p:fltVal val="1"/>
                                          </p:val>
                                        </p:tav>
                                      </p:tavLst>
                                    </p:anim>
                                    <p:anim calcmode="lin" valueType="num">
                                      <p:cBhvr>
                                        <p:cTn id="912" dur="35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3500"/>
                                        <p:tgtEl>
                                          <p:spTgt spid="69"/>
                                        </p:tgtEl>
                                        <p:attrNameLst>
                                          <p:attrName>ppt_x</p:attrName>
                                        </p:attrNameLst>
                                      </p:cBhvr>
                                      <p:tavLst>
                                        <p:tav tm="0">
                                          <p:val>
                                            <p:strVal val="ppt_x"/>
                                          </p:val>
                                        </p:tav>
                                        <p:tav tm="100000">
                                          <p:val>
                                            <p:strVal val="0-ppt_w/2"/>
                                          </p:val>
                                        </p:tav>
                                      </p:tavLst>
                                    </p:anim>
                                    <p:anim calcmode="lin" valueType="num">
                                      <p:cBhvr additive="base">
                                        <p:cTn id="915" dur="3500"/>
                                        <p:tgtEl>
                                          <p:spTgt spid="69"/>
                                        </p:tgtEl>
                                        <p:attrNameLst>
                                          <p:attrName>ppt_y</p:attrName>
                                        </p:attrNameLst>
                                      </p:cBhvr>
                                      <p:tavLst>
                                        <p:tav tm="0">
                                          <p:val>
                                            <p:strVal val="ppt_y"/>
                                          </p:val>
                                        </p:tav>
                                        <p:tav tm="100000">
                                          <p:val>
                                            <p:strVal val="ppt_y"/>
                                          </p:val>
                                        </p:tav>
                                      </p:tavLst>
                                    </p:anim>
                                    <p:set>
                                      <p:cBhvr>
                                        <p:cTn id="916" dur="1" fill="hold">
                                          <p:stCondLst>
                                            <p:cond delay="3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3500"/>
                                        <p:tgtEl>
                                          <p:spTgt spid="69"/>
                                        </p:tgtEl>
                                      </p:cBhvr>
                                    </p:animEffect>
                                    <p:set>
                                      <p:cBhvr>
                                        <p:cTn id="919" dur="1" fill="hold">
                                          <p:stCondLst>
                                            <p:cond delay="3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3500" fill="hold"/>
                                        <p:tgtEl>
                                          <p:spTgt spid="68"/>
                                        </p:tgtEl>
                                        <p:attrNameLst>
                                          <p:attrName>ppt_x</p:attrName>
                                        </p:attrNameLst>
                                      </p:cBhvr>
                                      <p:tavLst>
                                        <p:tav tm="0">
                                          <p:val>
                                            <p:strVal val="0-#ppt_w/2"/>
                                          </p:val>
                                        </p:tav>
                                        <p:tav tm="100000">
                                          <p:val>
                                            <p:strVal val="#ppt_x"/>
                                          </p:val>
                                        </p:tav>
                                      </p:tavLst>
                                    </p:anim>
                                    <p:anim calcmode="lin" valueType="num">
                                      <p:cBhvr additive="base">
                                        <p:cTn id="923" dur="35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3500" fill="hold"/>
                                        <p:tgtEl>
                                          <p:spTgt spid="68"/>
                                        </p:tgtEl>
                                        <p:attrNameLst>
                                          <p:attrName>ppt_w</p:attrName>
                                        </p:attrNameLst>
                                      </p:cBhvr>
                                      <p:tavLst>
                                        <p:tav tm="0" fmla="#ppt_w*sin(2.5*pi*$)">
                                          <p:val>
                                            <p:fltVal val="0"/>
                                          </p:val>
                                        </p:tav>
                                        <p:tav tm="100000">
                                          <p:val>
                                            <p:fltVal val="1"/>
                                          </p:val>
                                        </p:tav>
                                      </p:tavLst>
                                    </p:anim>
                                    <p:anim calcmode="lin" valueType="num">
                                      <p:cBhvr>
                                        <p:cTn id="927" dur="35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3500"/>
                                        <p:tgtEl>
                                          <p:spTgt spid="68"/>
                                        </p:tgtEl>
                                        <p:attrNameLst>
                                          <p:attrName>ppt_x</p:attrName>
                                        </p:attrNameLst>
                                      </p:cBhvr>
                                      <p:tavLst>
                                        <p:tav tm="0">
                                          <p:val>
                                            <p:strVal val="ppt_x"/>
                                          </p:val>
                                        </p:tav>
                                        <p:tav tm="100000">
                                          <p:val>
                                            <p:strVal val="0-ppt_w/2"/>
                                          </p:val>
                                        </p:tav>
                                      </p:tavLst>
                                    </p:anim>
                                    <p:anim calcmode="lin" valueType="num">
                                      <p:cBhvr additive="base">
                                        <p:cTn id="930" dur="3500"/>
                                        <p:tgtEl>
                                          <p:spTgt spid="68"/>
                                        </p:tgtEl>
                                        <p:attrNameLst>
                                          <p:attrName>ppt_y</p:attrName>
                                        </p:attrNameLst>
                                      </p:cBhvr>
                                      <p:tavLst>
                                        <p:tav tm="0">
                                          <p:val>
                                            <p:strVal val="ppt_y"/>
                                          </p:val>
                                        </p:tav>
                                        <p:tav tm="100000">
                                          <p:val>
                                            <p:strVal val="ppt_y"/>
                                          </p:val>
                                        </p:tav>
                                      </p:tavLst>
                                    </p:anim>
                                    <p:set>
                                      <p:cBhvr>
                                        <p:cTn id="931" dur="1" fill="hold">
                                          <p:stCondLst>
                                            <p:cond delay="3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3500"/>
                                        <p:tgtEl>
                                          <p:spTgt spid="68"/>
                                        </p:tgtEl>
                                      </p:cBhvr>
                                    </p:animEffect>
                                    <p:set>
                                      <p:cBhvr>
                                        <p:cTn id="934" dur="1" fill="hold">
                                          <p:stCondLst>
                                            <p:cond delay="3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3500" fill="hold"/>
                                        <p:tgtEl>
                                          <p:spTgt spid="67"/>
                                        </p:tgtEl>
                                        <p:attrNameLst>
                                          <p:attrName>ppt_x</p:attrName>
                                        </p:attrNameLst>
                                      </p:cBhvr>
                                      <p:tavLst>
                                        <p:tav tm="0">
                                          <p:val>
                                            <p:strVal val="0-#ppt_w/2"/>
                                          </p:val>
                                        </p:tav>
                                        <p:tav tm="100000">
                                          <p:val>
                                            <p:strVal val="#ppt_x"/>
                                          </p:val>
                                        </p:tav>
                                      </p:tavLst>
                                    </p:anim>
                                    <p:anim calcmode="lin" valueType="num">
                                      <p:cBhvr additive="base">
                                        <p:cTn id="938" dur="35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3500" fill="hold"/>
                                        <p:tgtEl>
                                          <p:spTgt spid="67"/>
                                        </p:tgtEl>
                                        <p:attrNameLst>
                                          <p:attrName>ppt_w</p:attrName>
                                        </p:attrNameLst>
                                      </p:cBhvr>
                                      <p:tavLst>
                                        <p:tav tm="0" fmla="#ppt_w*sin(2.5*pi*$)">
                                          <p:val>
                                            <p:fltVal val="0"/>
                                          </p:val>
                                        </p:tav>
                                        <p:tav tm="100000">
                                          <p:val>
                                            <p:fltVal val="1"/>
                                          </p:val>
                                        </p:tav>
                                      </p:tavLst>
                                    </p:anim>
                                    <p:anim calcmode="lin" valueType="num">
                                      <p:cBhvr>
                                        <p:cTn id="942" dur="35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3500"/>
                                        <p:tgtEl>
                                          <p:spTgt spid="67"/>
                                        </p:tgtEl>
                                        <p:attrNameLst>
                                          <p:attrName>ppt_x</p:attrName>
                                        </p:attrNameLst>
                                      </p:cBhvr>
                                      <p:tavLst>
                                        <p:tav tm="0">
                                          <p:val>
                                            <p:strVal val="ppt_x"/>
                                          </p:val>
                                        </p:tav>
                                        <p:tav tm="100000">
                                          <p:val>
                                            <p:strVal val="0-ppt_w/2"/>
                                          </p:val>
                                        </p:tav>
                                      </p:tavLst>
                                    </p:anim>
                                    <p:anim calcmode="lin" valueType="num">
                                      <p:cBhvr additive="base">
                                        <p:cTn id="945" dur="3500"/>
                                        <p:tgtEl>
                                          <p:spTgt spid="67"/>
                                        </p:tgtEl>
                                        <p:attrNameLst>
                                          <p:attrName>ppt_y</p:attrName>
                                        </p:attrNameLst>
                                      </p:cBhvr>
                                      <p:tavLst>
                                        <p:tav tm="0">
                                          <p:val>
                                            <p:strVal val="ppt_y"/>
                                          </p:val>
                                        </p:tav>
                                        <p:tav tm="100000">
                                          <p:val>
                                            <p:strVal val="ppt_y"/>
                                          </p:val>
                                        </p:tav>
                                      </p:tavLst>
                                    </p:anim>
                                    <p:set>
                                      <p:cBhvr>
                                        <p:cTn id="946" dur="1" fill="hold">
                                          <p:stCondLst>
                                            <p:cond delay="3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3500"/>
                                        <p:tgtEl>
                                          <p:spTgt spid="67"/>
                                        </p:tgtEl>
                                      </p:cBhvr>
                                    </p:animEffect>
                                    <p:set>
                                      <p:cBhvr>
                                        <p:cTn id="949" dur="1" fill="hold">
                                          <p:stCondLst>
                                            <p:cond delay="3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3500" fill="hold"/>
                                        <p:tgtEl>
                                          <p:spTgt spid="66"/>
                                        </p:tgtEl>
                                        <p:attrNameLst>
                                          <p:attrName>ppt_x</p:attrName>
                                        </p:attrNameLst>
                                      </p:cBhvr>
                                      <p:tavLst>
                                        <p:tav tm="0">
                                          <p:val>
                                            <p:strVal val="0-#ppt_w/2"/>
                                          </p:val>
                                        </p:tav>
                                        <p:tav tm="100000">
                                          <p:val>
                                            <p:strVal val="#ppt_x"/>
                                          </p:val>
                                        </p:tav>
                                      </p:tavLst>
                                    </p:anim>
                                    <p:anim calcmode="lin" valueType="num">
                                      <p:cBhvr additive="base">
                                        <p:cTn id="953" dur="35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3500" fill="hold"/>
                                        <p:tgtEl>
                                          <p:spTgt spid="66"/>
                                        </p:tgtEl>
                                        <p:attrNameLst>
                                          <p:attrName>ppt_w</p:attrName>
                                        </p:attrNameLst>
                                      </p:cBhvr>
                                      <p:tavLst>
                                        <p:tav tm="0" fmla="#ppt_w*sin(2.5*pi*$)">
                                          <p:val>
                                            <p:fltVal val="0"/>
                                          </p:val>
                                        </p:tav>
                                        <p:tav tm="100000">
                                          <p:val>
                                            <p:fltVal val="1"/>
                                          </p:val>
                                        </p:tav>
                                      </p:tavLst>
                                    </p:anim>
                                    <p:anim calcmode="lin" valueType="num">
                                      <p:cBhvr>
                                        <p:cTn id="957" dur="35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3500"/>
                                        <p:tgtEl>
                                          <p:spTgt spid="66"/>
                                        </p:tgtEl>
                                        <p:attrNameLst>
                                          <p:attrName>ppt_x</p:attrName>
                                        </p:attrNameLst>
                                      </p:cBhvr>
                                      <p:tavLst>
                                        <p:tav tm="0">
                                          <p:val>
                                            <p:strVal val="ppt_x"/>
                                          </p:val>
                                        </p:tav>
                                        <p:tav tm="100000">
                                          <p:val>
                                            <p:strVal val="0-ppt_w/2"/>
                                          </p:val>
                                        </p:tav>
                                      </p:tavLst>
                                    </p:anim>
                                    <p:anim calcmode="lin" valueType="num">
                                      <p:cBhvr additive="base">
                                        <p:cTn id="960" dur="3500"/>
                                        <p:tgtEl>
                                          <p:spTgt spid="66"/>
                                        </p:tgtEl>
                                        <p:attrNameLst>
                                          <p:attrName>ppt_y</p:attrName>
                                        </p:attrNameLst>
                                      </p:cBhvr>
                                      <p:tavLst>
                                        <p:tav tm="0">
                                          <p:val>
                                            <p:strVal val="ppt_y"/>
                                          </p:val>
                                        </p:tav>
                                        <p:tav tm="100000">
                                          <p:val>
                                            <p:strVal val="ppt_y"/>
                                          </p:val>
                                        </p:tav>
                                      </p:tavLst>
                                    </p:anim>
                                    <p:set>
                                      <p:cBhvr>
                                        <p:cTn id="961" dur="1" fill="hold">
                                          <p:stCondLst>
                                            <p:cond delay="3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3500"/>
                                        <p:tgtEl>
                                          <p:spTgt spid="66"/>
                                        </p:tgtEl>
                                      </p:cBhvr>
                                    </p:animEffect>
                                    <p:set>
                                      <p:cBhvr>
                                        <p:cTn id="964" dur="1" fill="hold">
                                          <p:stCondLst>
                                            <p:cond delay="3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3500" fill="hold"/>
                                        <p:tgtEl>
                                          <p:spTgt spid="65"/>
                                        </p:tgtEl>
                                        <p:attrNameLst>
                                          <p:attrName>ppt_x</p:attrName>
                                        </p:attrNameLst>
                                      </p:cBhvr>
                                      <p:tavLst>
                                        <p:tav tm="0">
                                          <p:val>
                                            <p:strVal val="0-#ppt_w/2"/>
                                          </p:val>
                                        </p:tav>
                                        <p:tav tm="100000">
                                          <p:val>
                                            <p:strVal val="#ppt_x"/>
                                          </p:val>
                                        </p:tav>
                                      </p:tavLst>
                                    </p:anim>
                                    <p:anim calcmode="lin" valueType="num">
                                      <p:cBhvr additive="base">
                                        <p:cTn id="968" dur="35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3500" fill="hold"/>
                                        <p:tgtEl>
                                          <p:spTgt spid="65"/>
                                        </p:tgtEl>
                                        <p:attrNameLst>
                                          <p:attrName>ppt_w</p:attrName>
                                        </p:attrNameLst>
                                      </p:cBhvr>
                                      <p:tavLst>
                                        <p:tav tm="0" fmla="#ppt_w*sin(2.5*pi*$)">
                                          <p:val>
                                            <p:fltVal val="0"/>
                                          </p:val>
                                        </p:tav>
                                        <p:tav tm="100000">
                                          <p:val>
                                            <p:fltVal val="1"/>
                                          </p:val>
                                        </p:tav>
                                      </p:tavLst>
                                    </p:anim>
                                    <p:anim calcmode="lin" valueType="num">
                                      <p:cBhvr>
                                        <p:cTn id="972" dur="35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3500"/>
                                        <p:tgtEl>
                                          <p:spTgt spid="65"/>
                                        </p:tgtEl>
                                        <p:attrNameLst>
                                          <p:attrName>ppt_x</p:attrName>
                                        </p:attrNameLst>
                                      </p:cBhvr>
                                      <p:tavLst>
                                        <p:tav tm="0">
                                          <p:val>
                                            <p:strVal val="ppt_x"/>
                                          </p:val>
                                        </p:tav>
                                        <p:tav tm="100000">
                                          <p:val>
                                            <p:strVal val="0-ppt_w/2"/>
                                          </p:val>
                                        </p:tav>
                                      </p:tavLst>
                                    </p:anim>
                                    <p:anim calcmode="lin" valueType="num">
                                      <p:cBhvr additive="base">
                                        <p:cTn id="975" dur="3500"/>
                                        <p:tgtEl>
                                          <p:spTgt spid="65"/>
                                        </p:tgtEl>
                                        <p:attrNameLst>
                                          <p:attrName>ppt_y</p:attrName>
                                        </p:attrNameLst>
                                      </p:cBhvr>
                                      <p:tavLst>
                                        <p:tav tm="0">
                                          <p:val>
                                            <p:strVal val="ppt_y"/>
                                          </p:val>
                                        </p:tav>
                                        <p:tav tm="100000">
                                          <p:val>
                                            <p:strVal val="ppt_y"/>
                                          </p:val>
                                        </p:tav>
                                      </p:tavLst>
                                    </p:anim>
                                    <p:set>
                                      <p:cBhvr>
                                        <p:cTn id="976" dur="1" fill="hold">
                                          <p:stCondLst>
                                            <p:cond delay="3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3500"/>
                                        <p:tgtEl>
                                          <p:spTgt spid="65"/>
                                        </p:tgtEl>
                                      </p:cBhvr>
                                    </p:animEffect>
                                    <p:set>
                                      <p:cBhvr>
                                        <p:cTn id="979" dur="1" fill="hold">
                                          <p:stCondLst>
                                            <p:cond delay="3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3500" fill="hold"/>
                                        <p:tgtEl>
                                          <p:spTgt spid="64"/>
                                        </p:tgtEl>
                                        <p:attrNameLst>
                                          <p:attrName>ppt_x</p:attrName>
                                        </p:attrNameLst>
                                      </p:cBhvr>
                                      <p:tavLst>
                                        <p:tav tm="0">
                                          <p:val>
                                            <p:strVal val="0-#ppt_w/2"/>
                                          </p:val>
                                        </p:tav>
                                        <p:tav tm="100000">
                                          <p:val>
                                            <p:strVal val="#ppt_x"/>
                                          </p:val>
                                        </p:tav>
                                      </p:tavLst>
                                    </p:anim>
                                    <p:anim calcmode="lin" valueType="num">
                                      <p:cBhvr additive="base">
                                        <p:cTn id="983" dur="35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3500" fill="hold"/>
                                        <p:tgtEl>
                                          <p:spTgt spid="64"/>
                                        </p:tgtEl>
                                        <p:attrNameLst>
                                          <p:attrName>ppt_w</p:attrName>
                                        </p:attrNameLst>
                                      </p:cBhvr>
                                      <p:tavLst>
                                        <p:tav tm="0" fmla="#ppt_w*sin(2.5*pi*$)">
                                          <p:val>
                                            <p:fltVal val="0"/>
                                          </p:val>
                                        </p:tav>
                                        <p:tav tm="100000">
                                          <p:val>
                                            <p:fltVal val="1"/>
                                          </p:val>
                                        </p:tav>
                                      </p:tavLst>
                                    </p:anim>
                                    <p:anim calcmode="lin" valueType="num">
                                      <p:cBhvr>
                                        <p:cTn id="987" dur="35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3500"/>
                                        <p:tgtEl>
                                          <p:spTgt spid="64"/>
                                        </p:tgtEl>
                                        <p:attrNameLst>
                                          <p:attrName>ppt_x</p:attrName>
                                        </p:attrNameLst>
                                      </p:cBhvr>
                                      <p:tavLst>
                                        <p:tav tm="0">
                                          <p:val>
                                            <p:strVal val="ppt_x"/>
                                          </p:val>
                                        </p:tav>
                                        <p:tav tm="100000">
                                          <p:val>
                                            <p:strVal val="0-ppt_w/2"/>
                                          </p:val>
                                        </p:tav>
                                      </p:tavLst>
                                    </p:anim>
                                    <p:anim calcmode="lin" valueType="num">
                                      <p:cBhvr additive="base">
                                        <p:cTn id="990" dur="3500"/>
                                        <p:tgtEl>
                                          <p:spTgt spid="64"/>
                                        </p:tgtEl>
                                        <p:attrNameLst>
                                          <p:attrName>ppt_y</p:attrName>
                                        </p:attrNameLst>
                                      </p:cBhvr>
                                      <p:tavLst>
                                        <p:tav tm="0">
                                          <p:val>
                                            <p:strVal val="ppt_y"/>
                                          </p:val>
                                        </p:tav>
                                        <p:tav tm="100000">
                                          <p:val>
                                            <p:strVal val="ppt_y"/>
                                          </p:val>
                                        </p:tav>
                                      </p:tavLst>
                                    </p:anim>
                                    <p:set>
                                      <p:cBhvr>
                                        <p:cTn id="991" dur="1" fill="hold">
                                          <p:stCondLst>
                                            <p:cond delay="3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3500"/>
                                        <p:tgtEl>
                                          <p:spTgt spid="64"/>
                                        </p:tgtEl>
                                      </p:cBhvr>
                                    </p:animEffect>
                                    <p:set>
                                      <p:cBhvr>
                                        <p:cTn id="994" dur="1" fill="hold">
                                          <p:stCondLst>
                                            <p:cond delay="3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3500" fill="hold"/>
                                        <p:tgtEl>
                                          <p:spTgt spid="63"/>
                                        </p:tgtEl>
                                        <p:attrNameLst>
                                          <p:attrName>ppt_x</p:attrName>
                                        </p:attrNameLst>
                                      </p:cBhvr>
                                      <p:tavLst>
                                        <p:tav tm="0">
                                          <p:val>
                                            <p:strVal val="0-#ppt_w/2"/>
                                          </p:val>
                                        </p:tav>
                                        <p:tav tm="100000">
                                          <p:val>
                                            <p:strVal val="#ppt_x"/>
                                          </p:val>
                                        </p:tav>
                                      </p:tavLst>
                                    </p:anim>
                                    <p:anim calcmode="lin" valueType="num">
                                      <p:cBhvr additive="base">
                                        <p:cTn id="998" dur="35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3500" fill="hold"/>
                                        <p:tgtEl>
                                          <p:spTgt spid="63"/>
                                        </p:tgtEl>
                                        <p:attrNameLst>
                                          <p:attrName>ppt_w</p:attrName>
                                        </p:attrNameLst>
                                      </p:cBhvr>
                                      <p:tavLst>
                                        <p:tav tm="0" fmla="#ppt_w*sin(2.5*pi*$)">
                                          <p:val>
                                            <p:fltVal val="0"/>
                                          </p:val>
                                        </p:tav>
                                        <p:tav tm="100000">
                                          <p:val>
                                            <p:fltVal val="1"/>
                                          </p:val>
                                        </p:tav>
                                      </p:tavLst>
                                    </p:anim>
                                    <p:anim calcmode="lin" valueType="num">
                                      <p:cBhvr>
                                        <p:cTn id="1002" dur="35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3500"/>
                                        <p:tgtEl>
                                          <p:spTgt spid="63"/>
                                        </p:tgtEl>
                                        <p:attrNameLst>
                                          <p:attrName>ppt_x</p:attrName>
                                        </p:attrNameLst>
                                      </p:cBhvr>
                                      <p:tavLst>
                                        <p:tav tm="0">
                                          <p:val>
                                            <p:strVal val="ppt_x"/>
                                          </p:val>
                                        </p:tav>
                                        <p:tav tm="100000">
                                          <p:val>
                                            <p:strVal val="0-ppt_w/2"/>
                                          </p:val>
                                        </p:tav>
                                      </p:tavLst>
                                    </p:anim>
                                    <p:anim calcmode="lin" valueType="num">
                                      <p:cBhvr additive="base">
                                        <p:cTn id="1005" dur="3500"/>
                                        <p:tgtEl>
                                          <p:spTgt spid="63"/>
                                        </p:tgtEl>
                                        <p:attrNameLst>
                                          <p:attrName>ppt_y</p:attrName>
                                        </p:attrNameLst>
                                      </p:cBhvr>
                                      <p:tavLst>
                                        <p:tav tm="0">
                                          <p:val>
                                            <p:strVal val="ppt_y"/>
                                          </p:val>
                                        </p:tav>
                                        <p:tav tm="100000">
                                          <p:val>
                                            <p:strVal val="ppt_y"/>
                                          </p:val>
                                        </p:tav>
                                      </p:tavLst>
                                    </p:anim>
                                    <p:set>
                                      <p:cBhvr>
                                        <p:cTn id="1006" dur="1" fill="hold">
                                          <p:stCondLst>
                                            <p:cond delay="3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3500"/>
                                        <p:tgtEl>
                                          <p:spTgt spid="63"/>
                                        </p:tgtEl>
                                      </p:cBhvr>
                                    </p:animEffect>
                                    <p:set>
                                      <p:cBhvr>
                                        <p:cTn id="1009" dur="1" fill="hold">
                                          <p:stCondLst>
                                            <p:cond delay="3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3500" fill="hold"/>
                                        <p:tgtEl>
                                          <p:spTgt spid="62"/>
                                        </p:tgtEl>
                                        <p:attrNameLst>
                                          <p:attrName>ppt_x</p:attrName>
                                        </p:attrNameLst>
                                      </p:cBhvr>
                                      <p:tavLst>
                                        <p:tav tm="0">
                                          <p:val>
                                            <p:strVal val="0-#ppt_w/2"/>
                                          </p:val>
                                        </p:tav>
                                        <p:tav tm="100000">
                                          <p:val>
                                            <p:strVal val="#ppt_x"/>
                                          </p:val>
                                        </p:tav>
                                      </p:tavLst>
                                    </p:anim>
                                    <p:anim calcmode="lin" valueType="num">
                                      <p:cBhvr additive="base">
                                        <p:cTn id="1013" dur="35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3500" fill="hold"/>
                                        <p:tgtEl>
                                          <p:spTgt spid="62"/>
                                        </p:tgtEl>
                                        <p:attrNameLst>
                                          <p:attrName>ppt_w</p:attrName>
                                        </p:attrNameLst>
                                      </p:cBhvr>
                                      <p:tavLst>
                                        <p:tav tm="0" fmla="#ppt_w*sin(2.5*pi*$)">
                                          <p:val>
                                            <p:fltVal val="0"/>
                                          </p:val>
                                        </p:tav>
                                        <p:tav tm="100000">
                                          <p:val>
                                            <p:fltVal val="1"/>
                                          </p:val>
                                        </p:tav>
                                      </p:tavLst>
                                    </p:anim>
                                    <p:anim calcmode="lin" valueType="num">
                                      <p:cBhvr>
                                        <p:cTn id="1017" dur="35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3500"/>
                                        <p:tgtEl>
                                          <p:spTgt spid="62"/>
                                        </p:tgtEl>
                                        <p:attrNameLst>
                                          <p:attrName>ppt_x</p:attrName>
                                        </p:attrNameLst>
                                      </p:cBhvr>
                                      <p:tavLst>
                                        <p:tav tm="0">
                                          <p:val>
                                            <p:strVal val="ppt_x"/>
                                          </p:val>
                                        </p:tav>
                                        <p:tav tm="100000">
                                          <p:val>
                                            <p:strVal val="0-ppt_w/2"/>
                                          </p:val>
                                        </p:tav>
                                      </p:tavLst>
                                    </p:anim>
                                    <p:anim calcmode="lin" valueType="num">
                                      <p:cBhvr additive="base">
                                        <p:cTn id="1020" dur="3500"/>
                                        <p:tgtEl>
                                          <p:spTgt spid="62"/>
                                        </p:tgtEl>
                                        <p:attrNameLst>
                                          <p:attrName>ppt_y</p:attrName>
                                        </p:attrNameLst>
                                      </p:cBhvr>
                                      <p:tavLst>
                                        <p:tav tm="0">
                                          <p:val>
                                            <p:strVal val="ppt_y"/>
                                          </p:val>
                                        </p:tav>
                                        <p:tav tm="100000">
                                          <p:val>
                                            <p:strVal val="ppt_y"/>
                                          </p:val>
                                        </p:tav>
                                      </p:tavLst>
                                    </p:anim>
                                    <p:set>
                                      <p:cBhvr>
                                        <p:cTn id="1021" dur="1" fill="hold">
                                          <p:stCondLst>
                                            <p:cond delay="3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3500"/>
                                        <p:tgtEl>
                                          <p:spTgt spid="62"/>
                                        </p:tgtEl>
                                      </p:cBhvr>
                                    </p:animEffect>
                                    <p:set>
                                      <p:cBhvr>
                                        <p:cTn id="1024" dur="1" fill="hold">
                                          <p:stCondLst>
                                            <p:cond delay="3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3500" fill="hold"/>
                                        <p:tgtEl>
                                          <p:spTgt spid="61"/>
                                        </p:tgtEl>
                                        <p:attrNameLst>
                                          <p:attrName>ppt_x</p:attrName>
                                        </p:attrNameLst>
                                      </p:cBhvr>
                                      <p:tavLst>
                                        <p:tav tm="0">
                                          <p:val>
                                            <p:strVal val="0-#ppt_w/2"/>
                                          </p:val>
                                        </p:tav>
                                        <p:tav tm="100000">
                                          <p:val>
                                            <p:strVal val="#ppt_x"/>
                                          </p:val>
                                        </p:tav>
                                      </p:tavLst>
                                    </p:anim>
                                    <p:anim calcmode="lin" valueType="num">
                                      <p:cBhvr additive="base">
                                        <p:cTn id="1028" dur="35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3500" fill="hold"/>
                                        <p:tgtEl>
                                          <p:spTgt spid="61"/>
                                        </p:tgtEl>
                                        <p:attrNameLst>
                                          <p:attrName>ppt_w</p:attrName>
                                        </p:attrNameLst>
                                      </p:cBhvr>
                                      <p:tavLst>
                                        <p:tav tm="0" fmla="#ppt_w*sin(2.5*pi*$)">
                                          <p:val>
                                            <p:fltVal val="0"/>
                                          </p:val>
                                        </p:tav>
                                        <p:tav tm="100000">
                                          <p:val>
                                            <p:fltVal val="1"/>
                                          </p:val>
                                        </p:tav>
                                      </p:tavLst>
                                    </p:anim>
                                    <p:anim calcmode="lin" valueType="num">
                                      <p:cBhvr>
                                        <p:cTn id="1032" dur="35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3500"/>
                                        <p:tgtEl>
                                          <p:spTgt spid="61"/>
                                        </p:tgtEl>
                                        <p:attrNameLst>
                                          <p:attrName>ppt_x</p:attrName>
                                        </p:attrNameLst>
                                      </p:cBhvr>
                                      <p:tavLst>
                                        <p:tav tm="0">
                                          <p:val>
                                            <p:strVal val="ppt_x"/>
                                          </p:val>
                                        </p:tav>
                                        <p:tav tm="100000">
                                          <p:val>
                                            <p:strVal val="0-ppt_w/2"/>
                                          </p:val>
                                        </p:tav>
                                      </p:tavLst>
                                    </p:anim>
                                    <p:anim calcmode="lin" valueType="num">
                                      <p:cBhvr additive="base">
                                        <p:cTn id="1035" dur="3500"/>
                                        <p:tgtEl>
                                          <p:spTgt spid="61"/>
                                        </p:tgtEl>
                                        <p:attrNameLst>
                                          <p:attrName>ppt_y</p:attrName>
                                        </p:attrNameLst>
                                      </p:cBhvr>
                                      <p:tavLst>
                                        <p:tav tm="0">
                                          <p:val>
                                            <p:strVal val="ppt_y"/>
                                          </p:val>
                                        </p:tav>
                                        <p:tav tm="100000">
                                          <p:val>
                                            <p:strVal val="ppt_y"/>
                                          </p:val>
                                        </p:tav>
                                      </p:tavLst>
                                    </p:anim>
                                    <p:set>
                                      <p:cBhvr>
                                        <p:cTn id="1036" dur="1" fill="hold">
                                          <p:stCondLst>
                                            <p:cond delay="3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3500"/>
                                        <p:tgtEl>
                                          <p:spTgt spid="61"/>
                                        </p:tgtEl>
                                      </p:cBhvr>
                                    </p:animEffect>
                                    <p:set>
                                      <p:cBhvr>
                                        <p:cTn id="1039" dur="1" fill="hold">
                                          <p:stCondLst>
                                            <p:cond delay="3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3500" fill="hold"/>
                                        <p:tgtEl>
                                          <p:spTgt spid="60"/>
                                        </p:tgtEl>
                                        <p:attrNameLst>
                                          <p:attrName>ppt_x</p:attrName>
                                        </p:attrNameLst>
                                      </p:cBhvr>
                                      <p:tavLst>
                                        <p:tav tm="0">
                                          <p:val>
                                            <p:strVal val="0-#ppt_w/2"/>
                                          </p:val>
                                        </p:tav>
                                        <p:tav tm="100000">
                                          <p:val>
                                            <p:strVal val="#ppt_x"/>
                                          </p:val>
                                        </p:tav>
                                      </p:tavLst>
                                    </p:anim>
                                    <p:anim calcmode="lin" valueType="num">
                                      <p:cBhvr additive="base">
                                        <p:cTn id="1043" dur="35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3500" fill="hold"/>
                                        <p:tgtEl>
                                          <p:spTgt spid="60"/>
                                        </p:tgtEl>
                                        <p:attrNameLst>
                                          <p:attrName>ppt_w</p:attrName>
                                        </p:attrNameLst>
                                      </p:cBhvr>
                                      <p:tavLst>
                                        <p:tav tm="0" fmla="#ppt_w*sin(2.5*pi*$)">
                                          <p:val>
                                            <p:fltVal val="0"/>
                                          </p:val>
                                        </p:tav>
                                        <p:tav tm="100000">
                                          <p:val>
                                            <p:fltVal val="1"/>
                                          </p:val>
                                        </p:tav>
                                      </p:tavLst>
                                    </p:anim>
                                    <p:anim calcmode="lin" valueType="num">
                                      <p:cBhvr>
                                        <p:cTn id="1047" dur="35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3500"/>
                                        <p:tgtEl>
                                          <p:spTgt spid="60"/>
                                        </p:tgtEl>
                                        <p:attrNameLst>
                                          <p:attrName>ppt_x</p:attrName>
                                        </p:attrNameLst>
                                      </p:cBhvr>
                                      <p:tavLst>
                                        <p:tav tm="0">
                                          <p:val>
                                            <p:strVal val="ppt_x"/>
                                          </p:val>
                                        </p:tav>
                                        <p:tav tm="100000">
                                          <p:val>
                                            <p:strVal val="0-ppt_w/2"/>
                                          </p:val>
                                        </p:tav>
                                      </p:tavLst>
                                    </p:anim>
                                    <p:anim calcmode="lin" valueType="num">
                                      <p:cBhvr additive="base">
                                        <p:cTn id="1050" dur="3500"/>
                                        <p:tgtEl>
                                          <p:spTgt spid="60"/>
                                        </p:tgtEl>
                                        <p:attrNameLst>
                                          <p:attrName>ppt_y</p:attrName>
                                        </p:attrNameLst>
                                      </p:cBhvr>
                                      <p:tavLst>
                                        <p:tav tm="0">
                                          <p:val>
                                            <p:strVal val="ppt_y"/>
                                          </p:val>
                                        </p:tav>
                                        <p:tav tm="100000">
                                          <p:val>
                                            <p:strVal val="ppt_y"/>
                                          </p:val>
                                        </p:tav>
                                      </p:tavLst>
                                    </p:anim>
                                    <p:set>
                                      <p:cBhvr>
                                        <p:cTn id="1051" dur="1" fill="hold">
                                          <p:stCondLst>
                                            <p:cond delay="3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3500"/>
                                        <p:tgtEl>
                                          <p:spTgt spid="60"/>
                                        </p:tgtEl>
                                      </p:cBhvr>
                                    </p:animEffect>
                                    <p:set>
                                      <p:cBhvr>
                                        <p:cTn id="1054" dur="1" fill="hold">
                                          <p:stCondLst>
                                            <p:cond delay="3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3500" fill="hold"/>
                                        <p:tgtEl>
                                          <p:spTgt spid="59"/>
                                        </p:tgtEl>
                                        <p:attrNameLst>
                                          <p:attrName>ppt_x</p:attrName>
                                        </p:attrNameLst>
                                      </p:cBhvr>
                                      <p:tavLst>
                                        <p:tav tm="0">
                                          <p:val>
                                            <p:strVal val="0-#ppt_w/2"/>
                                          </p:val>
                                        </p:tav>
                                        <p:tav tm="100000">
                                          <p:val>
                                            <p:strVal val="#ppt_x"/>
                                          </p:val>
                                        </p:tav>
                                      </p:tavLst>
                                    </p:anim>
                                    <p:anim calcmode="lin" valueType="num">
                                      <p:cBhvr additive="base">
                                        <p:cTn id="1058" dur="35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3500" fill="hold"/>
                                        <p:tgtEl>
                                          <p:spTgt spid="59"/>
                                        </p:tgtEl>
                                        <p:attrNameLst>
                                          <p:attrName>ppt_w</p:attrName>
                                        </p:attrNameLst>
                                      </p:cBhvr>
                                      <p:tavLst>
                                        <p:tav tm="0" fmla="#ppt_w*sin(2.5*pi*$)">
                                          <p:val>
                                            <p:fltVal val="0"/>
                                          </p:val>
                                        </p:tav>
                                        <p:tav tm="100000">
                                          <p:val>
                                            <p:fltVal val="1"/>
                                          </p:val>
                                        </p:tav>
                                      </p:tavLst>
                                    </p:anim>
                                    <p:anim calcmode="lin" valueType="num">
                                      <p:cBhvr>
                                        <p:cTn id="1062" dur="35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3500"/>
                                        <p:tgtEl>
                                          <p:spTgt spid="59"/>
                                        </p:tgtEl>
                                        <p:attrNameLst>
                                          <p:attrName>ppt_x</p:attrName>
                                        </p:attrNameLst>
                                      </p:cBhvr>
                                      <p:tavLst>
                                        <p:tav tm="0">
                                          <p:val>
                                            <p:strVal val="ppt_x"/>
                                          </p:val>
                                        </p:tav>
                                        <p:tav tm="100000">
                                          <p:val>
                                            <p:strVal val="0-ppt_w/2"/>
                                          </p:val>
                                        </p:tav>
                                      </p:tavLst>
                                    </p:anim>
                                    <p:anim calcmode="lin" valueType="num">
                                      <p:cBhvr additive="base">
                                        <p:cTn id="1065" dur="3500"/>
                                        <p:tgtEl>
                                          <p:spTgt spid="59"/>
                                        </p:tgtEl>
                                        <p:attrNameLst>
                                          <p:attrName>ppt_y</p:attrName>
                                        </p:attrNameLst>
                                      </p:cBhvr>
                                      <p:tavLst>
                                        <p:tav tm="0">
                                          <p:val>
                                            <p:strVal val="ppt_y"/>
                                          </p:val>
                                        </p:tav>
                                        <p:tav tm="100000">
                                          <p:val>
                                            <p:strVal val="ppt_y"/>
                                          </p:val>
                                        </p:tav>
                                      </p:tavLst>
                                    </p:anim>
                                    <p:set>
                                      <p:cBhvr>
                                        <p:cTn id="1066" dur="1" fill="hold">
                                          <p:stCondLst>
                                            <p:cond delay="3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3500"/>
                                        <p:tgtEl>
                                          <p:spTgt spid="59"/>
                                        </p:tgtEl>
                                      </p:cBhvr>
                                    </p:animEffect>
                                    <p:set>
                                      <p:cBhvr>
                                        <p:cTn id="1069" dur="1" fill="hold">
                                          <p:stCondLst>
                                            <p:cond delay="3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3500" fill="hold"/>
                                        <p:tgtEl>
                                          <p:spTgt spid="58"/>
                                        </p:tgtEl>
                                        <p:attrNameLst>
                                          <p:attrName>ppt_x</p:attrName>
                                        </p:attrNameLst>
                                      </p:cBhvr>
                                      <p:tavLst>
                                        <p:tav tm="0">
                                          <p:val>
                                            <p:strVal val="0-#ppt_w/2"/>
                                          </p:val>
                                        </p:tav>
                                        <p:tav tm="100000">
                                          <p:val>
                                            <p:strVal val="#ppt_x"/>
                                          </p:val>
                                        </p:tav>
                                      </p:tavLst>
                                    </p:anim>
                                    <p:anim calcmode="lin" valueType="num">
                                      <p:cBhvr additive="base">
                                        <p:cTn id="1073" dur="35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3500" fill="hold"/>
                                        <p:tgtEl>
                                          <p:spTgt spid="58"/>
                                        </p:tgtEl>
                                        <p:attrNameLst>
                                          <p:attrName>ppt_w</p:attrName>
                                        </p:attrNameLst>
                                      </p:cBhvr>
                                      <p:tavLst>
                                        <p:tav tm="0" fmla="#ppt_w*sin(2.5*pi*$)">
                                          <p:val>
                                            <p:fltVal val="0"/>
                                          </p:val>
                                        </p:tav>
                                        <p:tav tm="100000">
                                          <p:val>
                                            <p:fltVal val="1"/>
                                          </p:val>
                                        </p:tav>
                                      </p:tavLst>
                                    </p:anim>
                                    <p:anim calcmode="lin" valueType="num">
                                      <p:cBhvr>
                                        <p:cTn id="1077" dur="35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3500"/>
                                        <p:tgtEl>
                                          <p:spTgt spid="58"/>
                                        </p:tgtEl>
                                        <p:attrNameLst>
                                          <p:attrName>ppt_x</p:attrName>
                                        </p:attrNameLst>
                                      </p:cBhvr>
                                      <p:tavLst>
                                        <p:tav tm="0">
                                          <p:val>
                                            <p:strVal val="ppt_x"/>
                                          </p:val>
                                        </p:tav>
                                        <p:tav tm="100000">
                                          <p:val>
                                            <p:strVal val="0-ppt_w/2"/>
                                          </p:val>
                                        </p:tav>
                                      </p:tavLst>
                                    </p:anim>
                                    <p:anim calcmode="lin" valueType="num">
                                      <p:cBhvr additive="base">
                                        <p:cTn id="1080" dur="3500"/>
                                        <p:tgtEl>
                                          <p:spTgt spid="58"/>
                                        </p:tgtEl>
                                        <p:attrNameLst>
                                          <p:attrName>ppt_y</p:attrName>
                                        </p:attrNameLst>
                                      </p:cBhvr>
                                      <p:tavLst>
                                        <p:tav tm="0">
                                          <p:val>
                                            <p:strVal val="ppt_y"/>
                                          </p:val>
                                        </p:tav>
                                        <p:tav tm="100000">
                                          <p:val>
                                            <p:strVal val="ppt_y"/>
                                          </p:val>
                                        </p:tav>
                                      </p:tavLst>
                                    </p:anim>
                                    <p:set>
                                      <p:cBhvr>
                                        <p:cTn id="1081" dur="1" fill="hold">
                                          <p:stCondLst>
                                            <p:cond delay="3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3500"/>
                                        <p:tgtEl>
                                          <p:spTgt spid="58"/>
                                        </p:tgtEl>
                                      </p:cBhvr>
                                    </p:animEffect>
                                    <p:set>
                                      <p:cBhvr>
                                        <p:cTn id="1084" dur="1" fill="hold">
                                          <p:stCondLst>
                                            <p:cond delay="3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3500" fill="hold"/>
                                        <p:tgtEl>
                                          <p:spTgt spid="57"/>
                                        </p:tgtEl>
                                        <p:attrNameLst>
                                          <p:attrName>ppt_x</p:attrName>
                                        </p:attrNameLst>
                                      </p:cBhvr>
                                      <p:tavLst>
                                        <p:tav tm="0">
                                          <p:val>
                                            <p:strVal val="0-#ppt_w/2"/>
                                          </p:val>
                                        </p:tav>
                                        <p:tav tm="100000">
                                          <p:val>
                                            <p:strVal val="#ppt_x"/>
                                          </p:val>
                                        </p:tav>
                                      </p:tavLst>
                                    </p:anim>
                                    <p:anim calcmode="lin" valueType="num">
                                      <p:cBhvr additive="base">
                                        <p:cTn id="1088" dur="35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3500" fill="hold"/>
                                        <p:tgtEl>
                                          <p:spTgt spid="57"/>
                                        </p:tgtEl>
                                        <p:attrNameLst>
                                          <p:attrName>ppt_w</p:attrName>
                                        </p:attrNameLst>
                                      </p:cBhvr>
                                      <p:tavLst>
                                        <p:tav tm="0" fmla="#ppt_w*sin(2.5*pi*$)">
                                          <p:val>
                                            <p:fltVal val="0"/>
                                          </p:val>
                                        </p:tav>
                                        <p:tav tm="100000">
                                          <p:val>
                                            <p:fltVal val="1"/>
                                          </p:val>
                                        </p:tav>
                                      </p:tavLst>
                                    </p:anim>
                                    <p:anim calcmode="lin" valueType="num">
                                      <p:cBhvr>
                                        <p:cTn id="1092" dur="35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3500"/>
                                        <p:tgtEl>
                                          <p:spTgt spid="57"/>
                                        </p:tgtEl>
                                        <p:attrNameLst>
                                          <p:attrName>ppt_x</p:attrName>
                                        </p:attrNameLst>
                                      </p:cBhvr>
                                      <p:tavLst>
                                        <p:tav tm="0">
                                          <p:val>
                                            <p:strVal val="ppt_x"/>
                                          </p:val>
                                        </p:tav>
                                        <p:tav tm="100000">
                                          <p:val>
                                            <p:strVal val="0-ppt_w/2"/>
                                          </p:val>
                                        </p:tav>
                                      </p:tavLst>
                                    </p:anim>
                                    <p:anim calcmode="lin" valueType="num">
                                      <p:cBhvr additive="base">
                                        <p:cTn id="1095" dur="3500"/>
                                        <p:tgtEl>
                                          <p:spTgt spid="57"/>
                                        </p:tgtEl>
                                        <p:attrNameLst>
                                          <p:attrName>ppt_y</p:attrName>
                                        </p:attrNameLst>
                                      </p:cBhvr>
                                      <p:tavLst>
                                        <p:tav tm="0">
                                          <p:val>
                                            <p:strVal val="ppt_y"/>
                                          </p:val>
                                        </p:tav>
                                        <p:tav tm="100000">
                                          <p:val>
                                            <p:strVal val="ppt_y"/>
                                          </p:val>
                                        </p:tav>
                                      </p:tavLst>
                                    </p:anim>
                                    <p:set>
                                      <p:cBhvr>
                                        <p:cTn id="1096" dur="1" fill="hold">
                                          <p:stCondLst>
                                            <p:cond delay="3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3500"/>
                                        <p:tgtEl>
                                          <p:spTgt spid="57"/>
                                        </p:tgtEl>
                                      </p:cBhvr>
                                    </p:animEffect>
                                    <p:set>
                                      <p:cBhvr>
                                        <p:cTn id="1099" dur="1" fill="hold">
                                          <p:stCondLst>
                                            <p:cond delay="3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3500" fill="hold"/>
                                        <p:tgtEl>
                                          <p:spTgt spid="56"/>
                                        </p:tgtEl>
                                        <p:attrNameLst>
                                          <p:attrName>ppt_x</p:attrName>
                                        </p:attrNameLst>
                                      </p:cBhvr>
                                      <p:tavLst>
                                        <p:tav tm="0">
                                          <p:val>
                                            <p:strVal val="0-#ppt_w/2"/>
                                          </p:val>
                                        </p:tav>
                                        <p:tav tm="100000">
                                          <p:val>
                                            <p:strVal val="#ppt_x"/>
                                          </p:val>
                                        </p:tav>
                                      </p:tavLst>
                                    </p:anim>
                                    <p:anim calcmode="lin" valueType="num">
                                      <p:cBhvr additive="base">
                                        <p:cTn id="1103" dur="35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3500" fill="hold"/>
                                        <p:tgtEl>
                                          <p:spTgt spid="56"/>
                                        </p:tgtEl>
                                        <p:attrNameLst>
                                          <p:attrName>ppt_w</p:attrName>
                                        </p:attrNameLst>
                                      </p:cBhvr>
                                      <p:tavLst>
                                        <p:tav tm="0" fmla="#ppt_w*sin(2.5*pi*$)">
                                          <p:val>
                                            <p:fltVal val="0"/>
                                          </p:val>
                                        </p:tav>
                                        <p:tav tm="100000">
                                          <p:val>
                                            <p:fltVal val="1"/>
                                          </p:val>
                                        </p:tav>
                                      </p:tavLst>
                                    </p:anim>
                                    <p:anim calcmode="lin" valueType="num">
                                      <p:cBhvr>
                                        <p:cTn id="1107" dur="35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3500"/>
                                        <p:tgtEl>
                                          <p:spTgt spid="56"/>
                                        </p:tgtEl>
                                        <p:attrNameLst>
                                          <p:attrName>ppt_x</p:attrName>
                                        </p:attrNameLst>
                                      </p:cBhvr>
                                      <p:tavLst>
                                        <p:tav tm="0">
                                          <p:val>
                                            <p:strVal val="ppt_x"/>
                                          </p:val>
                                        </p:tav>
                                        <p:tav tm="100000">
                                          <p:val>
                                            <p:strVal val="0-ppt_w/2"/>
                                          </p:val>
                                        </p:tav>
                                      </p:tavLst>
                                    </p:anim>
                                    <p:anim calcmode="lin" valueType="num">
                                      <p:cBhvr additive="base">
                                        <p:cTn id="1110" dur="3500"/>
                                        <p:tgtEl>
                                          <p:spTgt spid="56"/>
                                        </p:tgtEl>
                                        <p:attrNameLst>
                                          <p:attrName>ppt_y</p:attrName>
                                        </p:attrNameLst>
                                      </p:cBhvr>
                                      <p:tavLst>
                                        <p:tav tm="0">
                                          <p:val>
                                            <p:strVal val="ppt_y"/>
                                          </p:val>
                                        </p:tav>
                                        <p:tav tm="100000">
                                          <p:val>
                                            <p:strVal val="ppt_y"/>
                                          </p:val>
                                        </p:tav>
                                      </p:tavLst>
                                    </p:anim>
                                    <p:set>
                                      <p:cBhvr>
                                        <p:cTn id="1111" dur="1" fill="hold">
                                          <p:stCondLst>
                                            <p:cond delay="3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3500"/>
                                        <p:tgtEl>
                                          <p:spTgt spid="56"/>
                                        </p:tgtEl>
                                      </p:cBhvr>
                                    </p:animEffect>
                                    <p:set>
                                      <p:cBhvr>
                                        <p:cTn id="1114" dur="1" fill="hold">
                                          <p:stCondLst>
                                            <p:cond delay="3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3500" fill="hold"/>
                                        <p:tgtEl>
                                          <p:spTgt spid="55"/>
                                        </p:tgtEl>
                                        <p:attrNameLst>
                                          <p:attrName>ppt_x</p:attrName>
                                        </p:attrNameLst>
                                      </p:cBhvr>
                                      <p:tavLst>
                                        <p:tav tm="0">
                                          <p:val>
                                            <p:strVal val="0-#ppt_w/2"/>
                                          </p:val>
                                        </p:tav>
                                        <p:tav tm="100000">
                                          <p:val>
                                            <p:strVal val="#ppt_x"/>
                                          </p:val>
                                        </p:tav>
                                      </p:tavLst>
                                    </p:anim>
                                    <p:anim calcmode="lin" valueType="num">
                                      <p:cBhvr additive="base">
                                        <p:cTn id="1118" dur="35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3500" fill="hold"/>
                                        <p:tgtEl>
                                          <p:spTgt spid="55"/>
                                        </p:tgtEl>
                                        <p:attrNameLst>
                                          <p:attrName>ppt_w</p:attrName>
                                        </p:attrNameLst>
                                      </p:cBhvr>
                                      <p:tavLst>
                                        <p:tav tm="0" fmla="#ppt_w*sin(2.5*pi*$)">
                                          <p:val>
                                            <p:fltVal val="0"/>
                                          </p:val>
                                        </p:tav>
                                        <p:tav tm="100000">
                                          <p:val>
                                            <p:fltVal val="1"/>
                                          </p:val>
                                        </p:tav>
                                      </p:tavLst>
                                    </p:anim>
                                    <p:anim calcmode="lin" valueType="num">
                                      <p:cBhvr>
                                        <p:cTn id="1122" dur="35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3500"/>
                                        <p:tgtEl>
                                          <p:spTgt spid="55"/>
                                        </p:tgtEl>
                                        <p:attrNameLst>
                                          <p:attrName>ppt_x</p:attrName>
                                        </p:attrNameLst>
                                      </p:cBhvr>
                                      <p:tavLst>
                                        <p:tav tm="0">
                                          <p:val>
                                            <p:strVal val="ppt_x"/>
                                          </p:val>
                                        </p:tav>
                                        <p:tav tm="100000">
                                          <p:val>
                                            <p:strVal val="0-ppt_w/2"/>
                                          </p:val>
                                        </p:tav>
                                      </p:tavLst>
                                    </p:anim>
                                    <p:anim calcmode="lin" valueType="num">
                                      <p:cBhvr additive="base">
                                        <p:cTn id="1125" dur="3500"/>
                                        <p:tgtEl>
                                          <p:spTgt spid="55"/>
                                        </p:tgtEl>
                                        <p:attrNameLst>
                                          <p:attrName>ppt_y</p:attrName>
                                        </p:attrNameLst>
                                      </p:cBhvr>
                                      <p:tavLst>
                                        <p:tav tm="0">
                                          <p:val>
                                            <p:strVal val="ppt_y"/>
                                          </p:val>
                                        </p:tav>
                                        <p:tav tm="100000">
                                          <p:val>
                                            <p:strVal val="ppt_y"/>
                                          </p:val>
                                        </p:tav>
                                      </p:tavLst>
                                    </p:anim>
                                    <p:set>
                                      <p:cBhvr>
                                        <p:cTn id="1126" dur="1" fill="hold">
                                          <p:stCondLst>
                                            <p:cond delay="3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3500"/>
                                        <p:tgtEl>
                                          <p:spTgt spid="55"/>
                                        </p:tgtEl>
                                      </p:cBhvr>
                                    </p:animEffect>
                                    <p:set>
                                      <p:cBhvr>
                                        <p:cTn id="1129" dur="1" fill="hold">
                                          <p:stCondLst>
                                            <p:cond delay="3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3500" fill="hold"/>
                                        <p:tgtEl>
                                          <p:spTgt spid="54"/>
                                        </p:tgtEl>
                                        <p:attrNameLst>
                                          <p:attrName>ppt_x</p:attrName>
                                        </p:attrNameLst>
                                      </p:cBhvr>
                                      <p:tavLst>
                                        <p:tav tm="0">
                                          <p:val>
                                            <p:strVal val="0-#ppt_w/2"/>
                                          </p:val>
                                        </p:tav>
                                        <p:tav tm="100000">
                                          <p:val>
                                            <p:strVal val="#ppt_x"/>
                                          </p:val>
                                        </p:tav>
                                      </p:tavLst>
                                    </p:anim>
                                    <p:anim calcmode="lin" valueType="num">
                                      <p:cBhvr additive="base">
                                        <p:cTn id="1133" dur="35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3500" fill="hold"/>
                                        <p:tgtEl>
                                          <p:spTgt spid="54"/>
                                        </p:tgtEl>
                                        <p:attrNameLst>
                                          <p:attrName>ppt_w</p:attrName>
                                        </p:attrNameLst>
                                      </p:cBhvr>
                                      <p:tavLst>
                                        <p:tav tm="0" fmla="#ppt_w*sin(2.5*pi*$)">
                                          <p:val>
                                            <p:fltVal val="0"/>
                                          </p:val>
                                        </p:tav>
                                        <p:tav tm="100000">
                                          <p:val>
                                            <p:fltVal val="1"/>
                                          </p:val>
                                        </p:tav>
                                      </p:tavLst>
                                    </p:anim>
                                    <p:anim calcmode="lin" valueType="num">
                                      <p:cBhvr>
                                        <p:cTn id="1137" dur="35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3500"/>
                                        <p:tgtEl>
                                          <p:spTgt spid="54"/>
                                        </p:tgtEl>
                                        <p:attrNameLst>
                                          <p:attrName>ppt_x</p:attrName>
                                        </p:attrNameLst>
                                      </p:cBhvr>
                                      <p:tavLst>
                                        <p:tav tm="0">
                                          <p:val>
                                            <p:strVal val="ppt_x"/>
                                          </p:val>
                                        </p:tav>
                                        <p:tav tm="100000">
                                          <p:val>
                                            <p:strVal val="0-ppt_w/2"/>
                                          </p:val>
                                        </p:tav>
                                      </p:tavLst>
                                    </p:anim>
                                    <p:anim calcmode="lin" valueType="num">
                                      <p:cBhvr additive="base">
                                        <p:cTn id="1140" dur="3500"/>
                                        <p:tgtEl>
                                          <p:spTgt spid="54"/>
                                        </p:tgtEl>
                                        <p:attrNameLst>
                                          <p:attrName>ppt_y</p:attrName>
                                        </p:attrNameLst>
                                      </p:cBhvr>
                                      <p:tavLst>
                                        <p:tav tm="0">
                                          <p:val>
                                            <p:strVal val="ppt_y"/>
                                          </p:val>
                                        </p:tav>
                                        <p:tav tm="100000">
                                          <p:val>
                                            <p:strVal val="ppt_y"/>
                                          </p:val>
                                        </p:tav>
                                      </p:tavLst>
                                    </p:anim>
                                    <p:set>
                                      <p:cBhvr>
                                        <p:cTn id="1141" dur="1" fill="hold">
                                          <p:stCondLst>
                                            <p:cond delay="3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3500"/>
                                        <p:tgtEl>
                                          <p:spTgt spid="54"/>
                                        </p:tgtEl>
                                      </p:cBhvr>
                                    </p:animEffect>
                                    <p:set>
                                      <p:cBhvr>
                                        <p:cTn id="1144" dur="1" fill="hold">
                                          <p:stCondLst>
                                            <p:cond delay="3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3500" fill="hold"/>
                                        <p:tgtEl>
                                          <p:spTgt spid="53"/>
                                        </p:tgtEl>
                                        <p:attrNameLst>
                                          <p:attrName>ppt_x</p:attrName>
                                        </p:attrNameLst>
                                      </p:cBhvr>
                                      <p:tavLst>
                                        <p:tav tm="0">
                                          <p:val>
                                            <p:strVal val="0-#ppt_w/2"/>
                                          </p:val>
                                        </p:tav>
                                        <p:tav tm="100000">
                                          <p:val>
                                            <p:strVal val="#ppt_x"/>
                                          </p:val>
                                        </p:tav>
                                      </p:tavLst>
                                    </p:anim>
                                    <p:anim calcmode="lin" valueType="num">
                                      <p:cBhvr additive="base">
                                        <p:cTn id="1148" dur="35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3500" fill="hold"/>
                                        <p:tgtEl>
                                          <p:spTgt spid="53"/>
                                        </p:tgtEl>
                                        <p:attrNameLst>
                                          <p:attrName>ppt_w</p:attrName>
                                        </p:attrNameLst>
                                      </p:cBhvr>
                                      <p:tavLst>
                                        <p:tav tm="0" fmla="#ppt_w*sin(2.5*pi*$)">
                                          <p:val>
                                            <p:fltVal val="0"/>
                                          </p:val>
                                        </p:tav>
                                        <p:tav tm="100000">
                                          <p:val>
                                            <p:fltVal val="1"/>
                                          </p:val>
                                        </p:tav>
                                      </p:tavLst>
                                    </p:anim>
                                    <p:anim calcmode="lin" valueType="num">
                                      <p:cBhvr>
                                        <p:cTn id="1152" dur="35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3500"/>
                                        <p:tgtEl>
                                          <p:spTgt spid="53"/>
                                        </p:tgtEl>
                                        <p:attrNameLst>
                                          <p:attrName>ppt_x</p:attrName>
                                        </p:attrNameLst>
                                      </p:cBhvr>
                                      <p:tavLst>
                                        <p:tav tm="0">
                                          <p:val>
                                            <p:strVal val="ppt_x"/>
                                          </p:val>
                                        </p:tav>
                                        <p:tav tm="100000">
                                          <p:val>
                                            <p:strVal val="0-ppt_w/2"/>
                                          </p:val>
                                        </p:tav>
                                      </p:tavLst>
                                    </p:anim>
                                    <p:anim calcmode="lin" valueType="num">
                                      <p:cBhvr additive="base">
                                        <p:cTn id="1155" dur="3500"/>
                                        <p:tgtEl>
                                          <p:spTgt spid="53"/>
                                        </p:tgtEl>
                                        <p:attrNameLst>
                                          <p:attrName>ppt_y</p:attrName>
                                        </p:attrNameLst>
                                      </p:cBhvr>
                                      <p:tavLst>
                                        <p:tav tm="0">
                                          <p:val>
                                            <p:strVal val="ppt_y"/>
                                          </p:val>
                                        </p:tav>
                                        <p:tav tm="100000">
                                          <p:val>
                                            <p:strVal val="ppt_y"/>
                                          </p:val>
                                        </p:tav>
                                      </p:tavLst>
                                    </p:anim>
                                    <p:set>
                                      <p:cBhvr>
                                        <p:cTn id="1156" dur="1" fill="hold">
                                          <p:stCondLst>
                                            <p:cond delay="3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3500"/>
                                        <p:tgtEl>
                                          <p:spTgt spid="53"/>
                                        </p:tgtEl>
                                      </p:cBhvr>
                                    </p:animEffect>
                                    <p:set>
                                      <p:cBhvr>
                                        <p:cTn id="1159" dur="1" fill="hold">
                                          <p:stCondLst>
                                            <p:cond delay="3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3500" fill="hold"/>
                                        <p:tgtEl>
                                          <p:spTgt spid="52"/>
                                        </p:tgtEl>
                                        <p:attrNameLst>
                                          <p:attrName>ppt_x</p:attrName>
                                        </p:attrNameLst>
                                      </p:cBhvr>
                                      <p:tavLst>
                                        <p:tav tm="0">
                                          <p:val>
                                            <p:strVal val="0-#ppt_w/2"/>
                                          </p:val>
                                        </p:tav>
                                        <p:tav tm="100000">
                                          <p:val>
                                            <p:strVal val="#ppt_x"/>
                                          </p:val>
                                        </p:tav>
                                      </p:tavLst>
                                    </p:anim>
                                    <p:anim calcmode="lin" valueType="num">
                                      <p:cBhvr additive="base">
                                        <p:cTn id="1163" dur="35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3500" fill="hold"/>
                                        <p:tgtEl>
                                          <p:spTgt spid="52"/>
                                        </p:tgtEl>
                                        <p:attrNameLst>
                                          <p:attrName>ppt_w</p:attrName>
                                        </p:attrNameLst>
                                      </p:cBhvr>
                                      <p:tavLst>
                                        <p:tav tm="0" fmla="#ppt_w*sin(2.5*pi*$)">
                                          <p:val>
                                            <p:fltVal val="0"/>
                                          </p:val>
                                        </p:tav>
                                        <p:tav tm="100000">
                                          <p:val>
                                            <p:fltVal val="1"/>
                                          </p:val>
                                        </p:tav>
                                      </p:tavLst>
                                    </p:anim>
                                    <p:anim calcmode="lin" valueType="num">
                                      <p:cBhvr>
                                        <p:cTn id="1167" dur="35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3500"/>
                                        <p:tgtEl>
                                          <p:spTgt spid="52"/>
                                        </p:tgtEl>
                                        <p:attrNameLst>
                                          <p:attrName>ppt_x</p:attrName>
                                        </p:attrNameLst>
                                      </p:cBhvr>
                                      <p:tavLst>
                                        <p:tav tm="0">
                                          <p:val>
                                            <p:strVal val="ppt_x"/>
                                          </p:val>
                                        </p:tav>
                                        <p:tav tm="100000">
                                          <p:val>
                                            <p:strVal val="0-ppt_w/2"/>
                                          </p:val>
                                        </p:tav>
                                      </p:tavLst>
                                    </p:anim>
                                    <p:anim calcmode="lin" valueType="num">
                                      <p:cBhvr additive="base">
                                        <p:cTn id="1170" dur="3500"/>
                                        <p:tgtEl>
                                          <p:spTgt spid="52"/>
                                        </p:tgtEl>
                                        <p:attrNameLst>
                                          <p:attrName>ppt_y</p:attrName>
                                        </p:attrNameLst>
                                      </p:cBhvr>
                                      <p:tavLst>
                                        <p:tav tm="0">
                                          <p:val>
                                            <p:strVal val="ppt_y"/>
                                          </p:val>
                                        </p:tav>
                                        <p:tav tm="100000">
                                          <p:val>
                                            <p:strVal val="ppt_y"/>
                                          </p:val>
                                        </p:tav>
                                      </p:tavLst>
                                    </p:anim>
                                    <p:set>
                                      <p:cBhvr>
                                        <p:cTn id="1171" dur="1" fill="hold">
                                          <p:stCondLst>
                                            <p:cond delay="3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3500"/>
                                        <p:tgtEl>
                                          <p:spTgt spid="52"/>
                                        </p:tgtEl>
                                      </p:cBhvr>
                                    </p:animEffect>
                                    <p:set>
                                      <p:cBhvr>
                                        <p:cTn id="1174" dur="1" fill="hold">
                                          <p:stCondLst>
                                            <p:cond delay="3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3500" fill="hold"/>
                                        <p:tgtEl>
                                          <p:spTgt spid="51"/>
                                        </p:tgtEl>
                                        <p:attrNameLst>
                                          <p:attrName>ppt_x</p:attrName>
                                        </p:attrNameLst>
                                      </p:cBhvr>
                                      <p:tavLst>
                                        <p:tav tm="0">
                                          <p:val>
                                            <p:strVal val="0-#ppt_w/2"/>
                                          </p:val>
                                        </p:tav>
                                        <p:tav tm="100000">
                                          <p:val>
                                            <p:strVal val="#ppt_x"/>
                                          </p:val>
                                        </p:tav>
                                      </p:tavLst>
                                    </p:anim>
                                    <p:anim calcmode="lin" valueType="num">
                                      <p:cBhvr additive="base">
                                        <p:cTn id="1178" dur="35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3500" fill="hold"/>
                                        <p:tgtEl>
                                          <p:spTgt spid="51"/>
                                        </p:tgtEl>
                                        <p:attrNameLst>
                                          <p:attrName>ppt_w</p:attrName>
                                        </p:attrNameLst>
                                      </p:cBhvr>
                                      <p:tavLst>
                                        <p:tav tm="0" fmla="#ppt_w*sin(2.5*pi*$)">
                                          <p:val>
                                            <p:fltVal val="0"/>
                                          </p:val>
                                        </p:tav>
                                        <p:tav tm="100000">
                                          <p:val>
                                            <p:fltVal val="1"/>
                                          </p:val>
                                        </p:tav>
                                      </p:tavLst>
                                    </p:anim>
                                    <p:anim calcmode="lin" valueType="num">
                                      <p:cBhvr>
                                        <p:cTn id="1182" dur="35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3500"/>
                                        <p:tgtEl>
                                          <p:spTgt spid="51"/>
                                        </p:tgtEl>
                                        <p:attrNameLst>
                                          <p:attrName>ppt_x</p:attrName>
                                        </p:attrNameLst>
                                      </p:cBhvr>
                                      <p:tavLst>
                                        <p:tav tm="0">
                                          <p:val>
                                            <p:strVal val="ppt_x"/>
                                          </p:val>
                                        </p:tav>
                                        <p:tav tm="100000">
                                          <p:val>
                                            <p:strVal val="0-ppt_w/2"/>
                                          </p:val>
                                        </p:tav>
                                      </p:tavLst>
                                    </p:anim>
                                    <p:anim calcmode="lin" valueType="num">
                                      <p:cBhvr additive="base">
                                        <p:cTn id="1185" dur="3500"/>
                                        <p:tgtEl>
                                          <p:spTgt spid="51"/>
                                        </p:tgtEl>
                                        <p:attrNameLst>
                                          <p:attrName>ppt_y</p:attrName>
                                        </p:attrNameLst>
                                      </p:cBhvr>
                                      <p:tavLst>
                                        <p:tav tm="0">
                                          <p:val>
                                            <p:strVal val="ppt_y"/>
                                          </p:val>
                                        </p:tav>
                                        <p:tav tm="100000">
                                          <p:val>
                                            <p:strVal val="ppt_y"/>
                                          </p:val>
                                        </p:tav>
                                      </p:tavLst>
                                    </p:anim>
                                    <p:set>
                                      <p:cBhvr>
                                        <p:cTn id="1186" dur="1" fill="hold">
                                          <p:stCondLst>
                                            <p:cond delay="3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3500"/>
                                        <p:tgtEl>
                                          <p:spTgt spid="51"/>
                                        </p:tgtEl>
                                      </p:cBhvr>
                                    </p:animEffect>
                                    <p:set>
                                      <p:cBhvr>
                                        <p:cTn id="1189" dur="1" fill="hold">
                                          <p:stCondLst>
                                            <p:cond delay="3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3500" fill="hold"/>
                                        <p:tgtEl>
                                          <p:spTgt spid="50"/>
                                        </p:tgtEl>
                                        <p:attrNameLst>
                                          <p:attrName>ppt_x</p:attrName>
                                        </p:attrNameLst>
                                      </p:cBhvr>
                                      <p:tavLst>
                                        <p:tav tm="0">
                                          <p:val>
                                            <p:strVal val="0-#ppt_w/2"/>
                                          </p:val>
                                        </p:tav>
                                        <p:tav tm="100000">
                                          <p:val>
                                            <p:strVal val="#ppt_x"/>
                                          </p:val>
                                        </p:tav>
                                      </p:tavLst>
                                    </p:anim>
                                    <p:anim calcmode="lin" valueType="num">
                                      <p:cBhvr additive="base">
                                        <p:cTn id="1193" dur="35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3500" fill="hold"/>
                                        <p:tgtEl>
                                          <p:spTgt spid="50"/>
                                        </p:tgtEl>
                                        <p:attrNameLst>
                                          <p:attrName>ppt_w</p:attrName>
                                        </p:attrNameLst>
                                      </p:cBhvr>
                                      <p:tavLst>
                                        <p:tav tm="0" fmla="#ppt_w*sin(2.5*pi*$)">
                                          <p:val>
                                            <p:fltVal val="0"/>
                                          </p:val>
                                        </p:tav>
                                        <p:tav tm="100000">
                                          <p:val>
                                            <p:fltVal val="1"/>
                                          </p:val>
                                        </p:tav>
                                      </p:tavLst>
                                    </p:anim>
                                    <p:anim calcmode="lin" valueType="num">
                                      <p:cBhvr>
                                        <p:cTn id="1197" dur="35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3500"/>
                                        <p:tgtEl>
                                          <p:spTgt spid="50"/>
                                        </p:tgtEl>
                                        <p:attrNameLst>
                                          <p:attrName>ppt_x</p:attrName>
                                        </p:attrNameLst>
                                      </p:cBhvr>
                                      <p:tavLst>
                                        <p:tav tm="0">
                                          <p:val>
                                            <p:strVal val="ppt_x"/>
                                          </p:val>
                                        </p:tav>
                                        <p:tav tm="100000">
                                          <p:val>
                                            <p:strVal val="0-ppt_w/2"/>
                                          </p:val>
                                        </p:tav>
                                      </p:tavLst>
                                    </p:anim>
                                    <p:anim calcmode="lin" valueType="num">
                                      <p:cBhvr additive="base">
                                        <p:cTn id="1200" dur="3500"/>
                                        <p:tgtEl>
                                          <p:spTgt spid="50"/>
                                        </p:tgtEl>
                                        <p:attrNameLst>
                                          <p:attrName>ppt_y</p:attrName>
                                        </p:attrNameLst>
                                      </p:cBhvr>
                                      <p:tavLst>
                                        <p:tav tm="0">
                                          <p:val>
                                            <p:strVal val="ppt_y"/>
                                          </p:val>
                                        </p:tav>
                                        <p:tav tm="100000">
                                          <p:val>
                                            <p:strVal val="ppt_y"/>
                                          </p:val>
                                        </p:tav>
                                      </p:tavLst>
                                    </p:anim>
                                    <p:set>
                                      <p:cBhvr>
                                        <p:cTn id="1201" dur="1" fill="hold">
                                          <p:stCondLst>
                                            <p:cond delay="3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3500"/>
                                        <p:tgtEl>
                                          <p:spTgt spid="50"/>
                                        </p:tgtEl>
                                      </p:cBhvr>
                                    </p:animEffect>
                                    <p:set>
                                      <p:cBhvr>
                                        <p:cTn id="1204" dur="1" fill="hold">
                                          <p:stCondLst>
                                            <p:cond delay="3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3500" fill="hold"/>
                                        <p:tgtEl>
                                          <p:spTgt spid="49"/>
                                        </p:tgtEl>
                                        <p:attrNameLst>
                                          <p:attrName>ppt_x</p:attrName>
                                        </p:attrNameLst>
                                      </p:cBhvr>
                                      <p:tavLst>
                                        <p:tav tm="0">
                                          <p:val>
                                            <p:strVal val="0-#ppt_w/2"/>
                                          </p:val>
                                        </p:tav>
                                        <p:tav tm="100000">
                                          <p:val>
                                            <p:strVal val="#ppt_x"/>
                                          </p:val>
                                        </p:tav>
                                      </p:tavLst>
                                    </p:anim>
                                    <p:anim calcmode="lin" valueType="num">
                                      <p:cBhvr additive="base">
                                        <p:cTn id="1208" dur="35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3500" fill="hold"/>
                                        <p:tgtEl>
                                          <p:spTgt spid="49"/>
                                        </p:tgtEl>
                                        <p:attrNameLst>
                                          <p:attrName>ppt_w</p:attrName>
                                        </p:attrNameLst>
                                      </p:cBhvr>
                                      <p:tavLst>
                                        <p:tav tm="0" fmla="#ppt_w*sin(2.5*pi*$)">
                                          <p:val>
                                            <p:fltVal val="0"/>
                                          </p:val>
                                        </p:tav>
                                        <p:tav tm="100000">
                                          <p:val>
                                            <p:fltVal val="1"/>
                                          </p:val>
                                        </p:tav>
                                      </p:tavLst>
                                    </p:anim>
                                    <p:anim calcmode="lin" valueType="num">
                                      <p:cBhvr>
                                        <p:cTn id="1212" dur="35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3500"/>
                                        <p:tgtEl>
                                          <p:spTgt spid="49"/>
                                        </p:tgtEl>
                                        <p:attrNameLst>
                                          <p:attrName>ppt_x</p:attrName>
                                        </p:attrNameLst>
                                      </p:cBhvr>
                                      <p:tavLst>
                                        <p:tav tm="0">
                                          <p:val>
                                            <p:strVal val="ppt_x"/>
                                          </p:val>
                                        </p:tav>
                                        <p:tav tm="100000">
                                          <p:val>
                                            <p:strVal val="0-ppt_w/2"/>
                                          </p:val>
                                        </p:tav>
                                      </p:tavLst>
                                    </p:anim>
                                    <p:anim calcmode="lin" valueType="num">
                                      <p:cBhvr additive="base">
                                        <p:cTn id="1215" dur="3500"/>
                                        <p:tgtEl>
                                          <p:spTgt spid="49"/>
                                        </p:tgtEl>
                                        <p:attrNameLst>
                                          <p:attrName>ppt_y</p:attrName>
                                        </p:attrNameLst>
                                      </p:cBhvr>
                                      <p:tavLst>
                                        <p:tav tm="0">
                                          <p:val>
                                            <p:strVal val="ppt_y"/>
                                          </p:val>
                                        </p:tav>
                                        <p:tav tm="100000">
                                          <p:val>
                                            <p:strVal val="ppt_y"/>
                                          </p:val>
                                        </p:tav>
                                      </p:tavLst>
                                    </p:anim>
                                    <p:set>
                                      <p:cBhvr>
                                        <p:cTn id="1216" dur="1" fill="hold">
                                          <p:stCondLst>
                                            <p:cond delay="3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3500"/>
                                        <p:tgtEl>
                                          <p:spTgt spid="49"/>
                                        </p:tgtEl>
                                      </p:cBhvr>
                                    </p:animEffect>
                                    <p:set>
                                      <p:cBhvr>
                                        <p:cTn id="1219" dur="1" fill="hold">
                                          <p:stCondLst>
                                            <p:cond delay="3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3500" fill="hold"/>
                                        <p:tgtEl>
                                          <p:spTgt spid="48"/>
                                        </p:tgtEl>
                                        <p:attrNameLst>
                                          <p:attrName>ppt_x</p:attrName>
                                        </p:attrNameLst>
                                      </p:cBhvr>
                                      <p:tavLst>
                                        <p:tav tm="0">
                                          <p:val>
                                            <p:strVal val="0-#ppt_w/2"/>
                                          </p:val>
                                        </p:tav>
                                        <p:tav tm="100000">
                                          <p:val>
                                            <p:strVal val="#ppt_x"/>
                                          </p:val>
                                        </p:tav>
                                      </p:tavLst>
                                    </p:anim>
                                    <p:anim calcmode="lin" valueType="num">
                                      <p:cBhvr additive="base">
                                        <p:cTn id="1223" dur="35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3500" fill="hold"/>
                                        <p:tgtEl>
                                          <p:spTgt spid="48"/>
                                        </p:tgtEl>
                                        <p:attrNameLst>
                                          <p:attrName>ppt_w</p:attrName>
                                        </p:attrNameLst>
                                      </p:cBhvr>
                                      <p:tavLst>
                                        <p:tav tm="0" fmla="#ppt_w*sin(2.5*pi*$)">
                                          <p:val>
                                            <p:fltVal val="0"/>
                                          </p:val>
                                        </p:tav>
                                        <p:tav tm="100000">
                                          <p:val>
                                            <p:fltVal val="1"/>
                                          </p:val>
                                        </p:tav>
                                      </p:tavLst>
                                    </p:anim>
                                    <p:anim calcmode="lin" valueType="num">
                                      <p:cBhvr>
                                        <p:cTn id="1227" dur="35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3500"/>
                                        <p:tgtEl>
                                          <p:spTgt spid="48"/>
                                        </p:tgtEl>
                                        <p:attrNameLst>
                                          <p:attrName>ppt_x</p:attrName>
                                        </p:attrNameLst>
                                      </p:cBhvr>
                                      <p:tavLst>
                                        <p:tav tm="0">
                                          <p:val>
                                            <p:strVal val="ppt_x"/>
                                          </p:val>
                                        </p:tav>
                                        <p:tav tm="100000">
                                          <p:val>
                                            <p:strVal val="0-ppt_w/2"/>
                                          </p:val>
                                        </p:tav>
                                      </p:tavLst>
                                    </p:anim>
                                    <p:anim calcmode="lin" valueType="num">
                                      <p:cBhvr additive="base">
                                        <p:cTn id="1230" dur="3500"/>
                                        <p:tgtEl>
                                          <p:spTgt spid="48"/>
                                        </p:tgtEl>
                                        <p:attrNameLst>
                                          <p:attrName>ppt_y</p:attrName>
                                        </p:attrNameLst>
                                      </p:cBhvr>
                                      <p:tavLst>
                                        <p:tav tm="0">
                                          <p:val>
                                            <p:strVal val="ppt_y"/>
                                          </p:val>
                                        </p:tav>
                                        <p:tav tm="100000">
                                          <p:val>
                                            <p:strVal val="ppt_y"/>
                                          </p:val>
                                        </p:tav>
                                      </p:tavLst>
                                    </p:anim>
                                    <p:set>
                                      <p:cBhvr>
                                        <p:cTn id="1231" dur="1" fill="hold">
                                          <p:stCondLst>
                                            <p:cond delay="3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3500"/>
                                        <p:tgtEl>
                                          <p:spTgt spid="48"/>
                                        </p:tgtEl>
                                      </p:cBhvr>
                                    </p:animEffect>
                                    <p:set>
                                      <p:cBhvr>
                                        <p:cTn id="1234" dur="1" fill="hold">
                                          <p:stCondLst>
                                            <p:cond delay="3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3500" fill="hold"/>
                                        <p:tgtEl>
                                          <p:spTgt spid="47"/>
                                        </p:tgtEl>
                                        <p:attrNameLst>
                                          <p:attrName>ppt_x</p:attrName>
                                        </p:attrNameLst>
                                      </p:cBhvr>
                                      <p:tavLst>
                                        <p:tav tm="0">
                                          <p:val>
                                            <p:strVal val="0-#ppt_w/2"/>
                                          </p:val>
                                        </p:tav>
                                        <p:tav tm="100000">
                                          <p:val>
                                            <p:strVal val="#ppt_x"/>
                                          </p:val>
                                        </p:tav>
                                      </p:tavLst>
                                    </p:anim>
                                    <p:anim calcmode="lin" valueType="num">
                                      <p:cBhvr additive="base">
                                        <p:cTn id="1238" dur="35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3500" fill="hold"/>
                                        <p:tgtEl>
                                          <p:spTgt spid="47"/>
                                        </p:tgtEl>
                                        <p:attrNameLst>
                                          <p:attrName>ppt_w</p:attrName>
                                        </p:attrNameLst>
                                      </p:cBhvr>
                                      <p:tavLst>
                                        <p:tav tm="0" fmla="#ppt_w*sin(2.5*pi*$)">
                                          <p:val>
                                            <p:fltVal val="0"/>
                                          </p:val>
                                        </p:tav>
                                        <p:tav tm="100000">
                                          <p:val>
                                            <p:fltVal val="1"/>
                                          </p:val>
                                        </p:tav>
                                      </p:tavLst>
                                    </p:anim>
                                    <p:anim calcmode="lin" valueType="num">
                                      <p:cBhvr>
                                        <p:cTn id="1242" dur="35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3500"/>
                                        <p:tgtEl>
                                          <p:spTgt spid="47"/>
                                        </p:tgtEl>
                                        <p:attrNameLst>
                                          <p:attrName>ppt_x</p:attrName>
                                        </p:attrNameLst>
                                      </p:cBhvr>
                                      <p:tavLst>
                                        <p:tav tm="0">
                                          <p:val>
                                            <p:strVal val="ppt_x"/>
                                          </p:val>
                                        </p:tav>
                                        <p:tav tm="100000">
                                          <p:val>
                                            <p:strVal val="0-ppt_w/2"/>
                                          </p:val>
                                        </p:tav>
                                      </p:tavLst>
                                    </p:anim>
                                    <p:anim calcmode="lin" valueType="num">
                                      <p:cBhvr additive="base">
                                        <p:cTn id="1245" dur="3500"/>
                                        <p:tgtEl>
                                          <p:spTgt spid="47"/>
                                        </p:tgtEl>
                                        <p:attrNameLst>
                                          <p:attrName>ppt_y</p:attrName>
                                        </p:attrNameLst>
                                      </p:cBhvr>
                                      <p:tavLst>
                                        <p:tav tm="0">
                                          <p:val>
                                            <p:strVal val="ppt_y"/>
                                          </p:val>
                                        </p:tav>
                                        <p:tav tm="100000">
                                          <p:val>
                                            <p:strVal val="ppt_y"/>
                                          </p:val>
                                        </p:tav>
                                      </p:tavLst>
                                    </p:anim>
                                    <p:set>
                                      <p:cBhvr>
                                        <p:cTn id="1246" dur="1" fill="hold">
                                          <p:stCondLst>
                                            <p:cond delay="3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3500"/>
                                        <p:tgtEl>
                                          <p:spTgt spid="47"/>
                                        </p:tgtEl>
                                      </p:cBhvr>
                                    </p:animEffect>
                                    <p:set>
                                      <p:cBhvr>
                                        <p:cTn id="1249" dur="1" fill="hold">
                                          <p:stCondLst>
                                            <p:cond delay="3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3500" fill="hold"/>
                                        <p:tgtEl>
                                          <p:spTgt spid="46"/>
                                        </p:tgtEl>
                                        <p:attrNameLst>
                                          <p:attrName>ppt_x</p:attrName>
                                        </p:attrNameLst>
                                      </p:cBhvr>
                                      <p:tavLst>
                                        <p:tav tm="0">
                                          <p:val>
                                            <p:strVal val="0-#ppt_w/2"/>
                                          </p:val>
                                        </p:tav>
                                        <p:tav tm="100000">
                                          <p:val>
                                            <p:strVal val="#ppt_x"/>
                                          </p:val>
                                        </p:tav>
                                      </p:tavLst>
                                    </p:anim>
                                    <p:anim calcmode="lin" valueType="num">
                                      <p:cBhvr additive="base">
                                        <p:cTn id="1253" dur="35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3500" fill="hold"/>
                                        <p:tgtEl>
                                          <p:spTgt spid="46"/>
                                        </p:tgtEl>
                                        <p:attrNameLst>
                                          <p:attrName>ppt_w</p:attrName>
                                        </p:attrNameLst>
                                      </p:cBhvr>
                                      <p:tavLst>
                                        <p:tav tm="0" fmla="#ppt_w*sin(2.5*pi*$)">
                                          <p:val>
                                            <p:fltVal val="0"/>
                                          </p:val>
                                        </p:tav>
                                        <p:tav tm="100000">
                                          <p:val>
                                            <p:fltVal val="1"/>
                                          </p:val>
                                        </p:tav>
                                      </p:tavLst>
                                    </p:anim>
                                    <p:anim calcmode="lin" valueType="num">
                                      <p:cBhvr>
                                        <p:cTn id="1257" dur="35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3500"/>
                                        <p:tgtEl>
                                          <p:spTgt spid="46"/>
                                        </p:tgtEl>
                                        <p:attrNameLst>
                                          <p:attrName>ppt_x</p:attrName>
                                        </p:attrNameLst>
                                      </p:cBhvr>
                                      <p:tavLst>
                                        <p:tav tm="0">
                                          <p:val>
                                            <p:strVal val="ppt_x"/>
                                          </p:val>
                                        </p:tav>
                                        <p:tav tm="100000">
                                          <p:val>
                                            <p:strVal val="0-ppt_w/2"/>
                                          </p:val>
                                        </p:tav>
                                      </p:tavLst>
                                    </p:anim>
                                    <p:anim calcmode="lin" valueType="num">
                                      <p:cBhvr additive="base">
                                        <p:cTn id="1260" dur="3500"/>
                                        <p:tgtEl>
                                          <p:spTgt spid="46"/>
                                        </p:tgtEl>
                                        <p:attrNameLst>
                                          <p:attrName>ppt_y</p:attrName>
                                        </p:attrNameLst>
                                      </p:cBhvr>
                                      <p:tavLst>
                                        <p:tav tm="0">
                                          <p:val>
                                            <p:strVal val="ppt_y"/>
                                          </p:val>
                                        </p:tav>
                                        <p:tav tm="100000">
                                          <p:val>
                                            <p:strVal val="ppt_y"/>
                                          </p:val>
                                        </p:tav>
                                      </p:tavLst>
                                    </p:anim>
                                    <p:set>
                                      <p:cBhvr>
                                        <p:cTn id="1261" dur="1" fill="hold">
                                          <p:stCondLst>
                                            <p:cond delay="3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3500"/>
                                        <p:tgtEl>
                                          <p:spTgt spid="46"/>
                                        </p:tgtEl>
                                      </p:cBhvr>
                                    </p:animEffect>
                                    <p:set>
                                      <p:cBhvr>
                                        <p:cTn id="1264" dur="1" fill="hold">
                                          <p:stCondLst>
                                            <p:cond delay="3499"/>
                                          </p:stCondLst>
                                        </p:cTn>
                                        <p:tgtEl>
                                          <p:spTgt spid="46"/>
                                        </p:tgtEl>
                                        <p:attrNameLst>
                                          <p:attrName>style.visibility</p:attrName>
                                        </p:attrNameLst>
                                      </p:cBhvr>
                                      <p:to>
                                        <p:strVal val="hidden"/>
                                      </p:to>
                                    </p:set>
                                  </p:childTnLst>
                                </p:cTn>
                              </p:par>
                              <p:par>
                                <p:cTn id="1265" presetID="23" presetClass="entr" presetSubtype="288" fill="hold" nodeType="withEffect">
                                  <p:stCondLst>
                                    <p:cond delay="500"/>
                                  </p:stCondLst>
                                  <p:childTnLst>
                                    <p:set>
                                      <p:cBhvr>
                                        <p:cTn id="1266" dur="1" fill="hold">
                                          <p:stCondLst>
                                            <p:cond delay="0"/>
                                          </p:stCondLst>
                                        </p:cTn>
                                        <p:tgtEl>
                                          <p:spTgt spid="88"/>
                                        </p:tgtEl>
                                        <p:attrNameLst>
                                          <p:attrName>style.visibility</p:attrName>
                                        </p:attrNameLst>
                                      </p:cBhvr>
                                      <p:to>
                                        <p:strVal val="visible"/>
                                      </p:to>
                                    </p:set>
                                    <p:anim calcmode="lin" valueType="num">
                                      <p:cBhvr>
                                        <p:cTn id="1267" dur="3000" fill="hold"/>
                                        <p:tgtEl>
                                          <p:spTgt spid="88"/>
                                        </p:tgtEl>
                                        <p:attrNameLst>
                                          <p:attrName>ppt_w</p:attrName>
                                        </p:attrNameLst>
                                      </p:cBhvr>
                                      <p:tavLst>
                                        <p:tav tm="0">
                                          <p:val>
                                            <p:strVal val="4/3*#ppt_w"/>
                                          </p:val>
                                        </p:tav>
                                        <p:tav tm="100000">
                                          <p:val>
                                            <p:strVal val="#ppt_w"/>
                                          </p:val>
                                        </p:tav>
                                      </p:tavLst>
                                    </p:anim>
                                    <p:anim calcmode="lin" valueType="num">
                                      <p:cBhvr>
                                        <p:cTn id="1268" dur="3000" fill="hold"/>
                                        <p:tgtEl>
                                          <p:spTgt spid="88"/>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500"/>
                                  </p:stCondLst>
                                  <p:childTnLst>
                                    <p:set>
                                      <p:cBhvr>
                                        <p:cTn id="1270" dur="1" fill="hold">
                                          <p:stCondLst>
                                            <p:cond delay="0"/>
                                          </p:stCondLst>
                                        </p:cTn>
                                        <p:tgtEl>
                                          <p:spTgt spid="88"/>
                                        </p:tgtEl>
                                        <p:attrNameLst>
                                          <p:attrName>style.visibility</p:attrName>
                                        </p:attrNameLst>
                                      </p:cBhvr>
                                      <p:to>
                                        <p:strVal val="visible"/>
                                      </p:to>
                                    </p:set>
                                    <p:animEffect transition="in" filter="barn(outVertical)">
                                      <p:cBhvr>
                                        <p:cTn id="1271" dur="3000"/>
                                        <p:tgtEl>
                                          <p:spTgt spid="88"/>
                                        </p:tgtEl>
                                      </p:cBhvr>
                                    </p:animEffect>
                                  </p:childTnLst>
                                </p:cTn>
                              </p:par>
                              <p:par>
                                <p:cTn id="1272" presetID="9" presetClass="emph" presetSubtype="0" grpId="0" nodeType="withEffect">
                                  <p:stCondLst>
                                    <p:cond delay="0"/>
                                  </p:stCondLst>
                                  <p:childTnLst>
                                    <p:set>
                                      <p:cBhvr rctx="PPT">
                                        <p:cTn id="1273" dur="indefinite"/>
                                        <p:tgtEl>
                                          <p:spTgt spid="89"/>
                                        </p:tgtEl>
                                        <p:attrNameLst>
                                          <p:attrName>style.opacity</p:attrName>
                                        </p:attrNameLst>
                                      </p:cBhvr>
                                      <p:to>
                                        <p:strVal val="0"/>
                                      </p:to>
                                    </p:set>
                                    <p:animEffect filter="image" prLst="opacity: 0">
                                      <p:cBhvr rctx="IE">
                                        <p:cTn id="1274" dur="indefinite"/>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74 Grupo"/>
          <p:cNvGrpSpPr/>
          <p:nvPr/>
        </p:nvGrpSpPr>
        <p:grpSpPr>
          <a:xfrm>
            <a:off x="-180528" y="-180000"/>
            <a:ext cx="9536408" cy="5421137"/>
            <a:chOff x="-144901" y="-43819"/>
            <a:chExt cx="9523006" cy="5309215"/>
          </a:xfrm>
          <a:solidFill>
            <a:schemeClr val="accent2"/>
          </a:solidFill>
        </p:grpSpPr>
        <p:sp>
          <p:nvSpPr>
            <p:cNvPr id="76" name="75 Triángulo isósceles"/>
            <p:cNvSpPr/>
            <p:nvPr/>
          </p:nvSpPr>
          <p:spPr>
            <a:xfrm rot="16200000" flipH="1">
              <a:off x="4247314" y="368711"/>
              <a:ext cx="5265397" cy="4527973"/>
            </a:xfrm>
            <a:prstGeom prst="triangle">
              <a:avLst/>
            </a:prstGeom>
            <a:gradFill>
              <a:gsLst>
                <a:gs pos="2000">
                  <a:srgbClr val="FFC000"/>
                </a:gs>
                <a:gs pos="47000">
                  <a:schemeClr val="accent1">
                    <a:lumMod val="50000"/>
                  </a:schemeClr>
                </a:gs>
                <a:gs pos="25000">
                  <a:schemeClr val="accent1">
                    <a:lumMod val="75000"/>
                  </a:schemeClr>
                </a:gs>
                <a:gs pos="36000">
                  <a:srgbClr val="28466A"/>
                </a:gs>
                <a:gs pos="98333">
                  <a:schemeClr val="accent1">
                    <a:lumMod val="22000"/>
                  </a:schemeClr>
                </a:gs>
                <a:gs pos="62000">
                  <a:schemeClr val="accent1">
                    <a:lumMod val="36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a:off x="-72447" y="2520000"/>
              <a:ext cx="9236844" cy="2643758"/>
            </a:xfrm>
            <a:prstGeom prst="triangle">
              <a:avLst/>
            </a:prstGeom>
            <a:gradFill>
              <a:gsLst>
                <a:gs pos="2000">
                  <a:srgbClr val="FFC000"/>
                </a:gs>
                <a:gs pos="47000">
                  <a:schemeClr val="accent1">
                    <a:lumMod val="50000"/>
                  </a:schemeClr>
                </a:gs>
                <a:gs pos="25000">
                  <a:schemeClr val="accent1">
                    <a:lumMod val="75000"/>
                  </a:schemeClr>
                </a:gs>
                <a:gs pos="36000">
                  <a:srgbClr val="28466A"/>
                </a:gs>
                <a:gs pos="98333">
                  <a:schemeClr val="accent1">
                    <a:lumMod val="22000"/>
                  </a:schemeClr>
                </a:gs>
                <a:gs pos="62000">
                  <a:schemeClr val="accent1">
                    <a:lumMod val="36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flipV="1">
              <a:off x="-144901" y="0"/>
              <a:ext cx="9523006" cy="2643758"/>
            </a:xfrm>
            <a:prstGeom prst="triangle">
              <a:avLst/>
            </a:prstGeom>
            <a:gradFill>
              <a:gsLst>
                <a:gs pos="2000">
                  <a:srgbClr val="FFC000"/>
                </a:gs>
                <a:gs pos="47000">
                  <a:schemeClr val="accent1">
                    <a:lumMod val="50000"/>
                  </a:schemeClr>
                </a:gs>
                <a:gs pos="25000">
                  <a:schemeClr val="accent1">
                    <a:lumMod val="75000"/>
                  </a:schemeClr>
                </a:gs>
                <a:gs pos="36000">
                  <a:srgbClr val="28466A"/>
                </a:gs>
                <a:gs pos="98333">
                  <a:schemeClr val="accent1">
                    <a:lumMod val="22000"/>
                  </a:schemeClr>
                </a:gs>
                <a:gs pos="62000">
                  <a:schemeClr val="accent1">
                    <a:lumMod val="36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a:off x="-364379" y="320559"/>
              <a:ext cx="5216229" cy="4487473"/>
            </a:xfrm>
            <a:prstGeom prst="triangle">
              <a:avLst/>
            </a:prstGeom>
            <a:gradFill>
              <a:gsLst>
                <a:gs pos="2000">
                  <a:srgbClr val="FFC000"/>
                </a:gs>
                <a:gs pos="47000">
                  <a:schemeClr val="accent1">
                    <a:lumMod val="50000"/>
                  </a:schemeClr>
                </a:gs>
                <a:gs pos="25000">
                  <a:schemeClr val="accent1">
                    <a:lumMod val="75000"/>
                  </a:schemeClr>
                </a:gs>
                <a:gs pos="36000">
                  <a:srgbClr val="28466A"/>
                </a:gs>
                <a:gs pos="98333">
                  <a:schemeClr val="accent1">
                    <a:lumMod val="22000"/>
                  </a:schemeClr>
                </a:gs>
                <a:gs pos="62000">
                  <a:schemeClr val="accent1">
                    <a:lumMod val="36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9" name="68 Imagen" descr="Diapositiva53"/>
          <p:cNvPicPr>
            <a:picLocks noGrp="1" noChangeAspect="1"/>
          </p:cNvPicPr>
          <p:nvPr isPhoto="1"/>
        </p:nvPicPr>
        <p:blipFill rotWithShape="1">
          <a:blip r:embed="rId2">
            <a:lum/>
            <a:extLst>
              <a:ext uri="{28A0092B-C50C-407E-A947-70E740481C1C}">
                <a14:useLocalDpi xmlns:a14="http://schemas.microsoft.com/office/drawing/2010/main" val="0"/>
              </a:ext>
            </a:extLst>
          </a:blip>
          <a:srcRect t="744" b="744"/>
          <a:stretch/>
        </p:blipFill>
        <p:spPr>
          <a:xfrm>
            <a:off x="-32883" y="-11900"/>
            <a:ext cx="9144000" cy="5142358"/>
          </a:xfrm>
          <a:prstGeom prst="rect">
            <a:avLst/>
          </a:prstGeom>
          <a:noFill/>
          <a:ln>
            <a:noFill/>
          </a:ln>
        </p:spPr>
      </p:pic>
      <p:grpSp>
        <p:nvGrpSpPr>
          <p:cNvPr id="15" name="14 Grupo"/>
          <p:cNvGrpSpPr/>
          <p:nvPr/>
        </p:nvGrpSpPr>
        <p:grpSpPr>
          <a:xfrm rot="18295164">
            <a:off x="40416" y="324000"/>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rot lat="0" lon="0" rev="6000000"/>
            </a:lightRig>
          </a:scene3d>
        </p:grpSpPr>
        <p:sp>
          <p:nvSpPr>
            <p:cNvPr id="16" name="15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8295164">
            <a:off x="1236944" y="-179546"/>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rot lat="0" lon="0" rev="6000000"/>
            </a:lightRig>
          </a:scene3d>
        </p:grpSpPr>
        <p:sp>
          <p:nvSpPr>
            <p:cNvPr id="11" name="1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8295164">
            <a:off x="2522353" y="-637327"/>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rot lat="0" lon="0" rev="6000000"/>
            </a:lightRig>
          </a:scene3d>
        </p:grpSpPr>
        <p:sp>
          <p:nvSpPr>
            <p:cNvPr id="2" name="1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3304836" flipH="1">
            <a:off x="7385446" y="357178"/>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rot lat="0" lon="0" rev="6000000"/>
            </a:lightRig>
          </a:scene3d>
        </p:grpSpPr>
        <p:sp>
          <p:nvSpPr>
            <p:cNvPr id="33" name="32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3304836" flipH="1">
            <a:off x="6188919" y="-146368"/>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rot lat="0" lon="0" rev="6000000"/>
            </a:lightRig>
          </a:scene3d>
        </p:grpSpPr>
        <p:sp>
          <p:nvSpPr>
            <p:cNvPr id="29" name="2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3304836" flipH="1">
            <a:off x="4903510" y="-604149"/>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rot lat="0" lon="0" rev="6000000"/>
            </a:lightRig>
          </a:scene3d>
        </p:grpSpPr>
        <p:sp>
          <p:nvSpPr>
            <p:cNvPr id="25" name="2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3304836" flipV="1">
            <a:off x="4487" y="3683152"/>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scene3d>
        </p:grpSpPr>
        <p:sp>
          <p:nvSpPr>
            <p:cNvPr id="49" name="4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3304836" flipV="1">
            <a:off x="1201016" y="4186698"/>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scene3d>
        </p:grpSpPr>
        <p:sp>
          <p:nvSpPr>
            <p:cNvPr id="45" name="4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3304836" flipV="1">
            <a:off x="2486425" y="4644479"/>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scene3d>
        </p:grpSpPr>
        <p:sp>
          <p:nvSpPr>
            <p:cNvPr id="41" name="4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8295164" flipH="1" flipV="1">
            <a:off x="7349516" y="3716330"/>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scene3d>
        </p:grpSpPr>
        <p:sp>
          <p:nvSpPr>
            <p:cNvPr id="65" name="6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8295164" flipH="1" flipV="1">
            <a:off x="6152991" y="4219876"/>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scene3d>
        </p:grpSpPr>
        <p:sp>
          <p:nvSpPr>
            <p:cNvPr id="61" name="6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8295164" flipH="1" flipV="1">
            <a:off x="4867582" y="4677657"/>
            <a:ext cx="1724579" cy="1019594"/>
            <a:chOff x="3203848" y="699542"/>
            <a:chExt cx="2124208" cy="1296144"/>
          </a:xfrm>
          <a:gradFill>
            <a:gsLst>
              <a:gs pos="22000">
                <a:srgbClr val="FFC000">
                  <a:alpha val="74000"/>
                </a:srgbClr>
              </a:gs>
              <a:gs pos="68000">
                <a:schemeClr val="accent6">
                  <a:lumMod val="75000"/>
                  <a:alpha val="60000"/>
                </a:schemeClr>
              </a:gs>
              <a:gs pos="99000">
                <a:srgbClr val="0070C0">
                  <a:alpha val="40000"/>
                </a:srgbClr>
              </a:gs>
            </a:gsLst>
            <a:lin ang="5400000" scaled="0"/>
          </a:gradFill>
          <a:scene3d>
            <a:camera prst="orthographicFront"/>
            <a:lightRig rig="flat" dir="t"/>
          </a:scene3d>
        </p:grpSpPr>
        <p:sp>
          <p:nvSpPr>
            <p:cNvPr id="57" name="56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0" name="69 Rectángulo"/>
          <p:cNvSpPr/>
          <p:nvPr/>
        </p:nvSpPr>
        <p:spPr>
          <a:xfrm>
            <a:off x="-199370" y="-884634"/>
            <a:ext cx="9595906" cy="6912768"/>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59110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40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40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40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40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40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40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40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40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40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40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40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40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23" presetClass="entr" presetSubtype="272" fill="hold" nodeType="withEffect">
                                  <p:stCondLst>
                                    <p:cond delay="750"/>
                                  </p:stCondLst>
                                  <p:childTnLst>
                                    <p:set>
                                      <p:cBhvr>
                                        <p:cTn id="150" dur="1" fill="hold">
                                          <p:stCondLst>
                                            <p:cond delay="0"/>
                                          </p:stCondLst>
                                        </p:cTn>
                                        <p:tgtEl>
                                          <p:spTgt spid="69"/>
                                        </p:tgtEl>
                                        <p:attrNameLst>
                                          <p:attrName>style.visibility</p:attrName>
                                        </p:attrNameLst>
                                      </p:cBhvr>
                                      <p:to>
                                        <p:strVal val="visible"/>
                                      </p:to>
                                    </p:set>
                                    <p:anim calcmode="lin" valueType="num">
                                      <p:cBhvr>
                                        <p:cTn id="151" dur="2600" fill="hold"/>
                                        <p:tgtEl>
                                          <p:spTgt spid="69"/>
                                        </p:tgtEl>
                                        <p:attrNameLst>
                                          <p:attrName>ppt_w</p:attrName>
                                        </p:attrNameLst>
                                      </p:cBhvr>
                                      <p:tavLst>
                                        <p:tav tm="0">
                                          <p:val>
                                            <p:strVal val="2/3*#ppt_w"/>
                                          </p:val>
                                        </p:tav>
                                        <p:tav tm="100000">
                                          <p:val>
                                            <p:strVal val="#ppt_w"/>
                                          </p:val>
                                        </p:tav>
                                      </p:tavLst>
                                    </p:anim>
                                    <p:anim calcmode="lin" valueType="num">
                                      <p:cBhvr>
                                        <p:cTn id="152" dur="2600" fill="hold"/>
                                        <p:tgtEl>
                                          <p:spTgt spid="69"/>
                                        </p:tgtEl>
                                        <p:attrNameLst>
                                          <p:attrName>ppt_h</p:attrName>
                                        </p:attrNameLst>
                                      </p:cBhvr>
                                      <p:tavLst>
                                        <p:tav tm="0">
                                          <p:val>
                                            <p:strVal val="2/3*#ppt_h"/>
                                          </p:val>
                                        </p:tav>
                                        <p:tav tm="100000">
                                          <p:val>
                                            <p:strVal val="#ppt_h"/>
                                          </p:val>
                                        </p:tav>
                                      </p:tavLst>
                                    </p:anim>
                                  </p:childTnLst>
                                </p:cTn>
                              </p:par>
                              <p:par>
                                <p:cTn id="153" presetID="8" presetClass="entr" presetSubtype="32" fill="hold" nodeType="withEffect">
                                  <p:stCondLst>
                                    <p:cond delay="750"/>
                                  </p:stCondLst>
                                  <p:childTnLst>
                                    <p:set>
                                      <p:cBhvr>
                                        <p:cTn id="154" dur="1" fill="hold">
                                          <p:stCondLst>
                                            <p:cond delay="0"/>
                                          </p:stCondLst>
                                        </p:cTn>
                                        <p:tgtEl>
                                          <p:spTgt spid="69"/>
                                        </p:tgtEl>
                                        <p:attrNameLst>
                                          <p:attrName>style.visibility</p:attrName>
                                        </p:attrNameLst>
                                      </p:cBhvr>
                                      <p:to>
                                        <p:strVal val="visible"/>
                                      </p:to>
                                    </p:set>
                                    <p:animEffect transition="in" filter="diamond(out)">
                                      <p:cBhvr>
                                        <p:cTn id="155" dur="2600"/>
                                        <p:tgtEl>
                                          <p:spTgt spid="69"/>
                                        </p:tgtEl>
                                      </p:cBhvr>
                                    </p:animEffect>
                                  </p:childTnLst>
                                </p:cTn>
                              </p:par>
                              <p:par>
                                <p:cTn id="156" presetID="23" presetClass="entr" presetSubtype="288" fill="hold" nodeType="withEffect">
                                  <p:stCondLst>
                                    <p:cond delay="0"/>
                                  </p:stCondLst>
                                  <p:childTnLst>
                                    <p:set>
                                      <p:cBhvr>
                                        <p:cTn id="157" dur="1" fill="hold">
                                          <p:stCondLst>
                                            <p:cond delay="0"/>
                                          </p:stCondLst>
                                        </p:cTn>
                                        <p:tgtEl>
                                          <p:spTgt spid="75"/>
                                        </p:tgtEl>
                                        <p:attrNameLst>
                                          <p:attrName>style.visibility</p:attrName>
                                        </p:attrNameLst>
                                      </p:cBhvr>
                                      <p:to>
                                        <p:strVal val="visible"/>
                                      </p:to>
                                    </p:set>
                                    <p:anim calcmode="lin" valueType="num">
                                      <p:cBhvr>
                                        <p:cTn id="158" dur="3000" fill="hold"/>
                                        <p:tgtEl>
                                          <p:spTgt spid="75"/>
                                        </p:tgtEl>
                                        <p:attrNameLst>
                                          <p:attrName>ppt_w</p:attrName>
                                        </p:attrNameLst>
                                      </p:cBhvr>
                                      <p:tavLst>
                                        <p:tav tm="0">
                                          <p:val>
                                            <p:strVal val="4/3*#ppt_w"/>
                                          </p:val>
                                        </p:tav>
                                        <p:tav tm="100000">
                                          <p:val>
                                            <p:strVal val="#ppt_w"/>
                                          </p:val>
                                        </p:tav>
                                      </p:tavLst>
                                    </p:anim>
                                    <p:anim calcmode="lin" valueType="num">
                                      <p:cBhvr>
                                        <p:cTn id="159" dur="3000" fill="hold"/>
                                        <p:tgtEl>
                                          <p:spTgt spid="75"/>
                                        </p:tgtEl>
                                        <p:attrNameLst>
                                          <p:attrName>ppt_h</p:attrName>
                                        </p:attrNameLst>
                                      </p:cBhvr>
                                      <p:tavLst>
                                        <p:tav tm="0">
                                          <p:val>
                                            <p:strVal val="4/3*#ppt_h"/>
                                          </p:val>
                                        </p:tav>
                                        <p:tav tm="100000">
                                          <p:val>
                                            <p:strVal val="#ppt_h"/>
                                          </p:val>
                                        </p:tav>
                                      </p:tavLst>
                                    </p:anim>
                                  </p:childTnLst>
                                </p:cTn>
                              </p:par>
                              <p:par>
                                <p:cTn id="160" presetID="9" presetClass="emph" presetSubtype="0" grpId="0" nodeType="withEffect">
                                  <p:stCondLst>
                                    <p:cond delay="0"/>
                                  </p:stCondLst>
                                  <p:childTnLst>
                                    <p:set>
                                      <p:cBhvr rctx="PPT">
                                        <p:cTn id="161" dur="indefinite"/>
                                        <p:tgtEl>
                                          <p:spTgt spid="70"/>
                                        </p:tgtEl>
                                        <p:attrNameLst>
                                          <p:attrName>style.opacity</p:attrName>
                                        </p:attrNameLst>
                                      </p:cBhvr>
                                      <p:to>
                                        <p:strVal val="0"/>
                                      </p:to>
                                    </p:set>
                                    <p:animEffect filter="image" prLst="opacity: 0">
                                      <p:cBhvr rctx="IE">
                                        <p:cTn id="162" dur="indefinite"/>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66 Rectángulo"/>
          <p:cNvSpPr/>
          <p:nvPr/>
        </p:nvSpPr>
        <p:spPr>
          <a:xfrm>
            <a:off x="0" y="-8774"/>
            <a:ext cx="9144000" cy="5152274"/>
          </a:xfrm>
          <a:prstGeom prst="rect">
            <a:avLst/>
          </a:prstGeom>
          <a:gradFill flip="none" rotWithShape="1">
            <a:gsLst>
              <a:gs pos="70000">
                <a:srgbClr val="001D56">
                  <a:lumMod val="45000"/>
                </a:srgbClr>
              </a:gs>
              <a:gs pos="30000">
                <a:srgbClr val="001D57">
                  <a:lumMod val="43000"/>
                </a:srgbClr>
              </a:gs>
              <a:gs pos="50810">
                <a:srgbClr val="002060">
                  <a:lumMod val="31000"/>
                </a:srgbClr>
              </a:gs>
              <a:gs pos="98000">
                <a:schemeClr val="bg2">
                  <a:lumMod val="60000"/>
                  <a:lumOff val="40000"/>
                </a:schemeClr>
              </a:gs>
              <a:gs pos="5000">
                <a:srgbClr val="002060"/>
              </a:gs>
              <a:gs pos="92000">
                <a:srgbClr val="002060"/>
              </a:gs>
              <a:gs pos="417">
                <a:schemeClr val="bg2">
                  <a:lumMod val="60000"/>
                  <a:lumOff val="4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5" name="64 Imagen" descr="Diapositiva4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8069"/>
          </a:xfrm>
          <a:prstGeom prst="rect">
            <a:avLst/>
          </a:prstGeom>
          <a:noFill/>
          <a:ln>
            <a:noFill/>
          </a:ln>
        </p:spPr>
      </p:pic>
      <p:pic>
        <p:nvPicPr>
          <p:cNvPr id="64" name="63 Imagen" descr="Diapositiva4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0340" y="-21535"/>
            <a:ext cx="9144000" cy="5148069"/>
          </a:xfrm>
          <a:prstGeom prst="rect">
            <a:avLst/>
          </a:prstGeom>
          <a:noFill/>
          <a:ln>
            <a:noFill/>
          </a:ln>
        </p:spPr>
      </p:pic>
      <p:sp>
        <p:nvSpPr>
          <p:cNvPr id="2" name="1 Arco de bloque"/>
          <p:cNvSpPr/>
          <p:nvPr/>
        </p:nvSpPr>
        <p:spPr>
          <a:xfrm rot="5400000">
            <a:off x="-1158516"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582452"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6388"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641684"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217748"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793812"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369876"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2945940"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522004"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123236"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699236"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239236"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5861756"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437820"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013884" y="382402"/>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046640" y="321246"/>
            <a:ext cx="2376264" cy="2556792"/>
          </a:xfrm>
          <a:prstGeom prst="blockArc">
            <a:avLst>
              <a:gd name="adj1" fmla="val 10800000"/>
              <a:gd name="adj2" fmla="val 21589167"/>
              <a:gd name="adj3" fmla="val 7825"/>
            </a:avLst>
          </a:prstGeom>
          <a:noFill/>
          <a:ln w="38100" cap="rnd" cmpd="dbl">
            <a:gradFill>
              <a:gsLst>
                <a:gs pos="0">
                  <a:schemeClr val="tx1">
                    <a:lumMod val="95000"/>
                  </a:schemeClr>
                </a:gs>
                <a:gs pos="52500">
                  <a:srgbClr val="B5EAFD"/>
                </a:gs>
                <a:gs pos="82000">
                  <a:srgbClr val="88DBFA">
                    <a:lumMod val="83000"/>
                    <a:lumOff val="17000"/>
                  </a:srgbClr>
                </a:gs>
                <a:gs pos="0">
                  <a:srgbClr val="00B0F0">
                    <a:lumMod val="21000"/>
                    <a:lumOff val="79000"/>
                  </a:srgbClr>
                </a:gs>
                <a:gs pos="95000">
                  <a:srgbClr val="00B0F0"/>
                </a:gs>
                <a:gs pos="100000">
                  <a:srgbClr val="99FF33"/>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470576"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6894512"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246440"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670376"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094312"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518248"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3942184"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366120"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2764888"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188888"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648888"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026368"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450304"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125760" y="321246"/>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1230524"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654460"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78396"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569676"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145740"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721804"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297868"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2873932"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449996"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051228"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627228"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167228"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789748"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365812"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6941876" y="2326618"/>
            <a:ext cx="2354560" cy="2412776"/>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118648" y="2303968"/>
            <a:ext cx="2376264" cy="2556792"/>
          </a:xfrm>
          <a:prstGeom prst="blockArc">
            <a:avLst>
              <a:gd name="adj1" fmla="val 10800000"/>
              <a:gd name="adj2" fmla="val 21589167"/>
              <a:gd name="adj3" fmla="val 7825"/>
            </a:avLst>
          </a:prstGeom>
          <a:noFill/>
          <a:ln w="38100" cap="rnd" cmpd="dbl">
            <a:gradFill>
              <a:gsLst>
                <a:gs pos="0">
                  <a:schemeClr val="tx1">
                    <a:lumMod val="95000"/>
                  </a:schemeClr>
                </a:gs>
                <a:gs pos="52500">
                  <a:srgbClr val="B5EAFD"/>
                </a:gs>
                <a:gs pos="82000">
                  <a:srgbClr val="88DBFA">
                    <a:lumMod val="83000"/>
                    <a:lumOff val="17000"/>
                  </a:srgbClr>
                </a:gs>
                <a:gs pos="0">
                  <a:srgbClr val="00B0F0">
                    <a:lumMod val="21000"/>
                    <a:lumOff val="79000"/>
                  </a:srgbClr>
                </a:gs>
                <a:gs pos="95000">
                  <a:srgbClr val="00B0F0"/>
                </a:gs>
                <a:gs pos="100000">
                  <a:srgbClr val="99FF33"/>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398568"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6822504"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174432"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598368"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022304"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446240"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3870176"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294112"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692880"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116880"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576880"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954360"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378296"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197768" y="2265462"/>
            <a:ext cx="2376264" cy="2556792"/>
          </a:xfrm>
          <a:prstGeom prst="blockArc">
            <a:avLst>
              <a:gd name="adj1" fmla="val 10800000"/>
              <a:gd name="adj2" fmla="val 21589167"/>
              <a:gd name="adj3" fmla="val 7825"/>
            </a:avLst>
          </a:prstGeom>
          <a:noFill/>
          <a:ln w="38100" cap="sq" cmpd="dbl">
            <a:gradFill>
              <a:gsLst>
                <a:gs pos="4000">
                  <a:schemeClr val="tx1">
                    <a:lumMod val="95000"/>
                  </a:schemeClr>
                </a:gs>
                <a:gs pos="52500">
                  <a:srgbClr val="B5EAFD"/>
                </a:gs>
                <a:gs pos="33000">
                  <a:srgbClr val="22B3E9"/>
                </a:gs>
                <a:gs pos="83000">
                  <a:srgbClr val="88DBFA">
                    <a:lumMod val="58000"/>
                  </a:srgbClr>
                </a:gs>
                <a:gs pos="10000">
                  <a:srgbClr val="00B0F0">
                    <a:lumMod val="95000"/>
                  </a:srgbClr>
                </a:gs>
                <a:gs pos="96000">
                  <a:srgbClr val="88DBFA">
                    <a:lumMod val="0"/>
                    <a:lumOff val="100000"/>
                  </a:srgbClr>
                </a:gs>
                <a:gs pos="72000">
                  <a:srgbClr val="00B0F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36672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6"/>
                                        </p:tgtEl>
                                        <p:attrNameLst>
                                          <p:attrName>style.opacity</p:attrName>
                                        </p:attrNameLst>
                                      </p:cBhvr>
                                      <p:to>
                                        <p:strVal val="0"/>
                                      </p:to>
                                    </p:set>
                                    <p:animEffect filter="image" prLst="opacity: 0">
                                      <p:cBhvr rctx="IE">
                                        <p:cTn id="367" dur="indefinite"/>
                                        <p:tgtEl>
                                          <p:spTgt spid="66"/>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17" presetClass="entr" presetSubtype="10" fill="hold" nodeType="withEffect">
                                  <p:stCondLst>
                                    <p:cond delay="0"/>
                                  </p:stCondLst>
                                  <p:childTnLst>
                                    <p:set>
                                      <p:cBhvr>
                                        <p:cTn id="610" dur="1" fill="hold">
                                          <p:stCondLst>
                                            <p:cond delay="0"/>
                                          </p:stCondLst>
                                        </p:cTn>
                                        <p:tgtEl>
                                          <p:spTgt spid="64"/>
                                        </p:tgtEl>
                                        <p:attrNameLst>
                                          <p:attrName>style.visibility</p:attrName>
                                        </p:attrNameLst>
                                      </p:cBhvr>
                                      <p:to>
                                        <p:strVal val="visible"/>
                                      </p:to>
                                    </p:set>
                                    <p:anim calcmode="lin" valueType="num">
                                      <p:cBhvr>
                                        <p:cTn id="611" dur="2150" fill="hold"/>
                                        <p:tgtEl>
                                          <p:spTgt spid="64"/>
                                        </p:tgtEl>
                                        <p:attrNameLst>
                                          <p:attrName>ppt_w</p:attrName>
                                        </p:attrNameLst>
                                      </p:cBhvr>
                                      <p:tavLst>
                                        <p:tav tm="0">
                                          <p:val>
                                            <p:fltVal val="0"/>
                                          </p:val>
                                        </p:tav>
                                        <p:tav tm="100000">
                                          <p:val>
                                            <p:strVal val="#ppt_w"/>
                                          </p:val>
                                        </p:tav>
                                      </p:tavLst>
                                    </p:anim>
                                    <p:anim calcmode="lin" valueType="num">
                                      <p:cBhvr>
                                        <p:cTn id="612" dur="2150" fill="hold"/>
                                        <p:tgtEl>
                                          <p:spTgt spid="64"/>
                                        </p:tgtEl>
                                        <p:attrNameLst>
                                          <p:attrName>ppt_h</p:attrName>
                                        </p:attrNameLst>
                                      </p:cBhvr>
                                      <p:tavLst>
                                        <p:tav tm="0">
                                          <p:val>
                                            <p:strVal val="#ppt_h"/>
                                          </p:val>
                                        </p:tav>
                                        <p:tav tm="100000">
                                          <p:val>
                                            <p:strVal val="#ppt_h"/>
                                          </p:val>
                                        </p:tav>
                                      </p:tavLst>
                                    </p:anim>
                                  </p:childTnLst>
                                </p:cTn>
                              </p:par>
                              <p:par>
                                <p:cTn id="613" presetID="23" presetClass="entr" presetSubtype="272" fill="hold" nodeType="withEffect">
                                  <p:stCondLst>
                                    <p:cond delay="0"/>
                                  </p:stCondLst>
                                  <p:childTnLst>
                                    <p:set>
                                      <p:cBhvr>
                                        <p:cTn id="614" dur="1" fill="hold">
                                          <p:stCondLst>
                                            <p:cond delay="0"/>
                                          </p:stCondLst>
                                        </p:cTn>
                                        <p:tgtEl>
                                          <p:spTgt spid="64"/>
                                        </p:tgtEl>
                                        <p:attrNameLst>
                                          <p:attrName>style.visibility</p:attrName>
                                        </p:attrNameLst>
                                      </p:cBhvr>
                                      <p:to>
                                        <p:strVal val="visible"/>
                                      </p:to>
                                    </p:set>
                                    <p:anim calcmode="lin" valueType="num">
                                      <p:cBhvr>
                                        <p:cTn id="615" dur="2150" fill="hold"/>
                                        <p:tgtEl>
                                          <p:spTgt spid="64"/>
                                        </p:tgtEl>
                                        <p:attrNameLst>
                                          <p:attrName>ppt_w</p:attrName>
                                        </p:attrNameLst>
                                      </p:cBhvr>
                                      <p:tavLst>
                                        <p:tav tm="0">
                                          <p:val>
                                            <p:strVal val="2/3*#ppt_w"/>
                                          </p:val>
                                        </p:tav>
                                        <p:tav tm="100000">
                                          <p:val>
                                            <p:strVal val="#ppt_w"/>
                                          </p:val>
                                        </p:tav>
                                      </p:tavLst>
                                    </p:anim>
                                    <p:anim calcmode="lin" valueType="num">
                                      <p:cBhvr>
                                        <p:cTn id="616" dur="2150" fill="hold"/>
                                        <p:tgtEl>
                                          <p:spTgt spid="64"/>
                                        </p:tgtEl>
                                        <p:attrNameLst>
                                          <p:attrName>ppt_h</p:attrName>
                                        </p:attrNameLst>
                                      </p:cBhvr>
                                      <p:tavLst>
                                        <p:tav tm="0">
                                          <p:val>
                                            <p:strVal val="2/3*#ppt_h"/>
                                          </p:val>
                                        </p:tav>
                                        <p:tav tm="100000">
                                          <p:val>
                                            <p:strVal val="#ppt_h"/>
                                          </p:val>
                                        </p:tav>
                                      </p:tavLst>
                                    </p:anim>
                                  </p:childTnLst>
                                </p:cTn>
                              </p:par>
                              <p:par>
                                <p:cTn id="617" presetID="16" presetClass="entr" presetSubtype="26" fill="hold" nodeType="withEffect">
                                  <p:stCondLst>
                                    <p:cond delay="0"/>
                                  </p:stCondLst>
                                  <p:childTnLst>
                                    <p:set>
                                      <p:cBhvr>
                                        <p:cTn id="618" dur="1" fill="hold">
                                          <p:stCondLst>
                                            <p:cond delay="0"/>
                                          </p:stCondLst>
                                        </p:cTn>
                                        <p:tgtEl>
                                          <p:spTgt spid="64"/>
                                        </p:tgtEl>
                                        <p:attrNameLst>
                                          <p:attrName>style.visibility</p:attrName>
                                        </p:attrNameLst>
                                      </p:cBhvr>
                                      <p:to>
                                        <p:strVal val="visible"/>
                                      </p:to>
                                    </p:set>
                                    <p:animEffect transition="in" filter="barn(inHorizontal)">
                                      <p:cBhvr>
                                        <p:cTn id="619" dur="2250"/>
                                        <p:tgtEl>
                                          <p:spTgt spid="64"/>
                                        </p:tgtEl>
                                      </p:cBhvr>
                                    </p:animEffect>
                                  </p:childTnLst>
                                </p:cTn>
                              </p:par>
                              <p:par>
                                <p:cTn id="620" presetID="17" presetClass="entr" presetSubtype="10" fill="hold" nodeType="withEffect">
                                  <p:stCondLst>
                                    <p:cond delay="0"/>
                                  </p:stCondLst>
                                  <p:childTnLst>
                                    <p:set>
                                      <p:cBhvr>
                                        <p:cTn id="621" dur="1" fill="hold">
                                          <p:stCondLst>
                                            <p:cond delay="0"/>
                                          </p:stCondLst>
                                        </p:cTn>
                                        <p:tgtEl>
                                          <p:spTgt spid="65"/>
                                        </p:tgtEl>
                                        <p:attrNameLst>
                                          <p:attrName>style.visibility</p:attrName>
                                        </p:attrNameLst>
                                      </p:cBhvr>
                                      <p:to>
                                        <p:strVal val="visible"/>
                                      </p:to>
                                    </p:set>
                                    <p:anim calcmode="lin" valueType="num">
                                      <p:cBhvr>
                                        <p:cTn id="622" dur="2150" fill="hold"/>
                                        <p:tgtEl>
                                          <p:spTgt spid="65"/>
                                        </p:tgtEl>
                                        <p:attrNameLst>
                                          <p:attrName>ppt_w</p:attrName>
                                        </p:attrNameLst>
                                      </p:cBhvr>
                                      <p:tavLst>
                                        <p:tav tm="0">
                                          <p:val>
                                            <p:fltVal val="0"/>
                                          </p:val>
                                        </p:tav>
                                        <p:tav tm="100000">
                                          <p:val>
                                            <p:strVal val="#ppt_w"/>
                                          </p:val>
                                        </p:tav>
                                      </p:tavLst>
                                    </p:anim>
                                    <p:anim calcmode="lin" valueType="num">
                                      <p:cBhvr>
                                        <p:cTn id="623" dur="2150" fill="hold"/>
                                        <p:tgtEl>
                                          <p:spTgt spid="65"/>
                                        </p:tgtEl>
                                        <p:attrNameLst>
                                          <p:attrName>ppt_h</p:attrName>
                                        </p:attrNameLst>
                                      </p:cBhvr>
                                      <p:tavLst>
                                        <p:tav tm="0">
                                          <p:val>
                                            <p:strVal val="#ppt_h"/>
                                          </p:val>
                                        </p:tav>
                                        <p:tav tm="100000">
                                          <p:val>
                                            <p:strVal val="#ppt_h"/>
                                          </p:val>
                                        </p:tav>
                                      </p:tavLst>
                                    </p:anim>
                                  </p:childTnLst>
                                </p:cTn>
                              </p:par>
                              <p:par>
                                <p:cTn id="624" presetID="23" presetClass="entr" presetSubtype="272" fill="hold" nodeType="withEffect">
                                  <p:stCondLst>
                                    <p:cond delay="0"/>
                                  </p:stCondLst>
                                  <p:childTnLst>
                                    <p:set>
                                      <p:cBhvr>
                                        <p:cTn id="625" dur="1" fill="hold">
                                          <p:stCondLst>
                                            <p:cond delay="0"/>
                                          </p:stCondLst>
                                        </p:cTn>
                                        <p:tgtEl>
                                          <p:spTgt spid="65"/>
                                        </p:tgtEl>
                                        <p:attrNameLst>
                                          <p:attrName>style.visibility</p:attrName>
                                        </p:attrNameLst>
                                      </p:cBhvr>
                                      <p:to>
                                        <p:strVal val="visible"/>
                                      </p:to>
                                    </p:set>
                                    <p:anim calcmode="lin" valueType="num">
                                      <p:cBhvr>
                                        <p:cTn id="626" dur="2150" fill="hold"/>
                                        <p:tgtEl>
                                          <p:spTgt spid="65"/>
                                        </p:tgtEl>
                                        <p:attrNameLst>
                                          <p:attrName>ppt_w</p:attrName>
                                        </p:attrNameLst>
                                      </p:cBhvr>
                                      <p:tavLst>
                                        <p:tav tm="0">
                                          <p:val>
                                            <p:strVal val="2/3*#ppt_w"/>
                                          </p:val>
                                        </p:tav>
                                        <p:tav tm="100000">
                                          <p:val>
                                            <p:strVal val="#ppt_w"/>
                                          </p:val>
                                        </p:tav>
                                      </p:tavLst>
                                    </p:anim>
                                    <p:anim calcmode="lin" valueType="num">
                                      <p:cBhvr>
                                        <p:cTn id="627" dur="2150" fill="hold"/>
                                        <p:tgtEl>
                                          <p:spTgt spid="65"/>
                                        </p:tgtEl>
                                        <p:attrNameLst>
                                          <p:attrName>ppt_h</p:attrName>
                                        </p:attrNameLst>
                                      </p:cBhvr>
                                      <p:tavLst>
                                        <p:tav tm="0">
                                          <p:val>
                                            <p:strVal val="2/3*#ppt_h"/>
                                          </p:val>
                                        </p:tav>
                                        <p:tav tm="100000">
                                          <p:val>
                                            <p:strVal val="#ppt_h"/>
                                          </p:val>
                                        </p:tav>
                                      </p:tavLst>
                                    </p:anim>
                                  </p:childTnLst>
                                </p:cTn>
                              </p:par>
                              <p:par>
                                <p:cTn id="628" presetID="16" presetClass="entr" presetSubtype="37" fill="hold" nodeType="withEffect">
                                  <p:stCondLst>
                                    <p:cond delay="0"/>
                                  </p:stCondLst>
                                  <p:childTnLst>
                                    <p:set>
                                      <p:cBhvr>
                                        <p:cTn id="629" dur="1" fill="hold">
                                          <p:stCondLst>
                                            <p:cond delay="0"/>
                                          </p:stCondLst>
                                        </p:cTn>
                                        <p:tgtEl>
                                          <p:spTgt spid="65"/>
                                        </p:tgtEl>
                                        <p:attrNameLst>
                                          <p:attrName>style.visibility</p:attrName>
                                        </p:attrNameLst>
                                      </p:cBhvr>
                                      <p:to>
                                        <p:strVal val="visible"/>
                                      </p:to>
                                    </p:set>
                                    <p:animEffect transition="in" filter="barn(outVertical)">
                                      <p:cBhvr>
                                        <p:cTn id="630" dur="225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6"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23809" y="0"/>
            <a:ext cx="9144000" cy="5157142"/>
          </a:xfrm>
          <a:prstGeom prst="rect">
            <a:avLst/>
          </a:prstGeom>
          <a:gradFill>
            <a:gsLst>
              <a:gs pos="27000">
                <a:schemeClr val="bg2">
                  <a:lumMod val="89000"/>
                  <a:lumOff val="11000"/>
                </a:schemeClr>
              </a:gs>
              <a:gs pos="0">
                <a:schemeClr val="bg2">
                  <a:lumMod val="20000"/>
                  <a:lumOff val="80000"/>
                </a:schemeClr>
              </a:gs>
              <a:gs pos="55000">
                <a:schemeClr val="bg2">
                  <a:lumMod val="75000"/>
                </a:schemeClr>
              </a:gs>
              <a:gs pos="100000">
                <a:schemeClr val="bg2">
                  <a:lumMod val="9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7" name="156 Imagen" descr="Diapositiva58"/>
          <p:cNvPicPr>
            <a:picLocks noGrp="1" noChangeAspect="1"/>
          </p:cNvPicPr>
          <p:nvPr isPhoto="1"/>
        </p:nvPicPr>
        <p:blipFill rotWithShape="1">
          <a:blip r:embed="rId3">
            <a:lum/>
            <a:extLst>
              <a:ext uri="{28A0092B-C50C-407E-A947-70E740481C1C}">
                <a14:useLocalDpi xmlns:a14="http://schemas.microsoft.com/office/drawing/2010/main" val="0"/>
              </a:ext>
            </a:extLst>
          </a:blip>
          <a:srcRect t="-97722"/>
          <a:stretch/>
        </p:blipFill>
        <p:spPr>
          <a:xfrm>
            <a:off x="22140" y="-5040000"/>
            <a:ext cx="9144000" cy="10183500"/>
          </a:xfrm>
          <a:prstGeom prst="rect">
            <a:avLst/>
          </a:prstGeom>
          <a:noFill/>
          <a:ln>
            <a:noFill/>
          </a:ln>
        </p:spPr>
      </p:pic>
      <p:grpSp>
        <p:nvGrpSpPr>
          <p:cNvPr id="78" name="77 Grupo"/>
          <p:cNvGrpSpPr/>
          <p:nvPr/>
        </p:nvGrpSpPr>
        <p:grpSpPr>
          <a:xfrm rot="5400000" flipV="1">
            <a:off x="5557255" y="-2056455"/>
            <a:ext cx="4680520" cy="6736130"/>
            <a:chOff x="-1296000" y="144000"/>
            <a:chExt cx="3704088" cy="2290800"/>
          </a:xfrm>
          <a:effectLst>
            <a:outerShdw dist="50800" algn="ctr" rotWithShape="0">
              <a:schemeClr val="tx1"/>
            </a:outerShdw>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5400000" flipV="1">
            <a:off x="5796000" y="-1120351"/>
            <a:ext cx="4680520" cy="6736130"/>
            <a:chOff x="-1296000" y="144000"/>
            <a:chExt cx="3704088" cy="2290800"/>
          </a:xfrm>
          <a:effectLst>
            <a:outerShdw dist="50800" algn="ctr" rotWithShape="0">
              <a:schemeClr val="tx1"/>
            </a:outerShdw>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5400000" flipV="1">
            <a:off x="5560419" y="166913"/>
            <a:ext cx="4680520" cy="6736130"/>
            <a:chOff x="-1296000" y="144000"/>
            <a:chExt cx="3704088" cy="2290800"/>
          </a:xfrm>
          <a:effectLst>
            <a:outerShdw dist="50800" algn="ctr" rotWithShape="0">
              <a:schemeClr val="tx1"/>
            </a:outerShdw>
          </a:effectLst>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5400000" flipV="1">
            <a:off x="5760000" y="1111897"/>
            <a:ext cx="4680520" cy="6736130"/>
            <a:chOff x="-1296000" y="144000"/>
            <a:chExt cx="3704088" cy="2290800"/>
          </a:xfrm>
          <a:effectLst>
            <a:outerShdw dist="50800" algn="ctr" rotWithShape="0">
              <a:schemeClr val="tx1"/>
            </a:outerShdw>
          </a:effectLst>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16200000" flipH="1" flipV="1">
            <a:off x="-1218234" y="-2035805"/>
            <a:ext cx="4680520" cy="6736130"/>
            <a:chOff x="-1296000" y="144000"/>
            <a:chExt cx="3704088" cy="2290800"/>
          </a:xfrm>
          <a:effectLst>
            <a:outerShdw dist="50800" algn="ctr" rotWithShape="0">
              <a:schemeClr val="tx1"/>
            </a:outerShdw>
          </a:effectLst>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16200000" flipH="1" flipV="1">
            <a:off x="-1456979" y="-1099701"/>
            <a:ext cx="4680520" cy="6736130"/>
            <a:chOff x="-1296000" y="144000"/>
            <a:chExt cx="3704088" cy="2290800"/>
          </a:xfrm>
          <a:effectLst>
            <a:outerShdw dist="50800" algn="ctr" rotWithShape="0">
              <a:schemeClr val="tx1"/>
            </a:outerShdw>
          </a:effectLst>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16200000" flipH="1" flipV="1">
            <a:off x="-1221398" y="187563"/>
            <a:ext cx="4680520" cy="6736130"/>
            <a:chOff x="-1296000" y="144000"/>
            <a:chExt cx="3704088" cy="2290800"/>
          </a:xfrm>
          <a:effectLst>
            <a:outerShdw dist="50800" algn="ctr" rotWithShape="0">
              <a:schemeClr val="tx1"/>
            </a:outerShdw>
          </a:effectLst>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16200000" flipH="1" flipV="1">
            <a:off x="-1420979" y="1132547"/>
            <a:ext cx="4680520" cy="6736130"/>
            <a:chOff x="-1296000" y="144000"/>
            <a:chExt cx="3704088" cy="2290800"/>
          </a:xfrm>
          <a:effectLst>
            <a:outerShdw dist="50800" algn="ctr" rotWithShape="0">
              <a:schemeClr val="tx1"/>
            </a:outerShdw>
          </a:effectLst>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44450" cap="rnd" cmpd="sng">
                <a:gradFill flip="none" rotWithShape="1">
                  <a:gsLst>
                    <a:gs pos="0">
                      <a:srgbClr val="C00000"/>
                    </a:gs>
                    <a:gs pos="24167">
                      <a:schemeClr val="bg2">
                        <a:lumMod val="20000"/>
                        <a:lumOff val="80000"/>
                      </a:schemeClr>
                    </a:gs>
                    <a:gs pos="65000">
                      <a:schemeClr val="bg2">
                        <a:lumMod val="60000"/>
                        <a:lumOff val="40000"/>
                      </a:schemeClr>
                    </a:gs>
                    <a:gs pos="88000">
                      <a:schemeClr val="tx1"/>
                    </a:gs>
                  </a:gsLst>
                  <a:lin ang="0" scaled="1"/>
                  <a:tileRect/>
                </a:gradFill>
                <a:prstDash val="sysDot"/>
                <a:headEnd type="diamond" w="med" len="sm"/>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156" name="155 Rectángulo"/>
          <p:cNvSpPr/>
          <p:nvPr/>
        </p:nvSpPr>
        <p:spPr>
          <a:xfrm>
            <a:off x="-2484784" y="-1100658"/>
            <a:ext cx="14329592" cy="792088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77693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6"/>
                                        </p:tgtEl>
                                        <p:attrNameLst>
                                          <p:attrName>style.opacity</p:attrName>
                                        </p:attrNameLst>
                                      </p:cBhvr>
                                      <p:to>
                                        <p:strVal val="0"/>
                                      </p:to>
                                    </p:set>
                                    <p:animEffect filter="image" prLst="opacity: 0">
                                      <p:cBhvr rctx="IE">
                                        <p:cTn id="39" dur="indefinite"/>
                                        <p:tgtEl>
                                          <p:spTgt spid="156"/>
                                        </p:tgtEl>
                                      </p:cBhvr>
                                    </p:animEffect>
                                  </p:childTnLst>
                                </p:cTn>
                              </p:par>
                              <p:par>
                                <p:cTn id="40" presetID="2" presetClass="exit" presetSubtype="12" fill="hold" nodeType="withEffect">
                                  <p:stCondLst>
                                    <p:cond delay="0"/>
                                  </p:stCondLst>
                                  <p:childTnLst>
                                    <p:anim calcmode="lin" valueType="num">
                                      <p:cBhvr additive="base">
                                        <p:cTn id="41" dur="3750"/>
                                        <p:tgtEl>
                                          <p:spTgt spid="78"/>
                                        </p:tgtEl>
                                        <p:attrNameLst>
                                          <p:attrName>ppt_x</p:attrName>
                                        </p:attrNameLst>
                                      </p:cBhvr>
                                      <p:tavLst>
                                        <p:tav tm="0">
                                          <p:val>
                                            <p:strVal val="ppt_x"/>
                                          </p:val>
                                        </p:tav>
                                        <p:tav tm="100000">
                                          <p:val>
                                            <p:strVal val="0-ppt_w/2"/>
                                          </p:val>
                                        </p:tav>
                                      </p:tavLst>
                                    </p:anim>
                                    <p:anim calcmode="lin" valueType="num">
                                      <p:cBhvr additive="base">
                                        <p:cTn id="42" dur="3750"/>
                                        <p:tgtEl>
                                          <p:spTgt spid="78"/>
                                        </p:tgtEl>
                                        <p:attrNameLst>
                                          <p:attrName>ppt_y</p:attrName>
                                        </p:attrNameLst>
                                      </p:cBhvr>
                                      <p:tavLst>
                                        <p:tav tm="0">
                                          <p:val>
                                            <p:strVal val="ppt_y"/>
                                          </p:val>
                                        </p:tav>
                                        <p:tav tm="100000">
                                          <p:val>
                                            <p:strVal val="1+ppt_h/2"/>
                                          </p:val>
                                        </p:tav>
                                      </p:tavLst>
                                    </p:anim>
                                    <p:set>
                                      <p:cBhvr>
                                        <p:cTn id="43" dur="1" fill="hold">
                                          <p:stCondLst>
                                            <p:cond delay="3749"/>
                                          </p:stCondLst>
                                        </p:cTn>
                                        <p:tgtEl>
                                          <p:spTgt spid="78"/>
                                        </p:tgtEl>
                                        <p:attrNameLst>
                                          <p:attrName>style.visibility</p:attrName>
                                        </p:attrNameLst>
                                      </p:cBhvr>
                                      <p:to>
                                        <p:strVal val="hidden"/>
                                      </p:to>
                                    </p:set>
                                  </p:childTnLst>
                                </p:cTn>
                              </p:par>
                              <p:par>
                                <p:cTn id="44" presetID="2" presetClass="exit" presetSubtype="12" fill="hold" nodeType="withEffect">
                                  <p:stCondLst>
                                    <p:cond delay="0"/>
                                  </p:stCondLst>
                                  <p:childTnLst>
                                    <p:anim calcmode="lin" valueType="num">
                                      <p:cBhvr additive="base">
                                        <p:cTn id="45" dur="3750"/>
                                        <p:tgtEl>
                                          <p:spTgt spid="97"/>
                                        </p:tgtEl>
                                        <p:attrNameLst>
                                          <p:attrName>ppt_x</p:attrName>
                                        </p:attrNameLst>
                                      </p:cBhvr>
                                      <p:tavLst>
                                        <p:tav tm="0">
                                          <p:val>
                                            <p:strVal val="ppt_x"/>
                                          </p:val>
                                        </p:tav>
                                        <p:tav tm="100000">
                                          <p:val>
                                            <p:strVal val="0-ppt_w/2"/>
                                          </p:val>
                                        </p:tav>
                                      </p:tavLst>
                                    </p:anim>
                                    <p:anim calcmode="lin" valueType="num">
                                      <p:cBhvr additive="base">
                                        <p:cTn id="46" dur="3750"/>
                                        <p:tgtEl>
                                          <p:spTgt spid="97"/>
                                        </p:tgtEl>
                                        <p:attrNameLst>
                                          <p:attrName>ppt_y</p:attrName>
                                        </p:attrNameLst>
                                      </p:cBhvr>
                                      <p:tavLst>
                                        <p:tav tm="0">
                                          <p:val>
                                            <p:strVal val="ppt_y"/>
                                          </p:val>
                                        </p:tav>
                                        <p:tav tm="100000">
                                          <p:val>
                                            <p:strVal val="1+ppt_h/2"/>
                                          </p:val>
                                        </p:tav>
                                      </p:tavLst>
                                    </p:anim>
                                    <p:set>
                                      <p:cBhvr>
                                        <p:cTn id="47" dur="1" fill="hold">
                                          <p:stCondLst>
                                            <p:cond delay="3749"/>
                                          </p:stCondLst>
                                        </p:cTn>
                                        <p:tgtEl>
                                          <p:spTgt spid="97"/>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116"/>
                                        </p:tgtEl>
                                        <p:attrNameLst>
                                          <p:attrName>ppt_x</p:attrName>
                                        </p:attrNameLst>
                                      </p:cBhvr>
                                      <p:tavLst>
                                        <p:tav tm="0">
                                          <p:val>
                                            <p:strVal val="ppt_x"/>
                                          </p:val>
                                        </p:tav>
                                        <p:tav tm="100000">
                                          <p:val>
                                            <p:strVal val="0-ppt_w/2"/>
                                          </p:val>
                                        </p:tav>
                                      </p:tavLst>
                                    </p:anim>
                                    <p:anim calcmode="lin" valueType="num">
                                      <p:cBhvr additive="base">
                                        <p:cTn id="50" dur="3750"/>
                                        <p:tgtEl>
                                          <p:spTgt spid="116"/>
                                        </p:tgtEl>
                                        <p:attrNameLst>
                                          <p:attrName>ppt_y</p:attrName>
                                        </p:attrNameLst>
                                      </p:cBhvr>
                                      <p:tavLst>
                                        <p:tav tm="0">
                                          <p:val>
                                            <p:strVal val="ppt_y"/>
                                          </p:val>
                                        </p:tav>
                                        <p:tav tm="100000">
                                          <p:val>
                                            <p:strVal val="1+ppt_h/2"/>
                                          </p:val>
                                        </p:tav>
                                      </p:tavLst>
                                    </p:anim>
                                    <p:set>
                                      <p:cBhvr>
                                        <p:cTn id="51" dur="1" fill="hold">
                                          <p:stCondLst>
                                            <p:cond delay="3749"/>
                                          </p:stCondLst>
                                        </p:cTn>
                                        <p:tgtEl>
                                          <p:spTgt spid="116"/>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135"/>
                                        </p:tgtEl>
                                        <p:attrNameLst>
                                          <p:attrName>ppt_x</p:attrName>
                                        </p:attrNameLst>
                                      </p:cBhvr>
                                      <p:tavLst>
                                        <p:tav tm="0">
                                          <p:val>
                                            <p:strVal val="ppt_x"/>
                                          </p:val>
                                        </p:tav>
                                        <p:tav tm="100000">
                                          <p:val>
                                            <p:strVal val="0-ppt_w/2"/>
                                          </p:val>
                                        </p:tav>
                                      </p:tavLst>
                                    </p:anim>
                                    <p:anim calcmode="lin" valueType="num">
                                      <p:cBhvr additive="base">
                                        <p:cTn id="54" dur="3750"/>
                                        <p:tgtEl>
                                          <p:spTgt spid="135"/>
                                        </p:tgtEl>
                                        <p:attrNameLst>
                                          <p:attrName>ppt_y</p:attrName>
                                        </p:attrNameLst>
                                      </p:cBhvr>
                                      <p:tavLst>
                                        <p:tav tm="0">
                                          <p:val>
                                            <p:strVal val="ppt_y"/>
                                          </p:val>
                                        </p:tav>
                                        <p:tav tm="100000">
                                          <p:val>
                                            <p:strVal val="1+ppt_h/2"/>
                                          </p:val>
                                        </p:tav>
                                      </p:tavLst>
                                    </p:anim>
                                    <p:set>
                                      <p:cBhvr>
                                        <p:cTn id="55" dur="1" fill="hold">
                                          <p:stCondLst>
                                            <p:cond delay="3749"/>
                                          </p:stCondLst>
                                        </p:cTn>
                                        <p:tgtEl>
                                          <p:spTgt spid="135"/>
                                        </p:tgtEl>
                                        <p:attrNameLst>
                                          <p:attrName>style.visibility</p:attrName>
                                        </p:attrNameLst>
                                      </p:cBhvr>
                                      <p:to>
                                        <p:strVal val="hidden"/>
                                      </p:to>
                                    </p:set>
                                  </p:childTnLst>
                                </p:cTn>
                              </p:par>
                              <p:par>
                                <p:cTn id="56" presetID="2" presetClass="exit" presetSubtype="6" fill="hold" nodeType="withEffect">
                                  <p:stCondLst>
                                    <p:cond delay="0"/>
                                  </p:stCondLst>
                                  <p:childTnLst>
                                    <p:anim calcmode="lin" valueType="num">
                                      <p:cBhvr additive="base">
                                        <p:cTn id="57" dur="3750"/>
                                        <p:tgtEl>
                                          <p:spTgt spid="163"/>
                                        </p:tgtEl>
                                        <p:attrNameLst>
                                          <p:attrName>ppt_x</p:attrName>
                                        </p:attrNameLst>
                                      </p:cBhvr>
                                      <p:tavLst>
                                        <p:tav tm="0">
                                          <p:val>
                                            <p:strVal val="ppt_x"/>
                                          </p:val>
                                        </p:tav>
                                        <p:tav tm="100000">
                                          <p:val>
                                            <p:strVal val="1+ppt_w/2"/>
                                          </p:val>
                                        </p:tav>
                                      </p:tavLst>
                                    </p:anim>
                                    <p:anim calcmode="lin" valueType="num">
                                      <p:cBhvr additive="base">
                                        <p:cTn id="58" dur="3750"/>
                                        <p:tgtEl>
                                          <p:spTgt spid="163"/>
                                        </p:tgtEl>
                                        <p:attrNameLst>
                                          <p:attrName>ppt_y</p:attrName>
                                        </p:attrNameLst>
                                      </p:cBhvr>
                                      <p:tavLst>
                                        <p:tav tm="0">
                                          <p:val>
                                            <p:strVal val="ppt_y"/>
                                          </p:val>
                                        </p:tav>
                                        <p:tav tm="100000">
                                          <p:val>
                                            <p:strVal val="1+ppt_h/2"/>
                                          </p:val>
                                        </p:tav>
                                      </p:tavLst>
                                    </p:anim>
                                    <p:set>
                                      <p:cBhvr>
                                        <p:cTn id="59" dur="1" fill="hold">
                                          <p:stCondLst>
                                            <p:cond delay="3749"/>
                                          </p:stCondLst>
                                        </p:cTn>
                                        <p:tgtEl>
                                          <p:spTgt spid="163"/>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182"/>
                                        </p:tgtEl>
                                        <p:attrNameLst>
                                          <p:attrName>ppt_x</p:attrName>
                                        </p:attrNameLst>
                                      </p:cBhvr>
                                      <p:tavLst>
                                        <p:tav tm="0">
                                          <p:val>
                                            <p:strVal val="ppt_x"/>
                                          </p:val>
                                        </p:tav>
                                        <p:tav tm="100000">
                                          <p:val>
                                            <p:strVal val="1+ppt_w/2"/>
                                          </p:val>
                                        </p:tav>
                                      </p:tavLst>
                                    </p:anim>
                                    <p:anim calcmode="lin" valueType="num">
                                      <p:cBhvr additive="base">
                                        <p:cTn id="62" dur="3750"/>
                                        <p:tgtEl>
                                          <p:spTgt spid="182"/>
                                        </p:tgtEl>
                                        <p:attrNameLst>
                                          <p:attrName>ppt_y</p:attrName>
                                        </p:attrNameLst>
                                      </p:cBhvr>
                                      <p:tavLst>
                                        <p:tav tm="0">
                                          <p:val>
                                            <p:strVal val="ppt_y"/>
                                          </p:val>
                                        </p:tav>
                                        <p:tav tm="100000">
                                          <p:val>
                                            <p:strVal val="1+ppt_h/2"/>
                                          </p:val>
                                        </p:tav>
                                      </p:tavLst>
                                    </p:anim>
                                    <p:set>
                                      <p:cBhvr>
                                        <p:cTn id="63" dur="1" fill="hold">
                                          <p:stCondLst>
                                            <p:cond delay="3749"/>
                                          </p:stCondLst>
                                        </p:cTn>
                                        <p:tgtEl>
                                          <p:spTgt spid="182"/>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750"/>
                                        <p:tgtEl>
                                          <p:spTgt spid="201"/>
                                        </p:tgtEl>
                                        <p:attrNameLst>
                                          <p:attrName>ppt_x</p:attrName>
                                        </p:attrNameLst>
                                      </p:cBhvr>
                                      <p:tavLst>
                                        <p:tav tm="0">
                                          <p:val>
                                            <p:strVal val="ppt_x"/>
                                          </p:val>
                                        </p:tav>
                                        <p:tav tm="100000">
                                          <p:val>
                                            <p:strVal val="1+ppt_w/2"/>
                                          </p:val>
                                        </p:tav>
                                      </p:tavLst>
                                    </p:anim>
                                    <p:anim calcmode="lin" valueType="num">
                                      <p:cBhvr additive="base">
                                        <p:cTn id="66" dur="3750"/>
                                        <p:tgtEl>
                                          <p:spTgt spid="201"/>
                                        </p:tgtEl>
                                        <p:attrNameLst>
                                          <p:attrName>ppt_y</p:attrName>
                                        </p:attrNameLst>
                                      </p:cBhvr>
                                      <p:tavLst>
                                        <p:tav tm="0">
                                          <p:val>
                                            <p:strVal val="ppt_y"/>
                                          </p:val>
                                        </p:tav>
                                        <p:tav tm="100000">
                                          <p:val>
                                            <p:strVal val="1+ppt_h/2"/>
                                          </p:val>
                                        </p:tav>
                                      </p:tavLst>
                                    </p:anim>
                                    <p:set>
                                      <p:cBhvr>
                                        <p:cTn id="67" dur="1" fill="hold">
                                          <p:stCondLst>
                                            <p:cond delay="3749"/>
                                          </p:stCondLst>
                                        </p:cTn>
                                        <p:tgtEl>
                                          <p:spTgt spid="201"/>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20"/>
                                        </p:tgtEl>
                                        <p:attrNameLst>
                                          <p:attrName>ppt_x</p:attrName>
                                        </p:attrNameLst>
                                      </p:cBhvr>
                                      <p:tavLst>
                                        <p:tav tm="0">
                                          <p:val>
                                            <p:strVal val="ppt_x"/>
                                          </p:val>
                                        </p:tav>
                                        <p:tav tm="100000">
                                          <p:val>
                                            <p:strVal val="1+ppt_w/2"/>
                                          </p:val>
                                        </p:tav>
                                      </p:tavLst>
                                    </p:anim>
                                    <p:anim calcmode="lin" valueType="num">
                                      <p:cBhvr additive="base">
                                        <p:cTn id="70" dur="3750"/>
                                        <p:tgtEl>
                                          <p:spTgt spid="220"/>
                                        </p:tgtEl>
                                        <p:attrNameLst>
                                          <p:attrName>ppt_y</p:attrName>
                                        </p:attrNameLst>
                                      </p:cBhvr>
                                      <p:tavLst>
                                        <p:tav tm="0">
                                          <p:val>
                                            <p:strVal val="ppt_y"/>
                                          </p:val>
                                        </p:tav>
                                        <p:tav tm="100000">
                                          <p:val>
                                            <p:strVal val="1+ppt_h/2"/>
                                          </p:val>
                                        </p:tav>
                                      </p:tavLst>
                                    </p:anim>
                                    <p:set>
                                      <p:cBhvr>
                                        <p:cTn id="71" dur="1" fill="hold">
                                          <p:stCondLst>
                                            <p:cond delay="3749"/>
                                          </p:stCondLst>
                                        </p:cTn>
                                        <p:tgtEl>
                                          <p:spTgt spid="220"/>
                                        </p:tgtEl>
                                        <p:attrNameLst>
                                          <p:attrName>style.visibility</p:attrName>
                                        </p:attrNameLst>
                                      </p:cBhvr>
                                      <p:to>
                                        <p:strVal val="hidden"/>
                                      </p:to>
                                    </p:set>
                                  </p:childTnLst>
                                </p:cTn>
                              </p:par>
                              <p:par>
                                <p:cTn id="72" presetID="23" presetClass="entr" presetSubtype="288" fill="hold" nodeType="withEffect">
                                  <p:stCondLst>
                                    <p:cond delay="0"/>
                                  </p:stCondLst>
                                  <p:childTnLst>
                                    <p:set>
                                      <p:cBhvr>
                                        <p:cTn id="73" dur="1" fill="hold">
                                          <p:stCondLst>
                                            <p:cond delay="0"/>
                                          </p:stCondLst>
                                        </p:cTn>
                                        <p:tgtEl>
                                          <p:spTgt spid="157"/>
                                        </p:tgtEl>
                                        <p:attrNameLst>
                                          <p:attrName>style.visibility</p:attrName>
                                        </p:attrNameLst>
                                      </p:cBhvr>
                                      <p:to>
                                        <p:strVal val="visible"/>
                                      </p:to>
                                    </p:set>
                                    <p:anim calcmode="lin" valueType="num">
                                      <p:cBhvr>
                                        <p:cTn id="74" dur="3250" fill="hold"/>
                                        <p:tgtEl>
                                          <p:spTgt spid="157"/>
                                        </p:tgtEl>
                                        <p:attrNameLst>
                                          <p:attrName>ppt_w</p:attrName>
                                        </p:attrNameLst>
                                      </p:cBhvr>
                                      <p:tavLst>
                                        <p:tav tm="0">
                                          <p:val>
                                            <p:strVal val="4/3*#ppt_w"/>
                                          </p:val>
                                        </p:tav>
                                        <p:tav tm="100000">
                                          <p:val>
                                            <p:strVal val="#ppt_w"/>
                                          </p:val>
                                        </p:tav>
                                      </p:tavLst>
                                    </p:anim>
                                    <p:anim calcmode="lin" valueType="num">
                                      <p:cBhvr>
                                        <p:cTn id="75" dur="3250" fill="hold"/>
                                        <p:tgtEl>
                                          <p:spTgt spid="157"/>
                                        </p:tgtEl>
                                        <p:attrNameLst>
                                          <p:attrName>ppt_h</p:attrName>
                                        </p:attrNameLst>
                                      </p:cBhvr>
                                      <p:tavLst>
                                        <p:tav tm="0">
                                          <p:val>
                                            <p:strVal val="4/3*#ppt_h"/>
                                          </p:val>
                                        </p:tav>
                                        <p:tav tm="100000">
                                          <p:val>
                                            <p:strVal val="#ppt_h"/>
                                          </p:val>
                                        </p:tav>
                                      </p:tavLst>
                                    </p:anim>
                                  </p:childTnLst>
                                </p:cTn>
                              </p:par>
                              <p:par>
                                <p:cTn id="76" presetID="8" presetClass="entr" presetSubtype="32" fill="hold" nodeType="withEffect">
                                  <p:stCondLst>
                                    <p:cond delay="0"/>
                                  </p:stCondLst>
                                  <p:childTnLst>
                                    <p:set>
                                      <p:cBhvr>
                                        <p:cTn id="77" dur="1" fill="hold">
                                          <p:stCondLst>
                                            <p:cond delay="0"/>
                                          </p:stCondLst>
                                        </p:cTn>
                                        <p:tgtEl>
                                          <p:spTgt spid="157"/>
                                        </p:tgtEl>
                                        <p:attrNameLst>
                                          <p:attrName>style.visibility</p:attrName>
                                        </p:attrNameLst>
                                      </p:cBhvr>
                                      <p:to>
                                        <p:strVal val="visible"/>
                                      </p:to>
                                    </p:set>
                                    <p:animEffect transition="in" filter="diamond(out)">
                                      <p:cBhvr>
                                        <p:cTn id="78" dur="325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63 Grupo"/>
          <p:cNvGrpSpPr/>
          <p:nvPr/>
        </p:nvGrpSpPr>
        <p:grpSpPr>
          <a:xfrm>
            <a:off x="0" y="12700"/>
            <a:ext cx="9144000" cy="5143500"/>
            <a:chOff x="0" y="0"/>
            <a:chExt cx="9144000" cy="5143500"/>
          </a:xfrm>
        </p:grpSpPr>
        <p:sp>
          <p:nvSpPr>
            <p:cNvPr id="65" name="6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2000">
                  <a:srgbClr val="FFC000"/>
                </a:gs>
                <a:gs pos="60000">
                  <a:srgbClr val="5454D4">
                    <a:alpha val="97000"/>
                    <a:lumMod val="7000"/>
                  </a:srgbClr>
                </a:gs>
                <a:gs pos="2000">
                  <a:srgbClr val="66FF33"/>
                </a:gs>
                <a:gs pos="90000">
                  <a:srgbClr val="DC1C08">
                    <a:lumMod val="49000"/>
                  </a:srgbClr>
                </a:gs>
                <a:gs pos="79000">
                  <a:srgbClr val="FF3300">
                    <a:lumMod val="88000"/>
                    <a:lumOff val="12000"/>
                    <a:alpha val="92000"/>
                  </a:srgbClr>
                </a:gs>
                <a:gs pos="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6" name="65 Imagen" descr="Diapositiva2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216" y="0"/>
            <a:ext cx="9144000" cy="5143500"/>
          </a:xfrm>
          <a:prstGeom prst="rect">
            <a:avLst/>
          </a:prstGeom>
          <a:noFill/>
          <a:ln>
            <a:noFill/>
          </a:ln>
        </p:spPr>
      </p:pic>
      <p:sp>
        <p:nvSpPr>
          <p:cNvPr id="2" name="1 Anillo"/>
          <p:cNvSpPr/>
          <p:nvPr/>
        </p:nvSpPr>
        <p:spPr>
          <a:xfrm rot="5400000">
            <a:off x="1296276" y="16901"/>
            <a:ext cx="942081"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rot="5400000">
            <a:off x="1448676" y="169301"/>
            <a:ext cx="942081"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5400000">
            <a:off x="1601077" y="3217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5400000">
            <a:off x="1753477" y="4741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5400000">
            <a:off x="1905877" y="6265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5400000">
            <a:off x="2058277" y="778902"/>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5400000">
            <a:off x="2210677" y="9313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5400000">
            <a:off x="2363077" y="10837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5400000">
            <a:off x="2515477" y="12361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5400000">
            <a:off x="2667877" y="13885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5400000">
            <a:off x="2820277" y="15409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5400000">
            <a:off x="2972677" y="16933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5400000">
            <a:off x="3125077" y="18457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5400000">
            <a:off x="3277477" y="1998101"/>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5400000" flipH="1">
            <a:off x="6879950" y="19248"/>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5400000" flipH="1">
            <a:off x="6727549" y="171647"/>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5400000" flipH="1">
            <a:off x="6575149" y="324047"/>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5400000" flipH="1">
            <a:off x="6422749" y="476447"/>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5400000" flipH="1">
            <a:off x="6270349" y="628848"/>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5400000" flipH="1">
            <a:off x="6117950" y="7812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5400000" flipH="1">
            <a:off x="5965550" y="9336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5400000" flipH="1">
            <a:off x="5813150" y="10860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5400000" flipH="1">
            <a:off x="5660750" y="12384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5400000" flipH="1">
            <a:off x="5508350" y="13908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5400000" flipH="1">
            <a:off x="5355950" y="15432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5400000" flipH="1">
            <a:off x="5203550" y="16956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5400000" flipH="1">
            <a:off x="5051150" y="18480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5400000" flipH="1">
            <a:off x="4898750" y="2000450"/>
            <a:ext cx="952896"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6200000">
            <a:off x="6807941" y="4209851"/>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6200000">
            <a:off x="6655541" y="4057454"/>
            <a:ext cx="952898"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6200000">
            <a:off x="6503141" y="3905054"/>
            <a:ext cx="952898"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6200000">
            <a:off x="6350741" y="3752654"/>
            <a:ext cx="952898"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6200000">
            <a:off x="6198341" y="3600254"/>
            <a:ext cx="952898"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6200000">
            <a:off x="6045941" y="3447851"/>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6200000">
            <a:off x="5893541" y="3295451"/>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6200000">
            <a:off x="5741141" y="3143051"/>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6200000">
            <a:off x="5588741" y="2990651"/>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6200000">
            <a:off x="5436341" y="2838251"/>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6200000">
            <a:off x="5283941" y="2685849"/>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6200000">
            <a:off x="5131541" y="2533449"/>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6200000">
            <a:off x="4979141" y="2381049"/>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6200000">
            <a:off x="4826741" y="2228649"/>
            <a:ext cx="952897"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6200000" flipH="1">
            <a:off x="1296277" y="4235335"/>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6200000" flipH="1">
            <a:off x="1448677" y="4082935"/>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6200000" flipH="1">
            <a:off x="1601077" y="3930535"/>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6200000" flipH="1">
            <a:off x="1753477" y="3778135"/>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6200000" flipH="1">
            <a:off x="1905877" y="3625735"/>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6200000" flipH="1">
            <a:off x="2058277" y="3473335"/>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6200000" flipH="1">
            <a:off x="2210677" y="3320936"/>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6200000" flipH="1">
            <a:off x="2363077" y="3168536"/>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6200000" flipH="1">
            <a:off x="2515477" y="3016136"/>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6200000" flipH="1">
            <a:off x="2667877" y="2863736"/>
            <a:ext cx="942080"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6200000" flipH="1">
            <a:off x="2820276" y="2711336"/>
            <a:ext cx="942081"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6200000" flipH="1">
            <a:off x="2972676" y="2558936"/>
            <a:ext cx="942081"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6200000" flipH="1">
            <a:off x="3125076" y="2406536"/>
            <a:ext cx="942081"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6200000" flipH="1">
            <a:off x="3277476" y="2254136"/>
            <a:ext cx="942081" cy="914400"/>
          </a:xfrm>
          <a:prstGeom prst="donut">
            <a:avLst>
              <a:gd name="adj" fmla="val 10244"/>
            </a:avLst>
          </a:prstGeom>
          <a:noFill/>
          <a:ln w="31750" cap="sq" cmpd="dbl">
            <a:gradFill>
              <a:gsLst>
                <a:gs pos="0">
                  <a:srgbClr val="FFF200"/>
                </a:gs>
                <a:gs pos="20000">
                  <a:srgbClr val="FF7A00"/>
                </a:gs>
                <a:gs pos="50000">
                  <a:srgbClr val="FF0300">
                    <a:lumMod val="56000"/>
                    <a:lumOff val="44000"/>
                  </a:srgbClr>
                </a:gs>
                <a:gs pos="78000">
                  <a:srgbClr val="4D0808">
                    <a:lumMod val="62000"/>
                    <a:lumOff val="38000"/>
                  </a:srgbClr>
                </a:gs>
              </a:gsLst>
              <a:lin ang="5400000" scaled="0"/>
            </a:gradFill>
            <a:prstDash val="sysDot"/>
            <a:bevel/>
          </a:ln>
          <a:effectLst>
            <a:outerShdw dist="50800" dir="5400000" sx="200000" sy="200000" algn="ctr" rotWithShape="0">
              <a:srgbClr val="FF7C80">
                <a:alpha val="36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08550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500" fill="hold"/>
                                        <p:tgtEl>
                                          <p:spTgt spid="2"/>
                                        </p:tgtEl>
                                        <p:attrNameLst>
                                          <p:attrName>ppt_w</p:attrName>
                                        </p:attrNameLst>
                                      </p:cBhvr>
                                      <p:tavLst>
                                        <p:tav tm="0">
                                          <p:val>
                                            <p:strVal val="#ppt_w"/>
                                          </p:val>
                                        </p:tav>
                                        <p:tav tm="100000">
                                          <p:val>
                                            <p:strVal val="#ppt_w"/>
                                          </p:val>
                                        </p:tav>
                                      </p:tavLst>
                                    </p:anim>
                                    <p:anim calcmode="lin" valueType="num">
                                      <p:cBhvr>
                                        <p:cTn id="8" dur="3500" fill="hold"/>
                                        <p:tgtEl>
                                          <p:spTgt spid="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2"/>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2"/>
                                        </p:tgtEl>
                                        <p:attrNameLst>
                                          <p:attrName>ppt_x</p:attrName>
                                        </p:attrNameLst>
                                      </p:cBhvr>
                                      <p:tavLst>
                                        <p:tav tm="0">
                                          <p:val>
                                            <p:strVal val="ppt_x"/>
                                          </p:val>
                                        </p:tav>
                                        <p:tav tm="100000">
                                          <p:val>
                                            <p:strVal val="1+ppt_w/2"/>
                                          </p:val>
                                        </p:tav>
                                      </p:tavLst>
                                    </p:anim>
                                    <p:anim calcmode="lin" valueType="num">
                                      <p:cBhvr additive="base">
                                        <p:cTn id="13" dur="3500"/>
                                        <p:tgtEl>
                                          <p:spTgt spid="2"/>
                                        </p:tgtEl>
                                        <p:attrNameLst>
                                          <p:attrName>ppt_y</p:attrName>
                                        </p:attrNameLst>
                                      </p:cBhvr>
                                      <p:tavLst>
                                        <p:tav tm="0">
                                          <p:val>
                                            <p:strVal val="ppt_y"/>
                                          </p:val>
                                        </p:tav>
                                        <p:tav tm="100000">
                                          <p:val>
                                            <p:strVal val="1+ppt_h/2"/>
                                          </p:val>
                                        </p:tav>
                                      </p:tavLst>
                                    </p:anim>
                                    <p:set>
                                      <p:cBhvr>
                                        <p:cTn id="14" dur="1" fill="hold">
                                          <p:stCondLst>
                                            <p:cond delay="3499"/>
                                          </p:stCondLst>
                                        </p:cTn>
                                        <p:tgtEl>
                                          <p:spTgt spid="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3500" fill="hold"/>
                                        <p:tgtEl>
                                          <p:spTgt spid="3"/>
                                        </p:tgtEl>
                                        <p:attrNameLst>
                                          <p:attrName>ppt_w</p:attrName>
                                        </p:attrNameLst>
                                      </p:cBhvr>
                                      <p:tavLst>
                                        <p:tav tm="0">
                                          <p:val>
                                            <p:strVal val="#ppt_w"/>
                                          </p:val>
                                        </p:tav>
                                        <p:tav tm="100000">
                                          <p:val>
                                            <p:strVal val="#ppt_w"/>
                                          </p:val>
                                        </p:tav>
                                      </p:tavLst>
                                    </p:anim>
                                    <p:anim calcmode="lin" valueType="num">
                                      <p:cBhvr>
                                        <p:cTn id="18" dur="3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1+ppt_w/2"/>
                                          </p:val>
                                        </p:tav>
                                      </p:tavLst>
                                    </p:anim>
                                    <p:anim calcmode="lin" valueType="num">
                                      <p:cBhvr additive="base">
                                        <p:cTn id="23" dur="3500"/>
                                        <p:tgtEl>
                                          <p:spTgt spid="3"/>
                                        </p:tgtEl>
                                        <p:attrNameLst>
                                          <p:attrName>ppt_y</p:attrName>
                                        </p:attrNameLst>
                                      </p:cBhvr>
                                      <p:tavLst>
                                        <p:tav tm="0">
                                          <p:val>
                                            <p:strVal val="ppt_y"/>
                                          </p:val>
                                        </p:tav>
                                        <p:tav tm="100000">
                                          <p:val>
                                            <p:strVal val="1+ppt_h/2"/>
                                          </p:val>
                                        </p:tav>
                                      </p:tavLst>
                                    </p:anim>
                                    <p:set>
                                      <p:cBhvr>
                                        <p:cTn id="24" dur="1" fill="hold">
                                          <p:stCondLst>
                                            <p:cond delay="3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p:cTn id="27" dur="3500" fill="hold"/>
                                        <p:tgtEl>
                                          <p:spTgt spid="4"/>
                                        </p:tgtEl>
                                        <p:attrNameLst>
                                          <p:attrName>ppt_w</p:attrName>
                                        </p:attrNameLst>
                                      </p:cBhvr>
                                      <p:tavLst>
                                        <p:tav tm="0">
                                          <p:val>
                                            <p:strVal val="#ppt_w"/>
                                          </p:val>
                                        </p:tav>
                                        <p:tav tm="100000">
                                          <p:val>
                                            <p:strVal val="#ppt_w"/>
                                          </p:val>
                                        </p:tav>
                                      </p:tavLst>
                                    </p:anim>
                                    <p:anim calcmode="lin" valueType="num">
                                      <p:cBhvr>
                                        <p:cTn id="28" dur="3500" fill="hold"/>
                                        <p:tgtEl>
                                          <p:spTgt spid="4"/>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4"/>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4"/>
                                        </p:tgtEl>
                                        <p:attrNameLst>
                                          <p:attrName>ppt_x</p:attrName>
                                        </p:attrNameLst>
                                      </p:cBhvr>
                                      <p:tavLst>
                                        <p:tav tm="0">
                                          <p:val>
                                            <p:strVal val="ppt_x"/>
                                          </p:val>
                                        </p:tav>
                                        <p:tav tm="100000">
                                          <p:val>
                                            <p:strVal val="1+ppt_w/2"/>
                                          </p:val>
                                        </p:tav>
                                      </p:tavLst>
                                    </p:anim>
                                    <p:anim calcmode="lin" valueType="num">
                                      <p:cBhvr additive="base">
                                        <p:cTn id="33" dur="3500"/>
                                        <p:tgtEl>
                                          <p:spTgt spid="4"/>
                                        </p:tgtEl>
                                        <p:attrNameLst>
                                          <p:attrName>ppt_y</p:attrName>
                                        </p:attrNameLst>
                                      </p:cBhvr>
                                      <p:tavLst>
                                        <p:tav tm="0">
                                          <p:val>
                                            <p:strVal val="ppt_y"/>
                                          </p:val>
                                        </p:tav>
                                        <p:tav tm="100000">
                                          <p:val>
                                            <p:strVal val="1+ppt_h/2"/>
                                          </p:val>
                                        </p:tav>
                                      </p:tavLst>
                                    </p:anim>
                                    <p:set>
                                      <p:cBhvr>
                                        <p:cTn id="34" dur="1" fill="hold">
                                          <p:stCondLst>
                                            <p:cond delay="3499"/>
                                          </p:stCondLst>
                                        </p:cTn>
                                        <p:tgtEl>
                                          <p:spTgt spid="4"/>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p:cTn id="37" dur="3500" fill="hold"/>
                                        <p:tgtEl>
                                          <p:spTgt spid="5"/>
                                        </p:tgtEl>
                                        <p:attrNameLst>
                                          <p:attrName>ppt_w</p:attrName>
                                        </p:attrNameLst>
                                      </p:cBhvr>
                                      <p:tavLst>
                                        <p:tav tm="0">
                                          <p:val>
                                            <p:strVal val="#ppt_w"/>
                                          </p:val>
                                        </p:tav>
                                        <p:tav tm="100000">
                                          <p:val>
                                            <p:strVal val="#ppt_w"/>
                                          </p:val>
                                        </p:tav>
                                      </p:tavLst>
                                    </p:anim>
                                    <p:anim calcmode="lin" valueType="num">
                                      <p:cBhvr>
                                        <p:cTn id="38" dur="3500" fill="hold"/>
                                        <p:tgtEl>
                                          <p:spTgt spid="5"/>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5"/>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5"/>
                                        </p:tgtEl>
                                        <p:attrNameLst>
                                          <p:attrName>ppt_x</p:attrName>
                                        </p:attrNameLst>
                                      </p:cBhvr>
                                      <p:tavLst>
                                        <p:tav tm="0">
                                          <p:val>
                                            <p:strVal val="ppt_x"/>
                                          </p:val>
                                        </p:tav>
                                        <p:tav tm="100000">
                                          <p:val>
                                            <p:strVal val="1+ppt_w/2"/>
                                          </p:val>
                                        </p:tav>
                                      </p:tavLst>
                                    </p:anim>
                                    <p:anim calcmode="lin" valueType="num">
                                      <p:cBhvr additive="base">
                                        <p:cTn id="43" dur="3500"/>
                                        <p:tgtEl>
                                          <p:spTgt spid="5"/>
                                        </p:tgtEl>
                                        <p:attrNameLst>
                                          <p:attrName>ppt_y</p:attrName>
                                        </p:attrNameLst>
                                      </p:cBhvr>
                                      <p:tavLst>
                                        <p:tav tm="0">
                                          <p:val>
                                            <p:strVal val="ppt_y"/>
                                          </p:val>
                                        </p:tav>
                                        <p:tav tm="100000">
                                          <p:val>
                                            <p:strVal val="1+ppt_h/2"/>
                                          </p:val>
                                        </p:tav>
                                      </p:tavLst>
                                    </p:anim>
                                    <p:set>
                                      <p:cBhvr>
                                        <p:cTn id="44" dur="1" fill="hold">
                                          <p:stCondLst>
                                            <p:cond delay="3499"/>
                                          </p:stCondLst>
                                        </p:cTn>
                                        <p:tgtEl>
                                          <p:spTgt spid="5"/>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p:cTn id="47" dur="3500" fill="hold"/>
                                        <p:tgtEl>
                                          <p:spTgt spid="6"/>
                                        </p:tgtEl>
                                        <p:attrNameLst>
                                          <p:attrName>ppt_w</p:attrName>
                                        </p:attrNameLst>
                                      </p:cBhvr>
                                      <p:tavLst>
                                        <p:tav tm="0">
                                          <p:val>
                                            <p:strVal val="#ppt_w"/>
                                          </p:val>
                                        </p:tav>
                                        <p:tav tm="100000">
                                          <p:val>
                                            <p:strVal val="#ppt_w"/>
                                          </p:val>
                                        </p:tav>
                                      </p:tavLst>
                                    </p:anim>
                                    <p:anim calcmode="lin" valueType="num">
                                      <p:cBhvr>
                                        <p:cTn id="48" dur="3500" fill="hold"/>
                                        <p:tgtEl>
                                          <p:spTgt spid="6"/>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6"/>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6"/>
                                        </p:tgtEl>
                                        <p:attrNameLst>
                                          <p:attrName>ppt_x</p:attrName>
                                        </p:attrNameLst>
                                      </p:cBhvr>
                                      <p:tavLst>
                                        <p:tav tm="0">
                                          <p:val>
                                            <p:strVal val="ppt_x"/>
                                          </p:val>
                                        </p:tav>
                                        <p:tav tm="100000">
                                          <p:val>
                                            <p:strVal val="1+ppt_w/2"/>
                                          </p:val>
                                        </p:tav>
                                      </p:tavLst>
                                    </p:anim>
                                    <p:anim calcmode="lin" valueType="num">
                                      <p:cBhvr additive="base">
                                        <p:cTn id="53" dur="3500"/>
                                        <p:tgtEl>
                                          <p:spTgt spid="6"/>
                                        </p:tgtEl>
                                        <p:attrNameLst>
                                          <p:attrName>ppt_y</p:attrName>
                                        </p:attrNameLst>
                                      </p:cBhvr>
                                      <p:tavLst>
                                        <p:tav tm="0">
                                          <p:val>
                                            <p:strVal val="ppt_y"/>
                                          </p:val>
                                        </p:tav>
                                        <p:tav tm="100000">
                                          <p:val>
                                            <p:strVal val="1+ppt_h/2"/>
                                          </p:val>
                                        </p:tav>
                                      </p:tavLst>
                                    </p:anim>
                                    <p:set>
                                      <p:cBhvr>
                                        <p:cTn id="54" dur="1" fill="hold">
                                          <p:stCondLst>
                                            <p:cond delay="3499"/>
                                          </p:stCondLst>
                                        </p:cTn>
                                        <p:tgtEl>
                                          <p:spTgt spid="6"/>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p:cTn id="57" dur="3500" fill="hold"/>
                                        <p:tgtEl>
                                          <p:spTgt spid="7"/>
                                        </p:tgtEl>
                                        <p:attrNameLst>
                                          <p:attrName>ppt_w</p:attrName>
                                        </p:attrNameLst>
                                      </p:cBhvr>
                                      <p:tavLst>
                                        <p:tav tm="0">
                                          <p:val>
                                            <p:strVal val="#ppt_w"/>
                                          </p:val>
                                        </p:tav>
                                        <p:tav tm="100000">
                                          <p:val>
                                            <p:strVal val="#ppt_w"/>
                                          </p:val>
                                        </p:tav>
                                      </p:tavLst>
                                    </p:anim>
                                    <p:anim calcmode="lin" valueType="num">
                                      <p:cBhvr>
                                        <p:cTn id="58" dur="3500" fill="hold"/>
                                        <p:tgtEl>
                                          <p:spTgt spid="7"/>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7"/>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7"/>
                                        </p:tgtEl>
                                        <p:attrNameLst>
                                          <p:attrName>ppt_x</p:attrName>
                                        </p:attrNameLst>
                                      </p:cBhvr>
                                      <p:tavLst>
                                        <p:tav tm="0">
                                          <p:val>
                                            <p:strVal val="ppt_x"/>
                                          </p:val>
                                        </p:tav>
                                        <p:tav tm="100000">
                                          <p:val>
                                            <p:strVal val="1+ppt_w/2"/>
                                          </p:val>
                                        </p:tav>
                                      </p:tavLst>
                                    </p:anim>
                                    <p:anim calcmode="lin" valueType="num">
                                      <p:cBhvr additive="base">
                                        <p:cTn id="63" dur="3500"/>
                                        <p:tgtEl>
                                          <p:spTgt spid="7"/>
                                        </p:tgtEl>
                                        <p:attrNameLst>
                                          <p:attrName>ppt_y</p:attrName>
                                        </p:attrNameLst>
                                      </p:cBhvr>
                                      <p:tavLst>
                                        <p:tav tm="0">
                                          <p:val>
                                            <p:strVal val="ppt_y"/>
                                          </p:val>
                                        </p:tav>
                                        <p:tav tm="100000">
                                          <p:val>
                                            <p:strVal val="1+ppt_h/2"/>
                                          </p:val>
                                        </p:tav>
                                      </p:tavLst>
                                    </p:anim>
                                    <p:set>
                                      <p:cBhvr>
                                        <p:cTn id="64" dur="1" fill="hold">
                                          <p:stCondLst>
                                            <p:cond delay="3499"/>
                                          </p:stCondLst>
                                        </p:cTn>
                                        <p:tgtEl>
                                          <p:spTgt spid="7"/>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500" fill="hold"/>
                                        <p:tgtEl>
                                          <p:spTgt spid="8"/>
                                        </p:tgtEl>
                                        <p:attrNameLst>
                                          <p:attrName>ppt_w</p:attrName>
                                        </p:attrNameLst>
                                      </p:cBhvr>
                                      <p:tavLst>
                                        <p:tav tm="0">
                                          <p:val>
                                            <p:strVal val="#ppt_w"/>
                                          </p:val>
                                        </p:tav>
                                        <p:tav tm="100000">
                                          <p:val>
                                            <p:strVal val="#ppt_w"/>
                                          </p:val>
                                        </p:tav>
                                      </p:tavLst>
                                    </p:anim>
                                    <p:anim calcmode="lin" valueType="num">
                                      <p:cBhvr>
                                        <p:cTn id="68" dur="3500" fill="hold"/>
                                        <p:tgtEl>
                                          <p:spTgt spid="8"/>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8"/>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8"/>
                                        </p:tgtEl>
                                        <p:attrNameLst>
                                          <p:attrName>ppt_x</p:attrName>
                                        </p:attrNameLst>
                                      </p:cBhvr>
                                      <p:tavLst>
                                        <p:tav tm="0">
                                          <p:val>
                                            <p:strVal val="ppt_x"/>
                                          </p:val>
                                        </p:tav>
                                        <p:tav tm="100000">
                                          <p:val>
                                            <p:strVal val="1+ppt_w/2"/>
                                          </p:val>
                                        </p:tav>
                                      </p:tavLst>
                                    </p:anim>
                                    <p:anim calcmode="lin" valueType="num">
                                      <p:cBhvr additive="base">
                                        <p:cTn id="73" dur="3500"/>
                                        <p:tgtEl>
                                          <p:spTgt spid="8"/>
                                        </p:tgtEl>
                                        <p:attrNameLst>
                                          <p:attrName>ppt_y</p:attrName>
                                        </p:attrNameLst>
                                      </p:cBhvr>
                                      <p:tavLst>
                                        <p:tav tm="0">
                                          <p:val>
                                            <p:strVal val="ppt_y"/>
                                          </p:val>
                                        </p:tav>
                                        <p:tav tm="100000">
                                          <p:val>
                                            <p:strVal val="1+ppt_h/2"/>
                                          </p:val>
                                        </p:tav>
                                      </p:tavLst>
                                    </p:anim>
                                    <p:set>
                                      <p:cBhvr>
                                        <p:cTn id="74" dur="1" fill="hold">
                                          <p:stCondLst>
                                            <p:cond delay="3499"/>
                                          </p:stCondLst>
                                        </p:cTn>
                                        <p:tgtEl>
                                          <p:spTgt spid="8"/>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p:cTn id="77" dur="3500" fill="hold"/>
                                        <p:tgtEl>
                                          <p:spTgt spid="9"/>
                                        </p:tgtEl>
                                        <p:attrNameLst>
                                          <p:attrName>ppt_w</p:attrName>
                                        </p:attrNameLst>
                                      </p:cBhvr>
                                      <p:tavLst>
                                        <p:tav tm="0">
                                          <p:val>
                                            <p:strVal val="#ppt_w"/>
                                          </p:val>
                                        </p:tav>
                                        <p:tav tm="100000">
                                          <p:val>
                                            <p:strVal val="#ppt_w"/>
                                          </p:val>
                                        </p:tav>
                                      </p:tavLst>
                                    </p:anim>
                                    <p:anim calcmode="lin" valueType="num">
                                      <p:cBhvr>
                                        <p:cTn id="78" dur="3500" fill="hold"/>
                                        <p:tgtEl>
                                          <p:spTgt spid="9"/>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9"/>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9"/>
                                        </p:tgtEl>
                                        <p:attrNameLst>
                                          <p:attrName>ppt_x</p:attrName>
                                        </p:attrNameLst>
                                      </p:cBhvr>
                                      <p:tavLst>
                                        <p:tav tm="0">
                                          <p:val>
                                            <p:strVal val="ppt_x"/>
                                          </p:val>
                                        </p:tav>
                                        <p:tav tm="100000">
                                          <p:val>
                                            <p:strVal val="1+ppt_w/2"/>
                                          </p:val>
                                        </p:tav>
                                      </p:tavLst>
                                    </p:anim>
                                    <p:anim calcmode="lin" valueType="num">
                                      <p:cBhvr additive="base">
                                        <p:cTn id="83" dur="3500"/>
                                        <p:tgtEl>
                                          <p:spTgt spid="9"/>
                                        </p:tgtEl>
                                        <p:attrNameLst>
                                          <p:attrName>ppt_y</p:attrName>
                                        </p:attrNameLst>
                                      </p:cBhvr>
                                      <p:tavLst>
                                        <p:tav tm="0">
                                          <p:val>
                                            <p:strVal val="ppt_y"/>
                                          </p:val>
                                        </p:tav>
                                        <p:tav tm="100000">
                                          <p:val>
                                            <p:strVal val="1+ppt_h/2"/>
                                          </p:val>
                                        </p:tav>
                                      </p:tavLst>
                                    </p:anim>
                                    <p:set>
                                      <p:cBhvr>
                                        <p:cTn id="84" dur="1" fill="hold">
                                          <p:stCondLst>
                                            <p:cond delay="3499"/>
                                          </p:stCondLst>
                                        </p:cTn>
                                        <p:tgtEl>
                                          <p:spTgt spid="9"/>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p:cTn id="87" dur="3500" fill="hold"/>
                                        <p:tgtEl>
                                          <p:spTgt spid="10"/>
                                        </p:tgtEl>
                                        <p:attrNameLst>
                                          <p:attrName>ppt_w</p:attrName>
                                        </p:attrNameLst>
                                      </p:cBhvr>
                                      <p:tavLst>
                                        <p:tav tm="0">
                                          <p:val>
                                            <p:strVal val="#ppt_w"/>
                                          </p:val>
                                        </p:tav>
                                        <p:tav tm="100000">
                                          <p:val>
                                            <p:strVal val="#ppt_w"/>
                                          </p:val>
                                        </p:tav>
                                      </p:tavLst>
                                    </p:anim>
                                    <p:anim calcmode="lin" valueType="num">
                                      <p:cBhvr>
                                        <p:cTn id="88" dur="3500" fill="hold"/>
                                        <p:tgtEl>
                                          <p:spTgt spid="10"/>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10"/>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10"/>
                                        </p:tgtEl>
                                        <p:attrNameLst>
                                          <p:attrName>ppt_x</p:attrName>
                                        </p:attrNameLst>
                                      </p:cBhvr>
                                      <p:tavLst>
                                        <p:tav tm="0">
                                          <p:val>
                                            <p:strVal val="ppt_x"/>
                                          </p:val>
                                        </p:tav>
                                        <p:tav tm="100000">
                                          <p:val>
                                            <p:strVal val="1+ppt_w/2"/>
                                          </p:val>
                                        </p:tav>
                                      </p:tavLst>
                                    </p:anim>
                                    <p:anim calcmode="lin" valueType="num">
                                      <p:cBhvr additive="base">
                                        <p:cTn id="93" dur="3500"/>
                                        <p:tgtEl>
                                          <p:spTgt spid="10"/>
                                        </p:tgtEl>
                                        <p:attrNameLst>
                                          <p:attrName>ppt_y</p:attrName>
                                        </p:attrNameLst>
                                      </p:cBhvr>
                                      <p:tavLst>
                                        <p:tav tm="0">
                                          <p:val>
                                            <p:strVal val="ppt_y"/>
                                          </p:val>
                                        </p:tav>
                                        <p:tav tm="100000">
                                          <p:val>
                                            <p:strVal val="1+ppt_h/2"/>
                                          </p:val>
                                        </p:tav>
                                      </p:tavLst>
                                    </p:anim>
                                    <p:set>
                                      <p:cBhvr>
                                        <p:cTn id="94" dur="1" fill="hold">
                                          <p:stCondLst>
                                            <p:cond delay="3499"/>
                                          </p:stCondLst>
                                        </p:cTn>
                                        <p:tgtEl>
                                          <p:spTgt spid="10"/>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p:cTn id="97" dur="3500" fill="hold"/>
                                        <p:tgtEl>
                                          <p:spTgt spid="11"/>
                                        </p:tgtEl>
                                        <p:attrNameLst>
                                          <p:attrName>ppt_w</p:attrName>
                                        </p:attrNameLst>
                                      </p:cBhvr>
                                      <p:tavLst>
                                        <p:tav tm="0">
                                          <p:val>
                                            <p:strVal val="#ppt_w"/>
                                          </p:val>
                                        </p:tav>
                                        <p:tav tm="100000">
                                          <p:val>
                                            <p:strVal val="#ppt_w"/>
                                          </p:val>
                                        </p:tav>
                                      </p:tavLst>
                                    </p:anim>
                                    <p:anim calcmode="lin" valueType="num">
                                      <p:cBhvr>
                                        <p:cTn id="98" dur="3500" fill="hold"/>
                                        <p:tgtEl>
                                          <p:spTgt spid="1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11"/>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11"/>
                                        </p:tgtEl>
                                        <p:attrNameLst>
                                          <p:attrName>ppt_x</p:attrName>
                                        </p:attrNameLst>
                                      </p:cBhvr>
                                      <p:tavLst>
                                        <p:tav tm="0">
                                          <p:val>
                                            <p:strVal val="ppt_x"/>
                                          </p:val>
                                        </p:tav>
                                        <p:tav tm="100000">
                                          <p:val>
                                            <p:strVal val="1+ppt_w/2"/>
                                          </p:val>
                                        </p:tav>
                                      </p:tavLst>
                                    </p:anim>
                                    <p:anim calcmode="lin" valueType="num">
                                      <p:cBhvr additive="base">
                                        <p:cTn id="103" dur="3500"/>
                                        <p:tgtEl>
                                          <p:spTgt spid="11"/>
                                        </p:tgtEl>
                                        <p:attrNameLst>
                                          <p:attrName>ppt_y</p:attrName>
                                        </p:attrNameLst>
                                      </p:cBhvr>
                                      <p:tavLst>
                                        <p:tav tm="0">
                                          <p:val>
                                            <p:strVal val="ppt_y"/>
                                          </p:val>
                                        </p:tav>
                                        <p:tav tm="100000">
                                          <p:val>
                                            <p:strVal val="1+ppt_h/2"/>
                                          </p:val>
                                        </p:tav>
                                      </p:tavLst>
                                    </p:anim>
                                    <p:set>
                                      <p:cBhvr>
                                        <p:cTn id="104" dur="1" fill="hold">
                                          <p:stCondLst>
                                            <p:cond delay="3499"/>
                                          </p:stCondLst>
                                        </p:cTn>
                                        <p:tgtEl>
                                          <p:spTgt spid="1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2"/>
                                        </p:tgtEl>
                                        <p:attrNameLst>
                                          <p:attrName>style.visibility</p:attrName>
                                        </p:attrNameLst>
                                      </p:cBhvr>
                                      <p:to>
                                        <p:strVal val="visible"/>
                                      </p:to>
                                    </p:set>
                                    <p:anim calcmode="lin" valueType="num">
                                      <p:cBhvr>
                                        <p:cTn id="107" dur="3500" fill="hold"/>
                                        <p:tgtEl>
                                          <p:spTgt spid="12"/>
                                        </p:tgtEl>
                                        <p:attrNameLst>
                                          <p:attrName>ppt_w</p:attrName>
                                        </p:attrNameLst>
                                      </p:cBhvr>
                                      <p:tavLst>
                                        <p:tav tm="0">
                                          <p:val>
                                            <p:strVal val="#ppt_w"/>
                                          </p:val>
                                        </p:tav>
                                        <p:tav tm="100000">
                                          <p:val>
                                            <p:strVal val="#ppt_w"/>
                                          </p:val>
                                        </p:tav>
                                      </p:tavLst>
                                    </p:anim>
                                    <p:anim calcmode="lin" valueType="num">
                                      <p:cBhvr>
                                        <p:cTn id="108" dur="3500" fill="hold"/>
                                        <p:tgtEl>
                                          <p:spTgt spid="12"/>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12"/>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12"/>
                                        </p:tgtEl>
                                        <p:attrNameLst>
                                          <p:attrName>ppt_x</p:attrName>
                                        </p:attrNameLst>
                                      </p:cBhvr>
                                      <p:tavLst>
                                        <p:tav tm="0">
                                          <p:val>
                                            <p:strVal val="ppt_x"/>
                                          </p:val>
                                        </p:tav>
                                        <p:tav tm="100000">
                                          <p:val>
                                            <p:strVal val="1+ppt_w/2"/>
                                          </p:val>
                                        </p:tav>
                                      </p:tavLst>
                                    </p:anim>
                                    <p:anim calcmode="lin" valueType="num">
                                      <p:cBhvr additive="base">
                                        <p:cTn id="113" dur="3500"/>
                                        <p:tgtEl>
                                          <p:spTgt spid="12"/>
                                        </p:tgtEl>
                                        <p:attrNameLst>
                                          <p:attrName>ppt_y</p:attrName>
                                        </p:attrNameLst>
                                      </p:cBhvr>
                                      <p:tavLst>
                                        <p:tav tm="0">
                                          <p:val>
                                            <p:strVal val="ppt_y"/>
                                          </p:val>
                                        </p:tav>
                                        <p:tav tm="100000">
                                          <p:val>
                                            <p:strVal val="1+ppt_h/2"/>
                                          </p:val>
                                        </p:tav>
                                      </p:tavLst>
                                    </p:anim>
                                    <p:set>
                                      <p:cBhvr>
                                        <p:cTn id="114" dur="1" fill="hold">
                                          <p:stCondLst>
                                            <p:cond delay="3499"/>
                                          </p:stCondLst>
                                        </p:cTn>
                                        <p:tgtEl>
                                          <p:spTgt spid="12"/>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3"/>
                                        </p:tgtEl>
                                        <p:attrNameLst>
                                          <p:attrName>style.visibility</p:attrName>
                                        </p:attrNameLst>
                                      </p:cBhvr>
                                      <p:to>
                                        <p:strVal val="visible"/>
                                      </p:to>
                                    </p:set>
                                    <p:anim calcmode="lin" valueType="num">
                                      <p:cBhvr>
                                        <p:cTn id="117" dur="3500" fill="hold"/>
                                        <p:tgtEl>
                                          <p:spTgt spid="13"/>
                                        </p:tgtEl>
                                        <p:attrNameLst>
                                          <p:attrName>ppt_w</p:attrName>
                                        </p:attrNameLst>
                                      </p:cBhvr>
                                      <p:tavLst>
                                        <p:tav tm="0">
                                          <p:val>
                                            <p:strVal val="#ppt_w"/>
                                          </p:val>
                                        </p:tav>
                                        <p:tav tm="100000">
                                          <p:val>
                                            <p:strVal val="#ppt_w"/>
                                          </p:val>
                                        </p:tav>
                                      </p:tavLst>
                                    </p:anim>
                                    <p:anim calcmode="lin" valueType="num">
                                      <p:cBhvr>
                                        <p:cTn id="118" dur="3500" fill="hold"/>
                                        <p:tgtEl>
                                          <p:spTgt spid="13"/>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13"/>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1+ppt_w/2"/>
                                          </p:val>
                                        </p:tav>
                                      </p:tavLst>
                                    </p:anim>
                                    <p:anim calcmode="lin" valueType="num">
                                      <p:cBhvr additive="base">
                                        <p:cTn id="123" dur="3500"/>
                                        <p:tgtEl>
                                          <p:spTgt spid="13"/>
                                        </p:tgtEl>
                                        <p:attrNameLst>
                                          <p:attrName>ppt_y</p:attrName>
                                        </p:attrNameLst>
                                      </p:cBhvr>
                                      <p:tavLst>
                                        <p:tav tm="0">
                                          <p:val>
                                            <p:strVal val="ppt_y"/>
                                          </p:val>
                                        </p:tav>
                                        <p:tav tm="100000">
                                          <p:val>
                                            <p:strVal val="1+ppt_h/2"/>
                                          </p:val>
                                        </p:tav>
                                      </p:tavLst>
                                    </p:anim>
                                    <p:set>
                                      <p:cBhvr>
                                        <p:cTn id="124" dur="1" fill="hold">
                                          <p:stCondLst>
                                            <p:cond delay="3499"/>
                                          </p:stCondLst>
                                        </p:cTn>
                                        <p:tgtEl>
                                          <p:spTgt spid="13"/>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p:cTn id="127" dur="3500" fill="hold"/>
                                        <p:tgtEl>
                                          <p:spTgt spid="14"/>
                                        </p:tgtEl>
                                        <p:attrNameLst>
                                          <p:attrName>ppt_w</p:attrName>
                                        </p:attrNameLst>
                                      </p:cBhvr>
                                      <p:tavLst>
                                        <p:tav tm="0">
                                          <p:val>
                                            <p:strVal val="#ppt_w"/>
                                          </p:val>
                                        </p:tav>
                                        <p:tav tm="100000">
                                          <p:val>
                                            <p:strVal val="#ppt_w"/>
                                          </p:val>
                                        </p:tav>
                                      </p:tavLst>
                                    </p:anim>
                                    <p:anim calcmode="lin" valueType="num">
                                      <p:cBhvr>
                                        <p:cTn id="128" dur="3500" fill="hold"/>
                                        <p:tgtEl>
                                          <p:spTgt spid="14"/>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14"/>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14"/>
                                        </p:tgtEl>
                                        <p:attrNameLst>
                                          <p:attrName>ppt_x</p:attrName>
                                        </p:attrNameLst>
                                      </p:cBhvr>
                                      <p:tavLst>
                                        <p:tav tm="0">
                                          <p:val>
                                            <p:strVal val="ppt_x"/>
                                          </p:val>
                                        </p:tav>
                                        <p:tav tm="100000">
                                          <p:val>
                                            <p:strVal val="1+ppt_w/2"/>
                                          </p:val>
                                        </p:tav>
                                      </p:tavLst>
                                    </p:anim>
                                    <p:anim calcmode="lin" valueType="num">
                                      <p:cBhvr additive="base">
                                        <p:cTn id="133" dur="3500"/>
                                        <p:tgtEl>
                                          <p:spTgt spid="14"/>
                                        </p:tgtEl>
                                        <p:attrNameLst>
                                          <p:attrName>ppt_y</p:attrName>
                                        </p:attrNameLst>
                                      </p:cBhvr>
                                      <p:tavLst>
                                        <p:tav tm="0">
                                          <p:val>
                                            <p:strVal val="ppt_y"/>
                                          </p:val>
                                        </p:tav>
                                        <p:tav tm="100000">
                                          <p:val>
                                            <p:strVal val="1+ppt_h/2"/>
                                          </p:val>
                                        </p:tav>
                                      </p:tavLst>
                                    </p:anim>
                                    <p:set>
                                      <p:cBhvr>
                                        <p:cTn id="134" dur="1" fill="hold">
                                          <p:stCondLst>
                                            <p:cond delay="3499"/>
                                          </p:stCondLst>
                                        </p:cTn>
                                        <p:tgtEl>
                                          <p:spTgt spid="14"/>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5"/>
                                        </p:tgtEl>
                                        <p:attrNameLst>
                                          <p:attrName>style.visibility</p:attrName>
                                        </p:attrNameLst>
                                      </p:cBhvr>
                                      <p:to>
                                        <p:strVal val="visible"/>
                                      </p:to>
                                    </p:set>
                                    <p:anim calcmode="lin" valueType="num">
                                      <p:cBhvr>
                                        <p:cTn id="137" dur="3500" fill="hold"/>
                                        <p:tgtEl>
                                          <p:spTgt spid="15"/>
                                        </p:tgtEl>
                                        <p:attrNameLst>
                                          <p:attrName>ppt_w</p:attrName>
                                        </p:attrNameLst>
                                      </p:cBhvr>
                                      <p:tavLst>
                                        <p:tav tm="0">
                                          <p:val>
                                            <p:strVal val="#ppt_w"/>
                                          </p:val>
                                        </p:tav>
                                        <p:tav tm="100000">
                                          <p:val>
                                            <p:strVal val="#ppt_w"/>
                                          </p:val>
                                        </p:tav>
                                      </p:tavLst>
                                    </p:anim>
                                    <p:anim calcmode="lin" valueType="num">
                                      <p:cBhvr>
                                        <p:cTn id="138" dur="3500" fill="hold"/>
                                        <p:tgtEl>
                                          <p:spTgt spid="15"/>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15"/>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3500"/>
                                        <p:tgtEl>
                                          <p:spTgt spid="15"/>
                                        </p:tgtEl>
                                        <p:attrNameLst>
                                          <p:attrName>ppt_x</p:attrName>
                                        </p:attrNameLst>
                                      </p:cBhvr>
                                      <p:tavLst>
                                        <p:tav tm="0">
                                          <p:val>
                                            <p:strVal val="ppt_x"/>
                                          </p:val>
                                        </p:tav>
                                        <p:tav tm="100000">
                                          <p:val>
                                            <p:strVal val="1+ppt_w/2"/>
                                          </p:val>
                                        </p:tav>
                                      </p:tavLst>
                                    </p:anim>
                                    <p:anim calcmode="lin" valueType="num">
                                      <p:cBhvr additive="base">
                                        <p:cTn id="143" dur="3500"/>
                                        <p:tgtEl>
                                          <p:spTgt spid="15"/>
                                        </p:tgtEl>
                                        <p:attrNameLst>
                                          <p:attrName>ppt_y</p:attrName>
                                        </p:attrNameLst>
                                      </p:cBhvr>
                                      <p:tavLst>
                                        <p:tav tm="0">
                                          <p:val>
                                            <p:strVal val="ppt_y"/>
                                          </p:val>
                                        </p:tav>
                                        <p:tav tm="100000">
                                          <p:val>
                                            <p:strVal val="1+ppt_h/2"/>
                                          </p:val>
                                        </p:tav>
                                      </p:tavLst>
                                    </p:anim>
                                    <p:set>
                                      <p:cBhvr>
                                        <p:cTn id="144" dur="1" fill="hold">
                                          <p:stCondLst>
                                            <p:cond delay="3499"/>
                                          </p:stCondLst>
                                        </p:cTn>
                                        <p:tgtEl>
                                          <p:spTgt spid="15"/>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8"/>
                                        </p:tgtEl>
                                        <p:attrNameLst>
                                          <p:attrName>style.visibility</p:attrName>
                                        </p:attrNameLst>
                                      </p:cBhvr>
                                      <p:to>
                                        <p:strVal val="visible"/>
                                      </p:to>
                                    </p:set>
                                    <p:anim calcmode="lin" valueType="num">
                                      <p:cBhvr>
                                        <p:cTn id="147" dur="3500" fill="hold"/>
                                        <p:tgtEl>
                                          <p:spTgt spid="18"/>
                                        </p:tgtEl>
                                        <p:attrNameLst>
                                          <p:attrName>ppt_w</p:attrName>
                                        </p:attrNameLst>
                                      </p:cBhvr>
                                      <p:tavLst>
                                        <p:tav tm="0">
                                          <p:val>
                                            <p:strVal val="#ppt_w"/>
                                          </p:val>
                                        </p:tav>
                                        <p:tav tm="100000">
                                          <p:val>
                                            <p:strVal val="#ppt_w"/>
                                          </p:val>
                                        </p:tav>
                                      </p:tavLst>
                                    </p:anim>
                                    <p:anim calcmode="lin" valueType="num">
                                      <p:cBhvr>
                                        <p:cTn id="148" dur="3500" fill="hold"/>
                                        <p:tgtEl>
                                          <p:spTgt spid="18"/>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18"/>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18"/>
                                        </p:tgtEl>
                                        <p:attrNameLst>
                                          <p:attrName>ppt_x</p:attrName>
                                        </p:attrNameLst>
                                      </p:cBhvr>
                                      <p:tavLst>
                                        <p:tav tm="0">
                                          <p:val>
                                            <p:strVal val="ppt_x"/>
                                          </p:val>
                                        </p:tav>
                                        <p:tav tm="100000">
                                          <p:val>
                                            <p:strVal val="0-ppt_w/2"/>
                                          </p:val>
                                        </p:tav>
                                      </p:tavLst>
                                    </p:anim>
                                    <p:anim calcmode="lin" valueType="num">
                                      <p:cBhvr additive="base">
                                        <p:cTn id="153" dur="3500"/>
                                        <p:tgtEl>
                                          <p:spTgt spid="18"/>
                                        </p:tgtEl>
                                        <p:attrNameLst>
                                          <p:attrName>ppt_y</p:attrName>
                                        </p:attrNameLst>
                                      </p:cBhvr>
                                      <p:tavLst>
                                        <p:tav tm="0">
                                          <p:val>
                                            <p:strVal val="ppt_y"/>
                                          </p:val>
                                        </p:tav>
                                        <p:tav tm="100000">
                                          <p:val>
                                            <p:strVal val="1+ppt_h/2"/>
                                          </p:val>
                                        </p:tav>
                                      </p:tavLst>
                                    </p:anim>
                                    <p:set>
                                      <p:cBhvr>
                                        <p:cTn id="154" dur="1" fill="hold">
                                          <p:stCondLst>
                                            <p:cond delay="3499"/>
                                          </p:stCondLst>
                                        </p:cTn>
                                        <p:tgtEl>
                                          <p:spTgt spid="18"/>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9"/>
                                        </p:tgtEl>
                                        <p:attrNameLst>
                                          <p:attrName>style.visibility</p:attrName>
                                        </p:attrNameLst>
                                      </p:cBhvr>
                                      <p:to>
                                        <p:strVal val="visible"/>
                                      </p:to>
                                    </p:set>
                                    <p:anim calcmode="lin" valueType="num">
                                      <p:cBhvr>
                                        <p:cTn id="157" dur="3500" fill="hold"/>
                                        <p:tgtEl>
                                          <p:spTgt spid="19"/>
                                        </p:tgtEl>
                                        <p:attrNameLst>
                                          <p:attrName>ppt_w</p:attrName>
                                        </p:attrNameLst>
                                      </p:cBhvr>
                                      <p:tavLst>
                                        <p:tav tm="0">
                                          <p:val>
                                            <p:strVal val="#ppt_w"/>
                                          </p:val>
                                        </p:tav>
                                        <p:tav tm="100000">
                                          <p:val>
                                            <p:strVal val="#ppt_w"/>
                                          </p:val>
                                        </p:tav>
                                      </p:tavLst>
                                    </p:anim>
                                    <p:anim calcmode="lin" valueType="num">
                                      <p:cBhvr>
                                        <p:cTn id="158" dur="3500" fill="hold"/>
                                        <p:tgtEl>
                                          <p:spTgt spid="19"/>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19"/>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19"/>
                                        </p:tgtEl>
                                        <p:attrNameLst>
                                          <p:attrName>ppt_x</p:attrName>
                                        </p:attrNameLst>
                                      </p:cBhvr>
                                      <p:tavLst>
                                        <p:tav tm="0">
                                          <p:val>
                                            <p:strVal val="ppt_x"/>
                                          </p:val>
                                        </p:tav>
                                        <p:tav tm="100000">
                                          <p:val>
                                            <p:strVal val="0-ppt_w/2"/>
                                          </p:val>
                                        </p:tav>
                                      </p:tavLst>
                                    </p:anim>
                                    <p:anim calcmode="lin" valueType="num">
                                      <p:cBhvr additive="base">
                                        <p:cTn id="163" dur="3500"/>
                                        <p:tgtEl>
                                          <p:spTgt spid="19"/>
                                        </p:tgtEl>
                                        <p:attrNameLst>
                                          <p:attrName>ppt_y</p:attrName>
                                        </p:attrNameLst>
                                      </p:cBhvr>
                                      <p:tavLst>
                                        <p:tav tm="0">
                                          <p:val>
                                            <p:strVal val="ppt_y"/>
                                          </p:val>
                                        </p:tav>
                                        <p:tav tm="100000">
                                          <p:val>
                                            <p:strVal val="1+ppt_h/2"/>
                                          </p:val>
                                        </p:tav>
                                      </p:tavLst>
                                    </p:anim>
                                    <p:set>
                                      <p:cBhvr>
                                        <p:cTn id="164" dur="1" fill="hold">
                                          <p:stCondLst>
                                            <p:cond delay="3499"/>
                                          </p:stCondLst>
                                        </p:cTn>
                                        <p:tgtEl>
                                          <p:spTgt spid="19"/>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20"/>
                                        </p:tgtEl>
                                        <p:attrNameLst>
                                          <p:attrName>style.visibility</p:attrName>
                                        </p:attrNameLst>
                                      </p:cBhvr>
                                      <p:to>
                                        <p:strVal val="visible"/>
                                      </p:to>
                                    </p:set>
                                    <p:anim calcmode="lin" valueType="num">
                                      <p:cBhvr>
                                        <p:cTn id="167" dur="3500" fill="hold"/>
                                        <p:tgtEl>
                                          <p:spTgt spid="20"/>
                                        </p:tgtEl>
                                        <p:attrNameLst>
                                          <p:attrName>ppt_w</p:attrName>
                                        </p:attrNameLst>
                                      </p:cBhvr>
                                      <p:tavLst>
                                        <p:tav tm="0">
                                          <p:val>
                                            <p:strVal val="#ppt_w"/>
                                          </p:val>
                                        </p:tav>
                                        <p:tav tm="100000">
                                          <p:val>
                                            <p:strVal val="#ppt_w"/>
                                          </p:val>
                                        </p:tav>
                                      </p:tavLst>
                                    </p:anim>
                                    <p:anim calcmode="lin" valueType="num">
                                      <p:cBhvr>
                                        <p:cTn id="168" dur="3500" fill="hold"/>
                                        <p:tgtEl>
                                          <p:spTgt spid="20"/>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20"/>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20"/>
                                        </p:tgtEl>
                                        <p:attrNameLst>
                                          <p:attrName>ppt_x</p:attrName>
                                        </p:attrNameLst>
                                      </p:cBhvr>
                                      <p:tavLst>
                                        <p:tav tm="0">
                                          <p:val>
                                            <p:strVal val="ppt_x"/>
                                          </p:val>
                                        </p:tav>
                                        <p:tav tm="100000">
                                          <p:val>
                                            <p:strVal val="0-ppt_w/2"/>
                                          </p:val>
                                        </p:tav>
                                      </p:tavLst>
                                    </p:anim>
                                    <p:anim calcmode="lin" valueType="num">
                                      <p:cBhvr additive="base">
                                        <p:cTn id="173" dur="3500"/>
                                        <p:tgtEl>
                                          <p:spTgt spid="20"/>
                                        </p:tgtEl>
                                        <p:attrNameLst>
                                          <p:attrName>ppt_y</p:attrName>
                                        </p:attrNameLst>
                                      </p:cBhvr>
                                      <p:tavLst>
                                        <p:tav tm="0">
                                          <p:val>
                                            <p:strVal val="ppt_y"/>
                                          </p:val>
                                        </p:tav>
                                        <p:tav tm="100000">
                                          <p:val>
                                            <p:strVal val="1+ppt_h/2"/>
                                          </p:val>
                                        </p:tav>
                                      </p:tavLst>
                                    </p:anim>
                                    <p:set>
                                      <p:cBhvr>
                                        <p:cTn id="174" dur="1" fill="hold">
                                          <p:stCondLst>
                                            <p:cond delay="3499"/>
                                          </p:stCondLst>
                                        </p:cTn>
                                        <p:tgtEl>
                                          <p:spTgt spid="20"/>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1"/>
                                        </p:tgtEl>
                                        <p:attrNameLst>
                                          <p:attrName>style.visibility</p:attrName>
                                        </p:attrNameLst>
                                      </p:cBhvr>
                                      <p:to>
                                        <p:strVal val="visible"/>
                                      </p:to>
                                    </p:set>
                                    <p:anim calcmode="lin" valueType="num">
                                      <p:cBhvr>
                                        <p:cTn id="177" dur="3500" fill="hold"/>
                                        <p:tgtEl>
                                          <p:spTgt spid="21"/>
                                        </p:tgtEl>
                                        <p:attrNameLst>
                                          <p:attrName>ppt_w</p:attrName>
                                        </p:attrNameLst>
                                      </p:cBhvr>
                                      <p:tavLst>
                                        <p:tav tm="0">
                                          <p:val>
                                            <p:strVal val="#ppt_w"/>
                                          </p:val>
                                        </p:tav>
                                        <p:tav tm="100000">
                                          <p:val>
                                            <p:strVal val="#ppt_w"/>
                                          </p:val>
                                        </p:tav>
                                      </p:tavLst>
                                    </p:anim>
                                    <p:anim calcmode="lin" valueType="num">
                                      <p:cBhvr>
                                        <p:cTn id="178" dur="3500" fill="hold"/>
                                        <p:tgtEl>
                                          <p:spTgt spid="21"/>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1"/>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21"/>
                                        </p:tgtEl>
                                        <p:attrNameLst>
                                          <p:attrName>ppt_x</p:attrName>
                                        </p:attrNameLst>
                                      </p:cBhvr>
                                      <p:tavLst>
                                        <p:tav tm="0">
                                          <p:val>
                                            <p:strVal val="ppt_x"/>
                                          </p:val>
                                        </p:tav>
                                        <p:tav tm="100000">
                                          <p:val>
                                            <p:strVal val="0-ppt_w/2"/>
                                          </p:val>
                                        </p:tav>
                                      </p:tavLst>
                                    </p:anim>
                                    <p:anim calcmode="lin" valueType="num">
                                      <p:cBhvr additive="base">
                                        <p:cTn id="183" dur="3500"/>
                                        <p:tgtEl>
                                          <p:spTgt spid="21"/>
                                        </p:tgtEl>
                                        <p:attrNameLst>
                                          <p:attrName>ppt_y</p:attrName>
                                        </p:attrNameLst>
                                      </p:cBhvr>
                                      <p:tavLst>
                                        <p:tav tm="0">
                                          <p:val>
                                            <p:strVal val="ppt_y"/>
                                          </p:val>
                                        </p:tav>
                                        <p:tav tm="100000">
                                          <p:val>
                                            <p:strVal val="1+ppt_h/2"/>
                                          </p:val>
                                        </p:tav>
                                      </p:tavLst>
                                    </p:anim>
                                    <p:set>
                                      <p:cBhvr>
                                        <p:cTn id="184" dur="1" fill="hold">
                                          <p:stCondLst>
                                            <p:cond delay="3499"/>
                                          </p:stCondLst>
                                        </p:cTn>
                                        <p:tgtEl>
                                          <p:spTgt spid="21"/>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p:cTn id="187" dur="3500" fill="hold"/>
                                        <p:tgtEl>
                                          <p:spTgt spid="22"/>
                                        </p:tgtEl>
                                        <p:attrNameLst>
                                          <p:attrName>ppt_w</p:attrName>
                                        </p:attrNameLst>
                                      </p:cBhvr>
                                      <p:tavLst>
                                        <p:tav tm="0">
                                          <p:val>
                                            <p:strVal val="#ppt_w"/>
                                          </p:val>
                                        </p:tav>
                                        <p:tav tm="100000">
                                          <p:val>
                                            <p:strVal val="#ppt_w"/>
                                          </p:val>
                                        </p:tav>
                                      </p:tavLst>
                                    </p:anim>
                                    <p:anim calcmode="lin" valueType="num">
                                      <p:cBhvr>
                                        <p:cTn id="188" dur="3500" fill="hold"/>
                                        <p:tgtEl>
                                          <p:spTgt spid="22"/>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2"/>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22"/>
                                        </p:tgtEl>
                                        <p:attrNameLst>
                                          <p:attrName>ppt_x</p:attrName>
                                        </p:attrNameLst>
                                      </p:cBhvr>
                                      <p:tavLst>
                                        <p:tav tm="0">
                                          <p:val>
                                            <p:strVal val="ppt_x"/>
                                          </p:val>
                                        </p:tav>
                                        <p:tav tm="100000">
                                          <p:val>
                                            <p:strVal val="0-ppt_w/2"/>
                                          </p:val>
                                        </p:tav>
                                      </p:tavLst>
                                    </p:anim>
                                    <p:anim calcmode="lin" valueType="num">
                                      <p:cBhvr additive="base">
                                        <p:cTn id="193" dur="3500"/>
                                        <p:tgtEl>
                                          <p:spTgt spid="22"/>
                                        </p:tgtEl>
                                        <p:attrNameLst>
                                          <p:attrName>ppt_y</p:attrName>
                                        </p:attrNameLst>
                                      </p:cBhvr>
                                      <p:tavLst>
                                        <p:tav tm="0">
                                          <p:val>
                                            <p:strVal val="ppt_y"/>
                                          </p:val>
                                        </p:tav>
                                        <p:tav tm="100000">
                                          <p:val>
                                            <p:strVal val="1+ppt_h/2"/>
                                          </p:val>
                                        </p:tav>
                                      </p:tavLst>
                                    </p:anim>
                                    <p:set>
                                      <p:cBhvr>
                                        <p:cTn id="194" dur="1" fill="hold">
                                          <p:stCondLst>
                                            <p:cond delay="3499"/>
                                          </p:stCondLst>
                                        </p:cTn>
                                        <p:tgtEl>
                                          <p:spTgt spid="22"/>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3"/>
                                        </p:tgtEl>
                                        <p:attrNameLst>
                                          <p:attrName>style.visibility</p:attrName>
                                        </p:attrNameLst>
                                      </p:cBhvr>
                                      <p:to>
                                        <p:strVal val="visible"/>
                                      </p:to>
                                    </p:set>
                                    <p:anim calcmode="lin" valueType="num">
                                      <p:cBhvr>
                                        <p:cTn id="197" dur="3500" fill="hold"/>
                                        <p:tgtEl>
                                          <p:spTgt spid="23"/>
                                        </p:tgtEl>
                                        <p:attrNameLst>
                                          <p:attrName>ppt_w</p:attrName>
                                        </p:attrNameLst>
                                      </p:cBhvr>
                                      <p:tavLst>
                                        <p:tav tm="0">
                                          <p:val>
                                            <p:strVal val="#ppt_w"/>
                                          </p:val>
                                        </p:tav>
                                        <p:tav tm="100000">
                                          <p:val>
                                            <p:strVal val="#ppt_w"/>
                                          </p:val>
                                        </p:tav>
                                      </p:tavLst>
                                    </p:anim>
                                    <p:anim calcmode="lin" valueType="num">
                                      <p:cBhvr>
                                        <p:cTn id="198" dur="3500" fill="hold"/>
                                        <p:tgtEl>
                                          <p:spTgt spid="23"/>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3"/>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23"/>
                                        </p:tgtEl>
                                        <p:attrNameLst>
                                          <p:attrName>ppt_x</p:attrName>
                                        </p:attrNameLst>
                                      </p:cBhvr>
                                      <p:tavLst>
                                        <p:tav tm="0">
                                          <p:val>
                                            <p:strVal val="ppt_x"/>
                                          </p:val>
                                        </p:tav>
                                        <p:tav tm="100000">
                                          <p:val>
                                            <p:strVal val="0-ppt_w/2"/>
                                          </p:val>
                                        </p:tav>
                                      </p:tavLst>
                                    </p:anim>
                                    <p:anim calcmode="lin" valueType="num">
                                      <p:cBhvr additive="base">
                                        <p:cTn id="203" dur="3500"/>
                                        <p:tgtEl>
                                          <p:spTgt spid="23"/>
                                        </p:tgtEl>
                                        <p:attrNameLst>
                                          <p:attrName>ppt_y</p:attrName>
                                        </p:attrNameLst>
                                      </p:cBhvr>
                                      <p:tavLst>
                                        <p:tav tm="0">
                                          <p:val>
                                            <p:strVal val="ppt_y"/>
                                          </p:val>
                                        </p:tav>
                                        <p:tav tm="100000">
                                          <p:val>
                                            <p:strVal val="1+ppt_h/2"/>
                                          </p:val>
                                        </p:tav>
                                      </p:tavLst>
                                    </p:anim>
                                    <p:set>
                                      <p:cBhvr>
                                        <p:cTn id="204" dur="1" fill="hold">
                                          <p:stCondLst>
                                            <p:cond delay="3499"/>
                                          </p:stCondLst>
                                        </p:cTn>
                                        <p:tgtEl>
                                          <p:spTgt spid="23"/>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4"/>
                                        </p:tgtEl>
                                        <p:attrNameLst>
                                          <p:attrName>style.visibility</p:attrName>
                                        </p:attrNameLst>
                                      </p:cBhvr>
                                      <p:to>
                                        <p:strVal val="visible"/>
                                      </p:to>
                                    </p:set>
                                    <p:anim calcmode="lin" valueType="num">
                                      <p:cBhvr>
                                        <p:cTn id="207" dur="3500" fill="hold"/>
                                        <p:tgtEl>
                                          <p:spTgt spid="24"/>
                                        </p:tgtEl>
                                        <p:attrNameLst>
                                          <p:attrName>ppt_w</p:attrName>
                                        </p:attrNameLst>
                                      </p:cBhvr>
                                      <p:tavLst>
                                        <p:tav tm="0">
                                          <p:val>
                                            <p:strVal val="#ppt_w"/>
                                          </p:val>
                                        </p:tav>
                                        <p:tav tm="100000">
                                          <p:val>
                                            <p:strVal val="#ppt_w"/>
                                          </p:val>
                                        </p:tav>
                                      </p:tavLst>
                                    </p:anim>
                                    <p:anim calcmode="lin" valueType="num">
                                      <p:cBhvr>
                                        <p:cTn id="208" dur="3500" fill="hold"/>
                                        <p:tgtEl>
                                          <p:spTgt spid="24"/>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4"/>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24"/>
                                        </p:tgtEl>
                                        <p:attrNameLst>
                                          <p:attrName>ppt_x</p:attrName>
                                        </p:attrNameLst>
                                      </p:cBhvr>
                                      <p:tavLst>
                                        <p:tav tm="0">
                                          <p:val>
                                            <p:strVal val="ppt_x"/>
                                          </p:val>
                                        </p:tav>
                                        <p:tav tm="100000">
                                          <p:val>
                                            <p:strVal val="0-ppt_w/2"/>
                                          </p:val>
                                        </p:tav>
                                      </p:tavLst>
                                    </p:anim>
                                    <p:anim calcmode="lin" valueType="num">
                                      <p:cBhvr additive="base">
                                        <p:cTn id="213" dur="3500"/>
                                        <p:tgtEl>
                                          <p:spTgt spid="24"/>
                                        </p:tgtEl>
                                        <p:attrNameLst>
                                          <p:attrName>ppt_y</p:attrName>
                                        </p:attrNameLst>
                                      </p:cBhvr>
                                      <p:tavLst>
                                        <p:tav tm="0">
                                          <p:val>
                                            <p:strVal val="ppt_y"/>
                                          </p:val>
                                        </p:tav>
                                        <p:tav tm="100000">
                                          <p:val>
                                            <p:strVal val="1+ppt_h/2"/>
                                          </p:val>
                                        </p:tav>
                                      </p:tavLst>
                                    </p:anim>
                                    <p:set>
                                      <p:cBhvr>
                                        <p:cTn id="214" dur="1" fill="hold">
                                          <p:stCondLst>
                                            <p:cond delay="3499"/>
                                          </p:stCondLst>
                                        </p:cTn>
                                        <p:tgtEl>
                                          <p:spTgt spid="24"/>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5"/>
                                        </p:tgtEl>
                                        <p:attrNameLst>
                                          <p:attrName>style.visibility</p:attrName>
                                        </p:attrNameLst>
                                      </p:cBhvr>
                                      <p:to>
                                        <p:strVal val="visible"/>
                                      </p:to>
                                    </p:set>
                                    <p:anim calcmode="lin" valueType="num">
                                      <p:cBhvr>
                                        <p:cTn id="217" dur="3500" fill="hold"/>
                                        <p:tgtEl>
                                          <p:spTgt spid="25"/>
                                        </p:tgtEl>
                                        <p:attrNameLst>
                                          <p:attrName>ppt_w</p:attrName>
                                        </p:attrNameLst>
                                      </p:cBhvr>
                                      <p:tavLst>
                                        <p:tav tm="0">
                                          <p:val>
                                            <p:strVal val="#ppt_w"/>
                                          </p:val>
                                        </p:tav>
                                        <p:tav tm="100000">
                                          <p:val>
                                            <p:strVal val="#ppt_w"/>
                                          </p:val>
                                        </p:tav>
                                      </p:tavLst>
                                    </p:anim>
                                    <p:anim calcmode="lin" valueType="num">
                                      <p:cBhvr>
                                        <p:cTn id="218" dur="3500" fill="hold"/>
                                        <p:tgtEl>
                                          <p:spTgt spid="25"/>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25"/>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25"/>
                                        </p:tgtEl>
                                        <p:attrNameLst>
                                          <p:attrName>ppt_x</p:attrName>
                                        </p:attrNameLst>
                                      </p:cBhvr>
                                      <p:tavLst>
                                        <p:tav tm="0">
                                          <p:val>
                                            <p:strVal val="ppt_x"/>
                                          </p:val>
                                        </p:tav>
                                        <p:tav tm="100000">
                                          <p:val>
                                            <p:strVal val="0-ppt_w/2"/>
                                          </p:val>
                                        </p:tav>
                                      </p:tavLst>
                                    </p:anim>
                                    <p:anim calcmode="lin" valueType="num">
                                      <p:cBhvr additive="base">
                                        <p:cTn id="223" dur="3500"/>
                                        <p:tgtEl>
                                          <p:spTgt spid="25"/>
                                        </p:tgtEl>
                                        <p:attrNameLst>
                                          <p:attrName>ppt_y</p:attrName>
                                        </p:attrNameLst>
                                      </p:cBhvr>
                                      <p:tavLst>
                                        <p:tav tm="0">
                                          <p:val>
                                            <p:strVal val="ppt_y"/>
                                          </p:val>
                                        </p:tav>
                                        <p:tav tm="100000">
                                          <p:val>
                                            <p:strVal val="1+ppt_h/2"/>
                                          </p:val>
                                        </p:tav>
                                      </p:tavLst>
                                    </p:anim>
                                    <p:set>
                                      <p:cBhvr>
                                        <p:cTn id="224" dur="1" fill="hold">
                                          <p:stCondLst>
                                            <p:cond delay="3499"/>
                                          </p:stCondLst>
                                        </p:cTn>
                                        <p:tgtEl>
                                          <p:spTgt spid="25"/>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6"/>
                                        </p:tgtEl>
                                        <p:attrNameLst>
                                          <p:attrName>style.visibility</p:attrName>
                                        </p:attrNameLst>
                                      </p:cBhvr>
                                      <p:to>
                                        <p:strVal val="visible"/>
                                      </p:to>
                                    </p:set>
                                    <p:anim calcmode="lin" valueType="num">
                                      <p:cBhvr>
                                        <p:cTn id="227" dur="3500" fill="hold"/>
                                        <p:tgtEl>
                                          <p:spTgt spid="26"/>
                                        </p:tgtEl>
                                        <p:attrNameLst>
                                          <p:attrName>ppt_w</p:attrName>
                                        </p:attrNameLst>
                                      </p:cBhvr>
                                      <p:tavLst>
                                        <p:tav tm="0">
                                          <p:val>
                                            <p:strVal val="#ppt_w"/>
                                          </p:val>
                                        </p:tav>
                                        <p:tav tm="100000">
                                          <p:val>
                                            <p:strVal val="#ppt_w"/>
                                          </p:val>
                                        </p:tav>
                                      </p:tavLst>
                                    </p:anim>
                                    <p:anim calcmode="lin" valueType="num">
                                      <p:cBhvr>
                                        <p:cTn id="228" dur="3500" fill="hold"/>
                                        <p:tgtEl>
                                          <p:spTgt spid="26"/>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26"/>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26"/>
                                        </p:tgtEl>
                                        <p:attrNameLst>
                                          <p:attrName>ppt_x</p:attrName>
                                        </p:attrNameLst>
                                      </p:cBhvr>
                                      <p:tavLst>
                                        <p:tav tm="0">
                                          <p:val>
                                            <p:strVal val="ppt_x"/>
                                          </p:val>
                                        </p:tav>
                                        <p:tav tm="100000">
                                          <p:val>
                                            <p:strVal val="0-ppt_w/2"/>
                                          </p:val>
                                        </p:tav>
                                      </p:tavLst>
                                    </p:anim>
                                    <p:anim calcmode="lin" valueType="num">
                                      <p:cBhvr additive="base">
                                        <p:cTn id="233" dur="3500"/>
                                        <p:tgtEl>
                                          <p:spTgt spid="26"/>
                                        </p:tgtEl>
                                        <p:attrNameLst>
                                          <p:attrName>ppt_y</p:attrName>
                                        </p:attrNameLst>
                                      </p:cBhvr>
                                      <p:tavLst>
                                        <p:tav tm="0">
                                          <p:val>
                                            <p:strVal val="ppt_y"/>
                                          </p:val>
                                        </p:tav>
                                        <p:tav tm="100000">
                                          <p:val>
                                            <p:strVal val="1+ppt_h/2"/>
                                          </p:val>
                                        </p:tav>
                                      </p:tavLst>
                                    </p:anim>
                                    <p:set>
                                      <p:cBhvr>
                                        <p:cTn id="234" dur="1" fill="hold">
                                          <p:stCondLst>
                                            <p:cond delay="3499"/>
                                          </p:stCondLst>
                                        </p:cTn>
                                        <p:tgtEl>
                                          <p:spTgt spid="26"/>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7"/>
                                        </p:tgtEl>
                                        <p:attrNameLst>
                                          <p:attrName>style.visibility</p:attrName>
                                        </p:attrNameLst>
                                      </p:cBhvr>
                                      <p:to>
                                        <p:strVal val="visible"/>
                                      </p:to>
                                    </p:set>
                                    <p:anim calcmode="lin" valueType="num">
                                      <p:cBhvr>
                                        <p:cTn id="237" dur="3500" fill="hold"/>
                                        <p:tgtEl>
                                          <p:spTgt spid="27"/>
                                        </p:tgtEl>
                                        <p:attrNameLst>
                                          <p:attrName>ppt_w</p:attrName>
                                        </p:attrNameLst>
                                      </p:cBhvr>
                                      <p:tavLst>
                                        <p:tav tm="0">
                                          <p:val>
                                            <p:strVal val="#ppt_w"/>
                                          </p:val>
                                        </p:tav>
                                        <p:tav tm="100000">
                                          <p:val>
                                            <p:strVal val="#ppt_w"/>
                                          </p:val>
                                        </p:tav>
                                      </p:tavLst>
                                    </p:anim>
                                    <p:anim calcmode="lin" valueType="num">
                                      <p:cBhvr>
                                        <p:cTn id="238" dur="3500" fill="hold"/>
                                        <p:tgtEl>
                                          <p:spTgt spid="27"/>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27"/>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27"/>
                                        </p:tgtEl>
                                        <p:attrNameLst>
                                          <p:attrName>ppt_x</p:attrName>
                                        </p:attrNameLst>
                                      </p:cBhvr>
                                      <p:tavLst>
                                        <p:tav tm="0">
                                          <p:val>
                                            <p:strVal val="ppt_x"/>
                                          </p:val>
                                        </p:tav>
                                        <p:tav tm="100000">
                                          <p:val>
                                            <p:strVal val="0-ppt_w/2"/>
                                          </p:val>
                                        </p:tav>
                                      </p:tavLst>
                                    </p:anim>
                                    <p:anim calcmode="lin" valueType="num">
                                      <p:cBhvr additive="base">
                                        <p:cTn id="243" dur="3500"/>
                                        <p:tgtEl>
                                          <p:spTgt spid="27"/>
                                        </p:tgtEl>
                                        <p:attrNameLst>
                                          <p:attrName>ppt_y</p:attrName>
                                        </p:attrNameLst>
                                      </p:cBhvr>
                                      <p:tavLst>
                                        <p:tav tm="0">
                                          <p:val>
                                            <p:strVal val="ppt_y"/>
                                          </p:val>
                                        </p:tav>
                                        <p:tav tm="100000">
                                          <p:val>
                                            <p:strVal val="1+ppt_h/2"/>
                                          </p:val>
                                        </p:tav>
                                      </p:tavLst>
                                    </p:anim>
                                    <p:set>
                                      <p:cBhvr>
                                        <p:cTn id="244" dur="1" fill="hold">
                                          <p:stCondLst>
                                            <p:cond delay="3499"/>
                                          </p:stCondLst>
                                        </p:cTn>
                                        <p:tgtEl>
                                          <p:spTgt spid="27"/>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8"/>
                                        </p:tgtEl>
                                        <p:attrNameLst>
                                          <p:attrName>style.visibility</p:attrName>
                                        </p:attrNameLst>
                                      </p:cBhvr>
                                      <p:to>
                                        <p:strVal val="visible"/>
                                      </p:to>
                                    </p:set>
                                    <p:anim calcmode="lin" valueType="num">
                                      <p:cBhvr>
                                        <p:cTn id="247" dur="3500" fill="hold"/>
                                        <p:tgtEl>
                                          <p:spTgt spid="28"/>
                                        </p:tgtEl>
                                        <p:attrNameLst>
                                          <p:attrName>ppt_w</p:attrName>
                                        </p:attrNameLst>
                                      </p:cBhvr>
                                      <p:tavLst>
                                        <p:tav tm="0">
                                          <p:val>
                                            <p:strVal val="#ppt_w"/>
                                          </p:val>
                                        </p:tav>
                                        <p:tav tm="100000">
                                          <p:val>
                                            <p:strVal val="#ppt_w"/>
                                          </p:val>
                                        </p:tav>
                                      </p:tavLst>
                                    </p:anim>
                                    <p:anim calcmode="lin" valueType="num">
                                      <p:cBhvr>
                                        <p:cTn id="248" dur="3500" fill="hold"/>
                                        <p:tgtEl>
                                          <p:spTgt spid="28"/>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28"/>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28"/>
                                        </p:tgtEl>
                                        <p:attrNameLst>
                                          <p:attrName>ppt_x</p:attrName>
                                        </p:attrNameLst>
                                      </p:cBhvr>
                                      <p:tavLst>
                                        <p:tav tm="0">
                                          <p:val>
                                            <p:strVal val="ppt_x"/>
                                          </p:val>
                                        </p:tav>
                                        <p:tav tm="100000">
                                          <p:val>
                                            <p:strVal val="0-ppt_w/2"/>
                                          </p:val>
                                        </p:tav>
                                      </p:tavLst>
                                    </p:anim>
                                    <p:anim calcmode="lin" valueType="num">
                                      <p:cBhvr additive="base">
                                        <p:cTn id="253" dur="3500"/>
                                        <p:tgtEl>
                                          <p:spTgt spid="28"/>
                                        </p:tgtEl>
                                        <p:attrNameLst>
                                          <p:attrName>ppt_y</p:attrName>
                                        </p:attrNameLst>
                                      </p:cBhvr>
                                      <p:tavLst>
                                        <p:tav tm="0">
                                          <p:val>
                                            <p:strVal val="ppt_y"/>
                                          </p:val>
                                        </p:tav>
                                        <p:tav tm="100000">
                                          <p:val>
                                            <p:strVal val="1+ppt_h/2"/>
                                          </p:val>
                                        </p:tav>
                                      </p:tavLst>
                                    </p:anim>
                                    <p:set>
                                      <p:cBhvr>
                                        <p:cTn id="254" dur="1" fill="hold">
                                          <p:stCondLst>
                                            <p:cond delay="3499"/>
                                          </p:stCondLst>
                                        </p:cTn>
                                        <p:tgtEl>
                                          <p:spTgt spid="28"/>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9"/>
                                        </p:tgtEl>
                                        <p:attrNameLst>
                                          <p:attrName>style.visibility</p:attrName>
                                        </p:attrNameLst>
                                      </p:cBhvr>
                                      <p:to>
                                        <p:strVal val="visible"/>
                                      </p:to>
                                    </p:set>
                                    <p:anim calcmode="lin" valueType="num">
                                      <p:cBhvr>
                                        <p:cTn id="257" dur="3500" fill="hold"/>
                                        <p:tgtEl>
                                          <p:spTgt spid="29"/>
                                        </p:tgtEl>
                                        <p:attrNameLst>
                                          <p:attrName>ppt_w</p:attrName>
                                        </p:attrNameLst>
                                      </p:cBhvr>
                                      <p:tavLst>
                                        <p:tav tm="0">
                                          <p:val>
                                            <p:strVal val="#ppt_w"/>
                                          </p:val>
                                        </p:tav>
                                        <p:tav tm="100000">
                                          <p:val>
                                            <p:strVal val="#ppt_w"/>
                                          </p:val>
                                        </p:tav>
                                      </p:tavLst>
                                    </p:anim>
                                    <p:anim calcmode="lin" valueType="num">
                                      <p:cBhvr>
                                        <p:cTn id="258" dur="3500" fill="hold"/>
                                        <p:tgtEl>
                                          <p:spTgt spid="29"/>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29"/>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29"/>
                                        </p:tgtEl>
                                        <p:attrNameLst>
                                          <p:attrName>ppt_x</p:attrName>
                                        </p:attrNameLst>
                                      </p:cBhvr>
                                      <p:tavLst>
                                        <p:tav tm="0">
                                          <p:val>
                                            <p:strVal val="ppt_x"/>
                                          </p:val>
                                        </p:tav>
                                        <p:tav tm="100000">
                                          <p:val>
                                            <p:strVal val="0-ppt_w/2"/>
                                          </p:val>
                                        </p:tav>
                                      </p:tavLst>
                                    </p:anim>
                                    <p:anim calcmode="lin" valueType="num">
                                      <p:cBhvr additive="base">
                                        <p:cTn id="263" dur="3500"/>
                                        <p:tgtEl>
                                          <p:spTgt spid="29"/>
                                        </p:tgtEl>
                                        <p:attrNameLst>
                                          <p:attrName>ppt_y</p:attrName>
                                        </p:attrNameLst>
                                      </p:cBhvr>
                                      <p:tavLst>
                                        <p:tav tm="0">
                                          <p:val>
                                            <p:strVal val="ppt_y"/>
                                          </p:val>
                                        </p:tav>
                                        <p:tav tm="100000">
                                          <p:val>
                                            <p:strVal val="1+ppt_h/2"/>
                                          </p:val>
                                        </p:tav>
                                      </p:tavLst>
                                    </p:anim>
                                    <p:set>
                                      <p:cBhvr>
                                        <p:cTn id="264" dur="1" fill="hold">
                                          <p:stCondLst>
                                            <p:cond delay="3499"/>
                                          </p:stCondLst>
                                        </p:cTn>
                                        <p:tgtEl>
                                          <p:spTgt spid="29"/>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30"/>
                                        </p:tgtEl>
                                        <p:attrNameLst>
                                          <p:attrName>style.visibility</p:attrName>
                                        </p:attrNameLst>
                                      </p:cBhvr>
                                      <p:to>
                                        <p:strVal val="visible"/>
                                      </p:to>
                                    </p:set>
                                    <p:anim calcmode="lin" valueType="num">
                                      <p:cBhvr>
                                        <p:cTn id="267" dur="3500" fill="hold"/>
                                        <p:tgtEl>
                                          <p:spTgt spid="30"/>
                                        </p:tgtEl>
                                        <p:attrNameLst>
                                          <p:attrName>ppt_w</p:attrName>
                                        </p:attrNameLst>
                                      </p:cBhvr>
                                      <p:tavLst>
                                        <p:tav tm="0">
                                          <p:val>
                                            <p:strVal val="#ppt_w"/>
                                          </p:val>
                                        </p:tav>
                                        <p:tav tm="100000">
                                          <p:val>
                                            <p:strVal val="#ppt_w"/>
                                          </p:val>
                                        </p:tav>
                                      </p:tavLst>
                                    </p:anim>
                                    <p:anim calcmode="lin" valueType="num">
                                      <p:cBhvr>
                                        <p:cTn id="268" dur="3500" fill="hold"/>
                                        <p:tgtEl>
                                          <p:spTgt spid="30"/>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30"/>
                                        </p:tgtEl>
                                        <p:attrNameLst>
                                          <p:attrName>r</p:attrName>
                                        </p:attrNameLst>
                                      </p:cBhvr>
                                    </p:animRot>
                                  </p:childTnLst>
                                </p:cTn>
                              </p:par>
                              <p:par>
                                <p:cTn id="271" presetID="2" presetClass="exit" presetSubtype="12" fill="hold" grpId="2" nodeType="withEffect">
                                  <p:stCondLst>
                                    <p:cond delay="0"/>
                                  </p:stCondLst>
                                  <p:childTnLst>
                                    <p:anim calcmode="lin" valueType="num">
                                      <p:cBhvr additive="base">
                                        <p:cTn id="272" dur="3500"/>
                                        <p:tgtEl>
                                          <p:spTgt spid="30"/>
                                        </p:tgtEl>
                                        <p:attrNameLst>
                                          <p:attrName>ppt_x</p:attrName>
                                        </p:attrNameLst>
                                      </p:cBhvr>
                                      <p:tavLst>
                                        <p:tav tm="0">
                                          <p:val>
                                            <p:strVal val="ppt_x"/>
                                          </p:val>
                                        </p:tav>
                                        <p:tav tm="100000">
                                          <p:val>
                                            <p:strVal val="0-ppt_w/2"/>
                                          </p:val>
                                        </p:tav>
                                      </p:tavLst>
                                    </p:anim>
                                    <p:anim calcmode="lin" valueType="num">
                                      <p:cBhvr additive="base">
                                        <p:cTn id="273" dur="3500"/>
                                        <p:tgtEl>
                                          <p:spTgt spid="30"/>
                                        </p:tgtEl>
                                        <p:attrNameLst>
                                          <p:attrName>ppt_y</p:attrName>
                                        </p:attrNameLst>
                                      </p:cBhvr>
                                      <p:tavLst>
                                        <p:tav tm="0">
                                          <p:val>
                                            <p:strVal val="ppt_y"/>
                                          </p:val>
                                        </p:tav>
                                        <p:tav tm="100000">
                                          <p:val>
                                            <p:strVal val="1+ppt_h/2"/>
                                          </p:val>
                                        </p:tav>
                                      </p:tavLst>
                                    </p:anim>
                                    <p:set>
                                      <p:cBhvr>
                                        <p:cTn id="274" dur="1" fill="hold">
                                          <p:stCondLst>
                                            <p:cond delay="3499"/>
                                          </p:stCondLst>
                                        </p:cTn>
                                        <p:tgtEl>
                                          <p:spTgt spid="30"/>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31"/>
                                        </p:tgtEl>
                                        <p:attrNameLst>
                                          <p:attrName>style.visibility</p:attrName>
                                        </p:attrNameLst>
                                      </p:cBhvr>
                                      <p:to>
                                        <p:strVal val="visible"/>
                                      </p:to>
                                    </p:set>
                                    <p:anim calcmode="lin" valueType="num">
                                      <p:cBhvr>
                                        <p:cTn id="277" dur="3500" fill="hold"/>
                                        <p:tgtEl>
                                          <p:spTgt spid="31"/>
                                        </p:tgtEl>
                                        <p:attrNameLst>
                                          <p:attrName>ppt_w</p:attrName>
                                        </p:attrNameLst>
                                      </p:cBhvr>
                                      <p:tavLst>
                                        <p:tav tm="0">
                                          <p:val>
                                            <p:strVal val="#ppt_w"/>
                                          </p:val>
                                        </p:tav>
                                        <p:tav tm="100000">
                                          <p:val>
                                            <p:strVal val="#ppt_w"/>
                                          </p:val>
                                        </p:tav>
                                      </p:tavLst>
                                    </p:anim>
                                    <p:anim calcmode="lin" valueType="num">
                                      <p:cBhvr>
                                        <p:cTn id="278" dur="3500" fill="hold"/>
                                        <p:tgtEl>
                                          <p:spTgt spid="31"/>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31"/>
                                        </p:tgtEl>
                                        <p:attrNameLst>
                                          <p:attrName>r</p:attrName>
                                        </p:attrNameLst>
                                      </p:cBhvr>
                                    </p:animRot>
                                  </p:childTnLst>
                                </p:cTn>
                              </p:par>
                              <p:par>
                                <p:cTn id="281" presetID="2" presetClass="exit" presetSubtype="12" fill="hold" grpId="2" nodeType="withEffect">
                                  <p:stCondLst>
                                    <p:cond delay="0"/>
                                  </p:stCondLst>
                                  <p:childTnLst>
                                    <p:anim calcmode="lin" valueType="num">
                                      <p:cBhvr additive="base">
                                        <p:cTn id="282" dur="3500"/>
                                        <p:tgtEl>
                                          <p:spTgt spid="31"/>
                                        </p:tgtEl>
                                        <p:attrNameLst>
                                          <p:attrName>ppt_x</p:attrName>
                                        </p:attrNameLst>
                                      </p:cBhvr>
                                      <p:tavLst>
                                        <p:tav tm="0">
                                          <p:val>
                                            <p:strVal val="ppt_x"/>
                                          </p:val>
                                        </p:tav>
                                        <p:tav tm="100000">
                                          <p:val>
                                            <p:strVal val="0-ppt_w/2"/>
                                          </p:val>
                                        </p:tav>
                                      </p:tavLst>
                                    </p:anim>
                                    <p:anim calcmode="lin" valueType="num">
                                      <p:cBhvr additive="base">
                                        <p:cTn id="283" dur="3500"/>
                                        <p:tgtEl>
                                          <p:spTgt spid="31"/>
                                        </p:tgtEl>
                                        <p:attrNameLst>
                                          <p:attrName>ppt_y</p:attrName>
                                        </p:attrNameLst>
                                      </p:cBhvr>
                                      <p:tavLst>
                                        <p:tav tm="0">
                                          <p:val>
                                            <p:strVal val="ppt_y"/>
                                          </p:val>
                                        </p:tav>
                                        <p:tav tm="100000">
                                          <p:val>
                                            <p:strVal val="1+ppt_h/2"/>
                                          </p:val>
                                        </p:tav>
                                      </p:tavLst>
                                    </p:anim>
                                    <p:set>
                                      <p:cBhvr>
                                        <p:cTn id="284" dur="1" fill="hold">
                                          <p:stCondLst>
                                            <p:cond delay="3499"/>
                                          </p:stCondLst>
                                        </p:cTn>
                                        <p:tgtEl>
                                          <p:spTgt spid="31"/>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62"/>
                                        </p:tgtEl>
                                        <p:attrNameLst>
                                          <p:attrName>style.visibility</p:attrName>
                                        </p:attrNameLst>
                                      </p:cBhvr>
                                      <p:to>
                                        <p:strVal val="visible"/>
                                      </p:to>
                                    </p:set>
                                    <p:anim calcmode="lin" valueType="num">
                                      <p:cBhvr>
                                        <p:cTn id="287" dur="3500" fill="hold"/>
                                        <p:tgtEl>
                                          <p:spTgt spid="62"/>
                                        </p:tgtEl>
                                        <p:attrNameLst>
                                          <p:attrName>ppt_w</p:attrName>
                                        </p:attrNameLst>
                                      </p:cBhvr>
                                      <p:tavLst>
                                        <p:tav tm="0">
                                          <p:val>
                                            <p:strVal val="#ppt_w"/>
                                          </p:val>
                                        </p:tav>
                                        <p:tav tm="100000">
                                          <p:val>
                                            <p:strVal val="#ppt_w"/>
                                          </p:val>
                                        </p:tav>
                                      </p:tavLst>
                                    </p:anim>
                                    <p:anim calcmode="lin" valueType="num">
                                      <p:cBhvr>
                                        <p:cTn id="288" dur="3500" fill="hold"/>
                                        <p:tgtEl>
                                          <p:spTgt spid="62"/>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62"/>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62"/>
                                        </p:tgtEl>
                                        <p:attrNameLst>
                                          <p:attrName>ppt_x</p:attrName>
                                        </p:attrNameLst>
                                      </p:cBhvr>
                                      <p:tavLst>
                                        <p:tav tm="0">
                                          <p:val>
                                            <p:strVal val="ppt_x"/>
                                          </p:val>
                                        </p:tav>
                                        <p:tav tm="100000">
                                          <p:val>
                                            <p:strVal val="1+ppt_w/2"/>
                                          </p:val>
                                        </p:tav>
                                      </p:tavLst>
                                    </p:anim>
                                    <p:anim calcmode="lin" valueType="num">
                                      <p:cBhvr additive="base">
                                        <p:cTn id="293" dur="3500"/>
                                        <p:tgtEl>
                                          <p:spTgt spid="62"/>
                                        </p:tgtEl>
                                        <p:attrNameLst>
                                          <p:attrName>ppt_y</p:attrName>
                                        </p:attrNameLst>
                                      </p:cBhvr>
                                      <p:tavLst>
                                        <p:tav tm="0">
                                          <p:val>
                                            <p:strVal val="ppt_y"/>
                                          </p:val>
                                        </p:tav>
                                        <p:tav tm="100000">
                                          <p:val>
                                            <p:strVal val="0-ppt_h/2"/>
                                          </p:val>
                                        </p:tav>
                                      </p:tavLst>
                                    </p:anim>
                                    <p:set>
                                      <p:cBhvr>
                                        <p:cTn id="294" dur="1" fill="hold">
                                          <p:stCondLst>
                                            <p:cond delay="3499"/>
                                          </p:stCondLst>
                                        </p:cTn>
                                        <p:tgtEl>
                                          <p:spTgt spid="62"/>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61"/>
                                        </p:tgtEl>
                                        <p:attrNameLst>
                                          <p:attrName>style.visibility</p:attrName>
                                        </p:attrNameLst>
                                      </p:cBhvr>
                                      <p:to>
                                        <p:strVal val="visible"/>
                                      </p:to>
                                    </p:set>
                                    <p:anim calcmode="lin" valueType="num">
                                      <p:cBhvr>
                                        <p:cTn id="297" dur="3500" fill="hold"/>
                                        <p:tgtEl>
                                          <p:spTgt spid="61"/>
                                        </p:tgtEl>
                                        <p:attrNameLst>
                                          <p:attrName>ppt_w</p:attrName>
                                        </p:attrNameLst>
                                      </p:cBhvr>
                                      <p:tavLst>
                                        <p:tav tm="0">
                                          <p:val>
                                            <p:strVal val="#ppt_w"/>
                                          </p:val>
                                        </p:tav>
                                        <p:tav tm="100000">
                                          <p:val>
                                            <p:strVal val="#ppt_w"/>
                                          </p:val>
                                        </p:tav>
                                      </p:tavLst>
                                    </p:anim>
                                    <p:anim calcmode="lin" valueType="num">
                                      <p:cBhvr>
                                        <p:cTn id="298" dur="3500" fill="hold"/>
                                        <p:tgtEl>
                                          <p:spTgt spid="61"/>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61"/>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61"/>
                                        </p:tgtEl>
                                        <p:attrNameLst>
                                          <p:attrName>ppt_x</p:attrName>
                                        </p:attrNameLst>
                                      </p:cBhvr>
                                      <p:tavLst>
                                        <p:tav tm="0">
                                          <p:val>
                                            <p:strVal val="ppt_x"/>
                                          </p:val>
                                        </p:tav>
                                        <p:tav tm="100000">
                                          <p:val>
                                            <p:strVal val="1+ppt_w/2"/>
                                          </p:val>
                                        </p:tav>
                                      </p:tavLst>
                                    </p:anim>
                                    <p:anim calcmode="lin" valueType="num">
                                      <p:cBhvr additive="base">
                                        <p:cTn id="303" dur="3500"/>
                                        <p:tgtEl>
                                          <p:spTgt spid="61"/>
                                        </p:tgtEl>
                                        <p:attrNameLst>
                                          <p:attrName>ppt_y</p:attrName>
                                        </p:attrNameLst>
                                      </p:cBhvr>
                                      <p:tavLst>
                                        <p:tav tm="0">
                                          <p:val>
                                            <p:strVal val="ppt_y"/>
                                          </p:val>
                                        </p:tav>
                                        <p:tav tm="100000">
                                          <p:val>
                                            <p:strVal val="0-ppt_h/2"/>
                                          </p:val>
                                        </p:tav>
                                      </p:tavLst>
                                    </p:anim>
                                    <p:set>
                                      <p:cBhvr>
                                        <p:cTn id="304" dur="1" fill="hold">
                                          <p:stCondLst>
                                            <p:cond delay="3499"/>
                                          </p:stCondLst>
                                        </p:cTn>
                                        <p:tgtEl>
                                          <p:spTgt spid="61"/>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60"/>
                                        </p:tgtEl>
                                        <p:attrNameLst>
                                          <p:attrName>style.visibility</p:attrName>
                                        </p:attrNameLst>
                                      </p:cBhvr>
                                      <p:to>
                                        <p:strVal val="visible"/>
                                      </p:to>
                                    </p:set>
                                    <p:anim calcmode="lin" valueType="num">
                                      <p:cBhvr>
                                        <p:cTn id="307" dur="3500" fill="hold"/>
                                        <p:tgtEl>
                                          <p:spTgt spid="60"/>
                                        </p:tgtEl>
                                        <p:attrNameLst>
                                          <p:attrName>ppt_w</p:attrName>
                                        </p:attrNameLst>
                                      </p:cBhvr>
                                      <p:tavLst>
                                        <p:tav tm="0">
                                          <p:val>
                                            <p:strVal val="#ppt_w"/>
                                          </p:val>
                                        </p:tav>
                                        <p:tav tm="100000">
                                          <p:val>
                                            <p:strVal val="#ppt_w"/>
                                          </p:val>
                                        </p:tav>
                                      </p:tavLst>
                                    </p:anim>
                                    <p:anim calcmode="lin" valueType="num">
                                      <p:cBhvr>
                                        <p:cTn id="308" dur="3500" fill="hold"/>
                                        <p:tgtEl>
                                          <p:spTgt spid="60"/>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60"/>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60"/>
                                        </p:tgtEl>
                                        <p:attrNameLst>
                                          <p:attrName>ppt_x</p:attrName>
                                        </p:attrNameLst>
                                      </p:cBhvr>
                                      <p:tavLst>
                                        <p:tav tm="0">
                                          <p:val>
                                            <p:strVal val="ppt_x"/>
                                          </p:val>
                                        </p:tav>
                                        <p:tav tm="100000">
                                          <p:val>
                                            <p:strVal val="1+ppt_w/2"/>
                                          </p:val>
                                        </p:tav>
                                      </p:tavLst>
                                    </p:anim>
                                    <p:anim calcmode="lin" valueType="num">
                                      <p:cBhvr additive="base">
                                        <p:cTn id="313" dur="3500"/>
                                        <p:tgtEl>
                                          <p:spTgt spid="60"/>
                                        </p:tgtEl>
                                        <p:attrNameLst>
                                          <p:attrName>ppt_y</p:attrName>
                                        </p:attrNameLst>
                                      </p:cBhvr>
                                      <p:tavLst>
                                        <p:tav tm="0">
                                          <p:val>
                                            <p:strVal val="ppt_y"/>
                                          </p:val>
                                        </p:tav>
                                        <p:tav tm="100000">
                                          <p:val>
                                            <p:strVal val="0-ppt_h/2"/>
                                          </p:val>
                                        </p:tav>
                                      </p:tavLst>
                                    </p:anim>
                                    <p:set>
                                      <p:cBhvr>
                                        <p:cTn id="314" dur="1" fill="hold">
                                          <p:stCondLst>
                                            <p:cond delay="3499"/>
                                          </p:stCondLst>
                                        </p:cTn>
                                        <p:tgtEl>
                                          <p:spTgt spid="60"/>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59"/>
                                        </p:tgtEl>
                                        <p:attrNameLst>
                                          <p:attrName>style.visibility</p:attrName>
                                        </p:attrNameLst>
                                      </p:cBhvr>
                                      <p:to>
                                        <p:strVal val="visible"/>
                                      </p:to>
                                    </p:set>
                                    <p:anim calcmode="lin" valueType="num">
                                      <p:cBhvr>
                                        <p:cTn id="317" dur="3500" fill="hold"/>
                                        <p:tgtEl>
                                          <p:spTgt spid="59"/>
                                        </p:tgtEl>
                                        <p:attrNameLst>
                                          <p:attrName>ppt_w</p:attrName>
                                        </p:attrNameLst>
                                      </p:cBhvr>
                                      <p:tavLst>
                                        <p:tav tm="0">
                                          <p:val>
                                            <p:strVal val="#ppt_w"/>
                                          </p:val>
                                        </p:tav>
                                        <p:tav tm="100000">
                                          <p:val>
                                            <p:strVal val="#ppt_w"/>
                                          </p:val>
                                        </p:tav>
                                      </p:tavLst>
                                    </p:anim>
                                    <p:anim calcmode="lin" valueType="num">
                                      <p:cBhvr>
                                        <p:cTn id="318" dur="3500" fill="hold"/>
                                        <p:tgtEl>
                                          <p:spTgt spid="59"/>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59"/>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59"/>
                                        </p:tgtEl>
                                        <p:attrNameLst>
                                          <p:attrName>ppt_x</p:attrName>
                                        </p:attrNameLst>
                                      </p:cBhvr>
                                      <p:tavLst>
                                        <p:tav tm="0">
                                          <p:val>
                                            <p:strVal val="ppt_x"/>
                                          </p:val>
                                        </p:tav>
                                        <p:tav tm="100000">
                                          <p:val>
                                            <p:strVal val="1+ppt_w/2"/>
                                          </p:val>
                                        </p:tav>
                                      </p:tavLst>
                                    </p:anim>
                                    <p:anim calcmode="lin" valueType="num">
                                      <p:cBhvr additive="base">
                                        <p:cTn id="323" dur="3500"/>
                                        <p:tgtEl>
                                          <p:spTgt spid="59"/>
                                        </p:tgtEl>
                                        <p:attrNameLst>
                                          <p:attrName>ppt_y</p:attrName>
                                        </p:attrNameLst>
                                      </p:cBhvr>
                                      <p:tavLst>
                                        <p:tav tm="0">
                                          <p:val>
                                            <p:strVal val="ppt_y"/>
                                          </p:val>
                                        </p:tav>
                                        <p:tav tm="100000">
                                          <p:val>
                                            <p:strVal val="0-ppt_h/2"/>
                                          </p:val>
                                        </p:tav>
                                      </p:tavLst>
                                    </p:anim>
                                    <p:set>
                                      <p:cBhvr>
                                        <p:cTn id="324" dur="1" fill="hold">
                                          <p:stCondLst>
                                            <p:cond delay="3499"/>
                                          </p:stCondLst>
                                        </p:cTn>
                                        <p:tgtEl>
                                          <p:spTgt spid="59"/>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57"/>
                                        </p:tgtEl>
                                        <p:attrNameLst>
                                          <p:attrName>style.visibility</p:attrName>
                                        </p:attrNameLst>
                                      </p:cBhvr>
                                      <p:to>
                                        <p:strVal val="visible"/>
                                      </p:to>
                                    </p:set>
                                    <p:anim calcmode="lin" valueType="num">
                                      <p:cBhvr>
                                        <p:cTn id="327" dur="3500" fill="hold"/>
                                        <p:tgtEl>
                                          <p:spTgt spid="57"/>
                                        </p:tgtEl>
                                        <p:attrNameLst>
                                          <p:attrName>ppt_w</p:attrName>
                                        </p:attrNameLst>
                                      </p:cBhvr>
                                      <p:tavLst>
                                        <p:tav tm="0">
                                          <p:val>
                                            <p:strVal val="#ppt_w"/>
                                          </p:val>
                                        </p:tav>
                                        <p:tav tm="100000">
                                          <p:val>
                                            <p:strVal val="#ppt_w"/>
                                          </p:val>
                                        </p:tav>
                                      </p:tavLst>
                                    </p:anim>
                                    <p:anim calcmode="lin" valueType="num">
                                      <p:cBhvr>
                                        <p:cTn id="328" dur="3500" fill="hold"/>
                                        <p:tgtEl>
                                          <p:spTgt spid="57"/>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57"/>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57"/>
                                        </p:tgtEl>
                                        <p:attrNameLst>
                                          <p:attrName>ppt_x</p:attrName>
                                        </p:attrNameLst>
                                      </p:cBhvr>
                                      <p:tavLst>
                                        <p:tav tm="0">
                                          <p:val>
                                            <p:strVal val="ppt_x"/>
                                          </p:val>
                                        </p:tav>
                                        <p:tav tm="100000">
                                          <p:val>
                                            <p:strVal val="1+ppt_w/2"/>
                                          </p:val>
                                        </p:tav>
                                      </p:tavLst>
                                    </p:anim>
                                    <p:anim calcmode="lin" valueType="num">
                                      <p:cBhvr additive="base">
                                        <p:cTn id="333" dur="3500"/>
                                        <p:tgtEl>
                                          <p:spTgt spid="57"/>
                                        </p:tgtEl>
                                        <p:attrNameLst>
                                          <p:attrName>ppt_y</p:attrName>
                                        </p:attrNameLst>
                                      </p:cBhvr>
                                      <p:tavLst>
                                        <p:tav tm="0">
                                          <p:val>
                                            <p:strVal val="ppt_y"/>
                                          </p:val>
                                        </p:tav>
                                        <p:tav tm="100000">
                                          <p:val>
                                            <p:strVal val="0-ppt_h/2"/>
                                          </p:val>
                                        </p:tav>
                                      </p:tavLst>
                                    </p:anim>
                                    <p:set>
                                      <p:cBhvr>
                                        <p:cTn id="334" dur="1" fill="hold">
                                          <p:stCondLst>
                                            <p:cond delay="3499"/>
                                          </p:stCondLst>
                                        </p:cTn>
                                        <p:tgtEl>
                                          <p:spTgt spid="57"/>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50"/>
                                        </p:tgtEl>
                                        <p:attrNameLst>
                                          <p:attrName>style.visibility</p:attrName>
                                        </p:attrNameLst>
                                      </p:cBhvr>
                                      <p:to>
                                        <p:strVal val="visible"/>
                                      </p:to>
                                    </p:set>
                                    <p:anim calcmode="lin" valueType="num">
                                      <p:cBhvr>
                                        <p:cTn id="337" dur="3500" fill="hold"/>
                                        <p:tgtEl>
                                          <p:spTgt spid="50"/>
                                        </p:tgtEl>
                                        <p:attrNameLst>
                                          <p:attrName>ppt_w</p:attrName>
                                        </p:attrNameLst>
                                      </p:cBhvr>
                                      <p:tavLst>
                                        <p:tav tm="0">
                                          <p:val>
                                            <p:strVal val="#ppt_w"/>
                                          </p:val>
                                        </p:tav>
                                        <p:tav tm="100000">
                                          <p:val>
                                            <p:strVal val="#ppt_w"/>
                                          </p:val>
                                        </p:tav>
                                      </p:tavLst>
                                    </p:anim>
                                    <p:anim calcmode="lin" valueType="num">
                                      <p:cBhvr>
                                        <p:cTn id="338" dur="3500" fill="hold"/>
                                        <p:tgtEl>
                                          <p:spTgt spid="50"/>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50"/>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50"/>
                                        </p:tgtEl>
                                        <p:attrNameLst>
                                          <p:attrName>ppt_x</p:attrName>
                                        </p:attrNameLst>
                                      </p:cBhvr>
                                      <p:tavLst>
                                        <p:tav tm="0">
                                          <p:val>
                                            <p:strVal val="ppt_x"/>
                                          </p:val>
                                        </p:tav>
                                        <p:tav tm="100000">
                                          <p:val>
                                            <p:strVal val="1+ppt_w/2"/>
                                          </p:val>
                                        </p:tav>
                                      </p:tavLst>
                                    </p:anim>
                                    <p:anim calcmode="lin" valueType="num">
                                      <p:cBhvr additive="base">
                                        <p:cTn id="343" dur="3500"/>
                                        <p:tgtEl>
                                          <p:spTgt spid="50"/>
                                        </p:tgtEl>
                                        <p:attrNameLst>
                                          <p:attrName>ppt_y</p:attrName>
                                        </p:attrNameLst>
                                      </p:cBhvr>
                                      <p:tavLst>
                                        <p:tav tm="0">
                                          <p:val>
                                            <p:strVal val="ppt_y"/>
                                          </p:val>
                                        </p:tav>
                                        <p:tav tm="100000">
                                          <p:val>
                                            <p:strVal val="0-ppt_h/2"/>
                                          </p:val>
                                        </p:tav>
                                      </p:tavLst>
                                    </p:anim>
                                    <p:set>
                                      <p:cBhvr>
                                        <p:cTn id="344" dur="1" fill="hold">
                                          <p:stCondLst>
                                            <p:cond delay="3499"/>
                                          </p:stCondLst>
                                        </p:cTn>
                                        <p:tgtEl>
                                          <p:spTgt spid="50"/>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49"/>
                                        </p:tgtEl>
                                        <p:attrNameLst>
                                          <p:attrName>style.visibility</p:attrName>
                                        </p:attrNameLst>
                                      </p:cBhvr>
                                      <p:to>
                                        <p:strVal val="visible"/>
                                      </p:to>
                                    </p:set>
                                    <p:anim calcmode="lin" valueType="num">
                                      <p:cBhvr>
                                        <p:cTn id="347" dur="3500" fill="hold"/>
                                        <p:tgtEl>
                                          <p:spTgt spid="49"/>
                                        </p:tgtEl>
                                        <p:attrNameLst>
                                          <p:attrName>ppt_w</p:attrName>
                                        </p:attrNameLst>
                                      </p:cBhvr>
                                      <p:tavLst>
                                        <p:tav tm="0">
                                          <p:val>
                                            <p:strVal val="#ppt_w"/>
                                          </p:val>
                                        </p:tav>
                                        <p:tav tm="100000">
                                          <p:val>
                                            <p:strVal val="#ppt_w"/>
                                          </p:val>
                                        </p:tav>
                                      </p:tavLst>
                                    </p:anim>
                                    <p:anim calcmode="lin" valueType="num">
                                      <p:cBhvr>
                                        <p:cTn id="348" dur="3500" fill="hold"/>
                                        <p:tgtEl>
                                          <p:spTgt spid="49"/>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49"/>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49"/>
                                        </p:tgtEl>
                                        <p:attrNameLst>
                                          <p:attrName>ppt_x</p:attrName>
                                        </p:attrNameLst>
                                      </p:cBhvr>
                                      <p:tavLst>
                                        <p:tav tm="0">
                                          <p:val>
                                            <p:strVal val="ppt_x"/>
                                          </p:val>
                                        </p:tav>
                                        <p:tav tm="100000">
                                          <p:val>
                                            <p:strVal val="1+ppt_w/2"/>
                                          </p:val>
                                        </p:tav>
                                      </p:tavLst>
                                    </p:anim>
                                    <p:anim calcmode="lin" valueType="num">
                                      <p:cBhvr additive="base">
                                        <p:cTn id="353" dur="3500"/>
                                        <p:tgtEl>
                                          <p:spTgt spid="49"/>
                                        </p:tgtEl>
                                        <p:attrNameLst>
                                          <p:attrName>ppt_y</p:attrName>
                                        </p:attrNameLst>
                                      </p:cBhvr>
                                      <p:tavLst>
                                        <p:tav tm="0">
                                          <p:val>
                                            <p:strVal val="ppt_y"/>
                                          </p:val>
                                        </p:tav>
                                        <p:tav tm="100000">
                                          <p:val>
                                            <p:strVal val="0-ppt_h/2"/>
                                          </p:val>
                                        </p:tav>
                                      </p:tavLst>
                                    </p:anim>
                                    <p:set>
                                      <p:cBhvr>
                                        <p:cTn id="354" dur="1" fill="hold">
                                          <p:stCondLst>
                                            <p:cond delay="3499"/>
                                          </p:stCondLst>
                                        </p:cTn>
                                        <p:tgtEl>
                                          <p:spTgt spid="49"/>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8"/>
                                        </p:tgtEl>
                                        <p:attrNameLst>
                                          <p:attrName>style.visibility</p:attrName>
                                        </p:attrNameLst>
                                      </p:cBhvr>
                                      <p:to>
                                        <p:strVal val="visible"/>
                                      </p:to>
                                    </p:set>
                                    <p:anim calcmode="lin" valueType="num">
                                      <p:cBhvr>
                                        <p:cTn id="357" dur="3500" fill="hold"/>
                                        <p:tgtEl>
                                          <p:spTgt spid="58"/>
                                        </p:tgtEl>
                                        <p:attrNameLst>
                                          <p:attrName>ppt_w</p:attrName>
                                        </p:attrNameLst>
                                      </p:cBhvr>
                                      <p:tavLst>
                                        <p:tav tm="0">
                                          <p:val>
                                            <p:strVal val="#ppt_w"/>
                                          </p:val>
                                        </p:tav>
                                        <p:tav tm="100000">
                                          <p:val>
                                            <p:strVal val="#ppt_w"/>
                                          </p:val>
                                        </p:tav>
                                      </p:tavLst>
                                    </p:anim>
                                    <p:anim calcmode="lin" valueType="num">
                                      <p:cBhvr>
                                        <p:cTn id="358" dur="3500" fill="hold"/>
                                        <p:tgtEl>
                                          <p:spTgt spid="58"/>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58"/>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58"/>
                                        </p:tgtEl>
                                        <p:attrNameLst>
                                          <p:attrName>ppt_x</p:attrName>
                                        </p:attrNameLst>
                                      </p:cBhvr>
                                      <p:tavLst>
                                        <p:tav tm="0">
                                          <p:val>
                                            <p:strVal val="ppt_x"/>
                                          </p:val>
                                        </p:tav>
                                        <p:tav tm="100000">
                                          <p:val>
                                            <p:strVal val="1+ppt_w/2"/>
                                          </p:val>
                                        </p:tav>
                                      </p:tavLst>
                                    </p:anim>
                                    <p:anim calcmode="lin" valueType="num">
                                      <p:cBhvr additive="base">
                                        <p:cTn id="363" dur="3500"/>
                                        <p:tgtEl>
                                          <p:spTgt spid="58"/>
                                        </p:tgtEl>
                                        <p:attrNameLst>
                                          <p:attrName>ppt_y</p:attrName>
                                        </p:attrNameLst>
                                      </p:cBhvr>
                                      <p:tavLst>
                                        <p:tav tm="0">
                                          <p:val>
                                            <p:strVal val="ppt_y"/>
                                          </p:val>
                                        </p:tav>
                                        <p:tav tm="100000">
                                          <p:val>
                                            <p:strVal val="0-ppt_h/2"/>
                                          </p:val>
                                        </p:tav>
                                      </p:tavLst>
                                    </p:anim>
                                    <p:set>
                                      <p:cBhvr>
                                        <p:cTn id="364" dur="1" fill="hold">
                                          <p:stCondLst>
                                            <p:cond delay="3499"/>
                                          </p:stCondLst>
                                        </p:cTn>
                                        <p:tgtEl>
                                          <p:spTgt spid="58"/>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6"/>
                                        </p:tgtEl>
                                        <p:attrNameLst>
                                          <p:attrName>style.visibility</p:attrName>
                                        </p:attrNameLst>
                                      </p:cBhvr>
                                      <p:to>
                                        <p:strVal val="visible"/>
                                      </p:to>
                                    </p:set>
                                    <p:anim calcmode="lin" valueType="num">
                                      <p:cBhvr>
                                        <p:cTn id="367" dur="3500" fill="hold"/>
                                        <p:tgtEl>
                                          <p:spTgt spid="56"/>
                                        </p:tgtEl>
                                        <p:attrNameLst>
                                          <p:attrName>ppt_w</p:attrName>
                                        </p:attrNameLst>
                                      </p:cBhvr>
                                      <p:tavLst>
                                        <p:tav tm="0">
                                          <p:val>
                                            <p:strVal val="#ppt_w"/>
                                          </p:val>
                                        </p:tav>
                                        <p:tav tm="100000">
                                          <p:val>
                                            <p:strVal val="#ppt_w"/>
                                          </p:val>
                                        </p:tav>
                                      </p:tavLst>
                                    </p:anim>
                                    <p:anim calcmode="lin" valueType="num">
                                      <p:cBhvr>
                                        <p:cTn id="368" dur="3500" fill="hold"/>
                                        <p:tgtEl>
                                          <p:spTgt spid="56"/>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56"/>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56"/>
                                        </p:tgtEl>
                                        <p:attrNameLst>
                                          <p:attrName>ppt_x</p:attrName>
                                        </p:attrNameLst>
                                      </p:cBhvr>
                                      <p:tavLst>
                                        <p:tav tm="0">
                                          <p:val>
                                            <p:strVal val="ppt_x"/>
                                          </p:val>
                                        </p:tav>
                                        <p:tav tm="100000">
                                          <p:val>
                                            <p:strVal val="1+ppt_w/2"/>
                                          </p:val>
                                        </p:tav>
                                      </p:tavLst>
                                    </p:anim>
                                    <p:anim calcmode="lin" valueType="num">
                                      <p:cBhvr additive="base">
                                        <p:cTn id="373" dur="3500"/>
                                        <p:tgtEl>
                                          <p:spTgt spid="56"/>
                                        </p:tgtEl>
                                        <p:attrNameLst>
                                          <p:attrName>ppt_y</p:attrName>
                                        </p:attrNameLst>
                                      </p:cBhvr>
                                      <p:tavLst>
                                        <p:tav tm="0">
                                          <p:val>
                                            <p:strVal val="ppt_y"/>
                                          </p:val>
                                        </p:tav>
                                        <p:tav tm="100000">
                                          <p:val>
                                            <p:strVal val="0-ppt_h/2"/>
                                          </p:val>
                                        </p:tav>
                                      </p:tavLst>
                                    </p:anim>
                                    <p:set>
                                      <p:cBhvr>
                                        <p:cTn id="374" dur="1" fill="hold">
                                          <p:stCondLst>
                                            <p:cond delay="3499"/>
                                          </p:stCondLst>
                                        </p:cTn>
                                        <p:tgtEl>
                                          <p:spTgt spid="56"/>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5"/>
                                        </p:tgtEl>
                                        <p:attrNameLst>
                                          <p:attrName>style.visibility</p:attrName>
                                        </p:attrNameLst>
                                      </p:cBhvr>
                                      <p:to>
                                        <p:strVal val="visible"/>
                                      </p:to>
                                    </p:set>
                                    <p:anim calcmode="lin" valueType="num">
                                      <p:cBhvr>
                                        <p:cTn id="377" dur="3500" fill="hold"/>
                                        <p:tgtEl>
                                          <p:spTgt spid="55"/>
                                        </p:tgtEl>
                                        <p:attrNameLst>
                                          <p:attrName>ppt_w</p:attrName>
                                        </p:attrNameLst>
                                      </p:cBhvr>
                                      <p:tavLst>
                                        <p:tav tm="0">
                                          <p:val>
                                            <p:strVal val="#ppt_w"/>
                                          </p:val>
                                        </p:tav>
                                        <p:tav tm="100000">
                                          <p:val>
                                            <p:strVal val="#ppt_w"/>
                                          </p:val>
                                        </p:tav>
                                      </p:tavLst>
                                    </p:anim>
                                    <p:anim calcmode="lin" valueType="num">
                                      <p:cBhvr>
                                        <p:cTn id="378" dur="3500" fill="hold"/>
                                        <p:tgtEl>
                                          <p:spTgt spid="55"/>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55"/>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55"/>
                                        </p:tgtEl>
                                        <p:attrNameLst>
                                          <p:attrName>ppt_x</p:attrName>
                                        </p:attrNameLst>
                                      </p:cBhvr>
                                      <p:tavLst>
                                        <p:tav tm="0">
                                          <p:val>
                                            <p:strVal val="ppt_x"/>
                                          </p:val>
                                        </p:tav>
                                        <p:tav tm="100000">
                                          <p:val>
                                            <p:strVal val="1+ppt_w/2"/>
                                          </p:val>
                                        </p:tav>
                                      </p:tavLst>
                                    </p:anim>
                                    <p:anim calcmode="lin" valueType="num">
                                      <p:cBhvr additive="base">
                                        <p:cTn id="383" dur="3500"/>
                                        <p:tgtEl>
                                          <p:spTgt spid="55"/>
                                        </p:tgtEl>
                                        <p:attrNameLst>
                                          <p:attrName>ppt_y</p:attrName>
                                        </p:attrNameLst>
                                      </p:cBhvr>
                                      <p:tavLst>
                                        <p:tav tm="0">
                                          <p:val>
                                            <p:strVal val="ppt_y"/>
                                          </p:val>
                                        </p:tav>
                                        <p:tav tm="100000">
                                          <p:val>
                                            <p:strVal val="0-ppt_h/2"/>
                                          </p:val>
                                        </p:tav>
                                      </p:tavLst>
                                    </p:anim>
                                    <p:set>
                                      <p:cBhvr>
                                        <p:cTn id="384" dur="1" fill="hold">
                                          <p:stCondLst>
                                            <p:cond delay="3499"/>
                                          </p:stCondLst>
                                        </p:cTn>
                                        <p:tgtEl>
                                          <p:spTgt spid="55"/>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1"/>
                                        </p:tgtEl>
                                        <p:attrNameLst>
                                          <p:attrName>style.visibility</p:attrName>
                                        </p:attrNameLst>
                                      </p:cBhvr>
                                      <p:to>
                                        <p:strVal val="visible"/>
                                      </p:to>
                                    </p:set>
                                    <p:anim calcmode="lin" valueType="num">
                                      <p:cBhvr>
                                        <p:cTn id="387" dur="3500" fill="hold"/>
                                        <p:tgtEl>
                                          <p:spTgt spid="51"/>
                                        </p:tgtEl>
                                        <p:attrNameLst>
                                          <p:attrName>ppt_w</p:attrName>
                                        </p:attrNameLst>
                                      </p:cBhvr>
                                      <p:tavLst>
                                        <p:tav tm="0">
                                          <p:val>
                                            <p:strVal val="#ppt_w"/>
                                          </p:val>
                                        </p:tav>
                                        <p:tav tm="100000">
                                          <p:val>
                                            <p:strVal val="#ppt_w"/>
                                          </p:val>
                                        </p:tav>
                                      </p:tavLst>
                                    </p:anim>
                                    <p:anim calcmode="lin" valueType="num">
                                      <p:cBhvr>
                                        <p:cTn id="388" dur="3500" fill="hold"/>
                                        <p:tgtEl>
                                          <p:spTgt spid="51"/>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51"/>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51"/>
                                        </p:tgtEl>
                                        <p:attrNameLst>
                                          <p:attrName>ppt_x</p:attrName>
                                        </p:attrNameLst>
                                      </p:cBhvr>
                                      <p:tavLst>
                                        <p:tav tm="0">
                                          <p:val>
                                            <p:strVal val="ppt_x"/>
                                          </p:val>
                                        </p:tav>
                                        <p:tav tm="100000">
                                          <p:val>
                                            <p:strVal val="1+ppt_w/2"/>
                                          </p:val>
                                        </p:tav>
                                      </p:tavLst>
                                    </p:anim>
                                    <p:anim calcmode="lin" valueType="num">
                                      <p:cBhvr additive="base">
                                        <p:cTn id="393" dur="3500"/>
                                        <p:tgtEl>
                                          <p:spTgt spid="51"/>
                                        </p:tgtEl>
                                        <p:attrNameLst>
                                          <p:attrName>ppt_y</p:attrName>
                                        </p:attrNameLst>
                                      </p:cBhvr>
                                      <p:tavLst>
                                        <p:tav tm="0">
                                          <p:val>
                                            <p:strVal val="ppt_y"/>
                                          </p:val>
                                        </p:tav>
                                        <p:tav tm="100000">
                                          <p:val>
                                            <p:strVal val="0-ppt_h/2"/>
                                          </p:val>
                                        </p:tav>
                                      </p:tavLst>
                                    </p:anim>
                                    <p:set>
                                      <p:cBhvr>
                                        <p:cTn id="394" dur="1" fill="hold">
                                          <p:stCondLst>
                                            <p:cond delay="3499"/>
                                          </p:stCondLst>
                                        </p:cTn>
                                        <p:tgtEl>
                                          <p:spTgt spid="51"/>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54"/>
                                        </p:tgtEl>
                                        <p:attrNameLst>
                                          <p:attrName>style.visibility</p:attrName>
                                        </p:attrNameLst>
                                      </p:cBhvr>
                                      <p:to>
                                        <p:strVal val="visible"/>
                                      </p:to>
                                    </p:set>
                                    <p:anim calcmode="lin" valueType="num">
                                      <p:cBhvr>
                                        <p:cTn id="397" dur="3500" fill="hold"/>
                                        <p:tgtEl>
                                          <p:spTgt spid="54"/>
                                        </p:tgtEl>
                                        <p:attrNameLst>
                                          <p:attrName>ppt_w</p:attrName>
                                        </p:attrNameLst>
                                      </p:cBhvr>
                                      <p:tavLst>
                                        <p:tav tm="0">
                                          <p:val>
                                            <p:strVal val="#ppt_w"/>
                                          </p:val>
                                        </p:tav>
                                        <p:tav tm="100000">
                                          <p:val>
                                            <p:strVal val="#ppt_w"/>
                                          </p:val>
                                        </p:tav>
                                      </p:tavLst>
                                    </p:anim>
                                    <p:anim calcmode="lin" valueType="num">
                                      <p:cBhvr>
                                        <p:cTn id="398" dur="3500" fill="hold"/>
                                        <p:tgtEl>
                                          <p:spTgt spid="54"/>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54"/>
                                        </p:tgtEl>
                                        <p:attrNameLst>
                                          <p:attrName>r</p:attrName>
                                        </p:attrNameLst>
                                      </p:cBhvr>
                                    </p:animRot>
                                  </p:childTnLst>
                                </p:cTn>
                              </p:par>
                              <p:par>
                                <p:cTn id="401" presetID="2" presetClass="exit" presetSubtype="3" fill="hold" grpId="2" nodeType="withEffect">
                                  <p:stCondLst>
                                    <p:cond delay="0"/>
                                  </p:stCondLst>
                                  <p:childTnLst>
                                    <p:anim calcmode="lin" valueType="num">
                                      <p:cBhvr additive="base">
                                        <p:cTn id="402" dur="3500"/>
                                        <p:tgtEl>
                                          <p:spTgt spid="54"/>
                                        </p:tgtEl>
                                        <p:attrNameLst>
                                          <p:attrName>ppt_x</p:attrName>
                                        </p:attrNameLst>
                                      </p:cBhvr>
                                      <p:tavLst>
                                        <p:tav tm="0">
                                          <p:val>
                                            <p:strVal val="ppt_x"/>
                                          </p:val>
                                        </p:tav>
                                        <p:tav tm="100000">
                                          <p:val>
                                            <p:strVal val="1+ppt_w/2"/>
                                          </p:val>
                                        </p:tav>
                                      </p:tavLst>
                                    </p:anim>
                                    <p:anim calcmode="lin" valueType="num">
                                      <p:cBhvr additive="base">
                                        <p:cTn id="403" dur="3500"/>
                                        <p:tgtEl>
                                          <p:spTgt spid="54"/>
                                        </p:tgtEl>
                                        <p:attrNameLst>
                                          <p:attrName>ppt_y</p:attrName>
                                        </p:attrNameLst>
                                      </p:cBhvr>
                                      <p:tavLst>
                                        <p:tav tm="0">
                                          <p:val>
                                            <p:strVal val="ppt_y"/>
                                          </p:val>
                                        </p:tav>
                                        <p:tav tm="100000">
                                          <p:val>
                                            <p:strVal val="0-ppt_h/2"/>
                                          </p:val>
                                        </p:tav>
                                      </p:tavLst>
                                    </p:anim>
                                    <p:set>
                                      <p:cBhvr>
                                        <p:cTn id="404" dur="1" fill="hold">
                                          <p:stCondLst>
                                            <p:cond delay="3499"/>
                                          </p:stCondLst>
                                        </p:cTn>
                                        <p:tgtEl>
                                          <p:spTgt spid="54"/>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53"/>
                                        </p:tgtEl>
                                        <p:attrNameLst>
                                          <p:attrName>style.visibility</p:attrName>
                                        </p:attrNameLst>
                                      </p:cBhvr>
                                      <p:to>
                                        <p:strVal val="visible"/>
                                      </p:to>
                                    </p:set>
                                    <p:anim calcmode="lin" valueType="num">
                                      <p:cBhvr>
                                        <p:cTn id="407" dur="3500" fill="hold"/>
                                        <p:tgtEl>
                                          <p:spTgt spid="53"/>
                                        </p:tgtEl>
                                        <p:attrNameLst>
                                          <p:attrName>ppt_w</p:attrName>
                                        </p:attrNameLst>
                                      </p:cBhvr>
                                      <p:tavLst>
                                        <p:tav tm="0">
                                          <p:val>
                                            <p:strVal val="#ppt_w"/>
                                          </p:val>
                                        </p:tav>
                                        <p:tav tm="100000">
                                          <p:val>
                                            <p:strVal val="#ppt_w"/>
                                          </p:val>
                                        </p:tav>
                                      </p:tavLst>
                                    </p:anim>
                                    <p:anim calcmode="lin" valueType="num">
                                      <p:cBhvr>
                                        <p:cTn id="408" dur="3500" fill="hold"/>
                                        <p:tgtEl>
                                          <p:spTgt spid="53"/>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53"/>
                                        </p:tgtEl>
                                        <p:attrNameLst>
                                          <p:attrName>r</p:attrName>
                                        </p:attrNameLst>
                                      </p:cBhvr>
                                    </p:animRot>
                                  </p:childTnLst>
                                </p:cTn>
                              </p:par>
                              <p:par>
                                <p:cTn id="411" presetID="2" presetClass="exit" presetSubtype="3" fill="hold" grpId="2" nodeType="withEffect">
                                  <p:stCondLst>
                                    <p:cond delay="0"/>
                                  </p:stCondLst>
                                  <p:childTnLst>
                                    <p:anim calcmode="lin" valueType="num">
                                      <p:cBhvr additive="base">
                                        <p:cTn id="412" dur="3500"/>
                                        <p:tgtEl>
                                          <p:spTgt spid="53"/>
                                        </p:tgtEl>
                                        <p:attrNameLst>
                                          <p:attrName>ppt_x</p:attrName>
                                        </p:attrNameLst>
                                      </p:cBhvr>
                                      <p:tavLst>
                                        <p:tav tm="0">
                                          <p:val>
                                            <p:strVal val="ppt_x"/>
                                          </p:val>
                                        </p:tav>
                                        <p:tav tm="100000">
                                          <p:val>
                                            <p:strVal val="1+ppt_w/2"/>
                                          </p:val>
                                        </p:tav>
                                      </p:tavLst>
                                    </p:anim>
                                    <p:anim calcmode="lin" valueType="num">
                                      <p:cBhvr additive="base">
                                        <p:cTn id="413" dur="3500"/>
                                        <p:tgtEl>
                                          <p:spTgt spid="53"/>
                                        </p:tgtEl>
                                        <p:attrNameLst>
                                          <p:attrName>ppt_y</p:attrName>
                                        </p:attrNameLst>
                                      </p:cBhvr>
                                      <p:tavLst>
                                        <p:tav tm="0">
                                          <p:val>
                                            <p:strVal val="ppt_y"/>
                                          </p:val>
                                        </p:tav>
                                        <p:tav tm="100000">
                                          <p:val>
                                            <p:strVal val="0-ppt_h/2"/>
                                          </p:val>
                                        </p:tav>
                                      </p:tavLst>
                                    </p:anim>
                                    <p:set>
                                      <p:cBhvr>
                                        <p:cTn id="414" dur="1" fill="hold">
                                          <p:stCondLst>
                                            <p:cond delay="3499"/>
                                          </p:stCondLst>
                                        </p:cTn>
                                        <p:tgtEl>
                                          <p:spTgt spid="53"/>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52"/>
                                        </p:tgtEl>
                                        <p:attrNameLst>
                                          <p:attrName>style.visibility</p:attrName>
                                        </p:attrNameLst>
                                      </p:cBhvr>
                                      <p:to>
                                        <p:strVal val="visible"/>
                                      </p:to>
                                    </p:set>
                                    <p:anim calcmode="lin" valueType="num">
                                      <p:cBhvr>
                                        <p:cTn id="417" dur="3500" fill="hold"/>
                                        <p:tgtEl>
                                          <p:spTgt spid="52"/>
                                        </p:tgtEl>
                                        <p:attrNameLst>
                                          <p:attrName>ppt_w</p:attrName>
                                        </p:attrNameLst>
                                      </p:cBhvr>
                                      <p:tavLst>
                                        <p:tav tm="0">
                                          <p:val>
                                            <p:strVal val="#ppt_w"/>
                                          </p:val>
                                        </p:tav>
                                        <p:tav tm="100000">
                                          <p:val>
                                            <p:strVal val="#ppt_w"/>
                                          </p:val>
                                        </p:tav>
                                      </p:tavLst>
                                    </p:anim>
                                    <p:anim calcmode="lin" valueType="num">
                                      <p:cBhvr>
                                        <p:cTn id="418" dur="3500" fill="hold"/>
                                        <p:tgtEl>
                                          <p:spTgt spid="5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52"/>
                                        </p:tgtEl>
                                        <p:attrNameLst>
                                          <p:attrName>r</p:attrName>
                                        </p:attrNameLst>
                                      </p:cBhvr>
                                    </p:animRot>
                                  </p:childTnLst>
                                </p:cTn>
                              </p:par>
                              <p:par>
                                <p:cTn id="421" presetID="2" presetClass="exit" presetSubtype="3" fill="hold" grpId="2" nodeType="withEffect">
                                  <p:stCondLst>
                                    <p:cond delay="0"/>
                                  </p:stCondLst>
                                  <p:childTnLst>
                                    <p:anim calcmode="lin" valueType="num">
                                      <p:cBhvr additive="base">
                                        <p:cTn id="422" dur="3500"/>
                                        <p:tgtEl>
                                          <p:spTgt spid="52"/>
                                        </p:tgtEl>
                                        <p:attrNameLst>
                                          <p:attrName>ppt_x</p:attrName>
                                        </p:attrNameLst>
                                      </p:cBhvr>
                                      <p:tavLst>
                                        <p:tav tm="0">
                                          <p:val>
                                            <p:strVal val="ppt_x"/>
                                          </p:val>
                                        </p:tav>
                                        <p:tav tm="100000">
                                          <p:val>
                                            <p:strVal val="1+ppt_w/2"/>
                                          </p:val>
                                        </p:tav>
                                      </p:tavLst>
                                    </p:anim>
                                    <p:anim calcmode="lin" valueType="num">
                                      <p:cBhvr additive="base">
                                        <p:cTn id="423" dur="3500"/>
                                        <p:tgtEl>
                                          <p:spTgt spid="52"/>
                                        </p:tgtEl>
                                        <p:attrNameLst>
                                          <p:attrName>ppt_y</p:attrName>
                                        </p:attrNameLst>
                                      </p:cBhvr>
                                      <p:tavLst>
                                        <p:tav tm="0">
                                          <p:val>
                                            <p:strVal val="ppt_y"/>
                                          </p:val>
                                        </p:tav>
                                        <p:tav tm="100000">
                                          <p:val>
                                            <p:strVal val="0-ppt_h/2"/>
                                          </p:val>
                                        </p:tav>
                                      </p:tavLst>
                                    </p:anim>
                                    <p:set>
                                      <p:cBhvr>
                                        <p:cTn id="424" dur="1" fill="hold">
                                          <p:stCondLst>
                                            <p:cond delay="3499"/>
                                          </p:stCondLst>
                                        </p:cTn>
                                        <p:tgtEl>
                                          <p:spTgt spid="52"/>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47"/>
                                        </p:tgtEl>
                                        <p:attrNameLst>
                                          <p:attrName>style.visibility</p:attrName>
                                        </p:attrNameLst>
                                      </p:cBhvr>
                                      <p:to>
                                        <p:strVal val="visible"/>
                                      </p:to>
                                    </p:set>
                                    <p:anim calcmode="lin" valueType="num">
                                      <p:cBhvr>
                                        <p:cTn id="427" dur="3500" fill="hold"/>
                                        <p:tgtEl>
                                          <p:spTgt spid="47"/>
                                        </p:tgtEl>
                                        <p:attrNameLst>
                                          <p:attrName>ppt_w</p:attrName>
                                        </p:attrNameLst>
                                      </p:cBhvr>
                                      <p:tavLst>
                                        <p:tav tm="0">
                                          <p:val>
                                            <p:strVal val="#ppt_w"/>
                                          </p:val>
                                        </p:tav>
                                        <p:tav tm="100000">
                                          <p:val>
                                            <p:strVal val="#ppt_w"/>
                                          </p:val>
                                        </p:tav>
                                      </p:tavLst>
                                    </p:anim>
                                    <p:anim calcmode="lin" valueType="num">
                                      <p:cBhvr>
                                        <p:cTn id="428" dur="3500" fill="hold"/>
                                        <p:tgtEl>
                                          <p:spTgt spid="47"/>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47"/>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47"/>
                                        </p:tgtEl>
                                        <p:attrNameLst>
                                          <p:attrName>ppt_x</p:attrName>
                                        </p:attrNameLst>
                                      </p:cBhvr>
                                      <p:tavLst>
                                        <p:tav tm="0">
                                          <p:val>
                                            <p:strVal val="ppt_x"/>
                                          </p:val>
                                        </p:tav>
                                        <p:tav tm="100000">
                                          <p:val>
                                            <p:strVal val="0-ppt_w/2"/>
                                          </p:val>
                                        </p:tav>
                                      </p:tavLst>
                                    </p:anim>
                                    <p:anim calcmode="lin" valueType="num">
                                      <p:cBhvr additive="base">
                                        <p:cTn id="433" dur="3500"/>
                                        <p:tgtEl>
                                          <p:spTgt spid="47"/>
                                        </p:tgtEl>
                                        <p:attrNameLst>
                                          <p:attrName>ppt_y</p:attrName>
                                        </p:attrNameLst>
                                      </p:cBhvr>
                                      <p:tavLst>
                                        <p:tav tm="0">
                                          <p:val>
                                            <p:strVal val="ppt_y"/>
                                          </p:val>
                                        </p:tav>
                                        <p:tav tm="100000">
                                          <p:val>
                                            <p:strVal val="0-ppt_h/2"/>
                                          </p:val>
                                        </p:tav>
                                      </p:tavLst>
                                    </p:anim>
                                    <p:set>
                                      <p:cBhvr>
                                        <p:cTn id="434" dur="1" fill="hold">
                                          <p:stCondLst>
                                            <p:cond delay="3499"/>
                                          </p:stCondLst>
                                        </p:cTn>
                                        <p:tgtEl>
                                          <p:spTgt spid="47"/>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46"/>
                                        </p:tgtEl>
                                        <p:attrNameLst>
                                          <p:attrName>style.visibility</p:attrName>
                                        </p:attrNameLst>
                                      </p:cBhvr>
                                      <p:to>
                                        <p:strVal val="visible"/>
                                      </p:to>
                                    </p:set>
                                    <p:anim calcmode="lin" valueType="num">
                                      <p:cBhvr>
                                        <p:cTn id="437" dur="3500" fill="hold"/>
                                        <p:tgtEl>
                                          <p:spTgt spid="46"/>
                                        </p:tgtEl>
                                        <p:attrNameLst>
                                          <p:attrName>ppt_w</p:attrName>
                                        </p:attrNameLst>
                                      </p:cBhvr>
                                      <p:tavLst>
                                        <p:tav tm="0">
                                          <p:val>
                                            <p:strVal val="#ppt_w"/>
                                          </p:val>
                                        </p:tav>
                                        <p:tav tm="100000">
                                          <p:val>
                                            <p:strVal val="#ppt_w"/>
                                          </p:val>
                                        </p:tav>
                                      </p:tavLst>
                                    </p:anim>
                                    <p:anim calcmode="lin" valueType="num">
                                      <p:cBhvr>
                                        <p:cTn id="438" dur="3500" fill="hold"/>
                                        <p:tgtEl>
                                          <p:spTgt spid="46"/>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46"/>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46"/>
                                        </p:tgtEl>
                                        <p:attrNameLst>
                                          <p:attrName>ppt_x</p:attrName>
                                        </p:attrNameLst>
                                      </p:cBhvr>
                                      <p:tavLst>
                                        <p:tav tm="0">
                                          <p:val>
                                            <p:strVal val="ppt_x"/>
                                          </p:val>
                                        </p:tav>
                                        <p:tav tm="100000">
                                          <p:val>
                                            <p:strVal val="0-ppt_w/2"/>
                                          </p:val>
                                        </p:tav>
                                      </p:tavLst>
                                    </p:anim>
                                    <p:anim calcmode="lin" valueType="num">
                                      <p:cBhvr additive="base">
                                        <p:cTn id="443" dur="3500"/>
                                        <p:tgtEl>
                                          <p:spTgt spid="46"/>
                                        </p:tgtEl>
                                        <p:attrNameLst>
                                          <p:attrName>ppt_y</p:attrName>
                                        </p:attrNameLst>
                                      </p:cBhvr>
                                      <p:tavLst>
                                        <p:tav tm="0">
                                          <p:val>
                                            <p:strVal val="ppt_y"/>
                                          </p:val>
                                        </p:tav>
                                        <p:tav tm="100000">
                                          <p:val>
                                            <p:strVal val="0-ppt_h/2"/>
                                          </p:val>
                                        </p:tav>
                                      </p:tavLst>
                                    </p:anim>
                                    <p:set>
                                      <p:cBhvr>
                                        <p:cTn id="444" dur="1" fill="hold">
                                          <p:stCondLst>
                                            <p:cond delay="3499"/>
                                          </p:stCondLst>
                                        </p:cTn>
                                        <p:tgtEl>
                                          <p:spTgt spid="46"/>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44"/>
                                        </p:tgtEl>
                                        <p:attrNameLst>
                                          <p:attrName>style.visibility</p:attrName>
                                        </p:attrNameLst>
                                      </p:cBhvr>
                                      <p:to>
                                        <p:strVal val="visible"/>
                                      </p:to>
                                    </p:set>
                                    <p:anim calcmode="lin" valueType="num">
                                      <p:cBhvr>
                                        <p:cTn id="447" dur="3500" fill="hold"/>
                                        <p:tgtEl>
                                          <p:spTgt spid="44"/>
                                        </p:tgtEl>
                                        <p:attrNameLst>
                                          <p:attrName>ppt_w</p:attrName>
                                        </p:attrNameLst>
                                      </p:cBhvr>
                                      <p:tavLst>
                                        <p:tav tm="0">
                                          <p:val>
                                            <p:strVal val="#ppt_w"/>
                                          </p:val>
                                        </p:tav>
                                        <p:tav tm="100000">
                                          <p:val>
                                            <p:strVal val="#ppt_w"/>
                                          </p:val>
                                        </p:tav>
                                      </p:tavLst>
                                    </p:anim>
                                    <p:anim calcmode="lin" valueType="num">
                                      <p:cBhvr>
                                        <p:cTn id="448" dur="3500" fill="hold"/>
                                        <p:tgtEl>
                                          <p:spTgt spid="4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4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44"/>
                                        </p:tgtEl>
                                        <p:attrNameLst>
                                          <p:attrName>ppt_x</p:attrName>
                                        </p:attrNameLst>
                                      </p:cBhvr>
                                      <p:tavLst>
                                        <p:tav tm="0">
                                          <p:val>
                                            <p:strVal val="ppt_x"/>
                                          </p:val>
                                        </p:tav>
                                        <p:tav tm="100000">
                                          <p:val>
                                            <p:strVal val="0-ppt_w/2"/>
                                          </p:val>
                                        </p:tav>
                                      </p:tavLst>
                                    </p:anim>
                                    <p:anim calcmode="lin" valueType="num">
                                      <p:cBhvr additive="base">
                                        <p:cTn id="453" dur="3500"/>
                                        <p:tgtEl>
                                          <p:spTgt spid="44"/>
                                        </p:tgtEl>
                                        <p:attrNameLst>
                                          <p:attrName>ppt_y</p:attrName>
                                        </p:attrNameLst>
                                      </p:cBhvr>
                                      <p:tavLst>
                                        <p:tav tm="0">
                                          <p:val>
                                            <p:strVal val="ppt_y"/>
                                          </p:val>
                                        </p:tav>
                                        <p:tav tm="100000">
                                          <p:val>
                                            <p:strVal val="0-ppt_h/2"/>
                                          </p:val>
                                        </p:tav>
                                      </p:tavLst>
                                    </p:anim>
                                    <p:set>
                                      <p:cBhvr>
                                        <p:cTn id="454" dur="1" fill="hold">
                                          <p:stCondLst>
                                            <p:cond delay="3499"/>
                                          </p:stCondLst>
                                        </p:cTn>
                                        <p:tgtEl>
                                          <p:spTgt spid="4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6"/>
                                        </p:tgtEl>
                                        <p:attrNameLst>
                                          <p:attrName>style.visibility</p:attrName>
                                        </p:attrNameLst>
                                      </p:cBhvr>
                                      <p:to>
                                        <p:strVal val="visible"/>
                                      </p:to>
                                    </p:set>
                                    <p:anim calcmode="lin" valueType="num">
                                      <p:cBhvr>
                                        <p:cTn id="457" dur="3500" fill="hold"/>
                                        <p:tgtEl>
                                          <p:spTgt spid="36"/>
                                        </p:tgtEl>
                                        <p:attrNameLst>
                                          <p:attrName>ppt_w</p:attrName>
                                        </p:attrNameLst>
                                      </p:cBhvr>
                                      <p:tavLst>
                                        <p:tav tm="0">
                                          <p:val>
                                            <p:strVal val="#ppt_w"/>
                                          </p:val>
                                        </p:tav>
                                        <p:tav tm="100000">
                                          <p:val>
                                            <p:strVal val="#ppt_w"/>
                                          </p:val>
                                        </p:tav>
                                      </p:tavLst>
                                    </p:anim>
                                    <p:anim calcmode="lin" valueType="num">
                                      <p:cBhvr>
                                        <p:cTn id="458" dur="3500" fill="hold"/>
                                        <p:tgtEl>
                                          <p:spTgt spid="36"/>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36"/>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36"/>
                                        </p:tgtEl>
                                        <p:attrNameLst>
                                          <p:attrName>ppt_x</p:attrName>
                                        </p:attrNameLst>
                                      </p:cBhvr>
                                      <p:tavLst>
                                        <p:tav tm="0">
                                          <p:val>
                                            <p:strVal val="ppt_x"/>
                                          </p:val>
                                        </p:tav>
                                        <p:tav tm="100000">
                                          <p:val>
                                            <p:strVal val="0-ppt_w/2"/>
                                          </p:val>
                                        </p:tav>
                                      </p:tavLst>
                                    </p:anim>
                                    <p:anim calcmode="lin" valueType="num">
                                      <p:cBhvr additive="base">
                                        <p:cTn id="463" dur="3500"/>
                                        <p:tgtEl>
                                          <p:spTgt spid="36"/>
                                        </p:tgtEl>
                                        <p:attrNameLst>
                                          <p:attrName>ppt_y</p:attrName>
                                        </p:attrNameLst>
                                      </p:cBhvr>
                                      <p:tavLst>
                                        <p:tav tm="0">
                                          <p:val>
                                            <p:strVal val="ppt_y"/>
                                          </p:val>
                                        </p:tav>
                                        <p:tav tm="100000">
                                          <p:val>
                                            <p:strVal val="0-ppt_h/2"/>
                                          </p:val>
                                        </p:tav>
                                      </p:tavLst>
                                    </p:anim>
                                    <p:set>
                                      <p:cBhvr>
                                        <p:cTn id="464" dur="1" fill="hold">
                                          <p:stCondLst>
                                            <p:cond delay="3499"/>
                                          </p:stCondLst>
                                        </p:cTn>
                                        <p:tgtEl>
                                          <p:spTgt spid="36"/>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5"/>
                                        </p:tgtEl>
                                        <p:attrNameLst>
                                          <p:attrName>style.visibility</p:attrName>
                                        </p:attrNameLst>
                                      </p:cBhvr>
                                      <p:to>
                                        <p:strVal val="visible"/>
                                      </p:to>
                                    </p:set>
                                    <p:anim calcmode="lin" valueType="num">
                                      <p:cBhvr>
                                        <p:cTn id="467" dur="3500" fill="hold"/>
                                        <p:tgtEl>
                                          <p:spTgt spid="35"/>
                                        </p:tgtEl>
                                        <p:attrNameLst>
                                          <p:attrName>ppt_w</p:attrName>
                                        </p:attrNameLst>
                                      </p:cBhvr>
                                      <p:tavLst>
                                        <p:tav tm="0">
                                          <p:val>
                                            <p:strVal val="#ppt_w"/>
                                          </p:val>
                                        </p:tav>
                                        <p:tav tm="100000">
                                          <p:val>
                                            <p:strVal val="#ppt_w"/>
                                          </p:val>
                                        </p:tav>
                                      </p:tavLst>
                                    </p:anim>
                                    <p:anim calcmode="lin" valueType="num">
                                      <p:cBhvr>
                                        <p:cTn id="468" dur="3500" fill="hold"/>
                                        <p:tgtEl>
                                          <p:spTgt spid="35"/>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35"/>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35"/>
                                        </p:tgtEl>
                                        <p:attrNameLst>
                                          <p:attrName>ppt_x</p:attrName>
                                        </p:attrNameLst>
                                      </p:cBhvr>
                                      <p:tavLst>
                                        <p:tav tm="0">
                                          <p:val>
                                            <p:strVal val="ppt_x"/>
                                          </p:val>
                                        </p:tav>
                                        <p:tav tm="100000">
                                          <p:val>
                                            <p:strVal val="0-ppt_w/2"/>
                                          </p:val>
                                        </p:tav>
                                      </p:tavLst>
                                    </p:anim>
                                    <p:anim calcmode="lin" valueType="num">
                                      <p:cBhvr additive="base">
                                        <p:cTn id="473" dur="3500"/>
                                        <p:tgtEl>
                                          <p:spTgt spid="35"/>
                                        </p:tgtEl>
                                        <p:attrNameLst>
                                          <p:attrName>ppt_y</p:attrName>
                                        </p:attrNameLst>
                                      </p:cBhvr>
                                      <p:tavLst>
                                        <p:tav tm="0">
                                          <p:val>
                                            <p:strVal val="ppt_y"/>
                                          </p:val>
                                        </p:tav>
                                        <p:tav tm="100000">
                                          <p:val>
                                            <p:strVal val="0-ppt_h/2"/>
                                          </p:val>
                                        </p:tav>
                                      </p:tavLst>
                                    </p:anim>
                                    <p:set>
                                      <p:cBhvr>
                                        <p:cTn id="474" dur="1" fill="hold">
                                          <p:stCondLst>
                                            <p:cond delay="3499"/>
                                          </p:stCondLst>
                                        </p:cTn>
                                        <p:tgtEl>
                                          <p:spTgt spid="35"/>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4"/>
                                        </p:tgtEl>
                                        <p:attrNameLst>
                                          <p:attrName>style.visibility</p:attrName>
                                        </p:attrNameLst>
                                      </p:cBhvr>
                                      <p:to>
                                        <p:strVal val="visible"/>
                                      </p:to>
                                    </p:set>
                                    <p:anim calcmode="lin" valueType="num">
                                      <p:cBhvr>
                                        <p:cTn id="477" dur="3500" fill="hold"/>
                                        <p:tgtEl>
                                          <p:spTgt spid="34"/>
                                        </p:tgtEl>
                                        <p:attrNameLst>
                                          <p:attrName>ppt_w</p:attrName>
                                        </p:attrNameLst>
                                      </p:cBhvr>
                                      <p:tavLst>
                                        <p:tav tm="0">
                                          <p:val>
                                            <p:strVal val="#ppt_w"/>
                                          </p:val>
                                        </p:tav>
                                        <p:tav tm="100000">
                                          <p:val>
                                            <p:strVal val="#ppt_w"/>
                                          </p:val>
                                        </p:tav>
                                      </p:tavLst>
                                    </p:anim>
                                    <p:anim calcmode="lin" valueType="num">
                                      <p:cBhvr>
                                        <p:cTn id="478" dur="3500" fill="hold"/>
                                        <p:tgtEl>
                                          <p:spTgt spid="34"/>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34"/>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34"/>
                                        </p:tgtEl>
                                        <p:attrNameLst>
                                          <p:attrName>ppt_x</p:attrName>
                                        </p:attrNameLst>
                                      </p:cBhvr>
                                      <p:tavLst>
                                        <p:tav tm="0">
                                          <p:val>
                                            <p:strVal val="ppt_x"/>
                                          </p:val>
                                        </p:tav>
                                        <p:tav tm="100000">
                                          <p:val>
                                            <p:strVal val="0-ppt_w/2"/>
                                          </p:val>
                                        </p:tav>
                                      </p:tavLst>
                                    </p:anim>
                                    <p:anim calcmode="lin" valueType="num">
                                      <p:cBhvr additive="base">
                                        <p:cTn id="483" dur="3500"/>
                                        <p:tgtEl>
                                          <p:spTgt spid="34"/>
                                        </p:tgtEl>
                                        <p:attrNameLst>
                                          <p:attrName>ppt_y</p:attrName>
                                        </p:attrNameLst>
                                      </p:cBhvr>
                                      <p:tavLst>
                                        <p:tav tm="0">
                                          <p:val>
                                            <p:strVal val="ppt_y"/>
                                          </p:val>
                                        </p:tav>
                                        <p:tav tm="100000">
                                          <p:val>
                                            <p:strVal val="0-ppt_h/2"/>
                                          </p:val>
                                        </p:tav>
                                      </p:tavLst>
                                    </p:anim>
                                    <p:set>
                                      <p:cBhvr>
                                        <p:cTn id="484" dur="1" fill="hold">
                                          <p:stCondLst>
                                            <p:cond delay="3499"/>
                                          </p:stCondLst>
                                        </p:cTn>
                                        <p:tgtEl>
                                          <p:spTgt spid="34"/>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45"/>
                                        </p:tgtEl>
                                        <p:attrNameLst>
                                          <p:attrName>style.visibility</p:attrName>
                                        </p:attrNameLst>
                                      </p:cBhvr>
                                      <p:to>
                                        <p:strVal val="visible"/>
                                      </p:to>
                                    </p:set>
                                    <p:anim calcmode="lin" valueType="num">
                                      <p:cBhvr>
                                        <p:cTn id="487" dur="3500" fill="hold"/>
                                        <p:tgtEl>
                                          <p:spTgt spid="45"/>
                                        </p:tgtEl>
                                        <p:attrNameLst>
                                          <p:attrName>ppt_w</p:attrName>
                                        </p:attrNameLst>
                                      </p:cBhvr>
                                      <p:tavLst>
                                        <p:tav tm="0">
                                          <p:val>
                                            <p:strVal val="#ppt_w"/>
                                          </p:val>
                                        </p:tav>
                                        <p:tav tm="100000">
                                          <p:val>
                                            <p:strVal val="#ppt_w"/>
                                          </p:val>
                                        </p:tav>
                                      </p:tavLst>
                                    </p:anim>
                                    <p:anim calcmode="lin" valueType="num">
                                      <p:cBhvr>
                                        <p:cTn id="488" dur="3500" fill="hold"/>
                                        <p:tgtEl>
                                          <p:spTgt spid="45"/>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45"/>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45"/>
                                        </p:tgtEl>
                                        <p:attrNameLst>
                                          <p:attrName>ppt_x</p:attrName>
                                        </p:attrNameLst>
                                      </p:cBhvr>
                                      <p:tavLst>
                                        <p:tav tm="0">
                                          <p:val>
                                            <p:strVal val="ppt_x"/>
                                          </p:val>
                                        </p:tav>
                                        <p:tav tm="100000">
                                          <p:val>
                                            <p:strVal val="0-ppt_w/2"/>
                                          </p:val>
                                        </p:tav>
                                      </p:tavLst>
                                    </p:anim>
                                    <p:anim calcmode="lin" valueType="num">
                                      <p:cBhvr additive="base">
                                        <p:cTn id="493" dur="3500"/>
                                        <p:tgtEl>
                                          <p:spTgt spid="45"/>
                                        </p:tgtEl>
                                        <p:attrNameLst>
                                          <p:attrName>ppt_y</p:attrName>
                                        </p:attrNameLst>
                                      </p:cBhvr>
                                      <p:tavLst>
                                        <p:tav tm="0">
                                          <p:val>
                                            <p:strVal val="ppt_y"/>
                                          </p:val>
                                        </p:tav>
                                        <p:tav tm="100000">
                                          <p:val>
                                            <p:strVal val="0-ppt_h/2"/>
                                          </p:val>
                                        </p:tav>
                                      </p:tavLst>
                                    </p:anim>
                                    <p:set>
                                      <p:cBhvr>
                                        <p:cTn id="494" dur="1" fill="hold">
                                          <p:stCondLst>
                                            <p:cond delay="3499"/>
                                          </p:stCondLst>
                                        </p:cTn>
                                        <p:tgtEl>
                                          <p:spTgt spid="45"/>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7"/>
                                        </p:tgtEl>
                                        <p:attrNameLst>
                                          <p:attrName>style.visibility</p:attrName>
                                        </p:attrNameLst>
                                      </p:cBhvr>
                                      <p:to>
                                        <p:strVal val="visible"/>
                                      </p:to>
                                    </p:set>
                                    <p:anim calcmode="lin" valueType="num">
                                      <p:cBhvr>
                                        <p:cTn id="497" dur="3500" fill="hold"/>
                                        <p:tgtEl>
                                          <p:spTgt spid="37"/>
                                        </p:tgtEl>
                                        <p:attrNameLst>
                                          <p:attrName>ppt_w</p:attrName>
                                        </p:attrNameLst>
                                      </p:cBhvr>
                                      <p:tavLst>
                                        <p:tav tm="0">
                                          <p:val>
                                            <p:strVal val="#ppt_w"/>
                                          </p:val>
                                        </p:tav>
                                        <p:tav tm="100000">
                                          <p:val>
                                            <p:strVal val="#ppt_w"/>
                                          </p:val>
                                        </p:tav>
                                      </p:tavLst>
                                    </p:anim>
                                    <p:anim calcmode="lin" valueType="num">
                                      <p:cBhvr>
                                        <p:cTn id="498" dur="3500" fill="hold"/>
                                        <p:tgtEl>
                                          <p:spTgt spid="37"/>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37"/>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37"/>
                                        </p:tgtEl>
                                        <p:attrNameLst>
                                          <p:attrName>ppt_x</p:attrName>
                                        </p:attrNameLst>
                                      </p:cBhvr>
                                      <p:tavLst>
                                        <p:tav tm="0">
                                          <p:val>
                                            <p:strVal val="ppt_x"/>
                                          </p:val>
                                        </p:tav>
                                        <p:tav tm="100000">
                                          <p:val>
                                            <p:strVal val="0-ppt_w/2"/>
                                          </p:val>
                                        </p:tav>
                                      </p:tavLst>
                                    </p:anim>
                                    <p:anim calcmode="lin" valueType="num">
                                      <p:cBhvr additive="base">
                                        <p:cTn id="503" dur="3500"/>
                                        <p:tgtEl>
                                          <p:spTgt spid="37"/>
                                        </p:tgtEl>
                                        <p:attrNameLst>
                                          <p:attrName>ppt_y</p:attrName>
                                        </p:attrNameLst>
                                      </p:cBhvr>
                                      <p:tavLst>
                                        <p:tav tm="0">
                                          <p:val>
                                            <p:strVal val="ppt_y"/>
                                          </p:val>
                                        </p:tav>
                                        <p:tav tm="100000">
                                          <p:val>
                                            <p:strVal val="0-ppt_h/2"/>
                                          </p:val>
                                        </p:tav>
                                      </p:tavLst>
                                    </p:anim>
                                    <p:set>
                                      <p:cBhvr>
                                        <p:cTn id="504" dur="1" fill="hold">
                                          <p:stCondLst>
                                            <p:cond delay="3499"/>
                                          </p:stCondLst>
                                        </p:cTn>
                                        <p:tgtEl>
                                          <p:spTgt spid="37"/>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2"/>
                                        </p:tgtEl>
                                        <p:attrNameLst>
                                          <p:attrName>style.visibility</p:attrName>
                                        </p:attrNameLst>
                                      </p:cBhvr>
                                      <p:to>
                                        <p:strVal val="visible"/>
                                      </p:to>
                                    </p:set>
                                    <p:anim calcmode="lin" valueType="num">
                                      <p:cBhvr>
                                        <p:cTn id="507" dur="3500" fill="hold"/>
                                        <p:tgtEl>
                                          <p:spTgt spid="42"/>
                                        </p:tgtEl>
                                        <p:attrNameLst>
                                          <p:attrName>ppt_w</p:attrName>
                                        </p:attrNameLst>
                                      </p:cBhvr>
                                      <p:tavLst>
                                        <p:tav tm="0">
                                          <p:val>
                                            <p:strVal val="#ppt_w"/>
                                          </p:val>
                                        </p:tav>
                                        <p:tav tm="100000">
                                          <p:val>
                                            <p:strVal val="#ppt_w"/>
                                          </p:val>
                                        </p:tav>
                                      </p:tavLst>
                                    </p:anim>
                                    <p:anim calcmode="lin" valueType="num">
                                      <p:cBhvr>
                                        <p:cTn id="508" dur="3500" fill="hold"/>
                                        <p:tgtEl>
                                          <p:spTgt spid="42"/>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42"/>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42"/>
                                        </p:tgtEl>
                                        <p:attrNameLst>
                                          <p:attrName>ppt_x</p:attrName>
                                        </p:attrNameLst>
                                      </p:cBhvr>
                                      <p:tavLst>
                                        <p:tav tm="0">
                                          <p:val>
                                            <p:strVal val="ppt_x"/>
                                          </p:val>
                                        </p:tav>
                                        <p:tav tm="100000">
                                          <p:val>
                                            <p:strVal val="0-ppt_w/2"/>
                                          </p:val>
                                        </p:tav>
                                      </p:tavLst>
                                    </p:anim>
                                    <p:anim calcmode="lin" valueType="num">
                                      <p:cBhvr additive="base">
                                        <p:cTn id="513" dur="3500"/>
                                        <p:tgtEl>
                                          <p:spTgt spid="42"/>
                                        </p:tgtEl>
                                        <p:attrNameLst>
                                          <p:attrName>ppt_y</p:attrName>
                                        </p:attrNameLst>
                                      </p:cBhvr>
                                      <p:tavLst>
                                        <p:tav tm="0">
                                          <p:val>
                                            <p:strVal val="ppt_y"/>
                                          </p:val>
                                        </p:tav>
                                        <p:tav tm="100000">
                                          <p:val>
                                            <p:strVal val="0-ppt_h/2"/>
                                          </p:val>
                                        </p:tav>
                                      </p:tavLst>
                                    </p:anim>
                                    <p:set>
                                      <p:cBhvr>
                                        <p:cTn id="514" dur="1" fill="hold">
                                          <p:stCondLst>
                                            <p:cond delay="3499"/>
                                          </p:stCondLst>
                                        </p:cTn>
                                        <p:tgtEl>
                                          <p:spTgt spid="42"/>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3"/>
                                        </p:tgtEl>
                                        <p:attrNameLst>
                                          <p:attrName>style.visibility</p:attrName>
                                        </p:attrNameLst>
                                      </p:cBhvr>
                                      <p:to>
                                        <p:strVal val="visible"/>
                                      </p:to>
                                    </p:set>
                                    <p:anim calcmode="lin" valueType="num">
                                      <p:cBhvr>
                                        <p:cTn id="517" dur="3500" fill="hold"/>
                                        <p:tgtEl>
                                          <p:spTgt spid="43"/>
                                        </p:tgtEl>
                                        <p:attrNameLst>
                                          <p:attrName>ppt_w</p:attrName>
                                        </p:attrNameLst>
                                      </p:cBhvr>
                                      <p:tavLst>
                                        <p:tav tm="0">
                                          <p:val>
                                            <p:strVal val="#ppt_w"/>
                                          </p:val>
                                        </p:tav>
                                        <p:tav tm="100000">
                                          <p:val>
                                            <p:strVal val="#ppt_w"/>
                                          </p:val>
                                        </p:tav>
                                      </p:tavLst>
                                    </p:anim>
                                    <p:anim calcmode="lin" valueType="num">
                                      <p:cBhvr>
                                        <p:cTn id="518" dur="3500" fill="hold"/>
                                        <p:tgtEl>
                                          <p:spTgt spid="43"/>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43"/>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43"/>
                                        </p:tgtEl>
                                        <p:attrNameLst>
                                          <p:attrName>ppt_x</p:attrName>
                                        </p:attrNameLst>
                                      </p:cBhvr>
                                      <p:tavLst>
                                        <p:tav tm="0">
                                          <p:val>
                                            <p:strVal val="ppt_x"/>
                                          </p:val>
                                        </p:tav>
                                        <p:tav tm="100000">
                                          <p:val>
                                            <p:strVal val="0-ppt_w/2"/>
                                          </p:val>
                                        </p:tav>
                                      </p:tavLst>
                                    </p:anim>
                                    <p:anim calcmode="lin" valueType="num">
                                      <p:cBhvr additive="base">
                                        <p:cTn id="523" dur="3500"/>
                                        <p:tgtEl>
                                          <p:spTgt spid="43"/>
                                        </p:tgtEl>
                                        <p:attrNameLst>
                                          <p:attrName>ppt_y</p:attrName>
                                        </p:attrNameLst>
                                      </p:cBhvr>
                                      <p:tavLst>
                                        <p:tav tm="0">
                                          <p:val>
                                            <p:strVal val="ppt_y"/>
                                          </p:val>
                                        </p:tav>
                                        <p:tav tm="100000">
                                          <p:val>
                                            <p:strVal val="0-ppt_h/2"/>
                                          </p:val>
                                        </p:tav>
                                      </p:tavLst>
                                    </p:anim>
                                    <p:set>
                                      <p:cBhvr>
                                        <p:cTn id="524" dur="1" fill="hold">
                                          <p:stCondLst>
                                            <p:cond delay="3499"/>
                                          </p:stCondLst>
                                        </p:cTn>
                                        <p:tgtEl>
                                          <p:spTgt spid="43"/>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41"/>
                                        </p:tgtEl>
                                        <p:attrNameLst>
                                          <p:attrName>style.visibility</p:attrName>
                                        </p:attrNameLst>
                                      </p:cBhvr>
                                      <p:to>
                                        <p:strVal val="visible"/>
                                      </p:to>
                                    </p:set>
                                    <p:anim calcmode="lin" valueType="num">
                                      <p:cBhvr>
                                        <p:cTn id="527" dur="3500" fill="hold"/>
                                        <p:tgtEl>
                                          <p:spTgt spid="41"/>
                                        </p:tgtEl>
                                        <p:attrNameLst>
                                          <p:attrName>ppt_w</p:attrName>
                                        </p:attrNameLst>
                                      </p:cBhvr>
                                      <p:tavLst>
                                        <p:tav tm="0">
                                          <p:val>
                                            <p:strVal val="#ppt_w"/>
                                          </p:val>
                                        </p:tav>
                                        <p:tav tm="100000">
                                          <p:val>
                                            <p:strVal val="#ppt_w"/>
                                          </p:val>
                                        </p:tav>
                                      </p:tavLst>
                                    </p:anim>
                                    <p:anim calcmode="lin" valueType="num">
                                      <p:cBhvr>
                                        <p:cTn id="528" dur="3500" fill="hold"/>
                                        <p:tgtEl>
                                          <p:spTgt spid="41"/>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41"/>
                                        </p:tgtEl>
                                        <p:attrNameLst>
                                          <p:attrName>r</p:attrName>
                                        </p:attrNameLst>
                                      </p:cBhvr>
                                    </p:animRot>
                                  </p:childTnLst>
                                </p:cTn>
                              </p:par>
                              <p:par>
                                <p:cTn id="531" presetID="2" presetClass="exit" presetSubtype="9" fill="hold" grpId="2" nodeType="withEffect">
                                  <p:stCondLst>
                                    <p:cond delay="0"/>
                                  </p:stCondLst>
                                  <p:childTnLst>
                                    <p:anim calcmode="lin" valueType="num">
                                      <p:cBhvr additive="base">
                                        <p:cTn id="532" dur="3500"/>
                                        <p:tgtEl>
                                          <p:spTgt spid="41"/>
                                        </p:tgtEl>
                                        <p:attrNameLst>
                                          <p:attrName>ppt_x</p:attrName>
                                        </p:attrNameLst>
                                      </p:cBhvr>
                                      <p:tavLst>
                                        <p:tav tm="0">
                                          <p:val>
                                            <p:strVal val="ppt_x"/>
                                          </p:val>
                                        </p:tav>
                                        <p:tav tm="100000">
                                          <p:val>
                                            <p:strVal val="0-ppt_w/2"/>
                                          </p:val>
                                        </p:tav>
                                      </p:tavLst>
                                    </p:anim>
                                    <p:anim calcmode="lin" valueType="num">
                                      <p:cBhvr additive="base">
                                        <p:cTn id="533" dur="3500"/>
                                        <p:tgtEl>
                                          <p:spTgt spid="41"/>
                                        </p:tgtEl>
                                        <p:attrNameLst>
                                          <p:attrName>ppt_y</p:attrName>
                                        </p:attrNameLst>
                                      </p:cBhvr>
                                      <p:tavLst>
                                        <p:tav tm="0">
                                          <p:val>
                                            <p:strVal val="ppt_y"/>
                                          </p:val>
                                        </p:tav>
                                        <p:tav tm="100000">
                                          <p:val>
                                            <p:strVal val="0-ppt_h/2"/>
                                          </p:val>
                                        </p:tav>
                                      </p:tavLst>
                                    </p:anim>
                                    <p:set>
                                      <p:cBhvr>
                                        <p:cTn id="534" dur="1" fill="hold">
                                          <p:stCondLst>
                                            <p:cond delay="3499"/>
                                          </p:stCondLst>
                                        </p:cTn>
                                        <p:tgtEl>
                                          <p:spTgt spid="41"/>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39"/>
                                        </p:tgtEl>
                                        <p:attrNameLst>
                                          <p:attrName>style.visibility</p:attrName>
                                        </p:attrNameLst>
                                      </p:cBhvr>
                                      <p:to>
                                        <p:strVal val="visible"/>
                                      </p:to>
                                    </p:set>
                                    <p:anim calcmode="lin" valueType="num">
                                      <p:cBhvr>
                                        <p:cTn id="537" dur="3500" fill="hold"/>
                                        <p:tgtEl>
                                          <p:spTgt spid="39"/>
                                        </p:tgtEl>
                                        <p:attrNameLst>
                                          <p:attrName>ppt_w</p:attrName>
                                        </p:attrNameLst>
                                      </p:cBhvr>
                                      <p:tavLst>
                                        <p:tav tm="0">
                                          <p:val>
                                            <p:strVal val="#ppt_w"/>
                                          </p:val>
                                        </p:tav>
                                        <p:tav tm="100000">
                                          <p:val>
                                            <p:strVal val="#ppt_w"/>
                                          </p:val>
                                        </p:tav>
                                      </p:tavLst>
                                    </p:anim>
                                    <p:anim calcmode="lin" valueType="num">
                                      <p:cBhvr>
                                        <p:cTn id="538" dur="3500" fill="hold"/>
                                        <p:tgtEl>
                                          <p:spTgt spid="39"/>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39"/>
                                        </p:tgtEl>
                                        <p:attrNameLst>
                                          <p:attrName>r</p:attrName>
                                        </p:attrNameLst>
                                      </p:cBhvr>
                                    </p:animRot>
                                  </p:childTnLst>
                                </p:cTn>
                              </p:par>
                              <p:par>
                                <p:cTn id="541" presetID="2" presetClass="exit" presetSubtype="9" fill="hold" grpId="2" nodeType="withEffect">
                                  <p:stCondLst>
                                    <p:cond delay="0"/>
                                  </p:stCondLst>
                                  <p:childTnLst>
                                    <p:anim calcmode="lin" valueType="num">
                                      <p:cBhvr additive="base">
                                        <p:cTn id="542" dur="3500"/>
                                        <p:tgtEl>
                                          <p:spTgt spid="39"/>
                                        </p:tgtEl>
                                        <p:attrNameLst>
                                          <p:attrName>ppt_x</p:attrName>
                                        </p:attrNameLst>
                                      </p:cBhvr>
                                      <p:tavLst>
                                        <p:tav tm="0">
                                          <p:val>
                                            <p:strVal val="ppt_x"/>
                                          </p:val>
                                        </p:tav>
                                        <p:tav tm="100000">
                                          <p:val>
                                            <p:strVal val="0-ppt_w/2"/>
                                          </p:val>
                                        </p:tav>
                                      </p:tavLst>
                                    </p:anim>
                                    <p:anim calcmode="lin" valueType="num">
                                      <p:cBhvr additive="base">
                                        <p:cTn id="543" dur="3500"/>
                                        <p:tgtEl>
                                          <p:spTgt spid="39"/>
                                        </p:tgtEl>
                                        <p:attrNameLst>
                                          <p:attrName>ppt_y</p:attrName>
                                        </p:attrNameLst>
                                      </p:cBhvr>
                                      <p:tavLst>
                                        <p:tav tm="0">
                                          <p:val>
                                            <p:strVal val="ppt_y"/>
                                          </p:val>
                                        </p:tav>
                                        <p:tav tm="100000">
                                          <p:val>
                                            <p:strVal val="0-ppt_h/2"/>
                                          </p:val>
                                        </p:tav>
                                      </p:tavLst>
                                    </p:anim>
                                    <p:set>
                                      <p:cBhvr>
                                        <p:cTn id="544" dur="1" fill="hold">
                                          <p:stCondLst>
                                            <p:cond delay="3499"/>
                                          </p:stCondLst>
                                        </p:cTn>
                                        <p:tgtEl>
                                          <p:spTgt spid="39"/>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38"/>
                                        </p:tgtEl>
                                        <p:attrNameLst>
                                          <p:attrName>style.visibility</p:attrName>
                                        </p:attrNameLst>
                                      </p:cBhvr>
                                      <p:to>
                                        <p:strVal val="visible"/>
                                      </p:to>
                                    </p:set>
                                    <p:anim calcmode="lin" valueType="num">
                                      <p:cBhvr>
                                        <p:cTn id="547" dur="3500" fill="hold"/>
                                        <p:tgtEl>
                                          <p:spTgt spid="38"/>
                                        </p:tgtEl>
                                        <p:attrNameLst>
                                          <p:attrName>ppt_w</p:attrName>
                                        </p:attrNameLst>
                                      </p:cBhvr>
                                      <p:tavLst>
                                        <p:tav tm="0">
                                          <p:val>
                                            <p:strVal val="#ppt_w"/>
                                          </p:val>
                                        </p:tav>
                                        <p:tav tm="100000">
                                          <p:val>
                                            <p:strVal val="#ppt_w"/>
                                          </p:val>
                                        </p:tav>
                                      </p:tavLst>
                                    </p:anim>
                                    <p:anim calcmode="lin" valueType="num">
                                      <p:cBhvr>
                                        <p:cTn id="548" dur="3500" fill="hold"/>
                                        <p:tgtEl>
                                          <p:spTgt spid="38"/>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38"/>
                                        </p:tgtEl>
                                        <p:attrNameLst>
                                          <p:attrName>r</p:attrName>
                                        </p:attrNameLst>
                                      </p:cBhvr>
                                    </p:animRot>
                                  </p:childTnLst>
                                </p:cTn>
                              </p:par>
                              <p:par>
                                <p:cTn id="551" presetID="2" presetClass="exit" presetSubtype="9" fill="hold" grpId="2" nodeType="withEffect">
                                  <p:stCondLst>
                                    <p:cond delay="0"/>
                                  </p:stCondLst>
                                  <p:childTnLst>
                                    <p:anim calcmode="lin" valueType="num">
                                      <p:cBhvr additive="base">
                                        <p:cTn id="552" dur="3500"/>
                                        <p:tgtEl>
                                          <p:spTgt spid="38"/>
                                        </p:tgtEl>
                                        <p:attrNameLst>
                                          <p:attrName>ppt_x</p:attrName>
                                        </p:attrNameLst>
                                      </p:cBhvr>
                                      <p:tavLst>
                                        <p:tav tm="0">
                                          <p:val>
                                            <p:strVal val="ppt_x"/>
                                          </p:val>
                                        </p:tav>
                                        <p:tav tm="100000">
                                          <p:val>
                                            <p:strVal val="0-ppt_w/2"/>
                                          </p:val>
                                        </p:tav>
                                      </p:tavLst>
                                    </p:anim>
                                    <p:anim calcmode="lin" valueType="num">
                                      <p:cBhvr additive="base">
                                        <p:cTn id="553" dur="3500"/>
                                        <p:tgtEl>
                                          <p:spTgt spid="38"/>
                                        </p:tgtEl>
                                        <p:attrNameLst>
                                          <p:attrName>ppt_y</p:attrName>
                                        </p:attrNameLst>
                                      </p:cBhvr>
                                      <p:tavLst>
                                        <p:tav tm="0">
                                          <p:val>
                                            <p:strVal val="ppt_y"/>
                                          </p:val>
                                        </p:tav>
                                        <p:tav tm="100000">
                                          <p:val>
                                            <p:strVal val="0-ppt_h/2"/>
                                          </p:val>
                                        </p:tav>
                                      </p:tavLst>
                                    </p:anim>
                                    <p:set>
                                      <p:cBhvr>
                                        <p:cTn id="554" dur="1" fill="hold">
                                          <p:stCondLst>
                                            <p:cond delay="3499"/>
                                          </p:stCondLst>
                                        </p:cTn>
                                        <p:tgtEl>
                                          <p:spTgt spid="38"/>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40"/>
                                        </p:tgtEl>
                                        <p:attrNameLst>
                                          <p:attrName>style.visibility</p:attrName>
                                        </p:attrNameLst>
                                      </p:cBhvr>
                                      <p:to>
                                        <p:strVal val="visible"/>
                                      </p:to>
                                    </p:set>
                                    <p:anim calcmode="lin" valueType="num">
                                      <p:cBhvr>
                                        <p:cTn id="557" dur="3500" fill="hold"/>
                                        <p:tgtEl>
                                          <p:spTgt spid="40"/>
                                        </p:tgtEl>
                                        <p:attrNameLst>
                                          <p:attrName>ppt_w</p:attrName>
                                        </p:attrNameLst>
                                      </p:cBhvr>
                                      <p:tavLst>
                                        <p:tav tm="0">
                                          <p:val>
                                            <p:strVal val="#ppt_w"/>
                                          </p:val>
                                        </p:tav>
                                        <p:tav tm="100000">
                                          <p:val>
                                            <p:strVal val="#ppt_w"/>
                                          </p:val>
                                        </p:tav>
                                      </p:tavLst>
                                    </p:anim>
                                    <p:anim calcmode="lin" valueType="num">
                                      <p:cBhvr>
                                        <p:cTn id="558" dur="3500" fill="hold"/>
                                        <p:tgtEl>
                                          <p:spTgt spid="40"/>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40"/>
                                        </p:tgtEl>
                                        <p:attrNameLst>
                                          <p:attrName>r</p:attrName>
                                        </p:attrNameLst>
                                      </p:cBhvr>
                                    </p:animRot>
                                  </p:childTnLst>
                                </p:cTn>
                              </p:par>
                              <p:par>
                                <p:cTn id="561" presetID="2" presetClass="exit" presetSubtype="9" fill="hold" grpId="2" nodeType="withEffect">
                                  <p:stCondLst>
                                    <p:cond delay="0"/>
                                  </p:stCondLst>
                                  <p:childTnLst>
                                    <p:anim calcmode="lin" valueType="num">
                                      <p:cBhvr additive="base">
                                        <p:cTn id="562" dur="3500"/>
                                        <p:tgtEl>
                                          <p:spTgt spid="40"/>
                                        </p:tgtEl>
                                        <p:attrNameLst>
                                          <p:attrName>ppt_x</p:attrName>
                                        </p:attrNameLst>
                                      </p:cBhvr>
                                      <p:tavLst>
                                        <p:tav tm="0">
                                          <p:val>
                                            <p:strVal val="ppt_x"/>
                                          </p:val>
                                        </p:tav>
                                        <p:tav tm="100000">
                                          <p:val>
                                            <p:strVal val="0-ppt_w/2"/>
                                          </p:val>
                                        </p:tav>
                                      </p:tavLst>
                                    </p:anim>
                                    <p:anim calcmode="lin" valueType="num">
                                      <p:cBhvr additive="base">
                                        <p:cTn id="563" dur="3500"/>
                                        <p:tgtEl>
                                          <p:spTgt spid="40"/>
                                        </p:tgtEl>
                                        <p:attrNameLst>
                                          <p:attrName>ppt_y</p:attrName>
                                        </p:attrNameLst>
                                      </p:cBhvr>
                                      <p:tavLst>
                                        <p:tav tm="0">
                                          <p:val>
                                            <p:strVal val="ppt_y"/>
                                          </p:val>
                                        </p:tav>
                                        <p:tav tm="100000">
                                          <p:val>
                                            <p:strVal val="0-ppt_h/2"/>
                                          </p:val>
                                        </p:tav>
                                      </p:tavLst>
                                    </p:anim>
                                    <p:set>
                                      <p:cBhvr>
                                        <p:cTn id="564" dur="1" fill="hold">
                                          <p:stCondLst>
                                            <p:cond delay="3499"/>
                                          </p:stCondLst>
                                        </p:cTn>
                                        <p:tgtEl>
                                          <p:spTgt spid="40"/>
                                        </p:tgtEl>
                                        <p:attrNameLst>
                                          <p:attrName>style.visibility</p:attrName>
                                        </p:attrNameLst>
                                      </p:cBhvr>
                                      <p:to>
                                        <p:strVal val="hidden"/>
                                      </p:to>
                                    </p:set>
                                  </p:childTnLst>
                                </p:cTn>
                              </p:par>
                              <p:par>
                                <p:cTn id="565" presetID="23" presetClass="entr" presetSubtype="272" fill="hold" nodeType="withEffect">
                                  <p:stCondLst>
                                    <p:cond delay="500"/>
                                  </p:stCondLst>
                                  <p:childTnLst>
                                    <p:set>
                                      <p:cBhvr>
                                        <p:cTn id="566" dur="1" fill="hold">
                                          <p:stCondLst>
                                            <p:cond delay="0"/>
                                          </p:stCondLst>
                                        </p:cTn>
                                        <p:tgtEl>
                                          <p:spTgt spid="66"/>
                                        </p:tgtEl>
                                        <p:attrNameLst>
                                          <p:attrName>style.visibility</p:attrName>
                                        </p:attrNameLst>
                                      </p:cBhvr>
                                      <p:to>
                                        <p:strVal val="visible"/>
                                      </p:to>
                                    </p:set>
                                    <p:anim calcmode="lin" valueType="num">
                                      <p:cBhvr>
                                        <p:cTn id="567" dur="2750" fill="hold"/>
                                        <p:tgtEl>
                                          <p:spTgt spid="66"/>
                                        </p:tgtEl>
                                        <p:attrNameLst>
                                          <p:attrName>ppt_w</p:attrName>
                                        </p:attrNameLst>
                                      </p:cBhvr>
                                      <p:tavLst>
                                        <p:tav tm="0">
                                          <p:val>
                                            <p:strVal val="2/3*#ppt_w"/>
                                          </p:val>
                                        </p:tav>
                                        <p:tav tm="100000">
                                          <p:val>
                                            <p:strVal val="#ppt_w"/>
                                          </p:val>
                                        </p:tav>
                                      </p:tavLst>
                                    </p:anim>
                                    <p:anim calcmode="lin" valueType="num">
                                      <p:cBhvr>
                                        <p:cTn id="568" dur="2750" fill="hold"/>
                                        <p:tgtEl>
                                          <p:spTgt spid="66"/>
                                        </p:tgtEl>
                                        <p:attrNameLst>
                                          <p:attrName>ppt_h</p:attrName>
                                        </p:attrNameLst>
                                      </p:cBhvr>
                                      <p:tavLst>
                                        <p:tav tm="0">
                                          <p:val>
                                            <p:strVal val="2/3*#ppt_h"/>
                                          </p:val>
                                        </p:tav>
                                        <p:tav tm="100000">
                                          <p:val>
                                            <p:strVal val="#ppt_h"/>
                                          </p:val>
                                        </p:tav>
                                      </p:tavLst>
                                    </p:anim>
                                  </p:childTnLst>
                                </p:cTn>
                              </p:par>
                              <p:par>
                                <p:cTn id="569" presetID="8" presetClass="entr" presetSubtype="32" fill="hold" nodeType="withEffect">
                                  <p:stCondLst>
                                    <p:cond delay="500"/>
                                  </p:stCondLst>
                                  <p:childTnLst>
                                    <p:set>
                                      <p:cBhvr>
                                        <p:cTn id="570" dur="1" fill="hold">
                                          <p:stCondLst>
                                            <p:cond delay="0"/>
                                          </p:stCondLst>
                                        </p:cTn>
                                        <p:tgtEl>
                                          <p:spTgt spid="66"/>
                                        </p:tgtEl>
                                        <p:attrNameLst>
                                          <p:attrName>style.visibility</p:attrName>
                                        </p:attrNameLst>
                                      </p:cBhvr>
                                      <p:to>
                                        <p:strVal val="visible"/>
                                      </p:to>
                                    </p:set>
                                    <p:animEffect transition="in" filter="diamond(out)">
                                      <p:cBhvr>
                                        <p:cTn id="571" dur="2750"/>
                                        <p:tgtEl>
                                          <p:spTgt spid="66"/>
                                        </p:tgtEl>
                                      </p:cBhvr>
                                    </p:animEffect>
                                  </p:childTnLst>
                                </p:cTn>
                              </p:par>
                              <p:par>
                                <p:cTn id="572" presetID="9" presetClass="emph" presetSubtype="0" grpId="0" nodeType="withEffect">
                                  <p:stCondLst>
                                    <p:cond delay="0"/>
                                  </p:stCondLst>
                                  <p:childTnLst>
                                    <p:set>
                                      <p:cBhvr rctx="PPT">
                                        <p:cTn id="573" dur="indefinite"/>
                                        <p:tgtEl>
                                          <p:spTgt spid="68"/>
                                        </p:tgtEl>
                                        <p:attrNameLst>
                                          <p:attrName>style.opacity</p:attrName>
                                        </p:attrNameLst>
                                      </p:cBhvr>
                                      <p:to>
                                        <p:strVal val="0"/>
                                      </p:to>
                                    </p:set>
                                    <p:animEffect filter="image" prLst="opacity: 0">
                                      <p:cBhvr rctx="IE">
                                        <p:cTn id="574" dur="indefinite"/>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8"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84 Rectángulo"/>
          <p:cNvSpPr/>
          <p:nvPr/>
        </p:nvSpPr>
        <p:spPr>
          <a:xfrm>
            <a:off x="12723" y="-55383"/>
            <a:ext cx="9144000" cy="5167907"/>
          </a:xfrm>
          <a:prstGeom prst="rect">
            <a:avLst/>
          </a:prstGeom>
          <a:gradFill flip="none" rotWithShape="1">
            <a:gsLst>
              <a:gs pos="74989">
                <a:srgbClr val="001A4F">
                  <a:lumMod val="38000"/>
                </a:srgbClr>
              </a:gs>
              <a:gs pos="29000">
                <a:srgbClr val="00194C">
                  <a:lumMod val="24000"/>
                </a:srgbClr>
              </a:gs>
              <a:gs pos="48000">
                <a:schemeClr val="bg1">
                  <a:lumMod val="95000"/>
                  <a:lumOff val="5000"/>
                </a:schemeClr>
              </a:gs>
              <a:gs pos="98000">
                <a:srgbClr val="FF7C80"/>
              </a:gs>
              <a:gs pos="7000">
                <a:schemeClr val="bg1">
                  <a:lumMod val="85000"/>
                  <a:lumOff val="15000"/>
                </a:schemeClr>
              </a:gs>
              <a:gs pos="90000">
                <a:schemeClr val="bg1">
                  <a:lumMod val="75000"/>
                  <a:lumOff val="25000"/>
                </a:schemeClr>
              </a:gs>
              <a:gs pos="417">
                <a:srgbClr val="FF7C8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6" name="85 Imagen" descr="Diapositiva5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3433" y="0"/>
            <a:ext cx="9157433" cy="5143500"/>
          </a:xfrm>
          <a:prstGeom prst="rect">
            <a:avLst/>
          </a:prstGeom>
          <a:noFill/>
          <a:ln>
            <a:noFill/>
          </a:ln>
        </p:spPr>
      </p:pic>
      <p:sp>
        <p:nvSpPr>
          <p:cNvPr id="2" name="1 Arco de bloque"/>
          <p:cNvSpPr/>
          <p:nvPr/>
        </p:nvSpPr>
        <p:spPr>
          <a:xfrm rot="5400000" flipH="1">
            <a:off x="-263129" y="307143"/>
            <a:ext cx="641722"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flipH="1">
            <a:off x="312937" y="30714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flipH="1">
            <a:off x="889001" y="30714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flipH="1">
            <a:off x="1537073" y="30714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flipH="1">
            <a:off x="2113137"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flipH="1">
            <a:off x="2689201"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flipH="1">
            <a:off x="3265265"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flipH="1">
            <a:off x="3841329"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flipH="1">
            <a:off x="4417393"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flipH="1">
            <a:off x="5018625"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flipH="1">
            <a:off x="5594625"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flipH="1">
            <a:off x="6134625"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flipH="1">
            <a:off x="6757145"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flipH="1">
            <a:off x="7333209" y="307144"/>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flipH="1">
            <a:off x="7909274" y="307143"/>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flipH="1">
            <a:off x="9055814" y="1079843"/>
            <a:ext cx="641718" cy="1312579"/>
          </a:xfrm>
          <a:prstGeom prst="blockArc">
            <a:avLst>
              <a:gd name="adj1" fmla="val 10800000"/>
              <a:gd name="adj2" fmla="val 21589167"/>
              <a:gd name="adj3" fmla="val 7825"/>
            </a:avLst>
          </a:prstGeom>
          <a:noFill/>
          <a:ln w="31750" cap="rnd"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flipH="1">
            <a:off x="8389485"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5400000" flipH="1">
            <a:off x="7813421"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5400000" flipH="1">
            <a:off x="7165349"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flipH="1">
            <a:off x="6589285"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flipH="1">
            <a:off x="6013221"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5400000" flipH="1">
            <a:off x="5437157"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5400000" flipH="1">
            <a:off x="4861093"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5400000" flipH="1">
            <a:off x="4285029"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5400000" flipH="1">
            <a:off x="3683797"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5400000" flipH="1">
            <a:off x="3107796" y="1130532"/>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5400000" flipH="1">
            <a:off x="2567797" y="1130530"/>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5400000" flipH="1">
            <a:off x="1945276" y="1130532"/>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flipH="1">
            <a:off x="1369212" y="1130532"/>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flipH="1">
            <a:off x="793148" y="1130532"/>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flipH="1">
            <a:off x="-263128" y="1963327"/>
            <a:ext cx="641722"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flipH="1">
            <a:off x="312938" y="1963326"/>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flipH="1">
            <a:off x="889002" y="1963326"/>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flipH="1">
            <a:off x="1537074" y="1963326"/>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flipH="1">
            <a:off x="2113138"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flipH="1">
            <a:off x="2689202"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flipH="1">
            <a:off x="3265266"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flipH="1">
            <a:off x="3841330"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flipH="1">
            <a:off x="4417394"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flipH="1">
            <a:off x="5018626"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flipH="1">
            <a:off x="5594626"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5400000" flipH="1">
            <a:off x="6134626"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5400000" flipH="1">
            <a:off x="6757146"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5400000" flipH="1">
            <a:off x="7333210" y="1963328"/>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5400000" flipH="1">
            <a:off x="7909275" y="1963327"/>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5400000" flipH="1">
            <a:off x="9083895" y="2668367"/>
            <a:ext cx="641718" cy="1312579"/>
          </a:xfrm>
          <a:prstGeom prst="blockArc">
            <a:avLst>
              <a:gd name="adj1" fmla="val 10800000"/>
              <a:gd name="adj2" fmla="val 21589167"/>
              <a:gd name="adj3" fmla="val 7825"/>
            </a:avLst>
          </a:prstGeom>
          <a:noFill/>
          <a:ln w="31750" cap="rnd"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5400000" flipH="1">
            <a:off x="8417566"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5400000" flipH="1">
            <a:off x="7841502"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5400000" flipH="1">
            <a:off x="7193430"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5400000" flipH="1">
            <a:off x="6617366"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5400000" flipH="1">
            <a:off x="6041302"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5400000" flipH="1">
            <a:off x="5465238"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5400000" flipH="1">
            <a:off x="4889174"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5400000" flipH="1">
            <a:off x="4313110"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rot="5400000" flipH="1">
            <a:off x="3711877" y="2719056"/>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rot="5400000" flipH="1">
            <a:off x="3135877" y="2719056"/>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rot="5400000" flipH="1">
            <a:off x="2595877" y="2719056"/>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rot="5400000" flipH="1">
            <a:off x="1973358" y="2719054"/>
            <a:ext cx="641717"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rot="5400000" flipH="1">
            <a:off x="1397293" y="2719056"/>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rot="5400000" flipH="1">
            <a:off x="821229" y="2719056"/>
            <a:ext cx="641720" cy="1219902"/>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rot="5400000" flipH="1">
            <a:off x="-263128" y="3619511"/>
            <a:ext cx="641722"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rot="5400000" flipH="1">
            <a:off x="312938" y="3619510"/>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rot="5400000" flipH="1">
            <a:off x="889002" y="3619510"/>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rot="5400000" flipH="1">
            <a:off x="1537074" y="3619510"/>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rot="5400000" flipH="1">
            <a:off x="2113138"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rot="5400000" flipH="1">
            <a:off x="2689202"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rot="5400000" flipH="1">
            <a:off x="3265266"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rot="5400000" flipH="1">
            <a:off x="3841330"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rot="5400000" flipH="1">
            <a:off x="4417394"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rot="5400000" flipH="1">
            <a:off x="5018626"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rot="5400000" flipH="1">
            <a:off x="5594626"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rot="5400000" flipH="1">
            <a:off x="6134626"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rot="5400000" flipH="1">
            <a:off x="6757146"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rot="5400000" flipH="1">
            <a:off x="7333210" y="3619512"/>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rot="5400000" flipH="1">
            <a:off x="7909275" y="3619511"/>
            <a:ext cx="641720" cy="1151189"/>
          </a:xfrm>
          <a:prstGeom prst="blockArc">
            <a:avLst>
              <a:gd name="adj1" fmla="val 10800000"/>
              <a:gd name="adj2" fmla="val 21589167"/>
              <a:gd name="adj3" fmla="val 7825"/>
            </a:avLst>
          </a:prstGeom>
          <a:noFill/>
          <a:ln w="31750" cap="sq" cmpd="sng">
            <a:gradFill>
              <a:gsLst>
                <a:gs pos="0">
                  <a:schemeClr val="tx1"/>
                </a:gs>
                <a:gs pos="49000">
                  <a:srgbClr val="FF7C80"/>
                </a:gs>
                <a:gs pos="100000">
                  <a:schemeClr val="bg1">
                    <a:lumMod val="50000"/>
                    <a:lumOff val="50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7" name="86 Rectángulo"/>
          <p:cNvSpPr/>
          <p:nvPr/>
        </p:nvSpPr>
        <p:spPr>
          <a:xfrm>
            <a:off x="-180528" y="-92546"/>
            <a:ext cx="10297144" cy="523604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3842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additive="base">
                                        <p:cTn id="187" dur="2000" fill="hold"/>
                                        <p:tgtEl>
                                          <p:spTgt spid="36"/>
                                        </p:tgtEl>
                                        <p:attrNameLst>
                                          <p:attrName>ppt_x</p:attrName>
                                        </p:attrNameLst>
                                      </p:cBhvr>
                                      <p:tavLst>
                                        <p:tav tm="0">
                                          <p:val>
                                            <p:strVal val="1+#ppt_w/2"/>
                                          </p:val>
                                        </p:tav>
                                        <p:tav tm="100000">
                                          <p:val>
                                            <p:strVal val="#ppt_x"/>
                                          </p:val>
                                        </p:tav>
                                      </p:tavLst>
                                    </p:anim>
                                    <p:anim calcmode="lin" valueType="num">
                                      <p:cBhvr additive="base">
                                        <p:cTn id="188" dur="2000" fill="hold"/>
                                        <p:tgtEl>
                                          <p:spTgt spid="36"/>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000" fill="hold"/>
                                        <p:tgtEl>
                                          <p:spTgt spid="36"/>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7"/>
                                        </p:tgtEl>
                                        <p:attrNameLst>
                                          <p:attrName>style.visibility</p:attrName>
                                        </p:attrNameLst>
                                      </p:cBhvr>
                                      <p:to>
                                        <p:strVal val="visible"/>
                                      </p:to>
                                    </p:set>
                                    <p:anim calcmode="lin" valueType="num">
                                      <p:cBhvr additive="base">
                                        <p:cTn id="193" dur="2000" fill="hold"/>
                                        <p:tgtEl>
                                          <p:spTgt spid="37"/>
                                        </p:tgtEl>
                                        <p:attrNameLst>
                                          <p:attrName>ppt_x</p:attrName>
                                        </p:attrNameLst>
                                      </p:cBhvr>
                                      <p:tavLst>
                                        <p:tav tm="0">
                                          <p:val>
                                            <p:strVal val="1+#ppt_w/2"/>
                                          </p:val>
                                        </p:tav>
                                        <p:tav tm="100000">
                                          <p:val>
                                            <p:strVal val="#ppt_x"/>
                                          </p:val>
                                        </p:tav>
                                      </p:tavLst>
                                    </p:anim>
                                    <p:anim calcmode="lin" valueType="num">
                                      <p:cBhvr additive="base">
                                        <p:cTn id="194" dur="2000" fill="hold"/>
                                        <p:tgtEl>
                                          <p:spTgt spid="37"/>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000" fill="hold"/>
                                        <p:tgtEl>
                                          <p:spTgt spid="37"/>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8"/>
                                        </p:tgtEl>
                                        <p:attrNameLst>
                                          <p:attrName>style.visibility</p:attrName>
                                        </p:attrNameLst>
                                      </p:cBhvr>
                                      <p:to>
                                        <p:strVal val="visible"/>
                                      </p:to>
                                    </p:set>
                                    <p:anim calcmode="lin" valueType="num">
                                      <p:cBhvr additive="base">
                                        <p:cTn id="199" dur="2000" fill="hold"/>
                                        <p:tgtEl>
                                          <p:spTgt spid="38"/>
                                        </p:tgtEl>
                                        <p:attrNameLst>
                                          <p:attrName>ppt_x</p:attrName>
                                        </p:attrNameLst>
                                      </p:cBhvr>
                                      <p:tavLst>
                                        <p:tav tm="0">
                                          <p:val>
                                            <p:strVal val="1+#ppt_w/2"/>
                                          </p:val>
                                        </p:tav>
                                        <p:tav tm="100000">
                                          <p:val>
                                            <p:strVal val="#ppt_x"/>
                                          </p:val>
                                        </p:tav>
                                      </p:tavLst>
                                    </p:anim>
                                    <p:anim calcmode="lin" valueType="num">
                                      <p:cBhvr additive="base">
                                        <p:cTn id="200" dur="2000" fill="hold"/>
                                        <p:tgtEl>
                                          <p:spTgt spid="38"/>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000" fill="hold"/>
                                        <p:tgtEl>
                                          <p:spTgt spid="38"/>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2000" fill="hold"/>
                                        <p:tgtEl>
                                          <p:spTgt spid="39"/>
                                        </p:tgtEl>
                                        <p:attrNameLst>
                                          <p:attrName>ppt_x</p:attrName>
                                        </p:attrNameLst>
                                      </p:cBhvr>
                                      <p:tavLst>
                                        <p:tav tm="0">
                                          <p:val>
                                            <p:strVal val="1+#ppt_w/2"/>
                                          </p:val>
                                        </p:tav>
                                        <p:tav tm="100000">
                                          <p:val>
                                            <p:strVal val="#ppt_x"/>
                                          </p:val>
                                        </p:tav>
                                      </p:tavLst>
                                    </p:anim>
                                    <p:anim calcmode="lin" valueType="num">
                                      <p:cBhvr additive="base">
                                        <p:cTn id="206" dur="2000" fill="hold"/>
                                        <p:tgtEl>
                                          <p:spTgt spid="39"/>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000" fill="hold"/>
                                        <p:tgtEl>
                                          <p:spTgt spid="39"/>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40"/>
                                        </p:tgtEl>
                                        <p:attrNameLst>
                                          <p:attrName>style.visibility</p:attrName>
                                        </p:attrNameLst>
                                      </p:cBhvr>
                                      <p:to>
                                        <p:strVal val="visible"/>
                                      </p:to>
                                    </p:set>
                                    <p:anim calcmode="lin" valueType="num">
                                      <p:cBhvr additive="base">
                                        <p:cTn id="211" dur="2000" fill="hold"/>
                                        <p:tgtEl>
                                          <p:spTgt spid="40"/>
                                        </p:tgtEl>
                                        <p:attrNameLst>
                                          <p:attrName>ppt_x</p:attrName>
                                        </p:attrNameLst>
                                      </p:cBhvr>
                                      <p:tavLst>
                                        <p:tav tm="0">
                                          <p:val>
                                            <p:strVal val="1+#ppt_w/2"/>
                                          </p:val>
                                        </p:tav>
                                        <p:tav tm="100000">
                                          <p:val>
                                            <p:strVal val="#ppt_x"/>
                                          </p:val>
                                        </p:tav>
                                      </p:tavLst>
                                    </p:anim>
                                    <p:anim calcmode="lin" valueType="num">
                                      <p:cBhvr additive="base">
                                        <p:cTn id="212" dur="2000" fill="hold"/>
                                        <p:tgtEl>
                                          <p:spTgt spid="40"/>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000" fill="hold"/>
                                        <p:tgtEl>
                                          <p:spTgt spid="40"/>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41"/>
                                        </p:tgtEl>
                                        <p:attrNameLst>
                                          <p:attrName>style.visibility</p:attrName>
                                        </p:attrNameLst>
                                      </p:cBhvr>
                                      <p:to>
                                        <p:strVal val="visible"/>
                                      </p:to>
                                    </p:set>
                                    <p:anim calcmode="lin" valueType="num">
                                      <p:cBhvr additive="base">
                                        <p:cTn id="217" dur="2000" fill="hold"/>
                                        <p:tgtEl>
                                          <p:spTgt spid="41"/>
                                        </p:tgtEl>
                                        <p:attrNameLst>
                                          <p:attrName>ppt_x</p:attrName>
                                        </p:attrNameLst>
                                      </p:cBhvr>
                                      <p:tavLst>
                                        <p:tav tm="0">
                                          <p:val>
                                            <p:strVal val="1+#ppt_w/2"/>
                                          </p:val>
                                        </p:tav>
                                        <p:tav tm="100000">
                                          <p:val>
                                            <p:strVal val="#ppt_x"/>
                                          </p:val>
                                        </p:tav>
                                      </p:tavLst>
                                    </p:anim>
                                    <p:anim calcmode="lin" valueType="num">
                                      <p:cBhvr additive="base">
                                        <p:cTn id="218" dur="2000" fill="hold"/>
                                        <p:tgtEl>
                                          <p:spTgt spid="41"/>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000" fill="hold"/>
                                        <p:tgtEl>
                                          <p:spTgt spid="41"/>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additive="base">
                                        <p:cTn id="223" dur="2000" fill="hold"/>
                                        <p:tgtEl>
                                          <p:spTgt spid="43"/>
                                        </p:tgtEl>
                                        <p:attrNameLst>
                                          <p:attrName>ppt_x</p:attrName>
                                        </p:attrNameLst>
                                      </p:cBhvr>
                                      <p:tavLst>
                                        <p:tav tm="0">
                                          <p:val>
                                            <p:strVal val="1+#ppt_w/2"/>
                                          </p:val>
                                        </p:tav>
                                        <p:tav tm="100000">
                                          <p:val>
                                            <p:strVal val="#ppt_x"/>
                                          </p:val>
                                        </p:tav>
                                      </p:tavLst>
                                    </p:anim>
                                    <p:anim calcmode="lin" valueType="num">
                                      <p:cBhvr additive="base">
                                        <p:cTn id="224" dur="2000" fill="hold"/>
                                        <p:tgtEl>
                                          <p:spTgt spid="43"/>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000" fill="hold"/>
                                        <p:tgtEl>
                                          <p:spTgt spid="43"/>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4"/>
                                        </p:tgtEl>
                                        <p:attrNameLst>
                                          <p:attrName>style.visibility</p:attrName>
                                        </p:attrNameLst>
                                      </p:cBhvr>
                                      <p:to>
                                        <p:strVal val="visible"/>
                                      </p:to>
                                    </p:set>
                                    <p:anim calcmode="lin" valueType="num">
                                      <p:cBhvr additive="base">
                                        <p:cTn id="229" dur="2000" fill="hold"/>
                                        <p:tgtEl>
                                          <p:spTgt spid="44"/>
                                        </p:tgtEl>
                                        <p:attrNameLst>
                                          <p:attrName>ppt_x</p:attrName>
                                        </p:attrNameLst>
                                      </p:cBhvr>
                                      <p:tavLst>
                                        <p:tav tm="0">
                                          <p:val>
                                            <p:strVal val="1+#ppt_w/2"/>
                                          </p:val>
                                        </p:tav>
                                        <p:tav tm="100000">
                                          <p:val>
                                            <p:strVal val="#ppt_x"/>
                                          </p:val>
                                        </p:tav>
                                      </p:tavLst>
                                    </p:anim>
                                    <p:anim calcmode="lin" valueType="num">
                                      <p:cBhvr additive="base">
                                        <p:cTn id="230" dur="2000" fill="hold"/>
                                        <p:tgtEl>
                                          <p:spTgt spid="44"/>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000" fill="hold"/>
                                        <p:tgtEl>
                                          <p:spTgt spid="44"/>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5"/>
                                        </p:tgtEl>
                                        <p:attrNameLst>
                                          <p:attrName>style.visibility</p:attrName>
                                        </p:attrNameLst>
                                      </p:cBhvr>
                                      <p:to>
                                        <p:strVal val="visible"/>
                                      </p:to>
                                    </p:set>
                                    <p:anim calcmode="lin" valueType="num">
                                      <p:cBhvr additive="base">
                                        <p:cTn id="235" dur="2000" fill="hold"/>
                                        <p:tgtEl>
                                          <p:spTgt spid="45"/>
                                        </p:tgtEl>
                                        <p:attrNameLst>
                                          <p:attrName>ppt_x</p:attrName>
                                        </p:attrNameLst>
                                      </p:cBhvr>
                                      <p:tavLst>
                                        <p:tav tm="0">
                                          <p:val>
                                            <p:strVal val="1+#ppt_w/2"/>
                                          </p:val>
                                        </p:tav>
                                        <p:tav tm="100000">
                                          <p:val>
                                            <p:strVal val="#ppt_x"/>
                                          </p:val>
                                        </p:tav>
                                      </p:tavLst>
                                    </p:anim>
                                    <p:anim calcmode="lin" valueType="num">
                                      <p:cBhvr additive="base">
                                        <p:cTn id="236" dur="2000" fill="hold"/>
                                        <p:tgtEl>
                                          <p:spTgt spid="45"/>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000" fill="hold"/>
                                        <p:tgtEl>
                                          <p:spTgt spid="45"/>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6"/>
                                        </p:tgtEl>
                                        <p:attrNameLst>
                                          <p:attrName>style.visibility</p:attrName>
                                        </p:attrNameLst>
                                      </p:cBhvr>
                                      <p:to>
                                        <p:strVal val="visible"/>
                                      </p:to>
                                    </p:set>
                                    <p:anim calcmode="lin" valueType="num">
                                      <p:cBhvr additive="base">
                                        <p:cTn id="241" dur="2000" fill="hold"/>
                                        <p:tgtEl>
                                          <p:spTgt spid="46"/>
                                        </p:tgtEl>
                                        <p:attrNameLst>
                                          <p:attrName>ppt_x</p:attrName>
                                        </p:attrNameLst>
                                      </p:cBhvr>
                                      <p:tavLst>
                                        <p:tav tm="0">
                                          <p:val>
                                            <p:strVal val="1+#ppt_w/2"/>
                                          </p:val>
                                        </p:tav>
                                        <p:tav tm="100000">
                                          <p:val>
                                            <p:strVal val="#ppt_x"/>
                                          </p:val>
                                        </p:tav>
                                      </p:tavLst>
                                    </p:anim>
                                    <p:anim calcmode="lin" valueType="num">
                                      <p:cBhvr additive="base">
                                        <p:cTn id="242" dur="2000" fill="hold"/>
                                        <p:tgtEl>
                                          <p:spTgt spid="46"/>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000" fill="hold"/>
                                        <p:tgtEl>
                                          <p:spTgt spid="46"/>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additive="base">
                                        <p:cTn id="247" dur="2000" fill="hold"/>
                                        <p:tgtEl>
                                          <p:spTgt spid="47"/>
                                        </p:tgtEl>
                                        <p:attrNameLst>
                                          <p:attrName>ppt_x</p:attrName>
                                        </p:attrNameLst>
                                      </p:cBhvr>
                                      <p:tavLst>
                                        <p:tav tm="0">
                                          <p:val>
                                            <p:strVal val="1+#ppt_w/2"/>
                                          </p:val>
                                        </p:tav>
                                        <p:tav tm="100000">
                                          <p:val>
                                            <p:strVal val="#ppt_x"/>
                                          </p:val>
                                        </p:tav>
                                      </p:tavLst>
                                    </p:anim>
                                    <p:anim calcmode="lin" valueType="num">
                                      <p:cBhvr additive="base">
                                        <p:cTn id="248" dur="2000" fill="hold"/>
                                        <p:tgtEl>
                                          <p:spTgt spid="47"/>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000" fill="hold"/>
                                        <p:tgtEl>
                                          <p:spTgt spid="47"/>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8"/>
                                        </p:tgtEl>
                                        <p:attrNameLst>
                                          <p:attrName>style.visibility</p:attrName>
                                        </p:attrNameLst>
                                      </p:cBhvr>
                                      <p:to>
                                        <p:strVal val="visible"/>
                                      </p:to>
                                    </p:set>
                                    <p:anim calcmode="lin" valueType="num">
                                      <p:cBhvr additive="base">
                                        <p:cTn id="253" dur="2000" fill="hold"/>
                                        <p:tgtEl>
                                          <p:spTgt spid="48"/>
                                        </p:tgtEl>
                                        <p:attrNameLst>
                                          <p:attrName>ppt_x</p:attrName>
                                        </p:attrNameLst>
                                      </p:cBhvr>
                                      <p:tavLst>
                                        <p:tav tm="0">
                                          <p:val>
                                            <p:strVal val="1+#ppt_w/2"/>
                                          </p:val>
                                        </p:tav>
                                        <p:tav tm="100000">
                                          <p:val>
                                            <p:strVal val="#ppt_x"/>
                                          </p:val>
                                        </p:tav>
                                      </p:tavLst>
                                    </p:anim>
                                    <p:anim calcmode="lin" valueType="num">
                                      <p:cBhvr additive="base">
                                        <p:cTn id="254" dur="2000" fill="hold"/>
                                        <p:tgtEl>
                                          <p:spTgt spid="48"/>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000" fill="hold"/>
                                        <p:tgtEl>
                                          <p:spTgt spid="48"/>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9"/>
                                        </p:tgtEl>
                                        <p:attrNameLst>
                                          <p:attrName>style.visibility</p:attrName>
                                        </p:attrNameLst>
                                      </p:cBhvr>
                                      <p:to>
                                        <p:strVal val="visible"/>
                                      </p:to>
                                    </p:set>
                                    <p:anim calcmode="lin" valueType="num">
                                      <p:cBhvr additive="base">
                                        <p:cTn id="259" dur="2000" fill="hold"/>
                                        <p:tgtEl>
                                          <p:spTgt spid="49"/>
                                        </p:tgtEl>
                                        <p:attrNameLst>
                                          <p:attrName>ppt_x</p:attrName>
                                        </p:attrNameLst>
                                      </p:cBhvr>
                                      <p:tavLst>
                                        <p:tav tm="0">
                                          <p:val>
                                            <p:strVal val="1+#ppt_w/2"/>
                                          </p:val>
                                        </p:tav>
                                        <p:tav tm="100000">
                                          <p:val>
                                            <p:strVal val="#ppt_x"/>
                                          </p:val>
                                        </p:tav>
                                      </p:tavLst>
                                    </p:anim>
                                    <p:anim calcmode="lin" valueType="num">
                                      <p:cBhvr additive="base">
                                        <p:cTn id="260" dur="2000" fill="hold"/>
                                        <p:tgtEl>
                                          <p:spTgt spid="4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000" fill="hold"/>
                                        <p:tgtEl>
                                          <p:spTgt spid="49"/>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50"/>
                                        </p:tgtEl>
                                        <p:attrNameLst>
                                          <p:attrName>style.visibility</p:attrName>
                                        </p:attrNameLst>
                                      </p:cBhvr>
                                      <p:to>
                                        <p:strVal val="visible"/>
                                      </p:to>
                                    </p:set>
                                    <p:anim calcmode="lin" valueType="num">
                                      <p:cBhvr additive="base">
                                        <p:cTn id="265" dur="2000" fill="hold"/>
                                        <p:tgtEl>
                                          <p:spTgt spid="50"/>
                                        </p:tgtEl>
                                        <p:attrNameLst>
                                          <p:attrName>ppt_x</p:attrName>
                                        </p:attrNameLst>
                                      </p:cBhvr>
                                      <p:tavLst>
                                        <p:tav tm="0">
                                          <p:val>
                                            <p:strVal val="1+#ppt_w/2"/>
                                          </p:val>
                                        </p:tav>
                                        <p:tav tm="100000">
                                          <p:val>
                                            <p:strVal val="#ppt_x"/>
                                          </p:val>
                                        </p:tav>
                                      </p:tavLst>
                                    </p:anim>
                                    <p:anim calcmode="lin" valueType="num">
                                      <p:cBhvr additive="base">
                                        <p:cTn id="266" dur="2000" fill="hold"/>
                                        <p:tgtEl>
                                          <p:spTgt spid="50"/>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000" fill="hold"/>
                                        <p:tgtEl>
                                          <p:spTgt spid="50"/>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51"/>
                                        </p:tgtEl>
                                        <p:attrNameLst>
                                          <p:attrName>style.visibility</p:attrName>
                                        </p:attrNameLst>
                                      </p:cBhvr>
                                      <p:to>
                                        <p:strVal val="visible"/>
                                      </p:to>
                                    </p:set>
                                    <p:anim calcmode="lin" valueType="num">
                                      <p:cBhvr additive="base">
                                        <p:cTn id="271" dur="2000" fill="hold"/>
                                        <p:tgtEl>
                                          <p:spTgt spid="51"/>
                                        </p:tgtEl>
                                        <p:attrNameLst>
                                          <p:attrName>ppt_x</p:attrName>
                                        </p:attrNameLst>
                                      </p:cBhvr>
                                      <p:tavLst>
                                        <p:tav tm="0">
                                          <p:val>
                                            <p:strVal val="1+#ppt_w/2"/>
                                          </p:val>
                                        </p:tav>
                                        <p:tav tm="100000">
                                          <p:val>
                                            <p:strVal val="#ppt_x"/>
                                          </p:val>
                                        </p:tav>
                                      </p:tavLst>
                                    </p:anim>
                                    <p:anim calcmode="lin" valueType="num">
                                      <p:cBhvr additive="base">
                                        <p:cTn id="272" dur="2000" fill="hold"/>
                                        <p:tgtEl>
                                          <p:spTgt spid="51"/>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000" fill="hold"/>
                                        <p:tgtEl>
                                          <p:spTgt spid="51"/>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52"/>
                                        </p:tgtEl>
                                        <p:attrNameLst>
                                          <p:attrName>style.visibility</p:attrName>
                                        </p:attrNameLst>
                                      </p:cBhvr>
                                      <p:to>
                                        <p:strVal val="visible"/>
                                      </p:to>
                                    </p:set>
                                    <p:anim calcmode="lin" valueType="num">
                                      <p:cBhvr additive="base">
                                        <p:cTn id="277" dur="2000" fill="hold"/>
                                        <p:tgtEl>
                                          <p:spTgt spid="52"/>
                                        </p:tgtEl>
                                        <p:attrNameLst>
                                          <p:attrName>ppt_x</p:attrName>
                                        </p:attrNameLst>
                                      </p:cBhvr>
                                      <p:tavLst>
                                        <p:tav tm="0">
                                          <p:val>
                                            <p:strVal val="0-#ppt_w/2"/>
                                          </p:val>
                                        </p:tav>
                                        <p:tav tm="100000">
                                          <p:val>
                                            <p:strVal val="#ppt_x"/>
                                          </p:val>
                                        </p:tav>
                                      </p:tavLst>
                                    </p:anim>
                                    <p:anim calcmode="lin" valueType="num">
                                      <p:cBhvr additive="base">
                                        <p:cTn id="278" dur="2000" fill="hold"/>
                                        <p:tgtEl>
                                          <p:spTgt spid="52"/>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000" fill="hold"/>
                                        <p:tgtEl>
                                          <p:spTgt spid="52"/>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56"/>
                                        </p:tgtEl>
                                        <p:attrNameLst>
                                          <p:attrName>style.visibility</p:attrName>
                                        </p:attrNameLst>
                                      </p:cBhvr>
                                      <p:to>
                                        <p:strVal val="visible"/>
                                      </p:to>
                                    </p:set>
                                    <p:anim calcmode="lin" valueType="num">
                                      <p:cBhvr additive="base">
                                        <p:cTn id="283" dur="2000" fill="hold"/>
                                        <p:tgtEl>
                                          <p:spTgt spid="56"/>
                                        </p:tgtEl>
                                        <p:attrNameLst>
                                          <p:attrName>ppt_x</p:attrName>
                                        </p:attrNameLst>
                                      </p:cBhvr>
                                      <p:tavLst>
                                        <p:tav tm="0">
                                          <p:val>
                                            <p:strVal val="0-#ppt_w/2"/>
                                          </p:val>
                                        </p:tav>
                                        <p:tav tm="100000">
                                          <p:val>
                                            <p:strVal val="#ppt_x"/>
                                          </p:val>
                                        </p:tav>
                                      </p:tavLst>
                                    </p:anim>
                                    <p:anim calcmode="lin" valueType="num">
                                      <p:cBhvr additive="base">
                                        <p:cTn id="284" dur="2000" fill="hold"/>
                                        <p:tgtEl>
                                          <p:spTgt spid="56"/>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000" fill="hold"/>
                                        <p:tgtEl>
                                          <p:spTgt spid="56"/>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7"/>
                                        </p:tgtEl>
                                        <p:attrNameLst>
                                          <p:attrName>style.visibility</p:attrName>
                                        </p:attrNameLst>
                                      </p:cBhvr>
                                      <p:to>
                                        <p:strVal val="visible"/>
                                      </p:to>
                                    </p:set>
                                    <p:anim calcmode="lin" valueType="num">
                                      <p:cBhvr additive="base">
                                        <p:cTn id="289" dur="2000" fill="hold"/>
                                        <p:tgtEl>
                                          <p:spTgt spid="57"/>
                                        </p:tgtEl>
                                        <p:attrNameLst>
                                          <p:attrName>ppt_x</p:attrName>
                                        </p:attrNameLst>
                                      </p:cBhvr>
                                      <p:tavLst>
                                        <p:tav tm="0">
                                          <p:val>
                                            <p:strVal val="0-#ppt_w/2"/>
                                          </p:val>
                                        </p:tav>
                                        <p:tav tm="100000">
                                          <p:val>
                                            <p:strVal val="#ppt_x"/>
                                          </p:val>
                                        </p:tav>
                                      </p:tavLst>
                                    </p:anim>
                                    <p:anim calcmode="lin" valueType="num">
                                      <p:cBhvr additive="base">
                                        <p:cTn id="290" dur="2000" fill="hold"/>
                                        <p:tgtEl>
                                          <p:spTgt spid="57"/>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000" fill="hold"/>
                                        <p:tgtEl>
                                          <p:spTgt spid="57"/>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8"/>
                                        </p:tgtEl>
                                        <p:attrNameLst>
                                          <p:attrName>style.visibility</p:attrName>
                                        </p:attrNameLst>
                                      </p:cBhvr>
                                      <p:to>
                                        <p:strVal val="visible"/>
                                      </p:to>
                                    </p:set>
                                    <p:anim calcmode="lin" valueType="num">
                                      <p:cBhvr additive="base">
                                        <p:cTn id="295" dur="2000" fill="hold"/>
                                        <p:tgtEl>
                                          <p:spTgt spid="58"/>
                                        </p:tgtEl>
                                        <p:attrNameLst>
                                          <p:attrName>ppt_x</p:attrName>
                                        </p:attrNameLst>
                                      </p:cBhvr>
                                      <p:tavLst>
                                        <p:tav tm="0">
                                          <p:val>
                                            <p:strVal val="0-#ppt_w/2"/>
                                          </p:val>
                                        </p:tav>
                                        <p:tav tm="100000">
                                          <p:val>
                                            <p:strVal val="#ppt_x"/>
                                          </p:val>
                                        </p:tav>
                                      </p:tavLst>
                                    </p:anim>
                                    <p:anim calcmode="lin" valueType="num">
                                      <p:cBhvr additive="base">
                                        <p:cTn id="296" dur="2000" fill="hold"/>
                                        <p:tgtEl>
                                          <p:spTgt spid="5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000" fill="hold"/>
                                        <p:tgtEl>
                                          <p:spTgt spid="5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9"/>
                                        </p:tgtEl>
                                        <p:attrNameLst>
                                          <p:attrName>style.visibility</p:attrName>
                                        </p:attrNameLst>
                                      </p:cBhvr>
                                      <p:to>
                                        <p:strVal val="visible"/>
                                      </p:to>
                                    </p:set>
                                    <p:anim calcmode="lin" valueType="num">
                                      <p:cBhvr additive="base">
                                        <p:cTn id="301" dur="2000" fill="hold"/>
                                        <p:tgtEl>
                                          <p:spTgt spid="59"/>
                                        </p:tgtEl>
                                        <p:attrNameLst>
                                          <p:attrName>ppt_x</p:attrName>
                                        </p:attrNameLst>
                                      </p:cBhvr>
                                      <p:tavLst>
                                        <p:tav tm="0">
                                          <p:val>
                                            <p:strVal val="0-#ppt_w/2"/>
                                          </p:val>
                                        </p:tav>
                                        <p:tav tm="100000">
                                          <p:val>
                                            <p:strVal val="#ppt_x"/>
                                          </p:val>
                                        </p:tav>
                                      </p:tavLst>
                                    </p:anim>
                                    <p:anim calcmode="lin" valueType="num">
                                      <p:cBhvr additive="base">
                                        <p:cTn id="302" dur="2000" fill="hold"/>
                                        <p:tgtEl>
                                          <p:spTgt spid="59"/>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000" fill="hold"/>
                                        <p:tgtEl>
                                          <p:spTgt spid="59"/>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60"/>
                                        </p:tgtEl>
                                        <p:attrNameLst>
                                          <p:attrName>style.visibility</p:attrName>
                                        </p:attrNameLst>
                                      </p:cBhvr>
                                      <p:to>
                                        <p:strVal val="visible"/>
                                      </p:to>
                                    </p:set>
                                    <p:anim calcmode="lin" valueType="num">
                                      <p:cBhvr additive="base">
                                        <p:cTn id="307" dur="2000" fill="hold"/>
                                        <p:tgtEl>
                                          <p:spTgt spid="60"/>
                                        </p:tgtEl>
                                        <p:attrNameLst>
                                          <p:attrName>ppt_x</p:attrName>
                                        </p:attrNameLst>
                                      </p:cBhvr>
                                      <p:tavLst>
                                        <p:tav tm="0">
                                          <p:val>
                                            <p:strVal val="0-#ppt_w/2"/>
                                          </p:val>
                                        </p:tav>
                                        <p:tav tm="100000">
                                          <p:val>
                                            <p:strVal val="#ppt_x"/>
                                          </p:val>
                                        </p:tav>
                                      </p:tavLst>
                                    </p:anim>
                                    <p:anim calcmode="lin" valueType="num">
                                      <p:cBhvr additive="base">
                                        <p:cTn id="308" dur="2000" fill="hold"/>
                                        <p:tgtEl>
                                          <p:spTgt spid="60"/>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000" fill="hold"/>
                                        <p:tgtEl>
                                          <p:spTgt spid="60"/>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61"/>
                                        </p:tgtEl>
                                        <p:attrNameLst>
                                          <p:attrName>style.visibility</p:attrName>
                                        </p:attrNameLst>
                                      </p:cBhvr>
                                      <p:to>
                                        <p:strVal val="visible"/>
                                      </p:to>
                                    </p:set>
                                    <p:anim calcmode="lin" valueType="num">
                                      <p:cBhvr additive="base">
                                        <p:cTn id="313" dur="2000" fill="hold"/>
                                        <p:tgtEl>
                                          <p:spTgt spid="61"/>
                                        </p:tgtEl>
                                        <p:attrNameLst>
                                          <p:attrName>ppt_x</p:attrName>
                                        </p:attrNameLst>
                                      </p:cBhvr>
                                      <p:tavLst>
                                        <p:tav tm="0">
                                          <p:val>
                                            <p:strVal val="0-#ppt_w/2"/>
                                          </p:val>
                                        </p:tav>
                                        <p:tav tm="100000">
                                          <p:val>
                                            <p:strVal val="#ppt_x"/>
                                          </p:val>
                                        </p:tav>
                                      </p:tavLst>
                                    </p:anim>
                                    <p:anim calcmode="lin" valueType="num">
                                      <p:cBhvr additive="base">
                                        <p:cTn id="314" dur="2000" fill="hold"/>
                                        <p:tgtEl>
                                          <p:spTgt spid="61"/>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000" fill="hold"/>
                                        <p:tgtEl>
                                          <p:spTgt spid="61"/>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62"/>
                                        </p:tgtEl>
                                        <p:attrNameLst>
                                          <p:attrName>style.visibility</p:attrName>
                                        </p:attrNameLst>
                                      </p:cBhvr>
                                      <p:to>
                                        <p:strVal val="visible"/>
                                      </p:to>
                                    </p:set>
                                    <p:anim calcmode="lin" valueType="num">
                                      <p:cBhvr additive="base">
                                        <p:cTn id="319" dur="2000" fill="hold"/>
                                        <p:tgtEl>
                                          <p:spTgt spid="62"/>
                                        </p:tgtEl>
                                        <p:attrNameLst>
                                          <p:attrName>ppt_x</p:attrName>
                                        </p:attrNameLst>
                                      </p:cBhvr>
                                      <p:tavLst>
                                        <p:tav tm="0">
                                          <p:val>
                                            <p:strVal val="0-#ppt_w/2"/>
                                          </p:val>
                                        </p:tav>
                                        <p:tav tm="100000">
                                          <p:val>
                                            <p:strVal val="#ppt_x"/>
                                          </p:val>
                                        </p:tav>
                                      </p:tavLst>
                                    </p:anim>
                                    <p:anim calcmode="lin" valueType="num">
                                      <p:cBhvr additive="base">
                                        <p:cTn id="320" dur="2000" fill="hold"/>
                                        <p:tgtEl>
                                          <p:spTgt spid="62"/>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000" fill="hold"/>
                                        <p:tgtEl>
                                          <p:spTgt spid="62"/>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63"/>
                                        </p:tgtEl>
                                        <p:attrNameLst>
                                          <p:attrName>style.visibility</p:attrName>
                                        </p:attrNameLst>
                                      </p:cBhvr>
                                      <p:to>
                                        <p:strVal val="visible"/>
                                      </p:to>
                                    </p:set>
                                    <p:anim calcmode="lin" valueType="num">
                                      <p:cBhvr additive="base">
                                        <p:cTn id="325" dur="2000" fill="hold"/>
                                        <p:tgtEl>
                                          <p:spTgt spid="63"/>
                                        </p:tgtEl>
                                        <p:attrNameLst>
                                          <p:attrName>ppt_x</p:attrName>
                                        </p:attrNameLst>
                                      </p:cBhvr>
                                      <p:tavLst>
                                        <p:tav tm="0">
                                          <p:val>
                                            <p:strVal val="0-#ppt_w/2"/>
                                          </p:val>
                                        </p:tav>
                                        <p:tav tm="100000">
                                          <p:val>
                                            <p:strVal val="#ppt_x"/>
                                          </p:val>
                                        </p:tav>
                                      </p:tavLst>
                                    </p:anim>
                                    <p:anim calcmode="lin" valueType="num">
                                      <p:cBhvr additive="base">
                                        <p:cTn id="326" dur="2000" fill="hold"/>
                                        <p:tgtEl>
                                          <p:spTgt spid="63"/>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000" fill="hold"/>
                                        <p:tgtEl>
                                          <p:spTgt spid="63"/>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64"/>
                                        </p:tgtEl>
                                        <p:attrNameLst>
                                          <p:attrName>style.visibility</p:attrName>
                                        </p:attrNameLst>
                                      </p:cBhvr>
                                      <p:to>
                                        <p:strVal val="visible"/>
                                      </p:to>
                                    </p:set>
                                    <p:anim calcmode="lin" valueType="num">
                                      <p:cBhvr additive="base">
                                        <p:cTn id="331" dur="2000" fill="hold"/>
                                        <p:tgtEl>
                                          <p:spTgt spid="64"/>
                                        </p:tgtEl>
                                        <p:attrNameLst>
                                          <p:attrName>ppt_x</p:attrName>
                                        </p:attrNameLst>
                                      </p:cBhvr>
                                      <p:tavLst>
                                        <p:tav tm="0">
                                          <p:val>
                                            <p:strVal val="0-#ppt_w/2"/>
                                          </p:val>
                                        </p:tav>
                                        <p:tav tm="100000">
                                          <p:val>
                                            <p:strVal val="#ppt_x"/>
                                          </p:val>
                                        </p:tav>
                                      </p:tavLst>
                                    </p:anim>
                                    <p:anim calcmode="lin" valueType="num">
                                      <p:cBhvr additive="base">
                                        <p:cTn id="332" dur="2000" fill="hold"/>
                                        <p:tgtEl>
                                          <p:spTgt spid="64"/>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000" fill="hold"/>
                                        <p:tgtEl>
                                          <p:spTgt spid="64"/>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65"/>
                                        </p:tgtEl>
                                        <p:attrNameLst>
                                          <p:attrName>style.visibility</p:attrName>
                                        </p:attrNameLst>
                                      </p:cBhvr>
                                      <p:to>
                                        <p:strVal val="visible"/>
                                      </p:to>
                                    </p:set>
                                    <p:anim calcmode="lin" valueType="num">
                                      <p:cBhvr additive="base">
                                        <p:cTn id="337" dur="2000" fill="hold"/>
                                        <p:tgtEl>
                                          <p:spTgt spid="65"/>
                                        </p:tgtEl>
                                        <p:attrNameLst>
                                          <p:attrName>ppt_x</p:attrName>
                                        </p:attrNameLst>
                                      </p:cBhvr>
                                      <p:tavLst>
                                        <p:tav tm="0">
                                          <p:val>
                                            <p:strVal val="0-#ppt_w/2"/>
                                          </p:val>
                                        </p:tav>
                                        <p:tav tm="100000">
                                          <p:val>
                                            <p:strVal val="#ppt_x"/>
                                          </p:val>
                                        </p:tav>
                                      </p:tavLst>
                                    </p:anim>
                                    <p:anim calcmode="lin" valueType="num">
                                      <p:cBhvr additive="base">
                                        <p:cTn id="338" dur="2000" fill="hold"/>
                                        <p:tgtEl>
                                          <p:spTgt spid="6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000" fill="hold"/>
                                        <p:tgtEl>
                                          <p:spTgt spid="6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6"/>
                                        </p:tgtEl>
                                        <p:attrNameLst>
                                          <p:attrName>style.visibility</p:attrName>
                                        </p:attrNameLst>
                                      </p:cBhvr>
                                      <p:to>
                                        <p:strVal val="visible"/>
                                      </p:to>
                                    </p:set>
                                    <p:anim calcmode="lin" valueType="num">
                                      <p:cBhvr additive="base">
                                        <p:cTn id="343" dur="2000" fill="hold"/>
                                        <p:tgtEl>
                                          <p:spTgt spid="66"/>
                                        </p:tgtEl>
                                        <p:attrNameLst>
                                          <p:attrName>ppt_x</p:attrName>
                                        </p:attrNameLst>
                                      </p:cBhvr>
                                      <p:tavLst>
                                        <p:tav tm="0">
                                          <p:val>
                                            <p:strVal val="0-#ppt_w/2"/>
                                          </p:val>
                                        </p:tav>
                                        <p:tav tm="100000">
                                          <p:val>
                                            <p:strVal val="#ppt_x"/>
                                          </p:val>
                                        </p:tav>
                                      </p:tavLst>
                                    </p:anim>
                                    <p:anim calcmode="lin" valueType="num">
                                      <p:cBhvr additive="base">
                                        <p:cTn id="344" dur="2000" fill="hold"/>
                                        <p:tgtEl>
                                          <p:spTgt spid="66"/>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000" fill="hold"/>
                                        <p:tgtEl>
                                          <p:spTgt spid="66"/>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7"/>
                                        </p:tgtEl>
                                        <p:attrNameLst>
                                          <p:attrName>style.visibility</p:attrName>
                                        </p:attrNameLst>
                                      </p:cBhvr>
                                      <p:to>
                                        <p:strVal val="visible"/>
                                      </p:to>
                                    </p:set>
                                    <p:anim calcmode="lin" valueType="num">
                                      <p:cBhvr additive="base">
                                        <p:cTn id="349" dur="2000" fill="hold"/>
                                        <p:tgtEl>
                                          <p:spTgt spid="67"/>
                                        </p:tgtEl>
                                        <p:attrNameLst>
                                          <p:attrName>ppt_x</p:attrName>
                                        </p:attrNameLst>
                                      </p:cBhvr>
                                      <p:tavLst>
                                        <p:tav tm="0">
                                          <p:val>
                                            <p:strVal val="0-#ppt_w/2"/>
                                          </p:val>
                                        </p:tav>
                                        <p:tav tm="100000">
                                          <p:val>
                                            <p:strVal val="#ppt_x"/>
                                          </p:val>
                                        </p:tav>
                                      </p:tavLst>
                                    </p:anim>
                                    <p:anim calcmode="lin" valueType="num">
                                      <p:cBhvr additive="base">
                                        <p:cTn id="350" dur="2000" fill="hold"/>
                                        <p:tgtEl>
                                          <p:spTgt spid="67"/>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000" fill="hold"/>
                                        <p:tgtEl>
                                          <p:spTgt spid="67"/>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8"/>
                                        </p:tgtEl>
                                        <p:attrNameLst>
                                          <p:attrName>style.visibility</p:attrName>
                                        </p:attrNameLst>
                                      </p:cBhvr>
                                      <p:to>
                                        <p:strVal val="visible"/>
                                      </p:to>
                                    </p:set>
                                    <p:anim calcmode="lin" valueType="num">
                                      <p:cBhvr additive="base">
                                        <p:cTn id="355" dur="2000" fill="hold"/>
                                        <p:tgtEl>
                                          <p:spTgt spid="68"/>
                                        </p:tgtEl>
                                        <p:attrNameLst>
                                          <p:attrName>ppt_x</p:attrName>
                                        </p:attrNameLst>
                                      </p:cBhvr>
                                      <p:tavLst>
                                        <p:tav tm="0">
                                          <p:val>
                                            <p:strVal val="0-#ppt_w/2"/>
                                          </p:val>
                                        </p:tav>
                                        <p:tav tm="100000">
                                          <p:val>
                                            <p:strVal val="#ppt_x"/>
                                          </p:val>
                                        </p:tav>
                                      </p:tavLst>
                                    </p:anim>
                                    <p:anim calcmode="lin" valueType="num">
                                      <p:cBhvr additive="base">
                                        <p:cTn id="356" dur="2000" fill="hold"/>
                                        <p:tgtEl>
                                          <p:spTgt spid="68"/>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000" fill="hold"/>
                                        <p:tgtEl>
                                          <p:spTgt spid="68"/>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9"/>
                                        </p:tgtEl>
                                        <p:attrNameLst>
                                          <p:attrName>style.visibility</p:attrName>
                                        </p:attrNameLst>
                                      </p:cBhvr>
                                      <p:to>
                                        <p:strVal val="visible"/>
                                      </p:to>
                                    </p:set>
                                    <p:anim calcmode="lin" valueType="num">
                                      <p:cBhvr additive="base">
                                        <p:cTn id="361" dur="2000" fill="hold"/>
                                        <p:tgtEl>
                                          <p:spTgt spid="69"/>
                                        </p:tgtEl>
                                        <p:attrNameLst>
                                          <p:attrName>ppt_x</p:attrName>
                                        </p:attrNameLst>
                                      </p:cBhvr>
                                      <p:tavLst>
                                        <p:tav tm="0">
                                          <p:val>
                                            <p:strVal val="0-#ppt_w/2"/>
                                          </p:val>
                                        </p:tav>
                                        <p:tav tm="100000">
                                          <p:val>
                                            <p:strVal val="#ppt_x"/>
                                          </p:val>
                                        </p:tav>
                                      </p:tavLst>
                                    </p:anim>
                                    <p:anim calcmode="lin" valueType="num">
                                      <p:cBhvr additive="base">
                                        <p:cTn id="362" dur="2000" fill="hold"/>
                                        <p:tgtEl>
                                          <p:spTgt spid="69"/>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000" fill="hold"/>
                                        <p:tgtEl>
                                          <p:spTgt spid="69"/>
                                        </p:tgtEl>
                                        <p:attrNameLst>
                                          <p:attrName>r</p:attrName>
                                        </p:attrNameLst>
                                      </p:cBhvr>
                                    </p:animRot>
                                  </p:childTnLst>
                                </p:cTn>
                              </p:par>
                              <p:par>
                                <p:cTn id="365" presetID="2" presetClass="entr" presetSubtype="2" fill="hold" grpId="0" nodeType="withEffect">
                                  <p:stCondLst>
                                    <p:cond delay="0"/>
                                  </p:stCondLst>
                                  <p:childTnLst>
                                    <p:set>
                                      <p:cBhvr>
                                        <p:cTn id="366" dur="1" fill="hold">
                                          <p:stCondLst>
                                            <p:cond delay="0"/>
                                          </p:stCondLst>
                                        </p:cTn>
                                        <p:tgtEl>
                                          <p:spTgt spid="70"/>
                                        </p:tgtEl>
                                        <p:attrNameLst>
                                          <p:attrName>style.visibility</p:attrName>
                                        </p:attrNameLst>
                                      </p:cBhvr>
                                      <p:to>
                                        <p:strVal val="visible"/>
                                      </p:to>
                                    </p:set>
                                    <p:anim calcmode="lin" valueType="num">
                                      <p:cBhvr additive="base">
                                        <p:cTn id="367" dur="2000" fill="hold"/>
                                        <p:tgtEl>
                                          <p:spTgt spid="70"/>
                                        </p:tgtEl>
                                        <p:attrNameLst>
                                          <p:attrName>ppt_x</p:attrName>
                                        </p:attrNameLst>
                                      </p:cBhvr>
                                      <p:tavLst>
                                        <p:tav tm="0">
                                          <p:val>
                                            <p:strVal val="1+#ppt_w/2"/>
                                          </p:val>
                                        </p:tav>
                                        <p:tav tm="100000">
                                          <p:val>
                                            <p:strVal val="#ppt_x"/>
                                          </p:val>
                                        </p:tav>
                                      </p:tavLst>
                                    </p:anim>
                                    <p:anim calcmode="lin" valueType="num">
                                      <p:cBhvr additive="base">
                                        <p:cTn id="368" dur="2000" fill="hold"/>
                                        <p:tgtEl>
                                          <p:spTgt spid="70"/>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000" fill="hold"/>
                                        <p:tgtEl>
                                          <p:spTgt spid="70"/>
                                        </p:tgtEl>
                                        <p:attrNameLst>
                                          <p:attrName>r</p:attrName>
                                        </p:attrNameLst>
                                      </p:cBhvr>
                                    </p:animRot>
                                  </p:childTnLst>
                                </p:cTn>
                              </p:par>
                              <p:par>
                                <p:cTn id="371" presetID="2" presetClass="entr" presetSubtype="2" fill="hold" grpId="0" nodeType="withEffect">
                                  <p:stCondLst>
                                    <p:cond delay="0"/>
                                  </p:stCondLst>
                                  <p:childTnLst>
                                    <p:set>
                                      <p:cBhvr>
                                        <p:cTn id="372" dur="1" fill="hold">
                                          <p:stCondLst>
                                            <p:cond delay="0"/>
                                          </p:stCondLst>
                                        </p:cTn>
                                        <p:tgtEl>
                                          <p:spTgt spid="71"/>
                                        </p:tgtEl>
                                        <p:attrNameLst>
                                          <p:attrName>style.visibility</p:attrName>
                                        </p:attrNameLst>
                                      </p:cBhvr>
                                      <p:to>
                                        <p:strVal val="visible"/>
                                      </p:to>
                                    </p:set>
                                    <p:anim calcmode="lin" valueType="num">
                                      <p:cBhvr additive="base">
                                        <p:cTn id="373" dur="2000" fill="hold"/>
                                        <p:tgtEl>
                                          <p:spTgt spid="71"/>
                                        </p:tgtEl>
                                        <p:attrNameLst>
                                          <p:attrName>ppt_x</p:attrName>
                                        </p:attrNameLst>
                                      </p:cBhvr>
                                      <p:tavLst>
                                        <p:tav tm="0">
                                          <p:val>
                                            <p:strVal val="1+#ppt_w/2"/>
                                          </p:val>
                                        </p:tav>
                                        <p:tav tm="100000">
                                          <p:val>
                                            <p:strVal val="#ppt_x"/>
                                          </p:val>
                                        </p:tav>
                                      </p:tavLst>
                                    </p:anim>
                                    <p:anim calcmode="lin" valueType="num">
                                      <p:cBhvr additive="base">
                                        <p:cTn id="374" dur="2000" fill="hold"/>
                                        <p:tgtEl>
                                          <p:spTgt spid="71"/>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000" fill="hold"/>
                                        <p:tgtEl>
                                          <p:spTgt spid="71"/>
                                        </p:tgtEl>
                                        <p:attrNameLst>
                                          <p:attrName>r</p:attrName>
                                        </p:attrNameLst>
                                      </p:cBhvr>
                                    </p:animRot>
                                  </p:childTnLst>
                                </p:cTn>
                              </p:par>
                              <p:par>
                                <p:cTn id="377" presetID="2" presetClass="entr" presetSubtype="2" fill="hold" grpId="0" nodeType="withEffect">
                                  <p:stCondLst>
                                    <p:cond delay="0"/>
                                  </p:stCondLst>
                                  <p:childTnLst>
                                    <p:set>
                                      <p:cBhvr>
                                        <p:cTn id="378" dur="1" fill="hold">
                                          <p:stCondLst>
                                            <p:cond delay="0"/>
                                          </p:stCondLst>
                                        </p:cTn>
                                        <p:tgtEl>
                                          <p:spTgt spid="72"/>
                                        </p:tgtEl>
                                        <p:attrNameLst>
                                          <p:attrName>style.visibility</p:attrName>
                                        </p:attrNameLst>
                                      </p:cBhvr>
                                      <p:to>
                                        <p:strVal val="visible"/>
                                      </p:to>
                                    </p:set>
                                    <p:anim calcmode="lin" valueType="num">
                                      <p:cBhvr additive="base">
                                        <p:cTn id="379" dur="2000" fill="hold"/>
                                        <p:tgtEl>
                                          <p:spTgt spid="72"/>
                                        </p:tgtEl>
                                        <p:attrNameLst>
                                          <p:attrName>ppt_x</p:attrName>
                                        </p:attrNameLst>
                                      </p:cBhvr>
                                      <p:tavLst>
                                        <p:tav tm="0">
                                          <p:val>
                                            <p:strVal val="1+#ppt_w/2"/>
                                          </p:val>
                                        </p:tav>
                                        <p:tav tm="100000">
                                          <p:val>
                                            <p:strVal val="#ppt_x"/>
                                          </p:val>
                                        </p:tav>
                                      </p:tavLst>
                                    </p:anim>
                                    <p:anim calcmode="lin" valueType="num">
                                      <p:cBhvr additive="base">
                                        <p:cTn id="380" dur="2000" fill="hold"/>
                                        <p:tgtEl>
                                          <p:spTgt spid="72"/>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000" fill="hold"/>
                                        <p:tgtEl>
                                          <p:spTgt spid="72"/>
                                        </p:tgtEl>
                                        <p:attrNameLst>
                                          <p:attrName>r</p:attrName>
                                        </p:attrNameLst>
                                      </p:cBhvr>
                                    </p:animRot>
                                  </p:childTnLst>
                                </p:cTn>
                              </p:par>
                              <p:par>
                                <p:cTn id="383" presetID="2" presetClass="entr" presetSubtype="2" fill="hold" grpId="0" nodeType="withEffect">
                                  <p:stCondLst>
                                    <p:cond delay="0"/>
                                  </p:stCondLst>
                                  <p:childTnLst>
                                    <p:set>
                                      <p:cBhvr>
                                        <p:cTn id="384" dur="1" fill="hold">
                                          <p:stCondLst>
                                            <p:cond delay="0"/>
                                          </p:stCondLst>
                                        </p:cTn>
                                        <p:tgtEl>
                                          <p:spTgt spid="73"/>
                                        </p:tgtEl>
                                        <p:attrNameLst>
                                          <p:attrName>style.visibility</p:attrName>
                                        </p:attrNameLst>
                                      </p:cBhvr>
                                      <p:to>
                                        <p:strVal val="visible"/>
                                      </p:to>
                                    </p:set>
                                    <p:anim calcmode="lin" valueType="num">
                                      <p:cBhvr additive="base">
                                        <p:cTn id="385" dur="2000" fill="hold"/>
                                        <p:tgtEl>
                                          <p:spTgt spid="73"/>
                                        </p:tgtEl>
                                        <p:attrNameLst>
                                          <p:attrName>ppt_x</p:attrName>
                                        </p:attrNameLst>
                                      </p:cBhvr>
                                      <p:tavLst>
                                        <p:tav tm="0">
                                          <p:val>
                                            <p:strVal val="1+#ppt_w/2"/>
                                          </p:val>
                                        </p:tav>
                                        <p:tav tm="100000">
                                          <p:val>
                                            <p:strVal val="#ppt_x"/>
                                          </p:val>
                                        </p:tav>
                                      </p:tavLst>
                                    </p:anim>
                                    <p:anim calcmode="lin" valueType="num">
                                      <p:cBhvr additive="base">
                                        <p:cTn id="386" dur="2000" fill="hold"/>
                                        <p:tgtEl>
                                          <p:spTgt spid="73"/>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000" fill="hold"/>
                                        <p:tgtEl>
                                          <p:spTgt spid="73"/>
                                        </p:tgtEl>
                                        <p:attrNameLst>
                                          <p:attrName>r</p:attrName>
                                        </p:attrNameLst>
                                      </p:cBhvr>
                                    </p:animRot>
                                  </p:childTnLst>
                                </p:cTn>
                              </p:par>
                              <p:par>
                                <p:cTn id="389" presetID="2" presetClass="entr" presetSubtype="2" fill="hold" grpId="0" nodeType="withEffect">
                                  <p:stCondLst>
                                    <p:cond delay="0"/>
                                  </p:stCondLst>
                                  <p:childTnLst>
                                    <p:set>
                                      <p:cBhvr>
                                        <p:cTn id="390" dur="1" fill="hold">
                                          <p:stCondLst>
                                            <p:cond delay="0"/>
                                          </p:stCondLst>
                                        </p:cTn>
                                        <p:tgtEl>
                                          <p:spTgt spid="74"/>
                                        </p:tgtEl>
                                        <p:attrNameLst>
                                          <p:attrName>style.visibility</p:attrName>
                                        </p:attrNameLst>
                                      </p:cBhvr>
                                      <p:to>
                                        <p:strVal val="visible"/>
                                      </p:to>
                                    </p:set>
                                    <p:anim calcmode="lin" valueType="num">
                                      <p:cBhvr additive="base">
                                        <p:cTn id="391" dur="2000" fill="hold"/>
                                        <p:tgtEl>
                                          <p:spTgt spid="74"/>
                                        </p:tgtEl>
                                        <p:attrNameLst>
                                          <p:attrName>ppt_x</p:attrName>
                                        </p:attrNameLst>
                                      </p:cBhvr>
                                      <p:tavLst>
                                        <p:tav tm="0">
                                          <p:val>
                                            <p:strVal val="1+#ppt_w/2"/>
                                          </p:val>
                                        </p:tav>
                                        <p:tav tm="100000">
                                          <p:val>
                                            <p:strVal val="#ppt_x"/>
                                          </p:val>
                                        </p:tav>
                                      </p:tavLst>
                                    </p:anim>
                                    <p:anim calcmode="lin" valueType="num">
                                      <p:cBhvr additive="base">
                                        <p:cTn id="392" dur="2000" fill="hold"/>
                                        <p:tgtEl>
                                          <p:spTgt spid="74"/>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000" fill="hold"/>
                                        <p:tgtEl>
                                          <p:spTgt spid="74"/>
                                        </p:tgtEl>
                                        <p:attrNameLst>
                                          <p:attrName>r</p:attrName>
                                        </p:attrNameLst>
                                      </p:cBhvr>
                                    </p:animRot>
                                  </p:childTnLst>
                                </p:cTn>
                              </p:par>
                              <p:par>
                                <p:cTn id="395" presetID="2" presetClass="entr" presetSubtype="2" fill="hold" grpId="0" nodeType="withEffect">
                                  <p:stCondLst>
                                    <p:cond delay="0"/>
                                  </p:stCondLst>
                                  <p:childTnLst>
                                    <p:set>
                                      <p:cBhvr>
                                        <p:cTn id="396" dur="1" fill="hold">
                                          <p:stCondLst>
                                            <p:cond delay="0"/>
                                          </p:stCondLst>
                                        </p:cTn>
                                        <p:tgtEl>
                                          <p:spTgt spid="75"/>
                                        </p:tgtEl>
                                        <p:attrNameLst>
                                          <p:attrName>style.visibility</p:attrName>
                                        </p:attrNameLst>
                                      </p:cBhvr>
                                      <p:to>
                                        <p:strVal val="visible"/>
                                      </p:to>
                                    </p:set>
                                    <p:anim calcmode="lin" valueType="num">
                                      <p:cBhvr additive="base">
                                        <p:cTn id="397" dur="2000" fill="hold"/>
                                        <p:tgtEl>
                                          <p:spTgt spid="75"/>
                                        </p:tgtEl>
                                        <p:attrNameLst>
                                          <p:attrName>ppt_x</p:attrName>
                                        </p:attrNameLst>
                                      </p:cBhvr>
                                      <p:tavLst>
                                        <p:tav tm="0">
                                          <p:val>
                                            <p:strVal val="1+#ppt_w/2"/>
                                          </p:val>
                                        </p:tav>
                                        <p:tav tm="100000">
                                          <p:val>
                                            <p:strVal val="#ppt_x"/>
                                          </p:val>
                                        </p:tav>
                                      </p:tavLst>
                                    </p:anim>
                                    <p:anim calcmode="lin" valueType="num">
                                      <p:cBhvr additive="base">
                                        <p:cTn id="398" dur="2000" fill="hold"/>
                                        <p:tgtEl>
                                          <p:spTgt spid="75"/>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000" fill="hold"/>
                                        <p:tgtEl>
                                          <p:spTgt spid="75"/>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76"/>
                                        </p:tgtEl>
                                        <p:attrNameLst>
                                          <p:attrName>style.visibility</p:attrName>
                                        </p:attrNameLst>
                                      </p:cBhvr>
                                      <p:to>
                                        <p:strVal val="visible"/>
                                      </p:to>
                                    </p:set>
                                    <p:anim calcmode="lin" valueType="num">
                                      <p:cBhvr additive="base">
                                        <p:cTn id="403" dur="2000" fill="hold"/>
                                        <p:tgtEl>
                                          <p:spTgt spid="76"/>
                                        </p:tgtEl>
                                        <p:attrNameLst>
                                          <p:attrName>ppt_x</p:attrName>
                                        </p:attrNameLst>
                                      </p:cBhvr>
                                      <p:tavLst>
                                        <p:tav tm="0">
                                          <p:val>
                                            <p:strVal val="1+#ppt_w/2"/>
                                          </p:val>
                                        </p:tav>
                                        <p:tav tm="100000">
                                          <p:val>
                                            <p:strVal val="#ppt_x"/>
                                          </p:val>
                                        </p:tav>
                                      </p:tavLst>
                                    </p:anim>
                                    <p:anim calcmode="lin" valueType="num">
                                      <p:cBhvr additive="base">
                                        <p:cTn id="404" dur="2000" fill="hold"/>
                                        <p:tgtEl>
                                          <p:spTgt spid="76"/>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000" fill="hold"/>
                                        <p:tgtEl>
                                          <p:spTgt spid="76"/>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000" fill="hold"/>
                                        <p:tgtEl>
                                          <p:spTgt spid="77"/>
                                        </p:tgtEl>
                                        <p:attrNameLst>
                                          <p:attrName>ppt_x</p:attrName>
                                        </p:attrNameLst>
                                      </p:cBhvr>
                                      <p:tavLst>
                                        <p:tav tm="0">
                                          <p:val>
                                            <p:strVal val="1+#ppt_w/2"/>
                                          </p:val>
                                        </p:tav>
                                        <p:tav tm="100000">
                                          <p:val>
                                            <p:strVal val="#ppt_x"/>
                                          </p:val>
                                        </p:tav>
                                      </p:tavLst>
                                    </p:anim>
                                    <p:anim calcmode="lin" valueType="num">
                                      <p:cBhvr additive="base">
                                        <p:cTn id="410" dur="2000" fill="hold"/>
                                        <p:tgtEl>
                                          <p:spTgt spid="77"/>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000" fill="hold"/>
                                        <p:tgtEl>
                                          <p:spTgt spid="77"/>
                                        </p:tgtEl>
                                        <p:attrNameLst>
                                          <p:attrName>r</p:attrName>
                                        </p:attrNameLst>
                                      </p:cBhvr>
                                    </p:animRot>
                                  </p:childTnLst>
                                </p:cTn>
                              </p:par>
                              <p:par>
                                <p:cTn id="413" presetID="2" presetClass="entr" presetSubtype="2" fill="hold" grpId="0" nodeType="withEffect">
                                  <p:stCondLst>
                                    <p:cond delay="0"/>
                                  </p:stCondLst>
                                  <p:childTnLst>
                                    <p:set>
                                      <p:cBhvr>
                                        <p:cTn id="414" dur="1" fill="hold">
                                          <p:stCondLst>
                                            <p:cond delay="0"/>
                                          </p:stCondLst>
                                        </p:cTn>
                                        <p:tgtEl>
                                          <p:spTgt spid="78"/>
                                        </p:tgtEl>
                                        <p:attrNameLst>
                                          <p:attrName>style.visibility</p:attrName>
                                        </p:attrNameLst>
                                      </p:cBhvr>
                                      <p:to>
                                        <p:strVal val="visible"/>
                                      </p:to>
                                    </p:set>
                                    <p:anim calcmode="lin" valueType="num">
                                      <p:cBhvr additive="base">
                                        <p:cTn id="415" dur="2000" fill="hold"/>
                                        <p:tgtEl>
                                          <p:spTgt spid="78"/>
                                        </p:tgtEl>
                                        <p:attrNameLst>
                                          <p:attrName>ppt_x</p:attrName>
                                        </p:attrNameLst>
                                      </p:cBhvr>
                                      <p:tavLst>
                                        <p:tav tm="0">
                                          <p:val>
                                            <p:strVal val="1+#ppt_w/2"/>
                                          </p:val>
                                        </p:tav>
                                        <p:tav tm="100000">
                                          <p:val>
                                            <p:strVal val="#ppt_x"/>
                                          </p:val>
                                        </p:tav>
                                      </p:tavLst>
                                    </p:anim>
                                    <p:anim calcmode="lin" valueType="num">
                                      <p:cBhvr additive="base">
                                        <p:cTn id="416" dur="2000" fill="hold"/>
                                        <p:tgtEl>
                                          <p:spTgt spid="78"/>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000" fill="hold"/>
                                        <p:tgtEl>
                                          <p:spTgt spid="78"/>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79"/>
                                        </p:tgtEl>
                                        <p:attrNameLst>
                                          <p:attrName>style.visibility</p:attrName>
                                        </p:attrNameLst>
                                      </p:cBhvr>
                                      <p:to>
                                        <p:strVal val="visible"/>
                                      </p:to>
                                    </p:set>
                                    <p:anim calcmode="lin" valueType="num">
                                      <p:cBhvr additive="base">
                                        <p:cTn id="421" dur="2000" fill="hold"/>
                                        <p:tgtEl>
                                          <p:spTgt spid="79"/>
                                        </p:tgtEl>
                                        <p:attrNameLst>
                                          <p:attrName>ppt_x</p:attrName>
                                        </p:attrNameLst>
                                      </p:cBhvr>
                                      <p:tavLst>
                                        <p:tav tm="0">
                                          <p:val>
                                            <p:strVal val="1+#ppt_w/2"/>
                                          </p:val>
                                        </p:tav>
                                        <p:tav tm="100000">
                                          <p:val>
                                            <p:strVal val="#ppt_x"/>
                                          </p:val>
                                        </p:tav>
                                      </p:tavLst>
                                    </p:anim>
                                    <p:anim calcmode="lin" valueType="num">
                                      <p:cBhvr additive="base">
                                        <p:cTn id="422" dur="2000" fill="hold"/>
                                        <p:tgtEl>
                                          <p:spTgt spid="7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000" fill="hold"/>
                                        <p:tgtEl>
                                          <p:spTgt spid="79"/>
                                        </p:tgtEl>
                                        <p:attrNameLst>
                                          <p:attrName>r</p:attrName>
                                        </p:attrNameLst>
                                      </p:cBhvr>
                                    </p:animRot>
                                  </p:childTnLst>
                                </p:cTn>
                              </p:par>
                              <p:par>
                                <p:cTn id="425" presetID="2" presetClass="entr" presetSubtype="2" fill="hold" grpId="0" nodeType="withEffect">
                                  <p:stCondLst>
                                    <p:cond delay="0"/>
                                  </p:stCondLst>
                                  <p:childTnLst>
                                    <p:set>
                                      <p:cBhvr>
                                        <p:cTn id="426" dur="1" fill="hold">
                                          <p:stCondLst>
                                            <p:cond delay="0"/>
                                          </p:stCondLst>
                                        </p:cTn>
                                        <p:tgtEl>
                                          <p:spTgt spid="80"/>
                                        </p:tgtEl>
                                        <p:attrNameLst>
                                          <p:attrName>style.visibility</p:attrName>
                                        </p:attrNameLst>
                                      </p:cBhvr>
                                      <p:to>
                                        <p:strVal val="visible"/>
                                      </p:to>
                                    </p:set>
                                    <p:anim calcmode="lin" valueType="num">
                                      <p:cBhvr additive="base">
                                        <p:cTn id="427" dur="2000" fill="hold"/>
                                        <p:tgtEl>
                                          <p:spTgt spid="80"/>
                                        </p:tgtEl>
                                        <p:attrNameLst>
                                          <p:attrName>ppt_x</p:attrName>
                                        </p:attrNameLst>
                                      </p:cBhvr>
                                      <p:tavLst>
                                        <p:tav tm="0">
                                          <p:val>
                                            <p:strVal val="1+#ppt_w/2"/>
                                          </p:val>
                                        </p:tav>
                                        <p:tav tm="100000">
                                          <p:val>
                                            <p:strVal val="#ppt_x"/>
                                          </p:val>
                                        </p:tav>
                                      </p:tavLst>
                                    </p:anim>
                                    <p:anim calcmode="lin" valueType="num">
                                      <p:cBhvr additive="base">
                                        <p:cTn id="428" dur="2000" fill="hold"/>
                                        <p:tgtEl>
                                          <p:spTgt spid="80"/>
                                        </p:tgtEl>
                                        <p:attrNameLst>
                                          <p:attrName>ppt_y</p:attrName>
                                        </p:attrNameLst>
                                      </p:cBhvr>
                                      <p:tavLst>
                                        <p:tav tm="0">
                                          <p:val>
                                            <p:strVal val="#ppt_y"/>
                                          </p:val>
                                        </p:tav>
                                        <p:tav tm="100000">
                                          <p:val>
                                            <p:strVal val="#ppt_y"/>
                                          </p:val>
                                        </p:tav>
                                      </p:tavLst>
                                    </p:anim>
                                  </p:childTnLst>
                                </p:cTn>
                              </p:par>
                              <p:par>
                                <p:cTn id="429" presetID="8" presetClass="emph" presetSubtype="0" fill="hold" grpId="1" nodeType="withEffect">
                                  <p:stCondLst>
                                    <p:cond delay="0"/>
                                  </p:stCondLst>
                                  <p:childTnLst>
                                    <p:animRot by="-21600000">
                                      <p:cBhvr>
                                        <p:cTn id="430" dur="2000" fill="hold"/>
                                        <p:tgtEl>
                                          <p:spTgt spid="80"/>
                                        </p:tgtEl>
                                        <p:attrNameLst>
                                          <p:attrName>r</p:attrName>
                                        </p:attrNameLst>
                                      </p:cBhvr>
                                    </p:animRot>
                                  </p:childTnLst>
                                </p:cTn>
                              </p:par>
                              <p:par>
                                <p:cTn id="431" presetID="2" presetClass="entr" presetSubtype="2" fill="hold" grpId="0" nodeType="withEffect">
                                  <p:stCondLst>
                                    <p:cond delay="0"/>
                                  </p:stCondLst>
                                  <p:childTnLst>
                                    <p:set>
                                      <p:cBhvr>
                                        <p:cTn id="432" dur="1" fill="hold">
                                          <p:stCondLst>
                                            <p:cond delay="0"/>
                                          </p:stCondLst>
                                        </p:cTn>
                                        <p:tgtEl>
                                          <p:spTgt spid="81"/>
                                        </p:tgtEl>
                                        <p:attrNameLst>
                                          <p:attrName>style.visibility</p:attrName>
                                        </p:attrNameLst>
                                      </p:cBhvr>
                                      <p:to>
                                        <p:strVal val="visible"/>
                                      </p:to>
                                    </p:set>
                                    <p:anim calcmode="lin" valueType="num">
                                      <p:cBhvr additive="base">
                                        <p:cTn id="433" dur="2000" fill="hold"/>
                                        <p:tgtEl>
                                          <p:spTgt spid="81"/>
                                        </p:tgtEl>
                                        <p:attrNameLst>
                                          <p:attrName>ppt_x</p:attrName>
                                        </p:attrNameLst>
                                      </p:cBhvr>
                                      <p:tavLst>
                                        <p:tav tm="0">
                                          <p:val>
                                            <p:strVal val="1+#ppt_w/2"/>
                                          </p:val>
                                        </p:tav>
                                        <p:tav tm="100000">
                                          <p:val>
                                            <p:strVal val="#ppt_x"/>
                                          </p:val>
                                        </p:tav>
                                      </p:tavLst>
                                    </p:anim>
                                    <p:anim calcmode="lin" valueType="num">
                                      <p:cBhvr additive="base">
                                        <p:cTn id="434" dur="2000" fill="hold"/>
                                        <p:tgtEl>
                                          <p:spTgt spid="81"/>
                                        </p:tgtEl>
                                        <p:attrNameLst>
                                          <p:attrName>ppt_y</p:attrName>
                                        </p:attrNameLst>
                                      </p:cBhvr>
                                      <p:tavLst>
                                        <p:tav tm="0">
                                          <p:val>
                                            <p:strVal val="#ppt_y"/>
                                          </p:val>
                                        </p:tav>
                                        <p:tav tm="100000">
                                          <p:val>
                                            <p:strVal val="#ppt_y"/>
                                          </p:val>
                                        </p:tav>
                                      </p:tavLst>
                                    </p:anim>
                                  </p:childTnLst>
                                </p:cTn>
                              </p:par>
                              <p:par>
                                <p:cTn id="435" presetID="8" presetClass="emph" presetSubtype="0" fill="hold" grpId="1" nodeType="withEffect">
                                  <p:stCondLst>
                                    <p:cond delay="0"/>
                                  </p:stCondLst>
                                  <p:childTnLst>
                                    <p:animRot by="-21600000">
                                      <p:cBhvr>
                                        <p:cTn id="436" dur="2000" fill="hold"/>
                                        <p:tgtEl>
                                          <p:spTgt spid="81"/>
                                        </p:tgtEl>
                                        <p:attrNameLst>
                                          <p:attrName>r</p:attrName>
                                        </p:attrNameLst>
                                      </p:cBhvr>
                                    </p:animRot>
                                  </p:childTnLst>
                                </p:cTn>
                              </p:par>
                              <p:par>
                                <p:cTn id="437" presetID="2" presetClass="entr" presetSubtype="2" fill="hold" grpId="0" nodeType="withEffect">
                                  <p:stCondLst>
                                    <p:cond delay="0"/>
                                  </p:stCondLst>
                                  <p:childTnLst>
                                    <p:set>
                                      <p:cBhvr>
                                        <p:cTn id="438" dur="1" fill="hold">
                                          <p:stCondLst>
                                            <p:cond delay="0"/>
                                          </p:stCondLst>
                                        </p:cTn>
                                        <p:tgtEl>
                                          <p:spTgt spid="82"/>
                                        </p:tgtEl>
                                        <p:attrNameLst>
                                          <p:attrName>style.visibility</p:attrName>
                                        </p:attrNameLst>
                                      </p:cBhvr>
                                      <p:to>
                                        <p:strVal val="visible"/>
                                      </p:to>
                                    </p:set>
                                    <p:anim calcmode="lin" valueType="num">
                                      <p:cBhvr additive="base">
                                        <p:cTn id="439" dur="2000" fill="hold"/>
                                        <p:tgtEl>
                                          <p:spTgt spid="82"/>
                                        </p:tgtEl>
                                        <p:attrNameLst>
                                          <p:attrName>ppt_x</p:attrName>
                                        </p:attrNameLst>
                                      </p:cBhvr>
                                      <p:tavLst>
                                        <p:tav tm="0">
                                          <p:val>
                                            <p:strVal val="1+#ppt_w/2"/>
                                          </p:val>
                                        </p:tav>
                                        <p:tav tm="100000">
                                          <p:val>
                                            <p:strVal val="#ppt_x"/>
                                          </p:val>
                                        </p:tav>
                                      </p:tavLst>
                                    </p:anim>
                                    <p:anim calcmode="lin" valueType="num">
                                      <p:cBhvr additive="base">
                                        <p:cTn id="440" dur="2000" fill="hold"/>
                                        <p:tgtEl>
                                          <p:spTgt spid="82"/>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000" fill="hold"/>
                                        <p:tgtEl>
                                          <p:spTgt spid="82"/>
                                        </p:tgtEl>
                                        <p:attrNameLst>
                                          <p:attrName>r</p:attrName>
                                        </p:attrNameLst>
                                      </p:cBhvr>
                                    </p:animRot>
                                  </p:childTnLst>
                                </p:cTn>
                              </p:par>
                              <p:par>
                                <p:cTn id="443" presetID="2" presetClass="entr" presetSubtype="2" fill="hold" grpId="0" nodeType="withEffect">
                                  <p:stCondLst>
                                    <p:cond delay="0"/>
                                  </p:stCondLst>
                                  <p:childTnLst>
                                    <p:set>
                                      <p:cBhvr>
                                        <p:cTn id="444" dur="1" fill="hold">
                                          <p:stCondLst>
                                            <p:cond delay="0"/>
                                          </p:stCondLst>
                                        </p:cTn>
                                        <p:tgtEl>
                                          <p:spTgt spid="83"/>
                                        </p:tgtEl>
                                        <p:attrNameLst>
                                          <p:attrName>style.visibility</p:attrName>
                                        </p:attrNameLst>
                                      </p:cBhvr>
                                      <p:to>
                                        <p:strVal val="visible"/>
                                      </p:to>
                                    </p:set>
                                    <p:anim calcmode="lin" valueType="num">
                                      <p:cBhvr additive="base">
                                        <p:cTn id="445" dur="2000" fill="hold"/>
                                        <p:tgtEl>
                                          <p:spTgt spid="83"/>
                                        </p:tgtEl>
                                        <p:attrNameLst>
                                          <p:attrName>ppt_x</p:attrName>
                                        </p:attrNameLst>
                                      </p:cBhvr>
                                      <p:tavLst>
                                        <p:tav tm="0">
                                          <p:val>
                                            <p:strVal val="1+#ppt_w/2"/>
                                          </p:val>
                                        </p:tav>
                                        <p:tav tm="100000">
                                          <p:val>
                                            <p:strVal val="#ppt_x"/>
                                          </p:val>
                                        </p:tav>
                                      </p:tavLst>
                                    </p:anim>
                                    <p:anim calcmode="lin" valueType="num">
                                      <p:cBhvr additive="base">
                                        <p:cTn id="446" dur="2000" fill="hold"/>
                                        <p:tgtEl>
                                          <p:spTgt spid="83"/>
                                        </p:tgtEl>
                                        <p:attrNameLst>
                                          <p:attrName>ppt_y</p:attrName>
                                        </p:attrNameLst>
                                      </p:cBhvr>
                                      <p:tavLst>
                                        <p:tav tm="0">
                                          <p:val>
                                            <p:strVal val="#ppt_y"/>
                                          </p:val>
                                        </p:tav>
                                        <p:tav tm="100000">
                                          <p:val>
                                            <p:strVal val="#ppt_y"/>
                                          </p:val>
                                        </p:tav>
                                      </p:tavLst>
                                    </p:anim>
                                  </p:childTnLst>
                                </p:cTn>
                              </p:par>
                              <p:par>
                                <p:cTn id="447" presetID="8" presetClass="emph" presetSubtype="0" fill="hold" grpId="1" nodeType="withEffect">
                                  <p:stCondLst>
                                    <p:cond delay="0"/>
                                  </p:stCondLst>
                                  <p:childTnLst>
                                    <p:animRot by="-21600000">
                                      <p:cBhvr>
                                        <p:cTn id="448" dur="2000" fill="hold"/>
                                        <p:tgtEl>
                                          <p:spTgt spid="83"/>
                                        </p:tgtEl>
                                        <p:attrNameLst>
                                          <p:attrName>r</p:attrName>
                                        </p:attrNameLst>
                                      </p:cBhvr>
                                    </p:animRot>
                                  </p:childTnLst>
                                </p:cTn>
                              </p:par>
                              <p:par>
                                <p:cTn id="449" presetID="2" presetClass="entr" presetSubtype="2" fill="hold" grpId="0" nodeType="withEffect">
                                  <p:stCondLst>
                                    <p:cond delay="0"/>
                                  </p:stCondLst>
                                  <p:childTnLst>
                                    <p:set>
                                      <p:cBhvr>
                                        <p:cTn id="450" dur="1" fill="hold">
                                          <p:stCondLst>
                                            <p:cond delay="0"/>
                                          </p:stCondLst>
                                        </p:cTn>
                                        <p:tgtEl>
                                          <p:spTgt spid="84"/>
                                        </p:tgtEl>
                                        <p:attrNameLst>
                                          <p:attrName>style.visibility</p:attrName>
                                        </p:attrNameLst>
                                      </p:cBhvr>
                                      <p:to>
                                        <p:strVal val="visible"/>
                                      </p:to>
                                    </p:set>
                                    <p:anim calcmode="lin" valueType="num">
                                      <p:cBhvr additive="base">
                                        <p:cTn id="451" dur="2000" fill="hold"/>
                                        <p:tgtEl>
                                          <p:spTgt spid="84"/>
                                        </p:tgtEl>
                                        <p:attrNameLst>
                                          <p:attrName>ppt_x</p:attrName>
                                        </p:attrNameLst>
                                      </p:cBhvr>
                                      <p:tavLst>
                                        <p:tav tm="0">
                                          <p:val>
                                            <p:strVal val="1+#ppt_w/2"/>
                                          </p:val>
                                        </p:tav>
                                        <p:tav tm="100000">
                                          <p:val>
                                            <p:strVal val="#ppt_x"/>
                                          </p:val>
                                        </p:tav>
                                      </p:tavLst>
                                    </p:anim>
                                    <p:anim calcmode="lin" valueType="num">
                                      <p:cBhvr additive="base">
                                        <p:cTn id="452" dur="2000" fill="hold"/>
                                        <p:tgtEl>
                                          <p:spTgt spid="84"/>
                                        </p:tgtEl>
                                        <p:attrNameLst>
                                          <p:attrName>ppt_y</p:attrName>
                                        </p:attrNameLst>
                                      </p:cBhvr>
                                      <p:tavLst>
                                        <p:tav tm="0">
                                          <p:val>
                                            <p:strVal val="#ppt_y"/>
                                          </p:val>
                                        </p:tav>
                                        <p:tav tm="100000">
                                          <p:val>
                                            <p:strVal val="#ppt_y"/>
                                          </p:val>
                                        </p:tav>
                                      </p:tavLst>
                                    </p:anim>
                                  </p:childTnLst>
                                </p:cTn>
                              </p:par>
                              <p:par>
                                <p:cTn id="453" presetID="8" presetClass="emph" presetSubtype="0" fill="hold" grpId="1" nodeType="withEffect">
                                  <p:stCondLst>
                                    <p:cond delay="0"/>
                                  </p:stCondLst>
                                  <p:childTnLst>
                                    <p:animRot by="-21600000">
                                      <p:cBhvr>
                                        <p:cTn id="454" dur="2000" fill="hold"/>
                                        <p:tgtEl>
                                          <p:spTgt spid="84"/>
                                        </p:tgtEl>
                                        <p:attrNameLst>
                                          <p:attrName>r</p:attrName>
                                        </p:attrNameLst>
                                      </p:cBhvr>
                                    </p:animRot>
                                  </p:childTnLst>
                                </p:cTn>
                              </p:par>
                              <p:par>
                                <p:cTn id="455" presetID="9" presetClass="emph" presetSubtype="0" grpId="0" nodeType="withEffect">
                                  <p:stCondLst>
                                    <p:cond delay="0"/>
                                  </p:stCondLst>
                                  <p:childTnLst>
                                    <p:set>
                                      <p:cBhvr rctx="PPT">
                                        <p:cTn id="456" dur="indefinite"/>
                                        <p:tgtEl>
                                          <p:spTgt spid="87"/>
                                        </p:tgtEl>
                                        <p:attrNameLst>
                                          <p:attrName>style.opacity</p:attrName>
                                        </p:attrNameLst>
                                      </p:cBhvr>
                                      <p:to>
                                        <p:strVal val="0"/>
                                      </p:to>
                                    </p:set>
                                    <p:animEffect filter="image" prLst="opacity: 0">
                                      <p:cBhvr rctx="IE">
                                        <p:cTn id="457" dur="indefinite"/>
                                        <p:tgtEl>
                                          <p:spTgt spid="87"/>
                                        </p:tgtEl>
                                      </p:cBhvr>
                                    </p:animEffect>
                                  </p:childTnLst>
                                </p:cTn>
                              </p:par>
                            </p:childTnLst>
                          </p:cTn>
                        </p:par>
                        <p:par>
                          <p:cTn id="458" fill="hold">
                            <p:stCondLst>
                              <p:cond delay="2000"/>
                            </p:stCondLst>
                            <p:childTnLst>
                              <p:par>
                                <p:cTn id="459" presetID="2" presetClass="exit" presetSubtype="2" fill="hold" grpId="2" nodeType="afterEffect">
                                  <p:stCondLst>
                                    <p:cond delay="0"/>
                                  </p:stCondLst>
                                  <p:childTnLst>
                                    <p:anim calcmode="lin" valueType="num">
                                      <p:cBhvr additive="base">
                                        <p:cTn id="460" dur="2250"/>
                                        <p:tgtEl>
                                          <p:spTgt spid="18"/>
                                        </p:tgtEl>
                                        <p:attrNameLst>
                                          <p:attrName>ppt_x</p:attrName>
                                        </p:attrNameLst>
                                      </p:cBhvr>
                                      <p:tavLst>
                                        <p:tav tm="0">
                                          <p:val>
                                            <p:strVal val="ppt_x"/>
                                          </p:val>
                                        </p:tav>
                                        <p:tav tm="100000">
                                          <p:val>
                                            <p:strVal val="1+ppt_w/2"/>
                                          </p:val>
                                        </p:tav>
                                      </p:tavLst>
                                    </p:anim>
                                    <p:anim calcmode="lin" valueType="num">
                                      <p:cBhvr additive="base">
                                        <p:cTn id="461" dur="2250"/>
                                        <p:tgtEl>
                                          <p:spTgt spid="18"/>
                                        </p:tgtEl>
                                        <p:attrNameLst>
                                          <p:attrName>ppt_y</p:attrName>
                                        </p:attrNameLst>
                                      </p:cBhvr>
                                      <p:tavLst>
                                        <p:tav tm="0">
                                          <p:val>
                                            <p:strVal val="ppt_y"/>
                                          </p:val>
                                        </p:tav>
                                        <p:tav tm="100000">
                                          <p:val>
                                            <p:strVal val="ppt_y"/>
                                          </p:val>
                                        </p:tav>
                                      </p:tavLst>
                                    </p:anim>
                                    <p:set>
                                      <p:cBhvr>
                                        <p:cTn id="462" dur="1" fill="hold">
                                          <p:stCondLst>
                                            <p:cond delay="2249"/>
                                          </p:stCondLst>
                                        </p:cTn>
                                        <p:tgtEl>
                                          <p:spTgt spid="18"/>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7"/>
                                        </p:tgtEl>
                                        <p:attrNameLst>
                                          <p:attrName>ppt_x</p:attrName>
                                        </p:attrNameLst>
                                      </p:cBhvr>
                                      <p:tavLst>
                                        <p:tav tm="0">
                                          <p:val>
                                            <p:strVal val="ppt_x"/>
                                          </p:val>
                                        </p:tav>
                                        <p:tav tm="100000">
                                          <p:val>
                                            <p:strVal val="1+ppt_w/2"/>
                                          </p:val>
                                        </p:tav>
                                      </p:tavLst>
                                    </p:anim>
                                    <p:anim calcmode="lin" valueType="num">
                                      <p:cBhvr additive="base">
                                        <p:cTn id="465" dur="2250"/>
                                        <p:tgtEl>
                                          <p:spTgt spid="17"/>
                                        </p:tgtEl>
                                        <p:attrNameLst>
                                          <p:attrName>ppt_y</p:attrName>
                                        </p:attrNameLst>
                                      </p:cBhvr>
                                      <p:tavLst>
                                        <p:tav tm="0">
                                          <p:val>
                                            <p:strVal val="ppt_y"/>
                                          </p:val>
                                        </p:tav>
                                        <p:tav tm="100000">
                                          <p:val>
                                            <p:strVal val="ppt_y"/>
                                          </p:val>
                                        </p:tav>
                                      </p:tavLst>
                                    </p:anim>
                                    <p:set>
                                      <p:cBhvr>
                                        <p:cTn id="466" dur="1" fill="hold">
                                          <p:stCondLst>
                                            <p:cond delay="2249"/>
                                          </p:stCondLst>
                                        </p:cTn>
                                        <p:tgtEl>
                                          <p:spTgt spid="17"/>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2250"/>
                                        <p:tgtEl>
                                          <p:spTgt spid="2"/>
                                        </p:tgtEl>
                                        <p:attrNameLst>
                                          <p:attrName>ppt_x</p:attrName>
                                        </p:attrNameLst>
                                      </p:cBhvr>
                                      <p:tavLst>
                                        <p:tav tm="0">
                                          <p:val>
                                            <p:strVal val="ppt_x"/>
                                          </p:val>
                                        </p:tav>
                                        <p:tav tm="100000">
                                          <p:val>
                                            <p:strVal val="0-ppt_w/2"/>
                                          </p:val>
                                        </p:tav>
                                      </p:tavLst>
                                    </p:anim>
                                    <p:anim calcmode="lin" valueType="num">
                                      <p:cBhvr additive="base">
                                        <p:cTn id="469" dur="2250"/>
                                        <p:tgtEl>
                                          <p:spTgt spid="2"/>
                                        </p:tgtEl>
                                        <p:attrNameLst>
                                          <p:attrName>ppt_y</p:attrName>
                                        </p:attrNameLst>
                                      </p:cBhvr>
                                      <p:tavLst>
                                        <p:tav tm="0">
                                          <p:val>
                                            <p:strVal val="ppt_y"/>
                                          </p:val>
                                        </p:tav>
                                        <p:tav tm="100000">
                                          <p:val>
                                            <p:strVal val="ppt_y"/>
                                          </p:val>
                                        </p:tav>
                                      </p:tavLst>
                                    </p:anim>
                                    <p:set>
                                      <p:cBhvr>
                                        <p:cTn id="470" dur="1" fill="hold">
                                          <p:stCondLst>
                                            <p:cond delay="2249"/>
                                          </p:stCondLst>
                                        </p:cTn>
                                        <p:tgtEl>
                                          <p:spTgt spid="2"/>
                                        </p:tgtEl>
                                        <p:attrNameLst>
                                          <p:attrName>style.visibility</p:attrName>
                                        </p:attrNameLst>
                                      </p:cBhvr>
                                      <p:to>
                                        <p:strVal val="hidden"/>
                                      </p:to>
                                    </p:set>
                                  </p:childTnLst>
                                </p:cTn>
                              </p:par>
                              <p:par>
                                <p:cTn id="471" presetID="2" presetClass="exit" presetSubtype="8" fill="hold" grpId="2" nodeType="withEffect">
                                  <p:stCondLst>
                                    <p:cond delay="0"/>
                                  </p:stCondLst>
                                  <p:childTnLst>
                                    <p:anim calcmode="lin" valueType="num">
                                      <p:cBhvr additive="base">
                                        <p:cTn id="472" dur="2250"/>
                                        <p:tgtEl>
                                          <p:spTgt spid="3"/>
                                        </p:tgtEl>
                                        <p:attrNameLst>
                                          <p:attrName>ppt_x</p:attrName>
                                        </p:attrNameLst>
                                      </p:cBhvr>
                                      <p:tavLst>
                                        <p:tav tm="0">
                                          <p:val>
                                            <p:strVal val="ppt_x"/>
                                          </p:val>
                                        </p:tav>
                                        <p:tav tm="100000">
                                          <p:val>
                                            <p:strVal val="0-ppt_w/2"/>
                                          </p:val>
                                        </p:tav>
                                      </p:tavLst>
                                    </p:anim>
                                    <p:anim calcmode="lin" valueType="num">
                                      <p:cBhvr additive="base">
                                        <p:cTn id="473" dur="2250"/>
                                        <p:tgtEl>
                                          <p:spTgt spid="3"/>
                                        </p:tgtEl>
                                        <p:attrNameLst>
                                          <p:attrName>ppt_y</p:attrName>
                                        </p:attrNameLst>
                                      </p:cBhvr>
                                      <p:tavLst>
                                        <p:tav tm="0">
                                          <p:val>
                                            <p:strVal val="ppt_y"/>
                                          </p:val>
                                        </p:tav>
                                        <p:tav tm="100000">
                                          <p:val>
                                            <p:strVal val="ppt_y"/>
                                          </p:val>
                                        </p:tav>
                                      </p:tavLst>
                                    </p:anim>
                                    <p:set>
                                      <p:cBhvr>
                                        <p:cTn id="474" dur="1" fill="hold">
                                          <p:stCondLst>
                                            <p:cond delay="2249"/>
                                          </p:stCondLst>
                                        </p:cTn>
                                        <p:tgtEl>
                                          <p:spTgt spid="3"/>
                                        </p:tgtEl>
                                        <p:attrNameLst>
                                          <p:attrName>style.visibility</p:attrName>
                                        </p:attrNameLst>
                                      </p:cBhvr>
                                      <p:to>
                                        <p:strVal val="hidden"/>
                                      </p:to>
                                    </p:set>
                                  </p:childTnLst>
                                </p:cTn>
                              </p:par>
                              <p:par>
                                <p:cTn id="475" presetID="2" presetClass="exit" presetSubtype="8" fill="hold" grpId="2" nodeType="withEffect">
                                  <p:stCondLst>
                                    <p:cond delay="0"/>
                                  </p:stCondLst>
                                  <p:childTnLst>
                                    <p:anim calcmode="lin" valueType="num">
                                      <p:cBhvr additive="base">
                                        <p:cTn id="476" dur="2250"/>
                                        <p:tgtEl>
                                          <p:spTgt spid="4"/>
                                        </p:tgtEl>
                                        <p:attrNameLst>
                                          <p:attrName>ppt_x</p:attrName>
                                        </p:attrNameLst>
                                      </p:cBhvr>
                                      <p:tavLst>
                                        <p:tav tm="0">
                                          <p:val>
                                            <p:strVal val="ppt_x"/>
                                          </p:val>
                                        </p:tav>
                                        <p:tav tm="100000">
                                          <p:val>
                                            <p:strVal val="0-ppt_w/2"/>
                                          </p:val>
                                        </p:tav>
                                      </p:tavLst>
                                    </p:anim>
                                    <p:anim calcmode="lin" valueType="num">
                                      <p:cBhvr additive="base">
                                        <p:cTn id="477" dur="2250"/>
                                        <p:tgtEl>
                                          <p:spTgt spid="4"/>
                                        </p:tgtEl>
                                        <p:attrNameLst>
                                          <p:attrName>ppt_y</p:attrName>
                                        </p:attrNameLst>
                                      </p:cBhvr>
                                      <p:tavLst>
                                        <p:tav tm="0">
                                          <p:val>
                                            <p:strVal val="ppt_y"/>
                                          </p:val>
                                        </p:tav>
                                        <p:tav tm="100000">
                                          <p:val>
                                            <p:strVal val="ppt_y"/>
                                          </p:val>
                                        </p:tav>
                                      </p:tavLst>
                                    </p:anim>
                                    <p:set>
                                      <p:cBhvr>
                                        <p:cTn id="478" dur="1" fill="hold">
                                          <p:stCondLst>
                                            <p:cond delay="2249"/>
                                          </p:stCondLst>
                                        </p:cTn>
                                        <p:tgtEl>
                                          <p:spTgt spid="4"/>
                                        </p:tgtEl>
                                        <p:attrNameLst>
                                          <p:attrName>style.visibility</p:attrName>
                                        </p:attrNameLst>
                                      </p:cBhvr>
                                      <p:to>
                                        <p:strVal val="hidden"/>
                                      </p:to>
                                    </p:set>
                                  </p:childTnLst>
                                </p:cTn>
                              </p:par>
                              <p:par>
                                <p:cTn id="479" presetID="2" presetClass="exit" presetSubtype="8" fill="hold" grpId="2" nodeType="withEffect">
                                  <p:stCondLst>
                                    <p:cond delay="0"/>
                                  </p:stCondLst>
                                  <p:childTnLst>
                                    <p:anim calcmode="lin" valueType="num">
                                      <p:cBhvr additive="base">
                                        <p:cTn id="480" dur="2250"/>
                                        <p:tgtEl>
                                          <p:spTgt spid="5"/>
                                        </p:tgtEl>
                                        <p:attrNameLst>
                                          <p:attrName>ppt_x</p:attrName>
                                        </p:attrNameLst>
                                      </p:cBhvr>
                                      <p:tavLst>
                                        <p:tav tm="0">
                                          <p:val>
                                            <p:strVal val="ppt_x"/>
                                          </p:val>
                                        </p:tav>
                                        <p:tav tm="100000">
                                          <p:val>
                                            <p:strVal val="0-ppt_w/2"/>
                                          </p:val>
                                        </p:tav>
                                      </p:tavLst>
                                    </p:anim>
                                    <p:anim calcmode="lin" valueType="num">
                                      <p:cBhvr additive="base">
                                        <p:cTn id="481" dur="2250"/>
                                        <p:tgtEl>
                                          <p:spTgt spid="5"/>
                                        </p:tgtEl>
                                        <p:attrNameLst>
                                          <p:attrName>ppt_y</p:attrName>
                                        </p:attrNameLst>
                                      </p:cBhvr>
                                      <p:tavLst>
                                        <p:tav tm="0">
                                          <p:val>
                                            <p:strVal val="ppt_y"/>
                                          </p:val>
                                        </p:tav>
                                        <p:tav tm="100000">
                                          <p:val>
                                            <p:strVal val="ppt_y"/>
                                          </p:val>
                                        </p:tav>
                                      </p:tavLst>
                                    </p:anim>
                                    <p:set>
                                      <p:cBhvr>
                                        <p:cTn id="482" dur="1" fill="hold">
                                          <p:stCondLst>
                                            <p:cond delay="2249"/>
                                          </p:stCondLst>
                                        </p:cTn>
                                        <p:tgtEl>
                                          <p:spTgt spid="5"/>
                                        </p:tgtEl>
                                        <p:attrNameLst>
                                          <p:attrName>style.visibility</p:attrName>
                                        </p:attrNameLst>
                                      </p:cBhvr>
                                      <p:to>
                                        <p:strVal val="hidden"/>
                                      </p:to>
                                    </p:set>
                                  </p:childTnLst>
                                </p:cTn>
                              </p:par>
                              <p:par>
                                <p:cTn id="483" presetID="2" presetClass="exit" presetSubtype="8" fill="hold" grpId="2" nodeType="withEffect">
                                  <p:stCondLst>
                                    <p:cond delay="0"/>
                                  </p:stCondLst>
                                  <p:childTnLst>
                                    <p:anim calcmode="lin" valueType="num">
                                      <p:cBhvr additive="base">
                                        <p:cTn id="484" dur="2250"/>
                                        <p:tgtEl>
                                          <p:spTgt spid="7"/>
                                        </p:tgtEl>
                                        <p:attrNameLst>
                                          <p:attrName>ppt_x</p:attrName>
                                        </p:attrNameLst>
                                      </p:cBhvr>
                                      <p:tavLst>
                                        <p:tav tm="0">
                                          <p:val>
                                            <p:strVal val="ppt_x"/>
                                          </p:val>
                                        </p:tav>
                                        <p:tav tm="100000">
                                          <p:val>
                                            <p:strVal val="0-ppt_w/2"/>
                                          </p:val>
                                        </p:tav>
                                      </p:tavLst>
                                    </p:anim>
                                    <p:anim calcmode="lin" valueType="num">
                                      <p:cBhvr additive="base">
                                        <p:cTn id="485" dur="2250"/>
                                        <p:tgtEl>
                                          <p:spTgt spid="7"/>
                                        </p:tgtEl>
                                        <p:attrNameLst>
                                          <p:attrName>ppt_y</p:attrName>
                                        </p:attrNameLst>
                                      </p:cBhvr>
                                      <p:tavLst>
                                        <p:tav tm="0">
                                          <p:val>
                                            <p:strVal val="ppt_y"/>
                                          </p:val>
                                        </p:tav>
                                        <p:tav tm="100000">
                                          <p:val>
                                            <p:strVal val="ppt_y"/>
                                          </p:val>
                                        </p:tav>
                                      </p:tavLst>
                                    </p:anim>
                                    <p:set>
                                      <p:cBhvr>
                                        <p:cTn id="486" dur="1" fill="hold">
                                          <p:stCondLst>
                                            <p:cond delay="2249"/>
                                          </p:stCondLst>
                                        </p:cTn>
                                        <p:tgtEl>
                                          <p:spTgt spid="7"/>
                                        </p:tgtEl>
                                        <p:attrNameLst>
                                          <p:attrName>style.visibility</p:attrName>
                                        </p:attrNameLst>
                                      </p:cBhvr>
                                      <p:to>
                                        <p:strVal val="hidden"/>
                                      </p:to>
                                    </p:set>
                                  </p:childTnLst>
                                </p:cTn>
                              </p:par>
                              <p:par>
                                <p:cTn id="487" presetID="2" presetClass="exit" presetSubtype="8" fill="hold" grpId="2" nodeType="withEffect">
                                  <p:stCondLst>
                                    <p:cond delay="0"/>
                                  </p:stCondLst>
                                  <p:childTnLst>
                                    <p:anim calcmode="lin" valueType="num">
                                      <p:cBhvr additive="base">
                                        <p:cTn id="488" dur="2250"/>
                                        <p:tgtEl>
                                          <p:spTgt spid="6"/>
                                        </p:tgtEl>
                                        <p:attrNameLst>
                                          <p:attrName>ppt_x</p:attrName>
                                        </p:attrNameLst>
                                      </p:cBhvr>
                                      <p:tavLst>
                                        <p:tav tm="0">
                                          <p:val>
                                            <p:strVal val="ppt_x"/>
                                          </p:val>
                                        </p:tav>
                                        <p:tav tm="100000">
                                          <p:val>
                                            <p:strVal val="0-ppt_w/2"/>
                                          </p:val>
                                        </p:tav>
                                      </p:tavLst>
                                    </p:anim>
                                    <p:anim calcmode="lin" valueType="num">
                                      <p:cBhvr additive="base">
                                        <p:cTn id="489" dur="2250"/>
                                        <p:tgtEl>
                                          <p:spTgt spid="6"/>
                                        </p:tgtEl>
                                        <p:attrNameLst>
                                          <p:attrName>ppt_y</p:attrName>
                                        </p:attrNameLst>
                                      </p:cBhvr>
                                      <p:tavLst>
                                        <p:tav tm="0">
                                          <p:val>
                                            <p:strVal val="ppt_y"/>
                                          </p:val>
                                        </p:tav>
                                        <p:tav tm="100000">
                                          <p:val>
                                            <p:strVal val="ppt_y"/>
                                          </p:val>
                                        </p:tav>
                                      </p:tavLst>
                                    </p:anim>
                                    <p:set>
                                      <p:cBhvr>
                                        <p:cTn id="490" dur="1" fill="hold">
                                          <p:stCondLst>
                                            <p:cond delay="2249"/>
                                          </p:stCondLst>
                                        </p:cTn>
                                        <p:tgtEl>
                                          <p:spTgt spid="6"/>
                                        </p:tgtEl>
                                        <p:attrNameLst>
                                          <p:attrName>style.visibility</p:attrName>
                                        </p:attrNameLst>
                                      </p:cBhvr>
                                      <p:to>
                                        <p:strVal val="hidden"/>
                                      </p:to>
                                    </p:set>
                                  </p:childTnLst>
                                </p:cTn>
                              </p:par>
                              <p:par>
                                <p:cTn id="491" presetID="2" presetClass="exit" presetSubtype="8" fill="hold" grpId="2" nodeType="withEffect">
                                  <p:stCondLst>
                                    <p:cond delay="0"/>
                                  </p:stCondLst>
                                  <p:childTnLst>
                                    <p:anim calcmode="lin" valueType="num">
                                      <p:cBhvr additive="base">
                                        <p:cTn id="492" dur="2250"/>
                                        <p:tgtEl>
                                          <p:spTgt spid="8"/>
                                        </p:tgtEl>
                                        <p:attrNameLst>
                                          <p:attrName>ppt_x</p:attrName>
                                        </p:attrNameLst>
                                      </p:cBhvr>
                                      <p:tavLst>
                                        <p:tav tm="0">
                                          <p:val>
                                            <p:strVal val="ppt_x"/>
                                          </p:val>
                                        </p:tav>
                                        <p:tav tm="100000">
                                          <p:val>
                                            <p:strVal val="0-ppt_w/2"/>
                                          </p:val>
                                        </p:tav>
                                      </p:tavLst>
                                    </p:anim>
                                    <p:anim calcmode="lin" valueType="num">
                                      <p:cBhvr additive="base">
                                        <p:cTn id="493" dur="2250"/>
                                        <p:tgtEl>
                                          <p:spTgt spid="8"/>
                                        </p:tgtEl>
                                        <p:attrNameLst>
                                          <p:attrName>ppt_y</p:attrName>
                                        </p:attrNameLst>
                                      </p:cBhvr>
                                      <p:tavLst>
                                        <p:tav tm="0">
                                          <p:val>
                                            <p:strVal val="ppt_y"/>
                                          </p:val>
                                        </p:tav>
                                        <p:tav tm="100000">
                                          <p:val>
                                            <p:strVal val="ppt_y"/>
                                          </p:val>
                                        </p:tav>
                                      </p:tavLst>
                                    </p:anim>
                                    <p:set>
                                      <p:cBhvr>
                                        <p:cTn id="494" dur="1" fill="hold">
                                          <p:stCondLst>
                                            <p:cond delay="2249"/>
                                          </p:stCondLst>
                                        </p:cTn>
                                        <p:tgtEl>
                                          <p:spTgt spid="8"/>
                                        </p:tgtEl>
                                        <p:attrNameLst>
                                          <p:attrName>style.visibility</p:attrName>
                                        </p:attrNameLst>
                                      </p:cBhvr>
                                      <p:to>
                                        <p:strVal val="hidden"/>
                                      </p:to>
                                    </p:set>
                                  </p:childTnLst>
                                </p:cTn>
                              </p:par>
                              <p:par>
                                <p:cTn id="495" presetID="2" presetClass="exit" presetSubtype="8" fill="hold" grpId="2" nodeType="withEffect">
                                  <p:stCondLst>
                                    <p:cond delay="0"/>
                                  </p:stCondLst>
                                  <p:childTnLst>
                                    <p:anim calcmode="lin" valueType="num">
                                      <p:cBhvr additive="base">
                                        <p:cTn id="496" dur="2250"/>
                                        <p:tgtEl>
                                          <p:spTgt spid="10"/>
                                        </p:tgtEl>
                                        <p:attrNameLst>
                                          <p:attrName>ppt_x</p:attrName>
                                        </p:attrNameLst>
                                      </p:cBhvr>
                                      <p:tavLst>
                                        <p:tav tm="0">
                                          <p:val>
                                            <p:strVal val="ppt_x"/>
                                          </p:val>
                                        </p:tav>
                                        <p:tav tm="100000">
                                          <p:val>
                                            <p:strVal val="0-ppt_w/2"/>
                                          </p:val>
                                        </p:tav>
                                      </p:tavLst>
                                    </p:anim>
                                    <p:anim calcmode="lin" valueType="num">
                                      <p:cBhvr additive="base">
                                        <p:cTn id="497" dur="2250"/>
                                        <p:tgtEl>
                                          <p:spTgt spid="10"/>
                                        </p:tgtEl>
                                        <p:attrNameLst>
                                          <p:attrName>ppt_y</p:attrName>
                                        </p:attrNameLst>
                                      </p:cBhvr>
                                      <p:tavLst>
                                        <p:tav tm="0">
                                          <p:val>
                                            <p:strVal val="ppt_y"/>
                                          </p:val>
                                        </p:tav>
                                        <p:tav tm="100000">
                                          <p:val>
                                            <p:strVal val="ppt_y"/>
                                          </p:val>
                                        </p:tav>
                                      </p:tavLst>
                                    </p:anim>
                                    <p:set>
                                      <p:cBhvr>
                                        <p:cTn id="498" dur="1" fill="hold">
                                          <p:stCondLst>
                                            <p:cond delay="2249"/>
                                          </p:stCondLst>
                                        </p:cTn>
                                        <p:tgtEl>
                                          <p:spTgt spid="10"/>
                                        </p:tgtEl>
                                        <p:attrNameLst>
                                          <p:attrName>style.visibility</p:attrName>
                                        </p:attrNameLst>
                                      </p:cBhvr>
                                      <p:to>
                                        <p:strVal val="hidden"/>
                                      </p:to>
                                    </p:set>
                                  </p:childTnLst>
                                </p:cTn>
                              </p:par>
                              <p:par>
                                <p:cTn id="499" presetID="2" presetClass="exit" presetSubtype="8" fill="hold" grpId="2" nodeType="withEffect">
                                  <p:stCondLst>
                                    <p:cond delay="0"/>
                                  </p:stCondLst>
                                  <p:childTnLst>
                                    <p:anim calcmode="lin" valueType="num">
                                      <p:cBhvr additive="base">
                                        <p:cTn id="500" dur="2250"/>
                                        <p:tgtEl>
                                          <p:spTgt spid="9"/>
                                        </p:tgtEl>
                                        <p:attrNameLst>
                                          <p:attrName>ppt_x</p:attrName>
                                        </p:attrNameLst>
                                      </p:cBhvr>
                                      <p:tavLst>
                                        <p:tav tm="0">
                                          <p:val>
                                            <p:strVal val="ppt_x"/>
                                          </p:val>
                                        </p:tav>
                                        <p:tav tm="100000">
                                          <p:val>
                                            <p:strVal val="0-ppt_w/2"/>
                                          </p:val>
                                        </p:tav>
                                      </p:tavLst>
                                    </p:anim>
                                    <p:anim calcmode="lin" valueType="num">
                                      <p:cBhvr additive="base">
                                        <p:cTn id="501" dur="2250"/>
                                        <p:tgtEl>
                                          <p:spTgt spid="9"/>
                                        </p:tgtEl>
                                        <p:attrNameLst>
                                          <p:attrName>ppt_y</p:attrName>
                                        </p:attrNameLst>
                                      </p:cBhvr>
                                      <p:tavLst>
                                        <p:tav tm="0">
                                          <p:val>
                                            <p:strVal val="ppt_y"/>
                                          </p:val>
                                        </p:tav>
                                        <p:tav tm="100000">
                                          <p:val>
                                            <p:strVal val="ppt_y"/>
                                          </p:val>
                                        </p:tav>
                                      </p:tavLst>
                                    </p:anim>
                                    <p:set>
                                      <p:cBhvr>
                                        <p:cTn id="502" dur="1" fill="hold">
                                          <p:stCondLst>
                                            <p:cond delay="2249"/>
                                          </p:stCondLst>
                                        </p:cTn>
                                        <p:tgtEl>
                                          <p:spTgt spid="9"/>
                                        </p:tgtEl>
                                        <p:attrNameLst>
                                          <p:attrName>style.visibility</p:attrName>
                                        </p:attrNameLst>
                                      </p:cBhvr>
                                      <p:to>
                                        <p:strVal val="hidden"/>
                                      </p:to>
                                    </p:set>
                                  </p:childTnLst>
                                </p:cTn>
                              </p:par>
                              <p:par>
                                <p:cTn id="503" presetID="2" presetClass="exit" presetSubtype="8" fill="hold" grpId="2" nodeType="withEffect">
                                  <p:stCondLst>
                                    <p:cond delay="0"/>
                                  </p:stCondLst>
                                  <p:childTnLst>
                                    <p:anim calcmode="lin" valueType="num">
                                      <p:cBhvr additive="base">
                                        <p:cTn id="504" dur="2250"/>
                                        <p:tgtEl>
                                          <p:spTgt spid="11"/>
                                        </p:tgtEl>
                                        <p:attrNameLst>
                                          <p:attrName>ppt_x</p:attrName>
                                        </p:attrNameLst>
                                      </p:cBhvr>
                                      <p:tavLst>
                                        <p:tav tm="0">
                                          <p:val>
                                            <p:strVal val="ppt_x"/>
                                          </p:val>
                                        </p:tav>
                                        <p:tav tm="100000">
                                          <p:val>
                                            <p:strVal val="0-ppt_w/2"/>
                                          </p:val>
                                        </p:tav>
                                      </p:tavLst>
                                    </p:anim>
                                    <p:anim calcmode="lin" valueType="num">
                                      <p:cBhvr additive="base">
                                        <p:cTn id="505" dur="2250"/>
                                        <p:tgtEl>
                                          <p:spTgt spid="11"/>
                                        </p:tgtEl>
                                        <p:attrNameLst>
                                          <p:attrName>ppt_y</p:attrName>
                                        </p:attrNameLst>
                                      </p:cBhvr>
                                      <p:tavLst>
                                        <p:tav tm="0">
                                          <p:val>
                                            <p:strVal val="ppt_y"/>
                                          </p:val>
                                        </p:tav>
                                        <p:tav tm="100000">
                                          <p:val>
                                            <p:strVal val="ppt_y"/>
                                          </p:val>
                                        </p:tav>
                                      </p:tavLst>
                                    </p:anim>
                                    <p:set>
                                      <p:cBhvr>
                                        <p:cTn id="506" dur="1" fill="hold">
                                          <p:stCondLst>
                                            <p:cond delay="2249"/>
                                          </p:stCondLst>
                                        </p:cTn>
                                        <p:tgtEl>
                                          <p:spTgt spid="11"/>
                                        </p:tgtEl>
                                        <p:attrNameLst>
                                          <p:attrName>style.visibility</p:attrName>
                                        </p:attrNameLst>
                                      </p:cBhvr>
                                      <p:to>
                                        <p:strVal val="hidden"/>
                                      </p:to>
                                    </p:set>
                                  </p:childTnLst>
                                </p:cTn>
                              </p:par>
                              <p:par>
                                <p:cTn id="507" presetID="2" presetClass="exit" presetSubtype="8" fill="hold" grpId="2" nodeType="withEffect">
                                  <p:stCondLst>
                                    <p:cond delay="0"/>
                                  </p:stCondLst>
                                  <p:childTnLst>
                                    <p:anim calcmode="lin" valueType="num">
                                      <p:cBhvr additive="base">
                                        <p:cTn id="508" dur="2250"/>
                                        <p:tgtEl>
                                          <p:spTgt spid="12"/>
                                        </p:tgtEl>
                                        <p:attrNameLst>
                                          <p:attrName>ppt_x</p:attrName>
                                        </p:attrNameLst>
                                      </p:cBhvr>
                                      <p:tavLst>
                                        <p:tav tm="0">
                                          <p:val>
                                            <p:strVal val="ppt_x"/>
                                          </p:val>
                                        </p:tav>
                                        <p:tav tm="100000">
                                          <p:val>
                                            <p:strVal val="0-ppt_w/2"/>
                                          </p:val>
                                        </p:tav>
                                      </p:tavLst>
                                    </p:anim>
                                    <p:anim calcmode="lin" valueType="num">
                                      <p:cBhvr additive="base">
                                        <p:cTn id="509" dur="2250"/>
                                        <p:tgtEl>
                                          <p:spTgt spid="12"/>
                                        </p:tgtEl>
                                        <p:attrNameLst>
                                          <p:attrName>ppt_y</p:attrName>
                                        </p:attrNameLst>
                                      </p:cBhvr>
                                      <p:tavLst>
                                        <p:tav tm="0">
                                          <p:val>
                                            <p:strVal val="ppt_y"/>
                                          </p:val>
                                        </p:tav>
                                        <p:tav tm="100000">
                                          <p:val>
                                            <p:strVal val="ppt_y"/>
                                          </p:val>
                                        </p:tav>
                                      </p:tavLst>
                                    </p:anim>
                                    <p:set>
                                      <p:cBhvr>
                                        <p:cTn id="510" dur="1" fill="hold">
                                          <p:stCondLst>
                                            <p:cond delay="2249"/>
                                          </p:stCondLst>
                                        </p:cTn>
                                        <p:tgtEl>
                                          <p:spTgt spid="12"/>
                                        </p:tgtEl>
                                        <p:attrNameLst>
                                          <p:attrName>style.visibility</p:attrName>
                                        </p:attrNameLst>
                                      </p:cBhvr>
                                      <p:to>
                                        <p:strVal val="hidden"/>
                                      </p:to>
                                    </p:set>
                                  </p:childTnLst>
                                </p:cTn>
                              </p:par>
                              <p:par>
                                <p:cTn id="511" presetID="2" presetClass="exit" presetSubtype="8" fill="hold" grpId="2" nodeType="withEffect">
                                  <p:stCondLst>
                                    <p:cond delay="0"/>
                                  </p:stCondLst>
                                  <p:childTnLst>
                                    <p:anim calcmode="lin" valueType="num">
                                      <p:cBhvr additive="base">
                                        <p:cTn id="512" dur="2250"/>
                                        <p:tgtEl>
                                          <p:spTgt spid="13"/>
                                        </p:tgtEl>
                                        <p:attrNameLst>
                                          <p:attrName>ppt_x</p:attrName>
                                        </p:attrNameLst>
                                      </p:cBhvr>
                                      <p:tavLst>
                                        <p:tav tm="0">
                                          <p:val>
                                            <p:strVal val="ppt_x"/>
                                          </p:val>
                                        </p:tav>
                                        <p:tav tm="100000">
                                          <p:val>
                                            <p:strVal val="0-ppt_w/2"/>
                                          </p:val>
                                        </p:tav>
                                      </p:tavLst>
                                    </p:anim>
                                    <p:anim calcmode="lin" valueType="num">
                                      <p:cBhvr additive="base">
                                        <p:cTn id="513" dur="2250"/>
                                        <p:tgtEl>
                                          <p:spTgt spid="13"/>
                                        </p:tgtEl>
                                        <p:attrNameLst>
                                          <p:attrName>ppt_y</p:attrName>
                                        </p:attrNameLst>
                                      </p:cBhvr>
                                      <p:tavLst>
                                        <p:tav tm="0">
                                          <p:val>
                                            <p:strVal val="ppt_y"/>
                                          </p:val>
                                        </p:tav>
                                        <p:tav tm="100000">
                                          <p:val>
                                            <p:strVal val="ppt_y"/>
                                          </p:val>
                                        </p:tav>
                                      </p:tavLst>
                                    </p:anim>
                                    <p:set>
                                      <p:cBhvr>
                                        <p:cTn id="514" dur="1" fill="hold">
                                          <p:stCondLst>
                                            <p:cond delay="2249"/>
                                          </p:stCondLst>
                                        </p:cTn>
                                        <p:tgtEl>
                                          <p:spTgt spid="13"/>
                                        </p:tgtEl>
                                        <p:attrNameLst>
                                          <p:attrName>style.visibility</p:attrName>
                                        </p:attrNameLst>
                                      </p:cBhvr>
                                      <p:to>
                                        <p:strVal val="hidden"/>
                                      </p:to>
                                    </p:set>
                                  </p:childTnLst>
                                </p:cTn>
                              </p:par>
                              <p:par>
                                <p:cTn id="515" presetID="2" presetClass="exit" presetSubtype="8" fill="hold" grpId="2" nodeType="withEffect">
                                  <p:stCondLst>
                                    <p:cond delay="0"/>
                                  </p:stCondLst>
                                  <p:childTnLst>
                                    <p:anim calcmode="lin" valueType="num">
                                      <p:cBhvr additive="base">
                                        <p:cTn id="516" dur="2250"/>
                                        <p:tgtEl>
                                          <p:spTgt spid="14"/>
                                        </p:tgtEl>
                                        <p:attrNameLst>
                                          <p:attrName>ppt_x</p:attrName>
                                        </p:attrNameLst>
                                      </p:cBhvr>
                                      <p:tavLst>
                                        <p:tav tm="0">
                                          <p:val>
                                            <p:strVal val="ppt_x"/>
                                          </p:val>
                                        </p:tav>
                                        <p:tav tm="100000">
                                          <p:val>
                                            <p:strVal val="0-ppt_w/2"/>
                                          </p:val>
                                        </p:tav>
                                      </p:tavLst>
                                    </p:anim>
                                    <p:anim calcmode="lin" valueType="num">
                                      <p:cBhvr additive="base">
                                        <p:cTn id="517" dur="2250"/>
                                        <p:tgtEl>
                                          <p:spTgt spid="14"/>
                                        </p:tgtEl>
                                        <p:attrNameLst>
                                          <p:attrName>ppt_y</p:attrName>
                                        </p:attrNameLst>
                                      </p:cBhvr>
                                      <p:tavLst>
                                        <p:tav tm="0">
                                          <p:val>
                                            <p:strVal val="ppt_y"/>
                                          </p:val>
                                        </p:tav>
                                        <p:tav tm="100000">
                                          <p:val>
                                            <p:strVal val="ppt_y"/>
                                          </p:val>
                                        </p:tav>
                                      </p:tavLst>
                                    </p:anim>
                                    <p:set>
                                      <p:cBhvr>
                                        <p:cTn id="518" dur="1" fill="hold">
                                          <p:stCondLst>
                                            <p:cond delay="2249"/>
                                          </p:stCondLst>
                                        </p:cTn>
                                        <p:tgtEl>
                                          <p:spTgt spid="14"/>
                                        </p:tgtEl>
                                        <p:attrNameLst>
                                          <p:attrName>style.visibility</p:attrName>
                                        </p:attrNameLst>
                                      </p:cBhvr>
                                      <p:to>
                                        <p:strVal val="hidden"/>
                                      </p:to>
                                    </p:set>
                                  </p:childTnLst>
                                </p:cTn>
                              </p:par>
                              <p:par>
                                <p:cTn id="519" presetID="2" presetClass="exit" presetSubtype="8" fill="hold" grpId="2" nodeType="withEffect">
                                  <p:stCondLst>
                                    <p:cond delay="0"/>
                                  </p:stCondLst>
                                  <p:childTnLst>
                                    <p:anim calcmode="lin" valueType="num">
                                      <p:cBhvr additive="base">
                                        <p:cTn id="520" dur="2250"/>
                                        <p:tgtEl>
                                          <p:spTgt spid="15"/>
                                        </p:tgtEl>
                                        <p:attrNameLst>
                                          <p:attrName>ppt_x</p:attrName>
                                        </p:attrNameLst>
                                      </p:cBhvr>
                                      <p:tavLst>
                                        <p:tav tm="0">
                                          <p:val>
                                            <p:strVal val="ppt_x"/>
                                          </p:val>
                                        </p:tav>
                                        <p:tav tm="100000">
                                          <p:val>
                                            <p:strVal val="0-ppt_w/2"/>
                                          </p:val>
                                        </p:tav>
                                      </p:tavLst>
                                    </p:anim>
                                    <p:anim calcmode="lin" valueType="num">
                                      <p:cBhvr additive="base">
                                        <p:cTn id="521" dur="2250"/>
                                        <p:tgtEl>
                                          <p:spTgt spid="15"/>
                                        </p:tgtEl>
                                        <p:attrNameLst>
                                          <p:attrName>ppt_y</p:attrName>
                                        </p:attrNameLst>
                                      </p:cBhvr>
                                      <p:tavLst>
                                        <p:tav tm="0">
                                          <p:val>
                                            <p:strVal val="ppt_y"/>
                                          </p:val>
                                        </p:tav>
                                        <p:tav tm="100000">
                                          <p:val>
                                            <p:strVal val="ppt_y"/>
                                          </p:val>
                                        </p:tav>
                                      </p:tavLst>
                                    </p:anim>
                                    <p:set>
                                      <p:cBhvr>
                                        <p:cTn id="522" dur="1" fill="hold">
                                          <p:stCondLst>
                                            <p:cond delay="2249"/>
                                          </p:stCondLst>
                                        </p:cTn>
                                        <p:tgtEl>
                                          <p:spTgt spid="15"/>
                                        </p:tgtEl>
                                        <p:attrNameLst>
                                          <p:attrName>style.visibility</p:attrName>
                                        </p:attrNameLst>
                                      </p:cBhvr>
                                      <p:to>
                                        <p:strVal val="hidden"/>
                                      </p:to>
                                    </p:set>
                                  </p:childTnLst>
                                </p:cTn>
                              </p:par>
                              <p:par>
                                <p:cTn id="523" presetID="2" presetClass="exit" presetSubtype="8" fill="hold" grpId="2" nodeType="withEffect">
                                  <p:stCondLst>
                                    <p:cond delay="0"/>
                                  </p:stCondLst>
                                  <p:childTnLst>
                                    <p:anim calcmode="lin" valueType="num">
                                      <p:cBhvr additive="base">
                                        <p:cTn id="524" dur="2250"/>
                                        <p:tgtEl>
                                          <p:spTgt spid="16"/>
                                        </p:tgtEl>
                                        <p:attrNameLst>
                                          <p:attrName>ppt_x</p:attrName>
                                        </p:attrNameLst>
                                      </p:cBhvr>
                                      <p:tavLst>
                                        <p:tav tm="0">
                                          <p:val>
                                            <p:strVal val="ppt_x"/>
                                          </p:val>
                                        </p:tav>
                                        <p:tav tm="100000">
                                          <p:val>
                                            <p:strVal val="0-ppt_w/2"/>
                                          </p:val>
                                        </p:tav>
                                      </p:tavLst>
                                    </p:anim>
                                    <p:anim calcmode="lin" valueType="num">
                                      <p:cBhvr additive="base">
                                        <p:cTn id="525" dur="2250"/>
                                        <p:tgtEl>
                                          <p:spTgt spid="16"/>
                                        </p:tgtEl>
                                        <p:attrNameLst>
                                          <p:attrName>ppt_y</p:attrName>
                                        </p:attrNameLst>
                                      </p:cBhvr>
                                      <p:tavLst>
                                        <p:tav tm="0">
                                          <p:val>
                                            <p:strVal val="ppt_y"/>
                                          </p:val>
                                        </p:tav>
                                        <p:tav tm="100000">
                                          <p:val>
                                            <p:strVal val="ppt_y"/>
                                          </p:val>
                                        </p:tav>
                                      </p:tavLst>
                                    </p:anim>
                                    <p:set>
                                      <p:cBhvr>
                                        <p:cTn id="526" dur="1" fill="hold">
                                          <p:stCondLst>
                                            <p:cond delay="2249"/>
                                          </p:stCondLst>
                                        </p:cTn>
                                        <p:tgtEl>
                                          <p:spTgt spid="1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19"/>
                                        </p:tgtEl>
                                        <p:attrNameLst>
                                          <p:attrName>ppt_x</p:attrName>
                                        </p:attrNameLst>
                                      </p:cBhvr>
                                      <p:tavLst>
                                        <p:tav tm="0">
                                          <p:val>
                                            <p:strVal val="ppt_x"/>
                                          </p:val>
                                        </p:tav>
                                        <p:tav tm="100000">
                                          <p:val>
                                            <p:strVal val="1+ppt_w/2"/>
                                          </p:val>
                                        </p:tav>
                                      </p:tavLst>
                                    </p:anim>
                                    <p:anim calcmode="lin" valueType="num">
                                      <p:cBhvr additive="base">
                                        <p:cTn id="529" dur="2250"/>
                                        <p:tgtEl>
                                          <p:spTgt spid="19"/>
                                        </p:tgtEl>
                                        <p:attrNameLst>
                                          <p:attrName>ppt_y</p:attrName>
                                        </p:attrNameLst>
                                      </p:cBhvr>
                                      <p:tavLst>
                                        <p:tav tm="0">
                                          <p:val>
                                            <p:strVal val="ppt_y"/>
                                          </p:val>
                                        </p:tav>
                                        <p:tav tm="100000">
                                          <p:val>
                                            <p:strVal val="ppt_y"/>
                                          </p:val>
                                        </p:tav>
                                      </p:tavLst>
                                    </p:anim>
                                    <p:set>
                                      <p:cBhvr>
                                        <p:cTn id="530" dur="1" fill="hold">
                                          <p:stCondLst>
                                            <p:cond delay="2249"/>
                                          </p:stCondLst>
                                        </p:cTn>
                                        <p:tgtEl>
                                          <p:spTgt spid="19"/>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20"/>
                                        </p:tgtEl>
                                        <p:attrNameLst>
                                          <p:attrName>ppt_x</p:attrName>
                                        </p:attrNameLst>
                                      </p:cBhvr>
                                      <p:tavLst>
                                        <p:tav tm="0">
                                          <p:val>
                                            <p:strVal val="ppt_x"/>
                                          </p:val>
                                        </p:tav>
                                        <p:tav tm="100000">
                                          <p:val>
                                            <p:strVal val="1+ppt_w/2"/>
                                          </p:val>
                                        </p:tav>
                                      </p:tavLst>
                                    </p:anim>
                                    <p:anim calcmode="lin" valueType="num">
                                      <p:cBhvr additive="base">
                                        <p:cTn id="533" dur="2250"/>
                                        <p:tgtEl>
                                          <p:spTgt spid="20"/>
                                        </p:tgtEl>
                                        <p:attrNameLst>
                                          <p:attrName>ppt_y</p:attrName>
                                        </p:attrNameLst>
                                      </p:cBhvr>
                                      <p:tavLst>
                                        <p:tav tm="0">
                                          <p:val>
                                            <p:strVal val="ppt_y"/>
                                          </p:val>
                                        </p:tav>
                                        <p:tav tm="100000">
                                          <p:val>
                                            <p:strVal val="ppt_y"/>
                                          </p:val>
                                        </p:tav>
                                      </p:tavLst>
                                    </p:anim>
                                    <p:set>
                                      <p:cBhvr>
                                        <p:cTn id="534" dur="1" fill="hold">
                                          <p:stCondLst>
                                            <p:cond delay="2249"/>
                                          </p:stCondLst>
                                        </p:cTn>
                                        <p:tgtEl>
                                          <p:spTgt spid="20"/>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21"/>
                                        </p:tgtEl>
                                        <p:attrNameLst>
                                          <p:attrName>ppt_x</p:attrName>
                                        </p:attrNameLst>
                                      </p:cBhvr>
                                      <p:tavLst>
                                        <p:tav tm="0">
                                          <p:val>
                                            <p:strVal val="ppt_x"/>
                                          </p:val>
                                        </p:tav>
                                        <p:tav tm="100000">
                                          <p:val>
                                            <p:strVal val="1+ppt_w/2"/>
                                          </p:val>
                                        </p:tav>
                                      </p:tavLst>
                                    </p:anim>
                                    <p:anim calcmode="lin" valueType="num">
                                      <p:cBhvr additive="base">
                                        <p:cTn id="537" dur="2250"/>
                                        <p:tgtEl>
                                          <p:spTgt spid="21"/>
                                        </p:tgtEl>
                                        <p:attrNameLst>
                                          <p:attrName>ppt_y</p:attrName>
                                        </p:attrNameLst>
                                      </p:cBhvr>
                                      <p:tavLst>
                                        <p:tav tm="0">
                                          <p:val>
                                            <p:strVal val="ppt_y"/>
                                          </p:val>
                                        </p:tav>
                                        <p:tav tm="100000">
                                          <p:val>
                                            <p:strVal val="ppt_y"/>
                                          </p:val>
                                        </p:tav>
                                      </p:tavLst>
                                    </p:anim>
                                    <p:set>
                                      <p:cBhvr>
                                        <p:cTn id="538" dur="1" fill="hold">
                                          <p:stCondLst>
                                            <p:cond delay="2249"/>
                                          </p:stCondLst>
                                        </p:cTn>
                                        <p:tgtEl>
                                          <p:spTgt spid="21"/>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22"/>
                                        </p:tgtEl>
                                        <p:attrNameLst>
                                          <p:attrName>ppt_x</p:attrName>
                                        </p:attrNameLst>
                                      </p:cBhvr>
                                      <p:tavLst>
                                        <p:tav tm="0">
                                          <p:val>
                                            <p:strVal val="ppt_x"/>
                                          </p:val>
                                        </p:tav>
                                        <p:tav tm="100000">
                                          <p:val>
                                            <p:strVal val="1+ppt_w/2"/>
                                          </p:val>
                                        </p:tav>
                                      </p:tavLst>
                                    </p:anim>
                                    <p:anim calcmode="lin" valueType="num">
                                      <p:cBhvr additive="base">
                                        <p:cTn id="541" dur="2250"/>
                                        <p:tgtEl>
                                          <p:spTgt spid="22"/>
                                        </p:tgtEl>
                                        <p:attrNameLst>
                                          <p:attrName>ppt_y</p:attrName>
                                        </p:attrNameLst>
                                      </p:cBhvr>
                                      <p:tavLst>
                                        <p:tav tm="0">
                                          <p:val>
                                            <p:strVal val="ppt_y"/>
                                          </p:val>
                                        </p:tav>
                                        <p:tav tm="100000">
                                          <p:val>
                                            <p:strVal val="ppt_y"/>
                                          </p:val>
                                        </p:tav>
                                      </p:tavLst>
                                    </p:anim>
                                    <p:set>
                                      <p:cBhvr>
                                        <p:cTn id="542" dur="1" fill="hold">
                                          <p:stCondLst>
                                            <p:cond delay="2249"/>
                                          </p:stCondLst>
                                        </p:cTn>
                                        <p:tgtEl>
                                          <p:spTgt spid="22"/>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23"/>
                                        </p:tgtEl>
                                        <p:attrNameLst>
                                          <p:attrName>ppt_x</p:attrName>
                                        </p:attrNameLst>
                                      </p:cBhvr>
                                      <p:tavLst>
                                        <p:tav tm="0">
                                          <p:val>
                                            <p:strVal val="ppt_x"/>
                                          </p:val>
                                        </p:tav>
                                        <p:tav tm="100000">
                                          <p:val>
                                            <p:strVal val="1+ppt_w/2"/>
                                          </p:val>
                                        </p:tav>
                                      </p:tavLst>
                                    </p:anim>
                                    <p:anim calcmode="lin" valueType="num">
                                      <p:cBhvr additive="base">
                                        <p:cTn id="545" dur="2250"/>
                                        <p:tgtEl>
                                          <p:spTgt spid="23"/>
                                        </p:tgtEl>
                                        <p:attrNameLst>
                                          <p:attrName>ppt_y</p:attrName>
                                        </p:attrNameLst>
                                      </p:cBhvr>
                                      <p:tavLst>
                                        <p:tav tm="0">
                                          <p:val>
                                            <p:strVal val="ppt_y"/>
                                          </p:val>
                                        </p:tav>
                                        <p:tav tm="100000">
                                          <p:val>
                                            <p:strVal val="ppt_y"/>
                                          </p:val>
                                        </p:tav>
                                      </p:tavLst>
                                    </p:anim>
                                    <p:set>
                                      <p:cBhvr>
                                        <p:cTn id="546" dur="1" fill="hold">
                                          <p:stCondLst>
                                            <p:cond delay="2249"/>
                                          </p:stCondLst>
                                        </p:cTn>
                                        <p:tgtEl>
                                          <p:spTgt spid="23"/>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24"/>
                                        </p:tgtEl>
                                        <p:attrNameLst>
                                          <p:attrName>ppt_x</p:attrName>
                                        </p:attrNameLst>
                                      </p:cBhvr>
                                      <p:tavLst>
                                        <p:tav tm="0">
                                          <p:val>
                                            <p:strVal val="ppt_x"/>
                                          </p:val>
                                        </p:tav>
                                        <p:tav tm="100000">
                                          <p:val>
                                            <p:strVal val="1+ppt_w/2"/>
                                          </p:val>
                                        </p:tav>
                                      </p:tavLst>
                                    </p:anim>
                                    <p:anim calcmode="lin" valueType="num">
                                      <p:cBhvr additive="base">
                                        <p:cTn id="549" dur="2250"/>
                                        <p:tgtEl>
                                          <p:spTgt spid="24"/>
                                        </p:tgtEl>
                                        <p:attrNameLst>
                                          <p:attrName>ppt_y</p:attrName>
                                        </p:attrNameLst>
                                      </p:cBhvr>
                                      <p:tavLst>
                                        <p:tav tm="0">
                                          <p:val>
                                            <p:strVal val="ppt_y"/>
                                          </p:val>
                                        </p:tav>
                                        <p:tav tm="100000">
                                          <p:val>
                                            <p:strVal val="ppt_y"/>
                                          </p:val>
                                        </p:tav>
                                      </p:tavLst>
                                    </p:anim>
                                    <p:set>
                                      <p:cBhvr>
                                        <p:cTn id="550" dur="1" fill="hold">
                                          <p:stCondLst>
                                            <p:cond delay="2249"/>
                                          </p:stCondLst>
                                        </p:cTn>
                                        <p:tgtEl>
                                          <p:spTgt spid="24"/>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25"/>
                                        </p:tgtEl>
                                        <p:attrNameLst>
                                          <p:attrName>ppt_x</p:attrName>
                                        </p:attrNameLst>
                                      </p:cBhvr>
                                      <p:tavLst>
                                        <p:tav tm="0">
                                          <p:val>
                                            <p:strVal val="ppt_x"/>
                                          </p:val>
                                        </p:tav>
                                        <p:tav tm="100000">
                                          <p:val>
                                            <p:strVal val="1+ppt_w/2"/>
                                          </p:val>
                                        </p:tav>
                                      </p:tavLst>
                                    </p:anim>
                                    <p:anim calcmode="lin" valueType="num">
                                      <p:cBhvr additive="base">
                                        <p:cTn id="553" dur="2250"/>
                                        <p:tgtEl>
                                          <p:spTgt spid="25"/>
                                        </p:tgtEl>
                                        <p:attrNameLst>
                                          <p:attrName>ppt_y</p:attrName>
                                        </p:attrNameLst>
                                      </p:cBhvr>
                                      <p:tavLst>
                                        <p:tav tm="0">
                                          <p:val>
                                            <p:strVal val="ppt_y"/>
                                          </p:val>
                                        </p:tav>
                                        <p:tav tm="100000">
                                          <p:val>
                                            <p:strVal val="ppt_y"/>
                                          </p:val>
                                        </p:tav>
                                      </p:tavLst>
                                    </p:anim>
                                    <p:set>
                                      <p:cBhvr>
                                        <p:cTn id="554" dur="1" fill="hold">
                                          <p:stCondLst>
                                            <p:cond delay="2249"/>
                                          </p:stCondLst>
                                        </p:cTn>
                                        <p:tgtEl>
                                          <p:spTgt spid="25"/>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26"/>
                                        </p:tgtEl>
                                        <p:attrNameLst>
                                          <p:attrName>ppt_x</p:attrName>
                                        </p:attrNameLst>
                                      </p:cBhvr>
                                      <p:tavLst>
                                        <p:tav tm="0">
                                          <p:val>
                                            <p:strVal val="ppt_x"/>
                                          </p:val>
                                        </p:tav>
                                        <p:tav tm="100000">
                                          <p:val>
                                            <p:strVal val="1+ppt_w/2"/>
                                          </p:val>
                                        </p:tav>
                                      </p:tavLst>
                                    </p:anim>
                                    <p:anim calcmode="lin" valueType="num">
                                      <p:cBhvr additive="base">
                                        <p:cTn id="557" dur="2250"/>
                                        <p:tgtEl>
                                          <p:spTgt spid="26"/>
                                        </p:tgtEl>
                                        <p:attrNameLst>
                                          <p:attrName>ppt_y</p:attrName>
                                        </p:attrNameLst>
                                      </p:cBhvr>
                                      <p:tavLst>
                                        <p:tav tm="0">
                                          <p:val>
                                            <p:strVal val="ppt_y"/>
                                          </p:val>
                                        </p:tav>
                                        <p:tav tm="100000">
                                          <p:val>
                                            <p:strVal val="ppt_y"/>
                                          </p:val>
                                        </p:tav>
                                      </p:tavLst>
                                    </p:anim>
                                    <p:set>
                                      <p:cBhvr>
                                        <p:cTn id="558" dur="1" fill="hold">
                                          <p:stCondLst>
                                            <p:cond delay="2249"/>
                                          </p:stCondLst>
                                        </p:cTn>
                                        <p:tgtEl>
                                          <p:spTgt spid="26"/>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27"/>
                                        </p:tgtEl>
                                        <p:attrNameLst>
                                          <p:attrName>ppt_x</p:attrName>
                                        </p:attrNameLst>
                                      </p:cBhvr>
                                      <p:tavLst>
                                        <p:tav tm="0">
                                          <p:val>
                                            <p:strVal val="ppt_x"/>
                                          </p:val>
                                        </p:tav>
                                        <p:tav tm="100000">
                                          <p:val>
                                            <p:strVal val="1+ppt_w/2"/>
                                          </p:val>
                                        </p:tav>
                                      </p:tavLst>
                                    </p:anim>
                                    <p:anim calcmode="lin" valueType="num">
                                      <p:cBhvr additive="base">
                                        <p:cTn id="561" dur="2250"/>
                                        <p:tgtEl>
                                          <p:spTgt spid="27"/>
                                        </p:tgtEl>
                                        <p:attrNameLst>
                                          <p:attrName>ppt_y</p:attrName>
                                        </p:attrNameLst>
                                      </p:cBhvr>
                                      <p:tavLst>
                                        <p:tav tm="0">
                                          <p:val>
                                            <p:strVal val="ppt_y"/>
                                          </p:val>
                                        </p:tav>
                                        <p:tav tm="100000">
                                          <p:val>
                                            <p:strVal val="ppt_y"/>
                                          </p:val>
                                        </p:tav>
                                      </p:tavLst>
                                    </p:anim>
                                    <p:set>
                                      <p:cBhvr>
                                        <p:cTn id="562" dur="1" fill="hold">
                                          <p:stCondLst>
                                            <p:cond delay="2249"/>
                                          </p:stCondLst>
                                        </p:cTn>
                                        <p:tgtEl>
                                          <p:spTgt spid="27"/>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28"/>
                                        </p:tgtEl>
                                        <p:attrNameLst>
                                          <p:attrName>ppt_x</p:attrName>
                                        </p:attrNameLst>
                                      </p:cBhvr>
                                      <p:tavLst>
                                        <p:tav tm="0">
                                          <p:val>
                                            <p:strVal val="ppt_x"/>
                                          </p:val>
                                        </p:tav>
                                        <p:tav tm="100000">
                                          <p:val>
                                            <p:strVal val="1+ppt_w/2"/>
                                          </p:val>
                                        </p:tav>
                                      </p:tavLst>
                                    </p:anim>
                                    <p:anim calcmode="lin" valueType="num">
                                      <p:cBhvr additive="base">
                                        <p:cTn id="565" dur="2250"/>
                                        <p:tgtEl>
                                          <p:spTgt spid="28"/>
                                        </p:tgtEl>
                                        <p:attrNameLst>
                                          <p:attrName>ppt_y</p:attrName>
                                        </p:attrNameLst>
                                      </p:cBhvr>
                                      <p:tavLst>
                                        <p:tav tm="0">
                                          <p:val>
                                            <p:strVal val="ppt_y"/>
                                          </p:val>
                                        </p:tav>
                                        <p:tav tm="100000">
                                          <p:val>
                                            <p:strVal val="ppt_y"/>
                                          </p:val>
                                        </p:tav>
                                      </p:tavLst>
                                    </p:anim>
                                    <p:set>
                                      <p:cBhvr>
                                        <p:cTn id="566" dur="1" fill="hold">
                                          <p:stCondLst>
                                            <p:cond delay="2249"/>
                                          </p:stCondLst>
                                        </p:cTn>
                                        <p:tgtEl>
                                          <p:spTgt spid="28"/>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29"/>
                                        </p:tgtEl>
                                        <p:attrNameLst>
                                          <p:attrName>ppt_x</p:attrName>
                                        </p:attrNameLst>
                                      </p:cBhvr>
                                      <p:tavLst>
                                        <p:tav tm="0">
                                          <p:val>
                                            <p:strVal val="ppt_x"/>
                                          </p:val>
                                        </p:tav>
                                        <p:tav tm="100000">
                                          <p:val>
                                            <p:strVal val="1+ppt_w/2"/>
                                          </p:val>
                                        </p:tav>
                                      </p:tavLst>
                                    </p:anim>
                                    <p:anim calcmode="lin" valueType="num">
                                      <p:cBhvr additive="base">
                                        <p:cTn id="569" dur="2250"/>
                                        <p:tgtEl>
                                          <p:spTgt spid="29"/>
                                        </p:tgtEl>
                                        <p:attrNameLst>
                                          <p:attrName>ppt_y</p:attrName>
                                        </p:attrNameLst>
                                      </p:cBhvr>
                                      <p:tavLst>
                                        <p:tav tm="0">
                                          <p:val>
                                            <p:strVal val="ppt_y"/>
                                          </p:val>
                                        </p:tav>
                                        <p:tav tm="100000">
                                          <p:val>
                                            <p:strVal val="ppt_y"/>
                                          </p:val>
                                        </p:tav>
                                      </p:tavLst>
                                    </p:anim>
                                    <p:set>
                                      <p:cBhvr>
                                        <p:cTn id="570" dur="1" fill="hold">
                                          <p:stCondLst>
                                            <p:cond delay="2249"/>
                                          </p:stCondLst>
                                        </p:cTn>
                                        <p:tgtEl>
                                          <p:spTgt spid="29"/>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30"/>
                                        </p:tgtEl>
                                        <p:attrNameLst>
                                          <p:attrName>ppt_x</p:attrName>
                                        </p:attrNameLst>
                                      </p:cBhvr>
                                      <p:tavLst>
                                        <p:tav tm="0">
                                          <p:val>
                                            <p:strVal val="ppt_x"/>
                                          </p:val>
                                        </p:tav>
                                        <p:tav tm="100000">
                                          <p:val>
                                            <p:strVal val="1+ppt_w/2"/>
                                          </p:val>
                                        </p:tav>
                                      </p:tavLst>
                                    </p:anim>
                                    <p:anim calcmode="lin" valueType="num">
                                      <p:cBhvr additive="base">
                                        <p:cTn id="573" dur="2250"/>
                                        <p:tgtEl>
                                          <p:spTgt spid="30"/>
                                        </p:tgtEl>
                                        <p:attrNameLst>
                                          <p:attrName>ppt_y</p:attrName>
                                        </p:attrNameLst>
                                      </p:cBhvr>
                                      <p:tavLst>
                                        <p:tav tm="0">
                                          <p:val>
                                            <p:strVal val="ppt_y"/>
                                          </p:val>
                                        </p:tav>
                                        <p:tav tm="100000">
                                          <p:val>
                                            <p:strVal val="ppt_y"/>
                                          </p:val>
                                        </p:tav>
                                      </p:tavLst>
                                    </p:anim>
                                    <p:set>
                                      <p:cBhvr>
                                        <p:cTn id="574" dur="1" fill="hold">
                                          <p:stCondLst>
                                            <p:cond delay="2249"/>
                                          </p:stCondLst>
                                        </p:cTn>
                                        <p:tgtEl>
                                          <p:spTgt spid="30"/>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31"/>
                                        </p:tgtEl>
                                        <p:attrNameLst>
                                          <p:attrName>ppt_x</p:attrName>
                                        </p:attrNameLst>
                                      </p:cBhvr>
                                      <p:tavLst>
                                        <p:tav tm="0">
                                          <p:val>
                                            <p:strVal val="ppt_x"/>
                                          </p:val>
                                        </p:tav>
                                        <p:tav tm="100000">
                                          <p:val>
                                            <p:strVal val="1+ppt_w/2"/>
                                          </p:val>
                                        </p:tav>
                                      </p:tavLst>
                                    </p:anim>
                                    <p:anim calcmode="lin" valueType="num">
                                      <p:cBhvr additive="base">
                                        <p:cTn id="577" dur="2250"/>
                                        <p:tgtEl>
                                          <p:spTgt spid="31"/>
                                        </p:tgtEl>
                                        <p:attrNameLst>
                                          <p:attrName>ppt_y</p:attrName>
                                        </p:attrNameLst>
                                      </p:cBhvr>
                                      <p:tavLst>
                                        <p:tav tm="0">
                                          <p:val>
                                            <p:strVal val="ppt_y"/>
                                          </p:val>
                                        </p:tav>
                                        <p:tav tm="100000">
                                          <p:val>
                                            <p:strVal val="ppt_y"/>
                                          </p:val>
                                        </p:tav>
                                      </p:tavLst>
                                    </p:anim>
                                    <p:set>
                                      <p:cBhvr>
                                        <p:cTn id="578" dur="1" fill="hold">
                                          <p:stCondLst>
                                            <p:cond delay="2249"/>
                                          </p:stCondLst>
                                        </p:cTn>
                                        <p:tgtEl>
                                          <p:spTgt spid="31"/>
                                        </p:tgtEl>
                                        <p:attrNameLst>
                                          <p:attrName>style.visibility</p:attrName>
                                        </p:attrNameLst>
                                      </p:cBhvr>
                                      <p:to>
                                        <p:strVal val="hidden"/>
                                      </p:to>
                                    </p:set>
                                  </p:childTnLst>
                                </p:cTn>
                              </p:par>
                              <p:par>
                                <p:cTn id="579" presetID="2" presetClass="exit" presetSubtype="2" fill="hold" grpId="2" nodeType="withEffect">
                                  <p:stCondLst>
                                    <p:cond delay="0"/>
                                  </p:stCondLst>
                                  <p:childTnLst>
                                    <p:anim calcmode="lin" valueType="num">
                                      <p:cBhvr additive="base">
                                        <p:cTn id="580" dur="2250"/>
                                        <p:tgtEl>
                                          <p:spTgt spid="56"/>
                                        </p:tgtEl>
                                        <p:attrNameLst>
                                          <p:attrName>ppt_x</p:attrName>
                                        </p:attrNameLst>
                                      </p:cBhvr>
                                      <p:tavLst>
                                        <p:tav tm="0">
                                          <p:val>
                                            <p:strVal val="ppt_x"/>
                                          </p:val>
                                        </p:tav>
                                        <p:tav tm="100000">
                                          <p:val>
                                            <p:strVal val="1+ppt_w/2"/>
                                          </p:val>
                                        </p:tav>
                                      </p:tavLst>
                                    </p:anim>
                                    <p:anim calcmode="lin" valueType="num">
                                      <p:cBhvr additive="base">
                                        <p:cTn id="581" dur="2250"/>
                                        <p:tgtEl>
                                          <p:spTgt spid="56"/>
                                        </p:tgtEl>
                                        <p:attrNameLst>
                                          <p:attrName>ppt_y</p:attrName>
                                        </p:attrNameLst>
                                      </p:cBhvr>
                                      <p:tavLst>
                                        <p:tav tm="0">
                                          <p:val>
                                            <p:strVal val="ppt_y"/>
                                          </p:val>
                                        </p:tav>
                                        <p:tav tm="100000">
                                          <p:val>
                                            <p:strVal val="ppt_y"/>
                                          </p:val>
                                        </p:tav>
                                      </p:tavLst>
                                    </p:anim>
                                    <p:set>
                                      <p:cBhvr>
                                        <p:cTn id="582" dur="1" fill="hold">
                                          <p:stCondLst>
                                            <p:cond delay="2249"/>
                                          </p:stCondLst>
                                        </p:cTn>
                                        <p:tgtEl>
                                          <p:spTgt spid="56"/>
                                        </p:tgtEl>
                                        <p:attrNameLst>
                                          <p:attrName>style.visibility</p:attrName>
                                        </p:attrNameLst>
                                      </p:cBhvr>
                                      <p:to>
                                        <p:strVal val="hidden"/>
                                      </p:to>
                                    </p:set>
                                  </p:childTnLst>
                                </p:cTn>
                              </p:par>
                              <p:par>
                                <p:cTn id="583" presetID="2" presetClass="exit" presetSubtype="2" fill="hold" grpId="2" nodeType="withEffect">
                                  <p:stCondLst>
                                    <p:cond delay="0"/>
                                  </p:stCondLst>
                                  <p:childTnLst>
                                    <p:anim calcmode="lin" valueType="num">
                                      <p:cBhvr additive="base">
                                        <p:cTn id="584" dur="2250"/>
                                        <p:tgtEl>
                                          <p:spTgt spid="52"/>
                                        </p:tgtEl>
                                        <p:attrNameLst>
                                          <p:attrName>ppt_x</p:attrName>
                                        </p:attrNameLst>
                                      </p:cBhvr>
                                      <p:tavLst>
                                        <p:tav tm="0">
                                          <p:val>
                                            <p:strVal val="ppt_x"/>
                                          </p:val>
                                        </p:tav>
                                        <p:tav tm="100000">
                                          <p:val>
                                            <p:strVal val="1+ppt_w/2"/>
                                          </p:val>
                                        </p:tav>
                                      </p:tavLst>
                                    </p:anim>
                                    <p:anim calcmode="lin" valueType="num">
                                      <p:cBhvr additive="base">
                                        <p:cTn id="585" dur="2250"/>
                                        <p:tgtEl>
                                          <p:spTgt spid="52"/>
                                        </p:tgtEl>
                                        <p:attrNameLst>
                                          <p:attrName>ppt_y</p:attrName>
                                        </p:attrNameLst>
                                      </p:cBhvr>
                                      <p:tavLst>
                                        <p:tav tm="0">
                                          <p:val>
                                            <p:strVal val="ppt_y"/>
                                          </p:val>
                                        </p:tav>
                                        <p:tav tm="100000">
                                          <p:val>
                                            <p:strVal val="ppt_y"/>
                                          </p:val>
                                        </p:tav>
                                      </p:tavLst>
                                    </p:anim>
                                    <p:set>
                                      <p:cBhvr>
                                        <p:cTn id="586" dur="1" fill="hold">
                                          <p:stCondLst>
                                            <p:cond delay="2249"/>
                                          </p:stCondLst>
                                        </p:cTn>
                                        <p:tgtEl>
                                          <p:spTgt spid="52"/>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36"/>
                                        </p:tgtEl>
                                        <p:attrNameLst>
                                          <p:attrName>ppt_x</p:attrName>
                                        </p:attrNameLst>
                                      </p:cBhvr>
                                      <p:tavLst>
                                        <p:tav tm="0">
                                          <p:val>
                                            <p:strVal val="ppt_x"/>
                                          </p:val>
                                        </p:tav>
                                        <p:tav tm="100000">
                                          <p:val>
                                            <p:strVal val="0-ppt_w/2"/>
                                          </p:val>
                                        </p:tav>
                                      </p:tavLst>
                                    </p:anim>
                                    <p:anim calcmode="lin" valueType="num">
                                      <p:cBhvr additive="base">
                                        <p:cTn id="589" dur="2250"/>
                                        <p:tgtEl>
                                          <p:spTgt spid="36"/>
                                        </p:tgtEl>
                                        <p:attrNameLst>
                                          <p:attrName>ppt_y</p:attrName>
                                        </p:attrNameLst>
                                      </p:cBhvr>
                                      <p:tavLst>
                                        <p:tav tm="0">
                                          <p:val>
                                            <p:strVal val="ppt_y"/>
                                          </p:val>
                                        </p:tav>
                                        <p:tav tm="100000">
                                          <p:val>
                                            <p:strVal val="ppt_y"/>
                                          </p:val>
                                        </p:tav>
                                      </p:tavLst>
                                    </p:anim>
                                    <p:set>
                                      <p:cBhvr>
                                        <p:cTn id="590" dur="1" fill="hold">
                                          <p:stCondLst>
                                            <p:cond delay="2249"/>
                                          </p:stCondLst>
                                        </p:cTn>
                                        <p:tgtEl>
                                          <p:spTgt spid="36"/>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37"/>
                                        </p:tgtEl>
                                        <p:attrNameLst>
                                          <p:attrName>ppt_x</p:attrName>
                                        </p:attrNameLst>
                                      </p:cBhvr>
                                      <p:tavLst>
                                        <p:tav tm="0">
                                          <p:val>
                                            <p:strVal val="ppt_x"/>
                                          </p:val>
                                        </p:tav>
                                        <p:tav tm="100000">
                                          <p:val>
                                            <p:strVal val="0-ppt_w/2"/>
                                          </p:val>
                                        </p:tav>
                                      </p:tavLst>
                                    </p:anim>
                                    <p:anim calcmode="lin" valueType="num">
                                      <p:cBhvr additive="base">
                                        <p:cTn id="593" dur="2250"/>
                                        <p:tgtEl>
                                          <p:spTgt spid="37"/>
                                        </p:tgtEl>
                                        <p:attrNameLst>
                                          <p:attrName>ppt_y</p:attrName>
                                        </p:attrNameLst>
                                      </p:cBhvr>
                                      <p:tavLst>
                                        <p:tav tm="0">
                                          <p:val>
                                            <p:strVal val="ppt_y"/>
                                          </p:val>
                                        </p:tav>
                                        <p:tav tm="100000">
                                          <p:val>
                                            <p:strVal val="ppt_y"/>
                                          </p:val>
                                        </p:tav>
                                      </p:tavLst>
                                    </p:anim>
                                    <p:set>
                                      <p:cBhvr>
                                        <p:cTn id="594" dur="1" fill="hold">
                                          <p:stCondLst>
                                            <p:cond delay="2249"/>
                                          </p:stCondLst>
                                        </p:cTn>
                                        <p:tgtEl>
                                          <p:spTgt spid="37"/>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38"/>
                                        </p:tgtEl>
                                        <p:attrNameLst>
                                          <p:attrName>ppt_x</p:attrName>
                                        </p:attrNameLst>
                                      </p:cBhvr>
                                      <p:tavLst>
                                        <p:tav tm="0">
                                          <p:val>
                                            <p:strVal val="ppt_x"/>
                                          </p:val>
                                        </p:tav>
                                        <p:tav tm="100000">
                                          <p:val>
                                            <p:strVal val="0-ppt_w/2"/>
                                          </p:val>
                                        </p:tav>
                                      </p:tavLst>
                                    </p:anim>
                                    <p:anim calcmode="lin" valueType="num">
                                      <p:cBhvr additive="base">
                                        <p:cTn id="597" dur="2250"/>
                                        <p:tgtEl>
                                          <p:spTgt spid="38"/>
                                        </p:tgtEl>
                                        <p:attrNameLst>
                                          <p:attrName>ppt_y</p:attrName>
                                        </p:attrNameLst>
                                      </p:cBhvr>
                                      <p:tavLst>
                                        <p:tav tm="0">
                                          <p:val>
                                            <p:strVal val="ppt_y"/>
                                          </p:val>
                                        </p:tav>
                                        <p:tav tm="100000">
                                          <p:val>
                                            <p:strVal val="ppt_y"/>
                                          </p:val>
                                        </p:tav>
                                      </p:tavLst>
                                    </p:anim>
                                    <p:set>
                                      <p:cBhvr>
                                        <p:cTn id="598" dur="1" fill="hold">
                                          <p:stCondLst>
                                            <p:cond delay="2249"/>
                                          </p:stCondLst>
                                        </p:cTn>
                                        <p:tgtEl>
                                          <p:spTgt spid="38"/>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39"/>
                                        </p:tgtEl>
                                        <p:attrNameLst>
                                          <p:attrName>ppt_x</p:attrName>
                                        </p:attrNameLst>
                                      </p:cBhvr>
                                      <p:tavLst>
                                        <p:tav tm="0">
                                          <p:val>
                                            <p:strVal val="ppt_x"/>
                                          </p:val>
                                        </p:tav>
                                        <p:tav tm="100000">
                                          <p:val>
                                            <p:strVal val="0-ppt_w/2"/>
                                          </p:val>
                                        </p:tav>
                                      </p:tavLst>
                                    </p:anim>
                                    <p:anim calcmode="lin" valueType="num">
                                      <p:cBhvr additive="base">
                                        <p:cTn id="601" dur="2250"/>
                                        <p:tgtEl>
                                          <p:spTgt spid="39"/>
                                        </p:tgtEl>
                                        <p:attrNameLst>
                                          <p:attrName>ppt_y</p:attrName>
                                        </p:attrNameLst>
                                      </p:cBhvr>
                                      <p:tavLst>
                                        <p:tav tm="0">
                                          <p:val>
                                            <p:strVal val="ppt_y"/>
                                          </p:val>
                                        </p:tav>
                                        <p:tav tm="100000">
                                          <p:val>
                                            <p:strVal val="ppt_y"/>
                                          </p:val>
                                        </p:tav>
                                      </p:tavLst>
                                    </p:anim>
                                    <p:set>
                                      <p:cBhvr>
                                        <p:cTn id="602" dur="1" fill="hold">
                                          <p:stCondLst>
                                            <p:cond delay="2249"/>
                                          </p:stCondLst>
                                        </p:cTn>
                                        <p:tgtEl>
                                          <p:spTgt spid="39"/>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41"/>
                                        </p:tgtEl>
                                        <p:attrNameLst>
                                          <p:attrName>ppt_x</p:attrName>
                                        </p:attrNameLst>
                                      </p:cBhvr>
                                      <p:tavLst>
                                        <p:tav tm="0">
                                          <p:val>
                                            <p:strVal val="ppt_x"/>
                                          </p:val>
                                        </p:tav>
                                        <p:tav tm="100000">
                                          <p:val>
                                            <p:strVal val="0-ppt_w/2"/>
                                          </p:val>
                                        </p:tav>
                                      </p:tavLst>
                                    </p:anim>
                                    <p:anim calcmode="lin" valueType="num">
                                      <p:cBhvr additive="base">
                                        <p:cTn id="605" dur="2250"/>
                                        <p:tgtEl>
                                          <p:spTgt spid="41"/>
                                        </p:tgtEl>
                                        <p:attrNameLst>
                                          <p:attrName>ppt_y</p:attrName>
                                        </p:attrNameLst>
                                      </p:cBhvr>
                                      <p:tavLst>
                                        <p:tav tm="0">
                                          <p:val>
                                            <p:strVal val="ppt_y"/>
                                          </p:val>
                                        </p:tav>
                                        <p:tav tm="100000">
                                          <p:val>
                                            <p:strVal val="ppt_y"/>
                                          </p:val>
                                        </p:tav>
                                      </p:tavLst>
                                    </p:anim>
                                    <p:set>
                                      <p:cBhvr>
                                        <p:cTn id="606" dur="1" fill="hold">
                                          <p:stCondLst>
                                            <p:cond delay="2249"/>
                                          </p:stCondLst>
                                        </p:cTn>
                                        <p:tgtEl>
                                          <p:spTgt spid="41"/>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40"/>
                                        </p:tgtEl>
                                        <p:attrNameLst>
                                          <p:attrName>ppt_x</p:attrName>
                                        </p:attrNameLst>
                                      </p:cBhvr>
                                      <p:tavLst>
                                        <p:tav tm="0">
                                          <p:val>
                                            <p:strVal val="ppt_x"/>
                                          </p:val>
                                        </p:tav>
                                        <p:tav tm="100000">
                                          <p:val>
                                            <p:strVal val="0-ppt_w/2"/>
                                          </p:val>
                                        </p:tav>
                                      </p:tavLst>
                                    </p:anim>
                                    <p:anim calcmode="lin" valueType="num">
                                      <p:cBhvr additive="base">
                                        <p:cTn id="609" dur="2250"/>
                                        <p:tgtEl>
                                          <p:spTgt spid="40"/>
                                        </p:tgtEl>
                                        <p:attrNameLst>
                                          <p:attrName>ppt_y</p:attrName>
                                        </p:attrNameLst>
                                      </p:cBhvr>
                                      <p:tavLst>
                                        <p:tav tm="0">
                                          <p:val>
                                            <p:strVal val="ppt_y"/>
                                          </p:val>
                                        </p:tav>
                                        <p:tav tm="100000">
                                          <p:val>
                                            <p:strVal val="ppt_y"/>
                                          </p:val>
                                        </p:tav>
                                      </p:tavLst>
                                    </p:anim>
                                    <p:set>
                                      <p:cBhvr>
                                        <p:cTn id="610" dur="1" fill="hold">
                                          <p:stCondLst>
                                            <p:cond delay="2249"/>
                                          </p:stCondLst>
                                        </p:cTn>
                                        <p:tgtEl>
                                          <p:spTgt spid="40"/>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43"/>
                                        </p:tgtEl>
                                        <p:attrNameLst>
                                          <p:attrName>ppt_x</p:attrName>
                                        </p:attrNameLst>
                                      </p:cBhvr>
                                      <p:tavLst>
                                        <p:tav tm="0">
                                          <p:val>
                                            <p:strVal val="ppt_x"/>
                                          </p:val>
                                        </p:tav>
                                        <p:tav tm="100000">
                                          <p:val>
                                            <p:strVal val="0-ppt_w/2"/>
                                          </p:val>
                                        </p:tav>
                                      </p:tavLst>
                                    </p:anim>
                                    <p:anim calcmode="lin" valueType="num">
                                      <p:cBhvr additive="base">
                                        <p:cTn id="613" dur="2250"/>
                                        <p:tgtEl>
                                          <p:spTgt spid="43"/>
                                        </p:tgtEl>
                                        <p:attrNameLst>
                                          <p:attrName>ppt_y</p:attrName>
                                        </p:attrNameLst>
                                      </p:cBhvr>
                                      <p:tavLst>
                                        <p:tav tm="0">
                                          <p:val>
                                            <p:strVal val="ppt_y"/>
                                          </p:val>
                                        </p:tav>
                                        <p:tav tm="100000">
                                          <p:val>
                                            <p:strVal val="ppt_y"/>
                                          </p:val>
                                        </p:tav>
                                      </p:tavLst>
                                    </p:anim>
                                    <p:set>
                                      <p:cBhvr>
                                        <p:cTn id="614" dur="1" fill="hold">
                                          <p:stCondLst>
                                            <p:cond delay="2249"/>
                                          </p:stCondLst>
                                        </p:cTn>
                                        <p:tgtEl>
                                          <p:spTgt spid="43"/>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45"/>
                                        </p:tgtEl>
                                        <p:attrNameLst>
                                          <p:attrName>ppt_x</p:attrName>
                                        </p:attrNameLst>
                                      </p:cBhvr>
                                      <p:tavLst>
                                        <p:tav tm="0">
                                          <p:val>
                                            <p:strVal val="ppt_x"/>
                                          </p:val>
                                        </p:tav>
                                        <p:tav tm="100000">
                                          <p:val>
                                            <p:strVal val="0-ppt_w/2"/>
                                          </p:val>
                                        </p:tav>
                                      </p:tavLst>
                                    </p:anim>
                                    <p:anim calcmode="lin" valueType="num">
                                      <p:cBhvr additive="base">
                                        <p:cTn id="617" dur="2250"/>
                                        <p:tgtEl>
                                          <p:spTgt spid="45"/>
                                        </p:tgtEl>
                                        <p:attrNameLst>
                                          <p:attrName>ppt_y</p:attrName>
                                        </p:attrNameLst>
                                      </p:cBhvr>
                                      <p:tavLst>
                                        <p:tav tm="0">
                                          <p:val>
                                            <p:strVal val="ppt_y"/>
                                          </p:val>
                                        </p:tav>
                                        <p:tav tm="100000">
                                          <p:val>
                                            <p:strVal val="ppt_y"/>
                                          </p:val>
                                        </p:tav>
                                      </p:tavLst>
                                    </p:anim>
                                    <p:set>
                                      <p:cBhvr>
                                        <p:cTn id="618" dur="1" fill="hold">
                                          <p:stCondLst>
                                            <p:cond delay="2249"/>
                                          </p:stCondLst>
                                        </p:cTn>
                                        <p:tgtEl>
                                          <p:spTgt spid="45"/>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44"/>
                                        </p:tgtEl>
                                        <p:attrNameLst>
                                          <p:attrName>ppt_x</p:attrName>
                                        </p:attrNameLst>
                                      </p:cBhvr>
                                      <p:tavLst>
                                        <p:tav tm="0">
                                          <p:val>
                                            <p:strVal val="ppt_x"/>
                                          </p:val>
                                        </p:tav>
                                        <p:tav tm="100000">
                                          <p:val>
                                            <p:strVal val="0-ppt_w/2"/>
                                          </p:val>
                                        </p:tav>
                                      </p:tavLst>
                                    </p:anim>
                                    <p:anim calcmode="lin" valueType="num">
                                      <p:cBhvr additive="base">
                                        <p:cTn id="621" dur="2250"/>
                                        <p:tgtEl>
                                          <p:spTgt spid="44"/>
                                        </p:tgtEl>
                                        <p:attrNameLst>
                                          <p:attrName>ppt_y</p:attrName>
                                        </p:attrNameLst>
                                      </p:cBhvr>
                                      <p:tavLst>
                                        <p:tav tm="0">
                                          <p:val>
                                            <p:strVal val="ppt_y"/>
                                          </p:val>
                                        </p:tav>
                                        <p:tav tm="100000">
                                          <p:val>
                                            <p:strVal val="ppt_y"/>
                                          </p:val>
                                        </p:tav>
                                      </p:tavLst>
                                    </p:anim>
                                    <p:set>
                                      <p:cBhvr>
                                        <p:cTn id="622" dur="1" fill="hold">
                                          <p:stCondLst>
                                            <p:cond delay="2249"/>
                                          </p:stCondLst>
                                        </p:cTn>
                                        <p:tgtEl>
                                          <p:spTgt spid="44"/>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46"/>
                                        </p:tgtEl>
                                        <p:attrNameLst>
                                          <p:attrName>ppt_x</p:attrName>
                                        </p:attrNameLst>
                                      </p:cBhvr>
                                      <p:tavLst>
                                        <p:tav tm="0">
                                          <p:val>
                                            <p:strVal val="ppt_x"/>
                                          </p:val>
                                        </p:tav>
                                        <p:tav tm="100000">
                                          <p:val>
                                            <p:strVal val="0-ppt_w/2"/>
                                          </p:val>
                                        </p:tav>
                                      </p:tavLst>
                                    </p:anim>
                                    <p:anim calcmode="lin" valueType="num">
                                      <p:cBhvr additive="base">
                                        <p:cTn id="625" dur="2250"/>
                                        <p:tgtEl>
                                          <p:spTgt spid="46"/>
                                        </p:tgtEl>
                                        <p:attrNameLst>
                                          <p:attrName>ppt_y</p:attrName>
                                        </p:attrNameLst>
                                      </p:cBhvr>
                                      <p:tavLst>
                                        <p:tav tm="0">
                                          <p:val>
                                            <p:strVal val="ppt_y"/>
                                          </p:val>
                                        </p:tav>
                                        <p:tav tm="100000">
                                          <p:val>
                                            <p:strVal val="ppt_y"/>
                                          </p:val>
                                        </p:tav>
                                      </p:tavLst>
                                    </p:anim>
                                    <p:set>
                                      <p:cBhvr>
                                        <p:cTn id="626" dur="1" fill="hold">
                                          <p:stCondLst>
                                            <p:cond delay="2249"/>
                                          </p:stCondLst>
                                        </p:cTn>
                                        <p:tgtEl>
                                          <p:spTgt spid="46"/>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47"/>
                                        </p:tgtEl>
                                        <p:attrNameLst>
                                          <p:attrName>ppt_x</p:attrName>
                                        </p:attrNameLst>
                                      </p:cBhvr>
                                      <p:tavLst>
                                        <p:tav tm="0">
                                          <p:val>
                                            <p:strVal val="ppt_x"/>
                                          </p:val>
                                        </p:tav>
                                        <p:tav tm="100000">
                                          <p:val>
                                            <p:strVal val="0-ppt_w/2"/>
                                          </p:val>
                                        </p:tav>
                                      </p:tavLst>
                                    </p:anim>
                                    <p:anim calcmode="lin" valueType="num">
                                      <p:cBhvr additive="base">
                                        <p:cTn id="629" dur="2250"/>
                                        <p:tgtEl>
                                          <p:spTgt spid="47"/>
                                        </p:tgtEl>
                                        <p:attrNameLst>
                                          <p:attrName>ppt_y</p:attrName>
                                        </p:attrNameLst>
                                      </p:cBhvr>
                                      <p:tavLst>
                                        <p:tav tm="0">
                                          <p:val>
                                            <p:strVal val="ppt_y"/>
                                          </p:val>
                                        </p:tav>
                                        <p:tav tm="100000">
                                          <p:val>
                                            <p:strVal val="ppt_y"/>
                                          </p:val>
                                        </p:tav>
                                      </p:tavLst>
                                    </p:anim>
                                    <p:set>
                                      <p:cBhvr>
                                        <p:cTn id="630" dur="1" fill="hold">
                                          <p:stCondLst>
                                            <p:cond delay="2249"/>
                                          </p:stCondLst>
                                        </p:cTn>
                                        <p:tgtEl>
                                          <p:spTgt spid="47"/>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49"/>
                                        </p:tgtEl>
                                        <p:attrNameLst>
                                          <p:attrName>ppt_x</p:attrName>
                                        </p:attrNameLst>
                                      </p:cBhvr>
                                      <p:tavLst>
                                        <p:tav tm="0">
                                          <p:val>
                                            <p:strVal val="ppt_x"/>
                                          </p:val>
                                        </p:tav>
                                        <p:tav tm="100000">
                                          <p:val>
                                            <p:strVal val="0-ppt_w/2"/>
                                          </p:val>
                                        </p:tav>
                                      </p:tavLst>
                                    </p:anim>
                                    <p:anim calcmode="lin" valueType="num">
                                      <p:cBhvr additive="base">
                                        <p:cTn id="633" dur="2250"/>
                                        <p:tgtEl>
                                          <p:spTgt spid="49"/>
                                        </p:tgtEl>
                                        <p:attrNameLst>
                                          <p:attrName>ppt_y</p:attrName>
                                        </p:attrNameLst>
                                      </p:cBhvr>
                                      <p:tavLst>
                                        <p:tav tm="0">
                                          <p:val>
                                            <p:strVal val="ppt_y"/>
                                          </p:val>
                                        </p:tav>
                                        <p:tav tm="100000">
                                          <p:val>
                                            <p:strVal val="ppt_y"/>
                                          </p:val>
                                        </p:tav>
                                      </p:tavLst>
                                    </p:anim>
                                    <p:set>
                                      <p:cBhvr>
                                        <p:cTn id="634" dur="1" fill="hold">
                                          <p:stCondLst>
                                            <p:cond delay="2249"/>
                                          </p:stCondLst>
                                        </p:cTn>
                                        <p:tgtEl>
                                          <p:spTgt spid="49"/>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48"/>
                                        </p:tgtEl>
                                        <p:attrNameLst>
                                          <p:attrName>ppt_x</p:attrName>
                                        </p:attrNameLst>
                                      </p:cBhvr>
                                      <p:tavLst>
                                        <p:tav tm="0">
                                          <p:val>
                                            <p:strVal val="ppt_x"/>
                                          </p:val>
                                        </p:tav>
                                        <p:tav tm="100000">
                                          <p:val>
                                            <p:strVal val="0-ppt_w/2"/>
                                          </p:val>
                                        </p:tav>
                                      </p:tavLst>
                                    </p:anim>
                                    <p:anim calcmode="lin" valueType="num">
                                      <p:cBhvr additive="base">
                                        <p:cTn id="637" dur="2250"/>
                                        <p:tgtEl>
                                          <p:spTgt spid="48"/>
                                        </p:tgtEl>
                                        <p:attrNameLst>
                                          <p:attrName>ppt_y</p:attrName>
                                        </p:attrNameLst>
                                      </p:cBhvr>
                                      <p:tavLst>
                                        <p:tav tm="0">
                                          <p:val>
                                            <p:strVal val="ppt_y"/>
                                          </p:val>
                                        </p:tav>
                                        <p:tav tm="100000">
                                          <p:val>
                                            <p:strVal val="ppt_y"/>
                                          </p:val>
                                        </p:tav>
                                      </p:tavLst>
                                    </p:anim>
                                    <p:set>
                                      <p:cBhvr>
                                        <p:cTn id="638" dur="1" fill="hold">
                                          <p:stCondLst>
                                            <p:cond delay="2249"/>
                                          </p:stCondLst>
                                        </p:cTn>
                                        <p:tgtEl>
                                          <p:spTgt spid="48"/>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50"/>
                                        </p:tgtEl>
                                        <p:attrNameLst>
                                          <p:attrName>ppt_x</p:attrName>
                                        </p:attrNameLst>
                                      </p:cBhvr>
                                      <p:tavLst>
                                        <p:tav tm="0">
                                          <p:val>
                                            <p:strVal val="ppt_x"/>
                                          </p:val>
                                        </p:tav>
                                        <p:tav tm="100000">
                                          <p:val>
                                            <p:strVal val="0-ppt_w/2"/>
                                          </p:val>
                                        </p:tav>
                                      </p:tavLst>
                                    </p:anim>
                                    <p:anim calcmode="lin" valueType="num">
                                      <p:cBhvr additive="base">
                                        <p:cTn id="641" dur="2250"/>
                                        <p:tgtEl>
                                          <p:spTgt spid="50"/>
                                        </p:tgtEl>
                                        <p:attrNameLst>
                                          <p:attrName>ppt_y</p:attrName>
                                        </p:attrNameLst>
                                      </p:cBhvr>
                                      <p:tavLst>
                                        <p:tav tm="0">
                                          <p:val>
                                            <p:strVal val="ppt_y"/>
                                          </p:val>
                                        </p:tav>
                                        <p:tav tm="100000">
                                          <p:val>
                                            <p:strVal val="ppt_y"/>
                                          </p:val>
                                        </p:tav>
                                      </p:tavLst>
                                    </p:anim>
                                    <p:set>
                                      <p:cBhvr>
                                        <p:cTn id="642" dur="1" fill="hold">
                                          <p:stCondLst>
                                            <p:cond delay="2249"/>
                                          </p:stCondLst>
                                        </p:cTn>
                                        <p:tgtEl>
                                          <p:spTgt spid="50"/>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51"/>
                                        </p:tgtEl>
                                        <p:attrNameLst>
                                          <p:attrName>ppt_x</p:attrName>
                                        </p:attrNameLst>
                                      </p:cBhvr>
                                      <p:tavLst>
                                        <p:tav tm="0">
                                          <p:val>
                                            <p:strVal val="ppt_x"/>
                                          </p:val>
                                        </p:tav>
                                        <p:tav tm="100000">
                                          <p:val>
                                            <p:strVal val="0-ppt_w/2"/>
                                          </p:val>
                                        </p:tav>
                                      </p:tavLst>
                                    </p:anim>
                                    <p:anim calcmode="lin" valueType="num">
                                      <p:cBhvr additive="base">
                                        <p:cTn id="645" dur="2250"/>
                                        <p:tgtEl>
                                          <p:spTgt spid="51"/>
                                        </p:tgtEl>
                                        <p:attrNameLst>
                                          <p:attrName>ppt_y</p:attrName>
                                        </p:attrNameLst>
                                      </p:cBhvr>
                                      <p:tavLst>
                                        <p:tav tm="0">
                                          <p:val>
                                            <p:strVal val="ppt_y"/>
                                          </p:val>
                                        </p:tav>
                                        <p:tav tm="100000">
                                          <p:val>
                                            <p:strVal val="ppt_y"/>
                                          </p:val>
                                        </p:tav>
                                      </p:tavLst>
                                    </p:anim>
                                    <p:set>
                                      <p:cBhvr>
                                        <p:cTn id="646" dur="1" fill="hold">
                                          <p:stCondLst>
                                            <p:cond delay="2249"/>
                                          </p:stCondLst>
                                        </p:cTn>
                                        <p:tgtEl>
                                          <p:spTgt spid="51"/>
                                        </p:tgtEl>
                                        <p:attrNameLst>
                                          <p:attrName>style.visibility</p:attrName>
                                        </p:attrNameLst>
                                      </p:cBhvr>
                                      <p:to>
                                        <p:strVal val="hidden"/>
                                      </p:to>
                                    </p:set>
                                  </p:childTnLst>
                                </p:cTn>
                              </p:par>
                              <p:par>
                                <p:cTn id="647" presetID="2" presetClass="exit" presetSubtype="2" fill="hold" grpId="2" nodeType="withEffect">
                                  <p:stCondLst>
                                    <p:cond delay="0"/>
                                  </p:stCondLst>
                                  <p:childTnLst>
                                    <p:anim calcmode="lin" valueType="num">
                                      <p:cBhvr additive="base">
                                        <p:cTn id="648" dur="2250"/>
                                        <p:tgtEl>
                                          <p:spTgt spid="57"/>
                                        </p:tgtEl>
                                        <p:attrNameLst>
                                          <p:attrName>ppt_x</p:attrName>
                                        </p:attrNameLst>
                                      </p:cBhvr>
                                      <p:tavLst>
                                        <p:tav tm="0">
                                          <p:val>
                                            <p:strVal val="ppt_x"/>
                                          </p:val>
                                        </p:tav>
                                        <p:tav tm="100000">
                                          <p:val>
                                            <p:strVal val="1+ppt_w/2"/>
                                          </p:val>
                                        </p:tav>
                                      </p:tavLst>
                                    </p:anim>
                                    <p:anim calcmode="lin" valueType="num">
                                      <p:cBhvr additive="base">
                                        <p:cTn id="649" dur="2250"/>
                                        <p:tgtEl>
                                          <p:spTgt spid="57"/>
                                        </p:tgtEl>
                                        <p:attrNameLst>
                                          <p:attrName>ppt_y</p:attrName>
                                        </p:attrNameLst>
                                      </p:cBhvr>
                                      <p:tavLst>
                                        <p:tav tm="0">
                                          <p:val>
                                            <p:strVal val="ppt_y"/>
                                          </p:val>
                                        </p:tav>
                                        <p:tav tm="100000">
                                          <p:val>
                                            <p:strVal val="ppt_y"/>
                                          </p:val>
                                        </p:tav>
                                      </p:tavLst>
                                    </p:anim>
                                    <p:set>
                                      <p:cBhvr>
                                        <p:cTn id="650" dur="1" fill="hold">
                                          <p:stCondLst>
                                            <p:cond delay="2249"/>
                                          </p:stCondLst>
                                        </p:cTn>
                                        <p:tgtEl>
                                          <p:spTgt spid="57"/>
                                        </p:tgtEl>
                                        <p:attrNameLst>
                                          <p:attrName>style.visibility</p:attrName>
                                        </p:attrNameLst>
                                      </p:cBhvr>
                                      <p:to>
                                        <p:strVal val="hidden"/>
                                      </p:to>
                                    </p:set>
                                  </p:childTnLst>
                                </p:cTn>
                              </p:par>
                              <p:par>
                                <p:cTn id="651" presetID="2" presetClass="exit" presetSubtype="2" fill="hold" grpId="2" nodeType="withEffect">
                                  <p:stCondLst>
                                    <p:cond delay="0"/>
                                  </p:stCondLst>
                                  <p:childTnLst>
                                    <p:anim calcmode="lin" valueType="num">
                                      <p:cBhvr additive="base">
                                        <p:cTn id="652" dur="2250"/>
                                        <p:tgtEl>
                                          <p:spTgt spid="58"/>
                                        </p:tgtEl>
                                        <p:attrNameLst>
                                          <p:attrName>ppt_x</p:attrName>
                                        </p:attrNameLst>
                                      </p:cBhvr>
                                      <p:tavLst>
                                        <p:tav tm="0">
                                          <p:val>
                                            <p:strVal val="ppt_x"/>
                                          </p:val>
                                        </p:tav>
                                        <p:tav tm="100000">
                                          <p:val>
                                            <p:strVal val="1+ppt_w/2"/>
                                          </p:val>
                                        </p:tav>
                                      </p:tavLst>
                                    </p:anim>
                                    <p:anim calcmode="lin" valueType="num">
                                      <p:cBhvr additive="base">
                                        <p:cTn id="653" dur="2250"/>
                                        <p:tgtEl>
                                          <p:spTgt spid="58"/>
                                        </p:tgtEl>
                                        <p:attrNameLst>
                                          <p:attrName>ppt_y</p:attrName>
                                        </p:attrNameLst>
                                      </p:cBhvr>
                                      <p:tavLst>
                                        <p:tav tm="0">
                                          <p:val>
                                            <p:strVal val="ppt_y"/>
                                          </p:val>
                                        </p:tav>
                                        <p:tav tm="100000">
                                          <p:val>
                                            <p:strVal val="ppt_y"/>
                                          </p:val>
                                        </p:tav>
                                      </p:tavLst>
                                    </p:anim>
                                    <p:set>
                                      <p:cBhvr>
                                        <p:cTn id="654" dur="1" fill="hold">
                                          <p:stCondLst>
                                            <p:cond delay="2249"/>
                                          </p:stCondLst>
                                        </p:cTn>
                                        <p:tgtEl>
                                          <p:spTgt spid="58"/>
                                        </p:tgtEl>
                                        <p:attrNameLst>
                                          <p:attrName>style.visibility</p:attrName>
                                        </p:attrNameLst>
                                      </p:cBhvr>
                                      <p:to>
                                        <p:strVal val="hidden"/>
                                      </p:to>
                                    </p:set>
                                  </p:childTnLst>
                                </p:cTn>
                              </p:par>
                              <p:par>
                                <p:cTn id="655" presetID="2" presetClass="exit" presetSubtype="2" fill="hold" grpId="2" nodeType="withEffect">
                                  <p:stCondLst>
                                    <p:cond delay="0"/>
                                  </p:stCondLst>
                                  <p:childTnLst>
                                    <p:anim calcmode="lin" valueType="num">
                                      <p:cBhvr additive="base">
                                        <p:cTn id="656" dur="2250"/>
                                        <p:tgtEl>
                                          <p:spTgt spid="59"/>
                                        </p:tgtEl>
                                        <p:attrNameLst>
                                          <p:attrName>ppt_x</p:attrName>
                                        </p:attrNameLst>
                                      </p:cBhvr>
                                      <p:tavLst>
                                        <p:tav tm="0">
                                          <p:val>
                                            <p:strVal val="ppt_x"/>
                                          </p:val>
                                        </p:tav>
                                        <p:tav tm="100000">
                                          <p:val>
                                            <p:strVal val="1+ppt_w/2"/>
                                          </p:val>
                                        </p:tav>
                                      </p:tavLst>
                                    </p:anim>
                                    <p:anim calcmode="lin" valueType="num">
                                      <p:cBhvr additive="base">
                                        <p:cTn id="657" dur="2250"/>
                                        <p:tgtEl>
                                          <p:spTgt spid="59"/>
                                        </p:tgtEl>
                                        <p:attrNameLst>
                                          <p:attrName>ppt_y</p:attrName>
                                        </p:attrNameLst>
                                      </p:cBhvr>
                                      <p:tavLst>
                                        <p:tav tm="0">
                                          <p:val>
                                            <p:strVal val="ppt_y"/>
                                          </p:val>
                                        </p:tav>
                                        <p:tav tm="100000">
                                          <p:val>
                                            <p:strVal val="ppt_y"/>
                                          </p:val>
                                        </p:tav>
                                      </p:tavLst>
                                    </p:anim>
                                    <p:set>
                                      <p:cBhvr>
                                        <p:cTn id="658" dur="1" fill="hold">
                                          <p:stCondLst>
                                            <p:cond delay="2249"/>
                                          </p:stCondLst>
                                        </p:cTn>
                                        <p:tgtEl>
                                          <p:spTgt spid="59"/>
                                        </p:tgtEl>
                                        <p:attrNameLst>
                                          <p:attrName>style.visibility</p:attrName>
                                        </p:attrNameLst>
                                      </p:cBhvr>
                                      <p:to>
                                        <p:strVal val="hidden"/>
                                      </p:to>
                                    </p:set>
                                  </p:childTnLst>
                                </p:cTn>
                              </p:par>
                              <p:par>
                                <p:cTn id="659" presetID="2" presetClass="exit" presetSubtype="2" fill="hold" grpId="2" nodeType="withEffect">
                                  <p:stCondLst>
                                    <p:cond delay="0"/>
                                  </p:stCondLst>
                                  <p:childTnLst>
                                    <p:anim calcmode="lin" valueType="num">
                                      <p:cBhvr additive="base">
                                        <p:cTn id="660" dur="2250"/>
                                        <p:tgtEl>
                                          <p:spTgt spid="60"/>
                                        </p:tgtEl>
                                        <p:attrNameLst>
                                          <p:attrName>ppt_x</p:attrName>
                                        </p:attrNameLst>
                                      </p:cBhvr>
                                      <p:tavLst>
                                        <p:tav tm="0">
                                          <p:val>
                                            <p:strVal val="ppt_x"/>
                                          </p:val>
                                        </p:tav>
                                        <p:tav tm="100000">
                                          <p:val>
                                            <p:strVal val="1+ppt_w/2"/>
                                          </p:val>
                                        </p:tav>
                                      </p:tavLst>
                                    </p:anim>
                                    <p:anim calcmode="lin" valueType="num">
                                      <p:cBhvr additive="base">
                                        <p:cTn id="661" dur="2250"/>
                                        <p:tgtEl>
                                          <p:spTgt spid="60"/>
                                        </p:tgtEl>
                                        <p:attrNameLst>
                                          <p:attrName>ppt_y</p:attrName>
                                        </p:attrNameLst>
                                      </p:cBhvr>
                                      <p:tavLst>
                                        <p:tav tm="0">
                                          <p:val>
                                            <p:strVal val="ppt_y"/>
                                          </p:val>
                                        </p:tav>
                                        <p:tav tm="100000">
                                          <p:val>
                                            <p:strVal val="ppt_y"/>
                                          </p:val>
                                        </p:tav>
                                      </p:tavLst>
                                    </p:anim>
                                    <p:set>
                                      <p:cBhvr>
                                        <p:cTn id="662" dur="1" fill="hold">
                                          <p:stCondLst>
                                            <p:cond delay="2249"/>
                                          </p:stCondLst>
                                        </p:cTn>
                                        <p:tgtEl>
                                          <p:spTgt spid="60"/>
                                        </p:tgtEl>
                                        <p:attrNameLst>
                                          <p:attrName>style.visibility</p:attrName>
                                        </p:attrNameLst>
                                      </p:cBhvr>
                                      <p:to>
                                        <p:strVal val="hidden"/>
                                      </p:to>
                                    </p:set>
                                  </p:childTnLst>
                                </p:cTn>
                              </p:par>
                              <p:par>
                                <p:cTn id="663" presetID="2" presetClass="exit" presetSubtype="2" fill="hold" grpId="2" nodeType="withEffect">
                                  <p:stCondLst>
                                    <p:cond delay="0"/>
                                  </p:stCondLst>
                                  <p:childTnLst>
                                    <p:anim calcmode="lin" valueType="num">
                                      <p:cBhvr additive="base">
                                        <p:cTn id="664" dur="2250"/>
                                        <p:tgtEl>
                                          <p:spTgt spid="62"/>
                                        </p:tgtEl>
                                        <p:attrNameLst>
                                          <p:attrName>ppt_x</p:attrName>
                                        </p:attrNameLst>
                                      </p:cBhvr>
                                      <p:tavLst>
                                        <p:tav tm="0">
                                          <p:val>
                                            <p:strVal val="ppt_x"/>
                                          </p:val>
                                        </p:tav>
                                        <p:tav tm="100000">
                                          <p:val>
                                            <p:strVal val="1+ppt_w/2"/>
                                          </p:val>
                                        </p:tav>
                                      </p:tavLst>
                                    </p:anim>
                                    <p:anim calcmode="lin" valueType="num">
                                      <p:cBhvr additive="base">
                                        <p:cTn id="665" dur="2250"/>
                                        <p:tgtEl>
                                          <p:spTgt spid="62"/>
                                        </p:tgtEl>
                                        <p:attrNameLst>
                                          <p:attrName>ppt_y</p:attrName>
                                        </p:attrNameLst>
                                      </p:cBhvr>
                                      <p:tavLst>
                                        <p:tav tm="0">
                                          <p:val>
                                            <p:strVal val="ppt_y"/>
                                          </p:val>
                                        </p:tav>
                                        <p:tav tm="100000">
                                          <p:val>
                                            <p:strVal val="ppt_y"/>
                                          </p:val>
                                        </p:tav>
                                      </p:tavLst>
                                    </p:anim>
                                    <p:set>
                                      <p:cBhvr>
                                        <p:cTn id="666" dur="1" fill="hold">
                                          <p:stCondLst>
                                            <p:cond delay="2249"/>
                                          </p:stCondLst>
                                        </p:cTn>
                                        <p:tgtEl>
                                          <p:spTgt spid="62"/>
                                        </p:tgtEl>
                                        <p:attrNameLst>
                                          <p:attrName>style.visibility</p:attrName>
                                        </p:attrNameLst>
                                      </p:cBhvr>
                                      <p:to>
                                        <p:strVal val="hidden"/>
                                      </p:to>
                                    </p:set>
                                  </p:childTnLst>
                                </p:cTn>
                              </p:par>
                              <p:par>
                                <p:cTn id="667" presetID="2" presetClass="exit" presetSubtype="2" fill="hold" grpId="2" nodeType="withEffect">
                                  <p:stCondLst>
                                    <p:cond delay="0"/>
                                  </p:stCondLst>
                                  <p:childTnLst>
                                    <p:anim calcmode="lin" valueType="num">
                                      <p:cBhvr additive="base">
                                        <p:cTn id="668" dur="2250"/>
                                        <p:tgtEl>
                                          <p:spTgt spid="61"/>
                                        </p:tgtEl>
                                        <p:attrNameLst>
                                          <p:attrName>ppt_x</p:attrName>
                                        </p:attrNameLst>
                                      </p:cBhvr>
                                      <p:tavLst>
                                        <p:tav tm="0">
                                          <p:val>
                                            <p:strVal val="ppt_x"/>
                                          </p:val>
                                        </p:tav>
                                        <p:tav tm="100000">
                                          <p:val>
                                            <p:strVal val="1+ppt_w/2"/>
                                          </p:val>
                                        </p:tav>
                                      </p:tavLst>
                                    </p:anim>
                                    <p:anim calcmode="lin" valueType="num">
                                      <p:cBhvr additive="base">
                                        <p:cTn id="669" dur="2250"/>
                                        <p:tgtEl>
                                          <p:spTgt spid="61"/>
                                        </p:tgtEl>
                                        <p:attrNameLst>
                                          <p:attrName>ppt_y</p:attrName>
                                        </p:attrNameLst>
                                      </p:cBhvr>
                                      <p:tavLst>
                                        <p:tav tm="0">
                                          <p:val>
                                            <p:strVal val="ppt_y"/>
                                          </p:val>
                                        </p:tav>
                                        <p:tav tm="100000">
                                          <p:val>
                                            <p:strVal val="ppt_y"/>
                                          </p:val>
                                        </p:tav>
                                      </p:tavLst>
                                    </p:anim>
                                    <p:set>
                                      <p:cBhvr>
                                        <p:cTn id="670" dur="1" fill="hold">
                                          <p:stCondLst>
                                            <p:cond delay="2249"/>
                                          </p:stCondLst>
                                        </p:cTn>
                                        <p:tgtEl>
                                          <p:spTgt spid="61"/>
                                        </p:tgtEl>
                                        <p:attrNameLst>
                                          <p:attrName>style.visibility</p:attrName>
                                        </p:attrNameLst>
                                      </p:cBhvr>
                                      <p:to>
                                        <p:strVal val="hidden"/>
                                      </p:to>
                                    </p:set>
                                  </p:childTnLst>
                                </p:cTn>
                              </p:par>
                              <p:par>
                                <p:cTn id="671" presetID="2" presetClass="exit" presetSubtype="2" fill="hold" grpId="2" nodeType="withEffect">
                                  <p:stCondLst>
                                    <p:cond delay="0"/>
                                  </p:stCondLst>
                                  <p:childTnLst>
                                    <p:anim calcmode="lin" valueType="num">
                                      <p:cBhvr additive="base">
                                        <p:cTn id="672" dur="2250"/>
                                        <p:tgtEl>
                                          <p:spTgt spid="63"/>
                                        </p:tgtEl>
                                        <p:attrNameLst>
                                          <p:attrName>ppt_x</p:attrName>
                                        </p:attrNameLst>
                                      </p:cBhvr>
                                      <p:tavLst>
                                        <p:tav tm="0">
                                          <p:val>
                                            <p:strVal val="ppt_x"/>
                                          </p:val>
                                        </p:tav>
                                        <p:tav tm="100000">
                                          <p:val>
                                            <p:strVal val="1+ppt_w/2"/>
                                          </p:val>
                                        </p:tav>
                                      </p:tavLst>
                                    </p:anim>
                                    <p:anim calcmode="lin" valueType="num">
                                      <p:cBhvr additive="base">
                                        <p:cTn id="673" dur="2250"/>
                                        <p:tgtEl>
                                          <p:spTgt spid="63"/>
                                        </p:tgtEl>
                                        <p:attrNameLst>
                                          <p:attrName>ppt_y</p:attrName>
                                        </p:attrNameLst>
                                      </p:cBhvr>
                                      <p:tavLst>
                                        <p:tav tm="0">
                                          <p:val>
                                            <p:strVal val="ppt_y"/>
                                          </p:val>
                                        </p:tav>
                                        <p:tav tm="100000">
                                          <p:val>
                                            <p:strVal val="ppt_y"/>
                                          </p:val>
                                        </p:tav>
                                      </p:tavLst>
                                    </p:anim>
                                    <p:set>
                                      <p:cBhvr>
                                        <p:cTn id="674" dur="1" fill="hold">
                                          <p:stCondLst>
                                            <p:cond delay="2249"/>
                                          </p:stCondLst>
                                        </p:cTn>
                                        <p:tgtEl>
                                          <p:spTgt spid="63"/>
                                        </p:tgtEl>
                                        <p:attrNameLst>
                                          <p:attrName>style.visibility</p:attrName>
                                        </p:attrNameLst>
                                      </p:cBhvr>
                                      <p:to>
                                        <p:strVal val="hidden"/>
                                      </p:to>
                                    </p:set>
                                  </p:childTnLst>
                                </p:cTn>
                              </p:par>
                              <p:par>
                                <p:cTn id="675" presetID="2" presetClass="exit" presetSubtype="2" fill="hold" grpId="2" nodeType="withEffect">
                                  <p:stCondLst>
                                    <p:cond delay="0"/>
                                  </p:stCondLst>
                                  <p:childTnLst>
                                    <p:anim calcmode="lin" valueType="num">
                                      <p:cBhvr additive="base">
                                        <p:cTn id="676" dur="2250"/>
                                        <p:tgtEl>
                                          <p:spTgt spid="64"/>
                                        </p:tgtEl>
                                        <p:attrNameLst>
                                          <p:attrName>ppt_x</p:attrName>
                                        </p:attrNameLst>
                                      </p:cBhvr>
                                      <p:tavLst>
                                        <p:tav tm="0">
                                          <p:val>
                                            <p:strVal val="ppt_x"/>
                                          </p:val>
                                        </p:tav>
                                        <p:tav tm="100000">
                                          <p:val>
                                            <p:strVal val="1+ppt_w/2"/>
                                          </p:val>
                                        </p:tav>
                                      </p:tavLst>
                                    </p:anim>
                                    <p:anim calcmode="lin" valueType="num">
                                      <p:cBhvr additive="base">
                                        <p:cTn id="677" dur="2250"/>
                                        <p:tgtEl>
                                          <p:spTgt spid="64"/>
                                        </p:tgtEl>
                                        <p:attrNameLst>
                                          <p:attrName>ppt_y</p:attrName>
                                        </p:attrNameLst>
                                      </p:cBhvr>
                                      <p:tavLst>
                                        <p:tav tm="0">
                                          <p:val>
                                            <p:strVal val="ppt_y"/>
                                          </p:val>
                                        </p:tav>
                                        <p:tav tm="100000">
                                          <p:val>
                                            <p:strVal val="ppt_y"/>
                                          </p:val>
                                        </p:tav>
                                      </p:tavLst>
                                    </p:anim>
                                    <p:set>
                                      <p:cBhvr>
                                        <p:cTn id="678" dur="1" fill="hold">
                                          <p:stCondLst>
                                            <p:cond delay="2249"/>
                                          </p:stCondLst>
                                        </p:cTn>
                                        <p:tgtEl>
                                          <p:spTgt spid="64"/>
                                        </p:tgtEl>
                                        <p:attrNameLst>
                                          <p:attrName>style.visibility</p:attrName>
                                        </p:attrNameLst>
                                      </p:cBhvr>
                                      <p:to>
                                        <p:strVal val="hidden"/>
                                      </p:to>
                                    </p:set>
                                  </p:childTnLst>
                                </p:cTn>
                              </p:par>
                              <p:par>
                                <p:cTn id="679" presetID="2" presetClass="exit" presetSubtype="2" fill="hold" grpId="2" nodeType="withEffect">
                                  <p:stCondLst>
                                    <p:cond delay="0"/>
                                  </p:stCondLst>
                                  <p:childTnLst>
                                    <p:anim calcmode="lin" valueType="num">
                                      <p:cBhvr additive="base">
                                        <p:cTn id="680" dur="2250"/>
                                        <p:tgtEl>
                                          <p:spTgt spid="65"/>
                                        </p:tgtEl>
                                        <p:attrNameLst>
                                          <p:attrName>ppt_x</p:attrName>
                                        </p:attrNameLst>
                                      </p:cBhvr>
                                      <p:tavLst>
                                        <p:tav tm="0">
                                          <p:val>
                                            <p:strVal val="ppt_x"/>
                                          </p:val>
                                        </p:tav>
                                        <p:tav tm="100000">
                                          <p:val>
                                            <p:strVal val="1+ppt_w/2"/>
                                          </p:val>
                                        </p:tav>
                                      </p:tavLst>
                                    </p:anim>
                                    <p:anim calcmode="lin" valueType="num">
                                      <p:cBhvr additive="base">
                                        <p:cTn id="681" dur="2250"/>
                                        <p:tgtEl>
                                          <p:spTgt spid="65"/>
                                        </p:tgtEl>
                                        <p:attrNameLst>
                                          <p:attrName>ppt_y</p:attrName>
                                        </p:attrNameLst>
                                      </p:cBhvr>
                                      <p:tavLst>
                                        <p:tav tm="0">
                                          <p:val>
                                            <p:strVal val="ppt_y"/>
                                          </p:val>
                                        </p:tav>
                                        <p:tav tm="100000">
                                          <p:val>
                                            <p:strVal val="ppt_y"/>
                                          </p:val>
                                        </p:tav>
                                      </p:tavLst>
                                    </p:anim>
                                    <p:set>
                                      <p:cBhvr>
                                        <p:cTn id="682" dur="1" fill="hold">
                                          <p:stCondLst>
                                            <p:cond delay="2249"/>
                                          </p:stCondLst>
                                        </p:cTn>
                                        <p:tgtEl>
                                          <p:spTgt spid="65"/>
                                        </p:tgtEl>
                                        <p:attrNameLst>
                                          <p:attrName>style.visibility</p:attrName>
                                        </p:attrNameLst>
                                      </p:cBhvr>
                                      <p:to>
                                        <p:strVal val="hidden"/>
                                      </p:to>
                                    </p:set>
                                  </p:childTnLst>
                                </p:cTn>
                              </p:par>
                              <p:par>
                                <p:cTn id="683" presetID="2" presetClass="exit" presetSubtype="2" fill="hold" grpId="2" nodeType="withEffect">
                                  <p:stCondLst>
                                    <p:cond delay="0"/>
                                  </p:stCondLst>
                                  <p:childTnLst>
                                    <p:anim calcmode="lin" valueType="num">
                                      <p:cBhvr additive="base">
                                        <p:cTn id="684" dur="2250"/>
                                        <p:tgtEl>
                                          <p:spTgt spid="66"/>
                                        </p:tgtEl>
                                        <p:attrNameLst>
                                          <p:attrName>ppt_x</p:attrName>
                                        </p:attrNameLst>
                                      </p:cBhvr>
                                      <p:tavLst>
                                        <p:tav tm="0">
                                          <p:val>
                                            <p:strVal val="ppt_x"/>
                                          </p:val>
                                        </p:tav>
                                        <p:tav tm="100000">
                                          <p:val>
                                            <p:strVal val="1+ppt_w/2"/>
                                          </p:val>
                                        </p:tav>
                                      </p:tavLst>
                                    </p:anim>
                                    <p:anim calcmode="lin" valueType="num">
                                      <p:cBhvr additive="base">
                                        <p:cTn id="685" dur="2250"/>
                                        <p:tgtEl>
                                          <p:spTgt spid="66"/>
                                        </p:tgtEl>
                                        <p:attrNameLst>
                                          <p:attrName>ppt_y</p:attrName>
                                        </p:attrNameLst>
                                      </p:cBhvr>
                                      <p:tavLst>
                                        <p:tav tm="0">
                                          <p:val>
                                            <p:strVal val="ppt_y"/>
                                          </p:val>
                                        </p:tav>
                                        <p:tav tm="100000">
                                          <p:val>
                                            <p:strVal val="ppt_y"/>
                                          </p:val>
                                        </p:tav>
                                      </p:tavLst>
                                    </p:anim>
                                    <p:set>
                                      <p:cBhvr>
                                        <p:cTn id="686" dur="1" fill="hold">
                                          <p:stCondLst>
                                            <p:cond delay="2249"/>
                                          </p:stCondLst>
                                        </p:cTn>
                                        <p:tgtEl>
                                          <p:spTgt spid="66"/>
                                        </p:tgtEl>
                                        <p:attrNameLst>
                                          <p:attrName>style.visibility</p:attrName>
                                        </p:attrNameLst>
                                      </p:cBhvr>
                                      <p:to>
                                        <p:strVal val="hidden"/>
                                      </p:to>
                                    </p:set>
                                  </p:childTnLst>
                                </p:cTn>
                              </p:par>
                              <p:par>
                                <p:cTn id="687" presetID="2" presetClass="exit" presetSubtype="2" fill="hold" grpId="2" nodeType="withEffect">
                                  <p:stCondLst>
                                    <p:cond delay="0"/>
                                  </p:stCondLst>
                                  <p:childTnLst>
                                    <p:anim calcmode="lin" valueType="num">
                                      <p:cBhvr additive="base">
                                        <p:cTn id="688" dur="2250"/>
                                        <p:tgtEl>
                                          <p:spTgt spid="67"/>
                                        </p:tgtEl>
                                        <p:attrNameLst>
                                          <p:attrName>ppt_x</p:attrName>
                                        </p:attrNameLst>
                                      </p:cBhvr>
                                      <p:tavLst>
                                        <p:tav tm="0">
                                          <p:val>
                                            <p:strVal val="ppt_x"/>
                                          </p:val>
                                        </p:tav>
                                        <p:tav tm="100000">
                                          <p:val>
                                            <p:strVal val="1+ppt_w/2"/>
                                          </p:val>
                                        </p:tav>
                                      </p:tavLst>
                                    </p:anim>
                                    <p:anim calcmode="lin" valueType="num">
                                      <p:cBhvr additive="base">
                                        <p:cTn id="689" dur="2250"/>
                                        <p:tgtEl>
                                          <p:spTgt spid="67"/>
                                        </p:tgtEl>
                                        <p:attrNameLst>
                                          <p:attrName>ppt_y</p:attrName>
                                        </p:attrNameLst>
                                      </p:cBhvr>
                                      <p:tavLst>
                                        <p:tav tm="0">
                                          <p:val>
                                            <p:strVal val="ppt_y"/>
                                          </p:val>
                                        </p:tav>
                                        <p:tav tm="100000">
                                          <p:val>
                                            <p:strVal val="ppt_y"/>
                                          </p:val>
                                        </p:tav>
                                      </p:tavLst>
                                    </p:anim>
                                    <p:set>
                                      <p:cBhvr>
                                        <p:cTn id="690" dur="1" fill="hold">
                                          <p:stCondLst>
                                            <p:cond delay="2249"/>
                                          </p:stCondLst>
                                        </p:cTn>
                                        <p:tgtEl>
                                          <p:spTgt spid="67"/>
                                        </p:tgtEl>
                                        <p:attrNameLst>
                                          <p:attrName>style.visibility</p:attrName>
                                        </p:attrNameLst>
                                      </p:cBhvr>
                                      <p:to>
                                        <p:strVal val="hidden"/>
                                      </p:to>
                                    </p:set>
                                  </p:childTnLst>
                                </p:cTn>
                              </p:par>
                              <p:par>
                                <p:cTn id="691" presetID="2" presetClass="exit" presetSubtype="2" fill="hold" grpId="2" nodeType="withEffect">
                                  <p:stCondLst>
                                    <p:cond delay="0"/>
                                  </p:stCondLst>
                                  <p:childTnLst>
                                    <p:anim calcmode="lin" valueType="num">
                                      <p:cBhvr additive="base">
                                        <p:cTn id="692" dur="2250"/>
                                        <p:tgtEl>
                                          <p:spTgt spid="68"/>
                                        </p:tgtEl>
                                        <p:attrNameLst>
                                          <p:attrName>ppt_x</p:attrName>
                                        </p:attrNameLst>
                                      </p:cBhvr>
                                      <p:tavLst>
                                        <p:tav tm="0">
                                          <p:val>
                                            <p:strVal val="ppt_x"/>
                                          </p:val>
                                        </p:tav>
                                        <p:tav tm="100000">
                                          <p:val>
                                            <p:strVal val="1+ppt_w/2"/>
                                          </p:val>
                                        </p:tav>
                                      </p:tavLst>
                                    </p:anim>
                                    <p:anim calcmode="lin" valueType="num">
                                      <p:cBhvr additive="base">
                                        <p:cTn id="693" dur="2250"/>
                                        <p:tgtEl>
                                          <p:spTgt spid="68"/>
                                        </p:tgtEl>
                                        <p:attrNameLst>
                                          <p:attrName>ppt_y</p:attrName>
                                        </p:attrNameLst>
                                      </p:cBhvr>
                                      <p:tavLst>
                                        <p:tav tm="0">
                                          <p:val>
                                            <p:strVal val="ppt_y"/>
                                          </p:val>
                                        </p:tav>
                                        <p:tav tm="100000">
                                          <p:val>
                                            <p:strVal val="ppt_y"/>
                                          </p:val>
                                        </p:tav>
                                      </p:tavLst>
                                    </p:anim>
                                    <p:set>
                                      <p:cBhvr>
                                        <p:cTn id="694" dur="1" fill="hold">
                                          <p:stCondLst>
                                            <p:cond delay="2249"/>
                                          </p:stCondLst>
                                        </p:cTn>
                                        <p:tgtEl>
                                          <p:spTgt spid="68"/>
                                        </p:tgtEl>
                                        <p:attrNameLst>
                                          <p:attrName>style.visibility</p:attrName>
                                        </p:attrNameLst>
                                      </p:cBhvr>
                                      <p:to>
                                        <p:strVal val="hidden"/>
                                      </p:to>
                                    </p:set>
                                  </p:childTnLst>
                                </p:cTn>
                              </p:par>
                              <p:par>
                                <p:cTn id="695" presetID="2" presetClass="exit" presetSubtype="2" fill="hold" grpId="2" nodeType="withEffect">
                                  <p:stCondLst>
                                    <p:cond delay="0"/>
                                  </p:stCondLst>
                                  <p:childTnLst>
                                    <p:anim calcmode="lin" valueType="num">
                                      <p:cBhvr additive="base">
                                        <p:cTn id="696" dur="2250"/>
                                        <p:tgtEl>
                                          <p:spTgt spid="69"/>
                                        </p:tgtEl>
                                        <p:attrNameLst>
                                          <p:attrName>ppt_x</p:attrName>
                                        </p:attrNameLst>
                                      </p:cBhvr>
                                      <p:tavLst>
                                        <p:tav tm="0">
                                          <p:val>
                                            <p:strVal val="ppt_x"/>
                                          </p:val>
                                        </p:tav>
                                        <p:tav tm="100000">
                                          <p:val>
                                            <p:strVal val="1+ppt_w/2"/>
                                          </p:val>
                                        </p:tav>
                                      </p:tavLst>
                                    </p:anim>
                                    <p:anim calcmode="lin" valueType="num">
                                      <p:cBhvr additive="base">
                                        <p:cTn id="697" dur="2250"/>
                                        <p:tgtEl>
                                          <p:spTgt spid="69"/>
                                        </p:tgtEl>
                                        <p:attrNameLst>
                                          <p:attrName>ppt_y</p:attrName>
                                        </p:attrNameLst>
                                      </p:cBhvr>
                                      <p:tavLst>
                                        <p:tav tm="0">
                                          <p:val>
                                            <p:strVal val="ppt_y"/>
                                          </p:val>
                                        </p:tav>
                                        <p:tav tm="100000">
                                          <p:val>
                                            <p:strVal val="ppt_y"/>
                                          </p:val>
                                        </p:tav>
                                      </p:tavLst>
                                    </p:anim>
                                    <p:set>
                                      <p:cBhvr>
                                        <p:cTn id="698" dur="1" fill="hold">
                                          <p:stCondLst>
                                            <p:cond delay="2249"/>
                                          </p:stCondLst>
                                        </p:cTn>
                                        <p:tgtEl>
                                          <p:spTgt spid="69"/>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5"/>
                                        </p:tgtEl>
                                        <p:attrNameLst>
                                          <p:attrName>ppt_x</p:attrName>
                                        </p:attrNameLst>
                                      </p:cBhvr>
                                      <p:tavLst>
                                        <p:tav tm="0">
                                          <p:val>
                                            <p:strVal val="ppt_x"/>
                                          </p:val>
                                        </p:tav>
                                        <p:tav tm="100000">
                                          <p:val>
                                            <p:strVal val="0-ppt_w/2"/>
                                          </p:val>
                                        </p:tav>
                                      </p:tavLst>
                                    </p:anim>
                                    <p:anim calcmode="lin" valueType="num">
                                      <p:cBhvr additive="base">
                                        <p:cTn id="717" dur="2250"/>
                                        <p:tgtEl>
                                          <p:spTgt spid="75"/>
                                        </p:tgtEl>
                                        <p:attrNameLst>
                                          <p:attrName>ppt_y</p:attrName>
                                        </p:attrNameLst>
                                      </p:cBhvr>
                                      <p:tavLst>
                                        <p:tav tm="0">
                                          <p:val>
                                            <p:strVal val="ppt_y"/>
                                          </p:val>
                                        </p:tav>
                                        <p:tav tm="100000">
                                          <p:val>
                                            <p:strVal val="ppt_y"/>
                                          </p:val>
                                        </p:tav>
                                      </p:tavLst>
                                    </p:anim>
                                    <p:set>
                                      <p:cBhvr>
                                        <p:cTn id="718" dur="1" fill="hold">
                                          <p:stCondLst>
                                            <p:cond delay="2249"/>
                                          </p:stCondLst>
                                        </p:cTn>
                                        <p:tgtEl>
                                          <p:spTgt spid="75"/>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4"/>
                                        </p:tgtEl>
                                        <p:attrNameLst>
                                          <p:attrName>ppt_x</p:attrName>
                                        </p:attrNameLst>
                                      </p:cBhvr>
                                      <p:tavLst>
                                        <p:tav tm="0">
                                          <p:val>
                                            <p:strVal val="ppt_x"/>
                                          </p:val>
                                        </p:tav>
                                        <p:tav tm="100000">
                                          <p:val>
                                            <p:strVal val="0-ppt_w/2"/>
                                          </p:val>
                                        </p:tav>
                                      </p:tavLst>
                                    </p:anim>
                                    <p:anim calcmode="lin" valueType="num">
                                      <p:cBhvr additive="base">
                                        <p:cTn id="721" dur="2250"/>
                                        <p:tgtEl>
                                          <p:spTgt spid="74"/>
                                        </p:tgtEl>
                                        <p:attrNameLst>
                                          <p:attrName>ppt_y</p:attrName>
                                        </p:attrNameLst>
                                      </p:cBhvr>
                                      <p:tavLst>
                                        <p:tav tm="0">
                                          <p:val>
                                            <p:strVal val="ppt_y"/>
                                          </p:val>
                                        </p:tav>
                                        <p:tav tm="100000">
                                          <p:val>
                                            <p:strVal val="ppt_y"/>
                                          </p:val>
                                        </p:tav>
                                      </p:tavLst>
                                    </p:anim>
                                    <p:set>
                                      <p:cBhvr>
                                        <p:cTn id="722" dur="1" fill="hold">
                                          <p:stCondLst>
                                            <p:cond delay="2249"/>
                                          </p:stCondLst>
                                        </p:cTn>
                                        <p:tgtEl>
                                          <p:spTgt spid="74"/>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8"/>
                                        </p:tgtEl>
                                        <p:attrNameLst>
                                          <p:attrName>ppt_x</p:attrName>
                                        </p:attrNameLst>
                                      </p:cBhvr>
                                      <p:tavLst>
                                        <p:tav tm="0">
                                          <p:val>
                                            <p:strVal val="ppt_x"/>
                                          </p:val>
                                        </p:tav>
                                        <p:tav tm="100000">
                                          <p:val>
                                            <p:strVal val="0-ppt_w/2"/>
                                          </p:val>
                                        </p:tav>
                                      </p:tavLst>
                                    </p:anim>
                                    <p:anim calcmode="lin" valueType="num">
                                      <p:cBhvr additive="base">
                                        <p:cTn id="729" dur="2250"/>
                                        <p:tgtEl>
                                          <p:spTgt spid="78"/>
                                        </p:tgtEl>
                                        <p:attrNameLst>
                                          <p:attrName>ppt_y</p:attrName>
                                        </p:attrNameLst>
                                      </p:cBhvr>
                                      <p:tavLst>
                                        <p:tav tm="0">
                                          <p:val>
                                            <p:strVal val="ppt_y"/>
                                          </p:val>
                                        </p:tav>
                                        <p:tav tm="100000">
                                          <p:val>
                                            <p:strVal val="ppt_y"/>
                                          </p:val>
                                        </p:tav>
                                      </p:tavLst>
                                    </p:anim>
                                    <p:set>
                                      <p:cBhvr>
                                        <p:cTn id="730" dur="1" fill="hold">
                                          <p:stCondLst>
                                            <p:cond delay="2249"/>
                                          </p:stCondLst>
                                        </p:cTn>
                                        <p:tgtEl>
                                          <p:spTgt spid="78"/>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7"/>
                                        </p:tgtEl>
                                        <p:attrNameLst>
                                          <p:attrName>ppt_x</p:attrName>
                                        </p:attrNameLst>
                                      </p:cBhvr>
                                      <p:tavLst>
                                        <p:tav tm="0">
                                          <p:val>
                                            <p:strVal val="ppt_x"/>
                                          </p:val>
                                        </p:tav>
                                        <p:tav tm="100000">
                                          <p:val>
                                            <p:strVal val="0-ppt_w/2"/>
                                          </p:val>
                                        </p:tav>
                                      </p:tavLst>
                                    </p:anim>
                                    <p:anim calcmode="lin" valueType="num">
                                      <p:cBhvr additive="base">
                                        <p:cTn id="733" dur="2250"/>
                                        <p:tgtEl>
                                          <p:spTgt spid="77"/>
                                        </p:tgtEl>
                                        <p:attrNameLst>
                                          <p:attrName>ppt_y</p:attrName>
                                        </p:attrNameLst>
                                      </p:cBhvr>
                                      <p:tavLst>
                                        <p:tav tm="0">
                                          <p:val>
                                            <p:strVal val="ppt_y"/>
                                          </p:val>
                                        </p:tav>
                                        <p:tav tm="100000">
                                          <p:val>
                                            <p:strVal val="ppt_y"/>
                                          </p:val>
                                        </p:tav>
                                      </p:tavLst>
                                    </p:anim>
                                    <p:set>
                                      <p:cBhvr>
                                        <p:cTn id="734" dur="1" fill="hold">
                                          <p:stCondLst>
                                            <p:cond delay="2249"/>
                                          </p:stCondLst>
                                        </p:cTn>
                                        <p:tgtEl>
                                          <p:spTgt spid="77"/>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6" presetClass="emph" presetSubtype="0" accel="40000" fill="hold" grpId="3" nodeType="withEffect">
                                  <p:stCondLst>
                                    <p:cond delay="0"/>
                                  </p:stCondLst>
                                  <p:childTnLst>
                                    <p:animScale>
                                      <p:cBhvr>
                                        <p:cTn id="760" dur="2250" fill="hold"/>
                                        <p:tgtEl>
                                          <p:spTgt spid="17"/>
                                        </p:tgtEl>
                                      </p:cBhvr>
                                      <p:by x="100000" y="400000"/>
                                    </p:animScale>
                                  </p:childTnLst>
                                </p:cTn>
                              </p:par>
                              <p:par>
                                <p:cTn id="761" presetID="6" presetClass="emph" presetSubtype="0" accel="40000" fill="hold" grpId="3" nodeType="withEffect">
                                  <p:stCondLst>
                                    <p:cond delay="0"/>
                                  </p:stCondLst>
                                  <p:childTnLst>
                                    <p:animScale>
                                      <p:cBhvr>
                                        <p:cTn id="762" dur="2250" fill="hold"/>
                                        <p:tgtEl>
                                          <p:spTgt spid="18"/>
                                        </p:tgtEl>
                                      </p:cBhvr>
                                      <p:by x="100000" y="400000"/>
                                    </p:animScale>
                                  </p:childTnLst>
                                </p:cTn>
                              </p:par>
                              <p:par>
                                <p:cTn id="763" presetID="6" presetClass="emph" presetSubtype="0" accel="40000" fill="hold" grpId="3" nodeType="withEffect">
                                  <p:stCondLst>
                                    <p:cond delay="0"/>
                                  </p:stCondLst>
                                  <p:childTnLst>
                                    <p:animScale>
                                      <p:cBhvr>
                                        <p:cTn id="764" dur="2250" fill="hold"/>
                                        <p:tgtEl>
                                          <p:spTgt spid="19"/>
                                        </p:tgtEl>
                                      </p:cBhvr>
                                      <p:by x="100000" y="400000"/>
                                    </p:animScale>
                                  </p:childTnLst>
                                </p:cTn>
                              </p:par>
                              <p:par>
                                <p:cTn id="765" presetID="6" presetClass="emph" presetSubtype="0" accel="40000" fill="hold" grpId="3" nodeType="withEffect">
                                  <p:stCondLst>
                                    <p:cond delay="0"/>
                                  </p:stCondLst>
                                  <p:childTnLst>
                                    <p:animScale>
                                      <p:cBhvr>
                                        <p:cTn id="766" dur="2250" fill="hold"/>
                                        <p:tgtEl>
                                          <p:spTgt spid="20"/>
                                        </p:tgtEl>
                                      </p:cBhvr>
                                      <p:by x="100000" y="400000"/>
                                    </p:animScale>
                                  </p:childTnLst>
                                </p:cTn>
                              </p:par>
                              <p:par>
                                <p:cTn id="767" presetID="6" presetClass="emph" presetSubtype="0" accel="40000" fill="hold" grpId="3" nodeType="withEffect">
                                  <p:stCondLst>
                                    <p:cond delay="0"/>
                                  </p:stCondLst>
                                  <p:childTnLst>
                                    <p:animScale>
                                      <p:cBhvr>
                                        <p:cTn id="768" dur="2250" fill="hold"/>
                                        <p:tgtEl>
                                          <p:spTgt spid="21"/>
                                        </p:tgtEl>
                                      </p:cBhvr>
                                      <p:by x="100000" y="400000"/>
                                    </p:animScale>
                                  </p:childTnLst>
                                </p:cTn>
                              </p:par>
                              <p:par>
                                <p:cTn id="769" presetID="6" presetClass="emph" presetSubtype="0" accel="40000" fill="hold" grpId="3" nodeType="withEffect">
                                  <p:stCondLst>
                                    <p:cond delay="0"/>
                                  </p:stCondLst>
                                  <p:childTnLst>
                                    <p:animScale>
                                      <p:cBhvr>
                                        <p:cTn id="770" dur="2250" fill="hold"/>
                                        <p:tgtEl>
                                          <p:spTgt spid="22"/>
                                        </p:tgtEl>
                                      </p:cBhvr>
                                      <p:by x="100000" y="400000"/>
                                    </p:animScale>
                                  </p:childTnLst>
                                </p:cTn>
                              </p:par>
                              <p:par>
                                <p:cTn id="771" presetID="6" presetClass="emph" presetSubtype="0" accel="40000" fill="hold" grpId="3" nodeType="withEffect">
                                  <p:stCondLst>
                                    <p:cond delay="0"/>
                                  </p:stCondLst>
                                  <p:childTnLst>
                                    <p:animScale>
                                      <p:cBhvr>
                                        <p:cTn id="772" dur="2250" fill="hold"/>
                                        <p:tgtEl>
                                          <p:spTgt spid="23"/>
                                        </p:tgtEl>
                                      </p:cBhvr>
                                      <p:by x="100000" y="400000"/>
                                    </p:animScale>
                                  </p:childTnLst>
                                </p:cTn>
                              </p:par>
                              <p:par>
                                <p:cTn id="773" presetID="6" presetClass="emph" presetSubtype="0" accel="40000" fill="hold" grpId="3" nodeType="withEffect">
                                  <p:stCondLst>
                                    <p:cond delay="0"/>
                                  </p:stCondLst>
                                  <p:childTnLst>
                                    <p:animScale>
                                      <p:cBhvr>
                                        <p:cTn id="774" dur="2250" fill="hold"/>
                                        <p:tgtEl>
                                          <p:spTgt spid="24"/>
                                        </p:tgtEl>
                                      </p:cBhvr>
                                      <p:by x="100000" y="400000"/>
                                    </p:animScale>
                                  </p:childTnLst>
                                </p:cTn>
                              </p:par>
                              <p:par>
                                <p:cTn id="775" presetID="6" presetClass="emph" presetSubtype="0" accel="40000" fill="hold" grpId="3" nodeType="withEffect">
                                  <p:stCondLst>
                                    <p:cond delay="0"/>
                                  </p:stCondLst>
                                  <p:childTnLst>
                                    <p:animScale>
                                      <p:cBhvr>
                                        <p:cTn id="776" dur="2250" fill="hold"/>
                                        <p:tgtEl>
                                          <p:spTgt spid="25"/>
                                        </p:tgtEl>
                                      </p:cBhvr>
                                      <p:by x="100000" y="400000"/>
                                    </p:animScale>
                                  </p:childTnLst>
                                </p:cTn>
                              </p:par>
                              <p:par>
                                <p:cTn id="777" presetID="6" presetClass="emph" presetSubtype="0" accel="40000" fill="hold" grpId="3" nodeType="withEffect">
                                  <p:stCondLst>
                                    <p:cond delay="0"/>
                                  </p:stCondLst>
                                  <p:childTnLst>
                                    <p:animScale>
                                      <p:cBhvr>
                                        <p:cTn id="778" dur="2250" fill="hold"/>
                                        <p:tgtEl>
                                          <p:spTgt spid="26"/>
                                        </p:tgtEl>
                                      </p:cBhvr>
                                      <p:by x="100000" y="400000"/>
                                    </p:animScale>
                                  </p:childTnLst>
                                </p:cTn>
                              </p:par>
                              <p:par>
                                <p:cTn id="779" presetID="6" presetClass="emph" presetSubtype="0" accel="40000" fill="hold" grpId="3" nodeType="withEffect">
                                  <p:stCondLst>
                                    <p:cond delay="0"/>
                                  </p:stCondLst>
                                  <p:childTnLst>
                                    <p:animScale>
                                      <p:cBhvr>
                                        <p:cTn id="780" dur="2250" fill="hold"/>
                                        <p:tgtEl>
                                          <p:spTgt spid="27"/>
                                        </p:tgtEl>
                                      </p:cBhvr>
                                      <p:by x="100000" y="400000"/>
                                    </p:animScale>
                                  </p:childTnLst>
                                </p:cTn>
                              </p:par>
                              <p:par>
                                <p:cTn id="781" presetID="6" presetClass="emph" presetSubtype="0" accel="40000" fill="hold" grpId="3" nodeType="withEffect">
                                  <p:stCondLst>
                                    <p:cond delay="0"/>
                                  </p:stCondLst>
                                  <p:childTnLst>
                                    <p:animScale>
                                      <p:cBhvr>
                                        <p:cTn id="782" dur="2250" fill="hold"/>
                                        <p:tgtEl>
                                          <p:spTgt spid="28"/>
                                        </p:tgtEl>
                                      </p:cBhvr>
                                      <p:by x="100000" y="400000"/>
                                    </p:animScale>
                                  </p:childTnLst>
                                </p:cTn>
                              </p:par>
                              <p:par>
                                <p:cTn id="783" presetID="6" presetClass="emph" presetSubtype="0" accel="40000" fill="hold" grpId="3" nodeType="withEffect">
                                  <p:stCondLst>
                                    <p:cond delay="0"/>
                                  </p:stCondLst>
                                  <p:childTnLst>
                                    <p:animScale>
                                      <p:cBhvr>
                                        <p:cTn id="784" dur="2250" fill="hold"/>
                                        <p:tgtEl>
                                          <p:spTgt spid="29"/>
                                        </p:tgtEl>
                                      </p:cBhvr>
                                      <p:by x="100000" y="400000"/>
                                    </p:animScale>
                                  </p:childTnLst>
                                </p:cTn>
                              </p:par>
                              <p:par>
                                <p:cTn id="785" presetID="6" presetClass="emph" presetSubtype="0" accel="40000" fill="hold" grpId="3" nodeType="withEffect">
                                  <p:stCondLst>
                                    <p:cond delay="0"/>
                                  </p:stCondLst>
                                  <p:childTnLst>
                                    <p:animScale>
                                      <p:cBhvr>
                                        <p:cTn id="786" dur="2250" fill="hold"/>
                                        <p:tgtEl>
                                          <p:spTgt spid="30"/>
                                        </p:tgtEl>
                                      </p:cBhvr>
                                      <p:by x="100000" y="400000"/>
                                    </p:animScale>
                                  </p:childTnLst>
                                </p:cTn>
                              </p:par>
                              <p:par>
                                <p:cTn id="787" presetID="6" presetClass="emph" presetSubtype="0" accel="40000" fill="hold" grpId="3" nodeType="withEffect">
                                  <p:stCondLst>
                                    <p:cond delay="0"/>
                                  </p:stCondLst>
                                  <p:childTnLst>
                                    <p:animScale>
                                      <p:cBhvr>
                                        <p:cTn id="788" dur="2250" fill="hold"/>
                                        <p:tgtEl>
                                          <p:spTgt spid="31"/>
                                        </p:tgtEl>
                                      </p:cBhvr>
                                      <p:by x="100000" y="400000"/>
                                    </p:animScale>
                                  </p:childTnLst>
                                </p:cTn>
                              </p:par>
                              <p:par>
                                <p:cTn id="789" presetID="6" presetClass="emph" presetSubtype="0" accel="40000" fill="hold" grpId="3" nodeType="withEffect">
                                  <p:stCondLst>
                                    <p:cond delay="0"/>
                                  </p:stCondLst>
                                  <p:childTnLst>
                                    <p:animScale>
                                      <p:cBhvr>
                                        <p:cTn id="790" dur="2250" fill="hold"/>
                                        <p:tgtEl>
                                          <p:spTgt spid="52"/>
                                        </p:tgtEl>
                                      </p:cBhvr>
                                      <p:by x="100000" y="400000"/>
                                    </p:animScale>
                                  </p:childTnLst>
                                </p:cTn>
                              </p:par>
                              <p:par>
                                <p:cTn id="791" presetID="6" presetClass="emph" presetSubtype="0" accel="40000" fill="hold" grpId="3" nodeType="withEffect">
                                  <p:stCondLst>
                                    <p:cond delay="0"/>
                                  </p:stCondLst>
                                  <p:childTnLst>
                                    <p:animScale>
                                      <p:cBhvr>
                                        <p:cTn id="792" dur="2250" fill="hold"/>
                                        <p:tgtEl>
                                          <p:spTgt spid="56"/>
                                        </p:tgtEl>
                                      </p:cBhvr>
                                      <p:by x="100000" y="400000"/>
                                    </p:animScale>
                                  </p:childTnLst>
                                </p:cTn>
                              </p:par>
                              <p:par>
                                <p:cTn id="793" presetID="6" presetClass="emph" presetSubtype="0" accel="40000" fill="hold" grpId="3" nodeType="withEffect">
                                  <p:stCondLst>
                                    <p:cond delay="0"/>
                                  </p:stCondLst>
                                  <p:childTnLst>
                                    <p:animScale>
                                      <p:cBhvr>
                                        <p:cTn id="794" dur="2250" fill="hold"/>
                                        <p:tgtEl>
                                          <p:spTgt spid="57"/>
                                        </p:tgtEl>
                                      </p:cBhvr>
                                      <p:by x="100000" y="400000"/>
                                    </p:animScale>
                                  </p:childTnLst>
                                </p:cTn>
                              </p:par>
                              <p:par>
                                <p:cTn id="795" presetID="6" presetClass="emph" presetSubtype="0" accel="40000" fill="hold" grpId="3" nodeType="withEffect">
                                  <p:stCondLst>
                                    <p:cond delay="0"/>
                                  </p:stCondLst>
                                  <p:childTnLst>
                                    <p:animScale>
                                      <p:cBhvr>
                                        <p:cTn id="796" dur="2250" fill="hold"/>
                                        <p:tgtEl>
                                          <p:spTgt spid="58"/>
                                        </p:tgtEl>
                                      </p:cBhvr>
                                      <p:by x="100000" y="400000"/>
                                    </p:animScale>
                                  </p:childTnLst>
                                </p:cTn>
                              </p:par>
                              <p:par>
                                <p:cTn id="797" presetID="6" presetClass="emph" presetSubtype="0" accel="40000" fill="hold" grpId="3" nodeType="withEffect">
                                  <p:stCondLst>
                                    <p:cond delay="0"/>
                                  </p:stCondLst>
                                  <p:childTnLst>
                                    <p:animScale>
                                      <p:cBhvr>
                                        <p:cTn id="798" dur="2250" fill="hold"/>
                                        <p:tgtEl>
                                          <p:spTgt spid="59"/>
                                        </p:tgtEl>
                                      </p:cBhvr>
                                      <p:by x="100000" y="400000"/>
                                    </p:animScale>
                                  </p:childTnLst>
                                </p:cTn>
                              </p:par>
                              <p:par>
                                <p:cTn id="799" presetID="6" presetClass="emph" presetSubtype="0" accel="40000" fill="hold" grpId="3" nodeType="withEffect">
                                  <p:stCondLst>
                                    <p:cond delay="0"/>
                                  </p:stCondLst>
                                  <p:childTnLst>
                                    <p:animScale>
                                      <p:cBhvr>
                                        <p:cTn id="800" dur="2250" fill="hold"/>
                                        <p:tgtEl>
                                          <p:spTgt spid="60"/>
                                        </p:tgtEl>
                                      </p:cBhvr>
                                      <p:by x="100000" y="400000"/>
                                    </p:animScale>
                                  </p:childTnLst>
                                </p:cTn>
                              </p:par>
                              <p:par>
                                <p:cTn id="801" presetID="6" presetClass="emph" presetSubtype="0" accel="40000" fill="hold" grpId="3" nodeType="withEffect">
                                  <p:stCondLst>
                                    <p:cond delay="0"/>
                                  </p:stCondLst>
                                  <p:childTnLst>
                                    <p:animScale>
                                      <p:cBhvr>
                                        <p:cTn id="802" dur="2250" fill="hold"/>
                                        <p:tgtEl>
                                          <p:spTgt spid="61"/>
                                        </p:tgtEl>
                                      </p:cBhvr>
                                      <p:by x="100000" y="400000"/>
                                    </p:animScale>
                                  </p:childTnLst>
                                </p:cTn>
                              </p:par>
                              <p:par>
                                <p:cTn id="803" presetID="6" presetClass="emph" presetSubtype="0" accel="40000" fill="hold" grpId="3" nodeType="withEffect">
                                  <p:stCondLst>
                                    <p:cond delay="0"/>
                                  </p:stCondLst>
                                  <p:childTnLst>
                                    <p:animScale>
                                      <p:cBhvr>
                                        <p:cTn id="804" dur="2250" fill="hold"/>
                                        <p:tgtEl>
                                          <p:spTgt spid="62"/>
                                        </p:tgtEl>
                                      </p:cBhvr>
                                      <p:by x="100000" y="400000"/>
                                    </p:animScale>
                                  </p:childTnLst>
                                </p:cTn>
                              </p:par>
                              <p:par>
                                <p:cTn id="805" presetID="6" presetClass="emph" presetSubtype="0" accel="40000" fill="hold" grpId="3" nodeType="withEffect">
                                  <p:stCondLst>
                                    <p:cond delay="0"/>
                                  </p:stCondLst>
                                  <p:childTnLst>
                                    <p:animScale>
                                      <p:cBhvr>
                                        <p:cTn id="806" dur="2250" fill="hold"/>
                                        <p:tgtEl>
                                          <p:spTgt spid="63"/>
                                        </p:tgtEl>
                                      </p:cBhvr>
                                      <p:by x="100000" y="400000"/>
                                    </p:animScale>
                                  </p:childTnLst>
                                </p:cTn>
                              </p:par>
                              <p:par>
                                <p:cTn id="807" presetID="6" presetClass="emph" presetSubtype="0" accel="40000" fill="hold" grpId="3" nodeType="withEffect">
                                  <p:stCondLst>
                                    <p:cond delay="0"/>
                                  </p:stCondLst>
                                  <p:childTnLst>
                                    <p:animScale>
                                      <p:cBhvr>
                                        <p:cTn id="808" dur="2250" fill="hold"/>
                                        <p:tgtEl>
                                          <p:spTgt spid="64"/>
                                        </p:tgtEl>
                                      </p:cBhvr>
                                      <p:by x="100000" y="400000"/>
                                    </p:animScale>
                                  </p:childTnLst>
                                </p:cTn>
                              </p:par>
                              <p:par>
                                <p:cTn id="809" presetID="6" presetClass="emph" presetSubtype="0" accel="40000" fill="hold" grpId="3" nodeType="withEffect">
                                  <p:stCondLst>
                                    <p:cond delay="0"/>
                                  </p:stCondLst>
                                  <p:childTnLst>
                                    <p:animScale>
                                      <p:cBhvr>
                                        <p:cTn id="810" dur="2250" fill="hold"/>
                                        <p:tgtEl>
                                          <p:spTgt spid="65"/>
                                        </p:tgtEl>
                                      </p:cBhvr>
                                      <p:by x="100000" y="400000"/>
                                    </p:animScale>
                                  </p:childTnLst>
                                </p:cTn>
                              </p:par>
                              <p:par>
                                <p:cTn id="811" presetID="6" presetClass="emph" presetSubtype="0" accel="40000" fill="hold" grpId="3" nodeType="withEffect">
                                  <p:stCondLst>
                                    <p:cond delay="0"/>
                                  </p:stCondLst>
                                  <p:childTnLst>
                                    <p:animScale>
                                      <p:cBhvr>
                                        <p:cTn id="812" dur="2250" fill="hold"/>
                                        <p:tgtEl>
                                          <p:spTgt spid="66"/>
                                        </p:tgtEl>
                                      </p:cBhvr>
                                      <p:by x="100000" y="400000"/>
                                    </p:animScale>
                                  </p:childTnLst>
                                </p:cTn>
                              </p:par>
                              <p:par>
                                <p:cTn id="813" presetID="6" presetClass="emph" presetSubtype="0" accel="40000" fill="hold" grpId="3" nodeType="withEffect">
                                  <p:stCondLst>
                                    <p:cond delay="0"/>
                                  </p:stCondLst>
                                  <p:childTnLst>
                                    <p:animScale>
                                      <p:cBhvr>
                                        <p:cTn id="814" dur="2250" fill="hold"/>
                                        <p:tgtEl>
                                          <p:spTgt spid="67"/>
                                        </p:tgtEl>
                                      </p:cBhvr>
                                      <p:by x="100000" y="400000"/>
                                    </p:animScale>
                                  </p:childTnLst>
                                </p:cTn>
                              </p:par>
                              <p:par>
                                <p:cTn id="815" presetID="6" presetClass="emph" presetSubtype="0" accel="40000" fill="hold" grpId="3" nodeType="withEffect">
                                  <p:stCondLst>
                                    <p:cond delay="0"/>
                                  </p:stCondLst>
                                  <p:childTnLst>
                                    <p:animScale>
                                      <p:cBhvr>
                                        <p:cTn id="816" dur="2250" fill="hold"/>
                                        <p:tgtEl>
                                          <p:spTgt spid="68"/>
                                        </p:tgtEl>
                                      </p:cBhvr>
                                      <p:by x="100000" y="400000"/>
                                    </p:animScale>
                                  </p:childTnLst>
                                </p:cTn>
                              </p:par>
                              <p:par>
                                <p:cTn id="817" presetID="6" presetClass="emph" presetSubtype="0" accel="40000" fill="hold" grpId="3" nodeType="withEffect">
                                  <p:stCondLst>
                                    <p:cond delay="0"/>
                                  </p:stCondLst>
                                  <p:childTnLst>
                                    <p:animScale>
                                      <p:cBhvr>
                                        <p:cTn id="818" dur="2250" fill="hold"/>
                                        <p:tgtEl>
                                          <p:spTgt spid="69"/>
                                        </p:tgtEl>
                                      </p:cBhvr>
                                      <p:by x="100000" y="400000"/>
                                    </p:animScale>
                                  </p:childTnLst>
                                </p:cTn>
                              </p:par>
                              <p:par>
                                <p:cTn id="819" presetID="17" presetClass="entr" presetSubtype="8" fill="hold" nodeType="withEffect">
                                  <p:stCondLst>
                                    <p:cond delay="0"/>
                                  </p:stCondLst>
                                  <p:childTnLst>
                                    <p:set>
                                      <p:cBhvr>
                                        <p:cTn id="820" dur="1" fill="hold">
                                          <p:stCondLst>
                                            <p:cond delay="0"/>
                                          </p:stCondLst>
                                        </p:cTn>
                                        <p:tgtEl>
                                          <p:spTgt spid="86"/>
                                        </p:tgtEl>
                                        <p:attrNameLst>
                                          <p:attrName>style.visibility</p:attrName>
                                        </p:attrNameLst>
                                      </p:cBhvr>
                                      <p:to>
                                        <p:strVal val="visible"/>
                                      </p:to>
                                    </p:set>
                                    <p:anim calcmode="lin" valueType="num">
                                      <p:cBhvr>
                                        <p:cTn id="821" dur="2150" fill="hold"/>
                                        <p:tgtEl>
                                          <p:spTgt spid="86"/>
                                        </p:tgtEl>
                                        <p:attrNameLst>
                                          <p:attrName>ppt_x</p:attrName>
                                        </p:attrNameLst>
                                      </p:cBhvr>
                                      <p:tavLst>
                                        <p:tav tm="0">
                                          <p:val>
                                            <p:strVal val="#ppt_x-#ppt_w/2"/>
                                          </p:val>
                                        </p:tav>
                                        <p:tav tm="100000">
                                          <p:val>
                                            <p:strVal val="#ppt_x"/>
                                          </p:val>
                                        </p:tav>
                                      </p:tavLst>
                                    </p:anim>
                                    <p:anim calcmode="lin" valueType="num">
                                      <p:cBhvr>
                                        <p:cTn id="822" dur="2150" fill="hold"/>
                                        <p:tgtEl>
                                          <p:spTgt spid="86"/>
                                        </p:tgtEl>
                                        <p:attrNameLst>
                                          <p:attrName>ppt_y</p:attrName>
                                        </p:attrNameLst>
                                      </p:cBhvr>
                                      <p:tavLst>
                                        <p:tav tm="0">
                                          <p:val>
                                            <p:strVal val="#ppt_y"/>
                                          </p:val>
                                        </p:tav>
                                        <p:tav tm="100000">
                                          <p:val>
                                            <p:strVal val="#ppt_y"/>
                                          </p:val>
                                        </p:tav>
                                      </p:tavLst>
                                    </p:anim>
                                    <p:anim calcmode="lin" valueType="num">
                                      <p:cBhvr>
                                        <p:cTn id="823" dur="2150" fill="hold"/>
                                        <p:tgtEl>
                                          <p:spTgt spid="86"/>
                                        </p:tgtEl>
                                        <p:attrNameLst>
                                          <p:attrName>ppt_w</p:attrName>
                                        </p:attrNameLst>
                                      </p:cBhvr>
                                      <p:tavLst>
                                        <p:tav tm="0">
                                          <p:val>
                                            <p:fltVal val="0"/>
                                          </p:val>
                                        </p:tav>
                                        <p:tav tm="100000">
                                          <p:val>
                                            <p:strVal val="#ppt_w"/>
                                          </p:val>
                                        </p:tav>
                                      </p:tavLst>
                                    </p:anim>
                                    <p:anim calcmode="lin" valueType="num">
                                      <p:cBhvr>
                                        <p:cTn id="824" dur="2150" fill="hold"/>
                                        <p:tgtEl>
                                          <p:spTgt spid="86"/>
                                        </p:tgtEl>
                                        <p:attrNameLst>
                                          <p:attrName>ppt_h</p:attrName>
                                        </p:attrNameLst>
                                      </p:cBhvr>
                                      <p:tavLst>
                                        <p:tav tm="0">
                                          <p:val>
                                            <p:strVal val="#ppt_h"/>
                                          </p:val>
                                        </p:tav>
                                        <p:tav tm="100000">
                                          <p:val>
                                            <p:strVal val="#ppt_h"/>
                                          </p:val>
                                        </p:tav>
                                      </p:tavLst>
                                    </p:anim>
                                  </p:childTnLst>
                                </p:cTn>
                              </p:par>
                              <p:par>
                                <p:cTn id="825" presetID="23" presetClass="entr" presetSubtype="16" fill="hold" nodeType="withEffect">
                                  <p:stCondLst>
                                    <p:cond delay="0"/>
                                  </p:stCondLst>
                                  <p:childTnLst>
                                    <p:set>
                                      <p:cBhvr>
                                        <p:cTn id="826" dur="1" fill="hold">
                                          <p:stCondLst>
                                            <p:cond delay="0"/>
                                          </p:stCondLst>
                                        </p:cTn>
                                        <p:tgtEl>
                                          <p:spTgt spid="86"/>
                                        </p:tgtEl>
                                        <p:attrNameLst>
                                          <p:attrName>style.visibility</p:attrName>
                                        </p:attrNameLst>
                                      </p:cBhvr>
                                      <p:to>
                                        <p:strVal val="visible"/>
                                      </p:to>
                                    </p:set>
                                    <p:anim calcmode="lin" valueType="num">
                                      <p:cBhvr>
                                        <p:cTn id="827" dur="2150" fill="hold"/>
                                        <p:tgtEl>
                                          <p:spTgt spid="86"/>
                                        </p:tgtEl>
                                        <p:attrNameLst>
                                          <p:attrName>ppt_w</p:attrName>
                                        </p:attrNameLst>
                                      </p:cBhvr>
                                      <p:tavLst>
                                        <p:tav tm="0">
                                          <p:val>
                                            <p:fltVal val="0"/>
                                          </p:val>
                                        </p:tav>
                                        <p:tav tm="100000">
                                          <p:val>
                                            <p:strVal val="#ppt_w"/>
                                          </p:val>
                                        </p:tav>
                                      </p:tavLst>
                                    </p:anim>
                                    <p:anim calcmode="lin" valueType="num">
                                      <p:cBhvr>
                                        <p:cTn id="828" dur="2150" fill="hold"/>
                                        <p:tgtEl>
                                          <p:spTgt spid="8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2"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93 Rectángulo"/>
          <p:cNvSpPr/>
          <p:nvPr/>
        </p:nvSpPr>
        <p:spPr>
          <a:xfrm>
            <a:off x="0" y="-38313"/>
            <a:ext cx="9144000" cy="5152274"/>
          </a:xfrm>
          <a:prstGeom prst="rect">
            <a:avLst/>
          </a:prstGeom>
          <a:gradFill flip="none" rotWithShape="1">
            <a:gsLst>
              <a:gs pos="50000">
                <a:srgbClr val="001C53">
                  <a:lumMod val="6000"/>
                </a:srgbClr>
              </a:gs>
              <a:gs pos="0">
                <a:srgbClr val="FF3300"/>
              </a:gs>
              <a:gs pos="100000">
                <a:srgbClr val="FF3300"/>
              </a:gs>
              <a:gs pos="8000">
                <a:srgbClr val="002060">
                  <a:lumMod val="0"/>
                </a:srgbClr>
              </a:gs>
              <a:gs pos="93000">
                <a:srgbClr val="002060">
                  <a:lumMod val="30000"/>
                </a:srgbClr>
              </a:gs>
            </a:gsLst>
            <a:lin ang="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descr="Diapositiva2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0666"/>
            <a:ext cx="9144000" cy="5154166"/>
          </a:xfrm>
          <a:prstGeom prst="rect">
            <a:avLst/>
          </a:prstGeom>
          <a:noFill/>
          <a:ln>
            <a:noFill/>
          </a:ln>
        </p:spPr>
      </p:pic>
      <p:sp>
        <p:nvSpPr>
          <p:cNvPr id="2" name="1 Paralelogramo"/>
          <p:cNvSpPr/>
          <p:nvPr/>
        </p:nvSpPr>
        <p:spPr>
          <a:xfrm rot="16200000" flipV="1">
            <a:off x="304994" y="3469358"/>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16200000" flipV="1">
            <a:off x="797661" y="3469358"/>
            <a:ext cx="1115317" cy="2273982"/>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16200000" flipV="1">
            <a:off x="1277656" y="3469358"/>
            <a:ext cx="1115317" cy="2273982"/>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V="1">
            <a:off x="1770374" y="3469358"/>
            <a:ext cx="1115317" cy="2273982"/>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V="1">
            <a:off x="2263092" y="3469358"/>
            <a:ext cx="1115317" cy="2273982"/>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V="1">
            <a:off x="2766482" y="3460107"/>
            <a:ext cx="1115317" cy="229194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V="1">
            <a:off x="3237888" y="3448850"/>
            <a:ext cx="1115317" cy="2273982"/>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314400" y="265946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807064" y="265946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287060" y="265946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779779" y="265946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272497" y="265946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775886" y="2650211"/>
            <a:ext cx="1115317" cy="2291939"/>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247292" y="2638954"/>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305256" y="1850096"/>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797920" y="1850095"/>
            <a:ext cx="1115317" cy="2273985"/>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V="1">
            <a:off x="1277915" y="1850098"/>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V="1">
            <a:off x="1770633" y="1850098"/>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V="1">
            <a:off x="2263352" y="1850095"/>
            <a:ext cx="1115317" cy="2273985"/>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V="1">
            <a:off x="2766745" y="1840846"/>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V="1">
            <a:off x="3238149" y="1829588"/>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314660" y="104020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807324" y="104020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287320" y="104020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780039" y="104020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272757" y="1040202"/>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776146" y="1030951"/>
            <a:ext cx="1115317" cy="2291939"/>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247552" y="1019693"/>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317391" y="230835"/>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810055" y="230835"/>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V="1">
            <a:off x="1290052" y="230835"/>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V="1">
            <a:off x="1782770" y="230835"/>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V="1">
            <a:off x="2275488" y="230835"/>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V="1">
            <a:off x="2778878" y="221586"/>
            <a:ext cx="1115317" cy="2291944"/>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V="1">
            <a:off x="3250283" y="210326"/>
            <a:ext cx="1115317" cy="2273985"/>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326795" y="-579059"/>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819459" y="-579059"/>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299455" y="-579059"/>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792174" y="-579059"/>
            <a:ext cx="1115317" cy="2273980"/>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284892" y="-579062"/>
            <a:ext cx="1115317"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788283" y="-588312"/>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259686" y="-599569"/>
            <a:ext cx="1115319"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Left"/>
            <a:lightRig rig="flat" dir="t">
              <a:rot lat="0" lon="0" rev="3000000"/>
            </a:lightRig>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flipH="1" flipV="1">
            <a:off x="7795692" y="3459275"/>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flipH="1" flipV="1">
            <a:off x="7303029" y="3459275"/>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flipH="1" flipV="1">
            <a:off x="6823032" y="3459275"/>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flipH="1" flipV="1">
            <a:off x="6330313" y="3459275"/>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flipH="1" flipV="1">
            <a:off x="5837595" y="3459275"/>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flipH="1" flipV="1">
            <a:off x="5334964" y="3450023"/>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862800" y="3438767"/>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786289" y="264937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293625" y="264937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813628" y="264937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320910" y="264937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828192" y="264937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325560" y="2640126"/>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853396" y="2628870"/>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flipH="1" flipV="1">
            <a:off x="7795434" y="1840013"/>
            <a:ext cx="1115315"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flipH="1" flipV="1">
            <a:off x="7302771" y="1840013"/>
            <a:ext cx="1115315"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flipH="1" flipV="1">
            <a:off x="6822774" y="1840013"/>
            <a:ext cx="1115315"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flipH="1" flipV="1">
            <a:off x="6330055" y="1840013"/>
            <a:ext cx="1115315"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flipH="1" flipV="1">
            <a:off x="5837337" y="1840013"/>
            <a:ext cx="1115315"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flipH="1" flipV="1">
            <a:off x="5334704" y="1830763"/>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862542" y="1819505"/>
            <a:ext cx="1115315"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786029" y="103011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293365" y="103011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813368" y="103011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320650" y="103011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827932" y="1030118"/>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325300" y="1020866"/>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853136" y="1009609"/>
            <a:ext cx="1115319"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flipH="1" flipV="1">
            <a:off x="7783299" y="220752"/>
            <a:ext cx="1115317" cy="2273979"/>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flipH="1" flipV="1">
            <a:off x="7290635" y="220751"/>
            <a:ext cx="1115317"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flipH="1" flipV="1">
            <a:off x="6810638" y="220751"/>
            <a:ext cx="1115317"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flipH="1" flipV="1">
            <a:off x="6317919" y="220751"/>
            <a:ext cx="1115317"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flipH="1" flipV="1">
            <a:off x="5825201" y="220751"/>
            <a:ext cx="1115317"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flipH="1" flipV="1">
            <a:off x="5322569" y="211502"/>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flipH="1" flipV="1">
            <a:off x="4850406" y="200243"/>
            <a:ext cx="1115317" cy="2273981"/>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773893" y="-589144"/>
            <a:ext cx="1115319"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281229" y="-589144"/>
            <a:ext cx="1115319"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801232" y="-589144"/>
            <a:ext cx="1115319"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308514" y="-589144"/>
            <a:ext cx="1115319"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815796" y="-589144"/>
            <a:ext cx="1115319"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313165" y="-598395"/>
            <a:ext cx="1115317" cy="229194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841000" y="-609652"/>
            <a:ext cx="1115319" cy="2273983"/>
          </a:xfrm>
          <a:prstGeom prst="parallelogram">
            <a:avLst>
              <a:gd name="adj" fmla="val 88032"/>
            </a:avLst>
          </a:prstGeom>
          <a:noFill/>
          <a:ln w="31750" cap="sq" cmpd="sng">
            <a:gradFill>
              <a:gsLst>
                <a:gs pos="0">
                  <a:srgbClr val="FFF200"/>
                </a:gs>
                <a:gs pos="45000">
                  <a:srgbClr val="FF7A00"/>
                </a:gs>
                <a:gs pos="70000">
                  <a:srgbClr val="FF0300"/>
                </a:gs>
                <a:gs pos="100000">
                  <a:srgbClr val="4D0808"/>
                </a:gs>
              </a:gsLst>
              <a:lin ang="5400000" scaled="0"/>
            </a:gradFill>
            <a:prstDash val="sysDot"/>
          </a:ln>
          <a:effectLst>
            <a:glow>
              <a:srgbClr val="FC8004"/>
            </a:glow>
            <a:reflection blurRad="6350" stA="50000" endA="295" endPos="92000" dist="101600" dir="5400000" sy="-100000" algn="bl" rotWithShape="0"/>
          </a:effectLst>
          <a:scene3d>
            <a:camera prst="obliqueBottomRight"/>
            <a:lightRig rig="flat"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396552" y="0"/>
            <a:ext cx="10009112" cy="595612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142001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3500" fill="hold"/>
                                        <p:tgtEl>
                                          <p:spTgt spid="37"/>
                                        </p:tgtEl>
                                        <p:attrNameLst>
                                          <p:attrName>ppt_x</p:attrName>
                                        </p:attrNameLst>
                                      </p:cBhvr>
                                      <p:tavLst>
                                        <p:tav tm="0">
                                          <p:val>
                                            <p:strVal val="0-#ppt_w/2"/>
                                          </p:val>
                                        </p:tav>
                                        <p:tav tm="100000">
                                          <p:val>
                                            <p:strVal val="#ppt_x"/>
                                          </p:val>
                                        </p:tav>
                                      </p:tavLst>
                                    </p:anim>
                                    <p:anim calcmode="lin" valueType="num">
                                      <p:cBhvr additive="base">
                                        <p:cTn id="8" dur="3500" fill="hold"/>
                                        <p:tgtEl>
                                          <p:spTgt spid="37"/>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3500" fill="hold"/>
                                        <p:tgtEl>
                                          <p:spTgt spid="37"/>
                                        </p:tgtEl>
                                        <p:attrNameLst>
                                          <p:attrName>ppt_w</p:attrName>
                                        </p:attrNameLst>
                                      </p:cBhvr>
                                      <p:tavLst>
                                        <p:tav tm="0" fmla="#ppt_w*sin(2.5*pi*$)">
                                          <p:val>
                                            <p:fltVal val="0"/>
                                          </p:val>
                                        </p:tav>
                                        <p:tav tm="100000">
                                          <p:val>
                                            <p:fltVal val="1"/>
                                          </p:val>
                                        </p:tav>
                                      </p:tavLst>
                                    </p:anim>
                                    <p:anim calcmode="lin" valueType="num">
                                      <p:cBhvr>
                                        <p:cTn id="12" dur="3500" fill="hold"/>
                                        <p:tgtEl>
                                          <p:spTgt spid="37"/>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500"/>
                                        <p:tgtEl>
                                          <p:spTgt spid="37"/>
                                        </p:tgtEl>
                                        <p:attrNameLst>
                                          <p:attrName>ppt_x</p:attrName>
                                        </p:attrNameLst>
                                      </p:cBhvr>
                                      <p:tavLst>
                                        <p:tav tm="0">
                                          <p:val>
                                            <p:strVal val="ppt_x"/>
                                          </p:val>
                                        </p:tav>
                                        <p:tav tm="100000">
                                          <p:val>
                                            <p:strVal val="1+ppt_w/2"/>
                                          </p:val>
                                        </p:tav>
                                      </p:tavLst>
                                    </p:anim>
                                    <p:anim calcmode="lin" valueType="num">
                                      <p:cBhvr additive="base">
                                        <p:cTn id="15" dur="3500"/>
                                        <p:tgtEl>
                                          <p:spTgt spid="37"/>
                                        </p:tgtEl>
                                        <p:attrNameLst>
                                          <p:attrName>ppt_y</p:attrName>
                                        </p:attrNameLst>
                                      </p:cBhvr>
                                      <p:tavLst>
                                        <p:tav tm="0">
                                          <p:val>
                                            <p:strVal val="ppt_y"/>
                                          </p:val>
                                        </p:tav>
                                        <p:tav tm="100000">
                                          <p:val>
                                            <p:strVal val="ppt_y"/>
                                          </p:val>
                                        </p:tav>
                                      </p:tavLst>
                                    </p:anim>
                                    <p:set>
                                      <p:cBhvr>
                                        <p:cTn id="16" dur="1" fill="hold">
                                          <p:stCondLst>
                                            <p:cond delay="3499"/>
                                          </p:stCondLst>
                                        </p:cTn>
                                        <p:tgtEl>
                                          <p:spTgt spid="37"/>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3500"/>
                                        <p:tgtEl>
                                          <p:spTgt spid="37"/>
                                        </p:tgtEl>
                                      </p:cBhvr>
                                    </p:animEffect>
                                    <p:set>
                                      <p:cBhvr>
                                        <p:cTn id="19" dur="1" fill="hold">
                                          <p:stCondLst>
                                            <p:cond delay="3499"/>
                                          </p:stCondLst>
                                        </p:cTn>
                                        <p:tgtEl>
                                          <p:spTgt spid="37"/>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3500" fill="hold"/>
                                        <p:tgtEl>
                                          <p:spTgt spid="38"/>
                                        </p:tgtEl>
                                        <p:attrNameLst>
                                          <p:attrName>ppt_x</p:attrName>
                                        </p:attrNameLst>
                                      </p:cBhvr>
                                      <p:tavLst>
                                        <p:tav tm="0">
                                          <p:val>
                                            <p:strVal val="0-#ppt_w/2"/>
                                          </p:val>
                                        </p:tav>
                                        <p:tav tm="100000">
                                          <p:val>
                                            <p:strVal val="#ppt_x"/>
                                          </p:val>
                                        </p:tav>
                                      </p:tavLst>
                                    </p:anim>
                                    <p:anim calcmode="lin" valueType="num">
                                      <p:cBhvr additive="base">
                                        <p:cTn id="23" dur="3500" fill="hold"/>
                                        <p:tgtEl>
                                          <p:spTgt spid="38"/>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3500" fill="hold"/>
                                        <p:tgtEl>
                                          <p:spTgt spid="38"/>
                                        </p:tgtEl>
                                        <p:attrNameLst>
                                          <p:attrName>ppt_w</p:attrName>
                                        </p:attrNameLst>
                                      </p:cBhvr>
                                      <p:tavLst>
                                        <p:tav tm="0" fmla="#ppt_w*sin(2.5*pi*$)">
                                          <p:val>
                                            <p:fltVal val="0"/>
                                          </p:val>
                                        </p:tav>
                                        <p:tav tm="100000">
                                          <p:val>
                                            <p:fltVal val="1"/>
                                          </p:val>
                                        </p:tav>
                                      </p:tavLst>
                                    </p:anim>
                                    <p:anim calcmode="lin" valueType="num">
                                      <p:cBhvr>
                                        <p:cTn id="27" dur="3500" fill="hold"/>
                                        <p:tgtEl>
                                          <p:spTgt spid="38"/>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3500"/>
                                        <p:tgtEl>
                                          <p:spTgt spid="38"/>
                                        </p:tgtEl>
                                        <p:attrNameLst>
                                          <p:attrName>ppt_x</p:attrName>
                                        </p:attrNameLst>
                                      </p:cBhvr>
                                      <p:tavLst>
                                        <p:tav tm="0">
                                          <p:val>
                                            <p:strVal val="ppt_x"/>
                                          </p:val>
                                        </p:tav>
                                        <p:tav tm="100000">
                                          <p:val>
                                            <p:strVal val="1+ppt_w/2"/>
                                          </p:val>
                                        </p:tav>
                                      </p:tavLst>
                                    </p:anim>
                                    <p:anim calcmode="lin" valueType="num">
                                      <p:cBhvr additive="base">
                                        <p:cTn id="30" dur="3500"/>
                                        <p:tgtEl>
                                          <p:spTgt spid="38"/>
                                        </p:tgtEl>
                                        <p:attrNameLst>
                                          <p:attrName>ppt_y</p:attrName>
                                        </p:attrNameLst>
                                      </p:cBhvr>
                                      <p:tavLst>
                                        <p:tav tm="0">
                                          <p:val>
                                            <p:strVal val="ppt_y"/>
                                          </p:val>
                                        </p:tav>
                                        <p:tav tm="100000">
                                          <p:val>
                                            <p:strVal val="ppt_y"/>
                                          </p:val>
                                        </p:tav>
                                      </p:tavLst>
                                    </p:anim>
                                    <p:set>
                                      <p:cBhvr>
                                        <p:cTn id="31" dur="1" fill="hold">
                                          <p:stCondLst>
                                            <p:cond delay="3499"/>
                                          </p:stCondLst>
                                        </p:cTn>
                                        <p:tgtEl>
                                          <p:spTgt spid="38"/>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3500"/>
                                        <p:tgtEl>
                                          <p:spTgt spid="38"/>
                                        </p:tgtEl>
                                      </p:cBhvr>
                                    </p:animEffect>
                                    <p:set>
                                      <p:cBhvr>
                                        <p:cTn id="34" dur="1" fill="hold">
                                          <p:stCondLst>
                                            <p:cond delay="3499"/>
                                          </p:stCondLst>
                                        </p:cTn>
                                        <p:tgtEl>
                                          <p:spTgt spid="38"/>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3500" fill="hold"/>
                                        <p:tgtEl>
                                          <p:spTgt spid="39"/>
                                        </p:tgtEl>
                                        <p:attrNameLst>
                                          <p:attrName>ppt_x</p:attrName>
                                        </p:attrNameLst>
                                      </p:cBhvr>
                                      <p:tavLst>
                                        <p:tav tm="0">
                                          <p:val>
                                            <p:strVal val="0-#ppt_w/2"/>
                                          </p:val>
                                        </p:tav>
                                        <p:tav tm="100000">
                                          <p:val>
                                            <p:strVal val="#ppt_x"/>
                                          </p:val>
                                        </p:tav>
                                      </p:tavLst>
                                    </p:anim>
                                    <p:anim calcmode="lin" valueType="num">
                                      <p:cBhvr additive="base">
                                        <p:cTn id="38" dur="3500" fill="hold"/>
                                        <p:tgtEl>
                                          <p:spTgt spid="39"/>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p:cTn id="41" dur="3500" fill="hold"/>
                                        <p:tgtEl>
                                          <p:spTgt spid="39"/>
                                        </p:tgtEl>
                                        <p:attrNameLst>
                                          <p:attrName>ppt_w</p:attrName>
                                        </p:attrNameLst>
                                      </p:cBhvr>
                                      <p:tavLst>
                                        <p:tav tm="0" fmla="#ppt_w*sin(2.5*pi*$)">
                                          <p:val>
                                            <p:fltVal val="0"/>
                                          </p:val>
                                        </p:tav>
                                        <p:tav tm="100000">
                                          <p:val>
                                            <p:fltVal val="1"/>
                                          </p:val>
                                        </p:tav>
                                      </p:tavLst>
                                    </p:anim>
                                    <p:anim calcmode="lin" valueType="num">
                                      <p:cBhvr>
                                        <p:cTn id="42" dur="3500" fill="hold"/>
                                        <p:tgtEl>
                                          <p:spTgt spid="39"/>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3500"/>
                                        <p:tgtEl>
                                          <p:spTgt spid="39"/>
                                        </p:tgtEl>
                                        <p:attrNameLst>
                                          <p:attrName>ppt_x</p:attrName>
                                        </p:attrNameLst>
                                      </p:cBhvr>
                                      <p:tavLst>
                                        <p:tav tm="0">
                                          <p:val>
                                            <p:strVal val="ppt_x"/>
                                          </p:val>
                                        </p:tav>
                                        <p:tav tm="100000">
                                          <p:val>
                                            <p:strVal val="1+ppt_w/2"/>
                                          </p:val>
                                        </p:tav>
                                      </p:tavLst>
                                    </p:anim>
                                    <p:anim calcmode="lin" valueType="num">
                                      <p:cBhvr additive="base">
                                        <p:cTn id="45" dur="3500"/>
                                        <p:tgtEl>
                                          <p:spTgt spid="39"/>
                                        </p:tgtEl>
                                        <p:attrNameLst>
                                          <p:attrName>ppt_y</p:attrName>
                                        </p:attrNameLst>
                                      </p:cBhvr>
                                      <p:tavLst>
                                        <p:tav tm="0">
                                          <p:val>
                                            <p:strVal val="ppt_y"/>
                                          </p:val>
                                        </p:tav>
                                        <p:tav tm="100000">
                                          <p:val>
                                            <p:strVal val="ppt_y"/>
                                          </p:val>
                                        </p:tav>
                                      </p:tavLst>
                                    </p:anim>
                                    <p:set>
                                      <p:cBhvr>
                                        <p:cTn id="46" dur="1" fill="hold">
                                          <p:stCondLst>
                                            <p:cond delay="3499"/>
                                          </p:stCondLst>
                                        </p:cTn>
                                        <p:tgtEl>
                                          <p:spTgt spid="39"/>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3500"/>
                                        <p:tgtEl>
                                          <p:spTgt spid="39"/>
                                        </p:tgtEl>
                                      </p:cBhvr>
                                    </p:animEffect>
                                    <p:set>
                                      <p:cBhvr>
                                        <p:cTn id="49" dur="1" fill="hold">
                                          <p:stCondLst>
                                            <p:cond delay="3499"/>
                                          </p:stCondLst>
                                        </p:cTn>
                                        <p:tgtEl>
                                          <p:spTgt spid="39"/>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3500" fill="hold"/>
                                        <p:tgtEl>
                                          <p:spTgt spid="42"/>
                                        </p:tgtEl>
                                        <p:attrNameLst>
                                          <p:attrName>ppt_x</p:attrName>
                                        </p:attrNameLst>
                                      </p:cBhvr>
                                      <p:tavLst>
                                        <p:tav tm="0">
                                          <p:val>
                                            <p:strVal val="0-#ppt_w/2"/>
                                          </p:val>
                                        </p:tav>
                                        <p:tav tm="100000">
                                          <p:val>
                                            <p:strVal val="#ppt_x"/>
                                          </p:val>
                                        </p:tav>
                                      </p:tavLst>
                                    </p:anim>
                                    <p:anim calcmode="lin" valueType="num">
                                      <p:cBhvr additive="base">
                                        <p:cTn id="53" dur="3500" fill="hold"/>
                                        <p:tgtEl>
                                          <p:spTgt spid="42"/>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p:cTn id="56" dur="3500" fill="hold"/>
                                        <p:tgtEl>
                                          <p:spTgt spid="42"/>
                                        </p:tgtEl>
                                        <p:attrNameLst>
                                          <p:attrName>ppt_w</p:attrName>
                                        </p:attrNameLst>
                                      </p:cBhvr>
                                      <p:tavLst>
                                        <p:tav tm="0" fmla="#ppt_w*sin(2.5*pi*$)">
                                          <p:val>
                                            <p:fltVal val="0"/>
                                          </p:val>
                                        </p:tav>
                                        <p:tav tm="100000">
                                          <p:val>
                                            <p:fltVal val="1"/>
                                          </p:val>
                                        </p:tav>
                                      </p:tavLst>
                                    </p:anim>
                                    <p:anim calcmode="lin" valueType="num">
                                      <p:cBhvr>
                                        <p:cTn id="57" dur="3500" fill="hold"/>
                                        <p:tgtEl>
                                          <p:spTgt spid="42"/>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3500"/>
                                        <p:tgtEl>
                                          <p:spTgt spid="42"/>
                                        </p:tgtEl>
                                        <p:attrNameLst>
                                          <p:attrName>ppt_x</p:attrName>
                                        </p:attrNameLst>
                                      </p:cBhvr>
                                      <p:tavLst>
                                        <p:tav tm="0">
                                          <p:val>
                                            <p:strVal val="ppt_x"/>
                                          </p:val>
                                        </p:tav>
                                        <p:tav tm="100000">
                                          <p:val>
                                            <p:strVal val="1+ppt_w/2"/>
                                          </p:val>
                                        </p:tav>
                                      </p:tavLst>
                                    </p:anim>
                                    <p:anim calcmode="lin" valueType="num">
                                      <p:cBhvr additive="base">
                                        <p:cTn id="60" dur="3500"/>
                                        <p:tgtEl>
                                          <p:spTgt spid="42"/>
                                        </p:tgtEl>
                                        <p:attrNameLst>
                                          <p:attrName>ppt_y</p:attrName>
                                        </p:attrNameLst>
                                      </p:cBhvr>
                                      <p:tavLst>
                                        <p:tav tm="0">
                                          <p:val>
                                            <p:strVal val="ppt_y"/>
                                          </p:val>
                                        </p:tav>
                                        <p:tav tm="100000">
                                          <p:val>
                                            <p:strVal val="ppt_y"/>
                                          </p:val>
                                        </p:tav>
                                      </p:tavLst>
                                    </p:anim>
                                    <p:set>
                                      <p:cBhvr>
                                        <p:cTn id="61" dur="1" fill="hold">
                                          <p:stCondLst>
                                            <p:cond delay="3499"/>
                                          </p:stCondLst>
                                        </p:cTn>
                                        <p:tgtEl>
                                          <p:spTgt spid="42"/>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3500"/>
                                        <p:tgtEl>
                                          <p:spTgt spid="42"/>
                                        </p:tgtEl>
                                      </p:cBhvr>
                                    </p:animEffect>
                                    <p:set>
                                      <p:cBhvr>
                                        <p:cTn id="64" dur="1" fill="hold">
                                          <p:stCondLst>
                                            <p:cond delay="3499"/>
                                          </p:stCondLst>
                                        </p:cTn>
                                        <p:tgtEl>
                                          <p:spTgt spid="42"/>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3500" fill="hold"/>
                                        <p:tgtEl>
                                          <p:spTgt spid="40"/>
                                        </p:tgtEl>
                                        <p:attrNameLst>
                                          <p:attrName>ppt_x</p:attrName>
                                        </p:attrNameLst>
                                      </p:cBhvr>
                                      <p:tavLst>
                                        <p:tav tm="0">
                                          <p:val>
                                            <p:strVal val="0-#ppt_w/2"/>
                                          </p:val>
                                        </p:tav>
                                        <p:tav tm="100000">
                                          <p:val>
                                            <p:strVal val="#ppt_x"/>
                                          </p:val>
                                        </p:tav>
                                      </p:tavLst>
                                    </p:anim>
                                    <p:anim calcmode="lin" valueType="num">
                                      <p:cBhvr additive="base">
                                        <p:cTn id="68" dur="3500" fill="hold"/>
                                        <p:tgtEl>
                                          <p:spTgt spid="40"/>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0"/>
                                        </p:tgtEl>
                                        <p:attrNameLst>
                                          <p:attrName>style.visibility</p:attrName>
                                        </p:attrNameLst>
                                      </p:cBhvr>
                                      <p:to>
                                        <p:strVal val="visible"/>
                                      </p:to>
                                    </p:set>
                                    <p:anim calcmode="lin" valueType="num">
                                      <p:cBhvr>
                                        <p:cTn id="71" dur="3500" fill="hold"/>
                                        <p:tgtEl>
                                          <p:spTgt spid="40"/>
                                        </p:tgtEl>
                                        <p:attrNameLst>
                                          <p:attrName>ppt_w</p:attrName>
                                        </p:attrNameLst>
                                      </p:cBhvr>
                                      <p:tavLst>
                                        <p:tav tm="0" fmla="#ppt_w*sin(2.5*pi*$)">
                                          <p:val>
                                            <p:fltVal val="0"/>
                                          </p:val>
                                        </p:tav>
                                        <p:tav tm="100000">
                                          <p:val>
                                            <p:fltVal val="1"/>
                                          </p:val>
                                        </p:tav>
                                      </p:tavLst>
                                    </p:anim>
                                    <p:anim calcmode="lin" valueType="num">
                                      <p:cBhvr>
                                        <p:cTn id="72" dur="3500" fill="hold"/>
                                        <p:tgtEl>
                                          <p:spTgt spid="40"/>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500"/>
                                        <p:tgtEl>
                                          <p:spTgt spid="40"/>
                                        </p:tgtEl>
                                        <p:attrNameLst>
                                          <p:attrName>ppt_x</p:attrName>
                                        </p:attrNameLst>
                                      </p:cBhvr>
                                      <p:tavLst>
                                        <p:tav tm="0">
                                          <p:val>
                                            <p:strVal val="ppt_x"/>
                                          </p:val>
                                        </p:tav>
                                        <p:tav tm="100000">
                                          <p:val>
                                            <p:strVal val="1+ppt_w/2"/>
                                          </p:val>
                                        </p:tav>
                                      </p:tavLst>
                                    </p:anim>
                                    <p:anim calcmode="lin" valueType="num">
                                      <p:cBhvr additive="base">
                                        <p:cTn id="75" dur="3500"/>
                                        <p:tgtEl>
                                          <p:spTgt spid="40"/>
                                        </p:tgtEl>
                                        <p:attrNameLst>
                                          <p:attrName>ppt_y</p:attrName>
                                        </p:attrNameLst>
                                      </p:cBhvr>
                                      <p:tavLst>
                                        <p:tav tm="0">
                                          <p:val>
                                            <p:strVal val="ppt_y"/>
                                          </p:val>
                                        </p:tav>
                                        <p:tav tm="100000">
                                          <p:val>
                                            <p:strVal val="ppt_y"/>
                                          </p:val>
                                        </p:tav>
                                      </p:tavLst>
                                    </p:anim>
                                    <p:set>
                                      <p:cBhvr>
                                        <p:cTn id="76" dur="1" fill="hold">
                                          <p:stCondLst>
                                            <p:cond delay="3499"/>
                                          </p:stCondLst>
                                        </p:cTn>
                                        <p:tgtEl>
                                          <p:spTgt spid="40"/>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3500"/>
                                        <p:tgtEl>
                                          <p:spTgt spid="40"/>
                                        </p:tgtEl>
                                      </p:cBhvr>
                                    </p:animEffect>
                                    <p:set>
                                      <p:cBhvr>
                                        <p:cTn id="79" dur="1" fill="hold">
                                          <p:stCondLst>
                                            <p:cond delay="3499"/>
                                          </p:stCondLst>
                                        </p:cTn>
                                        <p:tgtEl>
                                          <p:spTgt spid="40"/>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3500" fill="hold"/>
                                        <p:tgtEl>
                                          <p:spTgt spid="43"/>
                                        </p:tgtEl>
                                        <p:attrNameLst>
                                          <p:attrName>ppt_x</p:attrName>
                                        </p:attrNameLst>
                                      </p:cBhvr>
                                      <p:tavLst>
                                        <p:tav tm="0">
                                          <p:val>
                                            <p:strVal val="0-#ppt_w/2"/>
                                          </p:val>
                                        </p:tav>
                                        <p:tav tm="100000">
                                          <p:val>
                                            <p:strVal val="#ppt_x"/>
                                          </p:val>
                                        </p:tav>
                                      </p:tavLst>
                                    </p:anim>
                                    <p:anim calcmode="lin" valueType="num">
                                      <p:cBhvr additive="base">
                                        <p:cTn id="83" dur="3500" fill="hold"/>
                                        <p:tgtEl>
                                          <p:spTgt spid="43"/>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3"/>
                                        </p:tgtEl>
                                        <p:attrNameLst>
                                          <p:attrName>style.visibility</p:attrName>
                                        </p:attrNameLst>
                                      </p:cBhvr>
                                      <p:to>
                                        <p:strVal val="visible"/>
                                      </p:to>
                                    </p:set>
                                    <p:anim calcmode="lin" valueType="num">
                                      <p:cBhvr>
                                        <p:cTn id="86" dur="3500" fill="hold"/>
                                        <p:tgtEl>
                                          <p:spTgt spid="43"/>
                                        </p:tgtEl>
                                        <p:attrNameLst>
                                          <p:attrName>ppt_w</p:attrName>
                                        </p:attrNameLst>
                                      </p:cBhvr>
                                      <p:tavLst>
                                        <p:tav tm="0" fmla="#ppt_w*sin(2.5*pi*$)">
                                          <p:val>
                                            <p:fltVal val="0"/>
                                          </p:val>
                                        </p:tav>
                                        <p:tav tm="100000">
                                          <p:val>
                                            <p:fltVal val="1"/>
                                          </p:val>
                                        </p:tav>
                                      </p:tavLst>
                                    </p:anim>
                                    <p:anim calcmode="lin" valueType="num">
                                      <p:cBhvr>
                                        <p:cTn id="87" dur="3500" fill="hold"/>
                                        <p:tgtEl>
                                          <p:spTgt spid="43"/>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3500"/>
                                        <p:tgtEl>
                                          <p:spTgt spid="43"/>
                                        </p:tgtEl>
                                        <p:attrNameLst>
                                          <p:attrName>ppt_x</p:attrName>
                                        </p:attrNameLst>
                                      </p:cBhvr>
                                      <p:tavLst>
                                        <p:tav tm="0">
                                          <p:val>
                                            <p:strVal val="ppt_x"/>
                                          </p:val>
                                        </p:tav>
                                        <p:tav tm="100000">
                                          <p:val>
                                            <p:strVal val="1+ppt_w/2"/>
                                          </p:val>
                                        </p:tav>
                                      </p:tavLst>
                                    </p:anim>
                                    <p:anim calcmode="lin" valueType="num">
                                      <p:cBhvr additive="base">
                                        <p:cTn id="90" dur="3500"/>
                                        <p:tgtEl>
                                          <p:spTgt spid="43"/>
                                        </p:tgtEl>
                                        <p:attrNameLst>
                                          <p:attrName>ppt_y</p:attrName>
                                        </p:attrNameLst>
                                      </p:cBhvr>
                                      <p:tavLst>
                                        <p:tav tm="0">
                                          <p:val>
                                            <p:strVal val="ppt_y"/>
                                          </p:val>
                                        </p:tav>
                                        <p:tav tm="100000">
                                          <p:val>
                                            <p:strVal val="ppt_y"/>
                                          </p:val>
                                        </p:tav>
                                      </p:tavLst>
                                    </p:anim>
                                    <p:set>
                                      <p:cBhvr>
                                        <p:cTn id="91" dur="1" fill="hold">
                                          <p:stCondLst>
                                            <p:cond delay="3499"/>
                                          </p:stCondLst>
                                        </p:cTn>
                                        <p:tgtEl>
                                          <p:spTgt spid="43"/>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3500"/>
                                        <p:tgtEl>
                                          <p:spTgt spid="43"/>
                                        </p:tgtEl>
                                      </p:cBhvr>
                                    </p:animEffect>
                                    <p:set>
                                      <p:cBhvr>
                                        <p:cTn id="94" dur="1" fill="hold">
                                          <p:stCondLst>
                                            <p:cond delay="3499"/>
                                          </p:stCondLst>
                                        </p:cTn>
                                        <p:tgtEl>
                                          <p:spTgt spid="43"/>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3500" fill="hold"/>
                                        <p:tgtEl>
                                          <p:spTgt spid="41"/>
                                        </p:tgtEl>
                                        <p:attrNameLst>
                                          <p:attrName>ppt_x</p:attrName>
                                        </p:attrNameLst>
                                      </p:cBhvr>
                                      <p:tavLst>
                                        <p:tav tm="0">
                                          <p:val>
                                            <p:strVal val="0-#ppt_w/2"/>
                                          </p:val>
                                        </p:tav>
                                        <p:tav tm="100000">
                                          <p:val>
                                            <p:strVal val="#ppt_x"/>
                                          </p:val>
                                        </p:tav>
                                      </p:tavLst>
                                    </p:anim>
                                    <p:anim calcmode="lin" valueType="num">
                                      <p:cBhvr additive="base">
                                        <p:cTn id="98" dur="3500" fill="hold"/>
                                        <p:tgtEl>
                                          <p:spTgt spid="41"/>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p:cTn id="101" dur="3500" fill="hold"/>
                                        <p:tgtEl>
                                          <p:spTgt spid="41"/>
                                        </p:tgtEl>
                                        <p:attrNameLst>
                                          <p:attrName>ppt_w</p:attrName>
                                        </p:attrNameLst>
                                      </p:cBhvr>
                                      <p:tavLst>
                                        <p:tav tm="0" fmla="#ppt_w*sin(2.5*pi*$)">
                                          <p:val>
                                            <p:fltVal val="0"/>
                                          </p:val>
                                        </p:tav>
                                        <p:tav tm="100000">
                                          <p:val>
                                            <p:fltVal val="1"/>
                                          </p:val>
                                        </p:tav>
                                      </p:tavLst>
                                    </p:anim>
                                    <p:anim calcmode="lin" valueType="num">
                                      <p:cBhvr>
                                        <p:cTn id="102" dur="3500" fill="hold"/>
                                        <p:tgtEl>
                                          <p:spTgt spid="41"/>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3500"/>
                                        <p:tgtEl>
                                          <p:spTgt spid="41"/>
                                        </p:tgtEl>
                                        <p:attrNameLst>
                                          <p:attrName>ppt_x</p:attrName>
                                        </p:attrNameLst>
                                      </p:cBhvr>
                                      <p:tavLst>
                                        <p:tav tm="0">
                                          <p:val>
                                            <p:strVal val="ppt_x"/>
                                          </p:val>
                                        </p:tav>
                                        <p:tav tm="100000">
                                          <p:val>
                                            <p:strVal val="1+ppt_w/2"/>
                                          </p:val>
                                        </p:tav>
                                      </p:tavLst>
                                    </p:anim>
                                    <p:anim calcmode="lin" valueType="num">
                                      <p:cBhvr additive="base">
                                        <p:cTn id="105" dur="3500"/>
                                        <p:tgtEl>
                                          <p:spTgt spid="41"/>
                                        </p:tgtEl>
                                        <p:attrNameLst>
                                          <p:attrName>ppt_y</p:attrName>
                                        </p:attrNameLst>
                                      </p:cBhvr>
                                      <p:tavLst>
                                        <p:tav tm="0">
                                          <p:val>
                                            <p:strVal val="ppt_y"/>
                                          </p:val>
                                        </p:tav>
                                        <p:tav tm="100000">
                                          <p:val>
                                            <p:strVal val="ppt_y"/>
                                          </p:val>
                                        </p:tav>
                                      </p:tavLst>
                                    </p:anim>
                                    <p:set>
                                      <p:cBhvr>
                                        <p:cTn id="106" dur="1" fill="hold">
                                          <p:stCondLst>
                                            <p:cond delay="3499"/>
                                          </p:stCondLst>
                                        </p:cTn>
                                        <p:tgtEl>
                                          <p:spTgt spid="41"/>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3500"/>
                                        <p:tgtEl>
                                          <p:spTgt spid="41"/>
                                        </p:tgtEl>
                                      </p:cBhvr>
                                    </p:animEffect>
                                    <p:set>
                                      <p:cBhvr>
                                        <p:cTn id="109" dur="1" fill="hold">
                                          <p:stCondLst>
                                            <p:cond delay="3499"/>
                                          </p:stCondLst>
                                        </p:cTn>
                                        <p:tgtEl>
                                          <p:spTgt spid="41"/>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3500" fill="hold"/>
                                        <p:tgtEl>
                                          <p:spTgt spid="30"/>
                                        </p:tgtEl>
                                        <p:attrNameLst>
                                          <p:attrName>ppt_x</p:attrName>
                                        </p:attrNameLst>
                                      </p:cBhvr>
                                      <p:tavLst>
                                        <p:tav tm="0">
                                          <p:val>
                                            <p:strVal val="0-#ppt_w/2"/>
                                          </p:val>
                                        </p:tav>
                                        <p:tav tm="100000">
                                          <p:val>
                                            <p:strVal val="#ppt_x"/>
                                          </p:val>
                                        </p:tav>
                                      </p:tavLst>
                                    </p:anim>
                                    <p:anim calcmode="lin" valueType="num">
                                      <p:cBhvr additive="base">
                                        <p:cTn id="113" dur="3500" fill="hold"/>
                                        <p:tgtEl>
                                          <p:spTgt spid="30"/>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 calcmode="lin" valueType="num">
                                      <p:cBhvr>
                                        <p:cTn id="116" dur="3500" fill="hold"/>
                                        <p:tgtEl>
                                          <p:spTgt spid="30"/>
                                        </p:tgtEl>
                                        <p:attrNameLst>
                                          <p:attrName>ppt_w</p:attrName>
                                        </p:attrNameLst>
                                      </p:cBhvr>
                                      <p:tavLst>
                                        <p:tav tm="0" fmla="#ppt_w*sin(2.5*pi*$)">
                                          <p:val>
                                            <p:fltVal val="0"/>
                                          </p:val>
                                        </p:tav>
                                        <p:tav tm="100000">
                                          <p:val>
                                            <p:fltVal val="1"/>
                                          </p:val>
                                        </p:tav>
                                      </p:tavLst>
                                    </p:anim>
                                    <p:anim calcmode="lin" valueType="num">
                                      <p:cBhvr>
                                        <p:cTn id="117" dur="3500" fill="hold"/>
                                        <p:tgtEl>
                                          <p:spTgt spid="30"/>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3500"/>
                                        <p:tgtEl>
                                          <p:spTgt spid="30"/>
                                        </p:tgtEl>
                                        <p:attrNameLst>
                                          <p:attrName>ppt_x</p:attrName>
                                        </p:attrNameLst>
                                      </p:cBhvr>
                                      <p:tavLst>
                                        <p:tav tm="0">
                                          <p:val>
                                            <p:strVal val="ppt_x"/>
                                          </p:val>
                                        </p:tav>
                                        <p:tav tm="100000">
                                          <p:val>
                                            <p:strVal val="1+ppt_w/2"/>
                                          </p:val>
                                        </p:tav>
                                      </p:tavLst>
                                    </p:anim>
                                    <p:anim calcmode="lin" valueType="num">
                                      <p:cBhvr additive="base">
                                        <p:cTn id="120" dur="3500"/>
                                        <p:tgtEl>
                                          <p:spTgt spid="30"/>
                                        </p:tgtEl>
                                        <p:attrNameLst>
                                          <p:attrName>ppt_y</p:attrName>
                                        </p:attrNameLst>
                                      </p:cBhvr>
                                      <p:tavLst>
                                        <p:tav tm="0">
                                          <p:val>
                                            <p:strVal val="ppt_y"/>
                                          </p:val>
                                        </p:tav>
                                        <p:tav tm="100000">
                                          <p:val>
                                            <p:strVal val="ppt_y"/>
                                          </p:val>
                                        </p:tav>
                                      </p:tavLst>
                                    </p:anim>
                                    <p:set>
                                      <p:cBhvr>
                                        <p:cTn id="121" dur="1" fill="hold">
                                          <p:stCondLst>
                                            <p:cond delay="3499"/>
                                          </p:stCondLst>
                                        </p:cTn>
                                        <p:tgtEl>
                                          <p:spTgt spid="30"/>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3500"/>
                                        <p:tgtEl>
                                          <p:spTgt spid="30"/>
                                        </p:tgtEl>
                                      </p:cBhvr>
                                    </p:animEffect>
                                    <p:set>
                                      <p:cBhvr>
                                        <p:cTn id="124" dur="1" fill="hold">
                                          <p:stCondLst>
                                            <p:cond delay="3499"/>
                                          </p:stCondLst>
                                        </p:cTn>
                                        <p:tgtEl>
                                          <p:spTgt spid="30"/>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500" fill="hold"/>
                                        <p:tgtEl>
                                          <p:spTgt spid="36"/>
                                        </p:tgtEl>
                                        <p:attrNameLst>
                                          <p:attrName>ppt_x</p:attrName>
                                        </p:attrNameLst>
                                      </p:cBhvr>
                                      <p:tavLst>
                                        <p:tav tm="0">
                                          <p:val>
                                            <p:strVal val="0-#ppt_w/2"/>
                                          </p:val>
                                        </p:tav>
                                        <p:tav tm="100000">
                                          <p:val>
                                            <p:strVal val="#ppt_x"/>
                                          </p:val>
                                        </p:tav>
                                      </p:tavLst>
                                    </p:anim>
                                    <p:anim calcmode="lin" valueType="num">
                                      <p:cBhvr additive="base">
                                        <p:cTn id="128" dur="35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500" fill="hold"/>
                                        <p:tgtEl>
                                          <p:spTgt spid="36"/>
                                        </p:tgtEl>
                                        <p:attrNameLst>
                                          <p:attrName>ppt_w</p:attrName>
                                        </p:attrNameLst>
                                      </p:cBhvr>
                                      <p:tavLst>
                                        <p:tav tm="0" fmla="#ppt_w*sin(2.5*pi*$)">
                                          <p:val>
                                            <p:fltVal val="0"/>
                                          </p:val>
                                        </p:tav>
                                        <p:tav tm="100000">
                                          <p:val>
                                            <p:fltVal val="1"/>
                                          </p:val>
                                        </p:tav>
                                      </p:tavLst>
                                    </p:anim>
                                    <p:anim calcmode="lin" valueType="num">
                                      <p:cBhvr>
                                        <p:cTn id="132" dur="35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500"/>
                                        <p:tgtEl>
                                          <p:spTgt spid="36"/>
                                        </p:tgtEl>
                                        <p:attrNameLst>
                                          <p:attrName>ppt_x</p:attrName>
                                        </p:attrNameLst>
                                      </p:cBhvr>
                                      <p:tavLst>
                                        <p:tav tm="0">
                                          <p:val>
                                            <p:strVal val="ppt_x"/>
                                          </p:val>
                                        </p:tav>
                                        <p:tav tm="100000">
                                          <p:val>
                                            <p:strVal val="1+ppt_w/2"/>
                                          </p:val>
                                        </p:tav>
                                      </p:tavLst>
                                    </p:anim>
                                    <p:anim calcmode="lin" valueType="num">
                                      <p:cBhvr additive="base">
                                        <p:cTn id="135" dur="3500"/>
                                        <p:tgtEl>
                                          <p:spTgt spid="36"/>
                                        </p:tgtEl>
                                        <p:attrNameLst>
                                          <p:attrName>ppt_y</p:attrName>
                                        </p:attrNameLst>
                                      </p:cBhvr>
                                      <p:tavLst>
                                        <p:tav tm="0">
                                          <p:val>
                                            <p:strVal val="ppt_y"/>
                                          </p:val>
                                        </p:tav>
                                        <p:tav tm="100000">
                                          <p:val>
                                            <p:strVal val="ppt_y"/>
                                          </p:val>
                                        </p:tav>
                                      </p:tavLst>
                                    </p:anim>
                                    <p:set>
                                      <p:cBhvr>
                                        <p:cTn id="136" dur="1" fill="hold">
                                          <p:stCondLst>
                                            <p:cond delay="3499"/>
                                          </p:stCondLst>
                                        </p:cTn>
                                        <p:tgtEl>
                                          <p:spTgt spid="36"/>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3500"/>
                                        <p:tgtEl>
                                          <p:spTgt spid="36"/>
                                        </p:tgtEl>
                                      </p:cBhvr>
                                    </p:animEffect>
                                    <p:set>
                                      <p:cBhvr>
                                        <p:cTn id="139" dur="1" fill="hold">
                                          <p:stCondLst>
                                            <p:cond delay="3499"/>
                                          </p:stCondLst>
                                        </p:cTn>
                                        <p:tgtEl>
                                          <p:spTgt spid="36"/>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3500" fill="hold"/>
                                        <p:tgtEl>
                                          <p:spTgt spid="35"/>
                                        </p:tgtEl>
                                        <p:attrNameLst>
                                          <p:attrName>ppt_x</p:attrName>
                                        </p:attrNameLst>
                                      </p:cBhvr>
                                      <p:tavLst>
                                        <p:tav tm="0">
                                          <p:val>
                                            <p:strVal val="0-#ppt_w/2"/>
                                          </p:val>
                                        </p:tav>
                                        <p:tav tm="100000">
                                          <p:val>
                                            <p:strVal val="#ppt_x"/>
                                          </p:val>
                                        </p:tav>
                                      </p:tavLst>
                                    </p:anim>
                                    <p:anim calcmode="lin" valueType="num">
                                      <p:cBhvr additive="base">
                                        <p:cTn id="143" dur="3500" fill="hold"/>
                                        <p:tgtEl>
                                          <p:spTgt spid="35"/>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p:cTn id="146" dur="3500" fill="hold"/>
                                        <p:tgtEl>
                                          <p:spTgt spid="35"/>
                                        </p:tgtEl>
                                        <p:attrNameLst>
                                          <p:attrName>ppt_w</p:attrName>
                                        </p:attrNameLst>
                                      </p:cBhvr>
                                      <p:tavLst>
                                        <p:tav tm="0" fmla="#ppt_w*sin(2.5*pi*$)">
                                          <p:val>
                                            <p:fltVal val="0"/>
                                          </p:val>
                                        </p:tav>
                                        <p:tav tm="100000">
                                          <p:val>
                                            <p:fltVal val="1"/>
                                          </p:val>
                                        </p:tav>
                                      </p:tavLst>
                                    </p:anim>
                                    <p:anim calcmode="lin" valueType="num">
                                      <p:cBhvr>
                                        <p:cTn id="147" dur="3500" fill="hold"/>
                                        <p:tgtEl>
                                          <p:spTgt spid="35"/>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3500"/>
                                        <p:tgtEl>
                                          <p:spTgt spid="35"/>
                                        </p:tgtEl>
                                        <p:attrNameLst>
                                          <p:attrName>ppt_x</p:attrName>
                                        </p:attrNameLst>
                                      </p:cBhvr>
                                      <p:tavLst>
                                        <p:tav tm="0">
                                          <p:val>
                                            <p:strVal val="ppt_x"/>
                                          </p:val>
                                        </p:tav>
                                        <p:tav tm="100000">
                                          <p:val>
                                            <p:strVal val="1+ppt_w/2"/>
                                          </p:val>
                                        </p:tav>
                                      </p:tavLst>
                                    </p:anim>
                                    <p:anim calcmode="lin" valueType="num">
                                      <p:cBhvr additive="base">
                                        <p:cTn id="150" dur="3500"/>
                                        <p:tgtEl>
                                          <p:spTgt spid="35"/>
                                        </p:tgtEl>
                                        <p:attrNameLst>
                                          <p:attrName>ppt_y</p:attrName>
                                        </p:attrNameLst>
                                      </p:cBhvr>
                                      <p:tavLst>
                                        <p:tav tm="0">
                                          <p:val>
                                            <p:strVal val="ppt_y"/>
                                          </p:val>
                                        </p:tav>
                                        <p:tav tm="100000">
                                          <p:val>
                                            <p:strVal val="ppt_y"/>
                                          </p:val>
                                        </p:tav>
                                      </p:tavLst>
                                    </p:anim>
                                    <p:set>
                                      <p:cBhvr>
                                        <p:cTn id="151" dur="1" fill="hold">
                                          <p:stCondLst>
                                            <p:cond delay="3499"/>
                                          </p:stCondLst>
                                        </p:cTn>
                                        <p:tgtEl>
                                          <p:spTgt spid="35"/>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3500"/>
                                        <p:tgtEl>
                                          <p:spTgt spid="35"/>
                                        </p:tgtEl>
                                      </p:cBhvr>
                                    </p:animEffect>
                                    <p:set>
                                      <p:cBhvr>
                                        <p:cTn id="154" dur="1" fill="hold">
                                          <p:stCondLst>
                                            <p:cond delay="3499"/>
                                          </p:stCondLst>
                                        </p:cTn>
                                        <p:tgtEl>
                                          <p:spTgt spid="35"/>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3500" fill="hold"/>
                                        <p:tgtEl>
                                          <p:spTgt spid="34"/>
                                        </p:tgtEl>
                                        <p:attrNameLst>
                                          <p:attrName>ppt_x</p:attrName>
                                        </p:attrNameLst>
                                      </p:cBhvr>
                                      <p:tavLst>
                                        <p:tav tm="0">
                                          <p:val>
                                            <p:strVal val="0-#ppt_w/2"/>
                                          </p:val>
                                        </p:tav>
                                        <p:tav tm="100000">
                                          <p:val>
                                            <p:strVal val="#ppt_x"/>
                                          </p:val>
                                        </p:tav>
                                      </p:tavLst>
                                    </p:anim>
                                    <p:anim calcmode="lin" valueType="num">
                                      <p:cBhvr additive="base">
                                        <p:cTn id="158" dur="3500" fill="hold"/>
                                        <p:tgtEl>
                                          <p:spTgt spid="34"/>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3500" fill="hold"/>
                                        <p:tgtEl>
                                          <p:spTgt spid="34"/>
                                        </p:tgtEl>
                                        <p:attrNameLst>
                                          <p:attrName>ppt_w</p:attrName>
                                        </p:attrNameLst>
                                      </p:cBhvr>
                                      <p:tavLst>
                                        <p:tav tm="0" fmla="#ppt_w*sin(2.5*pi*$)">
                                          <p:val>
                                            <p:fltVal val="0"/>
                                          </p:val>
                                        </p:tav>
                                        <p:tav tm="100000">
                                          <p:val>
                                            <p:fltVal val="1"/>
                                          </p:val>
                                        </p:tav>
                                      </p:tavLst>
                                    </p:anim>
                                    <p:anim calcmode="lin" valueType="num">
                                      <p:cBhvr>
                                        <p:cTn id="162" dur="35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3500"/>
                                        <p:tgtEl>
                                          <p:spTgt spid="34"/>
                                        </p:tgtEl>
                                        <p:attrNameLst>
                                          <p:attrName>ppt_x</p:attrName>
                                        </p:attrNameLst>
                                      </p:cBhvr>
                                      <p:tavLst>
                                        <p:tav tm="0">
                                          <p:val>
                                            <p:strVal val="ppt_x"/>
                                          </p:val>
                                        </p:tav>
                                        <p:tav tm="100000">
                                          <p:val>
                                            <p:strVal val="1+ppt_w/2"/>
                                          </p:val>
                                        </p:tav>
                                      </p:tavLst>
                                    </p:anim>
                                    <p:anim calcmode="lin" valueType="num">
                                      <p:cBhvr additive="base">
                                        <p:cTn id="165" dur="3500"/>
                                        <p:tgtEl>
                                          <p:spTgt spid="34"/>
                                        </p:tgtEl>
                                        <p:attrNameLst>
                                          <p:attrName>ppt_y</p:attrName>
                                        </p:attrNameLst>
                                      </p:cBhvr>
                                      <p:tavLst>
                                        <p:tav tm="0">
                                          <p:val>
                                            <p:strVal val="ppt_y"/>
                                          </p:val>
                                        </p:tav>
                                        <p:tav tm="100000">
                                          <p:val>
                                            <p:strVal val="ppt_y"/>
                                          </p:val>
                                        </p:tav>
                                      </p:tavLst>
                                    </p:anim>
                                    <p:set>
                                      <p:cBhvr>
                                        <p:cTn id="166" dur="1" fill="hold">
                                          <p:stCondLst>
                                            <p:cond delay="3499"/>
                                          </p:stCondLst>
                                        </p:cTn>
                                        <p:tgtEl>
                                          <p:spTgt spid="34"/>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3500"/>
                                        <p:tgtEl>
                                          <p:spTgt spid="34"/>
                                        </p:tgtEl>
                                      </p:cBhvr>
                                    </p:animEffect>
                                    <p:set>
                                      <p:cBhvr>
                                        <p:cTn id="169" dur="1" fill="hold">
                                          <p:stCondLst>
                                            <p:cond delay="3499"/>
                                          </p:stCondLst>
                                        </p:cTn>
                                        <p:tgtEl>
                                          <p:spTgt spid="34"/>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additive="base">
                                        <p:cTn id="172" dur="3500" fill="hold"/>
                                        <p:tgtEl>
                                          <p:spTgt spid="33"/>
                                        </p:tgtEl>
                                        <p:attrNameLst>
                                          <p:attrName>ppt_x</p:attrName>
                                        </p:attrNameLst>
                                      </p:cBhvr>
                                      <p:tavLst>
                                        <p:tav tm="0">
                                          <p:val>
                                            <p:strVal val="0-#ppt_w/2"/>
                                          </p:val>
                                        </p:tav>
                                        <p:tav tm="100000">
                                          <p:val>
                                            <p:strVal val="#ppt_x"/>
                                          </p:val>
                                        </p:tav>
                                      </p:tavLst>
                                    </p:anim>
                                    <p:anim calcmode="lin" valueType="num">
                                      <p:cBhvr additive="base">
                                        <p:cTn id="173" dur="3500" fill="hold"/>
                                        <p:tgtEl>
                                          <p:spTgt spid="33"/>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3"/>
                                        </p:tgtEl>
                                        <p:attrNameLst>
                                          <p:attrName>style.visibility</p:attrName>
                                        </p:attrNameLst>
                                      </p:cBhvr>
                                      <p:to>
                                        <p:strVal val="visible"/>
                                      </p:to>
                                    </p:set>
                                    <p:anim calcmode="lin" valueType="num">
                                      <p:cBhvr>
                                        <p:cTn id="176" dur="3500" fill="hold"/>
                                        <p:tgtEl>
                                          <p:spTgt spid="33"/>
                                        </p:tgtEl>
                                        <p:attrNameLst>
                                          <p:attrName>ppt_w</p:attrName>
                                        </p:attrNameLst>
                                      </p:cBhvr>
                                      <p:tavLst>
                                        <p:tav tm="0" fmla="#ppt_w*sin(2.5*pi*$)">
                                          <p:val>
                                            <p:fltVal val="0"/>
                                          </p:val>
                                        </p:tav>
                                        <p:tav tm="100000">
                                          <p:val>
                                            <p:fltVal val="1"/>
                                          </p:val>
                                        </p:tav>
                                      </p:tavLst>
                                    </p:anim>
                                    <p:anim calcmode="lin" valueType="num">
                                      <p:cBhvr>
                                        <p:cTn id="177" dur="3500" fill="hold"/>
                                        <p:tgtEl>
                                          <p:spTgt spid="33"/>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3500"/>
                                        <p:tgtEl>
                                          <p:spTgt spid="33"/>
                                        </p:tgtEl>
                                        <p:attrNameLst>
                                          <p:attrName>ppt_x</p:attrName>
                                        </p:attrNameLst>
                                      </p:cBhvr>
                                      <p:tavLst>
                                        <p:tav tm="0">
                                          <p:val>
                                            <p:strVal val="ppt_x"/>
                                          </p:val>
                                        </p:tav>
                                        <p:tav tm="100000">
                                          <p:val>
                                            <p:strVal val="1+ppt_w/2"/>
                                          </p:val>
                                        </p:tav>
                                      </p:tavLst>
                                    </p:anim>
                                    <p:anim calcmode="lin" valueType="num">
                                      <p:cBhvr additive="base">
                                        <p:cTn id="180" dur="3500"/>
                                        <p:tgtEl>
                                          <p:spTgt spid="33"/>
                                        </p:tgtEl>
                                        <p:attrNameLst>
                                          <p:attrName>ppt_y</p:attrName>
                                        </p:attrNameLst>
                                      </p:cBhvr>
                                      <p:tavLst>
                                        <p:tav tm="0">
                                          <p:val>
                                            <p:strVal val="ppt_y"/>
                                          </p:val>
                                        </p:tav>
                                        <p:tav tm="100000">
                                          <p:val>
                                            <p:strVal val="ppt_y"/>
                                          </p:val>
                                        </p:tav>
                                      </p:tavLst>
                                    </p:anim>
                                    <p:set>
                                      <p:cBhvr>
                                        <p:cTn id="181" dur="1" fill="hold">
                                          <p:stCondLst>
                                            <p:cond delay="3499"/>
                                          </p:stCondLst>
                                        </p:cTn>
                                        <p:tgtEl>
                                          <p:spTgt spid="33"/>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3500"/>
                                        <p:tgtEl>
                                          <p:spTgt spid="33"/>
                                        </p:tgtEl>
                                      </p:cBhvr>
                                    </p:animEffect>
                                    <p:set>
                                      <p:cBhvr>
                                        <p:cTn id="184" dur="1" fill="hold">
                                          <p:stCondLst>
                                            <p:cond delay="3499"/>
                                          </p:stCondLst>
                                        </p:cTn>
                                        <p:tgtEl>
                                          <p:spTgt spid="33"/>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3500" fill="hold"/>
                                        <p:tgtEl>
                                          <p:spTgt spid="32"/>
                                        </p:tgtEl>
                                        <p:attrNameLst>
                                          <p:attrName>ppt_x</p:attrName>
                                        </p:attrNameLst>
                                      </p:cBhvr>
                                      <p:tavLst>
                                        <p:tav tm="0">
                                          <p:val>
                                            <p:strVal val="0-#ppt_w/2"/>
                                          </p:val>
                                        </p:tav>
                                        <p:tav tm="100000">
                                          <p:val>
                                            <p:strVal val="#ppt_x"/>
                                          </p:val>
                                        </p:tav>
                                      </p:tavLst>
                                    </p:anim>
                                    <p:anim calcmode="lin" valueType="num">
                                      <p:cBhvr additive="base">
                                        <p:cTn id="188" dur="3500" fill="hold"/>
                                        <p:tgtEl>
                                          <p:spTgt spid="32"/>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3500" fill="hold"/>
                                        <p:tgtEl>
                                          <p:spTgt spid="32"/>
                                        </p:tgtEl>
                                        <p:attrNameLst>
                                          <p:attrName>ppt_w</p:attrName>
                                        </p:attrNameLst>
                                      </p:cBhvr>
                                      <p:tavLst>
                                        <p:tav tm="0" fmla="#ppt_w*sin(2.5*pi*$)">
                                          <p:val>
                                            <p:fltVal val="0"/>
                                          </p:val>
                                        </p:tav>
                                        <p:tav tm="100000">
                                          <p:val>
                                            <p:fltVal val="1"/>
                                          </p:val>
                                        </p:tav>
                                      </p:tavLst>
                                    </p:anim>
                                    <p:anim calcmode="lin" valueType="num">
                                      <p:cBhvr>
                                        <p:cTn id="192" dur="3500" fill="hold"/>
                                        <p:tgtEl>
                                          <p:spTgt spid="32"/>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500"/>
                                        <p:tgtEl>
                                          <p:spTgt spid="32"/>
                                        </p:tgtEl>
                                        <p:attrNameLst>
                                          <p:attrName>ppt_x</p:attrName>
                                        </p:attrNameLst>
                                      </p:cBhvr>
                                      <p:tavLst>
                                        <p:tav tm="0">
                                          <p:val>
                                            <p:strVal val="ppt_x"/>
                                          </p:val>
                                        </p:tav>
                                        <p:tav tm="100000">
                                          <p:val>
                                            <p:strVal val="1+ppt_w/2"/>
                                          </p:val>
                                        </p:tav>
                                      </p:tavLst>
                                    </p:anim>
                                    <p:anim calcmode="lin" valueType="num">
                                      <p:cBhvr additive="base">
                                        <p:cTn id="195" dur="3500"/>
                                        <p:tgtEl>
                                          <p:spTgt spid="32"/>
                                        </p:tgtEl>
                                        <p:attrNameLst>
                                          <p:attrName>ppt_y</p:attrName>
                                        </p:attrNameLst>
                                      </p:cBhvr>
                                      <p:tavLst>
                                        <p:tav tm="0">
                                          <p:val>
                                            <p:strVal val="ppt_y"/>
                                          </p:val>
                                        </p:tav>
                                        <p:tav tm="100000">
                                          <p:val>
                                            <p:strVal val="ppt_y"/>
                                          </p:val>
                                        </p:tav>
                                      </p:tavLst>
                                    </p:anim>
                                    <p:set>
                                      <p:cBhvr>
                                        <p:cTn id="196" dur="1" fill="hold">
                                          <p:stCondLst>
                                            <p:cond delay="3499"/>
                                          </p:stCondLst>
                                        </p:cTn>
                                        <p:tgtEl>
                                          <p:spTgt spid="32"/>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3500"/>
                                        <p:tgtEl>
                                          <p:spTgt spid="32"/>
                                        </p:tgtEl>
                                      </p:cBhvr>
                                    </p:animEffect>
                                    <p:set>
                                      <p:cBhvr>
                                        <p:cTn id="199" dur="1" fill="hold">
                                          <p:stCondLst>
                                            <p:cond delay="3499"/>
                                          </p:stCondLst>
                                        </p:cTn>
                                        <p:tgtEl>
                                          <p:spTgt spid="32"/>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1"/>
                                        </p:tgtEl>
                                        <p:attrNameLst>
                                          <p:attrName>style.visibility</p:attrName>
                                        </p:attrNameLst>
                                      </p:cBhvr>
                                      <p:to>
                                        <p:strVal val="visible"/>
                                      </p:to>
                                    </p:set>
                                    <p:anim calcmode="lin" valueType="num">
                                      <p:cBhvr additive="base">
                                        <p:cTn id="202" dur="3500" fill="hold"/>
                                        <p:tgtEl>
                                          <p:spTgt spid="31"/>
                                        </p:tgtEl>
                                        <p:attrNameLst>
                                          <p:attrName>ppt_x</p:attrName>
                                        </p:attrNameLst>
                                      </p:cBhvr>
                                      <p:tavLst>
                                        <p:tav tm="0">
                                          <p:val>
                                            <p:strVal val="0-#ppt_w/2"/>
                                          </p:val>
                                        </p:tav>
                                        <p:tav tm="100000">
                                          <p:val>
                                            <p:strVal val="#ppt_x"/>
                                          </p:val>
                                        </p:tav>
                                      </p:tavLst>
                                    </p:anim>
                                    <p:anim calcmode="lin" valueType="num">
                                      <p:cBhvr additive="base">
                                        <p:cTn id="203" dur="3500" fill="hold"/>
                                        <p:tgtEl>
                                          <p:spTgt spid="31"/>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1"/>
                                        </p:tgtEl>
                                        <p:attrNameLst>
                                          <p:attrName>style.visibility</p:attrName>
                                        </p:attrNameLst>
                                      </p:cBhvr>
                                      <p:to>
                                        <p:strVal val="visible"/>
                                      </p:to>
                                    </p:set>
                                    <p:anim calcmode="lin" valueType="num">
                                      <p:cBhvr>
                                        <p:cTn id="206" dur="3500" fill="hold"/>
                                        <p:tgtEl>
                                          <p:spTgt spid="31"/>
                                        </p:tgtEl>
                                        <p:attrNameLst>
                                          <p:attrName>ppt_w</p:attrName>
                                        </p:attrNameLst>
                                      </p:cBhvr>
                                      <p:tavLst>
                                        <p:tav tm="0" fmla="#ppt_w*sin(2.5*pi*$)">
                                          <p:val>
                                            <p:fltVal val="0"/>
                                          </p:val>
                                        </p:tav>
                                        <p:tav tm="100000">
                                          <p:val>
                                            <p:fltVal val="1"/>
                                          </p:val>
                                        </p:tav>
                                      </p:tavLst>
                                    </p:anim>
                                    <p:anim calcmode="lin" valueType="num">
                                      <p:cBhvr>
                                        <p:cTn id="207" dur="3500" fill="hold"/>
                                        <p:tgtEl>
                                          <p:spTgt spid="31"/>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3500"/>
                                        <p:tgtEl>
                                          <p:spTgt spid="31"/>
                                        </p:tgtEl>
                                        <p:attrNameLst>
                                          <p:attrName>ppt_x</p:attrName>
                                        </p:attrNameLst>
                                      </p:cBhvr>
                                      <p:tavLst>
                                        <p:tav tm="0">
                                          <p:val>
                                            <p:strVal val="ppt_x"/>
                                          </p:val>
                                        </p:tav>
                                        <p:tav tm="100000">
                                          <p:val>
                                            <p:strVal val="1+ppt_w/2"/>
                                          </p:val>
                                        </p:tav>
                                      </p:tavLst>
                                    </p:anim>
                                    <p:anim calcmode="lin" valueType="num">
                                      <p:cBhvr additive="base">
                                        <p:cTn id="210" dur="3500"/>
                                        <p:tgtEl>
                                          <p:spTgt spid="31"/>
                                        </p:tgtEl>
                                        <p:attrNameLst>
                                          <p:attrName>ppt_y</p:attrName>
                                        </p:attrNameLst>
                                      </p:cBhvr>
                                      <p:tavLst>
                                        <p:tav tm="0">
                                          <p:val>
                                            <p:strVal val="ppt_y"/>
                                          </p:val>
                                        </p:tav>
                                        <p:tav tm="100000">
                                          <p:val>
                                            <p:strVal val="ppt_y"/>
                                          </p:val>
                                        </p:tav>
                                      </p:tavLst>
                                    </p:anim>
                                    <p:set>
                                      <p:cBhvr>
                                        <p:cTn id="211" dur="1" fill="hold">
                                          <p:stCondLst>
                                            <p:cond delay="3499"/>
                                          </p:stCondLst>
                                        </p:cTn>
                                        <p:tgtEl>
                                          <p:spTgt spid="31"/>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3500"/>
                                        <p:tgtEl>
                                          <p:spTgt spid="31"/>
                                        </p:tgtEl>
                                      </p:cBhvr>
                                    </p:animEffect>
                                    <p:set>
                                      <p:cBhvr>
                                        <p:cTn id="214" dur="1" fill="hold">
                                          <p:stCondLst>
                                            <p:cond delay="3499"/>
                                          </p:stCondLst>
                                        </p:cTn>
                                        <p:tgtEl>
                                          <p:spTgt spid="31"/>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3500" fill="hold"/>
                                        <p:tgtEl>
                                          <p:spTgt spid="29"/>
                                        </p:tgtEl>
                                        <p:attrNameLst>
                                          <p:attrName>ppt_x</p:attrName>
                                        </p:attrNameLst>
                                      </p:cBhvr>
                                      <p:tavLst>
                                        <p:tav tm="0">
                                          <p:val>
                                            <p:strVal val="0-#ppt_w/2"/>
                                          </p:val>
                                        </p:tav>
                                        <p:tav tm="100000">
                                          <p:val>
                                            <p:strVal val="#ppt_x"/>
                                          </p:val>
                                        </p:tav>
                                      </p:tavLst>
                                    </p:anim>
                                    <p:anim calcmode="lin" valueType="num">
                                      <p:cBhvr additive="base">
                                        <p:cTn id="218" dur="3500" fill="hold"/>
                                        <p:tgtEl>
                                          <p:spTgt spid="29"/>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29"/>
                                        </p:tgtEl>
                                        <p:attrNameLst>
                                          <p:attrName>style.visibility</p:attrName>
                                        </p:attrNameLst>
                                      </p:cBhvr>
                                      <p:to>
                                        <p:strVal val="visible"/>
                                      </p:to>
                                    </p:set>
                                    <p:anim calcmode="lin" valueType="num">
                                      <p:cBhvr>
                                        <p:cTn id="221" dur="3500" fill="hold"/>
                                        <p:tgtEl>
                                          <p:spTgt spid="29"/>
                                        </p:tgtEl>
                                        <p:attrNameLst>
                                          <p:attrName>ppt_w</p:attrName>
                                        </p:attrNameLst>
                                      </p:cBhvr>
                                      <p:tavLst>
                                        <p:tav tm="0" fmla="#ppt_w*sin(2.5*pi*$)">
                                          <p:val>
                                            <p:fltVal val="0"/>
                                          </p:val>
                                        </p:tav>
                                        <p:tav tm="100000">
                                          <p:val>
                                            <p:fltVal val="1"/>
                                          </p:val>
                                        </p:tav>
                                      </p:tavLst>
                                    </p:anim>
                                    <p:anim calcmode="lin" valueType="num">
                                      <p:cBhvr>
                                        <p:cTn id="222" dur="3500" fill="hold"/>
                                        <p:tgtEl>
                                          <p:spTgt spid="29"/>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3500"/>
                                        <p:tgtEl>
                                          <p:spTgt spid="29"/>
                                        </p:tgtEl>
                                        <p:attrNameLst>
                                          <p:attrName>ppt_x</p:attrName>
                                        </p:attrNameLst>
                                      </p:cBhvr>
                                      <p:tavLst>
                                        <p:tav tm="0">
                                          <p:val>
                                            <p:strVal val="ppt_x"/>
                                          </p:val>
                                        </p:tav>
                                        <p:tav tm="100000">
                                          <p:val>
                                            <p:strVal val="1+ppt_w/2"/>
                                          </p:val>
                                        </p:tav>
                                      </p:tavLst>
                                    </p:anim>
                                    <p:anim calcmode="lin" valueType="num">
                                      <p:cBhvr additive="base">
                                        <p:cTn id="225" dur="3500"/>
                                        <p:tgtEl>
                                          <p:spTgt spid="29"/>
                                        </p:tgtEl>
                                        <p:attrNameLst>
                                          <p:attrName>ppt_y</p:attrName>
                                        </p:attrNameLst>
                                      </p:cBhvr>
                                      <p:tavLst>
                                        <p:tav tm="0">
                                          <p:val>
                                            <p:strVal val="ppt_y"/>
                                          </p:val>
                                        </p:tav>
                                        <p:tav tm="100000">
                                          <p:val>
                                            <p:strVal val="ppt_y"/>
                                          </p:val>
                                        </p:tav>
                                      </p:tavLst>
                                    </p:anim>
                                    <p:set>
                                      <p:cBhvr>
                                        <p:cTn id="226" dur="1" fill="hold">
                                          <p:stCondLst>
                                            <p:cond delay="3499"/>
                                          </p:stCondLst>
                                        </p:cTn>
                                        <p:tgtEl>
                                          <p:spTgt spid="29"/>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3500"/>
                                        <p:tgtEl>
                                          <p:spTgt spid="29"/>
                                        </p:tgtEl>
                                      </p:cBhvr>
                                    </p:animEffect>
                                    <p:set>
                                      <p:cBhvr>
                                        <p:cTn id="229" dur="1" fill="hold">
                                          <p:stCondLst>
                                            <p:cond delay="3499"/>
                                          </p:stCondLst>
                                        </p:cTn>
                                        <p:tgtEl>
                                          <p:spTgt spid="29"/>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28"/>
                                        </p:tgtEl>
                                        <p:attrNameLst>
                                          <p:attrName>style.visibility</p:attrName>
                                        </p:attrNameLst>
                                      </p:cBhvr>
                                      <p:to>
                                        <p:strVal val="visible"/>
                                      </p:to>
                                    </p:set>
                                    <p:anim calcmode="lin" valueType="num">
                                      <p:cBhvr additive="base">
                                        <p:cTn id="232" dur="3500" fill="hold"/>
                                        <p:tgtEl>
                                          <p:spTgt spid="28"/>
                                        </p:tgtEl>
                                        <p:attrNameLst>
                                          <p:attrName>ppt_x</p:attrName>
                                        </p:attrNameLst>
                                      </p:cBhvr>
                                      <p:tavLst>
                                        <p:tav tm="0">
                                          <p:val>
                                            <p:strVal val="0-#ppt_w/2"/>
                                          </p:val>
                                        </p:tav>
                                        <p:tav tm="100000">
                                          <p:val>
                                            <p:strVal val="#ppt_x"/>
                                          </p:val>
                                        </p:tav>
                                      </p:tavLst>
                                    </p:anim>
                                    <p:anim calcmode="lin" valueType="num">
                                      <p:cBhvr additive="base">
                                        <p:cTn id="233" dur="3500" fill="hold"/>
                                        <p:tgtEl>
                                          <p:spTgt spid="28"/>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8"/>
                                        </p:tgtEl>
                                        <p:attrNameLst>
                                          <p:attrName>style.visibility</p:attrName>
                                        </p:attrNameLst>
                                      </p:cBhvr>
                                      <p:to>
                                        <p:strVal val="visible"/>
                                      </p:to>
                                    </p:set>
                                    <p:anim calcmode="lin" valueType="num">
                                      <p:cBhvr>
                                        <p:cTn id="236" dur="3500" fill="hold"/>
                                        <p:tgtEl>
                                          <p:spTgt spid="28"/>
                                        </p:tgtEl>
                                        <p:attrNameLst>
                                          <p:attrName>ppt_w</p:attrName>
                                        </p:attrNameLst>
                                      </p:cBhvr>
                                      <p:tavLst>
                                        <p:tav tm="0" fmla="#ppt_w*sin(2.5*pi*$)">
                                          <p:val>
                                            <p:fltVal val="0"/>
                                          </p:val>
                                        </p:tav>
                                        <p:tav tm="100000">
                                          <p:val>
                                            <p:fltVal val="1"/>
                                          </p:val>
                                        </p:tav>
                                      </p:tavLst>
                                    </p:anim>
                                    <p:anim calcmode="lin" valueType="num">
                                      <p:cBhvr>
                                        <p:cTn id="237" dur="3500" fill="hold"/>
                                        <p:tgtEl>
                                          <p:spTgt spid="28"/>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3500"/>
                                        <p:tgtEl>
                                          <p:spTgt spid="28"/>
                                        </p:tgtEl>
                                        <p:attrNameLst>
                                          <p:attrName>ppt_x</p:attrName>
                                        </p:attrNameLst>
                                      </p:cBhvr>
                                      <p:tavLst>
                                        <p:tav tm="0">
                                          <p:val>
                                            <p:strVal val="ppt_x"/>
                                          </p:val>
                                        </p:tav>
                                        <p:tav tm="100000">
                                          <p:val>
                                            <p:strVal val="1+ppt_w/2"/>
                                          </p:val>
                                        </p:tav>
                                      </p:tavLst>
                                    </p:anim>
                                    <p:anim calcmode="lin" valueType="num">
                                      <p:cBhvr additive="base">
                                        <p:cTn id="240" dur="3500"/>
                                        <p:tgtEl>
                                          <p:spTgt spid="28"/>
                                        </p:tgtEl>
                                        <p:attrNameLst>
                                          <p:attrName>ppt_y</p:attrName>
                                        </p:attrNameLst>
                                      </p:cBhvr>
                                      <p:tavLst>
                                        <p:tav tm="0">
                                          <p:val>
                                            <p:strVal val="ppt_y"/>
                                          </p:val>
                                        </p:tav>
                                        <p:tav tm="100000">
                                          <p:val>
                                            <p:strVal val="ppt_y"/>
                                          </p:val>
                                        </p:tav>
                                      </p:tavLst>
                                    </p:anim>
                                    <p:set>
                                      <p:cBhvr>
                                        <p:cTn id="241" dur="1" fill="hold">
                                          <p:stCondLst>
                                            <p:cond delay="3499"/>
                                          </p:stCondLst>
                                        </p:cTn>
                                        <p:tgtEl>
                                          <p:spTgt spid="28"/>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3500"/>
                                        <p:tgtEl>
                                          <p:spTgt spid="28"/>
                                        </p:tgtEl>
                                      </p:cBhvr>
                                    </p:animEffect>
                                    <p:set>
                                      <p:cBhvr>
                                        <p:cTn id="244" dur="1" fill="hold">
                                          <p:stCondLst>
                                            <p:cond delay="3499"/>
                                          </p:stCondLst>
                                        </p:cTn>
                                        <p:tgtEl>
                                          <p:spTgt spid="28"/>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3500" fill="hold"/>
                                        <p:tgtEl>
                                          <p:spTgt spid="27"/>
                                        </p:tgtEl>
                                        <p:attrNameLst>
                                          <p:attrName>ppt_x</p:attrName>
                                        </p:attrNameLst>
                                      </p:cBhvr>
                                      <p:tavLst>
                                        <p:tav tm="0">
                                          <p:val>
                                            <p:strVal val="0-#ppt_w/2"/>
                                          </p:val>
                                        </p:tav>
                                        <p:tav tm="100000">
                                          <p:val>
                                            <p:strVal val="#ppt_x"/>
                                          </p:val>
                                        </p:tav>
                                      </p:tavLst>
                                    </p:anim>
                                    <p:anim calcmode="lin" valueType="num">
                                      <p:cBhvr additive="base">
                                        <p:cTn id="248" dur="3500" fill="hold"/>
                                        <p:tgtEl>
                                          <p:spTgt spid="27"/>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 calcmode="lin" valueType="num">
                                      <p:cBhvr>
                                        <p:cTn id="251" dur="3500" fill="hold"/>
                                        <p:tgtEl>
                                          <p:spTgt spid="27"/>
                                        </p:tgtEl>
                                        <p:attrNameLst>
                                          <p:attrName>ppt_w</p:attrName>
                                        </p:attrNameLst>
                                      </p:cBhvr>
                                      <p:tavLst>
                                        <p:tav tm="0" fmla="#ppt_w*sin(2.5*pi*$)">
                                          <p:val>
                                            <p:fltVal val="0"/>
                                          </p:val>
                                        </p:tav>
                                        <p:tav tm="100000">
                                          <p:val>
                                            <p:fltVal val="1"/>
                                          </p:val>
                                        </p:tav>
                                      </p:tavLst>
                                    </p:anim>
                                    <p:anim calcmode="lin" valueType="num">
                                      <p:cBhvr>
                                        <p:cTn id="252" dur="3500" fill="hold"/>
                                        <p:tgtEl>
                                          <p:spTgt spid="27"/>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500"/>
                                        <p:tgtEl>
                                          <p:spTgt spid="27"/>
                                        </p:tgtEl>
                                        <p:attrNameLst>
                                          <p:attrName>ppt_x</p:attrName>
                                        </p:attrNameLst>
                                      </p:cBhvr>
                                      <p:tavLst>
                                        <p:tav tm="0">
                                          <p:val>
                                            <p:strVal val="ppt_x"/>
                                          </p:val>
                                        </p:tav>
                                        <p:tav tm="100000">
                                          <p:val>
                                            <p:strVal val="1+ppt_w/2"/>
                                          </p:val>
                                        </p:tav>
                                      </p:tavLst>
                                    </p:anim>
                                    <p:anim calcmode="lin" valueType="num">
                                      <p:cBhvr additive="base">
                                        <p:cTn id="255" dur="3500"/>
                                        <p:tgtEl>
                                          <p:spTgt spid="27"/>
                                        </p:tgtEl>
                                        <p:attrNameLst>
                                          <p:attrName>ppt_y</p:attrName>
                                        </p:attrNameLst>
                                      </p:cBhvr>
                                      <p:tavLst>
                                        <p:tav tm="0">
                                          <p:val>
                                            <p:strVal val="ppt_y"/>
                                          </p:val>
                                        </p:tav>
                                        <p:tav tm="100000">
                                          <p:val>
                                            <p:strVal val="ppt_y"/>
                                          </p:val>
                                        </p:tav>
                                      </p:tavLst>
                                    </p:anim>
                                    <p:set>
                                      <p:cBhvr>
                                        <p:cTn id="256" dur="1" fill="hold">
                                          <p:stCondLst>
                                            <p:cond delay="3499"/>
                                          </p:stCondLst>
                                        </p:cTn>
                                        <p:tgtEl>
                                          <p:spTgt spid="27"/>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3500"/>
                                        <p:tgtEl>
                                          <p:spTgt spid="27"/>
                                        </p:tgtEl>
                                      </p:cBhvr>
                                    </p:animEffect>
                                    <p:set>
                                      <p:cBhvr>
                                        <p:cTn id="259" dur="1" fill="hold">
                                          <p:stCondLst>
                                            <p:cond delay="3499"/>
                                          </p:stCondLst>
                                        </p:cTn>
                                        <p:tgtEl>
                                          <p:spTgt spid="27"/>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3500" fill="hold"/>
                                        <p:tgtEl>
                                          <p:spTgt spid="26"/>
                                        </p:tgtEl>
                                        <p:attrNameLst>
                                          <p:attrName>ppt_x</p:attrName>
                                        </p:attrNameLst>
                                      </p:cBhvr>
                                      <p:tavLst>
                                        <p:tav tm="0">
                                          <p:val>
                                            <p:strVal val="0-#ppt_w/2"/>
                                          </p:val>
                                        </p:tav>
                                        <p:tav tm="100000">
                                          <p:val>
                                            <p:strVal val="#ppt_x"/>
                                          </p:val>
                                        </p:tav>
                                      </p:tavLst>
                                    </p:anim>
                                    <p:anim calcmode="lin" valueType="num">
                                      <p:cBhvr additive="base">
                                        <p:cTn id="263" dur="3500" fill="hold"/>
                                        <p:tgtEl>
                                          <p:spTgt spid="26"/>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3500" fill="hold"/>
                                        <p:tgtEl>
                                          <p:spTgt spid="26"/>
                                        </p:tgtEl>
                                        <p:attrNameLst>
                                          <p:attrName>ppt_w</p:attrName>
                                        </p:attrNameLst>
                                      </p:cBhvr>
                                      <p:tavLst>
                                        <p:tav tm="0" fmla="#ppt_w*sin(2.5*pi*$)">
                                          <p:val>
                                            <p:fltVal val="0"/>
                                          </p:val>
                                        </p:tav>
                                        <p:tav tm="100000">
                                          <p:val>
                                            <p:fltVal val="1"/>
                                          </p:val>
                                        </p:tav>
                                      </p:tavLst>
                                    </p:anim>
                                    <p:anim calcmode="lin" valueType="num">
                                      <p:cBhvr>
                                        <p:cTn id="267" dur="35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3500"/>
                                        <p:tgtEl>
                                          <p:spTgt spid="26"/>
                                        </p:tgtEl>
                                        <p:attrNameLst>
                                          <p:attrName>ppt_x</p:attrName>
                                        </p:attrNameLst>
                                      </p:cBhvr>
                                      <p:tavLst>
                                        <p:tav tm="0">
                                          <p:val>
                                            <p:strVal val="ppt_x"/>
                                          </p:val>
                                        </p:tav>
                                        <p:tav tm="100000">
                                          <p:val>
                                            <p:strVal val="1+ppt_w/2"/>
                                          </p:val>
                                        </p:tav>
                                      </p:tavLst>
                                    </p:anim>
                                    <p:anim calcmode="lin" valueType="num">
                                      <p:cBhvr additive="base">
                                        <p:cTn id="270" dur="3500"/>
                                        <p:tgtEl>
                                          <p:spTgt spid="26"/>
                                        </p:tgtEl>
                                        <p:attrNameLst>
                                          <p:attrName>ppt_y</p:attrName>
                                        </p:attrNameLst>
                                      </p:cBhvr>
                                      <p:tavLst>
                                        <p:tav tm="0">
                                          <p:val>
                                            <p:strVal val="ppt_y"/>
                                          </p:val>
                                        </p:tav>
                                        <p:tav tm="100000">
                                          <p:val>
                                            <p:strVal val="ppt_y"/>
                                          </p:val>
                                        </p:tav>
                                      </p:tavLst>
                                    </p:anim>
                                    <p:set>
                                      <p:cBhvr>
                                        <p:cTn id="271" dur="1" fill="hold">
                                          <p:stCondLst>
                                            <p:cond delay="3499"/>
                                          </p:stCondLst>
                                        </p:cTn>
                                        <p:tgtEl>
                                          <p:spTgt spid="26"/>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3500"/>
                                        <p:tgtEl>
                                          <p:spTgt spid="26"/>
                                        </p:tgtEl>
                                      </p:cBhvr>
                                    </p:animEffect>
                                    <p:set>
                                      <p:cBhvr>
                                        <p:cTn id="274" dur="1" fill="hold">
                                          <p:stCondLst>
                                            <p:cond delay="3499"/>
                                          </p:stCondLst>
                                        </p:cTn>
                                        <p:tgtEl>
                                          <p:spTgt spid="26"/>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3500" fill="hold"/>
                                        <p:tgtEl>
                                          <p:spTgt spid="25"/>
                                        </p:tgtEl>
                                        <p:attrNameLst>
                                          <p:attrName>ppt_x</p:attrName>
                                        </p:attrNameLst>
                                      </p:cBhvr>
                                      <p:tavLst>
                                        <p:tav tm="0">
                                          <p:val>
                                            <p:strVal val="0-#ppt_w/2"/>
                                          </p:val>
                                        </p:tav>
                                        <p:tav tm="100000">
                                          <p:val>
                                            <p:strVal val="#ppt_x"/>
                                          </p:val>
                                        </p:tav>
                                      </p:tavLst>
                                    </p:anim>
                                    <p:anim calcmode="lin" valueType="num">
                                      <p:cBhvr additive="base">
                                        <p:cTn id="278" dur="3500" fill="hold"/>
                                        <p:tgtEl>
                                          <p:spTgt spid="25"/>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3500" fill="hold"/>
                                        <p:tgtEl>
                                          <p:spTgt spid="25"/>
                                        </p:tgtEl>
                                        <p:attrNameLst>
                                          <p:attrName>ppt_w</p:attrName>
                                        </p:attrNameLst>
                                      </p:cBhvr>
                                      <p:tavLst>
                                        <p:tav tm="0" fmla="#ppt_w*sin(2.5*pi*$)">
                                          <p:val>
                                            <p:fltVal val="0"/>
                                          </p:val>
                                        </p:tav>
                                        <p:tav tm="100000">
                                          <p:val>
                                            <p:fltVal val="1"/>
                                          </p:val>
                                        </p:tav>
                                      </p:tavLst>
                                    </p:anim>
                                    <p:anim calcmode="lin" valueType="num">
                                      <p:cBhvr>
                                        <p:cTn id="282" dur="35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3500"/>
                                        <p:tgtEl>
                                          <p:spTgt spid="25"/>
                                        </p:tgtEl>
                                        <p:attrNameLst>
                                          <p:attrName>ppt_x</p:attrName>
                                        </p:attrNameLst>
                                      </p:cBhvr>
                                      <p:tavLst>
                                        <p:tav tm="0">
                                          <p:val>
                                            <p:strVal val="ppt_x"/>
                                          </p:val>
                                        </p:tav>
                                        <p:tav tm="100000">
                                          <p:val>
                                            <p:strVal val="1+ppt_w/2"/>
                                          </p:val>
                                        </p:tav>
                                      </p:tavLst>
                                    </p:anim>
                                    <p:anim calcmode="lin" valueType="num">
                                      <p:cBhvr additive="base">
                                        <p:cTn id="285" dur="3500"/>
                                        <p:tgtEl>
                                          <p:spTgt spid="25"/>
                                        </p:tgtEl>
                                        <p:attrNameLst>
                                          <p:attrName>ppt_y</p:attrName>
                                        </p:attrNameLst>
                                      </p:cBhvr>
                                      <p:tavLst>
                                        <p:tav tm="0">
                                          <p:val>
                                            <p:strVal val="ppt_y"/>
                                          </p:val>
                                        </p:tav>
                                        <p:tav tm="100000">
                                          <p:val>
                                            <p:strVal val="ppt_y"/>
                                          </p:val>
                                        </p:tav>
                                      </p:tavLst>
                                    </p:anim>
                                    <p:set>
                                      <p:cBhvr>
                                        <p:cTn id="286" dur="1" fill="hold">
                                          <p:stCondLst>
                                            <p:cond delay="3499"/>
                                          </p:stCondLst>
                                        </p:cTn>
                                        <p:tgtEl>
                                          <p:spTgt spid="25"/>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3500"/>
                                        <p:tgtEl>
                                          <p:spTgt spid="25"/>
                                        </p:tgtEl>
                                      </p:cBhvr>
                                    </p:animEffect>
                                    <p:set>
                                      <p:cBhvr>
                                        <p:cTn id="289" dur="1" fill="hold">
                                          <p:stCondLst>
                                            <p:cond delay="3499"/>
                                          </p:stCondLst>
                                        </p:cTn>
                                        <p:tgtEl>
                                          <p:spTgt spid="2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3500" fill="hold"/>
                                        <p:tgtEl>
                                          <p:spTgt spid="24"/>
                                        </p:tgtEl>
                                        <p:attrNameLst>
                                          <p:attrName>ppt_x</p:attrName>
                                        </p:attrNameLst>
                                      </p:cBhvr>
                                      <p:tavLst>
                                        <p:tav tm="0">
                                          <p:val>
                                            <p:strVal val="0-#ppt_w/2"/>
                                          </p:val>
                                        </p:tav>
                                        <p:tav tm="100000">
                                          <p:val>
                                            <p:strVal val="#ppt_x"/>
                                          </p:val>
                                        </p:tav>
                                      </p:tavLst>
                                    </p:anim>
                                    <p:anim calcmode="lin" valueType="num">
                                      <p:cBhvr additive="base">
                                        <p:cTn id="293" dur="3500" fill="hold"/>
                                        <p:tgtEl>
                                          <p:spTgt spid="24"/>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3500" fill="hold"/>
                                        <p:tgtEl>
                                          <p:spTgt spid="24"/>
                                        </p:tgtEl>
                                        <p:attrNameLst>
                                          <p:attrName>ppt_w</p:attrName>
                                        </p:attrNameLst>
                                      </p:cBhvr>
                                      <p:tavLst>
                                        <p:tav tm="0" fmla="#ppt_w*sin(2.5*pi*$)">
                                          <p:val>
                                            <p:fltVal val="0"/>
                                          </p:val>
                                        </p:tav>
                                        <p:tav tm="100000">
                                          <p:val>
                                            <p:fltVal val="1"/>
                                          </p:val>
                                        </p:tav>
                                      </p:tavLst>
                                    </p:anim>
                                    <p:anim calcmode="lin" valueType="num">
                                      <p:cBhvr>
                                        <p:cTn id="297" dur="35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3500"/>
                                        <p:tgtEl>
                                          <p:spTgt spid="24"/>
                                        </p:tgtEl>
                                        <p:attrNameLst>
                                          <p:attrName>ppt_x</p:attrName>
                                        </p:attrNameLst>
                                      </p:cBhvr>
                                      <p:tavLst>
                                        <p:tav tm="0">
                                          <p:val>
                                            <p:strVal val="ppt_x"/>
                                          </p:val>
                                        </p:tav>
                                        <p:tav tm="100000">
                                          <p:val>
                                            <p:strVal val="1+ppt_w/2"/>
                                          </p:val>
                                        </p:tav>
                                      </p:tavLst>
                                    </p:anim>
                                    <p:anim calcmode="lin" valueType="num">
                                      <p:cBhvr additive="base">
                                        <p:cTn id="300" dur="3500"/>
                                        <p:tgtEl>
                                          <p:spTgt spid="24"/>
                                        </p:tgtEl>
                                        <p:attrNameLst>
                                          <p:attrName>ppt_y</p:attrName>
                                        </p:attrNameLst>
                                      </p:cBhvr>
                                      <p:tavLst>
                                        <p:tav tm="0">
                                          <p:val>
                                            <p:strVal val="ppt_y"/>
                                          </p:val>
                                        </p:tav>
                                        <p:tav tm="100000">
                                          <p:val>
                                            <p:strVal val="ppt_y"/>
                                          </p:val>
                                        </p:tav>
                                      </p:tavLst>
                                    </p:anim>
                                    <p:set>
                                      <p:cBhvr>
                                        <p:cTn id="301" dur="1" fill="hold">
                                          <p:stCondLst>
                                            <p:cond delay="3499"/>
                                          </p:stCondLst>
                                        </p:cTn>
                                        <p:tgtEl>
                                          <p:spTgt spid="24"/>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3500"/>
                                        <p:tgtEl>
                                          <p:spTgt spid="24"/>
                                        </p:tgtEl>
                                      </p:cBhvr>
                                    </p:animEffect>
                                    <p:set>
                                      <p:cBhvr>
                                        <p:cTn id="304" dur="1" fill="hold">
                                          <p:stCondLst>
                                            <p:cond delay="3499"/>
                                          </p:stCondLst>
                                        </p:cTn>
                                        <p:tgtEl>
                                          <p:spTgt spid="24"/>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3500" fill="hold"/>
                                        <p:tgtEl>
                                          <p:spTgt spid="23"/>
                                        </p:tgtEl>
                                        <p:attrNameLst>
                                          <p:attrName>ppt_x</p:attrName>
                                        </p:attrNameLst>
                                      </p:cBhvr>
                                      <p:tavLst>
                                        <p:tav tm="0">
                                          <p:val>
                                            <p:strVal val="0-#ppt_w/2"/>
                                          </p:val>
                                        </p:tav>
                                        <p:tav tm="100000">
                                          <p:val>
                                            <p:strVal val="#ppt_x"/>
                                          </p:val>
                                        </p:tav>
                                      </p:tavLst>
                                    </p:anim>
                                    <p:anim calcmode="lin" valueType="num">
                                      <p:cBhvr additive="base">
                                        <p:cTn id="308" dur="3500" fill="hold"/>
                                        <p:tgtEl>
                                          <p:spTgt spid="23"/>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3500" fill="hold"/>
                                        <p:tgtEl>
                                          <p:spTgt spid="23"/>
                                        </p:tgtEl>
                                        <p:attrNameLst>
                                          <p:attrName>ppt_w</p:attrName>
                                        </p:attrNameLst>
                                      </p:cBhvr>
                                      <p:tavLst>
                                        <p:tav tm="0" fmla="#ppt_w*sin(2.5*pi*$)">
                                          <p:val>
                                            <p:fltVal val="0"/>
                                          </p:val>
                                        </p:tav>
                                        <p:tav tm="100000">
                                          <p:val>
                                            <p:fltVal val="1"/>
                                          </p:val>
                                        </p:tav>
                                      </p:tavLst>
                                    </p:anim>
                                    <p:anim calcmode="lin" valueType="num">
                                      <p:cBhvr>
                                        <p:cTn id="312" dur="35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500"/>
                                        <p:tgtEl>
                                          <p:spTgt spid="23"/>
                                        </p:tgtEl>
                                        <p:attrNameLst>
                                          <p:attrName>ppt_x</p:attrName>
                                        </p:attrNameLst>
                                      </p:cBhvr>
                                      <p:tavLst>
                                        <p:tav tm="0">
                                          <p:val>
                                            <p:strVal val="ppt_x"/>
                                          </p:val>
                                        </p:tav>
                                        <p:tav tm="100000">
                                          <p:val>
                                            <p:strVal val="1+ppt_w/2"/>
                                          </p:val>
                                        </p:tav>
                                      </p:tavLst>
                                    </p:anim>
                                    <p:anim calcmode="lin" valueType="num">
                                      <p:cBhvr additive="base">
                                        <p:cTn id="315" dur="3500"/>
                                        <p:tgtEl>
                                          <p:spTgt spid="23"/>
                                        </p:tgtEl>
                                        <p:attrNameLst>
                                          <p:attrName>ppt_y</p:attrName>
                                        </p:attrNameLst>
                                      </p:cBhvr>
                                      <p:tavLst>
                                        <p:tav tm="0">
                                          <p:val>
                                            <p:strVal val="ppt_y"/>
                                          </p:val>
                                        </p:tav>
                                        <p:tav tm="100000">
                                          <p:val>
                                            <p:strVal val="ppt_y"/>
                                          </p:val>
                                        </p:tav>
                                      </p:tavLst>
                                    </p:anim>
                                    <p:set>
                                      <p:cBhvr>
                                        <p:cTn id="316" dur="1" fill="hold">
                                          <p:stCondLst>
                                            <p:cond delay="3499"/>
                                          </p:stCondLst>
                                        </p:cTn>
                                        <p:tgtEl>
                                          <p:spTgt spid="23"/>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3500"/>
                                        <p:tgtEl>
                                          <p:spTgt spid="23"/>
                                        </p:tgtEl>
                                      </p:cBhvr>
                                    </p:animEffect>
                                    <p:set>
                                      <p:cBhvr>
                                        <p:cTn id="319" dur="1" fill="hold">
                                          <p:stCondLst>
                                            <p:cond delay="3499"/>
                                          </p:stCondLst>
                                        </p:cTn>
                                        <p:tgtEl>
                                          <p:spTgt spid="23"/>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3500" fill="hold"/>
                                        <p:tgtEl>
                                          <p:spTgt spid="22"/>
                                        </p:tgtEl>
                                        <p:attrNameLst>
                                          <p:attrName>ppt_x</p:attrName>
                                        </p:attrNameLst>
                                      </p:cBhvr>
                                      <p:tavLst>
                                        <p:tav tm="0">
                                          <p:val>
                                            <p:strVal val="0-#ppt_w/2"/>
                                          </p:val>
                                        </p:tav>
                                        <p:tav tm="100000">
                                          <p:val>
                                            <p:strVal val="#ppt_x"/>
                                          </p:val>
                                        </p:tav>
                                      </p:tavLst>
                                    </p:anim>
                                    <p:anim calcmode="lin" valueType="num">
                                      <p:cBhvr additive="base">
                                        <p:cTn id="323" dur="3500" fill="hold"/>
                                        <p:tgtEl>
                                          <p:spTgt spid="2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p:cTn id="326" dur="3500" fill="hold"/>
                                        <p:tgtEl>
                                          <p:spTgt spid="22"/>
                                        </p:tgtEl>
                                        <p:attrNameLst>
                                          <p:attrName>ppt_w</p:attrName>
                                        </p:attrNameLst>
                                      </p:cBhvr>
                                      <p:tavLst>
                                        <p:tav tm="0" fmla="#ppt_w*sin(2.5*pi*$)">
                                          <p:val>
                                            <p:fltVal val="0"/>
                                          </p:val>
                                        </p:tav>
                                        <p:tav tm="100000">
                                          <p:val>
                                            <p:fltVal val="1"/>
                                          </p:val>
                                        </p:tav>
                                      </p:tavLst>
                                    </p:anim>
                                    <p:anim calcmode="lin" valueType="num">
                                      <p:cBhvr>
                                        <p:cTn id="327" dur="3500" fill="hold"/>
                                        <p:tgtEl>
                                          <p:spTgt spid="22"/>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3500"/>
                                        <p:tgtEl>
                                          <p:spTgt spid="22"/>
                                        </p:tgtEl>
                                        <p:attrNameLst>
                                          <p:attrName>ppt_x</p:attrName>
                                        </p:attrNameLst>
                                      </p:cBhvr>
                                      <p:tavLst>
                                        <p:tav tm="0">
                                          <p:val>
                                            <p:strVal val="ppt_x"/>
                                          </p:val>
                                        </p:tav>
                                        <p:tav tm="100000">
                                          <p:val>
                                            <p:strVal val="1+ppt_w/2"/>
                                          </p:val>
                                        </p:tav>
                                      </p:tavLst>
                                    </p:anim>
                                    <p:anim calcmode="lin" valueType="num">
                                      <p:cBhvr additive="base">
                                        <p:cTn id="330" dur="3500"/>
                                        <p:tgtEl>
                                          <p:spTgt spid="22"/>
                                        </p:tgtEl>
                                        <p:attrNameLst>
                                          <p:attrName>ppt_y</p:attrName>
                                        </p:attrNameLst>
                                      </p:cBhvr>
                                      <p:tavLst>
                                        <p:tav tm="0">
                                          <p:val>
                                            <p:strVal val="ppt_y"/>
                                          </p:val>
                                        </p:tav>
                                        <p:tav tm="100000">
                                          <p:val>
                                            <p:strVal val="ppt_y"/>
                                          </p:val>
                                        </p:tav>
                                      </p:tavLst>
                                    </p:anim>
                                    <p:set>
                                      <p:cBhvr>
                                        <p:cTn id="331" dur="1" fill="hold">
                                          <p:stCondLst>
                                            <p:cond delay="3499"/>
                                          </p:stCondLst>
                                        </p:cTn>
                                        <p:tgtEl>
                                          <p:spTgt spid="22"/>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3500"/>
                                        <p:tgtEl>
                                          <p:spTgt spid="22"/>
                                        </p:tgtEl>
                                      </p:cBhvr>
                                    </p:animEffect>
                                    <p:set>
                                      <p:cBhvr>
                                        <p:cTn id="334" dur="1" fill="hold">
                                          <p:stCondLst>
                                            <p:cond delay="34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1"/>
                                        </p:tgtEl>
                                        <p:attrNameLst>
                                          <p:attrName>style.visibility</p:attrName>
                                        </p:attrNameLst>
                                      </p:cBhvr>
                                      <p:to>
                                        <p:strVal val="visible"/>
                                      </p:to>
                                    </p:set>
                                    <p:anim calcmode="lin" valueType="num">
                                      <p:cBhvr additive="base">
                                        <p:cTn id="337" dur="3500" fill="hold"/>
                                        <p:tgtEl>
                                          <p:spTgt spid="21"/>
                                        </p:tgtEl>
                                        <p:attrNameLst>
                                          <p:attrName>ppt_x</p:attrName>
                                        </p:attrNameLst>
                                      </p:cBhvr>
                                      <p:tavLst>
                                        <p:tav tm="0">
                                          <p:val>
                                            <p:strVal val="0-#ppt_w/2"/>
                                          </p:val>
                                        </p:tav>
                                        <p:tav tm="100000">
                                          <p:val>
                                            <p:strVal val="#ppt_x"/>
                                          </p:val>
                                        </p:tav>
                                      </p:tavLst>
                                    </p:anim>
                                    <p:anim calcmode="lin" valueType="num">
                                      <p:cBhvr additive="base">
                                        <p:cTn id="338" dur="3500" fill="hold"/>
                                        <p:tgtEl>
                                          <p:spTgt spid="21"/>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1"/>
                                        </p:tgtEl>
                                        <p:attrNameLst>
                                          <p:attrName>style.visibility</p:attrName>
                                        </p:attrNameLst>
                                      </p:cBhvr>
                                      <p:to>
                                        <p:strVal val="visible"/>
                                      </p:to>
                                    </p:set>
                                    <p:anim calcmode="lin" valueType="num">
                                      <p:cBhvr>
                                        <p:cTn id="341" dur="3500" fill="hold"/>
                                        <p:tgtEl>
                                          <p:spTgt spid="21"/>
                                        </p:tgtEl>
                                        <p:attrNameLst>
                                          <p:attrName>ppt_w</p:attrName>
                                        </p:attrNameLst>
                                      </p:cBhvr>
                                      <p:tavLst>
                                        <p:tav tm="0" fmla="#ppt_w*sin(2.5*pi*$)">
                                          <p:val>
                                            <p:fltVal val="0"/>
                                          </p:val>
                                        </p:tav>
                                        <p:tav tm="100000">
                                          <p:val>
                                            <p:fltVal val="1"/>
                                          </p:val>
                                        </p:tav>
                                      </p:tavLst>
                                    </p:anim>
                                    <p:anim calcmode="lin" valueType="num">
                                      <p:cBhvr>
                                        <p:cTn id="342" dur="3500" fill="hold"/>
                                        <p:tgtEl>
                                          <p:spTgt spid="21"/>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3500"/>
                                        <p:tgtEl>
                                          <p:spTgt spid="21"/>
                                        </p:tgtEl>
                                        <p:attrNameLst>
                                          <p:attrName>ppt_x</p:attrName>
                                        </p:attrNameLst>
                                      </p:cBhvr>
                                      <p:tavLst>
                                        <p:tav tm="0">
                                          <p:val>
                                            <p:strVal val="ppt_x"/>
                                          </p:val>
                                        </p:tav>
                                        <p:tav tm="100000">
                                          <p:val>
                                            <p:strVal val="1+ppt_w/2"/>
                                          </p:val>
                                        </p:tav>
                                      </p:tavLst>
                                    </p:anim>
                                    <p:anim calcmode="lin" valueType="num">
                                      <p:cBhvr additive="base">
                                        <p:cTn id="345" dur="3500"/>
                                        <p:tgtEl>
                                          <p:spTgt spid="21"/>
                                        </p:tgtEl>
                                        <p:attrNameLst>
                                          <p:attrName>ppt_y</p:attrName>
                                        </p:attrNameLst>
                                      </p:cBhvr>
                                      <p:tavLst>
                                        <p:tav tm="0">
                                          <p:val>
                                            <p:strVal val="ppt_y"/>
                                          </p:val>
                                        </p:tav>
                                        <p:tav tm="100000">
                                          <p:val>
                                            <p:strVal val="ppt_y"/>
                                          </p:val>
                                        </p:tav>
                                      </p:tavLst>
                                    </p:anim>
                                    <p:set>
                                      <p:cBhvr>
                                        <p:cTn id="346" dur="1" fill="hold">
                                          <p:stCondLst>
                                            <p:cond delay="3499"/>
                                          </p:stCondLst>
                                        </p:cTn>
                                        <p:tgtEl>
                                          <p:spTgt spid="21"/>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3500"/>
                                        <p:tgtEl>
                                          <p:spTgt spid="21"/>
                                        </p:tgtEl>
                                      </p:cBhvr>
                                    </p:animEffect>
                                    <p:set>
                                      <p:cBhvr>
                                        <p:cTn id="349" dur="1" fill="hold">
                                          <p:stCondLst>
                                            <p:cond delay="3499"/>
                                          </p:stCondLst>
                                        </p:cTn>
                                        <p:tgtEl>
                                          <p:spTgt spid="21"/>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0"/>
                                        </p:tgtEl>
                                        <p:attrNameLst>
                                          <p:attrName>style.visibility</p:attrName>
                                        </p:attrNameLst>
                                      </p:cBhvr>
                                      <p:to>
                                        <p:strVal val="visible"/>
                                      </p:to>
                                    </p:set>
                                    <p:anim calcmode="lin" valueType="num">
                                      <p:cBhvr additive="base">
                                        <p:cTn id="352" dur="3500" fill="hold"/>
                                        <p:tgtEl>
                                          <p:spTgt spid="20"/>
                                        </p:tgtEl>
                                        <p:attrNameLst>
                                          <p:attrName>ppt_x</p:attrName>
                                        </p:attrNameLst>
                                      </p:cBhvr>
                                      <p:tavLst>
                                        <p:tav tm="0">
                                          <p:val>
                                            <p:strVal val="0-#ppt_w/2"/>
                                          </p:val>
                                        </p:tav>
                                        <p:tav tm="100000">
                                          <p:val>
                                            <p:strVal val="#ppt_x"/>
                                          </p:val>
                                        </p:tav>
                                      </p:tavLst>
                                    </p:anim>
                                    <p:anim calcmode="lin" valueType="num">
                                      <p:cBhvr additive="base">
                                        <p:cTn id="353" dur="3500" fill="hold"/>
                                        <p:tgtEl>
                                          <p:spTgt spid="20"/>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0"/>
                                        </p:tgtEl>
                                        <p:attrNameLst>
                                          <p:attrName>style.visibility</p:attrName>
                                        </p:attrNameLst>
                                      </p:cBhvr>
                                      <p:to>
                                        <p:strVal val="visible"/>
                                      </p:to>
                                    </p:set>
                                    <p:anim calcmode="lin" valueType="num">
                                      <p:cBhvr>
                                        <p:cTn id="356" dur="3500" fill="hold"/>
                                        <p:tgtEl>
                                          <p:spTgt spid="20"/>
                                        </p:tgtEl>
                                        <p:attrNameLst>
                                          <p:attrName>ppt_w</p:attrName>
                                        </p:attrNameLst>
                                      </p:cBhvr>
                                      <p:tavLst>
                                        <p:tav tm="0" fmla="#ppt_w*sin(2.5*pi*$)">
                                          <p:val>
                                            <p:fltVal val="0"/>
                                          </p:val>
                                        </p:tav>
                                        <p:tav tm="100000">
                                          <p:val>
                                            <p:fltVal val="1"/>
                                          </p:val>
                                        </p:tav>
                                      </p:tavLst>
                                    </p:anim>
                                    <p:anim calcmode="lin" valueType="num">
                                      <p:cBhvr>
                                        <p:cTn id="357" dur="3500" fill="hold"/>
                                        <p:tgtEl>
                                          <p:spTgt spid="20"/>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3500"/>
                                        <p:tgtEl>
                                          <p:spTgt spid="20"/>
                                        </p:tgtEl>
                                        <p:attrNameLst>
                                          <p:attrName>ppt_x</p:attrName>
                                        </p:attrNameLst>
                                      </p:cBhvr>
                                      <p:tavLst>
                                        <p:tav tm="0">
                                          <p:val>
                                            <p:strVal val="ppt_x"/>
                                          </p:val>
                                        </p:tav>
                                        <p:tav tm="100000">
                                          <p:val>
                                            <p:strVal val="1+ppt_w/2"/>
                                          </p:val>
                                        </p:tav>
                                      </p:tavLst>
                                    </p:anim>
                                    <p:anim calcmode="lin" valueType="num">
                                      <p:cBhvr additive="base">
                                        <p:cTn id="360" dur="3500"/>
                                        <p:tgtEl>
                                          <p:spTgt spid="20"/>
                                        </p:tgtEl>
                                        <p:attrNameLst>
                                          <p:attrName>ppt_y</p:attrName>
                                        </p:attrNameLst>
                                      </p:cBhvr>
                                      <p:tavLst>
                                        <p:tav tm="0">
                                          <p:val>
                                            <p:strVal val="ppt_y"/>
                                          </p:val>
                                        </p:tav>
                                        <p:tav tm="100000">
                                          <p:val>
                                            <p:strVal val="ppt_y"/>
                                          </p:val>
                                        </p:tav>
                                      </p:tavLst>
                                    </p:anim>
                                    <p:set>
                                      <p:cBhvr>
                                        <p:cTn id="361" dur="1" fill="hold">
                                          <p:stCondLst>
                                            <p:cond delay="3499"/>
                                          </p:stCondLst>
                                        </p:cTn>
                                        <p:tgtEl>
                                          <p:spTgt spid="20"/>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3500"/>
                                        <p:tgtEl>
                                          <p:spTgt spid="20"/>
                                        </p:tgtEl>
                                      </p:cBhvr>
                                    </p:animEffect>
                                    <p:set>
                                      <p:cBhvr>
                                        <p:cTn id="364" dur="1" fill="hold">
                                          <p:stCondLst>
                                            <p:cond delay="3499"/>
                                          </p:stCondLst>
                                        </p:cTn>
                                        <p:tgtEl>
                                          <p:spTgt spid="20"/>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3500" fill="hold"/>
                                        <p:tgtEl>
                                          <p:spTgt spid="19"/>
                                        </p:tgtEl>
                                        <p:attrNameLst>
                                          <p:attrName>ppt_x</p:attrName>
                                        </p:attrNameLst>
                                      </p:cBhvr>
                                      <p:tavLst>
                                        <p:tav tm="0">
                                          <p:val>
                                            <p:strVal val="0-#ppt_w/2"/>
                                          </p:val>
                                        </p:tav>
                                        <p:tav tm="100000">
                                          <p:val>
                                            <p:strVal val="#ppt_x"/>
                                          </p:val>
                                        </p:tav>
                                      </p:tavLst>
                                    </p:anim>
                                    <p:anim calcmode="lin" valueType="num">
                                      <p:cBhvr additive="base">
                                        <p:cTn id="368" dur="3500" fill="hold"/>
                                        <p:tgtEl>
                                          <p:spTgt spid="1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3500" fill="hold"/>
                                        <p:tgtEl>
                                          <p:spTgt spid="19"/>
                                        </p:tgtEl>
                                        <p:attrNameLst>
                                          <p:attrName>ppt_w</p:attrName>
                                        </p:attrNameLst>
                                      </p:cBhvr>
                                      <p:tavLst>
                                        <p:tav tm="0" fmla="#ppt_w*sin(2.5*pi*$)">
                                          <p:val>
                                            <p:fltVal val="0"/>
                                          </p:val>
                                        </p:tav>
                                        <p:tav tm="100000">
                                          <p:val>
                                            <p:fltVal val="1"/>
                                          </p:val>
                                        </p:tav>
                                      </p:tavLst>
                                    </p:anim>
                                    <p:anim calcmode="lin" valueType="num">
                                      <p:cBhvr>
                                        <p:cTn id="372" dur="3500" fill="hold"/>
                                        <p:tgtEl>
                                          <p:spTgt spid="19"/>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3500"/>
                                        <p:tgtEl>
                                          <p:spTgt spid="19"/>
                                        </p:tgtEl>
                                        <p:attrNameLst>
                                          <p:attrName>ppt_x</p:attrName>
                                        </p:attrNameLst>
                                      </p:cBhvr>
                                      <p:tavLst>
                                        <p:tav tm="0">
                                          <p:val>
                                            <p:strVal val="ppt_x"/>
                                          </p:val>
                                        </p:tav>
                                        <p:tav tm="100000">
                                          <p:val>
                                            <p:strVal val="1+ppt_w/2"/>
                                          </p:val>
                                        </p:tav>
                                      </p:tavLst>
                                    </p:anim>
                                    <p:anim calcmode="lin" valueType="num">
                                      <p:cBhvr additive="base">
                                        <p:cTn id="375" dur="3500"/>
                                        <p:tgtEl>
                                          <p:spTgt spid="19"/>
                                        </p:tgtEl>
                                        <p:attrNameLst>
                                          <p:attrName>ppt_y</p:attrName>
                                        </p:attrNameLst>
                                      </p:cBhvr>
                                      <p:tavLst>
                                        <p:tav tm="0">
                                          <p:val>
                                            <p:strVal val="ppt_y"/>
                                          </p:val>
                                        </p:tav>
                                        <p:tav tm="100000">
                                          <p:val>
                                            <p:strVal val="ppt_y"/>
                                          </p:val>
                                        </p:tav>
                                      </p:tavLst>
                                    </p:anim>
                                    <p:set>
                                      <p:cBhvr>
                                        <p:cTn id="376" dur="1" fill="hold">
                                          <p:stCondLst>
                                            <p:cond delay="3499"/>
                                          </p:stCondLst>
                                        </p:cTn>
                                        <p:tgtEl>
                                          <p:spTgt spid="1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3500"/>
                                        <p:tgtEl>
                                          <p:spTgt spid="19"/>
                                        </p:tgtEl>
                                      </p:cBhvr>
                                    </p:animEffect>
                                    <p:set>
                                      <p:cBhvr>
                                        <p:cTn id="379" dur="1" fill="hold">
                                          <p:stCondLst>
                                            <p:cond delay="3499"/>
                                          </p:stCondLst>
                                        </p:cTn>
                                        <p:tgtEl>
                                          <p:spTgt spid="1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6"/>
                                        </p:tgtEl>
                                        <p:attrNameLst>
                                          <p:attrName>style.visibility</p:attrName>
                                        </p:attrNameLst>
                                      </p:cBhvr>
                                      <p:to>
                                        <p:strVal val="visible"/>
                                      </p:to>
                                    </p:set>
                                    <p:anim calcmode="lin" valueType="num">
                                      <p:cBhvr additive="base">
                                        <p:cTn id="382" dur="3500" fill="hold"/>
                                        <p:tgtEl>
                                          <p:spTgt spid="16"/>
                                        </p:tgtEl>
                                        <p:attrNameLst>
                                          <p:attrName>ppt_x</p:attrName>
                                        </p:attrNameLst>
                                      </p:cBhvr>
                                      <p:tavLst>
                                        <p:tav tm="0">
                                          <p:val>
                                            <p:strVal val="0-#ppt_w/2"/>
                                          </p:val>
                                        </p:tav>
                                        <p:tav tm="100000">
                                          <p:val>
                                            <p:strVal val="#ppt_x"/>
                                          </p:val>
                                        </p:tav>
                                      </p:tavLst>
                                    </p:anim>
                                    <p:anim calcmode="lin" valueType="num">
                                      <p:cBhvr additive="base">
                                        <p:cTn id="383" dur="3500" fill="hold"/>
                                        <p:tgtEl>
                                          <p:spTgt spid="16"/>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6"/>
                                        </p:tgtEl>
                                        <p:attrNameLst>
                                          <p:attrName>style.visibility</p:attrName>
                                        </p:attrNameLst>
                                      </p:cBhvr>
                                      <p:to>
                                        <p:strVal val="visible"/>
                                      </p:to>
                                    </p:set>
                                    <p:anim calcmode="lin" valueType="num">
                                      <p:cBhvr>
                                        <p:cTn id="386" dur="3500" fill="hold"/>
                                        <p:tgtEl>
                                          <p:spTgt spid="16"/>
                                        </p:tgtEl>
                                        <p:attrNameLst>
                                          <p:attrName>ppt_w</p:attrName>
                                        </p:attrNameLst>
                                      </p:cBhvr>
                                      <p:tavLst>
                                        <p:tav tm="0" fmla="#ppt_w*sin(2.5*pi*$)">
                                          <p:val>
                                            <p:fltVal val="0"/>
                                          </p:val>
                                        </p:tav>
                                        <p:tav tm="100000">
                                          <p:val>
                                            <p:fltVal val="1"/>
                                          </p:val>
                                        </p:tav>
                                      </p:tavLst>
                                    </p:anim>
                                    <p:anim calcmode="lin" valueType="num">
                                      <p:cBhvr>
                                        <p:cTn id="387" dur="3500" fill="hold"/>
                                        <p:tgtEl>
                                          <p:spTgt spid="1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3500"/>
                                        <p:tgtEl>
                                          <p:spTgt spid="16"/>
                                        </p:tgtEl>
                                        <p:attrNameLst>
                                          <p:attrName>ppt_x</p:attrName>
                                        </p:attrNameLst>
                                      </p:cBhvr>
                                      <p:tavLst>
                                        <p:tav tm="0">
                                          <p:val>
                                            <p:strVal val="ppt_x"/>
                                          </p:val>
                                        </p:tav>
                                        <p:tav tm="100000">
                                          <p:val>
                                            <p:strVal val="1+ppt_w/2"/>
                                          </p:val>
                                        </p:tav>
                                      </p:tavLst>
                                    </p:anim>
                                    <p:anim calcmode="lin" valueType="num">
                                      <p:cBhvr additive="base">
                                        <p:cTn id="390" dur="3500"/>
                                        <p:tgtEl>
                                          <p:spTgt spid="16"/>
                                        </p:tgtEl>
                                        <p:attrNameLst>
                                          <p:attrName>ppt_y</p:attrName>
                                        </p:attrNameLst>
                                      </p:cBhvr>
                                      <p:tavLst>
                                        <p:tav tm="0">
                                          <p:val>
                                            <p:strVal val="ppt_y"/>
                                          </p:val>
                                        </p:tav>
                                        <p:tav tm="100000">
                                          <p:val>
                                            <p:strVal val="ppt_y"/>
                                          </p:val>
                                        </p:tav>
                                      </p:tavLst>
                                    </p:anim>
                                    <p:set>
                                      <p:cBhvr>
                                        <p:cTn id="391" dur="1" fill="hold">
                                          <p:stCondLst>
                                            <p:cond delay="3499"/>
                                          </p:stCondLst>
                                        </p:cTn>
                                        <p:tgtEl>
                                          <p:spTgt spid="16"/>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3500"/>
                                        <p:tgtEl>
                                          <p:spTgt spid="16"/>
                                        </p:tgtEl>
                                      </p:cBhvr>
                                    </p:animEffect>
                                    <p:set>
                                      <p:cBhvr>
                                        <p:cTn id="394" dur="1" fill="hold">
                                          <p:stCondLst>
                                            <p:cond delay="3499"/>
                                          </p:stCondLst>
                                        </p:cTn>
                                        <p:tgtEl>
                                          <p:spTgt spid="16"/>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3500" fill="hold"/>
                                        <p:tgtEl>
                                          <p:spTgt spid="17"/>
                                        </p:tgtEl>
                                        <p:attrNameLst>
                                          <p:attrName>ppt_x</p:attrName>
                                        </p:attrNameLst>
                                      </p:cBhvr>
                                      <p:tavLst>
                                        <p:tav tm="0">
                                          <p:val>
                                            <p:strVal val="0-#ppt_w/2"/>
                                          </p:val>
                                        </p:tav>
                                        <p:tav tm="100000">
                                          <p:val>
                                            <p:strVal val="#ppt_x"/>
                                          </p:val>
                                        </p:tav>
                                      </p:tavLst>
                                    </p:anim>
                                    <p:anim calcmode="lin" valueType="num">
                                      <p:cBhvr additive="base">
                                        <p:cTn id="398" dur="3500" fill="hold"/>
                                        <p:tgtEl>
                                          <p:spTgt spid="17"/>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3500" fill="hold"/>
                                        <p:tgtEl>
                                          <p:spTgt spid="17"/>
                                        </p:tgtEl>
                                        <p:attrNameLst>
                                          <p:attrName>ppt_w</p:attrName>
                                        </p:attrNameLst>
                                      </p:cBhvr>
                                      <p:tavLst>
                                        <p:tav tm="0" fmla="#ppt_w*sin(2.5*pi*$)">
                                          <p:val>
                                            <p:fltVal val="0"/>
                                          </p:val>
                                        </p:tav>
                                        <p:tav tm="100000">
                                          <p:val>
                                            <p:fltVal val="1"/>
                                          </p:val>
                                        </p:tav>
                                      </p:tavLst>
                                    </p:anim>
                                    <p:anim calcmode="lin" valueType="num">
                                      <p:cBhvr>
                                        <p:cTn id="402" dur="35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3500"/>
                                        <p:tgtEl>
                                          <p:spTgt spid="17"/>
                                        </p:tgtEl>
                                        <p:attrNameLst>
                                          <p:attrName>ppt_x</p:attrName>
                                        </p:attrNameLst>
                                      </p:cBhvr>
                                      <p:tavLst>
                                        <p:tav tm="0">
                                          <p:val>
                                            <p:strVal val="ppt_x"/>
                                          </p:val>
                                        </p:tav>
                                        <p:tav tm="100000">
                                          <p:val>
                                            <p:strVal val="1+ppt_w/2"/>
                                          </p:val>
                                        </p:tav>
                                      </p:tavLst>
                                    </p:anim>
                                    <p:anim calcmode="lin" valueType="num">
                                      <p:cBhvr additive="base">
                                        <p:cTn id="405" dur="3500"/>
                                        <p:tgtEl>
                                          <p:spTgt spid="17"/>
                                        </p:tgtEl>
                                        <p:attrNameLst>
                                          <p:attrName>ppt_y</p:attrName>
                                        </p:attrNameLst>
                                      </p:cBhvr>
                                      <p:tavLst>
                                        <p:tav tm="0">
                                          <p:val>
                                            <p:strVal val="ppt_y"/>
                                          </p:val>
                                        </p:tav>
                                        <p:tav tm="100000">
                                          <p:val>
                                            <p:strVal val="ppt_y"/>
                                          </p:val>
                                        </p:tav>
                                      </p:tavLst>
                                    </p:anim>
                                    <p:set>
                                      <p:cBhvr>
                                        <p:cTn id="406" dur="1" fill="hold">
                                          <p:stCondLst>
                                            <p:cond delay="3499"/>
                                          </p:stCondLst>
                                        </p:cTn>
                                        <p:tgtEl>
                                          <p:spTgt spid="17"/>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3500"/>
                                        <p:tgtEl>
                                          <p:spTgt spid="17"/>
                                        </p:tgtEl>
                                      </p:cBhvr>
                                    </p:animEffect>
                                    <p:set>
                                      <p:cBhvr>
                                        <p:cTn id="409" dur="1" fill="hold">
                                          <p:stCondLst>
                                            <p:cond delay="3499"/>
                                          </p:stCondLst>
                                        </p:cTn>
                                        <p:tgtEl>
                                          <p:spTgt spid="17"/>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18"/>
                                        </p:tgtEl>
                                        <p:attrNameLst>
                                          <p:attrName>style.visibility</p:attrName>
                                        </p:attrNameLst>
                                      </p:cBhvr>
                                      <p:to>
                                        <p:strVal val="visible"/>
                                      </p:to>
                                    </p:set>
                                    <p:anim calcmode="lin" valueType="num">
                                      <p:cBhvr additive="base">
                                        <p:cTn id="412" dur="3500" fill="hold"/>
                                        <p:tgtEl>
                                          <p:spTgt spid="18"/>
                                        </p:tgtEl>
                                        <p:attrNameLst>
                                          <p:attrName>ppt_x</p:attrName>
                                        </p:attrNameLst>
                                      </p:cBhvr>
                                      <p:tavLst>
                                        <p:tav tm="0">
                                          <p:val>
                                            <p:strVal val="0-#ppt_w/2"/>
                                          </p:val>
                                        </p:tav>
                                        <p:tav tm="100000">
                                          <p:val>
                                            <p:strVal val="#ppt_x"/>
                                          </p:val>
                                        </p:tav>
                                      </p:tavLst>
                                    </p:anim>
                                    <p:anim calcmode="lin" valueType="num">
                                      <p:cBhvr additive="base">
                                        <p:cTn id="413" dur="3500" fill="hold"/>
                                        <p:tgtEl>
                                          <p:spTgt spid="18"/>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8"/>
                                        </p:tgtEl>
                                        <p:attrNameLst>
                                          <p:attrName>style.visibility</p:attrName>
                                        </p:attrNameLst>
                                      </p:cBhvr>
                                      <p:to>
                                        <p:strVal val="visible"/>
                                      </p:to>
                                    </p:set>
                                    <p:anim calcmode="lin" valueType="num">
                                      <p:cBhvr>
                                        <p:cTn id="416" dur="3500" fill="hold"/>
                                        <p:tgtEl>
                                          <p:spTgt spid="18"/>
                                        </p:tgtEl>
                                        <p:attrNameLst>
                                          <p:attrName>ppt_w</p:attrName>
                                        </p:attrNameLst>
                                      </p:cBhvr>
                                      <p:tavLst>
                                        <p:tav tm="0" fmla="#ppt_w*sin(2.5*pi*$)">
                                          <p:val>
                                            <p:fltVal val="0"/>
                                          </p:val>
                                        </p:tav>
                                        <p:tav tm="100000">
                                          <p:val>
                                            <p:fltVal val="1"/>
                                          </p:val>
                                        </p:tav>
                                      </p:tavLst>
                                    </p:anim>
                                    <p:anim calcmode="lin" valueType="num">
                                      <p:cBhvr>
                                        <p:cTn id="417" dur="3500" fill="hold"/>
                                        <p:tgtEl>
                                          <p:spTgt spid="18"/>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3500"/>
                                        <p:tgtEl>
                                          <p:spTgt spid="18"/>
                                        </p:tgtEl>
                                        <p:attrNameLst>
                                          <p:attrName>ppt_x</p:attrName>
                                        </p:attrNameLst>
                                      </p:cBhvr>
                                      <p:tavLst>
                                        <p:tav tm="0">
                                          <p:val>
                                            <p:strVal val="ppt_x"/>
                                          </p:val>
                                        </p:tav>
                                        <p:tav tm="100000">
                                          <p:val>
                                            <p:strVal val="1+ppt_w/2"/>
                                          </p:val>
                                        </p:tav>
                                      </p:tavLst>
                                    </p:anim>
                                    <p:anim calcmode="lin" valueType="num">
                                      <p:cBhvr additive="base">
                                        <p:cTn id="420" dur="3500"/>
                                        <p:tgtEl>
                                          <p:spTgt spid="18"/>
                                        </p:tgtEl>
                                        <p:attrNameLst>
                                          <p:attrName>ppt_y</p:attrName>
                                        </p:attrNameLst>
                                      </p:cBhvr>
                                      <p:tavLst>
                                        <p:tav tm="0">
                                          <p:val>
                                            <p:strVal val="ppt_y"/>
                                          </p:val>
                                        </p:tav>
                                        <p:tav tm="100000">
                                          <p:val>
                                            <p:strVal val="ppt_y"/>
                                          </p:val>
                                        </p:tav>
                                      </p:tavLst>
                                    </p:anim>
                                    <p:set>
                                      <p:cBhvr>
                                        <p:cTn id="421" dur="1" fill="hold">
                                          <p:stCondLst>
                                            <p:cond delay="3499"/>
                                          </p:stCondLst>
                                        </p:cTn>
                                        <p:tgtEl>
                                          <p:spTgt spid="18"/>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3500"/>
                                        <p:tgtEl>
                                          <p:spTgt spid="18"/>
                                        </p:tgtEl>
                                      </p:cBhvr>
                                    </p:animEffect>
                                    <p:set>
                                      <p:cBhvr>
                                        <p:cTn id="424" dur="1" fill="hold">
                                          <p:stCondLst>
                                            <p:cond delay="3499"/>
                                          </p:stCondLst>
                                        </p:cTn>
                                        <p:tgtEl>
                                          <p:spTgt spid="18"/>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5"/>
                                        </p:tgtEl>
                                        <p:attrNameLst>
                                          <p:attrName>style.visibility</p:attrName>
                                        </p:attrNameLst>
                                      </p:cBhvr>
                                      <p:to>
                                        <p:strVal val="visible"/>
                                      </p:to>
                                    </p:set>
                                    <p:anim calcmode="lin" valueType="num">
                                      <p:cBhvr additive="base">
                                        <p:cTn id="427" dur="3500" fill="hold"/>
                                        <p:tgtEl>
                                          <p:spTgt spid="15"/>
                                        </p:tgtEl>
                                        <p:attrNameLst>
                                          <p:attrName>ppt_x</p:attrName>
                                        </p:attrNameLst>
                                      </p:cBhvr>
                                      <p:tavLst>
                                        <p:tav tm="0">
                                          <p:val>
                                            <p:strVal val="0-#ppt_w/2"/>
                                          </p:val>
                                        </p:tav>
                                        <p:tav tm="100000">
                                          <p:val>
                                            <p:strVal val="#ppt_x"/>
                                          </p:val>
                                        </p:tav>
                                      </p:tavLst>
                                    </p:anim>
                                    <p:anim calcmode="lin" valueType="num">
                                      <p:cBhvr additive="base">
                                        <p:cTn id="428" dur="3500" fill="hold"/>
                                        <p:tgtEl>
                                          <p:spTgt spid="15"/>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5"/>
                                        </p:tgtEl>
                                        <p:attrNameLst>
                                          <p:attrName>style.visibility</p:attrName>
                                        </p:attrNameLst>
                                      </p:cBhvr>
                                      <p:to>
                                        <p:strVal val="visible"/>
                                      </p:to>
                                    </p:set>
                                    <p:anim calcmode="lin" valueType="num">
                                      <p:cBhvr>
                                        <p:cTn id="431" dur="3500" fill="hold"/>
                                        <p:tgtEl>
                                          <p:spTgt spid="15"/>
                                        </p:tgtEl>
                                        <p:attrNameLst>
                                          <p:attrName>ppt_w</p:attrName>
                                        </p:attrNameLst>
                                      </p:cBhvr>
                                      <p:tavLst>
                                        <p:tav tm="0" fmla="#ppt_w*sin(2.5*pi*$)">
                                          <p:val>
                                            <p:fltVal val="0"/>
                                          </p:val>
                                        </p:tav>
                                        <p:tav tm="100000">
                                          <p:val>
                                            <p:fltVal val="1"/>
                                          </p:val>
                                        </p:tav>
                                      </p:tavLst>
                                    </p:anim>
                                    <p:anim calcmode="lin" valueType="num">
                                      <p:cBhvr>
                                        <p:cTn id="432" dur="3500" fill="hold"/>
                                        <p:tgtEl>
                                          <p:spTgt spid="1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500"/>
                                        <p:tgtEl>
                                          <p:spTgt spid="15"/>
                                        </p:tgtEl>
                                        <p:attrNameLst>
                                          <p:attrName>ppt_x</p:attrName>
                                        </p:attrNameLst>
                                      </p:cBhvr>
                                      <p:tavLst>
                                        <p:tav tm="0">
                                          <p:val>
                                            <p:strVal val="ppt_x"/>
                                          </p:val>
                                        </p:tav>
                                        <p:tav tm="100000">
                                          <p:val>
                                            <p:strVal val="1+ppt_w/2"/>
                                          </p:val>
                                        </p:tav>
                                      </p:tavLst>
                                    </p:anim>
                                    <p:anim calcmode="lin" valueType="num">
                                      <p:cBhvr additive="base">
                                        <p:cTn id="435" dur="3500"/>
                                        <p:tgtEl>
                                          <p:spTgt spid="15"/>
                                        </p:tgtEl>
                                        <p:attrNameLst>
                                          <p:attrName>ppt_y</p:attrName>
                                        </p:attrNameLst>
                                      </p:cBhvr>
                                      <p:tavLst>
                                        <p:tav tm="0">
                                          <p:val>
                                            <p:strVal val="ppt_y"/>
                                          </p:val>
                                        </p:tav>
                                        <p:tav tm="100000">
                                          <p:val>
                                            <p:strVal val="ppt_y"/>
                                          </p:val>
                                        </p:tav>
                                      </p:tavLst>
                                    </p:anim>
                                    <p:set>
                                      <p:cBhvr>
                                        <p:cTn id="436" dur="1" fill="hold">
                                          <p:stCondLst>
                                            <p:cond delay="3499"/>
                                          </p:stCondLst>
                                        </p:cTn>
                                        <p:tgtEl>
                                          <p:spTgt spid="15"/>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3500"/>
                                        <p:tgtEl>
                                          <p:spTgt spid="15"/>
                                        </p:tgtEl>
                                      </p:cBhvr>
                                    </p:animEffect>
                                    <p:set>
                                      <p:cBhvr>
                                        <p:cTn id="439" dur="1" fill="hold">
                                          <p:stCondLst>
                                            <p:cond delay="3499"/>
                                          </p:stCondLst>
                                        </p:cTn>
                                        <p:tgtEl>
                                          <p:spTgt spid="15"/>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4"/>
                                        </p:tgtEl>
                                        <p:attrNameLst>
                                          <p:attrName>style.visibility</p:attrName>
                                        </p:attrNameLst>
                                      </p:cBhvr>
                                      <p:to>
                                        <p:strVal val="visible"/>
                                      </p:to>
                                    </p:set>
                                    <p:anim calcmode="lin" valueType="num">
                                      <p:cBhvr additive="base">
                                        <p:cTn id="442" dur="3500" fill="hold"/>
                                        <p:tgtEl>
                                          <p:spTgt spid="14"/>
                                        </p:tgtEl>
                                        <p:attrNameLst>
                                          <p:attrName>ppt_x</p:attrName>
                                        </p:attrNameLst>
                                      </p:cBhvr>
                                      <p:tavLst>
                                        <p:tav tm="0">
                                          <p:val>
                                            <p:strVal val="0-#ppt_w/2"/>
                                          </p:val>
                                        </p:tav>
                                        <p:tav tm="100000">
                                          <p:val>
                                            <p:strVal val="#ppt_x"/>
                                          </p:val>
                                        </p:tav>
                                      </p:tavLst>
                                    </p:anim>
                                    <p:anim calcmode="lin" valueType="num">
                                      <p:cBhvr additive="base">
                                        <p:cTn id="443" dur="3500" fill="hold"/>
                                        <p:tgtEl>
                                          <p:spTgt spid="14"/>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4"/>
                                        </p:tgtEl>
                                        <p:attrNameLst>
                                          <p:attrName>style.visibility</p:attrName>
                                        </p:attrNameLst>
                                      </p:cBhvr>
                                      <p:to>
                                        <p:strVal val="visible"/>
                                      </p:to>
                                    </p:set>
                                    <p:anim calcmode="lin" valueType="num">
                                      <p:cBhvr>
                                        <p:cTn id="446" dur="3500" fill="hold"/>
                                        <p:tgtEl>
                                          <p:spTgt spid="14"/>
                                        </p:tgtEl>
                                        <p:attrNameLst>
                                          <p:attrName>ppt_w</p:attrName>
                                        </p:attrNameLst>
                                      </p:cBhvr>
                                      <p:tavLst>
                                        <p:tav tm="0" fmla="#ppt_w*sin(2.5*pi*$)">
                                          <p:val>
                                            <p:fltVal val="0"/>
                                          </p:val>
                                        </p:tav>
                                        <p:tav tm="100000">
                                          <p:val>
                                            <p:fltVal val="1"/>
                                          </p:val>
                                        </p:tav>
                                      </p:tavLst>
                                    </p:anim>
                                    <p:anim calcmode="lin" valueType="num">
                                      <p:cBhvr>
                                        <p:cTn id="447" dur="3500" fill="hold"/>
                                        <p:tgtEl>
                                          <p:spTgt spid="1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500"/>
                                        <p:tgtEl>
                                          <p:spTgt spid="14"/>
                                        </p:tgtEl>
                                        <p:attrNameLst>
                                          <p:attrName>ppt_x</p:attrName>
                                        </p:attrNameLst>
                                      </p:cBhvr>
                                      <p:tavLst>
                                        <p:tav tm="0">
                                          <p:val>
                                            <p:strVal val="ppt_x"/>
                                          </p:val>
                                        </p:tav>
                                        <p:tav tm="100000">
                                          <p:val>
                                            <p:strVal val="1+ppt_w/2"/>
                                          </p:val>
                                        </p:tav>
                                      </p:tavLst>
                                    </p:anim>
                                    <p:anim calcmode="lin" valueType="num">
                                      <p:cBhvr additive="base">
                                        <p:cTn id="450" dur="3500"/>
                                        <p:tgtEl>
                                          <p:spTgt spid="14"/>
                                        </p:tgtEl>
                                        <p:attrNameLst>
                                          <p:attrName>ppt_y</p:attrName>
                                        </p:attrNameLst>
                                      </p:cBhvr>
                                      <p:tavLst>
                                        <p:tav tm="0">
                                          <p:val>
                                            <p:strVal val="ppt_y"/>
                                          </p:val>
                                        </p:tav>
                                        <p:tav tm="100000">
                                          <p:val>
                                            <p:strVal val="ppt_y"/>
                                          </p:val>
                                        </p:tav>
                                      </p:tavLst>
                                    </p:anim>
                                    <p:set>
                                      <p:cBhvr>
                                        <p:cTn id="451" dur="1" fill="hold">
                                          <p:stCondLst>
                                            <p:cond delay="3499"/>
                                          </p:stCondLst>
                                        </p:cTn>
                                        <p:tgtEl>
                                          <p:spTgt spid="14"/>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3500"/>
                                        <p:tgtEl>
                                          <p:spTgt spid="14"/>
                                        </p:tgtEl>
                                      </p:cBhvr>
                                    </p:animEffect>
                                    <p:set>
                                      <p:cBhvr>
                                        <p:cTn id="454" dur="1" fill="hold">
                                          <p:stCondLst>
                                            <p:cond delay="3499"/>
                                          </p:stCondLst>
                                        </p:cTn>
                                        <p:tgtEl>
                                          <p:spTgt spid="14"/>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3"/>
                                        </p:tgtEl>
                                        <p:attrNameLst>
                                          <p:attrName>style.visibility</p:attrName>
                                        </p:attrNameLst>
                                      </p:cBhvr>
                                      <p:to>
                                        <p:strVal val="visible"/>
                                      </p:to>
                                    </p:set>
                                    <p:anim calcmode="lin" valueType="num">
                                      <p:cBhvr additive="base">
                                        <p:cTn id="457" dur="3500" fill="hold"/>
                                        <p:tgtEl>
                                          <p:spTgt spid="13"/>
                                        </p:tgtEl>
                                        <p:attrNameLst>
                                          <p:attrName>ppt_x</p:attrName>
                                        </p:attrNameLst>
                                      </p:cBhvr>
                                      <p:tavLst>
                                        <p:tav tm="0">
                                          <p:val>
                                            <p:strVal val="0-#ppt_w/2"/>
                                          </p:val>
                                        </p:tav>
                                        <p:tav tm="100000">
                                          <p:val>
                                            <p:strVal val="#ppt_x"/>
                                          </p:val>
                                        </p:tav>
                                      </p:tavLst>
                                    </p:anim>
                                    <p:anim calcmode="lin" valueType="num">
                                      <p:cBhvr additive="base">
                                        <p:cTn id="458" dur="3500" fill="hold"/>
                                        <p:tgtEl>
                                          <p:spTgt spid="13"/>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3"/>
                                        </p:tgtEl>
                                        <p:attrNameLst>
                                          <p:attrName>style.visibility</p:attrName>
                                        </p:attrNameLst>
                                      </p:cBhvr>
                                      <p:to>
                                        <p:strVal val="visible"/>
                                      </p:to>
                                    </p:set>
                                    <p:anim calcmode="lin" valueType="num">
                                      <p:cBhvr>
                                        <p:cTn id="461" dur="3500" fill="hold"/>
                                        <p:tgtEl>
                                          <p:spTgt spid="13"/>
                                        </p:tgtEl>
                                        <p:attrNameLst>
                                          <p:attrName>ppt_w</p:attrName>
                                        </p:attrNameLst>
                                      </p:cBhvr>
                                      <p:tavLst>
                                        <p:tav tm="0" fmla="#ppt_w*sin(2.5*pi*$)">
                                          <p:val>
                                            <p:fltVal val="0"/>
                                          </p:val>
                                        </p:tav>
                                        <p:tav tm="100000">
                                          <p:val>
                                            <p:fltVal val="1"/>
                                          </p:val>
                                        </p:tav>
                                      </p:tavLst>
                                    </p:anim>
                                    <p:anim calcmode="lin" valueType="num">
                                      <p:cBhvr>
                                        <p:cTn id="462" dur="3500" fill="hold"/>
                                        <p:tgtEl>
                                          <p:spTgt spid="1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500"/>
                                        <p:tgtEl>
                                          <p:spTgt spid="13"/>
                                        </p:tgtEl>
                                        <p:attrNameLst>
                                          <p:attrName>ppt_x</p:attrName>
                                        </p:attrNameLst>
                                      </p:cBhvr>
                                      <p:tavLst>
                                        <p:tav tm="0">
                                          <p:val>
                                            <p:strVal val="ppt_x"/>
                                          </p:val>
                                        </p:tav>
                                        <p:tav tm="100000">
                                          <p:val>
                                            <p:strVal val="1+ppt_w/2"/>
                                          </p:val>
                                        </p:tav>
                                      </p:tavLst>
                                    </p:anim>
                                    <p:anim calcmode="lin" valueType="num">
                                      <p:cBhvr additive="base">
                                        <p:cTn id="465" dur="3500"/>
                                        <p:tgtEl>
                                          <p:spTgt spid="13"/>
                                        </p:tgtEl>
                                        <p:attrNameLst>
                                          <p:attrName>ppt_y</p:attrName>
                                        </p:attrNameLst>
                                      </p:cBhvr>
                                      <p:tavLst>
                                        <p:tav tm="0">
                                          <p:val>
                                            <p:strVal val="ppt_y"/>
                                          </p:val>
                                        </p:tav>
                                        <p:tav tm="100000">
                                          <p:val>
                                            <p:strVal val="ppt_y"/>
                                          </p:val>
                                        </p:tav>
                                      </p:tavLst>
                                    </p:anim>
                                    <p:set>
                                      <p:cBhvr>
                                        <p:cTn id="466" dur="1" fill="hold">
                                          <p:stCondLst>
                                            <p:cond delay="3499"/>
                                          </p:stCondLst>
                                        </p:cTn>
                                        <p:tgtEl>
                                          <p:spTgt spid="13"/>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3500"/>
                                        <p:tgtEl>
                                          <p:spTgt spid="13"/>
                                        </p:tgtEl>
                                      </p:cBhvr>
                                    </p:animEffect>
                                    <p:set>
                                      <p:cBhvr>
                                        <p:cTn id="469" dur="1" fill="hold">
                                          <p:stCondLst>
                                            <p:cond delay="3499"/>
                                          </p:stCondLst>
                                        </p:cTn>
                                        <p:tgtEl>
                                          <p:spTgt spid="13"/>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2"/>
                                        </p:tgtEl>
                                        <p:attrNameLst>
                                          <p:attrName>style.visibility</p:attrName>
                                        </p:attrNameLst>
                                      </p:cBhvr>
                                      <p:to>
                                        <p:strVal val="visible"/>
                                      </p:to>
                                    </p:set>
                                    <p:anim calcmode="lin" valueType="num">
                                      <p:cBhvr additive="base">
                                        <p:cTn id="472" dur="3500" fill="hold"/>
                                        <p:tgtEl>
                                          <p:spTgt spid="12"/>
                                        </p:tgtEl>
                                        <p:attrNameLst>
                                          <p:attrName>ppt_x</p:attrName>
                                        </p:attrNameLst>
                                      </p:cBhvr>
                                      <p:tavLst>
                                        <p:tav tm="0">
                                          <p:val>
                                            <p:strVal val="0-#ppt_w/2"/>
                                          </p:val>
                                        </p:tav>
                                        <p:tav tm="100000">
                                          <p:val>
                                            <p:strVal val="#ppt_x"/>
                                          </p:val>
                                        </p:tav>
                                      </p:tavLst>
                                    </p:anim>
                                    <p:anim calcmode="lin" valueType="num">
                                      <p:cBhvr additive="base">
                                        <p:cTn id="473" dur="3500" fill="hold"/>
                                        <p:tgtEl>
                                          <p:spTgt spid="12"/>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2"/>
                                        </p:tgtEl>
                                        <p:attrNameLst>
                                          <p:attrName>style.visibility</p:attrName>
                                        </p:attrNameLst>
                                      </p:cBhvr>
                                      <p:to>
                                        <p:strVal val="visible"/>
                                      </p:to>
                                    </p:set>
                                    <p:anim calcmode="lin" valueType="num">
                                      <p:cBhvr>
                                        <p:cTn id="476" dur="3500" fill="hold"/>
                                        <p:tgtEl>
                                          <p:spTgt spid="12"/>
                                        </p:tgtEl>
                                        <p:attrNameLst>
                                          <p:attrName>ppt_w</p:attrName>
                                        </p:attrNameLst>
                                      </p:cBhvr>
                                      <p:tavLst>
                                        <p:tav tm="0" fmla="#ppt_w*sin(2.5*pi*$)">
                                          <p:val>
                                            <p:fltVal val="0"/>
                                          </p:val>
                                        </p:tav>
                                        <p:tav tm="100000">
                                          <p:val>
                                            <p:fltVal val="1"/>
                                          </p:val>
                                        </p:tav>
                                      </p:tavLst>
                                    </p:anim>
                                    <p:anim calcmode="lin" valueType="num">
                                      <p:cBhvr>
                                        <p:cTn id="477" dur="3500" fill="hold"/>
                                        <p:tgtEl>
                                          <p:spTgt spid="1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500"/>
                                        <p:tgtEl>
                                          <p:spTgt spid="12"/>
                                        </p:tgtEl>
                                        <p:attrNameLst>
                                          <p:attrName>ppt_x</p:attrName>
                                        </p:attrNameLst>
                                      </p:cBhvr>
                                      <p:tavLst>
                                        <p:tav tm="0">
                                          <p:val>
                                            <p:strVal val="ppt_x"/>
                                          </p:val>
                                        </p:tav>
                                        <p:tav tm="100000">
                                          <p:val>
                                            <p:strVal val="1+ppt_w/2"/>
                                          </p:val>
                                        </p:tav>
                                      </p:tavLst>
                                    </p:anim>
                                    <p:anim calcmode="lin" valueType="num">
                                      <p:cBhvr additive="base">
                                        <p:cTn id="480" dur="3500"/>
                                        <p:tgtEl>
                                          <p:spTgt spid="12"/>
                                        </p:tgtEl>
                                        <p:attrNameLst>
                                          <p:attrName>ppt_y</p:attrName>
                                        </p:attrNameLst>
                                      </p:cBhvr>
                                      <p:tavLst>
                                        <p:tav tm="0">
                                          <p:val>
                                            <p:strVal val="ppt_y"/>
                                          </p:val>
                                        </p:tav>
                                        <p:tav tm="100000">
                                          <p:val>
                                            <p:strVal val="ppt_y"/>
                                          </p:val>
                                        </p:tav>
                                      </p:tavLst>
                                    </p:anim>
                                    <p:set>
                                      <p:cBhvr>
                                        <p:cTn id="481" dur="1" fill="hold">
                                          <p:stCondLst>
                                            <p:cond delay="3499"/>
                                          </p:stCondLst>
                                        </p:cTn>
                                        <p:tgtEl>
                                          <p:spTgt spid="12"/>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3500"/>
                                        <p:tgtEl>
                                          <p:spTgt spid="12"/>
                                        </p:tgtEl>
                                      </p:cBhvr>
                                    </p:animEffect>
                                    <p:set>
                                      <p:cBhvr>
                                        <p:cTn id="484" dur="1" fill="hold">
                                          <p:stCondLst>
                                            <p:cond delay="3499"/>
                                          </p:stCondLst>
                                        </p:cTn>
                                        <p:tgtEl>
                                          <p:spTgt spid="12"/>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1"/>
                                        </p:tgtEl>
                                        <p:attrNameLst>
                                          <p:attrName>style.visibility</p:attrName>
                                        </p:attrNameLst>
                                      </p:cBhvr>
                                      <p:to>
                                        <p:strVal val="visible"/>
                                      </p:to>
                                    </p:set>
                                    <p:anim calcmode="lin" valueType="num">
                                      <p:cBhvr additive="base">
                                        <p:cTn id="487" dur="3500" fill="hold"/>
                                        <p:tgtEl>
                                          <p:spTgt spid="11"/>
                                        </p:tgtEl>
                                        <p:attrNameLst>
                                          <p:attrName>ppt_x</p:attrName>
                                        </p:attrNameLst>
                                      </p:cBhvr>
                                      <p:tavLst>
                                        <p:tav tm="0">
                                          <p:val>
                                            <p:strVal val="0-#ppt_w/2"/>
                                          </p:val>
                                        </p:tav>
                                        <p:tav tm="100000">
                                          <p:val>
                                            <p:strVal val="#ppt_x"/>
                                          </p:val>
                                        </p:tav>
                                      </p:tavLst>
                                    </p:anim>
                                    <p:anim calcmode="lin" valueType="num">
                                      <p:cBhvr additive="base">
                                        <p:cTn id="488" dur="3500" fill="hold"/>
                                        <p:tgtEl>
                                          <p:spTgt spid="11"/>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1"/>
                                        </p:tgtEl>
                                        <p:attrNameLst>
                                          <p:attrName>style.visibility</p:attrName>
                                        </p:attrNameLst>
                                      </p:cBhvr>
                                      <p:to>
                                        <p:strVal val="visible"/>
                                      </p:to>
                                    </p:set>
                                    <p:anim calcmode="lin" valueType="num">
                                      <p:cBhvr>
                                        <p:cTn id="491" dur="3500" fill="hold"/>
                                        <p:tgtEl>
                                          <p:spTgt spid="11"/>
                                        </p:tgtEl>
                                        <p:attrNameLst>
                                          <p:attrName>ppt_w</p:attrName>
                                        </p:attrNameLst>
                                      </p:cBhvr>
                                      <p:tavLst>
                                        <p:tav tm="0" fmla="#ppt_w*sin(2.5*pi*$)">
                                          <p:val>
                                            <p:fltVal val="0"/>
                                          </p:val>
                                        </p:tav>
                                        <p:tav tm="100000">
                                          <p:val>
                                            <p:fltVal val="1"/>
                                          </p:val>
                                        </p:tav>
                                      </p:tavLst>
                                    </p:anim>
                                    <p:anim calcmode="lin" valueType="num">
                                      <p:cBhvr>
                                        <p:cTn id="492" dur="3500" fill="hold"/>
                                        <p:tgtEl>
                                          <p:spTgt spid="1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500"/>
                                        <p:tgtEl>
                                          <p:spTgt spid="11"/>
                                        </p:tgtEl>
                                        <p:attrNameLst>
                                          <p:attrName>ppt_x</p:attrName>
                                        </p:attrNameLst>
                                      </p:cBhvr>
                                      <p:tavLst>
                                        <p:tav tm="0">
                                          <p:val>
                                            <p:strVal val="ppt_x"/>
                                          </p:val>
                                        </p:tav>
                                        <p:tav tm="100000">
                                          <p:val>
                                            <p:strVal val="1+ppt_w/2"/>
                                          </p:val>
                                        </p:tav>
                                      </p:tavLst>
                                    </p:anim>
                                    <p:anim calcmode="lin" valueType="num">
                                      <p:cBhvr additive="base">
                                        <p:cTn id="495" dur="3500"/>
                                        <p:tgtEl>
                                          <p:spTgt spid="11"/>
                                        </p:tgtEl>
                                        <p:attrNameLst>
                                          <p:attrName>ppt_y</p:attrName>
                                        </p:attrNameLst>
                                      </p:cBhvr>
                                      <p:tavLst>
                                        <p:tav tm="0">
                                          <p:val>
                                            <p:strVal val="ppt_y"/>
                                          </p:val>
                                        </p:tav>
                                        <p:tav tm="100000">
                                          <p:val>
                                            <p:strVal val="ppt_y"/>
                                          </p:val>
                                        </p:tav>
                                      </p:tavLst>
                                    </p:anim>
                                    <p:set>
                                      <p:cBhvr>
                                        <p:cTn id="496" dur="1" fill="hold">
                                          <p:stCondLst>
                                            <p:cond delay="3499"/>
                                          </p:stCondLst>
                                        </p:cTn>
                                        <p:tgtEl>
                                          <p:spTgt spid="11"/>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3500"/>
                                        <p:tgtEl>
                                          <p:spTgt spid="11"/>
                                        </p:tgtEl>
                                      </p:cBhvr>
                                    </p:animEffect>
                                    <p:set>
                                      <p:cBhvr>
                                        <p:cTn id="499" dur="1" fill="hold">
                                          <p:stCondLst>
                                            <p:cond delay="3499"/>
                                          </p:stCondLst>
                                        </p:cTn>
                                        <p:tgtEl>
                                          <p:spTgt spid="1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3500" fill="hold"/>
                                        <p:tgtEl>
                                          <p:spTgt spid="10"/>
                                        </p:tgtEl>
                                        <p:attrNameLst>
                                          <p:attrName>ppt_x</p:attrName>
                                        </p:attrNameLst>
                                      </p:cBhvr>
                                      <p:tavLst>
                                        <p:tav tm="0">
                                          <p:val>
                                            <p:strVal val="0-#ppt_w/2"/>
                                          </p:val>
                                        </p:tav>
                                        <p:tav tm="100000">
                                          <p:val>
                                            <p:strVal val="#ppt_x"/>
                                          </p:val>
                                        </p:tav>
                                      </p:tavLst>
                                    </p:anim>
                                    <p:anim calcmode="lin" valueType="num">
                                      <p:cBhvr additive="base">
                                        <p:cTn id="503" dur="3500" fill="hold"/>
                                        <p:tgtEl>
                                          <p:spTgt spid="10"/>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
                                        </p:tgtEl>
                                        <p:attrNameLst>
                                          <p:attrName>style.visibility</p:attrName>
                                        </p:attrNameLst>
                                      </p:cBhvr>
                                      <p:to>
                                        <p:strVal val="visible"/>
                                      </p:to>
                                    </p:set>
                                    <p:anim calcmode="lin" valueType="num">
                                      <p:cBhvr>
                                        <p:cTn id="506" dur="3500" fill="hold"/>
                                        <p:tgtEl>
                                          <p:spTgt spid="10"/>
                                        </p:tgtEl>
                                        <p:attrNameLst>
                                          <p:attrName>ppt_w</p:attrName>
                                        </p:attrNameLst>
                                      </p:cBhvr>
                                      <p:tavLst>
                                        <p:tav tm="0" fmla="#ppt_w*sin(2.5*pi*$)">
                                          <p:val>
                                            <p:fltVal val="0"/>
                                          </p:val>
                                        </p:tav>
                                        <p:tav tm="100000">
                                          <p:val>
                                            <p:fltVal val="1"/>
                                          </p:val>
                                        </p:tav>
                                      </p:tavLst>
                                    </p:anim>
                                    <p:anim calcmode="lin" valueType="num">
                                      <p:cBhvr>
                                        <p:cTn id="507" dur="3500" fill="hold"/>
                                        <p:tgtEl>
                                          <p:spTgt spid="10"/>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500"/>
                                        <p:tgtEl>
                                          <p:spTgt spid="10"/>
                                        </p:tgtEl>
                                        <p:attrNameLst>
                                          <p:attrName>ppt_x</p:attrName>
                                        </p:attrNameLst>
                                      </p:cBhvr>
                                      <p:tavLst>
                                        <p:tav tm="0">
                                          <p:val>
                                            <p:strVal val="ppt_x"/>
                                          </p:val>
                                        </p:tav>
                                        <p:tav tm="100000">
                                          <p:val>
                                            <p:strVal val="1+ppt_w/2"/>
                                          </p:val>
                                        </p:tav>
                                      </p:tavLst>
                                    </p:anim>
                                    <p:anim calcmode="lin" valueType="num">
                                      <p:cBhvr additive="base">
                                        <p:cTn id="510" dur="3500"/>
                                        <p:tgtEl>
                                          <p:spTgt spid="10"/>
                                        </p:tgtEl>
                                        <p:attrNameLst>
                                          <p:attrName>ppt_y</p:attrName>
                                        </p:attrNameLst>
                                      </p:cBhvr>
                                      <p:tavLst>
                                        <p:tav tm="0">
                                          <p:val>
                                            <p:strVal val="ppt_y"/>
                                          </p:val>
                                        </p:tav>
                                        <p:tav tm="100000">
                                          <p:val>
                                            <p:strVal val="ppt_y"/>
                                          </p:val>
                                        </p:tav>
                                      </p:tavLst>
                                    </p:anim>
                                    <p:set>
                                      <p:cBhvr>
                                        <p:cTn id="511" dur="1" fill="hold">
                                          <p:stCondLst>
                                            <p:cond delay="3499"/>
                                          </p:stCondLst>
                                        </p:cTn>
                                        <p:tgtEl>
                                          <p:spTgt spid="10"/>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3500"/>
                                        <p:tgtEl>
                                          <p:spTgt spid="10"/>
                                        </p:tgtEl>
                                      </p:cBhvr>
                                    </p:animEffect>
                                    <p:set>
                                      <p:cBhvr>
                                        <p:cTn id="514" dur="1" fill="hold">
                                          <p:stCondLst>
                                            <p:cond delay="3499"/>
                                          </p:stCondLst>
                                        </p:cTn>
                                        <p:tgtEl>
                                          <p:spTgt spid="10"/>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9"/>
                                        </p:tgtEl>
                                        <p:attrNameLst>
                                          <p:attrName>style.visibility</p:attrName>
                                        </p:attrNameLst>
                                      </p:cBhvr>
                                      <p:to>
                                        <p:strVal val="visible"/>
                                      </p:to>
                                    </p:set>
                                    <p:anim calcmode="lin" valueType="num">
                                      <p:cBhvr additive="base">
                                        <p:cTn id="517" dur="3500" fill="hold"/>
                                        <p:tgtEl>
                                          <p:spTgt spid="9"/>
                                        </p:tgtEl>
                                        <p:attrNameLst>
                                          <p:attrName>ppt_x</p:attrName>
                                        </p:attrNameLst>
                                      </p:cBhvr>
                                      <p:tavLst>
                                        <p:tav tm="0">
                                          <p:val>
                                            <p:strVal val="0-#ppt_w/2"/>
                                          </p:val>
                                        </p:tav>
                                        <p:tav tm="100000">
                                          <p:val>
                                            <p:strVal val="#ppt_x"/>
                                          </p:val>
                                        </p:tav>
                                      </p:tavLst>
                                    </p:anim>
                                    <p:anim calcmode="lin" valueType="num">
                                      <p:cBhvr additive="base">
                                        <p:cTn id="518" dur="3500" fill="hold"/>
                                        <p:tgtEl>
                                          <p:spTgt spid="9"/>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9"/>
                                        </p:tgtEl>
                                        <p:attrNameLst>
                                          <p:attrName>style.visibility</p:attrName>
                                        </p:attrNameLst>
                                      </p:cBhvr>
                                      <p:to>
                                        <p:strVal val="visible"/>
                                      </p:to>
                                    </p:set>
                                    <p:anim calcmode="lin" valueType="num">
                                      <p:cBhvr>
                                        <p:cTn id="521" dur="3500" fill="hold"/>
                                        <p:tgtEl>
                                          <p:spTgt spid="9"/>
                                        </p:tgtEl>
                                        <p:attrNameLst>
                                          <p:attrName>ppt_w</p:attrName>
                                        </p:attrNameLst>
                                      </p:cBhvr>
                                      <p:tavLst>
                                        <p:tav tm="0" fmla="#ppt_w*sin(2.5*pi*$)">
                                          <p:val>
                                            <p:fltVal val="0"/>
                                          </p:val>
                                        </p:tav>
                                        <p:tav tm="100000">
                                          <p:val>
                                            <p:fltVal val="1"/>
                                          </p:val>
                                        </p:tav>
                                      </p:tavLst>
                                    </p:anim>
                                    <p:anim calcmode="lin" valueType="num">
                                      <p:cBhvr>
                                        <p:cTn id="522" dur="3500" fill="hold"/>
                                        <p:tgtEl>
                                          <p:spTgt spid="9"/>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500"/>
                                        <p:tgtEl>
                                          <p:spTgt spid="9"/>
                                        </p:tgtEl>
                                        <p:attrNameLst>
                                          <p:attrName>ppt_x</p:attrName>
                                        </p:attrNameLst>
                                      </p:cBhvr>
                                      <p:tavLst>
                                        <p:tav tm="0">
                                          <p:val>
                                            <p:strVal val="ppt_x"/>
                                          </p:val>
                                        </p:tav>
                                        <p:tav tm="100000">
                                          <p:val>
                                            <p:strVal val="1+ppt_w/2"/>
                                          </p:val>
                                        </p:tav>
                                      </p:tavLst>
                                    </p:anim>
                                    <p:anim calcmode="lin" valueType="num">
                                      <p:cBhvr additive="base">
                                        <p:cTn id="525" dur="3500"/>
                                        <p:tgtEl>
                                          <p:spTgt spid="9"/>
                                        </p:tgtEl>
                                        <p:attrNameLst>
                                          <p:attrName>ppt_y</p:attrName>
                                        </p:attrNameLst>
                                      </p:cBhvr>
                                      <p:tavLst>
                                        <p:tav tm="0">
                                          <p:val>
                                            <p:strVal val="ppt_y"/>
                                          </p:val>
                                        </p:tav>
                                        <p:tav tm="100000">
                                          <p:val>
                                            <p:strVal val="ppt_y"/>
                                          </p:val>
                                        </p:tav>
                                      </p:tavLst>
                                    </p:anim>
                                    <p:set>
                                      <p:cBhvr>
                                        <p:cTn id="526" dur="1" fill="hold">
                                          <p:stCondLst>
                                            <p:cond delay="3499"/>
                                          </p:stCondLst>
                                        </p:cTn>
                                        <p:tgtEl>
                                          <p:spTgt spid="9"/>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3500"/>
                                        <p:tgtEl>
                                          <p:spTgt spid="9"/>
                                        </p:tgtEl>
                                      </p:cBhvr>
                                    </p:animEffect>
                                    <p:set>
                                      <p:cBhvr>
                                        <p:cTn id="529" dur="1" fill="hold">
                                          <p:stCondLst>
                                            <p:cond delay="3499"/>
                                          </p:stCondLst>
                                        </p:cTn>
                                        <p:tgtEl>
                                          <p:spTgt spid="9"/>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8"/>
                                        </p:tgtEl>
                                        <p:attrNameLst>
                                          <p:attrName>style.visibility</p:attrName>
                                        </p:attrNameLst>
                                      </p:cBhvr>
                                      <p:to>
                                        <p:strVal val="visible"/>
                                      </p:to>
                                    </p:set>
                                    <p:anim calcmode="lin" valueType="num">
                                      <p:cBhvr additive="base">
                                        <p:cTn id="532" dur="3500" fill="hold"/>
                                        <p:tgtEl>
                                          <p:spTgt spid="8"/>
                                        </p:tgtEl>
                                        <p:attrNameLst>
                                          <p:attrName>ppt_x</p:attrName>
                                        </p:attrNameLst>
                                      </p:cBhvr>
                                      <p:tavLst>
                                        <p:tav tm="0">
                                          <p:val>
                                            <p:strVal val="0-#ppt_w/2"/>
                                          </p:val>
                                        </p:tav>
                                        <p:tav tm="100000">
                                          <p:val>
                                            <p:strVal val="#ppt_x"/>
                                          </p:val>
                                        </p:tav>
                                      </p:tavLst>
                                    </p:anim>
                                    <p:anim calcmode="lin" valueType="num">
                                      <p:cBhvr additive="base">
                                        <p:cTn id="533" dur="3500" fill="hold"/>
                                        <p:tgtEl>
                                          <p:spTgt spid="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8"/>
                                        </p:tgtEl>
                                        <p:attrNameLst>
                                          <p:attrName>style.visibility</p:attrName>
                                        </p:attrNameLst>
                                      </p:cBhvr>
                                      <p:to>
                                        <p:strVal val="visible"/>
                                      </p:to>
                                    </p:set>
                                    <p:anim calcmode="lin" valueType="num">
                                      <p:cBhvr>
                                        <p:cTn id="536" dur="3500" fill="hold"/>
                                        <p:tgtEl>
                                          <p:spTgt spid="8"/>
                                        </p:tgtEl>
                                        <p:attrNameLst>
                                          <p:attrName>ppt_w</p:attrName>
                                        </p:attrNameLst>
                                      </p:cBhvr>
                                      <p:tavLst>
                                        <p:tav tm="0" fmla="#ppt_w*sin(2.5*pi*$)">
                                          <p:val>
                                            <p:fltVal val="0"/>
                                          </p:val>
                                        </p:tav>
                                        <p:tav tm="100000">
                                          <p:val>
                                            <p:fltVal val="1"/>
                                          </p:val>
                                        </p:tav>
                                      </p:tavLst>
                                    </p:anim>
                                    <p:anim calcmode="lin" valueType="num">
                                      <p:cBhvr>
                                        <p:cTn id="537" dur="3500" fill="hold"/>
                                        <p:tgtEl>
                                          <p:spTgt spid="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500"/>
                                        <p:tgtEl>
                                          <p:spTgt spid="8"/>
                                        </p:tgtEl>
                                        <p:attrNameLst>
                                          <p:attrName>ppt_x</p:attrName>
                                        </p:attrNameLst>
                                      </p:cBhvr>
                                      <p:tavLst>
                                        <p:tav tm="0">
                                          <p:val>
                                            <p:strVal val="ppt_x"/>
                                          </p:val>
                                        </p:tav>
                                        <p:tav tm="100000">
                                          <p:val>
                                            <p:strVal val="1+ppt_w/2"/>
                                          </p:val>
                                        </p:tav>
                                      </p:tavLst>
                                    </p:anim>
                                    <p:anim calcmode="lin" valueType="num">
                                      <p:cBhvr additive="base">
                                        <p:cTn id="540" dur="3500"/>
                                        <p:tgtEl>
                                          <p:spTgt spid="8"/>
                                        </p:tgtEl>
                                        <p:attrNameLst>
                                          <p:attrName>ppt_y</p:attrName>
                                        </p:attrNameLst>
                                      </p:cBhvr>
                                      <p:tavLst>
                                        <p:tav tm="0">
                                          <p:val>
                                            <p:strVal val="ppt_y"/>
                                          </p:val>
                                        </p:tav>
                                        <p:tav tm="100000">
                                          <p:val>
                                            <p:strVal val="ppt_y"/>
                                          </p:val>
                                        </p:tav>
                                      </p:tavLst>
                                    </p:anim>
                                    <p:set>
                                      <p:cBhvr>
                                        <p:cTn id="541" dur="1" fill="hold">
                                          <p:stCondLst>
                                            <p:cond delay="3499"/>
                                          </p:stCondLst>
                                        </p:cTn>
                                        <p:tgtEl>
                                          <p:spTgt spid="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3500"/>
                                        <p:tgtEl>
                                          <p:spTgt spid="8"/>
                                        </p:tgtEl>
                                      </p:cBhvr>
                                    </p:animEffect>
                                    <p:set>
                                      <p:cBhvr>
                                        <p:cTn id="544" dur="1" fill="hold">
                                          <p:stCondLst>
                                            <p:cond delay="3499"/>
                                          </p:stCondLst>
                                        </p:cTn>
                                        <p:tgtEl>
                                          <p:spTgt spid="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7"/>
                                        </p:tgtEl>
                                        <p:attrNameLst>
                                          <p:attrName>style.visibility</p:attrName>
                                        </p:attrNameLst>
                                      </p:cBhvr>
                                      <p:to>
                                        <p:strVal val="visible"/>
                                      </p:to>
                                    </p:set>
                                    <p:anim calcmode="lin" valueType="num">
                                      <p:cBhvr additive="base">
                                        <p:cTn id="547" dur="3500" fill="hold"/>
                                        <p:tgtEl>
                                          <p:spTgt spid="7"/>
                                        </p:tgtEl>
                                        <p:attrNameLst>
                                          <p:attrName>ppt_x</p:attrName>
                                        </p:attrNameLst>
                                      </p:cBhvr>
                                      <p:tavLst>
                                        <p:tav tm="0">
                                          <p:val>
                                            <p:strVal val="0-#ppt_w/2"/>
                                          </p:val>
                                        </p:tav>
                                        <p:tav tm="100000">
                                          <p:val>
                                            <p:strVal val="#ppt_x"/>
                                          </p:val>
                                        </p:tav>
                                      </p:tavLst>
                                    </p:anim>
                                    <p:anim calcmode="lin" valueType="num">
                                      <p:cBhvr additive="base">
                                        <p:cTn id="548" dur="3500" fill="hold"/>
                                        <p:tgtEl>
                                          <p:spTgt spid="7"/>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7"/>
                                        </p:tgtEl>
                                        <p:attrNameLst>
                                          <p:attrName>style.visibility</p:attrName>
                                        </p:attrNameLst>
                                      </p:cBhvr>
                                      <p:to>
                                        <p:strVal val="visible"/>
                                      </p:to>
                                    </p:set>
                                    <p:anim calcmode="lin" valueType="num">
                                      <p:cBhvr>
                                        <p:cTn id="551" dur="3500" fill="hold"/>
                                        <p:tgtEl>
                                          <p:spTgt spid="7"/>
                                        </p:tgtEl>
                                        <p:attrNameLst>
                                          <p:attrName>ppt_w</p:attrName>
                                        </p:attrNameLst>
                                      </p:cBhvr>
                                      <p:tavLst>
                                        <p:tav tm="0" fmla="#ppt_w*sin(2.5*pi*$)">
                                          <p:val>
                                            <p:fltVal val="0"/>
                                          </p:val>
                                        </p:tav>
                                        <p:tav tm="100000">
                                          <p:val>
                                            <p:fltVal val="1"/>
                                          </p:val>
                                        </p:tav>
                                      </p:tavLst>
                                    </p:anim>
                                    <p:anim calcmode="lin" valueType="num">
                                      <p:cBhvr>
                                        <p:cTn id="552" dur="3500" fill="hold"/>
                                        <p:tgtEl>
                                          <p:spTgt spid="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500"/>
                                        <p:tgtEl>
                                          <p:spTgt spid="7"/>
                                        </p:tgtEl>
                                        <p:attrNameLst>
                                          <p:attrName>ppt_x</p:attrName>
                                        </p:attrNameLst>
                                      </p:cBhvr>
                                      <p:tavLst>
                                        <p:tav tm="0">
                                          <p:val>
                                            <p:strVal val="ppt_x"/>
                                          </p:val>
                                        </p:tav>
                                        <p:tav tm="100000">
                                          <p:val>
                                            <p:strVal val="1+ppt_w/2"/>
                                          </p:val>
                                        </p:tav>
                                      </p:tavLst>
                                    </p:anim>
                                    <p:anim calcmode="lin" valueType="num">
                                      <p:cBhvr additive="base">
                                        <p:cTn id="555" dur="3500"/>
                                        <p:tgtEl>
                                          <p:spTgt spid="7"/>
                                        </p:tgtEl>
                                        <p:attrNameLst>
                                          <p:attrName>ppt_y</p:attrName>
                                        </p:attrNameLst>
                                      </p:cBhvr>
                                      <p:tavLst>
                                        <p:tav tm="0">
                                          <p:val>
                                            <p:strVal val="ppt_y"/>
                                          </p:val>
                                        </p:tav>
                                        <p:tav tm="100000">
                                          <p:val>
                                            <p:strVal val="ppt_y"/>
                                          </p:val>
                                        </p:tav>
                                      </p:tavLst>
                                    </p:anim>
                                    <p:set>
                                      <p:cBhvr>
                                        <p:cTn id="556" dur="1" fill="hold">
                                          <p:stCondLst>
                                            <p:cond delay="3499"/>
                                          </p:stCondLst>
                                        </p:cTn>
                                        <p:tgtEl>
                                          <p:spTgt spid="7"/>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3500"/>
                                        <p:tgtEl>
                                          <p:spTgt spid="7"/>
                                        </p:tgtEl>
                                      </p:cBhvr>
                                    </p:animEffect>
                                    <p:set>
                                      <p:cBhvr>
                                        <p:cTn id="559" dur="1" fill="hold">
                                          <p:stCondLst>
                                            <p:cond delay="3499"/>
                                          </p:stCondLst>
                                        </p:cTn>
                                        <p:tgtEl>
                                          <p:spTgt spid="7"/>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
                                        </p:tgtEl>
                                        <p:attrNameLst>
                                          <p:attrName>style.visibility</p:attrName>
                                        </p:attrNameLst>
                                      </p:cBhvr>
                                      <p:to>
                                        <p:strVal val="visible"/>
                                      </p:to>
                                    </p:set>
                                    <p:anim calcmode="lin" valueType="num">
                                      <p:cBhvr additive="base">
                                        <p:cTn id="562" dur="3500" fill="hold"/>
                                        <p:tgtEl>
                                          <p:spTgt spid="6"/>
                                        </p:tgtEl>
                                        <p:attrNameLst>
                                          <p:attrName>ppt_x</p:attrName>
                                        </p:attrNameLst>
                                      </p:cBhvr>
                                      <p:tavLst>
                                        <p:tav tm="0">
                                          <p:val>
                                            <p:strVal val="0-#ppt_w/2"/>
                                          </p:val>
                                        </p:tav>
                                        <p:tav tm="100000">
                                          <p:val>
                                            <p:strVal val="#ppt_x"/>
                                          </p:val>
                                        </p:tav>
                                      </p:tavLst>
                                    </p:anim>
                                    <p:anim calcmode="lin" valueType="num">
                                      <p:cBhvr additive="base">
                                        <p:cTn id="563" dur="3500" fill="hold"/>
                                        <p:tgtEl>
                                          <p:spTgt spid="6"/>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
                                        </p:tgtEl>
                                        <p:attrNameLst>
                                          <p:attrName>style.visibility</p:attrName>
                                        </p:attrNameLst>
                                      </p:cBhvr>
                                      <p:to>
                                        <p:strVal val="visible"/>
                                      </p:to>
                                    </p:set>
                                    <p:anim calcmode="lin" valueType="num">
                                      <p:cBhvr>
                                        <p:cTn id="566" dur="3500" fill="hold"/>
                                        <p:tgtEl>
                                          <p:spTgt spid="6"/>
                                        </p:tgtEl>
                                        <p:attrNameLst>
                                          <p:attrName>ppt_w</p:attrName>
                                        </p:attrNameLst>
                                      </p:cBhvr>
                                      <p:tavLst>
                                        <p:tav tm="0" fmla="#ppt_w*sin(2.5*pi*$)">
                                          <p:val>
                                            <p:fltVal val="0"/>
                                          </p:val>
                                        </p:tav>
                                        <p:tav tm="100000">
                                          <p:val>
                                            <p:fltVal val="1"/>
                                          </p:val>
                                        </p:tav>
                                      </p:tavLst>
                                    </p:anim>
                                    <p:anim calcmode="lin" valueType="num">
                                      <p:cBhvr>
                                        <p:cTn id="567" dur="3500" fill="hold"/>
                                        <p:tgtEl>
                                          <p:spTgt spid="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500"/>
                                        <p:tgtEl>
                                          <p:spTgt spid="6"/>
                                        </p:tgtEl>
                                        <p:attrNameLst>
                                          <p:attrName>ppt_x</p:attrName>
                                        </p:attrNameLst>
                                      </p:cBhvr>
                                      <p:tavLst>
                                        <p:tav tm="0">
                                          <p:val>
                                            <p:strVal val="ppt_x"/>
                                          </p:val>
                                        </p:tav>
                                        <p:tav tm="100000">
                                          <p:val>
                                            <p:strVal val="1+ppt_w/2"/>
                                          </p:val>
                                        </p:tav>
                                      </p:tavLst>
                                    </p:anim>
                                    <p:anim calcmode="lin" valueType="num">
                                      <p:cBhvr additive="base">
                                        <p:cTn id="570" dur="3500"/>
                                        <p:tgtEl>
                                          <p:spTgt spid="6"/>
                                        </p:tgtEl>
                                        <p:attrNameLst>
                                          <p:attrName>ppt_y</p:attrName>
                                        </p:attrNameLst>
                                      </p:cBhvr>
                                      <p:tavLst>
                                        <p:tav tm="0">
                                          <p:val>
                                            <p:strVal val="ppt_y"/>
                                          </p:val>
                                        </p:tav>
                                        <p:tav tm="100000">
                                          <p:val>
                                            <p:strVal val="ppt_y"/>
                                          </p:val>
                                        </p:tav>
                                      </p:tavLst>
                                    </p:anim>
                                    <p:set>
                                      <p:cBhvr>
                                        <p:cTn id="571" dur="1" fill="hold">
                                          <p:stCondLst>
                                            <p:cond delay="3499"/>
                                          </p:stCondLst>
                                        </p:cTn>
                                        <p:tgtEl>
                                          <p:spTgt spid="6"/>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3500"/>
                                        <p:tgtEl>
                                          <p:spTgt spid="6"/>
                                        </p:tgtEl>
                                      </p:cBhvr>
                                    </p:animEffect>
                                    <p:set>
                                      <p:cBhvr>
                                        <p:cTn id="574" dur="1" fill="hold">
                                          <p:stCondLst>
                                            <p:cond delay="3499"/>
                                          </p:stCondLst>
                                        </p:cTn>
                                        <p:tgtEl>
                                          <p:spTgt spid="6"/>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5"/>
                                        </p:tgtEl>
                                        <p:attrNameLst>
                                          <p:attrName>style.visibility</p:attrName>
                                        </p:attrNameLst>
                                      </p:cBhvr>
                                      <p:to>
                                        <p:strVal val="visible"/>
                                      </p:to>
                                    </p:set>
                                    <p:anim calcmode="lin" valueType="num">
                                      <p:cBhvr additive="base">
                                        <p:cTn id="577" dur="3500" fill="hold"/>
                                        <p:tgtEl>
                                          <p:spTgt spid="5"/>
                                        </p:tgtEl>
                                        <p:attrNameLst>
                                          <p:attrName>ppt_x</p:attrName>
                                        </p:attrNameLst>
                                      </p:cBhvr>
                                      <p:tavLst>
                                        <p:tav tm="0">
                                          <p:val>
                                            <p:strVal val="0-#ppt_w/2"/>
                                          </p:val>
                                        </p:tav>
                                        <p:tav tm="100000">
                                          <p:val>
                                            <p:strVal val="#ppt_x"/>
                                          </p:val>
                                        </p:tav>
                                      </p:tavLst>
                                    </p:anim>
                                    <p:anim calcmode="lin" valueType="num">
                                      <p:cBhvr additive="base">
                                        <p:cTn id="578" dur="3500" fill="hold"/>
                                        <p:tgtEl>
                                          <p:spTgt spid="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
                                        </p:tgtEl>
                                        <p:attrNameLst>
                                          <p:attrName>style.visibility</p:attrName>
                                        </p:attrNameLst>
                                      </p:cBhvr>
                                      <p:to>
                                        <p:strVal val="visible"/>
                                      </p:to>
                                    </p:set>
                                    <p:anim calcmode="lin" valueType="num">
                                      <p:cBhvr>
                                        <p:cTn id="581" dur="3500" fill="hold"/>
                                        <p:tgtEl>
                                          <p:spTgt spid="5"/>
                                        </p:tgtEl>
                                        <p:attrNameLst>
                                          <p:attrName>ppt_w</p:attrName>
                                        </p:attrNameLst>
                                      </p:cBhvr>
                                      <p:tavLst>
                                        <p:tav tm="0" fmla="#ppt_w*sin(2.5*pi*$)">
                                          <p:val>
                                            <p:fltVal val="0"/>
                                          </p:val>
                                        </p:tav>
                                        <p:tav tm="100000">
                                          <p:val>
                                            <p:fltVal val="1"/>
                                          </p:val>
                                        </p:tav>
                                      </p:tavLst>
                                    </p:anim>
                                    <p:anim calcmode="lin" valueType="num">
                                      <p:cBhvr>
                                        <p:cTn id="582" dur="3500" fill="hold"/>
                                        <p:tgtEl>
                                          <p:spTgt spid="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500"/>
                                        <p:tgtEl>
                                          <p:spTgt spid="5"/>
                                        </p:tgtEl>
                                        <p:attrNameLst>
                                          <p:attrName>ppt_x</p:attrName>
                                        </p:attrNameLst>
                                      </p:cBhvr>
                                      <p:tavLst>
                                        <p:tav tm="0">
                                          <p:val>
                                            <p:strVal val="ppt_x"/>
                                          </p:val>
                                        </p:tav>
                                        <p:tav tm="100000">
                                          <p:val>
                                            <p:strVal val="1+ppt_w/2"/>
                                          </p:val>
                                        </p:tav>
                                      </p:tavLst>
                                    </p:anim>
                                    <p:anim calcmode="lin" valueType="num">
                                      <p:cBhvr additive="base">
                                        <p:cTn id="585" dur="3500"/>
                                        <p:tgtEl>
                                          <p:spTgt spid="5"/>
                                        </p:tgtEl>
                                        <p:attrNameLst>
                                          <p:attrName>ppt_y</p:attrName>
                                        </p:attrNameLst>
                                      </p:cBhvr>
                                      <p:tavLst>
                                        <p:tav tm="0">
                                          <p:val>
                                            <p:strVal val="ppt_y"/>
                                          </p:val>
                                        </p:tav>
                                        <p:tav tm="100000">
                                          <p:val>
                                            <p:strVal val="ppt_y"/>
                                          </p:val>
                                        </p:tav>
                                      </p:tavLst>
                                    </p:anim>
                                    <p:set>
                                      <p:cBhvr>
                                        <p:cTn id="586" dur="1" fill="hold">
                                          <p:stCondLst>
                                            <p:cond delay="3499"/>
                                          </p:stCondLst>
                                        </p:cTn>
                                        <p:tgtEl>
                                          <p:spTgt spid="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3500"/>
                                        <p:tgtEl>
                                          <p:spTgt spid="5"/>
                                        </p:tgtEl>
                                      </p:cBhvr>
                                    </p:animEffect>
                                    <p:set>
                                      <p:cBhvr>
                                        <p:cTn id="589" dur="1" fill="hold">
                                          <p:stCondLst>
                                            <p:cond delay="3499"/>
                                          </p:stCondLst>
                                        </p:cTn>
                                        <p:tgtEl>
                                          <p:spTgt spid="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4"/>
                                        </p:tgtEl>
                                        <p:attrNameLst>
                                          <p:attrName>style.visibility</p:attrName>
                                        </p:attrNameLst>
                                      </p:cBhvr>
                                      <p:to>
                                        <p:strVal val="visible"/>
                                      </p:to>
                                    </p:set>
                                    <p:anim calcmode="lin" valueType="num">
                                      <p:cBhvr additive="base">
                                        <p:cTn id="592" dur="3500" fill="hold"/>
                                        <p:tgtEl>
                                          <p:spTgt spid="4"/>
                                        </p:tgtEl>
                                        <p:attrNameLst>
                                          <p:attrName>ppt_x</p:attrName>
                                        </p:attrNameLst>
                                      </p:cBhvr>
                                      <p:tavLst>
                                        <p:tav tm="0">
                                          <p:val>
                                            <p:strVal val="0-#ppt_w/2"/>
                                          </p:val>
                                        </p:tav>
                                        <p:tav tm="100000">
                                          <p:val>
                                            <p:strVal val="#ppt_x"/>
                                          </p:val>
                                        </p:tav>
                                      </p:tavLst>
                                    </p:anim>
                                    <p:anim calcmode="lin" valueType="num">
                                      <p:cBhvr additive="base">
                                        <p:cTn id="593" dur="3500" fill="hold"/>
                                        <p:tgtEl>
                                          <p:spTgt spid="4"/>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
                                        </p:tgtEl>
                                        <p:attrNameLst>
                                          <p:attrName>style.visibility</p:attrName>
                                        </p:attrNameLst>
                                      </p:cBhvr>
                                      <p:to>
                                        <p:strVal val="visible"/>
                                      </p:to>
                                    </p:set>
                                    <p:anim calcmode="lin" valueType="num">
                                      <p:cBhvr>
                                        <p:cTn id="596" dur="3500" fill="hold"/>
                                        <p:tgtEl>
                                          <p:spTgt spid="4"/>
                                        </p:tgtEl>
                                        <p:attrNameLst>
                                          <p:attrName>ppt_w</p:attrName>
                                        </p:attrNameLst>
                                      </p:cBhvr>
                                      <p:tavLst>
                                        <p:tav tm="0" fmla="#ppt_w*sin(2.5*pi*$)">
                                          <p:val>
                                            <p:fltVal val="0"/>
                                          </p:val>
                                        </p:tav>
                                        <p:tav tm="100000">
                                          <p:val>
                                            <p:fltVal val="1"/>
                                          </p:val>
                                        </p:tav>
                                      </p:tavLst>
                                    </p:anim>
                                    <p:anim calcmode="lin" valueType="num">
                                      <p:cBhvr>
                                        <p:cTn id="597" dur="3500" fill="hold"/>
                                        <p:tgtEl>
                                          <p:spTgt spid="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500"/>
                                        <p:tgtEl>
                                          <p:spTgt spid="4"/>
                                        </p:tgtEl>
                                        <p:attrNameLst>
                                          <p:attrName>ppt_x</p:attrName>
                                        </p:attrNameLst>
                                      </p:cBhvr>
                                      <p:tavLst>
                                        <p:tav tm="0">
                                          <p:val>
                                            <p:strVal val="ppt_x"/>
                                          </p:val>
                                        </p:tav>
                                        <p:tav tm="100000">
                                          <p:val>
                                            <p:strVal val="1+ppt_w/2"/>
                                          </p:val>
                                        </p:tav>
                                      </p:tavLst>
                                    </p:anim>
                                    <p:anim calcmode="lin" valueType="num">
                                      <p:cBhvr additive="base">
                                        <p:cTn id="600" dur="3500"/>
                                        <p:tgtEl>
                                          <p:spTgt spid="4"/>
                                        </p:tgtEl>
                                        <p:attrNameLst>
                                          <p:attrName>ppt_y</p:attrName>
                                        </p:attrNameLst>
                                      </p:cBhvr>
                                      <p:tavLst>
                                        <p:tav tm="0">
                                          <p:val>
                                            <p:strVal val="ppt_y"/>
                                          </p:val>
                                        </p:tav>
                                        <p:tav tm="100000">
                                          <p:val>
                                            <p:strVal val="ppt_y"/>
                                          </p:val>
                                        </p:tav>
                                      </p:tavLst>
                                    </p:anim>
                                    <p:set>
                                      <p:cBhvr>
                                        <p:cTn id="601" dur="1" fill="hold">
                                          <p:stCondLst>
                                            <p:cond delay="3499"/>
                                          </p:stCondLst>
                                        </p:cTn>
                                        <p:tgtEl>
                                          <p:spTgt spid="4"/>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3500"/>
                                        <p:tgtEl>
                                          <p:spTgt spid="4"/>
                                        </p:tgtEl>
                                      </p:cBhvr>
                                    </p:animEffect>
                                    <p:set>
                                      <p:cBhvr>
                                        <p:cTn id="604" dur="1" fill="hold">
                                          <p:stCondLst>
                                            <p:cond delay="3499"/>
                                          </p:stCondLst>
                                        </p:cTn>
                                        <p:tgtEl>
                                          <p:spTgt spid="4"/>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3"/>
                                        </p:tgtEl>
                                        <p:attrNameLst>
                                          <p:attrName>style.visibility</p:attrName>
                                        </p:attrNameLst>
                                      </p:cBhvr>
                                      <p:to>
                                        <p:strVal val="visible"/>
                                      </p:to>
                                    </p:set>
                                    <p:anim calcmode="lin" valueType="num">
                                      <p:cBhvr additive="base">
                                        <p:cTn id="607" dur="3500" fill="hold"/>
                                        <p:tgtEl>
                                          <p:spTgt spid="3"/>
                                        </p:tgtEl>
                                        <p:attrNameLst>
                                          <p:attrName>ppt_x</p:attrName>
                                        </p:attrNameLst>
                                      </p:cBhvr>
                                      <p:tavLst>
                                        <p:tav tm="0">
                                          <p:val>
                                            <p:strVal val="0-#ppt_w/2"/>
                                          </p:val>
                                        </p:tav>
                                        <p:tav tm="100000">
                                          <p:val>
                                            <p:strVal val="#ppt_x"/>
                                          </p:val>
                                        </p:tav>
                                      </p:tavLst>
                                    </p:anim>
                                    <p:anim calcmode="lin" valueType="num">
                                      <p:cBhvr additive="base">
                                        <p:cTn id="608" dur="3500" fill="hold"/>
                                        <p:tgtEl>
                                          <p:spTgt spid="3"/>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3"/>
                                        </p:tgtEl>
                                        <p:attrNameLst>
                                          <p:attrName>style.visibility</p:attrName>
                                        </p:attrNameLst>
                                      </p:cBhvr>
                                      <p:to>
                                        <p:strVal val="visible"/>
                                      </p:to>
                                    </p:set>
                                    <p:anim calcmode="lin" valueType="num">
                                      <p:cBhvr>
                                        <p:cTn id="611" dur="3500" fill="hold"/>
                                        <p:tgtEl>
                                          <p:spTgt spid="3"/>
                                        </p:tgtEl>
                                        <p:attrNameLst>
                                          <p:attrName>ppt_w</p:attrName>
                                        </p:attrNameLst>
                                      </p:cBhvr>
                                      <p:tavLst>
                                        <p:tav tm="0" fmla="#ppt_w*sin(2.5*pi*$)">
                                          <p:val>
                                            <p:fltVal val="0"/>
                                          </p:val>
                                        </p:tav>
                                        <p:tav tm="100000">
                                          <p:val>
                                            <p:fltVal val="1"/>
                                          </p:val>
                                        </p:tav>
                                      </p:tavLst>
                                    </p:anim>
                                    <p:anim calcmode="lin" valueType="num">
                                      <p:cBhvr>
                                        <p:cTn id="612" dur="3500" fill="hold"/>
                                        <p:tgtEl>
                                          <p:spTgt spid="3"/>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500"/>
                                        <p:tgtEl>
                                          <p:spTgt spid="3"/>
                                        </p:tgtEl>
                                        <p:attrNameLst>
                                          <p:attrName>ppt_x</p:attrName>
                                        </p:attrNameLst>
                                      </p:cBhvr>
                                      <p:tavLst>
                                        <p:tav tm="0">
                                          <p:val>
                                            <p:strVal val="ppt_x"/>
                                          </p:val>
                                        </p:tav>
                                        <p:tav tm="100000">
                                          <p:val>
                                            <p:strVal val="1+ppt_w/2"/>
                                          </p:val>
                                        </p:tav>
                                      </p:tavLst>
                                    </p:anim>
                                    <p:anim calcmode="lin" valueType="num">
                                      <p:cBhvr additive="base">
                                        <p:cTn id="615" dur="3500"/>
                                        <p:tgtEl>
                                          <p:spTgt spid="3"/>
                                        </p:tgtEl>
                                        <p:attrNameLst>
                                          <p:attrName>ppt_y</p:attrName>
                                        </p:attrNameLst>
                                      </p:cBhvr>
                                      <p:tavLst>
                                        <p:tav tm="0">
                                          <p:val>
                                            <p:strVal val="ppt_y"/>
                                          </p:val>
                                        </p:tav>
                                        <p:tav tm="100000">
                                          <p:val>
                                            <p:strVal val="ppt_y"/>
                                          </p:val>
                                        </p:tav>
                                      </p:tavLst>
                                    </p:anim>
                                    <p:set>
                                      <p:cBhvr>
                                        <p:cTn id="616" dur="1" fill="hold">
                                          <p:stCondLst>
                                            <p:cond delay="3499"/>
                                          </p:stCondLst>
                                        </p:cTn>
                                        <p:tgtEl>
                                          <p:spTgt spid="3"/>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3500"/>
                                        <p:tgtEl>
                                          <p:spTgt spid="3"/>
                                        </p:tgtEl>
                                      </p:cBhvr>
                                    </p:animEffect>
                                    <p:set>
                                      <p:cBhvr>
                                        <p:cTn id="619" dur="1" fill="hold">
                                          <p:stCondLst>
                                            <p:cond delay="3499"/>
                                          </p:stCondLst>
                                        </p:cTn>
                                        <p:tgtEl>
                                          <p:spTgt spid="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2"/>
                                        </p:tgtEl>
                                        <p:attrNameLst>
                                          <p:attrName>style.visibility</p:attrName>
                                        </p:attrNameLst>
                                      </p:cBhvr>
                                      <p:to>
                                        <p:strVal val="visible"/>
                                      </p:to>
                                    </p:set>
                                    <p:anim calcmode="lin" valueType="num">
                                      <p:cBhvr additive="base">
                                        <p:cTn id="622" dur="3500" fill="hold"/>
                                        <p:tgtEl>
                                          <p:spTgt spid="2"/>
                                        </p:tgtEl>
                                        <p:attrNameLst>
                                          <p:attrName>ppt_x</p:attrName>
                                        </p:attrNameLst>
                                      </p:cBhvr>
                                      <p:tavLst>
                                        <p:tav tm="0">
                                          <p:val>
                                            <p:strVal val="0-#ppt_w/2"/>
                                          </p:val>
                                        </p:tav>
                                        <p:tav tm="100000">
                                          <p:val>
                                            <p:strVal val="#ppt_x"/>
                                          </p:val>
                                        </p:tav>
                                      </p:tavLst>
                                    </p:anim>
                                    <p:anim calcmode="lin" valueType="num">
                                      <p:cBhvr additive="base">
                                        <p:cTn id="623" dur="3500" fill="hold"/>
                                        <p:tgtEl>
                                          <p:spTgt spid="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2"/>
                                        </p:tgtEl>
                                        <p:attrNameLst>
                                          <p:attrName>style.visibility</p:attrName>
                                        </p:attrNameLst>
                                      </p:cBhvr>
                                      <p:to>
                                        <p:strVal val="visible"/>
                                      </p:to>
                                    </p:set>
                                    <p:anim calcmode="lin" valueType="num">
                                      <p:cBhvr>
                                        <p:cTn id="626" dur="3500" fill="hold"/>
                                        <p:tgtEl>
                                          <p:spTgt spid="2"/>
                                        </p:tgtEl>
                                        <p:attrNameLst>
                                          <p:attrName>ppt_w</p:attrName>
                                        </p:attrNameLst>
                                      </p:cBhvr>
                                      <p:tavLst>
                                        <p:tav tm="0" fmla="#ppt_w*sin(2.5*pi*$)">
                                          <p:val>
                                            <p:fltVal val="0"/>
                                          </p:val>
                                        </p:tav>
                                        <p:tav tm="100000">
                                          <p:val>
                                            <p:fltVal val="1"/>
                                          </p:val>
                                        </p:tav>
                                      </p:tavLst>
                                    </p:anim>
                                    <p:anim calcmode="lin" valueType="num">
                                      <p:cBhvr>
                                        <p:cTn id="627" dur="3500" fill="hold"/>
                                        <p:tgtEl>
                                          <p:spTgt spid="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500"/>
                                        <p:tgtEl>
                                          <p:spTgt spid="2"/>
                                        </p:tgtEl>
                                        <p:attrNameLst>
                                          <p:attrName>ppt_x</p:attrName>
                                        </p:attrNameLst>
                                      </p:cBhvr>
                                      <p:tavLst>
                                        <p:tav tm="0">
                                          <p:val>
                                            <p:strVal val="ppt_x"/>
                                          </p:val>
                                        </p:tav>
                                        <p:tav tm="100000">
                                          <p:val>
                                            <p:strVal val="1+ppt_w/2"/>
                                          </p:val>
                                        </p:tav>
                                      </p:tavLst>
                                    </p:anim>
                                    <p:anim calcmode="lin" valueType="num">
                                      <p:cBhvr additive="base">
                                        <p:cTn id="630" dur="3500"/>
                                        <p:tgtEl>
                                          <p:spTgt spid="2"/>
                                        </p:tgtEl>
                                        <p:attrNameLst>
                                          <p:attrName>ppt_y</p:attrName>
                                        </p:attrNameLst>
                                      </p:cBhvr>
                                      <p:tavLst>
                                        <p:tav tm="0">
                                          <p:val>
                                            <p:strVal val="ppt_y"/>
                                          </p:val>
                                        </p:tav>
                                        <p:tav tm="100000">
                                          <p:val>
                                            <p:strVal val="ppt_y"/>
                                          </p:val>
                                        </p:tav>
                                      </p:tavLst>
                                    </p:anim>
                                    <p:set>
                                      <p:cBhvr>
                                        <p:cTn id="631" dur="1" fill="hold">
                                          <p:stCondLst>
                                            <p:cond delay="3499"/>
                                          </p:stCondLst>
                                        </p:cTn>
                                        <p:tgtEl>
                                          <p:spTgt spid="2"/>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3500"/>
                                        <p:tgtEl>
                                          <p:spTgt spid="2"/>
                                        </p:tgtEl>
                                      </p:cBhvr>
                                    </p:animEffect>
                                    <p:set>
                                      <p:cBhvr>
                                        <p:cTn id="634" dur="1" fill="hold">
                                          <p:stCondLst>
                                            <p:cond delay="3499"/>
                                          </p:stCondLst>
                                        </p:cTn>
                                        <p:tgtEl>
                                          <p:spTgt spid="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3500" fill="hold"/>
                                        <p:tgtEl>
                                          <p:spTgt spid="87"/>
                                        </p:tgtEl>
                                        <p:attrNameLst>
                                          <p:attrName>ppt_x</p:attrName>
                                        </p:attrNameLst>
                                      </p:cBhvr>
                                      <p:tavLst>
                                        <p:tav tm="0">
                                          <p:val>
                                            <p:strVal val="0-#ppt_w/2"/>
                                          </p:val>
                                        </p:tav>
                                        <p:tav tm="100000">
                                          <p:val>
                                            <p:strVal val="#ppt_x"/>
                                          </p:val>
                                        </p:tav>
                                      </p:tavLst>
                                    </p:anim>
                                    <p:anim calcmode="lin" valueType="num">
                                      <p:cBhvr additive="base">
                                        <p:cTn id="638" dur="35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3500" fill="hold"/>
                                        <p:tgtEl>
                                          <p:spTgt spid="87"/>
                                        </p:tgtEl>
                                        <p:attrNameLst>
                                          <p:attrName>ppt_w</p:attrName>
                                        </p:attrNameLst>
                                      </p:cBhvr>
                                      <p:tavLst>
                                        <p:tav tm="0" fmla="#ppt_w*sin(2.5*pi*$)">
                                          <p:val>
                                            <p:fltVal val="0"/>
                                          </p:val>
                                        </p:tav>
                                        <p:tav tm="100000">
                                          <p:val>
                                            <p:fltVal val="1"/>
                                          </p:val>
                                        </p:tav>
                                      </p:tavLst>
                                    </p:anim>
                                    <p:anim calcmode="lin" valueType="num">
                                      <p:cBhvr>
                                        <p:cTn id="642" dur="35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3500"/>
                                        <p:tgtEl>
                                          <p:spTgt spid="87"/>
                                        </p:tgtEl>
                                        <p:attrNameLst>
                                          <p:attrName>ppt_x</p:attrName>
                                        </p:attrNameLst>
                                      </p:cBhvr>
                                      <p:tavLst>
                                        <p:tav tm="0">
                                          <p:val>
                                            <p:strVal val="ppt_x"/>
                                          </p:val>
                                        </p:tav>
                                        <p:tav tm="100000">
                                          <p:val>
                                            <p:strVal val="0-ppt_w/2"/>
                                          </p:val>
                                        </p:tav>
                                      </p:tavLst>
                                    </p:anim>
                                    <p:anim calcmode="lin" valueType="num">
                                      <p:cBhvr additive="base">
                                        <p:cTn id="645" dur="3500"/>
                                        <p:tgtEl>
                                          <p:spTgt spid="87"/>
                                        </p:tgtEl>
                                        <p:attrNameLst>
                                          <p:attrName>ppt_y</p:attrName>
                                        </p:attrNameLst>
                                      </p:cBhvr>
                                      <p:tavLst>
                                        <p:tav tm="0">
                                          <p:val>
                                            <p:strVal val="ppt_y"/>
                                          </p:val>
                                        </p:tav>
                                        <p:tav tm="100000">
                                          <p:val>
                                            <p:strVal val="ppt_y"/>
                                          </p:val>
                                        </p:tav>
                                      </p:tavLst>
                                    </p:anim>
                                    <p:set>
                                      <p:cBhvr>
                                        <p:cTn id="646" dur="1" fill="hold">
                                          <p:stCondLst>
                                            <p:cond delay="3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3500"/>
                                        <p:tgtEl>
                                          <p:spTgt spid="87"/>
                                        </p:tgtEl>
                                      </p:cBhvr>
                                    </p:animEffect>
                                    <p:set>
                                      <p:cBhvr>
                                        <p:cTn id="649" dur="1" fill="hold">
                                          <p:stCondLst>
                                            <p:cond delay="3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3500" fill="hold"/>
                                        <p:tgtEl>
                                          <p:spTgt spid="86"/>
                                        </p:tgtEl>
                                        <p:attrNameLst>
                                          <p:attrName>ppt_x</p:attrName>
                                        </p:attrNameLst>
                                      </p:cBhvr>
                                      <p:tavLst>
                                        <p:tav tm="0">
                                          <p:val>
                                            <p:strVal val="0-#ppt_w/2"/>
                                          </p:val>
                                        </p:tav>
                                        <p:tav tm="100000">
                                          <p:val>
                                            <p:strVal val="#ppt_x"/>
                                          </p:val>
                                        </p:tav>
                                      </p:tavLst>
                                    </p:anim>
                                    <p:anim calcmode="lin" valueType="num">
                                      <p:cBhvr additive="base">
                                        <p:cTn id="653" dur="35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3500" fill="hold"/>
                                        <p:tgtEl>
                                          <p:spTgt spid="86"/>
                                        </p:tgtEl>
                                        <p:attrNameLst>
                                          <p:attrName>ppt_w</p:attrName>
                                        </p:attrNameLst>
                                      </p:cBhvr>
                                      <p:tavLst>
                                        <p:tav tm="0" fmla="#ppt_w*sin(2.5*pi*$)">
                                          <p:val>
                                            <p:fltVal val="0"/>
                                          </p:val>
                                        </p:tav>
                                        <p:tav tm="100000">
                                          <p:val>
                                            <p:fltVal val="1"/>
                                          </p:val>
                                        </p:tav>
                                      </p:tavLst>
                                    </p:anim>
                                    <p:anim calcmode="lin" valueType="num">
                                      <p:cBhvr>
                                        <p:cTn id="657" dur="35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3500"/>
                                        <p:tgtEl>
                                          <p:spTgt spid="86"/>
                                        </p:tgtEl>
                                        <p:attrNameLst>
                                          <p:attrName>ppt_x</p:attrName>
                                        </p:attrNameLst>
                                      </p:cBhvr>
                                      <p:tavLst>
                                        <p:tav tm="0">
                                          <p:val>
                                            <p:strVal val="ppt_x"/>
                                          </p:val>
                                        </p:tav>
                                        <p:tav tm="100000">
                                          <p:val>
                                            <p:strVal val="0-ppt_w/2"/>
                                          </p:val>
                                        </p:tav>
                                      </p:tavLst>
                                    </p:anim>
                                    <p:anim calcmode="lin" valueType="num">
                                      <p:cBhvr additive="base">
                                        <p:cTn id="660" dur="3500"/>
                                        <p:tgtEl>
                                          <p:spTgt spid="86"/>
                                        </p:tgtEl>
                                        <p:attrNameLst>
                                          <p:attrName>ppt_y</p:attrName>
                                        </p:attrNameLst>
                                      </p:cBhvr>
                                      <p:tavLst>
                                        <p:tav tm="0">
                                          <p:val>
                                            <p:strVal val="ppt_y"/>
                                          </p:val>
                                        </p:tav>
                                        <p:tav tm="100000">
                                          <p:val>
                                            <p:strVal val="ppt_y"/>
                                          </p:val>
                                        </p:tav>
                                      </p:tavLst>
                                    </p:anim>
                                    <p:set>
                                      <p:cBhvr>
                                        <p:cTn id="661" dur="1" fill="hold">
                                          <p:stCondLst>
                                            <p:cond delay="3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3500"/>
                                        <p:tgtEl>
                                          <p:spTgt spid="86"/>
                                        </p:tgtEl>
                                      </p:cBhvr>
                                    </p:animEffect>
                                    <p:set>
                                      <p:cBhvr>
                                        <p:cTn id="664" dur="1" fill="hold">
                                          <p:stCondLst>
                                            <p:cond delay="3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3500" fill="hold"/>
                                        <p:tgtEl>
                                          <p:spTgt spid="85"/>
                                        </p:tgtEl>
                                        <p:attrNameLst>
                                          <p:attrName>ppt_x</p:attrName>
                                        </p:attrNameLst>
                                      </p:cBhvr>
                                      <p:tavLst>
                                        <p:tav tm="0">
                                          <p:val>
                                            <p:strVal val="0-#ppt_w/2"/>
                                          </p:val>
                                        </p:tav>
                                        <p:tav tm="100000">
                                          <p:val>
                                            <p:strVal val="#ppt_x"/>
                                          </p:val>
                                        </p:tav>
                                      </p:tavLst>
                                    </p:anim>
                                    <p:anim calcmode="lin" valueType="num">
                                      <p:cBhvr additive="base">
                                        <p:cTn id="668" dur="35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3500" fill="hold"/>
                                        <p:tgtEl>
                                          <p:spTgt spid="85"/>
                                        </p:tgtEl>
                                        <p:attrNameLst>
                                          <p:attrName>ppt_w</p:attrName>
                                        </p:attrNameLst>
                                      </p:cBhvr>
                                      <p:tavLst>
                                        <p:tav tm="0" fmla="#ppt_w*sin(2.5*pi*$)">
                                          <p:val>
                                            <p:fltVal val="0"/>
                                          </p:val>
                                        </p:tav>
                                        <p:tav tm="100000">
                                          <p:val>
                                            <p:fltVal val="1"/>
                                          </p:val>
                                        </p:tav>
                                      </p:tavLst>
                                    </p:anim>
                                    <p:anim calcmode="lin" valueType="num">
                                      <p:cBhvr>
                                        <p:cTn id="672" dur="35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500"/>
                                        <p:tgtEl>
                                          <p:spTgt spid="85"/>
                                        </p:tgtEl>
                                        <p:attrNameLst>
                                          <p:attrName>ppt_x</p:attrName>
                                        </p:attrNameLst>
                                      </p:cBhvr>
                                      <p:tavLst>
                                        <p:tav tm="0">
                                          <p:val>
                                            <p:strVal val="ppt_x"/>
                                          </p:val>
                                        </p:tav>
                                        <p:tav tm="100000">
                                          <p:val>
                                            <p:strVal val="0-ppt_w/2"/>
                                          </p:val>
                                        </p:tav>
                                      </p:tavLst>
                                    </p:anim>
                                    <p:anim calcmode="lin" valueType="num">
                                      <p:cBhvr additive="base">
                                        <p:cTn id="675" dur="3500"/>
                                        <p:tgtEl>
                                          <p:spTgt spid="85"/>
                                        </p:tgtEl>
                                        <p:attrNameLst>
                                          <p:attrName>ppt_y</p:attrName>
                                        </p:attrNameLst>
                                      </p:cBhvr>
                                      <p:tavLst>
                                        <p:tav tm="0">
                                          <p:val>
                                            <p:strVal val="ppt_y"/>
                                          </p:val>
                                        </p:tav>
                                        <p:tav tm="100000">
                                          <p:val>
                                            <p:strVal val="ppt_y"/>
                                          </p:val>
                                        </p:tav>
                                      </p:tavLst>
                                    </p:anim>
                                    <p:set>
                                      <p:cBhvr>
                                        <p:cTn id="676" dur="1" fill="hold">
                                          <p:stCondLst>
                                            <p:cond delay="3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3500"/>
                                        <p:tgtEl>
                                          <p:spTgt spid="85"/>
                                        </p:tgtEl>
                                      </p:cBhvr>
                                    </p:animEffect>
                                    <p:set>
                                      <p:cBhvr>
                                        <p:cTn id="679" dur="1" fill="hold">
                                          <p:stCondLst>
                                            <p:cond delay="3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3500" fill="hold"/>
                                        <p:tgtEl>
                                          <p:spTgt spid="84"/>
                                        </p:tgtEl>
                                        <p:attrNameLst>
                                          <p:attrName>ppt_x</p:attrName>
                                        </p:attrNameLst>
                                      </p:cBhvr>
                                      <p:tavLst>
                                        <p:tav tm="0">
                                          <p:val>
                                            <p:strVal val="0-#ppt_w/2"/>
                                          </p:val>
                                        </p:tav>
                                        <p:tav tm="100000">
                                          <p:val>
                                            <p:strVal val="#ppt_x"/>
                                          </p:val>
                                        </p:tav>
                                      </p:tavLst>
                                    </p:anim>
                                    <p:anim calcmode="lin" valueType="num">
                                      <p:cBhvr additive="base">
                                        <p:cTn id="683" dur="35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3500" fill="hold"/>
                                        <p:tgtEl>
                                          <p:spTgt spid="84"/>
                                        </p:tgtEl>
                                        <p:attrNameLst>
                                          <p:attrName>ppt_w</p:attrName>
                                        </p:attrNameLst>
                                      </p:cBhvr>
                                      <p:tavLst>
                                        <p:tav tm="0" fmla="#ppt_w*sin(2.5*pi*$)">
                                          <p:val>
                                            <p:fltVal val="0"/>
                                          </p:val>
                                        </p:tav>
                                        <p:tav tm="100000">
                                          <p:val>
                                            <p:fltVal val="1"/>
                                          </p:val>
                                        </p:tav>
                                      </p:tavLst>
                                    </p:anim>
                                    <p:anim calcmode="lin" valueType="num">
                                      <p:cBhvr>
                                        <p:cTn id="687" dur="35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3500"/>
                                        <p:tgtEl>
                                          <p:spTgt spid="84"/>
                                        </p:tgtEl>
                                        <p:attrNameLst>
                                          <p:attrName>ppt_x</p:attrName>
                                        </p:attrNameLst>
                                      </p:cBhvr>
                                      <p:tavLst>
                                        <p:tav tm="0">
                                          <p:val>
                                            <p:strVal val="ppt_x"/>
                                          </p:val>
                                        </p:tav>
                                        <p:tav tm="100000">
                                          <p:val>
                                            <p:strVal val="0-ppt_w/2"/>
                                          </p:val>
                                        </p:tav>
                                      </p:tavLst>
                                    </p:anim>
                                    <p:anim calcmode="lin" valueType="num">
                                      <p:cBhvr additive="base">
                                        <p:cTn id="690" dur="3500"/>
                                        <p:tgtEl>
                                          <p:spTgt spid="84"/>
                                        </p:tgtEl>
                                        <p:attrNameLst>
                                          <p:attrName>ppt_y</p:attrName>
                                        </p:attrNameLst>
                                      </p:cBhvr>
                                      <p:tavLst>
                                        <p:tav tm="0">
                                          <p:val>
                                            <p:strVal val="ppt_y"/>
                                          </p:val>
                                        </p:tav>
                                        <p:tav tm="100000">
                                          <p:val>
                                            <p:strVal val="ppt_y"/>
                                          </p:val>
                                        </p:tav>
                                      </p:tavLst>
                                    </p:anim>
                                    <p:set>
                                      <p:cBhvr>
                                        <p:cTn id="691" dur="1" fill="hold">
                                          <p:stCondLst>
                                            <p:cond delay="3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3500"/>
                                        <p:tgtEl>
                                          <p:spTgt spid="84"/>
                                        </p:tgtEl>
                                      </p:cBhvr>
                                    </p:animEffect>
                                    <p:set>
                                      <p:cBhvr>
                                        <p:cTn id="694" dur="1" fill="hold">
                                          <p:stCondLst>
                                            <p:cond delay="3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3500" fill="hold"/>
                                        <p:tgtEl>
                                          <p:spTgt spid="83"/>
                                        </p:tgtEl>
                                        <p:attrNameLst>
                                          <p:attrName>ppt_x</p:attrName>
                                        </p:attrNameLst>
                                      </p:cBhvr>
                                      <p:tavLst>
                                        <p:tav tm="0">
                                          <p:val>
                                            <p:strVal val="0-#ppt_w/2"/>
                                          </p:val>
                                        </p:tav>
                                        <p:tav tm="100000">
                                          <p:val>
                                            <p:strVal val="#ppt_x"/>
                                          </p:val>
                                        </p:tav>
                                      </p:tavLst>
                                    </p:anim>
                                    <p:anim calcmode="lin" valueType="num">
                                      <p:cBhvr additive="base">
                                        <p:cTn id="698" dur="35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3500" fill="hold"/>
                                        <p:tgtEl>
                                          <p:spTgt spid="83"/>
                                        </p:tgtEl>
                                        <p:attrNameLst>
                                          <p:attrName>ppt_w</p:attrName>
                                        </p:attrNameLst>
                                      </p:cBhvr>
                                      <p:tavLst>
                                        <p:tav tm="0" fmla="#ppt_w*sin(2.5*pi*$)">
                                          <p:val>
                                            <p:fltVal val="0"/>
                                          </p:val>
                                        </p:tav>
                                        <p:tav tm="100000">
                                          <p:val>
                                            <p:fltVal val="1"/>
                                          </p:val>
                                        </p:tav>
                                      </p:tavLst>
                                    </p:anim>
                                    <p:anim calcmode="lin" valueType="num">
                                      <p:cBhvr>
                                        <p:cTn id="702" dur="35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3500"/>
                                        <p:tgtEl>
                                          <p:spTgt spid="83"/>
                                        </p:tgtEl>
                                        <p:attrNameLst>
                                          <p:attrName>ppt_x</p:attrName>
                                        </p:attrNameLst>
                                      </p:cBhvr>
                                      <p:tavLst>
                                        <p:tav tm="0">
                                          <p:val>
                                            <p:strVal val="ppt_x"/>
                                          </p:val>
                                        </p:tav>
                                        <p:tav tm="100000">
                                          <p:val>
                                            <p:strVal val="0-ppt_w/2"/>
                                          </p:val>
                                        </p:tav>
                                      </p:tavLst>
                                    </p:anim>
                                    <p:anim calcmode="lin" valueType="num">
                                      <p:cBhvr additive="base">
                                        <p:cTn id="705" dur="3500"/>
                                        <p:tgtEl>
                                          <p:spTgt spid="83"/>
                                        </p:tgtEl>
                                        <p:attrNameLst>
                                          <p:attrName>ppt_y</p:attrName>
                                        </p:attrNameLst>
                                      </p:cBhvr>
                                      <p:tavLst>
                                        <p:tav tm="0">
                                          <p:val>
                                            <p:strVal val="ppt_y"/>
                                          </p:val>
                                        </p:tav>
                                        <p:tav tm="100000">
                                          <p:val>
                                            <p:strVal val="ppt_y"/>
                                          </p:val>
                                        </p:tav>
                                      </p:tavLst>
                                    </p:anim>
                                    <p:set>
                                      <p:cBhvr>
                                        <p:cTn id="706" dur="1" fill="hold">
                                          <p:stCondLst>
                                            <p:cond delay="3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3500"/>
                                        <p:tgtEl>
                                          <p:spTgt spid="83"/>
                                        </p:tgtEl>
                                      </p:cBhvr>
                                    </p:animEffect>
                                    <p:set>
                                      <p:cBhvr>
                                        <p:cTn id="709" dur="1" fill="hold">
                                          <p:stCondLst>
                                            <p:cond delay="3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3500" fill="hold"/>
                                        <p:tgtEl>
                                          <p:spTgt spid="82"/>
                                        </p:tgtEl>
                                        <p:attrNameLst>
                                          <p:attrName>ppt_x</p:attrName>
                                        </p:attrNameLst>
                                      </p:cBhvr>
                                      <p:tavLst>
                                        <p:tav tm="0">
                                          <p:val>
                                            <p:strVal val="0-#ppt_w/2"/>
                                          </p:val>
                                        </p:tav>
                                        <p:tav tm="100000">
                                          <p:val>
                                            <p:strVal val="#ppt_x"/>
                                          </p:val>
                                        </p:tav>
                                      </p:tavLst>
                                    </p:anim>
                                    <p:anim calcmode="lin" valueType="num">
                                      <p:cBhvr additive="base">
                                        <p:cTn id="713" dur="35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3500" fill="hold"/>
                                        <p:tgtEl>
                                          <p:spTgt spid="82"/>
                                        </p:tgtEl>
                                        <p:attrNameLst>
                                          <p:attrName>ppt_w</p:attrName>
                                        </p:attrNameLst>
                                      </p:cBhvr>
                                      <p:tavLst>
                                        <p:tav tm="0" fmla="#ppt_w*sin(2.5*pi*$)">
                                          <p:val>
                                            <p:fltVal val="0"/>
                                          </p:val>
                                        </p:tav>
                                        <p:tav tm="100000">
                                          <p:val>
                                            <p:fltVal val="1"/>
                                          </p:val>
                                        </p:tav>
                                      </p:tavLst>
                                    </p:anim>
                                    <p:anim calcmode="lin" valueType="num">
                                      <p:cBhvr>
                                        <p:cTn id="717" dur="35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3500"/>
                                        <p:tgtEl>
                                          <p:spTgt spid="82"/>
                                        </p:tgtEl>
                                        <p:attrNameLst>
                                          <p:attrName>ppt_x</p:attrName>
                                        </p:attrNameLst>
                                      </p:cBhvr>
                                      <p:tavLst>
                                        <p:tav tm="0">
                                          <p:val>
                                            <p:strVal val="ppt_x"/>
                                          </p:val>
                                        </p:tav>
                                        <p:tav tm="100000">
                                          <p:val>
                                            <p:strVal val="0-ppt_w/2"/>
                                          </p:val>
                                        </p:tav>
                                      </p:tavLst>
                                    </p:anim>
                                    <p:anim calcmode="lin" valueType="num">
                                      <p:cBhvr additive="base">
                                        <p:cTn id="720" dur="3500"/>
                                        <p:tgtEl>
                                          <p:spTgt spid="82"/>
                                        </p:tgtEl>
                                        <p:attrNameLst>
                                          <p:attrName>ppt_y</p:attrName>
                                        </p:attrNameLst>
                                      </p:cBhvr>
                                      <p:tavLst>
                                        <p:tav tm="0">
                                          <p:val>
                                            <p:strVal val="ppt_y"/>
                                          </p:val>
                                        </p:tav>
                                        <p:tav tm="100000">
                                          <p:val>
                                            <p:strVal val="ppt_y"/>
                                          </p:val>
                                        </p:tav>
                                      </p:tavLst>
                                    </p:anim>
                                    <p:set>
                                      <p:cBhvr>
                                        <p:cTn id="721" dur="1" fill="hold">
                                          <p:stCondLst>
                                            <p:cond delay="3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3500"/>
                                        <p:tgtEl>
                                          <p:spTgt spid="82"/>
                                        </p:tgtEl>
                                      </p:cBhvr>
                                    </p:animEffect>
                                    <p:set>
                                      <p:cBhvr>
                                        <p:cTn id="724" dur="1" fill="hold">
                                          <p:stCondLst>
                                            <p:cond delay="3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3500" fill="hold"/>
                                        <p:tgtEl>
                                          <p:spTgt spid="81"/>
                                        </p:tgtEl>
                                        <p:attrNameLst>
                                          <p:attrName>ppt_x</p:attrName>
                                        </p:attrNameLst>
                                      </p:cBhvr>
                                      <p:tavLst>
                                        <p:tav tm="0">
                                          <p:val>
                                            <p:strVal val="0-#ppt_w/2"/>
                                          </p:val>
                                        </p:tav>
                                        <p:tav tm="100000">
                                          <p:val>
                                            <p:strVal val="#ppt_x"/>
                                          </p:val>
                                        </p:tav>
                                      </p:tavLst>
                                    </p:anim>
                                    <p:anim calcmode="lin" valueType="num">
                                      <p:cBhvr additive="base">
                                        <p:cTn id="728" dur="35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3500" fill="hold"/>
                                        <p:tgtEl>
                                          <p:spTgt spid="81"/>
                                        </p:tgtEl>
                                        <p:attrNameLst>
                                          <p:attrName>ppt_w</p:attrName>
                                        </p:attrNameLst>
                                      </p:cBhvr>
                                      <p:tavLst>
                                        <p:tav tm="0" fmla="#ppt_w*sin(2.5*pi*$)">
                                          <p:val>
                                            <p:fltVal val="0"/>
                                          </p:val>
                                        </p:tav>
                                        <p:tav tm="100000">
                                          <p:val>
                                            <p:fltVal val="1"/>
                                          </p:val>
                                        </p:tav>
                                      </p:tavLst>
                                    </p:anim>
                                    <p:anim calcmode="lin" valueType="num">
                                      <p:cBhvr>
                                        <p:cTn id="732" dur="35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3500"/>
                                        <p:tgtEl>
                                          <p:spTgt spid="81"/>
                                        </p:tgtEl>
                                        <p:attrNameLst>
                                          <p:attrName>ppt_x</p:attrName>
                                        </p:attrNameLst>
                                      </p:cBhvr>
                                      <p:tavLst>
                                        <p:tav tm="0">
                                          <p:val>
                                            <p:strVal val="ppt_x"/>
                                          </p:val>
                                        </p:tav>
                                        <p:tav tm="100000">
                                          <p:val>
                                            <p:strVal val="0-ppt_w/2"/>
                                          </p:val>
                                        </p:tav>
                                      </p:tavLst>
                                    </p:anim>
                                    <p:anim calcmode="lin" valueType="num">
                                      <p:cBhvr additive="base">
                                        <p:cTn id="735" dur="3500"/>
                                        <p:tgtEl>
                                          <p:spTgt spid="81"/>
                                        </p:tgtEl>
                                        <p:attrNameLst>
                                          <p:attrName>ppt_y</p:attrName>
                                        </p:attrNameLst>
                                      </p:cBhvr>
                                      <p:tavLst>
                                        <p:tav tm="0">
                                          <p:val>
                                            <p:strVal val="ppt_y"/>
                                          </p:val>
                                        </p:tav>
                                        <p:tav tm="100000">
                                          <p:val>
                                            <p:strVal val="ppt_y"/>
                                          </p:val>
                                        </p:tav>
                                      </p:tavLst>
                                    </p:anim>
                                    <p:set>
                                      <p:cBhvr>
                                        <p:cTn id="736" dur="1" fill="hold">
                                          <p:stCondLst>
                                            <p:cond delay="3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3500"/>
                                        <p:tgtEl>
                                          <p:spTgt spid="81"/>
                                        </p:tgtEl>
                                      </p:cBhvr>
                                    </p:animEffect>
                                    <p:set>
                                      <p:cBhvr>
                                        <p:cTn id="739" dur="1" fill="hold">
                                          <p:stCondLst>
                                            <p:cond delay="3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3500" fill="hold"/>
                                        <p:tgtEl>
                                          <p:spTgt spid="80"/>
                                        </p:tgtEl>
                                        <p:attrNameLst>
                                          <p:attrName>ppt_x</p:attrName>
                                        </p:attrNameLst>
                                      </p:cBhvr>
                                      <p:tavLst>
                                        <p:tav tm="0">
                                          <p:val>
                                            <p:strVal val="0-#ppt_w/2"/>
                                          </p:val>
                                        </p:tav>
                                        <p:tav tm="100000">
                                          <p:val>
                                            <p:strVal val="#ppt_x"/>
                                          </p:val>
                                        </p:tav>
                                      </p:tavLst>
                                    </p:anim>
                                    <p:anim calcmode="lin" valueType="num">
                                      <p:cBhvr additive="base">
                                        <p:cTn id="743" dur="35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3500" fill="hold"/>
                                        <p:tgtEl>
                                          <p:spTgt spid="80"/>
                                        </p:tgtEl>
                                        <p:attrNameLst>
                                          <p:attrName>ppt_w</p:attrName>
                                        </p:attrNameLst>
                                      </p:cBhvr>
                                      <p:tavLst>
                                        <p:tav tm="0" fmla="#ppt_w*sin(2.5*pi*$)">
                                          <p:val>
                                            <p:fltVal val="0"/>
                                          </p:val>
                                        </p:tav>
                                        <p:tav tm="100000">
                                          <p:val>
                                            <p:fltVal val="1"/>
                                          </p:val>
                                        </p:tav>
                                      </p:tavLst>
                                    </p:anim>
                                    <p:anim calcmode="lin" valueType="num">
                                      <p:cBhvr>
                                        <p:cTn id="747" dur="35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3500"/>
                                        <p:tgtEl>
                                          <p:spTgt spid="80"/>
                                        </p:tgtEl>
                                        <p:attrNameLst>
                                          <p:attrName>ppt_x</p:attrName>
                                        </p:attrNameLst>
                                      </p:cBhvr>
                                      <p:tavLst>
                                        <p:tav tm="0">
                                          <p:val>
                                            <p:strVal val="ppt_x"/>
                                          </p:val>
                                        </p:tav>
                                        <p:tav tm="100000">
                                          <p:val>
                                            <p:strVal val="0-ppt_w/2"/>
                                          </p:val>
                                        </p:tav>
                                      </p:tavLst>
                                    </p:anim>
                                    <p:anim calcmode="lin" valueType="num">
                                      <p:cBhvr additive="base">
                                        <p:cTn id="750" dur="3500"/>
                                        <p:tgtEl>
                                          <p:spTgt spid="80"/>
                                        </p:tgtEl>
                                        <p:attrNameLst>
                                          <p:attrName>ppt_y</p:attrName>
                                        </p:attrNameLst>
                                      </p:cBhvr>
                                      <p:tavLst>
                                        <p:tav tm="0">
                                          <p:val>
                                            <p:strVal val="ppt_y"/>
                                          </p:val>
                                        </p:tav>
                                        <p:tav tm="100000">
                                          <p:val>
                                            <p:strVal val="ppt_y"/>
                                          </p:val>
                                        </p:tav>
                                      </p:tavLst>
                                    </p:anim>
                                    <p:set>
                                      <p:cBhvr>
                                        <p:cTn id="751" dur="1" fill="hold">
                                          <p:stCondLst>
                                            <p:cond delay="3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3500"/>
                                        <p:tgtEl>
                                          <p:spTgt spid="80"/>
                                        </p:tgtEl>
                                      </p:cBhvr>
                                    </p:animEffect>
                                    <p:set>
                                      <p:cBhvr>
                                        <p:cTn id="754" dur="1" fill="hold">
                                          <p:stCondLst>
                                            <p:cond delay="3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3500" fill="hold"/>
                                        <p:tgtEl>
                                          <p:spTgt spid="79"/>
                                        </p:tgtEl>
                                        <p:attrNameLst>
                                          <p:attrName>ppt_x</p:attrName>
                                        </p:attrNameLst>
                                      </p:cBhvr>
                                      <p:tavLst>
                                        <p:tav tm="0">
                                          <p:val>
                                            <p:strVal val="0-#ppt_w/2"/>
                                          </p:val>
                                        </p:tav>
                                        <p:tav tm="100000">
                                          <p:val>
                                            <p:strVal val="#ppt_x"/>
                                          </p:val>
                                        </p:tav>
                                      </p:tavLst>
                                    </p:anim>
                                    <p:anim calcmode="lin" valueType="num">
                                      <p:cBhvr additive="base">
                                        <p:cTn id="758" dur="35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3500" fill="hold"/>
                                        <p:tgtEl>
                                          <p:spTgt spid="79"/>
                                        </p:tgtEl>
                                        <p:attrNameLst>
                                          <p:attrName>ppt_w</p:attrName>
                                        </p:attrNameLst>
                                      </p:cBhvr>
                                      <p:tavLst>
                                        <p:tav tm="0" fmla="#ppt_w*sin(2.5*pi*$)">
                                          <p:val>
                                            <p:fltVal val="0"/>
                                          </p:val>
                                        </p:tav>
                                        <p:tav tm="100000">
                                          <p:val>
                                            <p:fltVal val="1"/>
                                          </p:val>
                                        </p:tav>
                                      </p:tavLst>
                                    </p:anim>
                                    <p:anim calcmode="lin" valueType="num">
                                      <p:cBhvr>
                                        <p:cTn id="762" dur="35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3500"/>
                                        <p:tgtEl>
                                          <p:spTgt spid="79"/>
                                        </p:tgtEl>
                                        <p:attrNameLst>
                                          <p:attrName>ppt_x</p:attrName>
                                        </p:attrNameLst>
                                      </p:cBhvr>
                                      <p:tavLst>
                                        <p:tav tm="0">
                                          <p:val>
                                            <p:strVal val="ppt_x"/>
                                          </p:val>
                                        </p:tav>
                                        <p:tav tm="100000">
                                          <p:val>
                                            <p:strVal val="0-ppt_w/2"/>
                                          </p:val>
                                        </p:tav>
                                      </p:tavLst>
                                    </p:anim>
                                    <p:anim calcmode="lin" valueType="num">
                                      <p:cBhvr additive="base">
                                        <p:cTn id="765" dur="3500"/>
                                        <p:tgtEl>
                                          <p:spTgt spid="79"/>
                                        </p:tgtEl>
                                        <p:attrNameLst>
                                          <p:attrName>ppt_y</p:attrName>
                                        </p:attrNameLst>
                                      </p:cBhvr>
                                      <p:tavLst>
                                        <p:tav tm="0">
                                          <p:val>
                                            <p:strVal val="ppt_y"/>
                                          </p:val>
                                        </p:tav>
                                        <p:tav tm="100000">
                                          <p:val>
                                            <p:strVal val="ppt_y"/>
                                          </p:val>
                                        </p:tav>
                                      </p:tavLst>
                                    </p:anim>
                                    <p:set>
                                      <p:cBhvr>
                                        <p:cTn id="766" dur="1" fill="hold">
                                          <p:stCondLst>
                                            <p:cond delay="3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3500"/>
                                        <p:tgtEl>
                                          <p:spTgt spid="79"/>
                                        </p:tgtEl>
                                      </p:cBhvr>
                                    </p:animEffect>
                                    <p:set>
                                      <p:cBhvr>
                                        <p:cTn id="769" dur="1" fill="hold">
                                          <p:stCondLst>
                                            <p:cond delay="3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3500" fill="hold"/>
                                        <p:tgtEl>
                                          <p:spTgt spid="78"/>
                                        </p:tgtEl>
                                        <p:attrNameLst>
                                          <p:attrName>ppt_x</p:attrName>
                                        </p:attrNameLst>
                                      </p:cBhvr>
                                      <p:tavLst>
                                        <p:tav tm="0">
                                          <p:val>
                                            <p:strVal val="0-#ppt_w/2"/>
                                          </p:val>
                                        </p:tav>
                                        <p:tav tm="100000">
                                          <p:val>
                                            <p:strVal val="#ppt_x"/>
                                          </p:val>
                                        </p:tav>
                                      </p:tavLst>
                                    </p:anim>
                                    <p:anim calcmode="lin" valueType="num">
                                      <p:cBhvr additive="base">
                                        <p:cTn id="773" dur="35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3500" fill="hold"/>
                                        <p:tgtEl>
                                          <p:spTgt spid="78"/>
                                        </p:tgtEl>
                                        <p:attrNameLst>
                                          <p:attrName>ppt_w</p:attrName>
                                        </p:attrNameLst>
                                      </p:cBhvr>
                                      <p:tavLst>
                                        <p:tav tm="0" fmla="#ppt_w*sin(2.5*pi*$)">
                                          <p:val>
                                            <p:fltVal val="0"/>
                                          </p:val>
                                        </p:tav>
                                        <p:tav tm="100000">
                                          <p:val>
                                            <p:fltVal val="1"/>
                                          </p:val>
                                        </p:tav>
                                      </p:tavLst>
                                    </p:anim>
                                    <p:anim calcmode="lin" valueType="num">
                                      <p:cBhvr>
                                        <p:cTn id="777" dur="35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3500"/>
                                        <p:tgtEl>
                                          <p:spTgt spid="78"/>
                                        </p:tgtEl>
                                        <p:attrNameLst>
                                          <p:attrName>ppt_x</p:attrName>
                                        </p:attrNameLst>
                                      </p:cBhvr>
                                      <p:tavLst>
                                        <p:tav tm="0">
                                          <p:val>
                                            <p:strVal val="ppt_x"/>
                                          </p:val>
                                        </p:tav>
                                        <p:tav tm="100000">
                                          <p:val>
                                            <p:strVal val="0-ppt_w/2"/>
                                          </p:val>
                                        </p:tav>
                                      </p:tavLst>
                                    </p:anim>
                                    <p:anim calcmode="lin" valueType="num">
                                      <p:cBhvr additive="base">
                                        <p:cTn id="780" dur="3500"/>
                                        <p:tgtEl>
                                          <p:spTgt spid="78"/>
                                        </p:tgtEl>
                                        <p:attrNameLst>
                                          <p:attrName>ppt_y</p:attrName>
                                        </p:attrNameLst>
                                      </p:cBhvr>
                                      <p:tavLst>
                                        <p:tav tm="0">
                                          <p:val>
                                            <p:strVal val="ppt_y"/>
                                          </p:val>
                                        </p:tav>
                                        <p:tav tm="100000">
                                          <p:val>
                                            <p:strVal val="ppt_y"/>
                                          </p:val>
                                        </p:tav>
                                      </p:tavLst>
                                    </p:anim>
                                    <p:set>
                                      <p:cBhvr>
                                        <p:cTn id="781" dur="1" fill="hold">
                                          <p:stCondLst>
                                            <p:cond delay="3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3500"/>
                                        <p:tgtEl>
                                          <p:spTgt spid="78"/>
                                        </p:tgtEl>
                                      </p:cBhvr>
                                    </p:animEffect>
                                    <p:set>
                                      <p:cBhvr>
                                        <p:cTn id="784" dur="1" fill="hold">
                                          <p:stCondLst>
                                            <p:cond delay="3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3500" fill="hold"/>
                                        <p:tgtEl>
                                          <p:spTgt spid="77"/>
                                        </p:tgtEl>
                                        <p:attrNameLst>
                                          <p:attrName>ppt_x</p:attrName>
                                        </p:attrNameLst>
                                      </p:cBhvr>
                                      <p:tavLst>
                                        <p:tav tm="0">
                                          <p:val>
                                            <p:strVal val="0-#ppt_w/2"/>
                                          </p:val>
                                        </p:tav>
                                        <p:tav tm="100000">
                                          <p:val>
                                            <p:strVal val="#ppt_x"/>
                                          </p:val>
                                        </p:tav>
                                      </p:tavLst>
                                    </p:anim>
                                    <p:anim calcmode="lin" valueType="num">
                                      <p:cBhvr additive="base">
                                        <p:cTn id="788" dur="35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3500" fill="hold"/>
                                        <p:tgtEl>
                                          <p:spTgt spid="77"/>
                                        </p:tgtEl>
                                        <p:attrNameLst>
                                          <p:attrName>ppt_w</p:attrName>
                                        </p:attrNameLst>
                                      </p:cBhvr>
                                      <p:tavLst>
                                        <p:tav tm="0" fmla="#ppt_w*sin(2.5*pi*$)">
                                          <p:val>
                                            <p:fltVal val="0"/>
                                          </p:val>
                                        </p:tav>
                                        <p:tav tm="100000">
                                          <p:val>
                                            <p:fltVal val="1"/>
                                          </p:val>
                                        </p:tav>
                                      </p:tavLst>
                                    </p:anim>
                                    <p:anim calcmode="lin" valueType="num">
                                      <p:cBhvr>
                                        <p:cTn id="792" dur="35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3500"/>
                                        <p:tgtEl>
                                          <p:spTgt spid="77"/>
                                        </p:tgtEl>
                                        <p:attrNameLst>
                                          <p:attrName>ppt_x</p:attrName>
                                        </p:attrNameLst>
                                      </p:cBhvr>
                                      <p:tavLst>
                                        <p:tav tm="0">
                                          <p:val>
                                            <p:strVal val="ppt_x"/>
                                          </p:val>
                                        </p:tav>
                                        <p:tav tm="100000">
                                          <p:val>
                                            <p:strVal val="0-ppt_w/2"/>
                                          </p:val>
                                        </p:tav>
                                      </p:tavLst>
                                    </p:anim>
                                    <p:anim calcmode="lin" valueType="num">
                                      <p:cBhvr additive="base">
                                        <p:cTn id="795" dur="3500"/>
                                        <p:tgtEl>
                                          <p:spTgt spid="77"/>
                                        </p:tgtEl>
                                        <p:attrNameLst>
                                          <p:attrName>ppt_y</p:attrName>
                                        </p:attrNameLst>
                                      </p:cBhvr>
                                      <p:tavLst>
                                        <p:tav tm="0">
                                          <p:val>
                                            <p:strVal val="ppt_y"/>
                                          </p:val>
                                        </p:tav>
                                        <p:tav tm="100000">
                                          <p:val>
                                            <p:strVal val="ppt_y"/>
                                          </p:val>
                                        </p:tav>
                                      </p:tavLst>
                                    </p:anim>
                                    <p:set>
                                      <p:cBhvr>
                                        <p:cTn id="796" dur="1" fill="hold">
                                          <p:stCondLst>
                                            <p:cond delay="3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3500"/>
                                        <p:tgtEl>
                                          <p:spTgt spid="77"/>
                                        </p:tgtEl>
                                      </p:cBhvr>
                                    </p:animEffect>
                                    <p:set>
                                      <p:cBhvr>
                                        <p:cTn id="799" dur="1" fill="hold">
                                          <p:stCondLst>
                                            <p:cond delay="3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3500" fill="hold"/>
                                        <p:tgtEl>
                                          <p:spTgt spid="76"/>
                                        </p:tgtEl>
                                        <p:attrNameLst>
                                          <p:attrName>ppt_x</p:attrName>
                                        </p:attrNameLst>
                                      </p:cBhvr>
                                      <p:tavLst>
                                        <p:tav tm="0">
                                          <p:val>
                                            <p:strVal val="0-#ppt_w/2"/>
                                          </p:val>
                                        </p:tav>
                                        <p:tav tm="100000">
                                          <p:val>
                                            <p:strVal val="#ppt_x"/>
                                          </p:val>
                                        </p:tav>
                                      </p:tavLst>
                                    </p:anim>
                                    <p:anim calcmode="lin" valueType="num">
                                      <p:cBhvr additive="base">
                                        <p:cTn id="803" dur="35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3500" fill="hold"/>
                                        <p:tgtEl>
                                          <p:spTgt spid="76"/>
                                        </p:tgtEl>
                                        <p:attrNameLst>
                                          <p:attrName>ppt_w</p:attrName>
                                        </p:attrNameLst>
                                      </p:cBhvr>
                                      <p:tavLst>
                                        <p:tav tm="0" fmla="#ppt_w*sin(2.5*pi*$)">
                                          <p:val>
                                            <p:fltVal val="0"/>
                                          </p:val>
                                        </p:tav>
                                        <p:tav tm="100000">
                                          <p:val>
                                            <p:fltVal val="1"/>
                                          </p:val>
                                        </p:tav>
                                      </p:tavLst>
                                    </p:anim>
                                    <p:anim calcmode="lin" valueType="num">
                                      <p:cBhvr>
                                        <p:cTn id="807" dur="35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3500"/>
                                        <p:tgtEl>
                                          <p:spTgt spid="76"/>
                                        </p:tgtEl>
                                        <p:attrNameLst>
                                          <p:attrName>ppt_x</p:attrName>
                                        </p:attrNameLst>
                                      </p:cBhvr>
                                      <p:tavLst>
                                        <p:tav tm="0">
                                          <p:val>
                                            <p:strVal val="ppt_x"/>
                                          </p:val>
                                        </p:tav>
                                        <p:tav tm="100000">
                                          <p:val>
                                            <p:strVal val="0-ppt_w/2"/>
                                          </p:val>
                                        </p:tav>
                                      </p:tavLst>
                                    </p:anim>
                                    <p:anim calcmode="lin" valueType="num">
                                      <p:cBhvr additive="base">
                                        <p:cTn id="810" dur="3500"/>
                                        <p:tgtEl>
                                          <p:spTgt spid="76"/>
                                        </p:tgtEl>
                                        <p:attrNameLst>
                                          <p:attrName>ppt_y</p:attrName>
                                        </p:attrNameLst>
                                      </p:cBhvr>
                                      <p:tavLst>
                                        <p:tav tm="0">
                                          <p:val>
                                            <p:strVal val="ppt_y"/>
                                          </p:val>
                                        </p:tav>
                                        <p:tav tm="100000">
                                          <p:val>
                                            <p:strVal val="ppt_y"/>
                                          </p:val>
                                        </p:tav>
                                      </p:tavLst>
                                    </p:anim>
                                    <p:set>
                                      <p:cBhvr>
                                        <p:cTn id="811" dur="1" fill="hold">
                                          <p:stCondLst>
                                            <p:cond delay="3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3500"/>
                                        <p:tgtEl>
                                          <p:spTgt spid="76"/>
                                        </p:tgtEl>
                                      </p:cBhvr>
                                    </p:animEffect>
                                    <p:set>
                                      <p:cBhvr>
                                        <p:cTn id="814" dur="1" fill="hold">
                                          <p:stCondLst>
                                            <p:cond delay="3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3500" fill="hold"/>
                                        <p:tgtEl>
                                          <p:spTgt spid="75"/>
                                        </p:tgtEl>
                                        <p:attrNameLst>
                                          <p:attrName>ppt_x</p:attrName>
                                        </p:attrNameLst>
                                      </p:cBhvr>
                                      <p:tavLst>
                                        <p:tav tm="0">
                                          <p:val>
                                            <p:strVal val="0-#ppt_w/2"/>
                                          </p:val>
                                        </p:tav>
                                        <p:tav tm="100000">
                                          <p:val>
                                            <p:strVal val="#ppt_x"/>
                                          </p:val>
                                        </p:tav>
                                      </p:tavLst>
                                    </p:anim>
                                    <p:anim calcmode="lin" valueType="num">
                                      <p:cBhvr additive="base">
                                        <p:cTn id="818" dur="35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3500" fill="hold"/>
                                        <p:tgtEl>
                                          <p:spTgt spid="75"/>
                                        </p:tgtEl>
                                        <p:attrNameLst>
                                          <p:attrName>ppt_w</p:attrName>
                                        </p:attrNameLst>
                                      </p:cBhvr>
                                      <p:tavLst>
                                        <p:tav tm="0" fmla="#ppt_w*sin(2.5*pi*$)">
                                          <p:val>
                                            <p:fltVal val="0"/>
                                          </p:val>
                                        </p:tav>
                                        <p:tav tm="100000">
                                          <p:val>
                                            <p:fltVal val="1"/>
                                          </p:val>
                                        </p:tav>
                                      </p:tavLst>
                                    </p:anim>
                                    <p:anim calcmode="lin" valueType="num">
                                      <p:cBhvr>
                                        <p:cTn id="822" dur="35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3500"/>
                                        <p:tgtEl>
                                          <p:spTgt spid="75"/>
                                        </p:tgtEl>
                                        <p:attrNameLst>
                                          <p:attrName>ppt_x</p:attrName>
                                        </p:attrNameLst>
                                      </p:cBhvr>
                                      <p:tavLst>
                                        <p:tav tm="0">
                                          <p:val>
                                            <p:strVal val="ppt_x"/>
                                          </p:val>
                                        </p:tav>
                                        <p:tav tm="100000">
                                          <p:val>
                                            <p:strVal val="0-ppt_w/2"/>
                                          </p:val>
                                        </p:tav>
                                      </p:tavLst>
                                    </p:anim>
                                    <p:anim calcmode="lin" valueType="num">
                                      <p:cBhvr additive="base">
                                        <p:cTn id="825" dur="3500"/>
                                        <p:tgtEl>
                                          <p:spTgt spid="75"/>
                                        </p:tgtEl>
                                        <p:attrNameLst>
                                          <p:attrName>ppt_y</p:attrName>
                                        </p:attrNameLst>
                                      </p:cBhvr>
                                      <p:tavLst>
                                        <p:tav tm="0">
                                          <p:val>
                                            <p:strVal val="ppt_y"/>
                                          </p:val>
                                        </p:tav>
                                        <p:tav tm="100000">
                                          <p:val>
                                            <p:strVal val="ppt_y"/>
                                          </p:val>
                                        </p:tav>
                                      </p:tavLst>
                                    </p:anim>
                                    <p:set>
                                      <p:cBhvr>
                                        <p:cTn id="826" dur="1" fill="hold">
                                          <p:stCondLst>
                                            <p:cond delay="3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3500"/>
                                        <p:tgtEl>
                                          <p:spTgt spid="75"/>
                                        </p:tgtEl>
                                      </p:cBhvr>
                                    </p:animEffect>
                                    <p:set>
                                      <p:cBhvr>
                                        <p:cTn id="829" dur="1" fill="hold">
                                          <p:stCondLst>
                                            <p:cond delay="3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3500" fill="hold"/>
                                        <p:tgtEl>
                                          <p:spTgt spid="74"/>
                                        </p:tgtEl>
                                        <p:attrNameLst>
                                          <p:attrName>ppt_x</p:attrName>
                                        </p:attrNameLst>
                                      </p:cBhvr>
                                      <p:tavLst>
                                        <p:tav tm="0">
                                          <p:val>
                                            <p:strVal val="0-#ppt_w/2"/>
                                          </p:val>
                                        </p:tav>
                                        <p:tav tm="100000">
                                          <p:val>
                                            <p:strVal val="#ppt_x"/>
                                          </p:val>
                                        </p:tav>
                                      </p:tavLst>
                                    </p:anim>
                                    <p:anim calcmode="lin" valueType="num">
                                      <p:cBhvr additive="base">
                                        <p:cTn id="833" dur="35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3500" fill="hold"/>
                                        <p:tgtEl>
                                          <p:spTgt spid="74"/>
                                        </p:tgtEl>
                                        <p:attrNameLst>
                                          <p:attrName>ppt_w</p:attrName>
                                        </p:attrNameLst>
                                      </p:cBhvr>
                                      <p:tavLst>
                                        <p:tav tm="0" fmla="#ppt_w*sin(2.5*pi*$)">
                                          <p:val>
                                            <p:fltVal val="0"/>
                                          </p:val>
                                        </p:tav>
                                        <p:tav tm="100000">
                                          <p:val>
                                            <p:fltVal val="1"/>
                                          </p:val>
                                        </p:tav>
                                      </p:tavLst>
                                    </p:anim>
                                    <p:anim calcmode="lin" valueType="num">
                                      <p:cBhvr>
                                        <p:cTn id="837" dur="35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3500"/>
                                        <p:tgtEl>
                                          <p:spTgt spid="74"/>
                                        </p:tgtEl>
                                        <p:attrNameLst>
                                          <p:attrName>ppt_x</p:attrName>
                                        </p:attrNameLst>
                                      </p:cBhvr>
                                      <p:tavLst>
                                        <p:tav tm="0">
                                          <p:val>
                                            <p:strVal val="ppt_x"/>
                                          </p:val>
                                        </p:tav>
                                        <p:tav tm="100000">
                                          <p:val>
                                            <p:strVal val="0-ppt_w/2"/>
                                          </p:val>
                                        </p:tav>
                                      </p:tavLst>
                                    </p:anim>
                                    <p:anim calcmode="lin" valueType="num">
                                      <p:cBhvr additive="base">
                                        <p:cTn id="840" dur="3500"/>
                                        <p:tgtEl>
                                          <p:spTgt spid="74"/>
                                        </p:tgtEl>
                                        <p:attrNameLst>
                                          <p:attrName>ppt_y</p:attrName>
                                        </p:attrNameLst>
                                      </p:cBhvr>
                                      <p:tavLst>
                                        <p:tav tm="0">
                                          <p:val>
                                            <p:strVal val="ppt_y"/>
                                          </p:val>
                                        </p:tav>
                                        <p:tav tm="100000">
                                          <p:val>
                                            <p:strVal val="ppt_y"/>
                                          </p:val>
                                        </p:tav>
                                      </p:tavLst>
                                    </p:anim>
                                    <p:set>
                                      <p:cBhvr>
                                        <p:cTn id="841" dur="1" fill="hold">
                                          <p:stCondLst>
                                            <p:cond delay="3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3500"/>
                                        <p:tgtEl>
                                          <p:spTgt spid="74"/>
                                        </p:tgtEl>
                                      </p:cBhvr>
                                    </p:animEffect>
                                    <p:set>
                                      <p:cBhvr>
                                        <p:cTn id="844" dur="1" fill="hold">
                                          <p:stCondLst>
                                            <p:cond delay="3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3500" fill="hold"/>
                                        <p:tgtEl>
                                          <p:spTgt spid="73"/>
                                        </p:tgtEl>
                                        <p:attrNameLst>
                                          <p:attrName>ppt_x</p:attrName>
                                        </p:attrNameLst>
                                      </p:cBhvr>
                                      <p:tavLst>
                                        <p:tav tm="0">
                                          <p:val>
                                            <p:strVal val="0-#ppt_w/2"/>
                                          </p:val>
                                        </p:tav>
                                        <p:tav tm="100000">
                                          <p:val>
                                            <p:strVal val="#ppt_x"/>
                                          </p:val>
                                        </p:tav>
                                      </p:tavLst>
                                    </p:anim>
                                    <p:anim calcmode="lin" valueType="num">
                                      <p:cBhvr additive="base">
                                        <p:cTn id="848" dur="35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3500" fill="hold"/>
                                        <p:tgtEl>
                                          <p:spTgt spid="73"/>
                                        </p:tgtEl>
                                        <p:attrNameLst>
                                          <p:attrName>ppt_w</p:attrName>
                                        </p:attrNameLst>
                                      </p:cBhvr>
                                      <p:tavLst>
                                        <p:tav tm="0" fmla="#ppt_w*sin(2.5*pi*$)">
                                          <p:val>
                                            <p:fltVal val="0"/>
                                          </p:val>
                                        </p:tav>
                                        <p:tav tm="100000">
                                          <p:val>
                                            <p:fltVal val="1"/>
                                          </p:val>
                                        </p:tav>
                                      </p:tavLst>
                                    </p:anim>
                                    <p:anim calcmode="lin" valueType="num">
                                      <p:cBhvr>
                                        <p:cTn id="852" dur="35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3500"/>
                                        <p:tgtEl>
                                          <p:spTgt spid="73"/>
                                        </p:tgtEl>
                                        <p:attrNameLst>
                                          <p:attrName>ppt_x</p:attrName>
                                        </p:attrNameLst>
                                      </p:cBhvr>
                                      <p:tavLst>
                                        <p:tav tm="0">
                                          <p:val>
                                            <p:strVal val="ppt_x"/>
                                          </p:val>
                                        </p:tav>
                                        <p:tav tm="100000">
                                          <p:val>
                                            <p:strVal val="0-ppt_w/2"/>
                                          </p:val>
                                        </p:tav>
                                      </p:tavLst>
                                    </p:anim>
                                    <p:anim calcmode="lin" valueType="num">
                                      <p:cBhvr additive="base">
                                        <p:cTn id="855" dur="3500"/>
                                        <p:tgtEl>
                                          <p:spTgt spid="73"/>
                                        </p:tgtEl>
                                        <p:attrNameLst>
                                          <p:attrName>ppt_y</p:attrName>
                                        </p:attrNameLst>
                                      </p:cBhvr>
                                      <p:tavLst>
                                        <p:tav tm="0">
                                          <p:val>
                                            <p:strVal val="ppt_y"/>
                                          </p:val>
                                        </p:tav>
                                        <p:tav tm="100000">
                                          <p:val>
                                            <p:strVal val="ppt_y"/>
                                          </p:val>
                                        </p:tav>
                                      </p:tavLst>
                                    </p:anim>
                                    <p:set>
                                      <p:cBhvr>
                                        <p:cTn id="856" dur="1" fill="hold">
                                          <p:stCondLst>
                                            <p:cond delay="3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3500"/>
                                        <p:tgtEl>
                                          <p:spTgt spid="73"/>
                                        </p:tgtEl>
                                      </p:cBhvr>
                                    </p:animEffect>
                                    <p:set>
                                      <p:cBhvr>
                                        <p:cTn id="859" dur="1" fill="hold">
                                          <p:stCondLst>
                                            <p:cond delay="3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3500" fill="hold"/>
                                        <p:tgtEl>
                                          <p:spTgt spid="72"/>
                                        </p:tgtEl>
                                        <p:attrNameLst>
                                          <p:attrName>ppt_x</p:attrName>
                                        </p:attrNameLst>
                                      </p:cBhvr>
                                      <p:tavLst>
                                        <p:tav tm="0">
                                          <p:val>
                                            <p:strVal val="0-#ppt_w/2"/>
                                          </p:val>
                                        </p:tav>
                                        <p:tav tm="100000">
                                          <p:val>
                                            <p:strVal val="#ppt_x"/>
                                          </p:val>
                                        </p:tav>
                                      </p:tavLst>
                                    </p:anim>
                                    <p:anim calcmode="lin" valueType="num">
                                      <p:cBhvr additive="base">
                                        <p:cTn id="863" dur="35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3500" fill="hold"/>
                                        <p:tgtEl>
                                          <p:spTgt spid="72"/>
                                        </p:tgtEl>
                                        <p:attrNameLst>
                                          <p:attrName>ppt_w</p:attrName>
                                        </p:attrNameLst>
                                      </p:cBhvr>
                                      <p:tavLst>
                                        <p:tav tm="0" fmla="#ppt_w*sin(2.5*pi*$)">
                                          <p:val>
                                            <p:fltVal val="0"/>
                                          </p:val>
                                        </p:tav>
                                        <p:tav tm="100000">
                                          <p:val>
                                            <p:fltVal val="1"/>
                                          </p:val>
                                        </p:tav>
                                      </p:tavLst>
                                    </p:anim>
                                    <p:anim calcmode="lin" valueType="num">
                                      <p:cBhvr>
                                        <p:cTn id="867" dur="35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3500"/>
                                        <p:tgtEl>
                                          <p:spTgt spid="72"/>
                                        </p:tgtEl>
                                        <p:attrNameLst>
                                          <p:attrName>ppt_x</p:attrName>
                                        </p:attrNameLst>
                                      </p:cBhvr>
                                      <p:tavLst>
                                        <p:tav tm="0">
                                          <p:val>
                                            <p:strVal val="ppt_x"/>
                                          </p:val>
                                        </p:tav>
                                        <p:tav tm="100000">
                                          <p:val>
                                            <p:strVal val="0-ppt_w/2"/>
                                          </p:val>
                                        </p:tav>
                                      </p:tavLst>
                                    </p:anim>
                                    <p:anim calcmode="lin" valueType="num">
                                      <p:cBhvr additive="base">
                                        <p:cTn id="870" dur="3500"/>
                                        <p:tgtEl>
                                          <p:spTgt spid="72"/>
                                        </p:tgtEl>
                                        <p:attrNameLst>
                                          <p:attrName>ppt_y</p:attrName>
                                        </p:attrNameLst>
                                      </p:cBhvr>
                                      <p:tavLst>
                                        <p:tav tm="0">
                                          <p:val>
                                            <p:strVal val="ppt_y"/>
                                          </p:val>
                                        </p:tav>
                                        <p:tav tm="100000">
                                          <p:val>
                                            <p:strVal val="ppt_y"/>
                                          </p:val>
                                        </p:tav>
                                      </p:tavLst>
                                    </p:anim>
                                    <p:set>
                                      <p:cBhvr>
                                        <p:cTn id="871" dur="1" fill="hold">
                                          <p:stCondLst>
                                            <p:cond delay="3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3500"/>
                                        <p:tgtEl>
                                          <p:spTgt spid="72"/>
                                        </p:tgtEl>
                                      </p:cBhvr>
                                    </p:animEffect>
                                    <p:set>
                                      <p:cBhvr>
                                        <p:cTn id="874" dur="1" fill="hold">
                                          <p:stCondLst>
                                            <p:cond delay="3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3500" fill="hold"/>
                                        <p:tgtEl>
                                          <p:spTgt spid="71"/>
                                        </p:tgtEl>
                                        <p:attrNameLst>
                                          <p:attrName>ppt_x</p:attrName>
                                        </p:attrNameLst>
                                      </p:cBhvr>
                                      <p:tavLst>
                                        <p:tav tm="0">
                                          <p:val>
                                            <p:strVal val="0-#ppt_w/2"/>
                                          </p:val>
                                        </p:tav>
                                        <p:tav tm="100000">
                                          <p:val>
                                            <p:strVal val="#ppt_x"/>
                                          </p:val>
                                        </p:tav>
                                      </p:tavLst>
                                    </p:anim>
                                    <p:anim calcmode="lin" valueType="num">
                                      <p:cBhvr additive="base">
                                        <p:cTn id="878" dur="35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3500" fill="hold"/>
                                        <p:tgtEl>
                                          <p:spTgt spid="71"/>
                                        </p:tgtEl>
                                        <p:attrNameLst>
                                          <p:attrName>ppt_w</p:attrName>
                                        </p:attrNameLst>
                                      </p:cBhvr>
                                      <p:tavLst>
                                        <p:tav tm="0" fmla="#ppt_w*sin(2.5*pi*$)">
                                          <p:val>
                                            <p:fltVal val="0"/>
                                          </p:val>
                                        </p:tav>
                                        <p:tav tm="100000">
                                          <p:val>
                                            <p:fltVal val="1"/>
                                          </p:val>
                                        </p:tav>
                                      </p:tavLst>
                                    </p:anim>
                                    <p:anim calcmode="lin" valueType="num">
                                      <p:cBhvr>
                                        <p:cTn id="882" dur="35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3500"/>
                                        <p:tgtEl>
                                          <p:spTgt spid="71"/>
                                        </p:tgtEl>
                                        <p:attrNameLst>
                                          <p:attrName>ppt_x</p:attrName>
                                        </p:attrNameLst>
                                      </p:cBhvr>
                                      <p:tavLst>
                                        <p:tav tm="0">
                                          <p:val>
                                            <p:strVal val="ppt_x"/>
                                          </p:val>
                                        </p:tav>
                                        <p:tav tm="100000">
                                          <p:val>
                                            <p:strVal val="0-ppt_w/2"/>
                                          </p:val>
                                        </p:tav>
                                      </p:tavLst>
                                    </p:anim>
                                    <p:anim calcmode="lin" valueType="num">
                                      <p:cBhvr additive="base">
                                        <p:cTn id="885" dur="3500"/>
                                        <p:tgtEl>
                                          <p:spTgt spid="71"/>
                                        </p:tgtEl>
                                        <p:attrNameLst>
                                          <p:attrName>ppt_y</p:attrName>
                                        </p:attrNameLst>
                                      </p:cBhvr>
                                      <p:tavLst>
                                        <p:tav tm="0">
                                          <p:val>
                                            <p:strVal val="ppt_y"/>
                                          </p:val>
                                        </p:tav>
                                        <p:tav tm="100000">
                                          <p:val>
                                            <p:strVal val="ppt_y"/>
                                          </p:val>
                                        </p:tav>
                                      </p:tavLst>
                                    </p:anim>
                                    <p:set>
                                      <p:cBhvr>
                                        <p:cTn id="886" dur="1" fill="hold">
                                          <p:stCondLst>
                                            <p:cond delay="3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3500"/>
                                        <p:tgtEl>
                                          <p:spTgt spid="71"/>
                                        </p:tgtEl>
                                      </p:cBhvr>
                                    </p:animEffect>
                                    <p:set>
                                      <p:cBhvr>
                                        <p:cTn id="889" dur="1" fill="hold">
                                          <p:stCondLst>
                                            <p:cond delay="3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3500" fill="hold"/>
                                        <p:tgtEl>
                                          <p:spTgt spid="70"/>
                                        </p:tgtEl>
                                        <p:attrNameLst>
                                          <p:attrName>ppt_x</p:attrName>
                                        </p:attrNameLst>
                                      </p:cBhvr>
                                      <p:tavLst>
                                        <p:tav tm="0">
                                          <p:val>
                                            <p:strVal val="0-#ppt_w/2"/>
                                          </p:val>
                                        </p:tav>
                                        <p:tav tm="100000">
                                          <p:val>
                                            <p:strVal val="#ppt_x"/>
                                          </p:val>
                                        </p:tav>
                                      </p:tavLst>
                                    </p:anim>
                                    <p:anim calcmode="lin" valueType="num">
                                      <p:cBhvr additive="base">
                                        <p:cTn id="893" dur="35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3500" fill="hold"/>
                                        <p:tgtEl>
                                          <p:spTgt spid="70"/>
                                        </p:tgtEl>
                                        <p:attrNameLst>
                                          <p:attrName>ppt_w</p:attrName>
                                        </p:attrNameLst>
                                      </p:cBhvr>
                                      <p:tavLst>
                                        <p:tav tm="0" fmla="#ppt_w*sin(2.5*pi*$)">
                                          <p:val>
                                            <p:fltVal val="0"/>
                                          </p:val>
                                        </p:tav>
                                        <p:tav tm="100000">
                                          <p:val>
                                            <p:fltVal val="1"/>
                                          </p:val>
                                        </p:tav>
                                      </p:tavLst>
                                    </p:anim>
                                    <p:anim calcmode="lin" valueType="num">
                                      <p:cBhvr>
                                        <p:cTn id="897" dur="35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3500"/>
                                        <p:tgtEl>
                                          <p:spTgt spid="70"/>
                                        </p:tgtEl>
                                        <p:attrNameLst>
                                          <p:attrName>ppt_x</p:attrName>
                                        </p:attrNameLst>
                                      </p:cBhvr>
                                      <p:tavLst>
                                        <p:tav tm="0">
                                          <p:val>
                                            <p:strVal val="ppt_x"/>
                                          </p:val>
                                        </p:tav>
                                        <p:tav tm="100000">
                                          <p:val>
                                            <p:strVal val="0-ppt_w/2"/>
                                          </p:val>
                                        </p:tav>
                                      </p:tavLst>
                                    </p:anim>
                                    <p:anim calcmode="lin" valueType="num">
                                      <p:cBhvr additive="base">
                                        <p:cTn id="900" dur="3500"/>
                                        <p:tgtEl>
                                          <p:spTgt spid="70"/>
                                        </p:tgtEl>
                                        <p:attrNameLst>
                                          <p:attrName>ppt_y</p:attrName>
                                        </p:attrNameLst>
                                      </p:cBhvr>
                                      <p:tavLst>
                                        <p:tav tm="0">
                                          <p:val>
                                            <p:strVal val="ppt_y"/>
                                          </p:val>
                                        </p:tav>
                                        <p:tav tm="100000">
                                          <p:val>
                                            <p:strVal val="ppt_y"/>
                                          </p:val>
                                        </p:tav>
                                      </p:tavLst>
                                    </p:anim>
                                    <p:set>
                                      <p:cBhvr>
                                        <p:cTn id="901" dur="1" fill="hold">
                                          <p:stCondLst>
                                            <p:cond delay="3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3500"/>
                                        <p:tgtEl>
                                          <p:spTgt spid="70"/>
                                        </p:tgtEl>
                                      </p:cBhvr>
                                    </p:animEffect>
                                    <p:set>
                                      <p:cBhvr>
                                        <p:cTn id="904" dur="1" fill="hold">
                                          <p:stCondLst>
                                            <p:cond delay="3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3500" fill="hold"/>
                                        <p:tgtEl>
                                          <p:spTgt spid="69"/>
                                        </p:tgtEl>
                                        <p:attrNameLst>
                                          <p:attrName>ppt_x</p:attrName>
                                        </p:attrNameLst>
                                      </p:cBhvr>
                                      <p:tavLst>
                                        <p:tav tm="0">
                                          <p:val>
                                            <p:strVal val="0-#ppt_w/2"/>
                                          </p:val>
                                        </p:tav>
                                        <p:tav tm="100000">
                                          <p:val>
                                            <p:strVal val="#ppt_x"/>
                                          </p:val>
                                        </p:tav>
                                      </p:tavLst>
                                    </p:anim>
                                    <p:anim calcmode="lin" valueType="num">
                                      <p:cBhvr additive="base">
                                        <p:cTn id="908" dur="35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3500" fill="hold"/>
                                        <p:tgtEl>
                                          <p:spTgt spid="69"/>
                                        </p:tgtEl>
                                        <p:attrNameLst>
                                          <p:attrName>ppt_w</p:attrName>
                                        </p:attrNameLst>
                                      </p:cBhvr>
                                      <p:tavLst>
                                        <p:tav tm="0" fmla="#ppt_w*sin(2.5*pi*$)">
                                          <p:val>
                                            <p:fltVal val="0"/>
                                          </p:val>
                                        </p:tav>
                                        <p:tav tm="100000">
                                          <p:val>
                                            <p:fltVal val="1"/>
                                          </p:val>
                                        </p:tav>
                                      </p:tavLst>
                                    </p:anim>
                                    <p:anim calcmode="lin" valueType="num">
                                      <p:cBhvr>
                                        <p:cTn id="912" dur="35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3500"/>
                                        <p:tgtEl>
                                          <p:spTgt spid="69"/>
                                        </p:tgtEl>
                                        <p:attrNameLst>
                                          <p:attrName>ppt_x</p:attrName>
                                        </p:attrNameLst>
                                      </p:cBhvr>
                                      <p:tavLst>
                                        <p:tav tm="0">
                                          <p:val>
                                            <p:strVal val="ppt_x"/>
                                          </p:val>
                                        </p:tav>
                                        <p:tav tm="100000">
                                          <p:val>
                                            <p:strVal val="0-ppt_w/2"/>
                                          </p:val>
                                        </p:tav>
                                      </p:tavLst>
                                    </p:anim>
                                    <p:anim calcmode="lin" valueType="num">
                                      <p:cBhvr additive="base">
                                        <p:cTn id="915" dur="3500"/>
                                        <p:tgtEl>
                                          <p:spTgt spid="69"/>
                                        </p:tgtEl>
                                        <p:attrNameLst>
                                          <p:attrName>ppt_y</p:attrName>
                                        </p:attrNameLst>
                                      </p:cBhvr>
                                      <p:tavLst>
                                        <p:tav tm="0">
                                          <p:val>
                                            <p:strVal val="ppt_y"/>
                                          </p:val>
                                        </p:tav>
                                        <p:tav tm="100000">
                                          <p:val>
                                            <p:strVal val="ppt_y"/>
                                          </p:val>
                                        </p:tav>
                                      </p:tavLst>
                                    </p:anim>
                                    <p:set>
                                      <p:cBhvr>
                                        <p:cTn id="916" dur="1" fill="hold">
                                          <p:stCondLst>
                                            <p:cond delay="3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3500"/>
                                        <p:tgtEl>
                                          <p:spTgt spid="69"/>
                                        </p:tgtEl>
                                      </p:cBhvr>
                                    </p:animEffect>
                                    <p:set>
                                      <p:cBhvr>
                                        <p:cTn id="919" dur="1" fill="hold">
                                          <p:stCondLst>
                                            <p:cond delay="3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3500" fill="hold"/>
                                        <p:tgtEl>
                                          <p:spTgt spid="68"/>
                                        </p:tgtEl>
                                        <p:attrNameLst>
                                          <p:attrName>ppt_x</p:attrName>
                                        </p:attrNameLst>
                                      </p:cBhvr>
                                      <p:tavLst>
                                        <p:tav tm="0">
                                          <p:val>
                                            <p:strVal val="0-#ppt_w/2"/>
                                          </p:val>
                                        </p:tav>
                                        <p:tav tm="100000">
                                          <p:val>
                                            <p:strVal val="#ppt_x"/>
                                          </p:val>
                                        </p:tav>
                                      </p:tavLst>
                                    </p:anim>
                                    <p:anim calcmode="lin" valueType="num">
                                      <p:cBhvr additive="base">
                                        <p:cTn id="923" dur="35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3500" fill="hold"/>
                                        <p:tgtEl>
                                          <p:spTgt spid="68"/>
                                        </p:tgtEl>
                                        <p:attrNameLst>
                                          <p:attrName>ppt_w</p:attrName>
                                        </p:attrNameLst>
                                      </p:cBhvr>
                                      <p:tavLst>
                                        <p:tav tm="0" fmla="#ppt_w*sin(2.5*pi*$)">
                                          <p:val>
                                            <p:fltVal val="0"/>
                                          </p:val>
                                        </p:tav>
                                        <p:tav tm="100000">
                                          <p:val>
                                            <p:fltVal val="1"/>
                                          </p:val>
                                        </p:tav>
                                      </p:tavLst>
                                    </p:anim>
                                    <p:anim calcmode="lin" valueType="num">
                                      <p:cBhvr>
                                        <p:cTn id="927" dur="35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3500"/>
                                        <p:tgtEl>
                                          <p:spTgt spid="68"/>
                                        </p:tgtEl>
                                        <p:attrNameLst>
                                          <p:attrName>ppt_x</p:attrName>
                                        </p:attrNameLst>
                                      </p:cBhvr>
                                      <p:tavLst>
                                        <p:tav tm="0">
                                          <p:val>
                                            <p:strVal val="ppt_x"/>
                                          </p:val>
                                        </p:tav>
                                        <p:tav tm="100000">
                                          <p:val>
                                            <p:strVal val="0-ppt_w/2"/>
                                          </p:val>
                                        </p:tav>
                                      </p:tavLst>
                                    </p:anim>
                                    <p:anim calcmode="lin" valueType="num">
                                      <p:cBhvr additive="base">
                                        <p:cTn id="930" dur="3500"/>
                                        <p:tgtEl>
                                          <p:spTgt spid="68"/>
                                        </p:tgtEl>
                                        <p:attrNameLst>
                                          <p:attrName>ppt_y</p:attrName>
                                        </p:attrNameLst>
                                      </p:cBhvr>
                                      <p:tavLst>
                                        <p:tav tm="0">
                                          <p:val>
                                            <p:strVal val="ppt_y"/>
                                          </p:val>
                                        </p:tav>
                                        <p:tav tm="100000">
                                          <p:val>
                                            <p:strVal val="ppt_y"/>
                                          </p:val>
                                        </p:tav>
                                      </p:tavLst>
                                    </p:anim>
                                    <p:set>
                                      <p:cBhvr>
                                        <p:cTn id="931" dur="1" fill="hold">
                                          <p:stCondLst>
                                            <p:cond delay="3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3500"/>
                                        <p:tgtEl>
                                          <p:spTgt spid="68"/>
                                        </p:tgtEl>
                                      </p:cBhvr>
                                    </p:animEffect>
                                    <p:set>
                                      <p:cBhvr>
                                        <p:cTn id="934" dur="1" fill="hold">
                                          <p:stCondLst>
                                            <p:cond delay="3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3500" fill="hold"/>
                                        <p:tgtEl>
                                          <p:spTgt spid="67"/>
                                        </p:tgtEl>
                                        <p:attrNameLst>
                                          <p:attrName>ppt_x</p:attrName>
                                        </p:attrNameLst>
                                      </p:cBhvr>
                                      <p:tavLst>
                                        <p:tav tm="0">
                                          <p:val>
                                            <p:strVal val="0-#ppt_w/2"/>
                                          </p:val>
                                        </p:tav>
                                        <p:tav tm="100000">
                                          <p:val>
                                            <p:strVal val="#ppt_x"/>
                                          </p:val>
                                        </p:tav>
                                      </p:tavLst>
                                    </p:anim>
                                    <p:anim calcmode="lin" valueType="num">
                                      <p:cBhvr additive="base">
                                        <p:cTn id="938" dur="35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3500" fill="hold"/>
                                        <p:tgtEl>
                                          <p:spTgt spid="67"/>
                                        </p:tgtEl>
                                        <p:attrNameLst>
                                          <p:attrName>ppt_w</p:attrName>
                                        </p:attrNameLst>
                                      </p:cBhvr>
                                      <p:tavLst>
                                        <p:tav tm="0" fmla="#ppt_w*sin(2.5*pi*$)">
                                          <p:val>
                                            <p:fltVal val="0"/>
                                          </p:val>
                                        </p:tav>
                                        <p:tav tm="100000">
                                          <p:val>
                                            <p:fltVal val="1"/>
                                          </p:val>
                                        </p:tav>
                                      </p:tavLst>
                                    </p:anim>
                                    <p:anim calcmode="lin" valueType="num">
                                      <p:cBhvr>
                                        <p:cTn id="942" dur="35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3500"/>
                                        <p:tgtEl>
                                          <p:spTgt spid="67"/>
                                        </p:tgtEl>
                                        <p:attrNameLst>
                                          <p:attrName>ppt_x</p:attrName>
                                        </p:attrNameLst>
                                      </p:cBhvr>
                                      <p:tavLst>
                                        <p:tav tm="0">
                                          <p:val>
                                            <p:strVal val="ppt_x"/>
                                          </p:val>
                                        </p:tav>
                                        <p:tav tm="100000">
                                          <p:val>
                                            <p:strVal val="0-ppt_w/2"/>
                                          </p:val>
                                        </p:tav>
                                      </p:tavLst>
                                    </p:anim>
                                    <p:anim calcmode="lin" valueType="num">
                                      <p:cBhvr additive="base">
                                        <p:cTn id="945" dur="3500"/>
                                        <p:tgtEl>
                                          <p:spTgt spid="67"/>
                                        </p:tgtEl>
                                        <p:attrNameLst>
                                          <p:attrName>ppt_y</p:attrName>
                                        </p:attrNameLst>
                                      </p:cBhvr>
                                      <p:tavLst>
                                        <p:tav tm="0">
                                          <p:val>
                                            <p:strVal val="ppt_y"/>
                                          </p:val>
                                        </p:tav>
                                        <p:tav tm="100000">
                                          <p:val>
                                            <p:strVal val="ppt_y"/>
                                          </p:val>
                                        </p:tav>
                                      </p:tavLst>
                                    </p:anim>
                                    <p:set>
                                      <p:cBhvr>
                                        <p:cTn id="946" dur="1" fill="hold">
                                          <p:stCondLst>
                                            <p:cond delay="3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3500"/>
                                        <p:tgtEl>
                                          <p:spTgt spid="67"/>
                                        </p:tgtEl>
                                      </p:cBhvr>
                                    </p:animEffect>
                                    <p:set>
                                      <p:cBhvr>
                                        <p:cTn id="949" dur="1" fill="hold">
                                          <p:stCondLst>
                                            <p:cond delay="3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3500" fill="hold"/>
                                        <p:tgtEl>
                                          <p:spTgt spid="66"/>
                                        </p:tgtEl>
                                        <p:attrNameLst>
                                          <p:attrName>ppt_x</p:attrName>
                                        </p:attrNameLst>
                                      </p:cBhvr>
                                      <p:tavLst>
                                        <p:tav tm="0">
                                          <p:val>
                                            <p:strVal val="0-#ppt_w/2"/>
                                          </p:val>
                                        </p:tav>
                                        <p:tav tm="100000">
                                          <p:val>
                                            <p:strVal val="#ppt_x"/>
                                          </p:val>
                                        </p:tav>
                                      </p:tavLst>
                                    </p:anim>
                                    <p:anim calcmode="lin" valueType="num">
                                      <p:cBhvr additive="base">
                                        <p:cTn id="953" dur="35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3500" fill="hold"/>
                                        <p:tgtEl>
                                          <p:spTgt spid="66"/>
                                        </p:tgtEl>
                                        <p:attrNameLst>
                                          <p:attrName>ppt_w</p:attrName>
                                        </p:attrNameLst>
                                      </p:cBhvr>
                                      <p:tavLst>
                                        <p:tav tm="0" fmla="#ppt_w*sin(2.5*pi*$)">
                                          <p:val>
                                            <p:fltVal val="0"/>
                                          </p:val>
                                        </p:tav>
                                        <p:tav tm="100000">
                                          <p:val>
                                            <p:fltVal val="1"/>
                                          </p:val>
                                        </p:tav>
                                      </p:tavLst>
                                    </p:anim>
                                    <p:anim calcmode="lin" valueType="num">
                                      <p:cBhvr>
                                        <p:cTn id="957" dur="35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3500"/>
                                        <p:tgtEl>
                                          <p:spTgt spid="66"/>
                                        </p:tgtEl>
                                        <p:attrNameLst>
                                          <p:attrName>ppt_x</p:attrName>
                                        </p:attrNameLst>
                                      </p:cBhvr>
                                      <p:tavLst>
                                        <p:tav tm="0">
                                          <p:val>
                                            <p:strVal val="ppt_x"/>
                                          </p:val>
                                        </p:tav>
                                        <p:tav tm="100000">
                                          <p:val>
                                            <p:strVal val="0-ppt_w/2"/>
                                          </p:val>
                                        </p:tav>
                                      </p:tavLst>
                                    </p:anim>
                                    <p:anim calcmode="lin" valueType="num">
                                      <p:cBhvr additive="base">
                                        <p:cTn id="960" dur="3500"/>
                                        <p:tgtEl>
                                          <p:spTgt spid="66"/>
                                        </p:tgtEl>
                                        <p:attrNameLst>
                                          <p:attrName>ppt_y</p:attrName>
                                        </p:attrNameLst>
                                      </p:cBhvr>
                                      <p:tavLst>
                                        <p:tav tm="0">
                                          <p:val>
                                            <p:strVal val="ppt_y"/>
                                          </p:val>
                                        </p:tav>
                                        <p:tav tm="100000">
                                          <p:val>
                                            <p:strVal val="ppt_y"/>
                                          </p:val>
                                        </p:tav>
                                      </p:tavLst>
                                    </p:anim>
                                    <p:set>
                                      <p:cBhvr>
                                        <p:cTn id="961" dur="1" fill="hold">
                                          <p:stCondLst>
                                            <p:cond delay="3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3500"/>
                                        <p:tgtEl>
                                          <p:spTgt spid="66"/>
                                        </p:tgtEl>
                                      </p:cBhvr>
                                    </p:animEffect>
                                    <p:set>
                                      <p:cBhvr>
                                        <p:cTn id="964" dur="1" fill="hold">
                                          <p:stCondLst>
                                            <p:cond delay="3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3500" fill="hold"/>
                                        <p:tgtEl>
                                          <p:spTgt spid="65"/>
                                        </p:tgtEl>
                                        <p:attrNameLst>
                                          <p:attrName>ppt_x</p:attrName>
                                        </p:attrNameLst>
                                      </p:cBhvr>
                                      <p:tavLst>
                                        <p:tav tm="0">
                                          <p:val>
                                            <p:strVal val="0-#ppt_w/2"/>
                                          </p:val>
                                        </p:tav>
                                        <p:tav tm="100000">
                                          <p:val>
                                            <p:strVal val="#ppt_x"/>
                                          </p:val>
                                        </p:tav>
                                      </p:tavLst>
                                    </p:anim>
                                    <p:anim calcmode="lin" valueType="num">
                                      <p:cBhvr additive="base">
                                        <p:cTn id="968" dur="35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3500" fill="hold"/>
                                        <p:tgtEl>
                                          <p:spTgt spid="65"/>
                                        </p:tgtEl>
                                        <p:attrNameLst>
                                          <p:attrName>ppt_w</p:attrName>
                                        </p:attrNameLst>
                                      </p:cBhvr>
                                      <p:tavLst>
                                        <p:tav tm="0" fmla="#ppt_w*sin(2.5*pi*$)">
                                          <p:val>
                                            <p:fltVal val="0"/>
                                          </p:val>
                                        </p:tav>
                                        <p:tav tm="100000">
                                          <p:val>
                                            <p:fltVal val="1"/>
                                          </p:val>
                                        </p:tav>
                                      </p:tavLst>
                                    </p:anim>
                                    <p:anim calcmode="lin" valueType="num">
                                      <p:cBhvr>
                                        <p:cTn id="972" dur="35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3500"/>
                                        <p:tgtEl>
                                          <p:spTgt spid="65"/>
                                        </p:tgtEl>
                                        <p:attrNameLst>
                                          <p:attrName>ppt_x</p:attrName>
                                        </p:attrNameLst>
                                      </p:cBhvr>
                                      <p:tavLst>
                                        <p:tav tm="0">
                                          <p:val>
                                            <p:strVal val="ppt_x"/>
                                          </p:val>
                                        </p:tav>
                                        <p:tav tm="100000">
                                          <p:val>
                                            <p:strVal val="0-ppt_w/2"/>
                                          </p:val>
                                        </p:tav>
                                      </p:tavLst>
                                    </p:anim>
                                    <p:anim calcmode="lin" valueType="num">
                                      <p:cBhvr additive="base">
                                        <p:cTn id="975" dur="3500"/>
                                        <p:tgtEl>
                                          <p:spTgt spid="65"/>
                                        </p:tgtEl>
                                        <p:attrNameLst>
                                          <p:attrName>ppt_y</p:attrName>
                                        </p:attrNameLst>
                                      </p:cBhvr>
                                      <p:tavLst>
                                        <p:tav tm="0">
                                          <p:val>
                                            <p:strVal val="ppt_y"/>
                                          </p:val>
                                        </p:tav>
                                        <p:tav tm="100000">
                                          <p:val>
                                            <p:strVal val="ppt_y"/>
                                          </p:val>
                                        </p:tav>
                                      </p:tavLst>
                                    </p:anim>
                                    <p:set>
                                      <p:cBhvr>
                                        <p:cTn id="976" dur="1" fill="hold">
                                          <p:stCondLst>
                                            <p:cond delay="3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3500"/>
                                        <p:tgtEl>
                                          <p:spTgt spid="65"/>
                                        </p:tgtEl>
                                      </p:cBhvr>
                                    </p:animEffect>
                                    <p:set>
                                      <p:cBhvr>
                                        <p:cTn id="979" dur="1" fill="hold">
                                          <p:stCondLst>
                                            <p:cond delay="3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3500" fill="hold"/>
                                        <p:tgtEl>
                                          <p:spTgt spid="64"/>
                                        </p:tgtEl>
                                        <p:attrNameLst>
                                          <p:attrName>ppt_x</p:attrName>
                                        </p:attrNameLst>
                                      </p:cBhvr>
                                      <p:tavLst>
                                        <p:tav tm="0">
                                          <p:val>
                                            <p:strVal val="0-#ppt_w/2"/>
                                          </p:val>
                                        </p:tav>
                                        <p:tav tm="100000">
                                          <p:val>
                                            <p:strVal val="#ppt_x"/>
                                          </p:val>
                                        </p:tav>
                                      </p:tavLst>
                                    </p:anim>
                                    <p:anim calcmode="lin" valueType="num">
                                      <p:cBhvr additive="base">
                                        <p:cTn id="983" dur="35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3500" fill="hold"/>
                                        <p:tgtEl>
                                          <p:spTgt spid="64"/>
                                        </p:tgtEl>
                                        <p:attrNameLst>
                                          <p:attrName>ppt_w</p:attrName>
                                        </p:attrNameLst>
                                      </p:cBhvr>
                                      <p:tavLst>
                                        <p:tav tm="0" fmla="#ppt_w*sin(2.5*pi*$)">
                                          <p:val>
                                            <p:fltVal val="0"/>
                                          </p:val>
                                        </p:tav>
                                        <p:tav tm="100000">
                                          <p:val>
                                            <p:fltVal val="1"/>
                                          </p:val>
                                        </p:tav>
                                      </p:tavLst>
                                    </p:anim>
                                    <p:anim calcmode="lin" valueType="num">
                                      <p:cBhvr>
                                        <p:cTn id="987" dur="35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3500"/>
                                        <p:tgtEl>
                                          <p:spTgt spid="64"/>
                                        </p:tgtEl>
                                        <p:attrNameLst>
                                          <p:attrName>ppt_x</p:attrName>
                                        </p:attrNameLst>
                                      </p:cBhvr>
                                      <p:tavLst>
                                        <p:tav tm="0">
                                          <p:val>
                                            <p:strVal val="ppt_x"/>
                                          </p:val>
                                        </p:tav>
                                        <p:tav tm="100000">
                                          <p:val>
                                            <p:strVal val="0-ppt_w/2"/>
                                          </p:val>
                                        </p:tav>
                                      </p:tavLst>
                                    </p:anim>
                                    <p:anim calcmode="lin" valueType="num">
                                      <p:cBhvr additive="base">
                                        <p:cTn id="990" dur="3500"/>
                                        <p:tgtEl>
                                          <p:spTgt spid="64"/>
                                        </p:tgtEl>
                                        <p:attrNameLst>
                                          <p:attrName>ppt_y</p:attrName>
                                        </p:attrNameLst>
                                      </p:cBhvr>
                                      <p:tavLst>
                                        <p:tav tm="0">
                                          <p:val>
                                            <p:strVal val="ppt_y"/>
                                          </p:val>
                                        </p:tav>
                                        <p:tav tm="100000">
                                          <p:val>
                                            <p:strVal val="ppt_y"/>
                                          </p:val>
                                        </p:tav>
                                      </p:tavLst>
                                    </p:anim>
                                    <p:set>
                                      <p:cBhvr>
                                        <p:cTn id="991" dur="1" fill="hold">
                                          <p:stCondLst>
                                            <p:cond delay="3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3500"/>
                                        <p:tgtEl>
                                          <p:spTgt spid="64"/>
                                        </p:tgtEl>
                                      </p:cBhvr>
                                    </p:animEffect>
                                    <p:set>
                                      <p:cBhvr>
                                        <p:cTn id="994" dur="1" fill="hold">
                                          <p:stCondLst>
                                            <p:cond delay="3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3500" fill="hold"/>
                                        <p:tgtEl>
                                          <p:spTgt spid="63"/>
                                        </p:tgtEl>
                                        <p:attrNameLst>
                                          <p:attrName>ppt_x</p:attrName>
                                        </p:attrNameLst>
                                      </p:cBhvr>
                                      <p:tavLst>
                                        <p:tav tm="0">
                                          <p:val>
                                            <p:strVal val="0-#ppt_w/2"/>
                                          </p:val>
                                        </p:tav>
                                        <p:tav tm="100000">
                                          <p:val>
                                            <p:strVal val="#ppt_x"/>
                                          </p:val>
                                        </p:tav>
                                      </p:tavLst>
                                    </p:anim>
                                    <p:anim calcmode="lin" valueType="num">
                                      <p:cBhvr additive="base">
                                        <p:cTn id="998" dur="35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3500" fill="hold"/>
                                        <p:tgtEl>
                                          <p:spTgt spid="63"/>
                                        </p:tgtEl>
                                        <p:attrNameLst>
                                          <p:attrName>ppt_w</p:attrName>
                                        </p:attrNameLst>
                                      </p:cBhvr>
                                      <p:tavLst>
                                        <p:tav tm="0" fmla="#ppt_w*sin(2.5*pi*$)">
                                          <p:val>
                                            <p:fltVal val="0"/>
                                          </p:val>
                                        </p:tav>
                                        <p:tav tm="100000">
                                          <p:val>
                                            <p:fltVal val="1"/>
                                          </p:val>
                                        </p:tav>
                                      </p:tavLst>
                                    </p:anim>
                                    <p:anim calcmode="lin" valueType="num">
                                      <p:cBhvr>
                                        <p:cTn id="1002" dur="35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3500"/>
                                        <p:tgtEl>
                                          <p:spTgt spid="63"/>
                                        </p:tgtEl>
                                        <p:attrNameLst>
                                          <p:attrName>ppt_x</p:attrName>
                                        </p:attrNameLst>
                                      </p:cBhvr>
                                      <p:tavLst>
                                        <p:tav tm="0">
                                          <p:val>
                                            <p:strVal val="ppt_x"/>
                                          </p:val>
                                        </p:tav>
                                        <p:tav tm="100000">
                                          <p:val>
                                            <p:strVal val="0-ppt_w/2"/>
                                          </p:val>
                                        </p:tav>
                                      </p:tavLst>
                                    </p:anim>
                                    <p:anim calcmode="lin" valueType="num">
                                      <p:cBhvr additive="base">
                                        <p:cTn id="1005" dur="3500"/>
                                        <p:tgtEl>
                                          <p:spTgt spid="63"/>
                                        </p:tgtEl>
                                        <p:attrNameLst>
                                          <p:attrName>ppt_y</p:attrName>
                                        </p:attrNameLst>
                                      </p:cBhvr>
                                      <p:tavLst>
                                        <p:tav tm="0">
                                          <p:val>
                                            <p:strVal val="ppt_y"/>
                                          </p:val>
                                        </p:tav>
                                        <p:tav tm="100000">
                                          <p:val>
                                            <p:strVal val="ppt_y"/>
                                          </p:val>
                                        </p:tav>
                                      </p:tavLst>
                                    </p:anim>
                                    <p:set>
                                      <p:cBhvr>
                                        <p:cTn id="1006" dur="1" fill="hold">
                                          <p:stCondLst>
                                            <p:cond delay="3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3500"/>
                                        <p:tgtEl>
                                          <p:spTgt spid="63"/>
                                        </p:tgtEl>
                                      </p:cBhvr>
                                    </p:animEffect>
                                    <p:set>
                                      <p:cBhvr>
                                        <p:cTn id="1009" dur="1" fill="hold">
                                          <p:stCondLst>
                                            <p:cond delay="3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3500" fill="hold"/>
                                        <p:tgtEl>
                                          <p:spTgt spid="62"/>
                                        </p:tgtEl>
                                        <p:attrNameLst>
                                          <p:attrName>ppt_x</p:attrName>
                                        </p:attrNameLst>
                                      </p:cBhvr>
                                      <p:tavLst>
                                        <p:tav tm="0">
                                          <p:val>
                                            <p:strVal val="0-#ppt_w/2"/>
                                          </p:val>
                                        </p:tav>
                                        <p:tav tm="100000">
                                          <p:val>
                                            <p:strVal val="#ppt_x"/>
                                          </p:val>
                                        </p:tav>
                                      </p:tavLst>
                                    </p:anim>
                                    <p:anim calcmode="lin" valueType="num">
                                      <p:cBhvr additive="base">
                                        <p:cTn id="1013" dur="35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3500" fill="hold"/>
                                        <p:tgtEl>
                                          <p:spTgt spid="62"/>
                                        </p:tgtEl>
                                        <p:attrNameLst>
                                          <p:attrName>ppt_w</p:attrName>
                                        </p:attrNameLst>
                                      </p:cBhvr>
                                      <p:tavLst>
                                        <p:tav tm="0" fmla="#ppt_w*sin(2.5*pi*$)">
                                          <p:val>
                                            <p:fltVal val="0"/>
                                          </p:val>
                                        </p:tav>
                                        <p:tav tm="100000">
                                          <p:val>
                                            <p:fltVal val="1"/>
                                          </p:val>
                                        </p:tav>
                                      </p:tavLst>
                                    </p:anim>
                                    <p:anim calcmode="lin" valueType="num">
                                      <p:cBhvr>
                                        <p:cTn id="1017" dur="35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3500"/>
                                        <p:tgtEl>
                                          <p:spTgt spid="62"/>
                                        </p:tgtEl>
                                        <p:attrNameLst>
                                          <p:attrName>ppt_x</p:attrName>
                                        </p:attrNameLst>
                                      </p:cBhvr>
                                      <p:tavLst>
                                        <p:tav tm="0">
                                          <p:val>
                                            <p:strVal val="ppt_x"/>
                                          </p:val>
                                        </p:tav>
                                        <p:tav tm="100000">
                                          <p:val>
                                            <p:strVal val="0-ppt_w/2"/>
                                          </p:val>
                                        </p:tav>
                                      </p:tavLst>
                                    </p:anim>
                                    <p:anim calcmode="lin" valueType="num">
                                      <p:cBhvr additive="base">
                                        <p:cTn id="1020" dur="3500"/>
                                        <p:tgtEl>
                                          <p:spTgt spid="62"/>
                                        </p:tgtEl>
                                        <p:attrNameLst>
                                          <p:attrName>ppt_y</p:attrName>
                                        </p:attrNameLst>
                                      </p:cBhvr>
                                      <p:tavLst>
                                        <p:tav tm="0">
                                          <p:val>
                                            <p:strVal val="ppt_y"/>
                                          </p:val>
                                        </p:tav>
                                        <p:tav tm="100000">
                                          <p:val>
                                            <p:strVal val="ppt_y"/>
                                          </p:val>
                                        </p:tav>
                                      </p:tavLst>
                                    </p:anim>
                                    <p:set>
                                      <p:cBhvr>
                                        <p:cTn id="1021" dur="1" fill="hold">
                                          <p:stCondLst>
                                            <p:cond delay="3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3500"/>
                                        <p:tgtEl>
                                          <p:spTgt spid="62"/>
                                        </p:tgtEl>
                                      </p:cBhvr>
                                    </p:animEffect>
                                    <p:set>
                                      <p:cBhvr>
                                        <p:cTn id="1024" dur="1" fill="hold">
                                          <p:stCondLst>
                                            <p:cond delay="3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3500" fill="hold"/>
                                        <p:tgtEl>
                                          <p:spTgt spid="61"/>
                                        </p:tgtEl>
                                        <p:attrNameLst>
                                          <p:attrName>ppt_x</p:attrName>
                                        </p:attrNameLst>
                                      </p:cBhvr>
                                      <p:tavLst>
                                        <p:tav tm="0">
                                          <p:val>
                                            <p:strVal val="0-#ppt_w/2"/>
                                          </p:val>
                                        </p:tav>
                                        <p:tav tm="100000">
                                          <p:val>
                                            <p:strVal val="#ppt_x"/>
                                          </p:val>
                                        </p:tav>
                                      </p:tavLst>
                                    </p:anim>
                                    <p:anim calcmode="lin" valueType="num">
                                      <p:cBhvr additive="base">
                                        <p:cTn id="1028" dur="35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3500" fill="hold"/>
                                        <p:tgtEl>
                                          <p:spTgt spid="61"/>
                                        </p:tgtEl>
                                        <p:attrNameLst>
                                          <p:attrName>ppt_w</p:attrName>
                                        </p:attrNameLst>
                                      </p:cBhvr>
                                      <p:tavLst>
                                        <p:tav tm="0" fmla="#ppt_w*sin(2.5*pi*$)">
                                          <p:val>
                                            <p:fltVal val="0"/>
                                          </p:val>
                                        </p:tav>
                                        <p:tav tm="100000">
                                          <p:val>
                                            <p:fltVal val="1"/>
                                          </p:val>
                                        </p:tav>
                                      </p:tavLst>
                                    </p:anim>
                                    <p:anim calcmode="lin" valueType="num">
                                      <p:cBhvr>
                                        <p:cTn id="1032" dur="35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3500"/>
                                        <p:tgtEl>
                                          <p:spTgt spid="61"/>
                                        </p:tgtEl>
                                        <p:attrNameLst>
                                          <p:attrName>ppt_x</p:attrName>
                                        </p:attrNameLst>
                                      </p:cBhvr>
                                      <p:tavLst>
                                        <p:tav tm="0">
                                          <p:val>
                                            <p:strVal val="ppt_x"/>
                                          </p:val>
                                        </p:tav>
                                        <p:tav tm="100000">
                                          <p:val>
                                            <p:strVal val="0-ppt_w/2"/>
                                          </p:val>
                                        </p:tav>
                                      </p:tavLst>
                                    </p:anim>
                                    <p:anim calcmode="lin" valueType="num">
                                      <p:cBhvr additive="base">
                                        <p:cTn id="1035" dur="3500"/>
                                        <p:tgtEl>
                                          <p:spTgt spid="61"/>
                                        </p:tgtEl>
                                        <p:attrNameLst>
                                          <p:attrName>ppt_y</p:attrName>
                                        </p:attrNameLst>
                                      </p:cBhvr>
                                      <p:tavLst>
                                        <p:tav tm="0">
                                          <p:val>
                                            <p:strVal val="ppt_y"/>
                                          </p:val>
                                        </p:tav>
                                        <p:tav tm="100000">
                                          <p:val>
                                            <p:strVal val="ppt_y"/>
                                          </p:val>
                                        </p:tav>
                                      </p:tavLst>
                                    </p:anim>
                                    <p:set>
                                      <p:cBhvr>
                                        <p:cTn id="1036" dur="1" fill="hold">
                                          <p:stCondLst>
                                            <p:cond delay="3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3500"/>
                                        <p:tgtEl>
                                          <p:spTgt spid="61"/>
                                        </p:tgtEl>
                                      </p:cBhvr>
                                    </p:animEffect>
                                    <p:set>
                                      <p:cBhvr>
                                        <p:cTn id="1039" dur="1" fill="hold">
                                          <p:stCondLst>
                                            <p:cond delay="3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3500" fill="hold"/>
                                        <p:tgtEl>
                                          <p:spTgt spid="60"/>
                                        </p:tgtEl>
                                        <p:attrNameLst>
                                          <p:attrName>ppt_x</p:attrName>
                                        </p:attrNameLst>
                                      </p:cBhvr>
                                      <p:tavLst>
                                        <p:tav tm="0">
                                          <p:val>
                                            <p:strVal val="0-#ppt_w/2"/>
                                          </p:val>
                                        </p:tav>
                                        <p:tav tm="100000">
                                          <p:val>
                                            <p:strVal val="#ppt_x"/>
                                          </p:val>
                                        </p:tav>
                                      </p:tavLst>
                                    </p:anim>
                                    <p:anim calcmode="lin" valueType="num">
                                      <p:cBhvr additive="base">
                                        <p:cTn id="1043" dur="35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3500" fill="hold"/>
                                        <p:tgtEl>
                                          <p:spTgt spid="60"/>
                                        </p:tgtEl>
                                        <p:attrNameLst>
                                          <p:attrName>ppt_w</p:attrName>
                                        </p:attrNameLst>
                                      </p:cBhvr>
                                      <p:tavLst>
                                        <p:tav tm="0" fmla="#ppt_w*sin(2.5*pi*$)">
                                          <p:val>
                                            <p:fltVal val="0"/>
                                          </p:val>
                                        </p:tav>
                                        <p:tav tm="100000">
                                          <p:val>
                                            <p:fltVal val="1"/>
                                          </p:val>
                                        </p:tav>
                                      </p:tavLst>
                                    </p:anim>
                                    <p:anim calcmode="lin" valueType="num">
                                      <p:cBhvr>
                                        <p:cTn id="1047" dur="35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3500"/>
                                        <p:tgtEl>
                                          <p:spTgt spid="60"/>
                                        </p:tgtEl>
                                        <p:attrNameLst>
                                          <p:attrName>ppt_x</p:attrName>
                                        </p:attrNameLst>
                                      </p:cBhvr>
                                      <p:tavLst>
                                        <p:tav tm="0">
                                          <p:val>
                                            <p:strVal val="ppt_x"/>
                                          </p:val>
                                        </p:tav>
                                        <p:tav tm="100000">
                                          <p:val>
                                            <p:strVal val="0-ppt_w/2"/>
                                          </p:val>
                                        </p:tav>
                                      </p:tavLst>
                                    </p:anim>
                                    <p:anim calcmode="lin" valueType="num">
                                      <p:cBhvr additive="base">
                                        <p:cTn id="1050" dur="3500"/>
                                        <p:tgtEl>
                                          <p:spTgt spid="60"/>
                                        </p:tgtEl>
                                        <p:attrNameLst>
                                          <p:attrName>ppt_y</p:attrName>
                                        </p:attrNameLst>
                                      </p:cBhvr>
                                      <p:tavLst>
                                        <p:tav tm="0">
                                          <p:val>
                                            <p:strVal val="ppt_y"/>
                                          </p:val>
                                        </p:tav>
                                        <p:tav tm="100000">
                                          <p:val>
                                            <p:strVal val="ppt_y"/>
                                          </p:val>
                                        </p:tav>
                                      </p:tavLst>
                                    </p:anim>
                                    <p:set>
                                      <p:cBhvr>
                                        <p:cTn id="1051" dur="1" fill="hold">
                                          <p:stCondLst>
                                            <p:cond delay="3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3500"/>
                                        <p:tgtEl>
                                          <p:spTgt spid="60"/>
                                        </p:tgtEl>
                                      </p:cBhvr>
                                    </p:animEffect>
                                    <p:set>
                                      <p:cBhvr>
                                        <p:cTn id="1054" dur="1" fill="hold">
                                          <p:stCondLst>
                                            <p:cond delay="3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3500" fill="hold"/>
                                        <p:tgtEl>
                                          <p:spTgt spid="59"/>
                                        </p:tgtEl>
                                        <p:attrNameLst>
                                          <p:attrName>ppt_x</p:attrName>
                                        </p:attrNameLst>
                                      </p:cBhvr>
                                      <p:tavLst>
                                        <p:tav tm="0">
                                          <p:val>
                                            <p:strVal val="0-#ppt_w/2"/>
                                          </p:val>
                                        </p:tav>
                                        <p:tav tm="100000">
                                          <p:val>
                                            <p:strVal val="#ppt_x"/>
                                          </p:val>
                                        </p:tav>
                                      </p:tavLst>
                                    </p:anim>
                                    <p:anim calcmode="lin" valueType="num">
                                      <p:cBhvr additive="base">
                                        <p:cTn id="1058" dur="35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3500" fill="hold"/>
                                        <p:tgtEl>
                                          <p:spTgt spid="59"/>
                                        </p:tgtEl>
                                        <p:attrNameLst>
                                          <p:attrName>ppt_w</p:attrName>
                                        </p:attrNameLst>
                                      </p:cBhvr>
                                      <p:tavLst>
                                        <p:tav tm="0" fmla="#ppt_w*sin(2.5*pi*$)">
                                          <p:val>
                                            <p:fltVal val="0"/>
                                          </p:val>
                                        </p:tav>
                                        <p:tav tm="100000">
                                          <p:val>
                                            <p:fltVal val="1"/>
                                          </p:val>
                                        </p:tav>
                                      </p:tavLst>
                                    </p:anim>
                                    <p:anim calcmode="lin" valueType="num">
                                      <p:cBhvr>
                                        <p:cTn id="1062" dur="35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3500"/>
                                        <p:tgtEl>
                                          <p:spTgt spid="59"/>
                                        </p:tgtEl>
                                        <p:attrNameLst>
                                          <p:attrName>ppt_x</p:attrName>
                                        </p:attrNameLst>
                                      </p:cBhvr>
                                      <p:tavLst>
                                        <p:tav tm="0">
                                          <p:val>
                                            <p:strVal val="ppt_x"/>
                                          </p:val>
                                        </p:tav>
                                        <p:tav tm="100000">
                                          <p:val>
                                            <p:strVal val="0-ppt_w/2"/>
                                          </p:val>
                                        </p:tav>
                                      </p:tavLst>
                                    </p:anim>
                                    <p:anim calcmode="lin" valueType="num">
                                      <p:cBhvr additive="base">
                                        <p:cTn id="1065" dur="3500"/>
                                        <p:tgtEl>
                                          <p:spTgt spid="59"/>
                                        </p:tgtEl>
                                        <p:attrNameLst>
                                          <p:attrName>ppt_y</p:attrName>
                                        </p:attrNameLst>
                                      </p:cBhvr>
                                      <p:tavLst>
                                        <p:tav tm="0">
                                          <p:val>
                                            <p:strVal val="ppt_y"/>
                                          </p:val>
                                        </p:tav>
                                        <p:tav tm="100000">
                                          <p:val>
                                            <p:strVal val="ppt_y"/>
                                          </p:val>
                                        </p:tav>
                                      </p:tavLst>
                                    </p:anim>
                                    <p:set>
                                      <p:cBhvr>
                                        <p:cTn id="1066" dur="1" fill="hold">
                                          <p:stCondLst>
                                            <p:cond delay="3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3500"/>
                                        <p:tgtEl>
                                          <p:spTgt spid="59"/>
                                        </p:tgtEl>
                                      </p:cBhvr>
                                    </p:animEffect>
                                    <p:set>
                                      <p:cBhvr>
                                        <p:cTn id="1069" dur="1" fill="hold">
                                          <p:stCondLst>
                                            <p:cond delay="3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3500" fill="hold"/>
                                        <p:tgtEl>
                                          <p:spTgt spid="58"/>
                                        </p:tgtEl>
                                        <p:attrNameLst>
                                          <p:attrName>ppt_x</p:attrName>
                                        </p:attrNameLst>
                                      </p:cBhvr>
                                      <p:tavLst>
                                        <p:tav tm="0">
                                          <p:val>
                                            <p:strVal val="0-#ppt_w/2"/>
                                          </p:val>
                                        </p:tav>
                                        <p:tav tm="100000">
                                          <p:val>
                                            <p:strVal val="#ppt_x"/>
                                          </p:val>
                                        </p:tav>
                                      </p:tavLst>
                                    </p:anim>
                                    <p:anim calcmode="lin" valueType="num">
                                      <p:cBhvr additive="base">
                                        <p:cTn id="1073" dur="35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3500" fill="hold"/>
                                        <p:tgtEl>
                                          <p:spTgt spid="58"/>
                                        </p:tgtEl>
                                        <p:attrNameLst>
                                          <p:attrName>ppt_w</p:attrName>
                                        </p:attrNameLst>
                                      </p:cBhvr>
                                      <p:tavLst>
                                        <p:tav tm="0" fmla="#ppt_w*sin(2.5*pi*$)">
                                          <p:val>
                                            <p:fltVal val="0"/>
                                          </p:val>
                                        </p:tav>
                                        <p:tav tm="100000">
                                          <p:val>
                                            <p:fltVal val="1"/>
                                          </p:val>
                                        </p:tav>
                                      </p:tavLst>
                                    </p:anim>
                                    <p:anim calcmode="lin" valueType="num">
                                      <p:cBhvr>
                                        <p:cTn id="1077" dur="35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3500"/>
                                        <p:tgtEl>
                                          <p:spTgt spid="58"/>
                                        </p:tgtEl>
                                        <p:attrNameLst>
                                          <p:attrName>ppt_x</p:attrName>
                                        </p:attrNameLst>
                                      </p:cBhvr>
                                      <p:tavLst>
                                        <p:tav tm="0">
                                          <p:val>
                                            <p:strVal val="ppt_x"/>
                                          </p:val>
                                        </p:tav>
                                        <p:tav tm="100000">
                                          <p:val>
                                            <p:strVal val="0-ppt_w/2"/>
                                          </p:val>
                                        </p:tav>
                                      </p:tavLst>
                                    </p:anim>
                                    <p:anim calcmode="lin" valueType="num">
                                      <p:cBhvr additive="base">
                                        <p:cTn id="1080" dur="3500"/>
                                        <p:tgtEl>
                                          <p:spTgt spid="58"/>
                                        </p:tgtEl>
                                        <p:attrNameLst>
                                          <p:attrName>ppt_y</p:attrName>
                                        </p:attrNameLst>
                                      </p:cBhvr>
                                      <p:tavLst>
                                        <p:tav tm="0">
                                          <p:val>
                                            <p:strVal val="ppt_y"/>
                                          </p:val>
                                        </p:tav>
                                        <p:tav tm="100000">
                                          <p:val>
                                            <p:strVal val="ppt_y"/>
                                          </p:val>
                                        </p:tav>
                                      </p:tavLst>
                                    </p:anim>
                                    <p:set>
                                      <p:cBhvr>
                                        <p:cTn id="1081" dur="1" fill="hold">
                                          <p:stCondLst>
                                            <p:cond delay="3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3500"/>
                                        <p:tgtEl>
                                          <p:spTgt spid="58"/>
                                        </p:tgtEl>
                                      </p:cBhvr>
                                    </p:animEffect>
                                    <p:set>
                                      <p:cBhvr>
                                        <p:cTn id="1084" dur="1" fill="hold">
                                          <p:stCondLst>
                                            <p:cond delay="3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3500" fill="hold"/>
                                        <p:tgtEl>
                                          <p:spTgt spid="57"/>
                                        </p:tgtEl>
                                        <p:attrNameLst>
                                          <p:attrName>ppt_x</p:attrName>
                                        </p:attrNameLst>
                                      </p:cBhvr>
                                      <p:tavLst>
                                        <p:tav tm="0">
                                          <p:val>
                                            <p:strVal val="0-#ppt_w/2"/>
                                          </p:val>
                                        </p:tav>
                                        <p:tav tm="100000">
                                          <p:val>
                                            <p:strVal val="#ppt_x"/>
                                          </p:val>
                                        </p:tav>
                                      </p:tavLst>
                                    </p:anim>
                                    <p:anim calcmode="lin" valueType="num">
                                      <p:cBhvr additive="base">
                                        <p:cTn id="1088" dur="35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3500" fill="hold"/>
                                        <p:tgtEl>
                                          <p:spTgt spid="57"/>
                                        </p:tgtEl>
                                        <p:attrNameLst>
                                          <p:attrName>ppt_w</p:attrName>
                                        </p:attrNameLst>
                                      </p:cBhvr>
                                      <p:tavLst>
                                        <p:tav tm="0" fmla="#ppt_w*sin(2.5*pi*$)">
                                          <p:val>
                                            <p:fltVal val="0"/>
                                          </p:val>
                                        </p:tav>
                                        <p:tav tm="100000">
                                          <p:val>
                                            <p:fltVal val="1"/>
                                          </p:val>
                                        </p:tav>
                                      </p:tavLst>
                                    </p:anim>
                                    <p:anim calcmode="lin" valueType="num">
                                      <p:cBhvr>
                                        <p:cTn id="1092" dur="35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3500"/>
                                        <p:tgtEl>
                                          <p:spTgt spid="57"/>
                                        </p:tgtEl>
                                        <p:attrNameLst>
                                          <p:attrName>ppt_x</p:attrName>
                                        </p:attrNameLst>
                                      </p:cBhvr>
                                      <p:tavLst>
                                        <p:tav tm="0">
                                          <p:val>
                                            <p:strVal val="ppt_x"/>
                                          </p:val>
                                        </p:tav>
                                        <p:tav tm="100000">
                                          <p:val>
                                            <p:strVal val="0-ppt_w/2"/>
                                          </p:val>
                                        </p:tav>
                                      </p:tavLst>
                                    </p:anim>
                                    <p:anim calcmode="lin" valueType="num">
                                      <p:cBhvr additive="base">
                                        <p:cTn id="1095" dur="3500"/>
                                        <p:tgtEl>
                                          <p:spTgt spid="57"/>
                                        </p:tgtEl>
                                        <p:attrNameLst>
                                          <p:attrName>ppt_y</p:attrName>
                                        </p:attrNameLst>
                                      </p:cBhvr>
                                      <p:tavLst>
                                        <p:tav tm="0">
                                          <p:val>
                                            <p:strVal val="ppt_y"/>
                                          </p:val>
                                        </p:tav>
                                        <p:tav tm="100000">
                                          <p:val>
                                            <p:strVal val="ppt_y"/>
                                          </p:val>
                                        </p:tav>
                                      </p:tavLst>
                                    </p:anim>
                                    <p:set>
                                      <p:cBhvr>
                                        <p:cTn id="1096" dur="1" fill="hold">
                                          <p:stCondLst>
                                            <p:cond delay="3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3500"/>
                                        <p:tgtEl>
                                          <p:spTgt spid="57"/>
                                        </p:tgtEl>
                                      </p:cBhvr>
                                    </p:animEffect>
                                    <p:set>
                                      <p:cBhvr>
                                        <p:cTn id="1099" dur="1" fill="hold">
                                          <p:stCondLst>
                                            <p:cond delay="3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3500" fill="hold"/>
                                        <p:tgtEl>
                                          <p:spTgt spid="56"/>
                                        </p:tgtEl>
                                        <p:attrNameLst>
                                          <p:attrName>ppt_x</p:attrName>
                                        </p:attrNameLst>
                                      </p:cBhvr>
                                      <p:tavLst>
                                        <p:tav tm="0">
                                          <p:val>
                                            <p:strVal val="0-#ppt_w/2"/>
                                          </p:val>
                                        </p:tav>
                                        <p:tav tm="100000">
                                          <p:val>
                                            <p:strVal val="#ppt_x"/>
                                          </p:val>
                                        </p:tav>
                                      </p:tavLst>
                                    </p:anim>
                                    <p:anim calcmode="lin" valueType="num">
                                      <p:cBhvr additive="base">
                                        <p:cTn id="1103" dur="35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3500" fill="hold"/>
                                        <p:tgtEl>
                                          <p:spTgt spid="56"/>
                                        </p:tgtEl>
                                        <p:attrNameLst>
                                          <p:attrName>ppt_w</p:attrName>
                                        </p:attrNameLst>
                                      </p:cBhvr>
                                      <p:tavLst>
                                        <p:tav tm="0" fmla="#ppt_w*sin(2.5*pi*$)">
                                          <p:val>
                                            <p:fltVal val="0"/>
                                          </p:val>
                                        </p:tav>
                                        <p:tav tm="100000">
                                          <p:val>
                                            <p:fltVal val="1"/>
                                          </p:val>
                                        </p:tav>
                                      </p:tavLst>
                                    </p:anim>
                                    <p:anim calcmode="lin" valueType="num">
                                      <p:cBhvr>
                                        <p:cTn id="1107" dur="35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3500"/>
                                        <p:tgtEl>
                                          <p:spTgt spid="56"/>
                                        </p:tgtEl>
                                        <p:attrNameLst>
                                          <p:attrName>ppt_x</p:attrName>
                                        </p:attrNameLst>
                                      </p:cBhvr>
                                      <p:tavLst>
                                        <p:tav tm="0">
                                          <p:val>
                                            <p:strVal val="ppt_x"/>
                                          </p:val>
                                        </p:tav>
                                        <p:tav tm="100000">
                                          <p:val>
                                            <p:strVal val="0-ppt_w/2"/>
                                          </p:val>
                                        </p:tav>
                                      </p:tavLst>
                                    </p:anim>
                                    <p:anim calcmode="lin" valueType="num">
                                      <p:cBhvr additive="base">
                                        <p:cTn id="1110" dur="3500"/>
                                        <p:tgtEl>
                                          <p:spTgt spid="56"/>
                                        </p:tgtEl>
                                        <p:attrNameLst>
                                          <p:attrName>ppt_y</p:attrName>
                                        </p:attrNameLst>
                                      </p:cBhvr>
                                      <p:tavLst>
                                        <p:tav tm="0">
                                          <p:val>
                                            <p:strVal val="ppt_y"/>
                                          </p:val>
                                        </p:tav>
                                        <p:tav tm="100000">
                                          <p:val>
                                            <p:strVal val="ppt_y"/>
                                          </p:val>
                                        </p:tav>
                                      </p:tavLst>
                                    </p:anim>
                                    <p:set>
                                      <p:cBhvr>
                                        <p:cTn id="1111" dur="1" fill="hold">
                                          <p:stCondLst>
                                            <p:cond delay="3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3500"/>
                                        <p:tgtEl>
                                          <p:spTgt spid="56"/>
                                        </p:tgtEl>
                                      </p:cBhvr>
                                    </p:animEffect>
                                    <p:set>
                                      <p:cBhvr>
                                        <p:cTn id="1114" dur="1" fill="hold">
                                          <p:stCondLst>
                                            <p:cond delay="3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3500" fill="hold"/>
                                        <p:tgtEl>
                                          <p:spTgt spid="55"/>
                                        </p:tgtEl>
                                        <p:attrNameLst>
                                          <p:attrName>ppt_x</p:attrName>
                                        </p:attrNameLst>
                                      </p:cBhvr>
                                      <p:tavLst>
                                        <p:tav tm="0">
                                          <p:val>
                                            <p:strVal val="0-#ppt_w/2"/>
                                          </p:val>
                                        </p:tav>
                                        <p:tav tm="100000">
                                          <p:val>
                                            <p:strVal val="#ppt_x"/>
                                          </p:val>
                                        </p:tav>
                                      </p:tavLst>
                                    </p:anim>
                                    <p:anim calcmode="lin" valueType="num">
                                      <p:cBhvr additive="base">
                                        <p:cTn id="1118" dur="35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3500" fill="hold"/>
                                        <p:tgtEl>
                                          <p:spTgt spid="55"/>
                                        </p:tgtEl>
                                        <p:attrNameLst>
                                          <p:attrName>ppt_w</p:attrName>
                                        </p:attrNameLst>
                                      </p:cBhvr>
                                      <p:tavLst>
                                        <p:tav tm="0" fmla="#ppt_w*sin(2.5*pi*$)">
                                          <p:val>
                                            <p:fltVal val="0"/>
                                          </p:val>
                                        </p:tav>
                                        <p:tav tm="100000">
                                          <p:val>
                                            <p:fltVal val="1"/>
                                          </p:val>
                                        </p:tav>
                                      </p:tavLst>
                                    </p:anim>
                                    <p:anim calcmode="lin" valueType="num">
                                      <p:cBhvr>
                                        <p:cTn id="1122" dur="35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3500"/>
                                        <p:tgtEl>
                                          <p:spTgt spid="55"/>
                                        </p:tgtEl>
                                        <p:attrNameLst>
                                          <p:attrName>ppt_x</p:attrName>
                                        </p:attrNameLst>
                                      </p:cBhvr>
                                      <p:tavLst>
                                        <p:tav tm="0">
                                          <p:val>
                                            <p:strVal val="ppt_x"/>
                                          </p:val>
                                        </p:tav>
                                        <p:tav tm="100000">
                                          <p:val>
                                            <p:strVal val="0-ppt_w/2"/>
                                          </p:val>
                                        </p:tav>
                                      </p:tavLst>
                                    </p:anim>
                                    <p:anim calcmode="lin" valueType="num">
                                      <p:cBhvr additive="base">
                                        <p:cTn id="1125" dur="3500"/>
                                        <p:tgtEl>
                                          <p:spTgt spid="55"/>
                                        </p:tgtEl>
                                        <p:attrNameLst>
                                          <p:attrName>ppt_y</p:attrName>
                                        </p:attrNameLst>
                                      </p:cBhvr>
                                      <p:tavLst>
                                        <p:tav tm="0">
                                          <p:val>
                                            <p:strVal val="ppt_y"/>
                                          </p:val>
                                        </p:tav>
                                        <p:tav tm="100000">
                                          <p:val>
                                            <p:strVal val="ppt_y"/>
                                          </p:val>
                                        </p:tav>
                                      </p:tavLst>
                                    </p:anim>
                                    <p:set>
                                      <p:cBhvr>
                                        <p:cTn id="1126" dur="1" fill="hold">
                                          <p:stCondLst>
                                            <p:cond delay="3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3500"/>
                                        <p:tgtEl>
                                          <p:spTgt spid="55"/>
                                        </p:tgtEl>
                                      </p:cBhvr>
                                    </p:animEffect>
                                    <p:set>
                                      <p:cBhvr>
                                        <p:cTn id="1129" dur="1" fill="hold">
                                          <p:stCondLst>
                                            <p:cond delay="3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3500" fill="hold"/>
                                        <p:tgtEl>
                                          <p:spTgt spid="54"/>
                                        </p:tgtEl>
                                        <p:attrNameLst>
                                          <p:attrName>ppt_x</p:attrName>
                                        </p:attrNameLst>
                                      </p:cBhvr>
                                      <p:tavLst>
                                        <p:tav tm="0">
                                          <p:val>
                                            <p:strVal val="0-#ppt_w/2"/>
                                          </p:val>
                                        </p:tav>
                                        <p:tav tm="100000">
                                          <p:val>
                                            <p:strVal val="#ppt_x"/>
                                          </p:val>
                                        </p:tav>
                                      </p:tavLst>
                                    </p:anim>
                                    <p:anim calcmode="lin" valueType="num">
                                      <p:cBhvr additive="base">
                                        <p:cTn id="1133" dur="35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3500" fill="hold"/>
                                        <p:tgtEl>
                                          <p:spTgt spid="54"/>
                                        </p:tgtEl>
                                        <p:attrNameLst>
                                          <p:attrName>ppt_w</p:attrName>
                                        </p:attrNameLst>
                                      </p:cBhvr>
                                      <p:tavLst>
                                        <p:tav tm="0" fmla="#ppt_w*sin(2.5*pi*$)">
                                          <p:val>
                                            <p:fltVal val="0"/>
                                          </p:val>
                                        </p:tav>
                                        <p:tav tm="100000">
                                          <p:val>
                                            <p:fltVal val="1"/>
                                          </p:val>
                                        </p:tav>
                                      </p:tavLst>
                                    </p:anim>
                                    <p:anim calcmode="lin" valueType="num">
                                      <p:cBhvr>
                                        <p:cTn id="1137" dur="35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3500"/>
                                        <p:tgtEl>
                                          <p:spTgt spid="54"/>
                                        </p:tgtEl>
                                        <p:attrNameLst>
                                          <p:attrName>ppt_x</p:attrName>
                                        </p:attrNameLst>
                                      </p:cBhvr>
                                      <p:tavLst>
                                        <p:tav tm="0">
                                          <p:val>
                                            <p:strVal val="ppt_x"/>
                                          </p:val>
                                        </p:tav>
                                        <p:tav tm="100000">
                                          <p:val>
                                            <p:strVal val="0-ppt_w/2"/>
                                          </p:val>
                                        </p:tav>
                                      </p:tavLst>
                                    </p:anim>
                                    <p:anim calcmode="lin" valueType="num">
                                      <p:cBhvr additive="base">
                                        <p:cTn id="1140" dur="3500"/>
                                        <p:tgtEl>
                                          <p:spTgt spid="54"/>
                                        </p:tgtEl>
                                        <p:attrNameLst>
                                          <p:attrName>ppt_y</p:attrName>
                                        </p:attrNameLst>
                                      </p:cBhvr>
                                      <p:tavLst>
                                        <p:tav tm="0">
                                          <p:val>
                                            <p:strVal val="ppt_y"/>
                                          </p:val>
                                        </p:tav>
                                        <p:tav tm="100000">
                                          <p:val>
                                            <p:strVal val="ppt_y"/>
                                          </p:val>
                                        </p:tav>
                                      </p:tavLst>
                                    </p:anim>
                                    <p:set>
                                      <p:cBhvr>
                                        <p:cTn id="1141" dur="1" fill="hold">
                                          <p:stCondLst>
                                            <p:cond delay="3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3500"/>
                                        <p:tgtEl>
                                          <p:spTgt spid="54"/>
                                        </p:tgtEl>
                                      </p:cBhvr>
                                    </p:animEffect>
                                    <p:set>
                                      <p:cBhvr>
                                        <p:cTn id="1144" dur="1" fill="hold">
                                          <p:stCondLst>
                                            <p:cond delay="3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3500" fill="hold"/>
                                        <p:tgtEl>
                                          <p:spTgt spid="53"/>
                                        </p:tgtEl>
                                        <p:attrNameLst>
                                          <p:attrName>ppt_x</p:attrName>
                                        </p:attrNameLst>
                                      </p:cBhvr>
                                      <p:tavLst>
                                        <p:tav tm="0">
                                          <p:val>
                                            <p:strVal val="0-#ppt_w/2"/>
                                          </p:val>
                                        </p:tav>
                                        <p:tav tm="100000">
                                          <p:val>
                                            <p:strVal val="#ppt_x"/>
                                          </p:val>
                                        </p:tav>
                                      </p:tavLst>
                                    </p:anim>
                                    <p:anim calcmode="lin" valueType="num">
                                      <p:cBhvr additive="base">
                                        <p:cTn id="1148" dur="35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3500" fill="hold"/>
                                        <p:tgtEl>
                                          <p:spTgt spid="53"/>
                                        </p:tgtEl>
                                        <p:attrNameLst>
                                          <p:attrName>ppt_w</p:attrName>
                                        </p:attrNameLst>
                                      </p:cBhvr>
                                      <p:tavLst>
                                        <p:tav tm="0" fmla="#ppt_w*sin(2.5*pi*$)">
                                          <p:val>
                                            <p:fltVal val="0"/>
                                          </p:val>
                                        </p:tav>
                                        <p:tav tm="100000">
                                          <p:val>
                                            <p:fltVal val="1"/>
                                          </p:val>
                                        </p:tav>
                                      </p:tavLst>
                                    </p:anim>
                                    <p:anim calcmode="lin" valueType="num">
                                      <p:cBhvr>
                                        <p:cTn id="1152" dur="35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3500"/>
                                        <p:tgtEl>
                                          <p:spTgt spid="53"/>
                                        </p:tgtEl>
                                        <p:attrNameLst>
                                          <p:attrName>ppt_x</p:attrName>
                                        </p:attrNameLst>
                                      </p:cBhvr>
                                      <p:tavLst>
                                        <p:tav tm="0">
                                          <p:val>
                                            <p:strVal val="ppt_x"/>
                                          </p:val>
                                        </p:tav>
                                        <p:tav tm="100000">
                                          <p:val>
                                            <p:strVal val="0-ppt_w/2"/>
                                          </p:val>
                                        </p:tav>
                                      </p:tavLst>
                                    </p:anim>
                                    <p:anim calcmode="lin" valueType="num">
                                      <p:cBhvr additive="base">
                                        <p:cTn id="1155" dur="3500"/>
                                        <p:tgtEl>
                                          <p:spTgt spid="53"/>
                                        </p:tgtEl>
                                        <p:attrNameLst>
                                          <p:attrName>ppt_y</p:attrName>
                                        </p:attrNameLst>
                                      </p:cBhvr>
                                      <p:tavLst>
                                        <p:tav tm="0">
                                          <p:val>
                                            <p:strVal val="ppt_y"/>
                                          </p:val>
                                        </p:tav>
                                        <p:tav tm="100000">
                                          <p:val>
                                            <p:strVal val="ppt_y"/>
                                          </p:val>
                                        </p:tav>
                                      </p:tavLst>
                                    </p:anim>
                                    <p:set>
                                      <p:cBhvr>
                                        <p:cTn id="1156" dur="1" fill="hold">
                                          <p:stCondLst>
                                            <p:cond delay="3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3500"/>
                                        <p:tgtEl>
                                          <p:spTgt spid="53"/>
                                        </p:tgtEl>
                                      </p:cBhvr>
                                    </p:animEffect>
                                    <p:set>
                                      <p:cBhvr>
                                        <p:cTn id="1159" dur="1" fill="hold">
                                          <p:stCondLst>
                                            <p:cond delay="3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3500" fill="hold"/>
                                        <p:tgtEl>
                                          <p:spTgt spid="52"/>
                                        </p:tgtEl>
                                        <p:attrNameLst>
                                          <p:attrName>ppt_x</p:attrName>
                                        </p:attrNameLst>
                                      </p:cBhvr>
                                      <p:tavLst>
                                        <p:tav tm="0">
                                          <p:val>
                                            <p:strVal val="0-#ppt_w/2"/>
                                          </p:val>
                                        </p:tav>
                                        <p:tav tm="100000">
                                          <p:val>
                                            <p:strVal val="#ppt_x"/>
                                          </p:val>
                                        </p:tav>
                                      </p:tavLst>
                                    </p:anim>
                                    <p:anim calcmode="lin" valueType="num">
                                      <p:cBhvr additive="base">
                                        <p:cTn id="1163" dur="35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3500" fill="hold"/>
                                        <p:tgtEl>
                                          <p:spTgt spid="52"/>
                                        </p:tgtEl>
                                        <p:attrNameLst>
                                          <p:attrName>ppt_w</p:attrName>
                                        </p:attrNameLst>
                                      </p:cBhvr>
                                      <p:tavLst>
                                        <p:tav tm="0" fmla="#ppt_w*sin(2.5*pi*$)">
                                          <p:val>
                                            <p:fltVal val="0"/>
                                          </p:val>
                                        </p:tav>
                                        <p:tav tm="100000">
                                          <p:val>
                                            <p:fltVal val="1"/>
                                          </p:val>
                                        </p:tav>
                                      </p:tavLst>
                                    </p:anim>
                                    <p:anim calcmode="lin" valueType="num">
                                      <p:cBhvr>
                                        <p:cTn id="1167" dur="35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3500"/>
                                        <p:tgtEl>
                                          <p:spTgt spid="52"/>
                                        </p:tgtEl>
                                        <p:attrNameLst>
                                          <p:attrName>ppt_x</p:attrName>
                                        </p:attrNameLst>
                                      </p:cBhvr>
                                      <p:tavLst>
                                        <p:tav tm="0">
                                          <p:val>
                                            <p:strVal val="ppt_x"/>
                                          </p:val>
                                        </p:tav>
                                        <p:tav tm="100000">
                                          <p:val>
                                            <p:strVal val="0-ppt_w/2"/>
                                          </p:val>
                                        </p:tav>
                                      </p:tavLst>
                                    </p:anim>
                                    <p:anim calcmode="lin" valueType="num">
                                      <p:cBhvr additive="base">
                                        <p:cTn id="1170" dur="3500"/>
                                        <p:tgtEl>
                                          <p:spTgt spid="52"/>
                                        </p:tgtEl>
                                        <p:attrNameLst>
                                          <p:attrName>ppt_y</p:attrName>
                                        </p:attrNameLst>
                                      </p:cBhvr>
                                      <p:tavLst>
                                        <p:tav tm="0">
                                          <p:val>
                                            <p:strVal val="ppt_y"/>
                                          </p:val>
                                        </p:tav>
                                        <p:tav tm="100000">
                                          <p:val>
                                            <p:strVal val="ppt_y"/>
                                          </p:val>
                                        </p:tav>
                                      </p:tavLst>
                                    </p:anim>
                                    <p:set>
                                      <p:cBhvr>
                                        <p:cTn id="1171" dur="1" fill="hold">
                                          <p:stCondLst>
                                            <p:cond delay="3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3500"/>
                                        <p:tgtEl>
                                          <p:spTgt spid="52"/>
                                        </p:tgtEl>
                                      </p:cBhvr>
                                    </p:animEffect>
                                    <p:set>
                                      <p:cBhvr>
                                        <p:cTn id="1174" dur="1" fill="hold">
                                          <p:stCondLst>
                                            <p:cond delay="3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3500" fill="hold"/>
                                        <p:tgtEl>
                                          <p:spTgt spid="51"/>
                                        </p:tgtEl>
                                        <p:attrNameLst>
                                          <p:attrName>ppt_x</p:attrName>
                                        </p:attrNameLst>
                                      </p:cBhvr>
                                      <p:tavLst>
                                        <p:tav tm="0">
                                          <p:val>
                                            <p:strVal val="0-#ppt_w/2"/>
                                          </p:val>
                                        </p:tav>
                                        <p:tav tm="100000">
                                          <p:val>
                                            <p:strVal val="#ppt_x"/>
                                          </p:val>
                                        </p:tav>
                                      </p:tavLst>
                                    </p:anim>
                                    <p:anim calcmode="lin" valueType="num">
                                      <p:cBhvr additive="base">
                                        <p:cTn id="1178" dur="35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3500" fill="hold"/>
                                        <p:tgtEl>
                                          <p:spTgt spid="51"/>
                                        </p:tgtEl>
                                        <p:attrNameLst>
                                          <p:attrName>ppt_w</p:attrName>
                                        </p:attrNameLst>
                                      </p:cBhvr>
                                      <p:tavLst>
                                        <p:tav tm="0" fmla="#ppt_w*sin(2.5*pi*$)">
                                          <p:val>
                                            <p:fltVal val="0"/>
                                          </p:val>
                                        </p:tav>
                                        <p:tav tm="100000">
                                          <p:val>
                                            <p:fltVal val="1"/>
                                          </p:val>
                                        </p:tav>
                                      </p:tavLst>
                                    </p:anim>
                                    <p:anim calcmode="lin" valueType="num">
                                      <p:cBhvr>
                                        <p:cTn id="1182" dur="35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3500"/>
                                        <p:tgtEl>
                                          <p:spTgt spid="51"/>
                                        </p:tgtEl>
                                        <p:attrNameLst>
                                          <p:attrName>ppt_x</p:attrName>
                                        </p:attrNameLst>
                                      </p:cBhvr>
                                      <p:tavLst>
                                        <p:tav tm="0">
                                          <p:val>
                                            <p:strVal val="ppt_x"/>
                                          </p:val>
                                        </p:tav>
                                        <p:tav tm="100000">
                                          <p:val>
                                            <p:strVal val="0-ppt_w/2"/>
                                          </p:val>
                                        </p:tav>
                                      </p:tavLst>
                                    </p:anim>
                                    <p:anim calcmode="lin" valueType="num">
                                      <p:cBhvr additive="base">
                                        <p:cTn id="1185" dur="3500"/>
                                        <p:tgtEl>
                                          <p:spTgt spid="51"/>
                                        </p:tgtEl>
                                        <p:attrNameLst>
                                          <p:attrName>ppt_y</p:attrName>
                                        </p:attrNameLst>
                                      </p:cBhvr>
                                      <p:tavLst>
                                        <p:tav tm="0">
                                          <p:val>
                                            <p:strVal val="ppt_y"/>
                                          </p:val>
                                        </p:tav>
                                        <p:tav tm="100000">
                                          <p:val>
                                            <p:strVal val="ppt_y"/>
                                          </p:val>
                                        </p:tav>
                                      </p:tavLst>
                                    </p:anim>
                                    <p:set>
                                      <p:cBhvr>
                                        <p:cTn id="1186" dur="1" fill="hold">
                                          <p:stCondLst>
                                            <p:cond delay="3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3500"/>
                                        <p:tgtEl>
                                          <p:spTgt spid="51"/>
                                        </p:tgtEl>
                                      </p:cBhvr>
                                    </p:animEffect>
                                    <p:set>
                                      <p:cBhvr>
                                        <p:cTn id="1189" dur="1" fill="hold">
                                          <p:stCondLst>
                                            <p:cond delay="3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3500" fill="hold"/>
                                        <p:tgtEl>
                                          <p:spTgt spid="50"/>
                                        </p:tgtEl>
                                        <p:attrNameLst>
                                          <p:attrName>ppt_x</p:attrName>
                                        </p:attrNameLst>
                                      </p:cBhvr>
                                      <p:tavLst>
                                        <p:tav tm="0">
                                          <p:val>
                                            <p:strVal val="0-#ppt_w/2"/>
                                          </p:val>
                                        </p:tav>
                                        <p:tav tm="100000">
                                          <p:val>
                                            <p:strVal val="#ppt_x"/>
                                          </p:val>
                                        </p:tav>
                                      </p:tavLst>
                                    </p:anim>
                                    <p:anim calcmode="lin" valueType="num">
                                      <p:cBhvr additive="base">
                                        <p:cTn id="1193" dur="35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3500" fill="hold"/>
                                        <p:tgtEl>
                                          <p:spTgt spid="50"/>
                                        </p:tgtEl>
                                        <p:attrNameLst>
                                          <p:attrName>ppt_w</p:attrName>
                                        </p:attrNameLst>
                                      </p:cBhvr>
                                      <p:tavLst>
                                        <p:tav tm="0" fmla="#ppt_w*sin(2.5*pi*$)">
                                          <p:val>
                                            <p:fltVal val="0"/>
                                          </p:val>
                                        </p:tav>
                                        <p:tav tm="100000">
                                          <p:val>
                                            <p:fltVal val="1"/>
                                          </p:val>
                                        </p:tav>
                                      </p:tavLst>
                                    </p:anim>
                                    <p:anim calcmode="lin" valueType="num">
                                      <p:cBhvr>
                                        <p:cTn id="1197" dur="35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3500"/>
                                        <p:tgtEl>
                                          <p:spTgt spid="50"/>
                                        </p:tgtEl>
                                        <p:attrNameLst>
                                          <p:attrName>ppt_x</p:attrName>
                                        </p:attrNameLst>
                                      </p:cBhvr>
                                      <p:tavLst>
                                        <p:tav tm="0">
                                          <p:val>
                                            <p:strVal val="ppt_x"/>
                                          </p:val>
                                        </p:tav>
                                        <p:tav tm="100000">
                                          <p:val>
                                            <p:strVal val="0-ppt_w/2"/>
                                          </p:val>
                                        </p:tav>
                                      </p:tavLst>
                                    </p:anim>
                                    <p:anim calcmode="lin" valueType="num">
                                      <p:cBhvr additive="base">
                                        <p:cTn id="1200" dur="3500"/>
                                        <p:tgtEl>
                                          <p:spTgt spid="50"/>
                                        </p:tgtEl>
                                        <p:attrNameLst>
                                          <p:attrName>ppt_y</p:attrName>
                                        </p:attrNameLst>
                                      </p:cBhvr>
                                      <p:tavLst>
                                        <p:tav tm="0">
                                          <p:val>
                                            <p:strVal val="ppt_y"/>
                                          </p:val>
                                        </p:tav>
                                        <p:tav tm="100000">
                                          <p:val>
                                            <p:strVal val="ppt_y"/>
                                          </p:val>
                                        </p:tav>
                                      </p:tavLst>
                                    </p:anim>
                                    <p:set>
                                      <p:cBhvr>
                                        <p:cTn id="1201" dur="1" fill="hold">
                                          <p:stCondLst>
                                            <p:cond delay="3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3500"/>
                                        <p:tgtEl>
                                          <p:spTgt spid="50"/>
                                        </p:tgtEl>
                                      </p:cBhvr>
                                    </p:animEffect>
                                    <p:set>
                                      <p:cBhvr>
                                        <p:cTn id="1204" dur="1" fill="hold">
                                          <p:stCondLst>
                                            <p:cond delay="3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3500" fill="hold"/>
                                        <p:tgtEl>
                                          <p:spTgt spid="49"/>
                                        </p:tgtEl>
                                        <p:attrNameLst>
                                          <p:attrName>ppt_x</p:attrName>
                                        </p:attrNameLst>
                                      </p:cBhvr>
                                      <p:tavLst>
                                        <p:tav tm="0">
                                          <p:val>
                                            <p:strVal val="0-#ppt_w/2"/>
                                          </p:val>
                                        </p:tav>
                                        <p:tav tm="100000">
                                          <p:val>
                                            <p:strVal val="#ppt_x"/>
                                          </p:val>
                                        </p:tav>
                                      </p:tavLst>
                                    </p:anim>
                                    <p:anim calcmode="lin" valueType="num">
                                      <p:cBhvr additive="base">
                                        <p:cTn id="1208" dur="35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3500" fill="hold"/>
                                        <p:tgtEl>
                                          <p:spTgt spid="49"/>
                                        </p:tgtEl>
                                        <p:attrNameLst>
                                          <p:attrName>ppt_w</p:attrName>
                                        </p:attrNameLst>
                                      </p:cBhvr>
                                      <p:tavLst>
                                        <p:tav tm="0" fmla="#ppt_w*sin(2.5*pi*$)">
                                          <p:val>
                                            <p:fltVal val="0"/>
                                          </p:val>
                                        </p:tav>
                                        <p:tav tm="100000">
                                          <p:val>
                                            <p:fltVal val="1"/>
                                          </p:val>
                                        </p:tav>
                                      </p:tavLst>
                                    </p:anim>
                                    <p:anim calcmode="lin" valueType="num">
                                      <p:cBhvr>
                                        <p:cTn id="1212" dur="35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3500"/>
                                        <p:tgtEl>
                                          <p:spTgt spid="49"/>
                                        </p:tgtEl>
                                        <p:attrNameLst>
                                          <p:attrName>ppt_x</p:attrName>
                                        </p:attrNameLst>
                                      </p:cBhvr>
                                      <p:tavLst>
                                        <p:tav tm="0">
                                          <p:val>
                                            <p:strVal val="ppt_x"/>
                                          </p:val>
                                        </p:tav>
                                        <p:tav tm="100000">
                                          <p:val>
                                            <p:strVal val="0-ppt_w/2"/>
                                          </p:val>
                                        </p:tav>
                                      </p:tavLst>
                                    </p:anim>
                                    <p:anim calcmode="lin" valueType="num">
                                      <p:cBhvr additive="base">
                                        <p:cTn id="1215" dur="3500"/>
                                        <p:tgtEl>
                                          <p:spTgt spid="49"/>
                                        </p:tgtEl>
                                        <p:attrNameLst>
                                          <p:attrName>ppt_y</p:attrName>
                                        </p:attrNameLst>
                                      </p:cBhvr>
                                      <p:tavLst>
                                        <p:tav tm="0">
                                          <p:val>
                                            <p:strVal val="ppt_y"/>
                                          </p:val>
                                        </p:tav>
                                        <p:tav tm="100000">
                                          <p:val>
                                            <p:strVal val="ppt_y"/>
                                          </p:val>
                                        </p:tav>
                                      </p:tavLst>
                                    </p:anim>
                                    <p:set>
                                      <p:cBhvr>
                                        <p:cTn id="1216" dur="1" fill="hold">
                                          <p:stCondLst>
                                            <p:cond delay="3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3500"/>
                                        <p:tgtEl>
                                          <p:spTgt spid="49"/>
                                        </p:tgtEl>
                                      </p:cBhvr>
                                    </p:animEffect>
                                    <p:set>
                                      <p:cBhvr>
                                        <p:cTn id="1219" dur="1" fill="hold">
                                          <p:stCondLst>
                                            <p:cond delay="3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3500" fill="hold"/>
                                        <p:tgtEl>
                                          <p:spTgt spid="48"/>
                                        </p:tgtEl>
                                        <p:attrNameLst>
                                          <p:attrName>ppt_x</p:attrName>
                                        </p:attrNameLst>
                                      </p:cBhvr>
                                      <p:tavLst>
                                        <p:tav tm="0">
                                          <p:val>
                                            <p:strVal val="0-#ppt_w/2"/>
                                          </p:val>
                                        </p:tav>
                                        <p:tav tm="100000">
                                          <p:val>
                                            <p:strVal val="#ppt_x"/>
                                          </p:val>
                                        </p:tav>
                                      </p:tavLst>
                                    </p:anim>
                                    <p:anim calcmode="lin" valueType="num">
                                      <p:cBhvr additive="base">
                                        <p:cTn id="1223" dur="35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3500" fill="hold"/>
                                        <p:tgtEl>
                                          <p:spTgt spid="48"/>
                                        </p:tgtEl>
                                        <p:attrNameLst>
                                          <p:attrName>ppt_w</p:attrName>
                                        </p:attrNameLst>
                                      </p:cBhvr>
                                      <p:tavLst>
                                        <p:tav tm="0" fmla="#ppt_w*sin(2.5*pi*$)">
                                          <p:val>
                                            <p:fltVal val="0"/>
                                          </p:val>
                                        </p:tav>
                                        <p:tav tm="100000">
                                          <p:val>
                                            <p:fltVal val="1"/>
                                          </p:val>
                                        </p:tav>
                                      </p:tavLst>
                                    </p:anim>
                                    <p:anim calcmode="lin" valueType="num">
                                      <p:cBhvr>
                                        <p:cTn id="1227" dur="35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3500"/>
                                        <p:tgtEl>
                                          <p:spTgt spid="48"/>
                                        </p:tgtEl>
                                        <p:attrNameLst>
                                          <p:attrName>ppt_x</p:attrName>
                                        </p:attrNameLst>
                                      </p:cBhvr>
                                      <p:tavLst>
                                        <p:tav tm="0">
                                          <p:val>
                                            <p:strVal val="ppt_x"/>
                                          </p:val>
                                        </p:tav>
                                        <p:tav tm="100000">
                                          <p:val>
                                            <p:strVal val="0-ppt_w/2"/>
                                          </p:val>
                                        </p:tav>
                                      </p:tavLst>
                                    </p:anim>
                                    <p:anim calcmode="lin" valueType="num">
                                      <p:cBhvr additive="base">
                                        <p:cTn id="1230" dur="3500"/>
                                        <p:tgtEl>
                                          <p:spTgt spid="48"/>
                                        </p:tgtEl>
                                        <p:attrNameLst>
                                          <p:attrName>ppt_y</p:attrName>
                                        </p:attrNameLst>
                                      </p:cBhvr>
                                      <p:tavLst>
                                        <p:tav tm="0">
                                          <p:val>
                                            <p:strVal val="ppt_y"/>
                                          </p:val>
                                        </p:tav>
                                        <p:tav tm="100000">
                                          <p:val>
                                            <p:strVal val="ppt_y"/>
                                          </p:val>
                                        </p:tav>
                                      </p:tavLst>
                                    </p:anim>
                                    <p:set>
                                      <p:cBhvr>
                                        <p:cTn id="1231" dur="1" fill="hold">
                                          <p:stCondLst>
                                            <p:cond delay="3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3500"/>
                                        <p:tgtEl>
                                          <p:spTgt spid="48"/>
                                        </p:tgtEl>
                                      </p:cBhvr>
                                    </p:animEffect>
                                    <p:set>
                                      <p:cBhvr>
                                        <p:cTn id="1234" dur="1" fill="hold">
                                          <p:stCondLst>
                                            <p:cond delay="3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3500" fill="hold"/>
                                        <p:tgtEl>
                                          <p:spTgt spid="47"/>
                                        </p:tgtEl>
                                        <p:attrNameLst>
                                          <p:attrName>ppt_x</p:attrName>
                                        </p:attrNameLst>
                                      </p:cBhvr>
                                      <p:tavLst>
                                        <p:tav tm="0">
                                          <p:val>
                                            <p:strVal val="0-#ppt_w/2"/>
                                          </p:val>
                                        </p:tav>
                                        <p:tav tm="100000">
                                          <p:val>
                                            <p:strVal val="#ppt_x"/>
                                          </p:val>
                                        </p:tav>
                                      </p:tavLst>
                                    </p:anim>
                                    <p:anim calcmode="lin" valueType="num">
                                      <p:cBhvr additive="base">
                                        <p:cTn id="1238" dur="35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3500" fill="hold"/>
                                        <p:tgtEl>
                                          <p:spTgt spid="47"/>
                                        </p:tgtEl>
                                        <p:attrNameLst>
                                          <p:attrName>ppt_w</p:attrName>
                                        </p:attrNameLst>
                                      </p:cBhvr>
                                      <p:tavLst>
                                        <p:tav tm="0" fmla="#ppt_w*sin(2.5*pi*$)">
                                          <p:val>
                                            <p:fltVal val="0"/>
                                          </p:val>
                                        </p:tav>
                                        <p:tav tm="100000">
                                          <p:val>
                                            <p:fltVal val="1"/>
                                          </p:val>
                                        </p:tav>
                                      </p:tavLst>
                                    </p:anim>
                                    <p:anim calcmode="lin" valueType="num">
                                      <p:cBhvr>
                                        <p:cTn id="1242" dur="35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3500"/>
                                        <p:tgtEl>
                                          <p:spTgt spid="47"/>
                                        </p:tgtEl>
                                        <p:attrNameLst>
                                          <p:attrName>ppt_x</p:attrName>
                                        </p:attrNameLst>
                                      </p:cBhvr>
                                      <p:tavLst>
                                        <p:tav tm="0">
                                          <p:val>
                                            <p:strVal val="ppt_x"/>
                                          </p:val>
                                        </p:tav>
                                        <p:tav tm="100000">
                                          <p:val>
                                            <p:strVal val="0-ppt_w/2"/>
                                          </p:val>
                                        </p:tav>
                                      </p:tavLst>
                                    </p:anim>
                                    <p:anim calcmode="lin" valueType="num">
                                      <p:cBhvr additive="base">
                                        <p:cTn id="1245" dur="3500"/>
                                        <p:tgtEl>
                                          <p:spTgt spid="47"/>
                                        </p:tgtEl>
                                        <p:attrNameLst>
                                          <p:attrName>ppt_y</p:attrName>
                                        </p:attrNameLst>
                                      </p:cBhvr>
                                      <p:tavLst>
                                        <p:tav tm="0">
                                          <p:val>
                                            <p:strVal val="ppt_y"/>
                                          </p:val>
                                        </p:tav>
                                        <p:tav tm="100000">
                                          <p:val>
                                            <p:strVal val="ppt_y"/>
                                          </p:val>
                                        </p:tav>
                                      </p:tavLst>
                                    </p:anim>
                                    <p:set>
                                      <p:cBhvr>
                                        <p:cTn id="1246" dur="1" fill="hold">
                                          <p:stCondLst>
                                            <p:cond delay="3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3500"/>
                                        <p:tgtEl>
                                          <p:spTgt spid="47"/>
                                        </p:tgtEl>
                                      </p:cBhvr>
                                    </p:animEffect>
                                    <p:set>
                                      <p:cBhvr>
                                        <p:cTn id="1249" dur="1" fill="hold">
                                          <p:stCondLst>
                                            <p:cond delay="3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3500" fill="hold"/>
                                        <p:tgtEl>
                                          <p:spTgt spid="46"/>
                                        </p:tgtEl>
                                        <p:attrNameLst>
                                          <p:attrName>ppt_x</p:attrName>
                                        </p:attrNameLst>
                                      </p:cBhvr>
                                      <p:tavLst>
                                        <p:tav tm="0">
                                          <p:val>
                                            <p:strVal val="0-#ppt_w/2"/>
                                          </p:val>
                                        </p:tav>
                                        <p:tav tm="100000">
                                          <p:val>
                                            <p:strVal val="#ppt_x"/>
                                          </p:val>
                                        </p:tav>
                                      </p:tavLst>
                                    </p:anim>
                                    <p:anim calcmode="lin" valueType="num">
                                      <p:cBhvr additive="base">
                                        <p:cTn id="1253" dur="35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3500" fill="hold"/>
                                        <p:tgtEl>
                                          <p:spTgt spid="46"/>
                                        </p:tgtEl>
                                        <p:attrNameLst>
                                          <p:attrName>ppt_w</p:attrName>
                                        </p:attrNameLst>
                                      </p:cBhvr>
                                      <p:tavLst>
                                        <p:tav tm="0" fmla="#ppt_w*sin(2.5*pi*$)">
                                          <p:val>
                                            <p:fltVal val="0"/>
                                          </p:val>
                                        </p:tav>
                                        <p:tav tm="100000">
                                          <p:val>
                                            <p:fltVal val="1"/>
                                          </p:val>
                                        </p:tav>
                                      </p:tavLst>
                                    </p:anim>
                                    <p:anim calcmode="lin" valueType="num">
                                      <p:cBhvr>
                                        <p:cTn id="1257" dur="35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3500"/>
                                        <p:tgtEl>
                                          <p:spTgt spid="46"/>
                                        </p:tgtEl>
                                        <p:attrNameLst>
                                          <p:attrName>ppt_x</p:attrName>
                                        </p:attrNameLst>
                                      </p:cBhvr>
                                      <p:tavLst>
                                        <p:tav tm="0">
                                          <p:val>
                                            <p:strVal val="ppt_x"/>
                                          </p:val>
                                        </p:tav>
                                        <p:tav tm="100000">
                                          <p:val>
                                            <p:strVal val="0-ppt_w/2"/>
                                          </p:val>
                                        </p:tav>
                                      </p:tavLst>
                                    </p:anim>
                                    <p:anim calcmode="lin" valueType="num">
                                      <p:cBhvr additive="base">
                                        <p:cTn id="1260" dur="3500"/>
                                        <p:tgtEl>
                                          <p:spTgt spid="46"/>
                                        </p:tgtEl>
                                        <p:attrNameLst>
                                          <p:attrName>ppt_y</p:attrName>
                                        </p:attrNameLst>
                                      </p:cBhvr>
                                      <p:tavLst>
                                        <p:tav tm="0">
                                          <p:val>
                                            <p:strVal val="ppt_y"/>
                                          </p:val>
                                        </p:tav>
                                        <p:tav tm="100000">
                                          <p:val>
                                            <p:strVal val="ppt_y"/>
                                          </p:val>
                                        </p:tav>
                                      </p:tavLst>
                                    </p:anim>
                                    <p:set>
                                      <p:cBhvr>
                                        <p:cTn id="1261" dur="1" fill="hold">
                                          <p:stCondLst>
                                            <p:cond delay="3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3500"/>
                                        <p:tgtEl>
                                          <p:spTgt spid="46"/>
                                        </p:tgtEl>
                                      </p:cBhvr>
                                    </p:animEffect>
                                    <p:set>
                                      <p:cBhvr>
                                        <p:cTn id="1264" dur="1" fill="hold">
                                          <p:stCondLst>
                                            <p:cond delay="3499"/>
                                          </p:stCondLst>
                                        </p:cTn>
                                        <p:tgtEl>
                                          <p:spTgt spid="46"/>
                                        </p:tgtEl>
                                        <p:attrNameLst>
                                          <p:attrName>style.visibility</p:attrName>
                                        </p:attrNameLst>
                                      </p:cBhvr>
                                      <p:to>
                                        <p:strVal val="hidden"/>
                                      </p:to>
                                    </p:set>
                                  </p:childTnLst>
                                </p:cTn>
                              </p:par>
                              <p:par>
                                <p:cTn id="1265" presetID="23" presetClass="entr" presetSubtype="288" fill="hold" nodeType="withEffect">
                                  <p:stCondLst>
                                    <p:cond delay="500"/>
                                  </p:stCondLst>
                                  <p:childTnLst>
                                    <p:set>
                                      <p:cBhvr>
                                        <p:cTn id="1266" dur="1" fill="hold">
                                          <p:stCondLst>
                                            <p:cond delay="0"/>
                                          </p:stCondLst>
                                        </p:cTn>
                                        <p:tgtEl>
                                          <p:spTgt spid="88"/>
                                        </p:tgtEl>
                                        <p:attrNameLst>
                                          <p:attrName>style.visibility</p:attrName>
                                        </p:attrNameLst>
                                      </p:cBhvr>
                                      <p:to>
                                        <p:strVal val="visible"/>
                                      </p:to>
                                    </p:set>
                                    <p:anim calcmode="lin" valueType="num">
                                      <p:cBhvr>
                                        <p:cTn id="1267" dur="3000" fill="hold"/>
                                        <p:tgtEl>
                                          <p:spTgt spid="88"/>
                                        </p:tgtEl>
                                        <p:attrNameLst>
                                          <p:attrName>ppt_w</p:attrName>
                                        </p:attrNameLst>
                                      </p:cBhvr>
                                      <p:tavLst>
                                        <p:tav tm="0">
                                          <p:val>
                                            <p:strVal val="4/3*#ppt_w"/>
                                          </p:val>
                                        </p:tav>
                                        <p:tav tm="100000">
                                          <p:val>
                                            <p:strVal val="#ppt_w"/>
                                          </p:val>
                                        </p:tav>
                                      </p:tavLst>
                                    </p:anim>
                                    <p:anim calcmode="lin" valueType="num">
                                      <p:cBhvr>
                                        <p:cTn id="1268" dur="3000" fill="hold"/>
                                        <p:tgtEl>
                                          <p:spTgt spid="88"/>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500"/>
                                  </p:stCondLst>
                                  <p:childTnLst>
                                    <p:set>
                                      <p:cBhvr>
                                        <p:cTn id="1270" dur="1" fill="hold">
                                          <p:stCondLst>
                                            <p:cond delay="0"/>
                                          </p:stCondLst>
                                        </p:cTn>
                                        <p:tgtEl>
                                          <p:spTgt spid="88"/>
                                        </p:tgtEl>
                                        <p:attrNameLst>
                                          <p:attrName>style.visibility</p:attrName>
                                        </p:attrNameLst>
                                      </p:cBhvr>
                                      <p:to>
                                        <p:strVal val="visible"/>
                                      </p:to>
                                    </p:set>
                                    <p:animEffect transition="in" filter="barn(outVertical)">
                                      <p:cBhvr>
                                        <p:cTn id="1271" dur="3000"/>
                                        <p:tgtEl>
                                          <p:spTgt spid="88"/>
                                        </p:tgtEl>
                                      </p:cBhvr>
                                    </p:animEffect>
                                  </p:childTnLst>
                                </p:cTn>
                              </p:par>
                              <p:par>
                                <p:cTn id="1272" presetID="9" presetClass="emph" presetSubtype="0" grpId="0" nodeType="withEffect">
                                  <p:stCondLst>
                                    <p:cond delay="0"/>
                                  </p:stCondLst>
                                  <p:childTnLst>
                                    <p:set>
                                      <p:cBhvr rctx="PPT">
                                        <p:cTn id="1273" dur="indefinite"/>
                                        <p:tgtEl>
                                          <p:spTgt spid="89"/>
                                        </p:tgtEl>
                                        <p:attrNameLst>
                                          <p:attrName>style.opacity</p:attrName>
                                        </p:attrNameLst>
                                      </p:cBhvr>
                                      <p:to>
                                        <p:strVal val="0"/>
                                      </p:to>
                                    </p:set>
                                    <p:animEffect filter="image" prLst="opacity: 0">
                                      <p:cBhvr rctx="IE">
                                        <p:cTn id="1274" dur="indefinite"/>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62 Rectángulo"/>
          <p:cNvSpPr/>
          <p:nvPr/>
        </p:nvSpPr>
        <p:spPr>
          <a:xfrm>
            <a:off x="26315" y="0"/>
            <a:ext cx="9144000" cy="5141653"/>
          </a:xfrm>
          <a:prstGeom prst="rect">
            <a:avLst/>
          </a:prstGeom>
          <a:gradFill flip="none" rotWithShape="1">
            <a:gsLst>
              <a:gs pos="0">
                <a:srgbClr val="002060">
                  <a:lumMod val="0"/>
                  <a:lumOff val="100000"/>
                </a:srgbClr>
              </a:gs>
              <a:gs pos="98000">
                <a:srgbClr val="7030A0">
                  <a:lumMod val="26000"/>
                </a:srgbClr>
              </a:gs>
              <a:gs pos="76000">
                <a:srgbClr val="060419">
                  <a:lumMod val="97000"/>
                </a:srgbClr>
              </a:gs>
              <a:gs pos="42000">
                <a:srgbClr val="002060">
                  <a:lumMod val="0"/>
                </a:srgbClr>
              </a:gs>
              <a:gs pos="89000">
                <a:srgbClr val="2F006E">
                  <a:lumMod val="40000"/>
                </a:srgbClr>
              </a:gs>
              <a:gs pos="12000">
                <a:srgbClr val="002060">
                  <a:lumMod val="94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4" name="63 Imagen" descr="Diapositiva4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63936"/>
          </a:xfrm>
          <a:prstGeom prst="rect">
            <a:avLst/>
          </a:prstGeom>
          <a:noFill/>
          <a:ln>
            <a:noFill/>
          </a:ln>
        </p:spPr>
      </p:pic>
      <p:sp>
        <p:nvSpPr>
          <p:cNvPr id="2" name="1 Anillo"/>
          <p:cNvSpPr/>
          <p:nvPr/>
        </p:nvSpPr>
        <p:spPr>
          <a:xfrm rot="5400000">
            <a:off x="1392296" y="-491543"/>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rot="5400000">
            <a:off x="1544696" y="-339143"/>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5400000">
            <a:off x="1697096" y="-186743"/>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5400000">
            <a:off x="1849496" y="-34343"/>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5400000">
            <a:off x="2001896" y="1180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5400000">
            <a:off x="2154296" y="2704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5400000">
            <a:off x="2306696" y="4228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5400000">
            <a:off x="2459096" y="5752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5400000">
            <a:off x="2611496" y="7276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5400000">
            <a:off x="2763896" y="8800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5400000">
            <a:off x="2916296" y="10324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5400000">
            <a:off x="3068696" y="11848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5400000">
            <a:off x="3221096" y="13372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5400000">
            <a:off x="3373496" y="1489657"/>
            <a:ext cx="1222567"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5400000" flipH="1">
            <a:off x="6666512" y="-494959"/>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5400000" flipH="1">
            <a:off x="6514112" y="-342559"/>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5400000" flipH="1">
            <a:off x="6361712" y="-190159"/>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5400000" flipH="1">
            <a:off x="6209312" y="-37759"/>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5400000" flipH="1">
            <a:off x="6056912" y="1146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5400000" flipH="1">
            <a:off x="5904512" y="2670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5400000" flipH="1">
            <a:off x="5752112" y="4194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5400000" flipH="1">
            <a:off x="5599712" y="5718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5400000" flipH="1">
            <a:off x="5447312" y="7242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5400000" flipH="1">
            <a:off x="5294912" y="8766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5400000" flipH="1">
            <a:off x="5142512" y="10290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5400000" flipH="1">
            <a:off x="4990112" y="11814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5400000" flipH="1">
            <a:off x="4837712" y="13338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5400000" flipH="1">
            <a:off x="4685312" y="1486241"/>
            <a:ext cx="1216512"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6200000">
            <a:off x="6665025" y="37211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6200000">
            <a:off x="6512625" y="35687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6200000">
            <a:off x="6360225" y="34163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6200000">
            <a:off x="6207825" y="32639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6200000">
            <a:off x="6055425" y="31115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6200000">
            <a:off x="5903025" y="29591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6200000">
            <a:off x="5750625" y="28067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6200000">
            <a:off x="5598225" y="26543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6200000">
            <a:off x="5445825" y="25019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6200000">
            <a:off x="5293425" y="23495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6200000">
            <a:off x="5141025" y="21971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6200000">
            <a:off x="4988625" y="20447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6200000">
            <a:off x="4836225" y="18923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6200000">
            <a:off x="4683825" y="1739986"/>
            <a:ext cx="1224136" cy="2170112"/>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6200000" flipH="1">
            <a:off x="1413392" y="37137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6200000" flipH="1">
            <a:off x="1565792" y="35613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6200000" flipH="1">
            <a:off x="1718192" y="34089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6200000" flipH="1">
            <a:off x="1870592" y="32565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6200000" flipH="1">
            <a:off x="2022992" y="31041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6200000" flipH="1">
            <a:off x="2175392" y="29517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6200000" flipH="1">
            <a:off x="2327792" y="27993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6200000" flipH="1">
            <a:off x="2480192" y="26469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6200000" flipH="1">
            <a:off x="2632592" y="24945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6200000" flipH="1">
            <a:off x="2784992" y="23421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6200000" flipH="1">
            <a:off x="2937392" y="21897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6200000" flipH="1">
            <a:off x="3089792" y="20373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6200000" flipH="1">
            <a:off x="3242192" y="18849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6200000" flipH="1">
            <a:off x="3394592" y="1732569"/>
            <a:ext cx="1201472" cy="2182725"/>
          </a:xfrm>
          <a:prstGeom prst="donut">
            <a:avLst>
              <a:gd name="adj" fmla="val 10244"/>
            </a:avLst>
          </a:prstGeom>
          <a:noFill/>
          <a:ln w="25400" cmpd="dbl">
            <a:gradFill flip="none" rotWithShape="1">
              <a:gsLst>
                <a:gs pos="3000">
                  <a:srgbClr val="FEA402">
                    <a:alpha val="66000"/>
                  </a:srgbClr>
                </a:gs>
                <a:gs pos="76264">
                  <a:srgbClr val="FF6600">
                    <a:lumMod val="47000"/>
                    <a:lumOff val="53000"/>
                    <a:alpha val="77000"/>
                  </a:srgbClr>
                </a:gs>
                <a:gs pos="90000">
                  <a:srgbClr val="5A8FE9">
                    <a:alpha val="78000"/>
                  </a:srgbClr>
                </a:gs>
                <a:gs pos="34000">
                  <a:srgbClr val="0066FF">
                    <a:lumMod val="79000"/>
                    <a:lumOff val="21000"/>
                    <a:alpha val="82000"/>
                  </a:srgbClr>
                </a:gs>
                <a:gs pos="100000">
                  <a:srgbClr val="7030A0"/>
                </a:gs>
              </a:gsLst>
              <a:lin ang="16200000" scaled="1"/>
              <a:tileRect/>
            </a:gradFill>
            <a:prstDash val="sysDot"/>
          </a:ln>
          <a:effectLst>
            <a:outerShdw dist="50800" dir="5400000" sx="130000" sy="130000" algn="ctr" rotWithShape="0">
              <a:srgbClr val="FF7C80">
                <a:alpha val="62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02606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3250"/>
                                        <p:tgtEl>
                                          <p:spTgt spid="2"/>
                                        </p:tgtEl>
                                        <p:attrNameLst>
                                          <p:attrName>ppt_x</p:attrName>
                                        </p:attrNameLst>
                                      </p:cBhvr>
                                      <p:tavLst>
                                        <p:tav tm="0">
                                          <p:val>
                                            <p:strVal val="ppt_x"/>
                                          </p:val>
                                        </p:tav>
                                        <p:tav tm="100000">
                                          <p:val>
                                            <p:strVal val="1+ppt_w/2"/>
                                          </p:val>
                                        </p:tav>
                                      </p:tavLst>
                                    </p:anim>
                                    <p:anim calcmode="lin" valueType="num">
                                      <p:cBhvr additive="base">
                                        <p:cTn id="9" dur="3250"/>
                                        <p:tgtEl>
                                          <p:spTgt spid="2"/>
                                        </p:tgtEl>
                                        <p:attrNameLst>
                                          <p:attrName>ppt_y</p:attrName>
                                        </p:attrNameLst>
                                      </p:cBhvr>
                                      <p:tavLst>
                                        <p:tav tm="0">
                                          <p:val>
                                            <p:strVal val="ppt_y"/>
                                          </p:val>
                                        </p:tav>
                                        <p:tav tm="100000">
                                          <p:val>
                                            <p:strVal val="1+ppt_h/2"/>
                                          </p:val>
                                        </p:tav>
                                      </p:tavLst>
                                    </p:anim>
                                    <p:set>
                                      <p:cBhvr>
                                        <p:cTn id="10" dur="1" fill="hold">
                                          <p:stCondLst>
                                            <p:cond delay="324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3250"/>
                                        <p:tgtEl>
                                          <p:spTgt spid="3"/>
                                        </p:tgtEl>
                                        <p:attrNameLst>
                                          <p:attrName>ppt_x</p:attrName>
                                        </p:attrNameLst>
                                      </p:cBhvr>
                                      <p:tavLst>
                                        <p:tav tm="0">
                                          <p:val>
                                            <p:strVal val="ppt_x"/>
                                          </p:val>
                                        </p:tav>
                                        <p:tav tm="100000">
                                          <p:val>
                                            <p:strVal val="1+ppt_w/2"/>
                                          </p:val>
                                        </p:tav>
                                      </p:tavLst>
                                    </p:anim>
                                    <p:anim calcmode="lin" valueType="num">
                                      <p:cBhvr additive="base">
                                        <p:cTn id="15" dur="3250"/>
                                        <p:tgtEl>
                                          <p:spTgt spid="3"/>
                                        </p:tgtEl>
                                        <p:attrNameLst>
                                          <p:attrName>ppt_y</p:attrName>
                                        </p:attrNameLst>
                                      </p:cBhvr>
                                      <p:tavLst>
                                        <p:tav tm="0">
                                          <p:val>
                                            <p:strVal val="ppt_y"/>
                                          </p:val>
                                        </p:tav>
                                        <p:tav tm="100000">
                                          <p:val>
                                            <p:strVal val="1+ppt_h/2"/>
                                          </p:val>
                                        </p:tav>
                                      </p:tavLst>
                                    </p:anim>
                                    <p:set>
                                      <p:cBhvr>
                                        <p:cTn id="16" dur="1" fill="hold">
                                          <p:stCondLst>
                                            <p:cond delay="324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3250"/>
                                        <p:tgtEl>
                                          <p:spTgt spid="4"/>
                                        </p:tgtEl>
                                        <p:attrNameLst>
                                          <p:attrName>ppt_x</p:attrName>
                                        </p:attrNameLst>
                                      </p:cBhvr>
                                      <p:tavLst>
                                        <p:tav tm="0">
                                          <p:val>
                                            <p:strVal val="ppt_x"/>
                                          </p:val>
                                        </p:tav>
                                        <p:tav tm="100000">
                                          <p:val>
                                            <p:strVal val="1+ppt_w/2"/>
                                          </p:val>
                                        </p:tav>
                                      </p:tavLst>
                                    </p:anim>
                                    <p:anim calcmode="lin" valueType="num">
                                      <p:cBhvr additive="base">
                                        <p:cTn id="21" dur="3250"/>
                                        <p:tgtEl>
                                          <p:spTgt spid="4"/>
                                        </p:tgtEl>
                                        <p:attrNameLst>
                                          <p:attrName>ppt_y</p:attrName>
                                        </p:attrNameLst>
                                      </p:cBhvr>
                                      <p:tavLst>
                                        <p:tav tm="0">
                                          <p:val>
                                            <p:strVal val="ppt_y"/>
                                          </p:val>
                                        </p:tav>
                                        <p:tav tm="100000">
                                          <p:val>
                                            <p:strVal val="1+ppt_h/2"/>
                                          </p:val>
                                        </p:tav>
                                      </p:tavLst>
                                    </p:anim>
                                    <p:set>
                                      <p:cBhvr>
                                        <p:cTn id="22" dur="1" fill="hold">
                                          <p:stCondLst>
                                            <p:cond delay="324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3250"/>
                                        <p:tgtEl>
                                          <p:spTgt spid="5"/>
                                        </p:tgtEl>
                                        <p:attrNameLst>
                                          <p:attrName>ppt_x</p:attrName>
                                        </p:attrNameLst>
                                      </p:cBhvr>
                                      <p:tavLst>
                                        <p:tav tm="0">
                                          <p:val>
                                            <p:strVal val="ppt_x"/>
                                          </p:val>
                                        </p:tav>
                                        <p:tav tm="100000">
                                          <p:val>
                                            <p:strVal val="1+ppt_w/2"/>
                                          </p:val>
                                        </p:tav>
                                      </p:tavLst>
                                    </p:anim>
                                    <p:anim calcmode="lin" valueType="num">
                                      <p:cBhvr additive="base">
                                        <p:cTn id="27" dur="3250"/>
                                        <p:tgtEl>
                                          <p:spTgt spid="5"/>
                                        </p:tgtEl>
                                        <p:attrNameLst>
                                          <p:attrName>ppt_y</p:attrName>
                                        </p:attrNameLst>
                                      </p:cBhvr>
                                      <p:tavLst>
                                        <p:tav tm="0">
                                          <p:val>
                                            <p:strVal val="ppt_y"/>
                                          </p:val>
                                        </p:tav>
                                        <p:tav tm="100000">
                                          <p:val>
                                            <p:strVal val="1+ppt_h/2"/>
                                          </p:val>
                                        </p:tav>
                                      </p:tavLst>
                                    </p:anim>
                                    <p:set>
                                      <p:cBhvr>
                                        <p:cTn id="28" dur="1" fill="hold">
                                          <p:stCondLst>
                                            <p:cond delay="324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3250"/>
                                        <p:tgtEl>
                                          <p:spTgt spid="6"/>
                                        </p:tgtEl>
                                        <p:attrNameLst>
                                          <p:attrName>ppt_x</p:attrName>
                                        </p:attrNameLst>
                                      </p:cBhvr>
                                      <p:tavLst>
                                        <p:tav tm="0">
                                          <p:val>
                                            <p:strVal val="ppt_x"/>
                                          </p:val>
                                        </p:tav>
                                        <p:tav tm="100000">
                                          <p:val>
                                            <p:strVal val="1+ppt_w/2"/>
                                          </p:val>
                                        </p:tav>
                                      </p:tavLst>
                                    </p:anim>
                                    <p:anim calcmode="lin" valueType="num">
                                      <p:cBhvr additive="base">
                                        <p:cTn id="33" dur="3250"/>
                                        <p:tgtEl>
                                          <p:spTgt spid="6"/>
                                        </p:tgtEl>
                                        <p:attrNameLst>
                                          <p:attrName>ppt_y</p:attrName>
                                        </p:attrNameLst>
                                      </p:cBhvr>
                                      <p:tavLst>
                                        <p:tav tm="0">
                                          <p:val>
                                            <p:strVal val="ppt_y"/>
                                          </p:val>
                                        </p:tav>
                                        <p:tav tm="100000">
                                          <p:val>
                                            <p:strVal val="1+ppt_h/2"/>
                                          </p:val>
                                        </p:tav>
                                      </p:tavLst>
                                    </p:anim>
                                    <p:set>
                                      <p:cBhvr>
                                        <p:cTn id="34" dur="1" fill="hold">
                                          <p:stCondLst>
                                            <p:cond delay="324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3250"/>
                                        <p:tgtEl>
                                          <p:spTgt spid="7"/>
                                        </p:tgtEl>
                                        <p:attrNameLst>
                                          <p:attrName>ppt_x</p:attrName>
                                        </p:attrNameLst>
                                      </p:cBhvr>
                                      <p:tavLst>
                                        <p:tav tm="0">
                                          <p:val>
                                            <p:strVal val="ppt_x"/>
                                          </p:val>
                                        </p:tav>
                                        <p:tav tm="100000">
                                          <p:val>
                                            <p:strVal val="1+ppt_w/2"/>
                                          </p:val>
                                        </p:tav>
                                      </p:tavLst>
                                    </p:anim>
                                    <p:anim calcmode="lin" valueType="num">
                                      <p:cBhvr additive="base">
                                        <p:cTn id="39" dur="3250"/>
                                        <p:tgtEl>
                                          <p:spTgt spid="7"/>
                                        </p:tgtEl>
                                        <p:attrNameLst>
                                          <p:attrName>ppt_y</p:attrName>
                                        </p:attrNameLst>
                                      </p:cBhvr>
                                      <p:tavLst>
                                        <p:tav tm="0">
                                          <p:val>
                                            <p:strVal val="ppt_y"/>
                                          </p:val>
                                        </p:tav>
                                        <p:tav tm="100000">
                                          <p:val>
                                            <p:strVal val="1+ppt_h/2"/>
                                          </p:val>
                                        </p:tav>
                                      </p:tavLst>
                                    </p:anim>
                                    <p:set>
                                      <p:cBhvr>
                                        <p:cTn id="40" dur="1" fill="hold">
                                          <p:stCondLst>
                                            <p:cond delay="324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3250"/>
                                        <p:tgtEl>
                                          <p:spTgt spid="8"/>
                                        </p:tgtEl>
                                        <p:attrNameLst>
                                          <p:attrName>ppt_x</p:attrName>
                                        </p:attrNameLst>
                                      </p:cBhvr>
                                      <p:tavLst>
                                        <p:tav tm="0">
                                          <p:val>
                                            <p:strVal val="ppt_x"/>
                                          </p:val>
                                        </p:tav>
                                        <p:tav tm="100000">
                                          <p:val>
                                            <p:strVal val="1+ppt_w/2"/>
                                          </p:val>
                                        </p:tav>
                                      </p:tavLst>
                                    </p:anim>
                                    <p:anim calcmode="lin" valueType="num">
                                      <p:cBhvr additive="base">
                                        <p:cTn id="45" dur="3250"/>
                                        <p:tgtEl>
                                          <p:spTgt spid="8"/>
                                        </p:tgtEl>
                                        <p:attrNameLst>
                                          <p:attrName>ppt_y</p:attrName>
                                        </p:attrNameLst>
                                      </p:cBhvr>
                                      <p:tavLst>
                                        <p:tav tm="0">
                                          <p:val>
                                            <p:strVal val="ppt_y"/>
                                          </p:val>
                                        </p:tav>
                                        <p:tav tm="100000">
                                          <p:val>
                                            <p:strVal val="1+ppt_h/2"/>
                                          </p:val>
                                        </p:tav>
                                      </p:tavLst>
                                    </p:anim>
                                    <p:set>
                                      <p:cBhvr>
                                        <p:cTn id="46" dur="1" fill="hold">
                                          <p:stCondLst>
                                            <p:cond delay="324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3250"/>
                                        <p:tgtEl>
                                          <p:spTgt spid="9"/>
                                        </p:tgtEl>
                                        <p:attrNameLst>
                                          <p:attrName>ppt_x</p:attrName>
                                        </p:attrNameLst>
                                      </p:cBhvr>
                                      <p:tavLst>
                                        <p:tav tm="0">
                                          <p:val>
                                            <p:strVal val="ppt_x"/>
                                          </p:val>
                                        </p:tav>
                                        <p:tav tm="100000">
                                          <p:val>
                                            <p:strVal val="1+ppt_w/2"/>
                                          </p:val>
                                        </p:tav>
                                      </p:tavLst>
                                    </p:anim>
                                    <p:anim calcmode="lin" valueType="num">
                                      <p:cBhvr additive="base">
                                        <p:cTn id="51" dur="3250"/>
                                        <p:tgtEl>
                                          <p:spTgt spid="9"/>
                                        </p:tgtEl>
                                        <p:attrNameLst>
                                          <p:attrName>ppt_y</p:attrName>
                                        </p:attrNameLst>
                                      </p:cBhvr>
                                      <p:tavLst>
                                        <p:tav tm="0">
                                          <p:val>
                                            <p:strVal val="ppt_y"/>
                                          </p:val>
                                        </p:tav>
                                        <p:tav tm="100000">
                                          <p:val>
                                            <p:strVal val="1+ppt_h/2"/>
                                          </p:val>
                                        </p:tav>
                                      </p:tavLst>
                                    </p:anim>
                                    <p:set>
                                      <p:cBhvr>
                                        <p:cTn id="52" dur="1" fill="hold">
                                          <p:stCondLst>
                                            <p:cond delay="324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3250"/>
                                        <p:tgtEl>
                                          <p:spTgt spid="10"/>
                                        </p:tgtEl>
                                        <p:attrNameLst>
                                          <p:attrName>ppt_x</p:attrName>
                                        </p:attrNameLst>
                                      </p:cBhvr>
                                      <p:tavLst>
                                        <p:tav tm="0">
                                          <p:val>
                                            <p:strVal val="ppt_x"/>
                                          </p:val>
                                        </p:tav>
                                        <p:tav tm="100000">
                                          <p:val>
                                            <p:strVal val="1+ppt_w/2"/>
                                          </p:val>
                                        </p:tav>
                                      </p:tavLst>
                                    </p:anim>
                                    <p:anim calcmode="lin" valueType="num">
                                      <p:cBhvr additive="base">
                                        <p:cTn id="57" dur="3250"/>
                                        <p:tgtEl>
                                          <p:spTgt spid="10"/>
                                        </p:tgtEl>
                                        <p:attrNameLst>
                                          <p:attrName>ppt_y</p:attrName>
                                        </p:attrNameLst>
                                      </p:cBhvr>
                                      <p:tavLst>
                                        <p:tav tm="0">
                                          <p:val>
                                            <p:strVal val="ppt_y"/>
                                          </p:val>
                                        </p:tav>
                                        <p:tav tm="100000">
                                          <p:val>
                                            <p:strVal val="1+ppt_h/2"/>
                                          </p:val>
                                        </p:tav>
                                      </p:tavLst>
                                    </p:anim>
                                    <p:set>
                                      <p:cBhvr>
                                        <p:cTn id="58" dur="1" fill="hold">
                                          <p:stCondLst>
                                            <p:cond delay="324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3250"/>
                                        <p:tgtEl>
                                          <p:spTgt spid="11"/>
                                        </p:tgtEl>
                                        <p:attrNameLst>
                                          <p:attrName>ppt_x</p:attrName>
                                        </p:attrNameLst>
                                      </p:cBhvr>
                                      <p:tavLst>
                                        <p:tav tm="0">
                                          <p:val>
                                            <p:strVal val="ppt_x"/>
                                          </p:val>
                                        </p:tav>
                                        <p:tav tm="100000">
                                          <p:val>
                                            <p:strVal val="1+ppt_w/2"/>
                                          </p:val>
                                        </p:tav>
                                      </p:tavLst>
                                    </p:anim>
                                    <p:anim calcmode="lin" valueType="num">
                                      <p:cBhvr additive="base">
                                        <p:cTn id="63" dur="3250"/>
                                        <p:tgtEl>
                                          <p:spTgt spid="11"/>
                                        </p:tgtEl>
                                        <p:attrNameLst>
                                          <p:attrName>ppt_y</p:attrName>
                                        </p:attrNameLst>
                                      </p:cBhvr>
                                      <p:tavLst>
                                        <p:tav tm="0">
                                          <p:val>
                                            <p:strVal val="ppt_y"/>
                                          </p:val>
                                        </p:tav>
                                        <p:tav tm="100000">
                                          <p:val>
                                            <p:strVal val="1+ppt_h/2"/>
                                          </p:val>
                                        </p:tav>
                                      </p:tavLst>
                                    </p:anim>
                                    <p:set>
                                      <p:cBhvr>
                                        <p:cTn id="64" dur="1" fill="hold">
                                          <p:stCondLst>
                                            <p:cond delay="324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3250"/>
                                        <p:tgtEl>
                                          <p:spTgt spid="12"/>
                                        </p:tgtEl>
                                        <p:attrNameLst>
                                          <p:attrName>ppt_x</p:attrName>
                                        </p:attrNameLst>
                                      </p:cBhvr>
                                      <p:tavLst>
                                        <p:tav tm="0">
                                          <p:val>
                                            <p:strVal val="ppt_x"/>
                                          </p:val>
                                        </p:tav>
                                        <p:tav tm="100000">
                                          <p:val>
                                            <p:strVal val="1+ppt_w/2"/>
                                          </p:val>
                                        </p:tav>
                                      </p:tavLst>
                                    </p:anim>
                                    <p:anim calcmode="lin" valueType="num">
                                      <p:cBhvr additive="base">
                                        <p:cTn id="69" dur="3250"/>
                                        <p:tgtEl>
                                          <p:spTgt spid="12"/>
                                        </p:tgtEl>
                                        <p:attrNameLst>
                                          <p:attrName>ppt_y</p:attrName>
                                        </p:attrNameLst>
                                      </p:cBhvr>
                                      <p:tavLst>
                                        <p:tav tm="0">
                                          <p:val>
                                            <p:strVal val="ppt_y"/>
                                          </p:val>
                                        </p:tav>
                                        <p:tav tm="100000">
                                          <p:val>
                                            <p:strVal val="1+ppt_h/2"/>
                                          </p:val>
                                        </p:tav>
                                      </p:tavLst>
                                    </p:anim>
                                    <p:set>
                                      <p:cBhvr>
                                        <p:cTn id="70" dur="1" fill="hold">
                                          <p:stCondLst>
                                            <p:cond delay="324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3250"/>
                                        <p:tgtEl>
                                          <p:spTgt spid="13"/>
                                        </p:tgtEl>
                                        <p:attrNameLst>
                                          <p:attrName>ppt_x</p:attrName>
                                        </p:attrNameLst>
                                      </p:cBhvr>
                                      <p:tavLst>
                                        <p:tav tm="0">
                                          <p:val>
                                            <p:strVal val="ppt_x"/>
                                          </p:val>
                                        </p:tav>
                                        <p:tav tm="100000">
                                          <p:val>
                                            <p:strVal val="1+ppt_w/2"/>
                                          </p:val>
                                        </p:tav>
                                      </p:tavLst>
                                    </p:anim>
                                    <p:anim calcmode="lin" valueType="num">
                                      <p:cBhvr additive="base">
                                        <p:cTn id="75" dur="3250"/>
                                        <p:tgtEl>
                                          <p:spTgt spid="13"/>
                                        </p:tgtEl>
                                        <p:attrNameLst>
                                          <p:attrName>ppt_y</p:attrName>
                                        </p:attrNameLst>
                                      </p:cBhvr>
                                      <p:tavLst>
                                        <p:tav tm="0">
                                          <p:val>
                                            <p:strVal val="ppt_y"/>
                                          </p:val>
                                        </p:tav>
                                        <p:tav tm="100000">
                                          <p:val>
                                            <p:strVal val="1+ppt_h/2"/>
                                          </p:val>
                                        </p:tav>
                                      </p:tavLst>
                                    </p:anim>
                                    <p:set>
                                      <p:cBhvr>
                                        <p:cTn id="76" dur="1" fill="hold">
                                          <p:stCondLst>
                                            <p:cond delay="324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3250"/>
                                        <p:tgtEl>
                                          <p:spTgt spid="14"/>
                                        </p:tgtEl>
                                        <p:attrNameLst>
                                          <p:attrName>ppt_x</p:attrName>
                                        </p:attrNameLst>
                                      </p:cBhvr>
                                      <p:tavLst>
                                        <p:tav tm="0">
                                          <p:val>
                                            <p:strVal val="ppt_x"/>
                                          </p:val>
                                        </p:tav>
                                        <p:tav tm="100000">
                                          <p:val>
                                            <p:strVal val="1+ppt_w/2"/>
                                          </p:val>
                                        </p:tav>
                                      </p:tavLst>
                                    </p:anim>
                                    <p:anim calcmode="lin" valueType="num">
                                      <p:cBhvr additive="base">
                                        <p:cTn id="81" dur="3250"/>
                                        <p:tgtEl>
                                          <p:spTgt spid="14"/>
                                        </p:tgtEl>
                                        <p:attrNameLst>
                                          <p:attrName>ppt_y</p:attrName>
                                        </p:attrNameLst>
                                      </p:cBhvr>
                                      <p:tavLst>
                                        <p:tav tm="0">
                                          <p:val>
                                            <p:strVal val="ppt_y"/>
                                          </p:val>
                                        </p:tav>
                                        <p:tav tm="100000">
                                          <p:val>
                                            <p:strVal val="1+ppt_h/2"/>
                                          </p:val>
                                        </p:tav>
                                      </p:tavLst>
                                    </p:anim>
                                    <p:set>
                                      <p:cBhvr>
                                        <p:cTn id="82" dur="1" fill="hold">
                                          <p:stCondLst>
                                            <p:cond delay="324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3250"/>
                                        <p:tgtEl>
                                          <p:spTgt spid="15"/>
                                        </p:tgtEl>
                                        <p:attrNameLst>
                                          <p:attrName>ppt_x</p:attrName>
                                        </p:attrNameLst>
                                      </p:cBhvr>
                                      <p:tavLst>
                                        <p:tav tm="0">
                                          <p:val>
                                            <p:strVal val="ppt_x"/>
                                          </p:val>
                                        </p:tav>
                                        <p:tav tm="100000">
                                          <p:val>
                                            <p:strVal val="1+ppt_w/2"/>
                                          </p:val>
                                        </p:tav>
                                      </p:tavLst>
                                    </p:anim>
                                    <p:anim calcmode="lin" valueType="num">
                                      <p:cBhvr additive="base">
                                        <p:cTn id="87" dur="3250"/>
                                        <p:tgtEl>
                                          <p:spTgt spid="15"/>
                                        </p:tgtEl>
                                        <p:attrNameLst>
                                          <p:attrName>ppt_y</p:attrName>
                                        </p:attrNameLst>
                                      </p:cBhvr>
                                      <p:tavLst>
                                        <p:tav tm="0">
                                          <p:val>
                                            <p:strVal val="ppt_y"/>
                                          </p:val>
                                        </p:tav>
                                        <p:tav tm="100000">
                                          <p:val>
                                            <p:strVal val="1+ppt_h/2"/>
                                          </p:val>
                                        </p:tav>
                                      </p:tavLst>
                                    </p:anim>
                                    <p:set>
                                      <p:cBhvr>
                                        <p:cTn id="88" dur="1" fill="hold">
                                          <p:stCondLst>
                                            <p:cond delay="324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250" fill="hold"/>
                                        <p:tgtEl>
                                          <p:spTgt spid="18"/>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250"/>
                                        <p:tgtEl>
                                          <p:spTgt spid="18"/>
                                        </p:tgtEl>
                                        <p:attrNameLst>
                                          <p:attrName>ppt_x</p:attrName>
                                        </p:attrNameLst>
                                      </p:cBhvr>
                                      <p:tavLst>
                                        <p:tav tm="0">
                                          <p:val>
                                            <p:strVal val="ppt_x"/>
                                          </p:val>
                                        </p:tav>
                                        <p:tav tm="100000">
                                          <p:val>
                                            <p:strVal val="0-ppt_w/2"/>
                                          </p:val>
                                        </p:tav>
                                      </p:tavLst>
                                    </p:anim>
                                    <p:anim calcmode="lin" valueType="num">
                                      <p:cBhvr additive="base">
                                        <p:cTn id="93" dur="3250"/>
                                        <p:tgtEl>
                                          <p:spTgt spid="18"/>
                                        </p:tgtEl>
                                        <p:attrNameLst>
                                          <p:attrName>ppt_y</p:attrName>
                                        </p:attrNameLst>
                                      </p:cBhvr>
                                      <p:tavLst>
                                        <p:tav tm="0">
                                          <p:val>
                                            <p:strVal val="ppt_y"/>
                                          </p:val>
                                        </p:tav>
                                        <p:tav tm="100000">
                                          <p:val>
                                            <p:strVal val="1+ppt_h/2"/>
                                          </p:val>
                                        </p:tav>
                                      </p:tavLst>
                                    </p:anim>
                                    <p:set>
                                      <p:cBhvr>
                                        <p:cTn id="94" dur="1" fill="hold">
                                          <p:stCondLst>
                                            <p:cond delay="3249"/>
                                          </p:stCondLst>
                                        </p:cTn>
                                        <p:tgtEl>
                                          <p:spTgt spid="18"/>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250" fill="hold"/>
                                        <p:tgtEl>
                                          <p:spTgt spid="19"/>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250"/>
                                        <p:tgtEl>
                                          <p:spTgt spid="19"/>
                                        </p:tgtEl>
                                        <p:attrNameLst>
                                          <p:attrName>ppt_x</p:attrName>
                                        </p:attrNameLst>
                                      </p:cBhvr>
                                      <p:tavLst>
                                        <p:tav tm="0">
                                          <p:val>
                                            <p:strVal val="ppt_x"/>
                                          </p:val>
                                        </p:tav>
                                        <p:tav tm="100000">
                                          <p:val>
                                            <p:strVal val="0-ppt_w/2"/>
                                          </p:val>
                                        </p:tav>
                                      </p:tavLst>
                                    </p:anim>
                                    <p:anim calcmode="lin" valueType="num">
                                      <p:cBhvr additive="base">
                                        <p:cTn id="99" dur="3250"/>
                                        <p:tgtEl>
                                          <p:spTgt spid="19"/>
                                        </p:tgtEl>
                                        <p:attrNameLst>
                                          <p:attrName>ppt_y</p:attrName>
                                        </p:attrNameLst>
                                      </p:cBhvr>
                                      <p:tavLst>
                                        <p:tav tm="0">
                                          <p:val>
                                            <p:strVal val="ppt_y"/>
                                          </p:val>
                                        </p:tav>
                                        <p:tav tm="100000">
                                          <p:val>
                                            <p:strVal val="1+ppt_h/2"/>
                                          </p:val>
                                        </p:tav>
                                      </p:tavLst>
                                    </p:anim>
                                    <p:set>
                                      <p:cBhvr>
                                        <p:cTn id="100" dur="1" fill="hold">
                                          <p:stCondLst>
                                            <p:cond delay="3249"/>
                                          </p:stCondLst>
                                        </p:cTn>
                                        <p:tgtEl>
                                          <p:spTgt spid="19"/>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250" fill="hold"/>
                                        <p:tgtEl>
                                          <p:spTgt spid="20"/>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250"/>
                                        <p:tgtEl>
                                          <p:spTgt spid="20"/>
                                        </p:tgtEl>
                                        <p:attrNameLst>
                                          <p:attrName>ppt_x</p:attrName>
                                        </p:attrNameLst>
                                      </p:cBhvr>
                                      <p:tavLst>
                                        <p:tav tm="0">
                                          <p:val>
                                            <p:strVal val="ppt_x"/>
                                          </p:val>
                                        </p:tav>
                                        <p:tav tm="100000">
                                          <p:val>
                                            <p:strVal val="0-ppt_w/2"/>
                                          </p:val>
                                        </p:tav>
                                      </p:tavLst>
                                    </p:anim>
                                    <p:anim calcmode="lin" valueType="num">
                                      <p:cBhvr additive="base">
                                        <p:cTn id="105" dur="3250"/>
                                        <p:tgtEl>
                                          <p:spTgt spid="20"/>
                                        </p:tgtEl>
                                        <p:attrNameLst>
                                          <p:attrName>ppt_y</p:attrName>
                                        </p:attrNameLst>
                                      </p:cBhvr>
                                      <p:tavLst>
                                        <p:tav tm="0">
                                          <p:val>
                                            <p:strVal val="ppt_y"/>
                                          </p:val>
                                        </p:tav>
                                        <p:tav tm="100000">
                                          <p:val>
                                            <p:strVal val="1+ppt_h/2"/>
                                          </p:val>
                                        </p:tav>
                                      </p:tavLst>
                                    </p:anim>
                                    <p:set>
                                      <p:cBhvr>
                                        <p:cTn id="106" dur="1" fill="hold">
                                          <p:stCondLst>
                                            <p:cond delay="3249"/>
                                          </p:stCondLst>
                                        </p:cTn>
                                        <p:tgtEl>
                                          <p:spTgt spid="20"/>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250" fill="hold"/>
                                        <p:tgtEl>
                                          <p:spTgt spid="21"/>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250"/>
                                        <p:tgtEl>
                                          <p:spTgt spid="21"/>
                                        </p:tgtEl>
                                        <p:attrNameLst>
                                          <p:attrName>ppt_x</p:attrName>
                                        </p:attrNameLst>
                                      </p:cBhvr>
                                      <p:tavLst>
                                        <p:tav tm="0">
                                          <p:val>
                                            <p:strVal val="ppt_x"/>
                                          </p:val>
                                        </p:tav>
                                        <p:tav tm="100000">
                                          <p:val>
                                            <p:strVal val="0-ppt_w/2"/>
                                          </p:val>
                                        </p:tav>
                                      </p:tavLst>
                                    </p:anim>
                                    <p:anim calcmode="lin" valueType="num">
                                      <p:cBhvr additive="base">
                                        <p:cTn id="111" dur="3250"/>
                                        <p:tgtEl>
                                          <p:spTgt spid="21"/>
                                        </p:tgtEl>
                                        <p:attrNameLst>
                                          <p:attrName>ppt_y</p:attrName>
                                        </p:attrNameLst>
                                      </p:cBhvr>
                                      <p:tavLst>
                                        <p:tav tm="0">
                                          <p:val>
                                            <p:strVal val="ppt_y"/>
                                          </p:val>
                                        </p:tav>
                                        <p:tav tm="100000">
                                          <p:val>
                                            <p:strVal val="1+ppt_h/2"/>
                                          </p:val>
                                        </p:tav>
                                      </p:tavLst>
                                    </p:anim>
                                    <p:set>
                                      <p:cBhvr>
                                        <p:cTn id="112" dur="1" fill="hold">
                                          <p:stCondLst>
                                            <p:cond delay="3249"/>
                                          </p:stCondLst>
                                        </p:cTn>
                                        <p:tgtEl>
                                          <p:spTgt spid="21"/>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250" fill="hold"/>
                                        <p:tgtEl>
                                          <p:spTgt spid="22"/>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250"/>
                                        <p:tgtEl>
                                          <p:spTgt spid="22"/>
                                        </p:tgtEl>
                                        <p:attrNameLst>
                                          <p:attrName>ppt_x</p:attrName>
                                        </p:attrNameLst>
                                      </p:cBhvr>
                                      <p:tavLst>
                                        <p:tav tm="0">
                                          <p:val>
                                            <p:strVal val="ppt_x"/>
                                          </p:val>
                                        </p:tav>
                                        <p:tav tm="100000">
                                          <p:val>
                                            <p:strVal val="0-ppt_w/2"/>
                                          </p:val>
                                        </p:tav>
                                      </p:tavLst>
                                    </p:anim>
                                    <p:anim calcmode="lin" valueType="num">
                                      <p:cBhvr additive="base">
                                        <p:cTn id="117" dur="3250"/>
                                        <p:tgtEl>
                                          <p:spTgt spid="22"/>
                                        </p:tgtEl>
                                        <p:attrNameLst>
                                          <p:attrName>ppt_y</p:attrName>
                                        </p:attrNameLst>
                                      </p:cBhvr>
                                      <p:tavLst>
                                        <p:tav tm="0">
                                          <p:val>
                                            <p:strVal val="ppt_y"/>
                                          </p:val>
                                        </p:tav>
                                        <p:tav tm="100000">
                                          <p:val>
                                            <p:strVal val="1+ppt_h/2"/>
                                          </p:val>
                                        </p:tav>
                                      </p:tavLst>
                                    </p:anim>
                                    <p:set>
                                      <p:cBhvr>
                                        <p:cTn id="118" dur="1" fill="hold">
                                          <p:stCondLst>
                                            <p:cond delay="3249"/>
                                          </p:stCondLst>
                                        </p:cTn>
                                        <p:tgtEl>
                                          <p:spTgt spid="22"/>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250" fill="hold"/>
                                        <p:tgtEl>
                                          <p:spTgt spid="23"/>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250"/>
                                        <p:tgtEl>
                                          <p:spTgt spid="23"/>
                                        </p:tgtEl>
                                        <p:attrNameLst>
                                          <p:attrName>ppt_x</p:attrName>
                                        </p:attrNameLst>
                                      </p:cBhvr>
                                      <p:tavLst>
                                        <p:tav tm="0">
                                          <p:val>
                                            <p:strVal val="ppt_x"/>
                                          </p:val>
                                        </p:tav>
                                        <p:tav tm="100000">
                                          <p:val>
                                            <p:strVal val="0-ppt_w/2"/>
                                          </p:val>
                                        </p:tav>
                                      </p:tavLst>
                                    </p:anim>
                                    <p:anim calcmode="lin" valueType="num">
                                      <p:cBhvr additive="base">
                                        <p:cTn id="123" dur="3250"/>
                                        <p:tgtEl>
                                          <p:spTgt spid="23"/>
                                        </p:tgtEl>
                                        <p:attrNameLst>
                                          <p:attrName>ppt_y</p:attrName>
                                        </p:attrNameLst>
                                      </p:cBhvr>
                                      <p:tavLst>
                                        <p:tav tm="0">
                                          <p:val>
                                            <p:strVal val="ppt_y"/>
                                          </p:val>
                                        </p:tav>
                                        <p:tav tm="100000">
                                          <p:val>
                                            <p:strVal val="1+ppt_h/2"/>
                                          </p:val>
                                        </p:tav>
                                      </p:tavLst>
                                    </p:anim>
                                    <p:set>
                                      <p:cBhvr>
                                        <p:cTn id="124" dur="1" fill="hold">
                                          <p:stCondLst>
                                            <p:cond delay="3249"/>
                                          </p:stCondLst>
                                        </p:cTn>
                                        <p:tgtEl>
                                          <p:spTgt spid="23"/>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250" fill="hold"/>
                                        <p:tgtEl>
                                          <p:spTgt spid="24"/>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250"/>
                                        <p:tgtEl>
                                          <p:spTgt spid="24"/>
                                        </p:tgtEl>
                                        <p:attrNameLst>
                                          <p:attrName>ppt_x</p:attrName>
                                        </p:attrNameLst>
                                      </p:cBhvr>
                                      <p:tavLst>
                                        <p:tav tm="0">
                                          <p:val>
                                            <p:strVal val="ppt_x"/>
                                          </p:val>
                                        </p:tav>
                                        <p:tav tm="100000">
                                          <p:val>
                                            <p:strVal val="0-ppt_w/2"/>
                                          </p:val>
                                        </p:tav>
                                      </p:tavLst>
                                    </p:anim>
                                    <p:anim calcmode="lin" valueType="num">
                                      <p:cBhvr additive="base">
                                        <p:cTn id="129" dur="3250"/>
                                        <p:tgtEl>
                                          <p:spTgt spid="24"/>
                                        </p:tgtEl>
                                        <p:attrNameLst>
                                          <p:attrName>ppt_y</p:attrName>
                                        </p:attrNameLst>
                                      </p:cBhvr>
                                      <p:tavLst>
                                        <p:tav tm="0">
                                          <p:val>
                                            <p:strVal val="ppt_y"/>
                                          </p:val>
                                        </p:tav>
                                        <p:tav tm="100000">
                                          <p:val>
                                            <p:strVal val="1+ppt_h/2"/>
                                          </p:val>
                                        </p:tav>
                                      </p:tavLst>
                                    </p:anim>
                                    <p:set>
                                      <p:cBhvr>
                                        <p:cTn id="130" dur="1" fill="hold">
                                          <p:stCondLst>
                                            <p:cond delay="3249"/>
                                          </p:stCondLst>
                                        </p:cTn>
                                        <p:tgtEl>
                                          <p:spTgt spid="24"/>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250" fill="hold"/>
                                        <p:tgtEl>
                                          <p:spTgt spid="25"/>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250"/>
                                        <p:tgtEl>
                                          <p:spTgt spid="25"/>
                                        </p:tgtEl>
                                        <p:attrNameLst>
                                          <p:attrName>ppt_x</p:attrName>
                                        </p:attrNameLst>
                                      </p:cBhvr>
                                      <p:tavLst>
                                        <p:tav tm="0">
                                          <p:val>
                                            <p:strVal val="ppt_x"/>
                                          </p:val>
                                        </p:tav>
                                        <p:tav tm="100000">
                                          <p:val>
                                            <p:strVal val="0-ppt_w/2"/>
                                          </p:val>
                                        </p:tav>
                                      </p:tavLst>
                                    </p:anim>
                                    <p:anim calcmode="lin" valueType="num">
                                      <p:cBhvr additive="base">
                                        <p:cTn id="135" dur="3250"/>
                                        <p:tgtEl>
                                          <p:spTgt spid="25"/>
                                        </p:tgtEl>
                                        <p:attrNameLst>
                                          <p:attrName>ppt_y</p:attrName>
                                        </p:attrNameLst>
                                      </p:cBhvr>
                                      <p:tavLst>
                                        <p:tav tm="0">
                                          <p:val>
                                            <p:strVal val="ppt_y"/>
                                          </p:val>
                                        </p:tav>
                                        <p:tav tm="100000">
                                          <p:val>
                                            <p:strVal val="1+ppt_h/2"/>
                                          </p:val>
                                        </p:tav>
                                      </p:tavLst>
                                    </p:anim>
                                    <p:set>
                                      <p:cBhvr>
                                        <p:cTn id="136" dur="1" fill="hold">
                                          <p:stCondLst>
                                            <p:cond delay="3249"/>
                                          </p:stCondLst>
                                        </p:cTn>
                                        <p:tgtEl>
                                          <p:spTgt spid="25"/>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250" fill="hold"/>
                                        <p:tgtEl>
                                          <p:spTgt spid="26"/>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250"/>
                                        <p:tgtEl>
                                          <p:spTgt spid="26"/>
                                        </p:tgtEl>
                                        <p:attrNameLst>
                                          <p:attrName>ppt_x</p:attrName>
                                        </p:attrNameLst>
                                      </p:cBhvr>
                                      <p:tavLst>
                                        <p:tav tm="0">
                                          <p:val>
                                            <p:strVal val="ppt_x"/>
                                          </p:val>
                                        </p:tav>
                                        <p:tav tm="100000">
                                          <p:val>
                                            <p:strVal val="0-ppt_w/2"/>
                                          </p:val>
                                        </p:tav>
                                      </p:tavLst>
                                    </p:anim>
                                    <p:anim calcmode="lin" valueType="num">
                                      <p:cBhvr additive="base">
                                        <p:cTn id="141" dur="3250"/>
                                        <p:tgtEl>
                                          <p:spTgt spid="26"/>
                                        </p:tgtEl>
                                        <p:attrNameLst>
                                          <p:attrName>ppt_y</p:attrName>
                                        </p:attrNameLst>
                                      </p:cBhvr>
                                      <p:tavLst>
                                        <p:tav tm="0">
                                          <p:val>
                                            <p:strVal val="ppt_y"/>
                                          </p:val>
                                        </p:tav>
                                        <p:tav tm="100000">
                                          <p:val>
                                            <p:strVal val="1+ppt_h/2"/>
                                          </p:val>
                                        </p:tav>
                                      </p:tavLst>
                                    </p:anim>
                                    <p:set>
                                      <p:cBhvr>
                                        <p:cTn id="142" dur="1" fill="hold">
                                          <p:stCondLst>
                                            <p:cond delay="3249"/>
                                          </p:stCondLst>
                                        </p:cTn>
                                        <p:tgtEl>
                                          <p:spTgt spid="26"/>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250" fill="hold"/>
                                        <p:tgtEl>
                                          <p:spTgt spid="27"/>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250"/>
                                        <p:tgtEl>
                                          <p:spTgt spid="27"/>
                                        </p:tgtEl>
                                        <p:attrNameLst>
                                          <p:attrName>ppt_x</p:attrName>
                                        </p:attrNameLst>
                                      </p:cBhvr>
                                      <p:tavLst>
                                        <p:tav tm="0">
                                          <p:val>
                                            <p:strVal val="ppt_x"/>
                                          </p:val>
                                        </p:tav>
                                        <p:tav tm="100000">
                                          <p:val>
                                            <p:strVal val="0-ppt_w/2"/>
                                          </p:val>
                                        </p:tav>
                                      </p:tavLst>
                                    </p:anim>
                                    <p:anim calcmode="lin" valueType="num">
                                      <p:cBhvr additive="base">
                                        <p:cTn id="147" dur="3250"/>
                                        <p:tgtEl>
                                          <p:spTgt spid="27"/>
                                        </p:tgtEl>
                                        <p:attrNameLst>
                                          <p:attrName>ppt_y</p:attrName>
                                        </p:attrNameLst>
                                      </p:cBhvr>
                                      <p:tavLst>
                                        <p:tav tm="0">
                                          <p:val>
                                            <p:strVal val="ppt_y"/>
                                          </p:val>
                                        </p:tav>
                                        <p:tav tm="100000">
                                          <p:val>
                                            <p:strVal val="1+ppt_h/2"/>
                                          </p:val>
                                        </p:tav>
                                      </p:tavLst>
                                    </p:anim>
                                    <p:set>
                                      <p:cBhvr>
                                        <p:cTn id="148" dur="1" fill="hold">
                                          <p:stCondLst>
                                            <p:cond delay="3249"/>
                                          </p:stCondLst>
                                        </p:cTn>
                                        <p:tgtEl>
                                          <p:spTgt spid="27"/>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250" fill="hold"/>
                                        <p:tgtEl>
                                          <p:spTgt spid="28"/>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250"/>
                                        <p:tgtEl>
                                          <p:spTgt spid="28"/>
                                        </p:tgtEl>
                                        <p:attrNameLst>
                                          <p:attrName>ppt_x</p:attrName>
                                        </p:attrNameLst>
                                      </p:cBhvr>
                                      <p:tavLst>
                                        <p:tav tm="0">
                                          <p:val>
                                            <p:strVal val="ppt_x"/>
                                          </p:val>
                                        </p:tav>
                                        <p:tav tm="100000">
                                          <p:val>
                                            <p:strVal val="0-ppt_w/2"/>
                                          </p:val>
                                        </p:tav>
                                      </p:tavLst>
                                    </p:anim>
                                    <p:anim calcmode="lin" valueType="num">
                                      <p:cBhvr additive="base">
                                        <p:cTn id="153" dur="3250"/>
                                        <p:tgtEl>
                                          <p:spTgt spid="28"/>
                                        </p:tgtEl>
                                        <p:attrNameLst>
                                          <p:attrName>ppt_y</p:attrName>
                                        </p:attrNameLst>
                                      </p:cBhvr>
                                      <p:tavLst>
                                        <p:tav tm="0">
                                          <p:val>
                                            <p:strVal val="ppt_y"/>
                                          </p:val>
                                        </p:tav>
                                        <p:tav tm="100000">
                                          <p:val>
                                            <p:strVal val="1+ppt_h/2"/>
                                          </p:val>
                                        </p:tav>
                                      </p:tavLst>
                                    </p:anim>
                                    <p:set>
                                      <p:cBhvr>
                                        <p:cTn id="154" dur="1" fill="hold">
                                          <p:stCondLst>
                                            <p:cond delay="3249"/>
                                          </p:stCondLst>
                                        </p:cTn>
                                        <p:tgtEl>
                                          <p:spTgt spid="28"/>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250" fill="hold"/>
                                        <p:tgtEl>
                                          <p:spTgt spid="29"/>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250"/>
                                        <p:tgtEl>
                                          <p:spTgt spid="29"/>
                                        </p:tgtEl>
                                        <p:attrNameLst>
                                          <p:attrName>ppt_x</p:attrName>
                                        </p:attrNameLst>
                                      </p:cBhvr>
                                      <p:tavLst>
                                        <p:tav tm="0">
                                          <p:val>
                                            <p:strVal val="ppt_x"/>
                                          </p:val>
                                        </p:tav>
                                        <p:tav tm="100000">
                                          <p:val>
                                            <p:strVal val="0-ppt_w/2"/>
                                          </p:val>
                                        </p:tav>
                                      </p:tavLst>
                                    </p:anim>
                                    <p:anim calcmode="lin" valueType="num">
                                      <p:cBhvr additive="base">
                                        <p:cTn id="159" dur="3250"/>
                                        <p:tgtEl>
                                          <p:spTgt spid="29"/>
                                        </p:tgtEl>
                                        <p:attrNameLst>
                                          <p:attrName>ppt_y</p:attrName>
                                        </p:attrNameLst>
                                      </p:cBhvr>
                                      <p:tavLst>
                                        <p:tav tm="0">
                                          <p:val>
                                            <p:strVal val="ppt_y"/>
                                          </p:val>
                                        </p:tav>
                                        <p:tav tm="100000">
                                          <p:val>
                                            <p:strVal val="1+ppt_h/2"/>
                                          </p:val>
                                        </p:tav>
                                      </p:tavLst>
                                    </p:anim>
                                    <p:set>
                                      <p:cBhvr>
                                        <p:cTn id="160" dur="1" fill="hold">
                                          <p:stCondLst>
                                            <p:cond delay="3249"/>
                                          </p:stCondLst>
                                        </p:cTn>
                                        <p:tgtEl>
                                          <p:spTgt spid="29"/>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250" fill="hold"/>
                                        <p:tgtEl>
                                          <p:spTgt spid="30"/>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3250"/>
                                        <p:tgtEl>
                                          <p:spTgt spid="30"/>
                                        </p:tgtEl>
                                        <p:attrNameLst>
                                          <p:attrName>ppt_x</p:attrName>
                                        </p:attrNameLst>
                                      </p:cBhvr>
                                      <p:tavLst>
                                        <p:tav tm="0">
                                          <p:val>
                                            <p:strVal val="ppt_x"/>
                                          </p:val>
                                        </p:tav>
                                        <p:tav tm="100000">
                                          <p:val>
                                            <p:strVal val="0-ppt_w/2"/>
                                          </p:val>
                                        </p:tav>
                                      </p:tavLst>
                                    </p:anim>
                                    <p:anim calcmode="lin" valueType="num">
                                      <p:cBhvr additive="base">
                                        <p:cTn id="165" dur="3250"/>
                                        <p:tgtEl>
                                          <p:spTgt spid="30"/>
                                        </p:tgtEl>
                                        <p:attrNameLst>
                                          <p:attrName>ppt_y</p:attrName>
                                        </p:attrNameLst>
                                      </p:cBhvr>
                                      <p:tavLst>
                                        <p:tav tm="0">
                                          <p:val>
                                            <p:strVal val="ppt_y"/>
                                          </p:val>
                                        </p:tav>
                                        <p:tav tm="100000">
                                          <p:val>
                                            <p:strVal val="1+ppt_h/2"/>
                                          </p:val>
                                        </p:tav>
                                      </p:tavLst>
                                    </p:anim>
                                    <p:set>
                                      <p:cBhvr>
                                        <p:cTn id="166" dur="1" fill="hold">
                                          <p:stCondLst>
                                            <p:cond delay="3249"/>
                                          </p:stCondLst>
                                        </p:cTn>
                                        <p:tgtEl>
                                          <p:spTgt spid="30"/>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250" fill="hold"/>
                                        <p:tgtEl>
                                          <p:spTgt spid="31"/>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3250"/>
                                        <p:tgtEl>
                                          <p:spTgt spid="31"/>
                                        </p:tgtEl>
                                        <p:attrNameLst>
                                          <p:attrName>ppt_x</p:attrName>
                                        </p:attrNameLst>
                                      </p:cBhvr>
                                      <p:tavLst>
                                        <p:tav tm="0">
                                          <p:val>
                                            <p:strVal val="ppt_x"/>
                                          </p:val>
                                        </p:tav>
                                        <p:tav tm="100000">
                                          <p:val>
                                            <p:strVal val="0-ppt_w/2"/>
                                          </p:val>
                                        </p:tav>
                                      </p:tavLst>
                                    </p:anim>
                                    <p:anim calcmode="lin" valueType="num">
                                      <p:cBhvr additive="base">
                                        <p:cTn id="171" dur="3250"/>
                                        <p:tgtEl>
                                          <p:spTgt spid="31"/>
                                        </p:tgtEl>
                                        <p:attrNameLst>
                                          <p:attrName>ppt_y</p:attrName>
                                        </p:attrNameLst>
                                      </p:cBhvr>
                                      <p:tavLst>
                                        <p:tav tm="0">
                                          <p:val>
                                            <p:strVal val="ppt_y"/>
                                          </p:val>
                                        </p:tav>
                                        <p:tav tm="100000">
                                          <p:val>
                                            <p:strVal val="1+ppt_h/2"/>
                                          </p:val>
                                        </p:tav>
                                      </p:tavLst>
                                    </p:anim>
                                    <p:set>
                                      <p:cBhvr>
                                        <p:cTn id="172" dur="1" fill="hold">
                                          <p:stCondLst>
                                            <p:cond delay="3249"/>
                                          </p:stCondLst>
                                        </p:cTn>
                                        <p:tgtEl>
                                          <p:spTgt spid="31"/>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250" fill="hold"/>
                                        <p:tgtEl>
                                          <p:spTgt spid="62"/>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3250"/>
                                        <p:tgtEl>
                                          <p:spTgt spid="62"/>
                                        </p:tgtEl>
                                        <p:attrNameLst>
                                          <p:attrName>ppt_x</p:attrName>
                                        </p:attrNameLst>
                                      </p:cBhvr>
                                      <p:tavLst>
                                        <p:tav tm="0">
                                          <p:val>
                                            <p:strVal val="ppt_x"/>
                                          </p:val>
                                        </p:tav>
                                        <p:tav tm="100000">
                                          <p:val>
                                            <p:strVal val="1+ppt_w/2"/>
                                          </p:val>
                                        </p:tav>
                                      </p:tavLst>
                                    </p:anim>
                                    <p:anim calcmode="lin" valueType="num">
                                      <p:cBhvr additive="base">
                                        <p:cTn id="177" dur="3250"/>
                                        <p:tgtEl>
                                          <p:spTgt spid="62"/>
                                        </p:tgtEl>
                                        <p:attrNameLst>
                                          <p:attrName>ppt_y</p:attrName>
                                        </p:attrNameLst>
                                      </p:cBhvr>
                                      <p:tavLst>
                                        <p:tav tm="0">
                                          <p:val>
                                            <p:strVal val="ppt_y"/>
                                          </p:val>
                                        </p:tav>
                                        <p:tav tm="100000">
                                          <p:val>
                                            <p:strVal val="0-ppt_h/2"/>
                                          </p:val>
                                        </p:tav>
                                      </p:tavLst>
                                    </p:anim>
                                    <p:set>
                                      <p:cBhvr>
                                        <p:cTn id="178" dur="1" fill="hold">
                                          <p:stCondLst>
                                            <p:cond delay="3249"/>
                                          </p:stCondLst>
                                        </p:cTn>
                                        <p:tgtEl>
                                          <p:spTgt spid="62"/>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250" fill="hold"/>
                                        <p:tgtEl>
                                          <p:spTgt spid="61"/>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3250"/>
                                        <p:tgtEl>
                                          <p:spTgt spid="61"/>
                                        </p:tgtEl>
                                        <p:attrNameLst>
                                          <p:attrName>ppt_x</p:attrName>
                                        </p:attrNameLst>
                                      </p:cBhvr>
                                      <p:tavLst>
                                        <p:tav tm="0">
                                          <p:val>
                                            <p:strVal val="ppt_x"/>
                                          </p:val>
                                        </p:tav>
                                        <p:tav tm="100000">
                                          <p:val>
                                            <p:strVal val="1+ppt_w/2"/>
                                          </p:val>
                                        </p:tav>
                                      </p:tavLst>
                                    </p:anim>
                                    <p:anim calcmode="lin" valueType="num">
                                      <p:cBhvr additive="base">
                                        <p:cTn id="183" dur="3250"/>
                                        <p:tgtEl>
                                          <p:spTgt spid="61"/>
                                        </p:tgtEl>
                                        <p:attrNameLst>
                                          <p:attrName>ppt_y</p:attrName>
                                        </p:attrNameLst>
                                      </p:cBhvr>
                                      <p:tavLst>
                                        <p:tav tm="0">
                                          <p:val>
                                            <p:strVal val="ppt_y"/>
                                          </p:val>
                                        </p:tav>
                                        <p:tav tm="100000">
                                          <p:val>
                                            <p:strVal val="0-ppt_h/2"/>
                                          </p:val>
                                        </p:tav>
                                      </p:tavLst>
                                    </p:anim>
                                    <p:set>
                                      <p:cBhvr>
                                        <p:cTn id="184" dur="1" fill="hold">
                                          <p:stCondLst>
                                            <p:cond delay="3249"/>
                                          </p:stCondLst>
                                        </p:cTn>
                                        <p:tgtEl>
                                          <p:spTgt spid="61"/>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250" fill="hold"/>
                                        <p:tgtEl>
                                          <p:spTgt spid="60"/>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3250"/>
                                        <p:tgtEl>
                                          <p:spTgt spid="60"/>
                                        </p:tgtEl>
                                        <p:attrNameLst>
                                          <p:attrName>ppt_x</p:attrName>
                                        </p:attrNameLst>
                                      </p:cBhvr>
                                      <p:tavLst>
                                        <p:tav tm="0">
                                          <p:val>
                                            <p:strVal val="ppt_x"/>
                                          </p:val>
                                        </p:tav>
                                        <p:tav tm="100000">
                                          <p:val>
                                            <p:strVal val="1+ppt_w/2"/>
                                          </p:val>
                                        </p:tav>
                                      </p:tavLst>
                                    </p:anim>
                                    <p:anim calcmode="lin" valueType="num">
                                      <p:cBhvr additive="base">
                                        <p:cTn id="189" dur="3250"/>
                                        <p:tgtEl>
                                          <p:spTgt spid="60"/>
                                        </p:tgtEl>
                                        <p:attrNameLst>
                                          <p:attrName>ppt_y</p:attrName>
                                        </p:attrNameLst>
                                      </p:cBhvr>
                                      <p:tavLst>
                                        <p:tav tm="0">
                                          <p:val>
                                            <p:strVal val="ppt_y"/>
                                          </p:val>
                                        </p:tav>
                                        <p:tav tm="100000">
                                          <p:val>
                                            <p:strVal val="0-ppt_h/2"/>
                                          </p:val>
                                        </p:tav>
                                      </p:tavLst>
                                    </p:anim>
                                    <p:set>
                                      <p:cBhvr>
                                        <p:cTn id="190" dur="1" fill="hold">
                                          <p:stCondLst>
                                            <p:cond delay="3249"/>
                                          </p:stCondLst>
                                        </p:cTn>
                                        <p:tgtEl>
                                          <p:spTgt spid="60"/>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250" fill="hold"/>
                                        <p:tgtEl>
                                          <p:spTgt spid="59"/>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3250"/>
                                        <p:tgtEl>
                                          <p:spTgt spid="59"/>
                                        </p:tgtEl>
                                        <p:attrNameLst>
                                          <p:attrName>ppt_x</p:attrName>
                                        </p:attrNameLst>
                                      </p:cBhvr>
                                      <p:tavLst>
                                        <p:tav tm="0">
                                          <p:val>
                                            <p:strVal val="ppt_x"/>
                                          </p:val>
                                        </p:tav>
                                        <p:tav tm="100000">
                                          <p:val>
                                            <p:strVal val="1+ppt_w/2"/>
                                          </p:val>
                                        </p:tav>
                                      </p:tavLst>
                                    </p:anim>
                                    <p:anim calcmode="lin" valueType="num">
                                      <p:cBhvr additive="base">
                                        <p:cTn id="195" dur="3250"/>
                                        <p:tgtEl>
                                          <p:spTgt spid="59"/>
                                        </p:tgtEl>
                                        <p:attrNameLst>
                                          <p:attrName>ppt_y</p:attrName>
                                        </p:attrNameLst>
                                      </p:cBhvr>
                                      <p:tavLst>
                                        <p:tav tm="0">
                                          <p:val>
                                            <p:strVal val="ppt_y"/>
                                          </p:val>
                                        </p:tav>
                                        <p:tav tm="100000">
                                          <p:val>
                                            <p:strVal val="0-ppt_h/2"/>
                                          </p:val>
                                        </p:tav>
                                      </p:tavLst>
                                    </p:anim>
                                    <p:set>
                                      <p:cBhvr>
                                        <p:cTn id="196" dur="1" fill="hold">
                                          <p:stCondLst>
                                            <p:cond delay="3249"/>
                                          </p:stCondLst>
                                        </p:cTn>
                                        <p:tgtEl>
                                          <p:spTgt spid="59"/>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250" fill="hold"/>
                                        <p:tgtEl>
                                          <p:spTgt spid="58"/>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3250"/>
                                        <p:tgtEl>
                                          <p:spTgt spid="58"/>
                                        </p:tgtEl>
                                        <p:attrNameLst>
                                          <p:attrName>ppt_x</p:attrName>
                                        </p:attrNameLst>
                                      </p:cBhvr>
                                      <p:tavLst>
                                        <p:tav tm="0">
                                          <p:val>
                                            <p:strVal val="ppt_x"/>
                                          </p:val>
                                        </p:tav>
                                        <p:tav tm="100000">
                                          <p:val>
                                            <p:strVal val="1+ppt_w/2"/>
                                          </p:val>
                                        </p:tav>
                                      </p:tavLst>
                                    </p:anim>
                                    <p:anim calcmode="lin" valueType="num">
                                      <p:cBhvr additive="base">
                                        <p:cTn id="201" dur="3250"/>
                                        <p:tgtEl>
                                          <p:spTgt spid="58"/>
                                        </p:tgtEl>
                                        <p:attrNameLst>
                                          <p:attrName>ppt_y</p:attrName>
                                        </p:attrNameLst>
                                      </p:cBhvr>
                                      <p:tavLst>
                                        <p:tav tm="0">
                                          <p:val>
                                            <p:strVal val="ppt_y"/>
                                          </p:val>
                                        </p:tav>
                                        <p:tav tm="100000">
                                          <p:val>
                                            <p:strVal val="0-ppt_h/2"/>
                                          </p:val>
                                        </p:tav>
                                      </p:tavLst>
                                    </p:anim>
                                    <p:set>
                                      <p:cBhvr>
                                        <p:cTn id="202" dur="1" fill="hold">
                                          <p:stCondLst>
                                            <p:cond delay="3249"/>
                                          </p:stCondLst>
                                        </p:cTn>
                                        <p:tgtEl>
                                          <p:spTgt spid="58"/>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250" fill="hold"/>
                                        <p:tgtEl>
                                          <p:spTgt spid="56"/>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3250"/>
                                        <p:tgtEl>
                                          <p:spTgt spid="56"/>
                                        </p:tgtEl>
                                        <p:attrNameLst>
                                          <p:attrName>ppt_x</p:attrName>
                                        </p:attrNameLst>
                                      </p:cBhvr>
                                      <p:tavLst>
                                        <p:tav tm="0">
                                          <p:val>
                                            <p:strVal val="ppt_x"/>
                                          </p:val>
                                        </p:tav>
                                        <p:tav tm="100000">
                                          <p:val>
                                            <p:strVal val="1+ppt_w/2"/>
                                          </p:val>
                                        </p:tav>
                                      </p:tavLst>
                                    </p:anim>
                                    <p:anim calcmode="lin" valueType="num">
                                      <p:cBhvr additive="base">
                                        <p:cTn id="207" dur="3250"/>
                                        <p:tgtEl>
                                          <p:spTgt spid="56"/>
                                        </p:tgtEl>
                                        <p:attrNameLst>
                                          <p:attrName>ppt_y</p:attrName>
                                        </p:attrNameLst>
                                      </p:cBhvr>
                                      <p:tavLst>
                                        <p:tav tm="0">
                                          <p:val>
                                            <p:strVal val="ppt_y"/>
                                          </p:val>
                                        </p:tav>
                                        <p:tav tm="100000">
                                          <p:val>
                                            <p:strVal val="0-ppt_h/2"/>
                                          </p:val>
                                        </p:tav>
                                      </p:tavLst>
                                    </p:anim>
                                    <p:set>
                                      <p:cBhvr>
                                        <p:cTn id="208" dur="1" fill="hold">
                                          <p:stCondLst>
                                            <p:cond delay="3249"/>
                                          </p:stCondLst>
                                        </p:cTn>
                                        <p:tgtEl>
                                          <p:spTgt spid="56"/>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250" fill="hold"/>
                                        <p:tgtEl>
                                          <p:spTgt spid="55"/>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3250"/>
                                        <p:tgtEl>
                                          <p:spTgt spid="55"/>
                                        </p:tgtEl>
                                        <p:attrNameLst>
                                          <p:attrName>ppt_x</p:attrName>
                                        </p:attrNameLst>
                                      </p:cBhvr>
                                      <p:tavLst>
                                        <p:tav tm="0">
                                          <p:val>
                                            <p:strVal val="ppt_x"/>
                                          </p:val>
                                        </p:tav>
                                        <p:tav tm="100000">
                                          <p:val>
                                            <p:strVal val="1+ppt_w/2"/>
                                          </p:val>
                                        </p:tav>
                                      </p:tavLst>
                                    </p:anim>
                                    <p:anim calcmode="lin" valueType="num">
                                      <p:cBhvr additive="base">
                                        <p:cTn id="213" dur="3250"/>
                                        <p:tgtEl>
                                          <p:spTgt spid="55"/>
                                        </p:tgtEl>
                                        <p:attrNameLst>
                                          <p:attrName>ppt_y</p:attrName>
                                        </p:attrNameLst>
                                      </p:cBhvr>
                                      <p:tavLst>
                                        <p:tav tm="0">
                                          <p:val>
                                            <p:strVal val="ppt_y"/>
                                          </p:val>
                                        </p:tav>
                                        <p:tav tm="100000">
                                          <p:val>
                                            <p:strVal val="0-ppt_h/2"/>
                                          </p:val>
                                        </p:tav>
                                      </p:tavLst>
                                    </p:anim>
                                    <p:set>
                                      <p:cBhvr>
                                        <p:cTn id="214" dur="1" fill="hold">
                                          <p:stCondLst>
                                            <p:cond delay="3249"/>
                                          </p:stCondLst>
                                        </p:cTn>
                                        <p:tgtEl>
                                          <p:spTgt spid="55"/>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250" fill="hold"/>
                                        <p:tgtEl>
                                          <p:spTgt spid="54"/>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3250"/>
                                        <p:tgtEl>
                                          <p:spTgt spid="54"/>
                                        </p:tgtEl>
                                        <p:attrNameLst>
                                          <p:attrName>ppt_x</p:attrName>
                                        </p:attrNameLst>
                                      </p:cBhvr>
                                      <p:tavLst>
                                        <p:tav tm="0">
                                          <p:val>
                                            <p:strVal val="ppt_x"/>
                                          </p:val>
                                        </p:tav>
                                        <p:tav tm="100000">
                                          <p:val>
                                            <p:strVal val="1+ppt_w/2"/>
                                          </p:val>
                                        </p:tav>
                                      </p:tavLst>
                                    </p:anim>
                                    <p:anim calcmode="lin" valueType="num">
                                      <p:cBhvr additive="base">
                                        <p:cTn id="219" dur="3250"/>
                                        <p:tgtEl>
                                          <p:spTgt spid="54"/>
                                        </p:tgtEl>
                                        <p:attrNameLst>
                                          <p:attrName>ppt_y</p:attrName>
                                        </p:attrNameLst>
                                      </p:cBhvr>
                                      <p:tavLst>
                                        <p:tav tm="0">
                                          <p:val>
                                            <p:strVal val="ppt_y"/>
                                          </p:val>
                                        </p:tav>
                                        <p:tav tm="100000">
                                          <p:val>
                                            <p:strVal val="0-ppt_h/2"/>
                                          </p:val>
                                        </p:tav>
                                      </p:tavLst>
                                    </p:anim>
                                    <p:set>
                                      <p:cBhvr>
                                        <p:cTn id="220" dur="1" fill="hold">
                                          <p:stCondLst>
                                            <p:cond delay="3249"/>
                                          </p:stCondLst>
                                        </p:cTn>
                                        <p:tgtEl>
                                          <p:spTgt spid="54"/>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250" fill="hold"/>
                                        <p:tgtEl>
                                          <p:spTgt spid="53"/>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3250"/>
                                        <p:tgtEl>
                                          <p:spTgt spid="53"/>
                                        </p:tgtEl>
                                        <p:attrNameLst>
                                          <p:attrName>ppt_x</p:attrName>
                                        </p:attrNameLst>
                                      </p:cBhvr>
                                      <p:tavLst>
                                        <p:tav tm="0">
                                          <p:val>
                                            <p:strVal val="ppt_x"/>
                                          </p:val>
                                        </p:tav>
                                        <p:tav tm="100000">
                                          <p:val>
                                            <p:strVal val="1+ppt_w/2"/>
                                          </p:val>
                                        </p:tav>
                                      </p:tavLst>
                                    </p:anim>
                                    <p:anim calcmode="lin" valueType="num">
                                      <p:cBhvr additive="base">
                                        <p:cTn id="225" dur="3250"/>
                                        <p:tgtEl>
                                          <p:spTgt spid="53"/>
                                        </p:tgtEl>
                                        <p:attrNameLst>
                                          <p:attrName>ppt_y</p:attrName>
                                        </p:attrNameLst>
                                      </p:cBhvr>
                                      <p:tavLst>
                                        <p:tav tm="0">
                                          <p:val>
                                            <p:strVal val="ppt_y"/>
                                          </p:val>
                                        </p:tav>
                                        <p:tav tm="100000">
                                          <p:val>
                                            <p:strVal val="0-ppt_h/2"/>
                                          </p:val>
                                        </p:tav>
                                      </p:tavLst>
                                    </p:anim>
                                    <p:set>
                                      <p:cBhvr>
                                        <p:cTn id="226" dur="1" fill="hold">
                                          <p:stCondLst>
                                            <p:cond delay="3249"/>
                                          </p:stCondLst>
                                        </p:cTn>
                                        <p:tgtEl>
                                          <p:spTgt spid="53"/>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250" fill="hold"/>
                                        <p:tgtEl>
                                          <p:spTgt spid="52"/>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3250"/>
                                        <p:tgtEl>
                                          <p:spTgt spid="52"/>
                                        </p:tgtEl>
                                        <p:attrNameLst>
                                          <p:attrName>ppt_x</p:attrName>
                                        </p:attrNameLst>
                                      </p:cBhvr>
                                      <p:tavLst>
                                        <p:tav tm="0">
                                          <p:val>
                                            <p:strVal val="ppt_x"/>
                                          </p:val>
                                        </p:tav>
                                        <p:tav tm="100000">
                                          <p:val>
                                            <p:strVal val="1+ppt_w/2"/>
                                          </p:val>
                                        </p:tav>
                                      </p:tavLst>
                                    </p:anim>
                                    <p:anim calcmode="lin" valueType="num">
                                      <p:cBhvr additive="base">
                                        <p:cTn id="231" dur="3250"/>
                                        <p:tgtEl>
                                          <p:spTgt spid="52"/>
                                        </p:tgtEl>
                                        <p:attrNameLst>
                                          <p:attrName>ppt_y</p:attrName>
                                        </p:attrNameLst>
                                      </p:cBhvr>
                                      <p:tavLst>
                                        <p:tav tm="0">
                                          <p:val>
                                            <p:strVal val="ppt_y"/>
                                          </p:val>
                                        </p:tav>
                                        <p:tav tm="100000">
                                          <p:val>
                                            <p:strVal val="0-ppt_h/2"/>
                                          </p:val>
                                        </p:tav>
                                      </p:tavLst>
                                    </p:anim>
                                    <p:set>
                                      <p:cBhvr>
                                        <p:cTn id="232" dur="1" fill="hold">
                                          <p:stCondLst>
                                            <p:cond delay="3249"/>
                                          </p:stCondLst>
                                        </p:cTn>
                                        <p:tgtEl>
                                          <p:spTgt spid="52"/>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250" fill="hold"/>
                                        <p:tgtEl>
                                          <p:spTgt spid="51"/>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3250"/>
                                        <p:tgtEl>
                                          <p:spTgt spid="51"/>
                                        </p:tgtEl>
                                        <p:attrNameLst>
                                          <p:attrName>ppt_x</p:attrName>
                                        </p:attrNameLst>
                                      </p:cBhvr>
                                      <p:tavLst>
                                        <p:tav tm="0">
                                          <p:val>
                                            <p:strVal val="ppt_x"/>
                                          </p:val>
                                        </p:tav>
                                        <p:tav tm="100000">
                                          <p:val>
                                            <p:strVal val="1+ppt_w/2"/>
                                          </p:val>
                                        </p:tav>
                                      </p:tavLst>
                                    </p:anim>
                                    <p:anim calcmode="lin" valueType="num">
                                      <p:cBhvr additive="base">
                                        <p:cTn id="237" dur="3250"/>
                                        <p:tgtEl>
                                          <p:spTgt spid="51"/>
                                        </p:tgtEl>
                                        <p:attrNameLst>
                                          <p:attrName>ppt_y</p:attrName>
                                        </p:attrNameLst>
                                      </p:cBhvr>
                                      <p:tavLst>
                                        <p:tav tm="0">
                                          <p:val>
                                            <p:strVal val="ppt_y"/>
                                          </p:val>
                                        </p:tav>
                                        <p:tav tm="100000">
                                          <p:val>
                                            <p:strVal val="0-ppt_h/2"/>
                                          </p:val>
                                        </p:tav>
                                      </p:tavLst>
                                    </p:anim>
                                    <p:set>
                                      <p:cBhvr>
                                        <p:cTn id="238" dur="1" fill="hold">
                                          <p:stCondLst>
                                            <p:cond delay="3249"/>
                                          </p:stCondLst>
                                        </p:cTn>
                                        <p:tgtEl>
                                          <p:spTgt spid="51"/>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250" fill="hold"/>
                                        <p:tgtEl>
                                          <p:spTgt spid="50"/>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3250"/>
                                        <p:tgtEl>
                                          <p:spTgt spid="50"/>
                                        </p:tgtEl>
                                        <p:attrNameLst>
                                          <p:attrName>ppt_x</p:attrName>
                                        </p:attrNameLst>
                                      </p:cBhvr>
                                      <p:tavLst>
                                        <p:tav tm="0">
                                          <p:val>
                                            <p:strVal val="ppt_x"/>
                                          </p:val>
                                        </p:tav>
                                        <p:tav tm="100000">
                                          <p:val>
                                            <p:strVal val="1+ppt_w/2"/>
                                          </p:val>
                                        </p:tav>
                                      </p:tavLst>
                                    </p:anim>
                                    <p:anim calcmode="lin" valueType="num">
                                      <p:cBhvr additive="base">
                                        <p:cTn id="243" dur="3250"/>
                                        <p:tgtEl>
                                          <p:spTgt spid="50"/>
                                        </p:tgtEl>
                                        <p:attrNameLst>
                                          <p:attrName>ppt_y</p:attrName>
                                        </p:attrNameLst>
                                      </p:cBhvr>
                                      <p:tavLst>
                                        <p:tav tm="0">
                                          <p:val>
                                            <p:strVal val="ppt_y"/>
                                          </p:val>
                                        </p:tav>
                                        <p:tav tm="100000">
                                          <p:val>
                                            <p:strVal val="0-ppt_h/2"/>
                                          </p:val>
                                        </p:tav>
                                      </p:tavLst>
                                    </p:anim>
                                    <p:set>
                                      <p:cBhvr>
                                        <p:cTn id="244" dur="1" fill="hold">
                                          <p:stCondLst>
                                            <p:cond delay="3249"/>
                                          </p:stCondLst>
                                        </p:cTn>
                                        <p:tgtEl>
                                          <p:spTgt spid="50"/>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250" fill="hold"/>
                                        <p:tgtEl>
                                          <p:spTgt spid="49"/>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3250"/>
                                        <p:tgtEl>
                                          <p:spTgt spid="49"/>
                                        </p:tgtEl>
                                        <p:attrNameLst>
                                          <p:attrName>ppt_x</p:attrName>
                                        </p:attrNameLst>
                                      </p:cBhvr>
                                      <p:tavLst>
                                        <p:tav tm="0">
                                          <p:val>
                                            <p:strVal val="ppt_x"/>
                                          </p:val>
                                        </p:tav>
                                        <p:tav tm="100000">
                                          <p:val>
                                            <p:strVal val="1+ppt_w/2"/>
                                          </p:val>
                                        </p:tav>
                                      </p:tavLst>
                                    </p:anim>
                                    <p:anim calcmode="lin" valueType="num">
                                      <p:cBhvr additive="base">
                                        <p:cTn id="249" dur="3250"/>
                                        <p:tgtEl>
                                          <p:spTgt spid="49"/>
                                        </p:tgtEl>
                                        <p:attrNameLst>
                                          <p:attrName>ppt_y</p:attrName>
                                        </p:attrNameLst>
                                      </p:cBhvr>
                                      <p:tavLst>
                                        <p:tav tm="0">
                                          <p:val>
                                            <p:strVal val="ppt_y"/>
                                          </p:val>
                                        </p:tav>
                                        <p:tav tm="100000">
                                          <p:val>
                                            <p:strVal val="0-ppt_h/2"/>
                                          </p:val>
                                        </p:tav>
                                      </p:tavLst>
                                    </p:anim>
                                    <p:set>
                                      <p:cBhvr>
                                        <p:cTn id="250" dur="1" fill="hold">
                                          <p:stCondLst>
                                            <p:cond delay="3249"/>
                                          </p:stCondLst>
                                        </p:cTn>
                                        <p:tgtEl>
                                          <p:spTgt spid="49"/>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250" fill="hold"/>
                                        <p:tgtEl>
                                          <p:spTgt spid="47"/>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3250"/>
                                        <p:tgtEl>
                                          <p:spTgt spid="47"/>
                                        </p:tgtEl>
                                        <p:attrNameLst>
                                          <p:attrName>ppt_x</p:attrName>
                                        </p:attrNameLst>
                                      </p:cBhvr>
                                      <p:tavLst>
                                        <p:tav tm="0">
                                          <p:val>
                                            <p:strVal val="ppt_x"/>
                                          </p:val>
                                        </p:tav>
                                        <p:tav tm="100000">
                                          <p:val>
                                            <p:strVal val="0-ppt_w/2"/>
                                          </p:val>
                                        </p:tav>
                                      </p:tavLst>
                                    </p:anim>
                                    <p:anim calcmode="lin" valueType="num">
                                      <p:cBhvr additive="base">
                                        <p:cTn id="255" dur="3250"/>
                                        <p:tgtEl>
                                          <p:spTgt spid="47"/>
                                        </p:tgtEl>
                                        <p:attrNameLst>
                                          <p:attrName>ppt_y</p:attrName>
                                        </p:attrNameLst>
                                      </p:cBhvr>
                                      <p:tavLst>
                                        <p:tav tm="0">
                                          <p:val>
                                            <p:strVal val="ppt_y"/>
                                          </p:val>
                                        </p:tav>
                                        <p:tav tm="100000">
                                          <p:val>
                                            <p:strVal val="0-ppt_h/2"/>
                                          </p:val>
                                        </p:tav>
                                      </p:tavLst>
                                    </p:anim>
                                    <p:set>
                                      <p:cBhvr>
                                        <p:cTn id="256" dur="1" fill="hold">
                                          <p:stCondLst>
                                            <p:cond delay="3249"/>
                                          </p:stCondLst>
                                        </p:cTn>
                                        <p:tgtEl>
                                          <p:spTgt spid="47"/>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250" fill="hold"/>
                                        <p:tgtEl>
                                          <p:spTgt spid="46"/>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3250"/>
                                        <p:tgtEl>
                                          <p:spTgt spid="46"/>
                                        </p:tgtEl>
                                        <p:attrNameLst>
                                          <p:attrName>ppt_x</p:attrName>
                                        </p:attrNameLst>
                                      </p:cBhvr>
                                      <p:tavLst>
                                        <p:tav tm="0">
                                          <p:val>
                                            <p:strVal val="ppt_x"/>
                                          </p:val>
                                        </p:tav>
                                        <p:tav tm="100000">
                                          <p:val>
                                            <p:strVal val="0-ppt_w/2"/>
                                          </p:val>
                                        </p:tav>
                                      </p:tavLst>
                                    </p:anim>
                                    <p:anim calcmode="lin" valueType="num">
                                      <p:cBhvr additive="base">
                                        <p:cTn id="261" dur="3250"/>
                                        <p:tgtEl>
                                          <p:spTgt spid="46"/>
                                        </p:tgtEl>
                                        <p:attrNameLst>
                                          <p:attrName>ppt_y</p:attrName>
                                        </p:attrNameLst>
                                      </p:cBhvr>
                                      <p:tavLst>
                                        <p:tav tm="0">
                                          <p:val>
                                            <p:strVal val="ppt_y"/>
                                          </p:val>
                                        </p:tav>
                                        <p:tav tm="100000">
                                          <p:val>
                                            <p:strVal val="0-ppt_h/2"/>
                                          </p:val>
                                        </p:tav>
                                      </p:tavLst>
                                    </p:anim>
                                    <p:set>
                                      <p:cBhvr>
                                        <p:cTn id="262" dur="1" fill="hold">
                                          <p:stCondLst>
                                            <p:cond delay="3249"/>
                                          </p:stCondLst>
                                        </p:cTn>
                                        <p:tgtEl>
                                          <p:spTgt spid="46"/>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250" fill="hold"/>
                                        <p:tgtEl>
                                          <p:spTgt spid="44"/>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3250"/>
                                        <p:tgtEl>
                                          <p:spTgt spid="44"/>
                                        </p:tgtEl>
                                        <p:attrNameLst>
                                          <p:attrName>ppt_x</p:attrName>
                                        </p:attrNameLst>
                                      </p:cBhvr>
                                      <p:tavLst>
                                        <p:tav tm="0">
                                          <p:val>
                                            <p:strVal val="ppt_x"/>
                                          </p:val>
                                        </p:tav>
                                        <p:tav tm="100000">
                                          <p:val>
                                            <p:strVal val="0-ppt_w/2"/>
                                          </p:val>
                                        </p:tav>
                                      </p:tavLst>
                                    </p:anim>
                                    <p:anim calcmode="lin" valueType="num">
                                      <p:cBhvr additive="base">
                                        <p:cTn id="267" dur="3250"/>
                                        <p:tgtEl>
                                          <p:spTgt spid="44"/>
                                        </p:tgtEl>
                                        <p:attrNameLst>
                                          <p:attrName>ppt_y</p:attrName>
                                        </p:attrNameLst>
                                      </p:cBhvr>
                                      <p:tavLst>
                                        <p:tav tm="0">
                                          <p:val>
                                            <p:strVal val="ppt_y"/>
                                          </p:val>
                                        </p:tav>
                                        <p:tav tm="100000">
                                          <p:val>
                                            <p:strVal val="0-ppt_h/2"/>
                                          </p:val>
                                        </p:tav>
                                      </p:tavLst>
                                    </p:anim>
                                    <p:set>
                                      <p:cBhvr>
                                        <p:cTn id="268" dur="1" fill="hold">
                                          <p:stCondLst>
                                            <p:cond delay="3249"/>
                                          </p:stCondLst>
                                        </p:cTn>
                                        <p:tgtEl>
                                          <p:spTgt spid="44"/>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250" fill="hold"/>
                                        <p:tgtEl>
                                          <p:spTgt spid="43"/>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3250"/>
                                        <p:tgtEl>
                                          <p:spTgt spid="43"/>
                                        </p:tgtEl>
                                        <p:attrNameLst>
                                          <p:attrName>ppt_x</p:attrName>
                                        </p:attrNameLst>
                                      </p:cBhvr>
                                      <p:tavLst>
                                        <p:tav tm="0">
                                          <p:val>
                                            <p:strVal val="ppt_x"/>
                                          </p:val>
                                        </p:tav>
                                        <p:tav tm="100000">
                                          <p:val>
                                            <p:strVal val="0-ppt_w/2"/>
                                          </p:val>
                                        </p:tav>
                                      </p:tavLst>
                                    </p:anim>
                                    <p:anim calcmode="lin" valueType="num">
                                      <p:cBhvr additive="base">
                                        <p:cTn id="273" dur="3250"/>
                                        <p:tgtEl>
                                          <p:spTgt spid="43"/>
                                        </p:tgtEl>
                                        <p:attrNameLst>
                                          <p:attrName>ppt_y</p:attrName>
                                        </p:attrNameLst>
                                      </p:cBhvr>
                                      <p:tavLst>
                                        <p:tav tm="0">
                                          <p:val>
                                            <p:strVal val="ppt_y"/>
                                          </p:val>
                                        </p:tav>
                                        <p:tav tm="100000">
                                          <p:val>
                                            <p:strVal val="0-ppt_h/2"/>
                                          </p:val>
                                        </p:tav>
                                      </p:tavLst>
                                    </p:anim>
                                    <p:set>
                                      <p:cBhvr>
                                        <p:cTn id="274" dur="1" fill="hold">
                                          <p:stCondLst>
                                            <p:cond delay="3249"/>
                                          </p:stCondLst>
                                        </p:cTn>
                                        <p:tgtEl>
                                          <p:spTgt spid="43"/>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250" fill="hold"/>
                                        <p:tgtEl>
                                          <p:spTgt spid="42"/>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3250"/>
                                        <p:tgtEl>
                                          <p:spTgt spid="42"/>
                                        </p:tgtEl>
                                        <p:attrNameLst>
                                          <p:attrName>ppt_x</p:attrName>
                                        </p:attrNameLst>
                                      </p:cBhvr>
                                      <p:tavLst>
                                        <p:tav tm="0">
                                          <p:val>
                                            <p:strVal val="ppt_x"/>
                                          </p:val>
                                        </p:tav>
                                        <p:tav tm="100000">
                                          <p:val>
                                            <p:strVal val="0-ppt_w/2"/>
                                          </p:val>
                                        </p:tav>
                                      </p:tavLst>
                                    </p:anim>
                                    <p:anim calcmode="lin" valueType="num">
                                      <p:cBhvr additive="base">
                                        <p:cTn id="279" dur="3250"/>
                                        <p:tgtEl>
                                          <p:spTgt spid="42"/>
                                        </p:tgtEl>
                                        <p:attrNameLst>
                                          <p:attrName>ppt_y</p:attrName>
                                        </p:attrNameLst>
                                      </p:cBhvr>
                                      <p:tavLst>
                                        <p:tav tm="0">
                                          <p:val>
                                            <p:strVal val="ppt_y"/>
                                          </p:val>
                                        </p:tav>
                                        <p:tav tm="100000">
                                          <p:val>
                                            <p:strVal val="0-ppt_h/2"/>
                                          </p:val>
                                        </p:tav>
                                      </p:tavLst>
                                    </p:anim>
                                    <p:set>
                                      <p:cBhvr>
                                        <p:cTn id="280" dur="1" fill="hold">
                                          <p:stCondLst>
                                            <p:cond delay="3249"/>
                                          </p:stCondLst>
                                        </p:cTn>
                                        <p:tgtEl>
                                          <p:spTgt spid="42"/>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250" fill="hold"/>
                                        <p:tgtEl>
                                          <p:spTgt spid="41"/>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3250"/>
                                        <p:tgtEl>
                                          <p:spTgt spid="41"/>
                                        </p:tgtEl>
                                        <p:attrNameLst>
                                          <p:attrName>ppt_x</p:attrName>
                                        </p:attrNameLst>
                                      </p:cBhvr>
                                      <p:tavLst>
                                        <p:tav tm="0">
                                          <p:val>
                                            <p:strVal val="ppt_x"/>
                                          </p:val>
                                        </p:tav>
                                        <p:tav tm="100000">
                                          <p:val>
                                            <p:strVal val="0-ppt_w/2"/>
                                          </p:val>
                                        </p:tav>
                                      </p:tavLst>
                                    </p:anim>
                                    <p:anim calcmode="lin" valueType="num">
                                      <p:cBhvr additive="base">
                                        <p:cTn id="285" dur="3250"/>
                                        <p:tgtEl>
                                          <p:spTgt spid="41"/>
                                        </p:tgtEl>
                                        <p:attrNameLst>
                                          <p:attrName>ppt_y</p:attrName>
                                        </p:attrNameLst>
                                      </p:cBhvr>
                                      <p:tavLst>
                                        <p:tav tm="0">
                                          <p:val>
                                            <p:strVal val="ppt_y"/>
                                          </p:val>
                                        </p:tav>
                                        <p:tav tm="100000">
                                          <p:val>
                                            <p:strVal val="0-ppt_h/2"/>
                                          </p:val>
                                        </p:tav>
                                      </p:tavLst>
                                    </p:anim>
                                    <p:set>
                                      <p:cBhvr>
                                        <p:cTn id="286" dur="1" fill="hold">
                                          <p:stCondLst>
                                            <p:cond delay="3249"/>
                                          </p:stCondLst>
                                        </p:cTn>
                                        <p:tgtEl>
                                          <p:spTgt spid="41"/>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250" fill="hold"/>
                                        <p:tgtEl>
                                          <p:spTgt spid="40"/>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3250"/>
                                        <p:tgtEl>
                                          <p:spTgt spid="40"/>
                                        </p:tgtEl>
                                        <p:attrNameLst>
                                          <p:attrName>ppt_x</p:attrName>
                                        </p:attrNameLst>
                                      </p:cBhvr>
                                      <p:tavLst>
                                        <p:tav tm="0">
                                          <p:val>
                                            <p:strVal val="ppt_x"/>
                                          </p:val>
                                        </p:tav>
                                        <p:tav tm="100000">
                                          <p:val>
                                            <p:strVal val="0-ppt_w/2"/>
                                          </p:val>
                                        </p:tav>
                                      </p:tavLst>
                                    </p:anim>
                                    <p:anim calcmode="lin" valueType="num">
                                      <p:cBhvr additive="base">
                                        <p:cTn id="291" dur="3250"/>
                                        <p:tgtEl>
                                          <p:spTgt spid="40"/>
                                        </p:tgtEl>
                                        <p:attrNameLst>
                                          <p:attrName>ppt_y</p:attrName>
                                        </p:attrNameLst>
                                      </p:cBhvr>
                                      <p:tavLst>
                                        <p:tav tm="0">
                                          <p:val>
                                            <p:strVal val="ppt_y"/>
                                          </p:val>
                                        </p:tav>
                                        <p:tav tm="100000">
                                          <p:val>
                                            <p:strVal val="0-ppt_h/2"/>
                                          </p:val>
                                        </p:tav>
                                      </p:tavLst>
                                    </p:anim>
                                    <p:set>
                                      <p:cBhvr>
                                        <p:cTn id="292" dur="1" fill="hold">
                                          <p:stCondLst>
                                            <p:cond delay="3249"/>
                                          </p:stCondLst>
                                        </p:cTn>
                                        <p:tgtEl>
                                          <p:spTgt spid="40"/>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250" fill="hold"/>
                                        <p:tgtEl>
                                          <p:spTgt spid="39"/>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3250"/>
                                        <p:tgtEl>
                                          <p:spTgt spid="39"/>
                                        </p:tgtEl>
                                        <p:attrNameLst>
                                          <p:attrName>ppt_x</p:attrName>
                                        </p:attrNameLst>
                                      </p:cBhvr>
                                      <p:tavLst>
                                        <p:tav tm="0">
                                          <p:val>
                                            <p:strVal val="ppt_x"/>
                                          </p:val>
                                        </p:tav>
                                        <p:tav tm="100000">
                                          <p:val>
                                            <p:strVal val="0-ppt_w/2"/>
                                          </p:val>
                                        </p:tav>
                                      </p:tavLst>
                                    </p:anim>
                                    <p:anim calcmode="lin" valueType="num">
                                      <p:cBhvr additive="base">
                                        <p:cTn id="297" dur="3250"/>
                                        <p:tgtEl>
                                          <p:spTgt spid="39"/>
                                        </p:tgtEl>
                                        <p:attrNameLst>
                                          <p:attrName>ppt_y</p:attrName>
                                        </p:attrNameLst>
                                      </p:cBhvr>
                                      <p:tavLst>
                                        <p:tav tm="0">
                                          <p:val>
                                            <p:strVal val="ppt_y"/>
                                          </p:val>
                                        </p:tav>
                                        <p:tav tm="100000">
                                          <p:val>
                                            <p:strVal val="0-ppt_h/2"/>
                                          </p:val>
                                        </p:tav>
                                      </p:tavLst>
                                    </p:anim>
                                    <p:set>
                                      <p:cBhvr>
                                        <p:cTn id="298" dur="1" fill="hold">
                                          <p:stCondLst>
                                            <p:cond delay="3249"/>
                                          </p:stCondLst>
                                        </p:cTn>
                                        <p:tgtEl>
                                          <p:spTgt spid="39"/>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250" fill="hold"/>
                                        <p:tgtEl>
                                          <p:spTgt spid="37"/>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3250"/>
                                        <p:tgtEl>
                                          <p:spTgt spid="37"/>
                                        </p:tgtEl>
                                        <p:attrNameLst>
                                          <p:attrName>ppt_x</p:attrName>
                                        </p:attrNameLst>
                                      </p:cBhvr>
                                      <p:tavLst>
                                        <p:tav tm="0">
                                          <p:val>
                                            <p:strVal val="ppt_x"/>
                                          </p:val>
                                        </p:tav>
                                        <p:tav tm="100000">
                                          <p:val>
                                            <p:strVal val="0-ppt_w/2"/>
                                          </p:val>
                                        </p:tav>
                                      </p:tavLst>
                                    </p:anim>
                                    <p:anim calcmode="lin" valueType="num">
                                      <p:cBhvr additive="base">
                                        <p:cTn id="303" dur="3250"/>
                                        <p:tgtEl>
                                          <p:spTgt spid="37"/>
                                        </p:tgtEl>
                                        <p:attrNameLst>
                                          <p:attrName>ppt_y</p:attrName>
                                        </p:attrNameLst>
                                      </p:cBhvr>
                                      <p:tavLst>
                                        <p:tav tm="0">
                                          <p:val>
                                            <p:strVal val="ppt_y"/>
                                          </p:val>
                                        </p:tav>
                                        <p:tav tm="100000">
                                          <p:val>
                                            <p:strVal val="0-ppt_h/2"/>
                                          </p:val>
                                        </p:tav>
                                      </p:tavLst>
                                    </p:anim>
                                    <p:set>
                                      <p:cBhvr>
                                        <p:cTn id="304" dur="1" fill="hold">
                                          <p:stCondLst>
                                            <p:cond delay="3249"/>
                                          </p:stCondLst>
                                        </p:cTn>
                                        <p:tgtEl>
                                          <p:spTgt spid="37"/>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250" fill="hold"/>
                                        <p:tgtEl>
                                          <p:spTgt spid="36"/>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3250"/>
                                        <p:tgtEl>
                                          <p:spTgt spid="36"/>
                                        </p:tgtEl>
                                        <p:attrNameLst>
                                          <p:attrName>ppt_x</p:attrName>
                                        </p:attrNameLst>
                                      </p:cBhvr>
                                      <p:tavLst>
                                        <p:tav tm="0">
                                          <p:val>
                                            <p:strVal val="ppt_x"/>
                                          </p:val>
                                        </p:tav>
                                        <p:tav tm="100000">
                                          <p:val>
                                            <p:strVal val="0-ppt_w/2"/>
                                          </p:val>
                                        </p:tav>
                                      </p:tavLst>
                                    </p:anim>
                                    <p:anim calcmode="lin" valueType="num">
                                      <p:cBhvr additive="base">
                                        <p:cTn id="309" dur="3250"/>
                                        <p:tgtEl>
                                          <p:spTgt spid="36"/>
                                        </p:tgtEl>
                                        <p:attrNameLst>
                                          <p:attrName>ppt_y</p:attrName>
                                        </p:attrNameLst>
                                      </p:cBhvr>
                                      <p:tavLst>
                                        <p:tav tm="0">
                                          <p:val>
                                            <p:strVal val="ppt_y"/>
                                          </p:val>
                                        </p:tav>
                                        <p:tav tm="100000">
                                          <p:val>
                                            <p:strVal val="0-ppt_h/2"/>
                                          </p:val>
                                        </p:tav>
                                      </p:tavLst>
                                    </p:anim>
                                    <p:set>
                                      <p:cBhvr>
                                        <p:cTn id="310" dur="1" fill="hold">
                                          <p:stCondLst>
                                            <p:cond delay="3249"/>
                                          </p:stCondLst>
                                        </p:cTn>
                                        <p:tgtEl>
                                          <p:spTgt spid="36"/>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250" fill="hold"/>
                                        <p:tgtEl>
                                          <p:spTgt spid="35"/>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3250"/>
                                        <p:tgtEl>
                                          <p:spTgt spid="35"/>
                                        </p:tgtEl>
                                        <p:attrNameLst>
                                          <p:attrName>ppt_x</p:attrName>
                                        </p:attrNameLst>
                                      </p:cBhvr>
                                      <p:tavLst>
                                        <p:tav tm="0">
                                          <p:val>
                                            <p:strVal val="ppt_x"/>
                                          </p:val>
                                        </p:tav>
                                        <p:tav tm="100000">
                                          <p:val>
                                            <p:strVal val="0-ppt_w/2"/>
                                          </p:val>
                                        </p:tav>
                                      </p:tavLst>
                                    </p:anim>
                                    <p:anim calcmode="lin" valueType="num">
                                      <p:cBhvr additive="base">
                                        <p:cTn id="315" dur="3250"/>
                                        <p:tgtEl>
                                          <p:spTgt spid="35"/>
                                        </p:tgtEl>
                                        <p:attrNameLst>
                                          <p:attrName>ppt_y</p:attrName>
                                        </p:attrNameLst>
                                      </p:cBhvr>
                                      <p:tavLst>
                                        <p:tav tm="0">
                                          <p:val>
                                            <p:strVal val="ppt_y"/>
                                          </p:val>
                                        </p:tav>
                                        <p:tav tm="100000">
                                          <p:val>
                                            <p:strVal val="0-ppt_h/2"/>
                                          </p:val>
                                        </p:tav>
                                      </p:tavLst>
                                    </p:anim>
                                    <p:set>
                                      <p:cBhvr>
                                        <p:cTn id="316" dur="1" fill="hold">
                                          <p:stCondLst>
                                            <p:cond delay="3249"/>
                                          </p:stCondLst>
                                        </p:cTn>
                                        <p:tgtEl>
                                          <p:spTgt spid="35"/>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250" fill="hold"/>
                                        <p:tgtEl>
                                          <p:spTgt spid="34"/>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3250"/>
                                        <p:tgtEl>
                                          <p:spTgt spid="34"/>
                                        </p:tgtEl>
                                        <p:attrNameLst>
                                          <p:attrName>ppt_x</p:attrName>
                                        </p:attrNameLst>
                                      </p:cBhvr>
                                      <p:tavLst>
                                        <p:tav tm="0">
                                          <p:val>
                                            <p:strVal val="ppt_x"/>
                                          </p:val>
                                        </p:tav>
                                        <p:tav tm="100000">
                                          <p:val>
                                            <p:strVal val="0-ppt_w/2"/>
                                          </p:val>
                                        </p:tav>
                                      </p:tavLst>
                                    </p:anim>
                                    <p:anim calcmode="lin" valueType="num">
                                      <p:cBhvr additive="base">
                                        <p:cTn id="321" dur="3250"/>
                                        <p:tgtEl>
                                          <p:spTgt spid="34"/>
                                        </p:tgtEl>
                                        <p:attrNameLst>
                                          <p:attrName>ppt_y</p:attrName>
                                        </p:attrNameLst>
                                      </p:cBhvr>
                                      <p:tavLst>
                                        <p:tav tm="0">
                                          <p:val>
                                            <p:strVal val="ppt_y"/>
                                          </p:val>
                                        </p:tav>
                                        <p:tav tm="100000">
                                          <p:val>
                                            <p:strVal val="0-ppt_h/2"/>
                                          </p:val>
                                        </p:tav>
                                      </p:tavLst>
                                    </p:anim>
                                    <p:set>
                                      <p:cBhvr>
                                        <p:cTn id="322" dur="1" fill="hold">
                                          <p:stCondLst>
                                            <p:cond delay="3249"/>
                                          </p:stCondLst>
                                        </p:cTn>
                                        <p:tgtEl>
                                          <p:spTgt spid="34"/>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250" fill="hold"/>
                                        <p:tgtEl>
                                          <p:spTgt spid="45"/>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3250"/>
                                        <p:tgtEl>
                                          <p:spTgt spid="45"/>
                                        </p:tgtEl>
                                        <p:attrNameLst>
                                          <p:attrName>ppt_x</p:attrName>
                                        </p:attrNameLst>
                                      </p:cBhvr>
                                      <p:tavLst>
                                        <p:tav tm="0">
                                          <p:val>
                                            <p:strVal val="ppt_x"/>
                                          </p:val>
                                        </p:tav>
                                        <p:tav tm="100000">
                                          <p:val>
                                            <p:strVal val="0-ppt_w/2"/>
                                          </p:val>
                                        </p:tav>
                                      </p:tavLst>
                                    </p:anim>
                                    <p:anim calcmode="lin" valueType="num">
                                      <p:cBhvr additive="base">
                                        <p:cTn id="327" dur="3250"/>
                                        <p:tgtEl>
                                          <p:spTgt spid="45"/>
                                        </p:tgtEl>
                                        <p:attrNameLst>
                                          <p:attrName>ppt_y</p:attrName>
                                        </p:attrNameLst>
                                      </p:cBhvr>
                                      <p:tavLst>
                                        <p:tav tm="0">
                                          <p:val>
                                            <p:strVal val="ppt_y"/>
                                          </p:val>
                                        </p:tav>
                                        <p:tav tm="100000">
                                          <p:val>
                                            <p:strVal val="0-ppt_h/2"/>
                                          </p:val>
                                        </p:tav>
                                      </p:tavLst>
                                    </p:anim>
                                    <p:set>
                                      <p:cBhvr>
                                        <p:cTn id="328" dur="1" fill="hold">
                                          <p:stCondLst>
                                            <p:cond delay="3249"/>
                                          </p:stCondLst>
                                        </p:cTn>
                                        <p:tgtEl>
                                          <p:spTgt spid="45"/>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3250" fill="hold"/>
                                        <p:tgtEl>
                                          <p:spTgt spid="38"/>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3250"/>
                                        <p:tgtEl>
                                          <p:spTgt spid="38"/>
                                        </p:tgtEl>
                                        <p:attrNameLst>
                                          <p:attrName>ppt_x</p:attrName>
                                        </p:attrNameLst>
                                      </p:cBhvr>
                                      <p:tavLst>
                                        <p:tav tm="0">
                                          <p:val>
                                            <p:strVal val="ppt_x"/>
                                          </p:val>
                                        </p:tav>
                                        <p:tav tm="100000">
                                          <p:val>
                                            <p:strVal val="0-ppt_w/2"/>
                                          </p:val>
                                        </p:tav>
                                      </p:tavLst>
                                    </p:anim>
                                    <p:anim calcmode="lin" valueType="num">
                                      <p:cBhvr additive="base">
                                        <p:cTn id="333" dur="3250"/>
                                        <p:tgtEl>
                                          <p:spTgt spid="38"/>
                                        </p:tgtEl>
                                        <p:attrNameLst>
                                          <p:attrName>ppt_y</p:attrName>
                                        </p:attrNameLst>
                                      </p:cBhvr>
                                      <p:tavLst>
                                        <p:tav tm="0">
                                          <p:val>
                                            <p:strVal val="ppt_y"/>
                                          </p:val>
                                        </p:tav>
                                        <p:tav tm="100000">
                                          <p:val>
                                            <p:strVal val="0-ppt_h/2"/>
                                          </p:val>
                                        </p:tav>
                                      </p:tavLst>
                                    </p:anim>
                                    <p:set>
                                      <p:cBhvr>
                                        <p:cTn id="334" dur="1" fill="hold">
                                          <p:stCondLst>
                                            <p:cond delay="3249"/>
                                          </p:stCondLst>
                                        </p:cTn>
                                        <p:tgtEl>
                                          <p:spTgt spid="38"/>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3250" fill="hold"/>
                                        <p:tgtEl>
                                          <p:spTgt spid="57"/>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3250"/>
                                        <p:tgtEl>
                                          <p:spTgt spid="57"/>
                                        </p:tgtEl>
                                        <p:attrNameLst>
                                          <p:attrName>ppt_x</p:attrName>
                                        </p:attrNameLst>
                                      </p:cBhvr>
                                      <p:tavLst>
                                        <p:tav tm="0">
                                          <p:val>
                                            <p:strVal val="ppt_x"/>
                                          </p:val>
                                        </p:tav>
                                        <p:tav tm="100000">
                                          <p:val>
                                            <p:strVal val="1+ppt_w/2"/>
                                          </p:val>
                                        </p:tav>
                                      </p:tavLst>
                                    </p:anim>
                                    <p:anim calcmode="lin" valueType="num">
                                      <p:cBhvr additive="base">
                                        <p:cTn id="339" dur="3250"/>
                                        <p:tgtEl>
                                          <p:spTgt spid="57"/>
                                        </p:tgtEl>
                                        <p:attrNameLst>
                                          <p:attrName>ppt_y</p:attrName>
                                        </p:attrNameLst>
                                      </p:cBhvr>
                                      <p:tavLst>
                                        <p:tav tm="0">
                                          <p:val>
                                            <p:strVal val="ppt_y"/>
                                          </p:val>
                                        </p:tav>
                                        <p:tav tm="100000">
                                          <p:val>
                                            <p:strVal val="0-ppt_h/2"/>
                                          </p:val>
                                        </p:tav>
                                      </p:tavLst>
                                    </p:anim>
                                    <p:set>
                                      <p:cBhvr>
                                        <p:cTn id="340" dur="1" fill="hold">
                                          <p:stCondLst>
                                            <p:cond delay="3249"/>
                                          </p:stCondLst>
                                        </p:cTn>
                                        <p:tgtEl>
                                          <p:spTgt spid="57"/>
                                        </p:tgtEl>
                                        <p:attrNameLst>
                                          <p:attrName>style.visibility</p:attrName>
                                        </p:attrNameLst>
                                      </p:cBhvr>
                                      <p:to>
                                        <p:strVal val="hidden"/>
                                      </p:to>
                                    </p:set>
                                  </p:childTnLst>
                                </p:cTn>
                              </p:par>
                              <p:par>
                                <p:cTn id="341" presetID="23" presetClass="entr" presetSubtype="16" fill="hold" nodeType="withEffect">
                                  <p:stCondLst>
                                    <p:cond delay="250"/>
                                  </p:stCondLst>
                                  <p:childTnLst>
                                    <p:set>
                                      <p:cBhvr>
                                        <p:cTn id="342" dur="1" fill="hold">
                                          <p:stCondLst>
                                            <p:cond delay="0"/>
                                          </p:stCondLst>
                                        </p:cTn>
                                        <p:tgtEl>
                                          <p:spTgt spid="64"/>
                                        </p:tgtEl>
                                        <p:attrNameLst>
                                          <p:attrName>style.visibility</p:attrName>
                                        </p:attrNameLst>
                                      </p:cBhvr>
                                      <p:to>
                                        <p:strVal val="visible"/>
                                      </p:to>
                                    </p:set>
                                    <p:anim calcmode="lin" valueType="num">
                                      <p:cBhvr>
                                        <p:cTn id="343" dur="2750" fill="hold"/>
                                        <p:tgtEl>
                                          <p:spTgt spid="64"/>
                                        </p:tgtEl>
                                        <p:attrNameLst>
                                          <p:attrName>ppt_w</p:attrName>
                                        </p:attrNameLst>
                                      </p:cBhvr>
                                      <p:tavLst>
                                        <p:tav tm="0">
                                          <p:val>
                                            <p:fltVal val="0"/>
                                          </p:val>
                                        </p:tav>
                                        <p:tav tm="100000">
                                          <p:val>
                                            <p:strVal val="#ppt_w"/>
                                          </p:val>
                                        </p:tav>
                                      </p:tavLst>
                                    </p:anim>
                                    <p:anim calcmode="lin" valueType="num">
                                      <p:cBhvr>
                                        <p:cTn id="344" dur="2750" fill="hold"/>
                                        <p:tgtEl>
                                          <p:spTgt spid="64"/>
                                        </p:tgtEl>
                                        <p:attrNameLst>
                                          <p:attrName>ppt_h</p:attrName>
                                        </p:attrNameLst>
                                      </p:cBhvr>
                                      <p:tavLst>
                                        <p:tav tm="0">
                                          <p:val>
                                            <p:fltVal val="0"/>
                                          </p:val>
                                        </p:tav>
                                        <p:tav tm="100000">
                                          <p:val>
                                            <p:strVal val="#ppt_h"/>
                                          </p:val>
                                        </p:tav>
                                      </p:tavLst>
                                    </p:anim>
                                  </p:childTnLst>
                                </p:cTn>
                              </p:par>
                              <p:par>
                                <p:cTn id="345" presetID="8" presetClass="entr" presetSubtype="32" fill="hold" nodeType="withEffect">
                                  <p:stCondLst>
                                    <p:cond delay="250"/>
                                  </p:stCondLst>
                                  <p:childTnLst>
                                    <p:set>
                                      <p:cBhvr>
                                        <p:cTn id="346" dur="1" fill="hold">
                                          <p:stCondLst>
                                            <p:cond delay="0"/>
                                          </p:stCondLst>
                                        </p:cTn>
                                        <p:tgtEl>
                                          <p:spTgt spid="64"/>
                                        </p:tgtEl>
                                        <p:attrNameLst>
                                          <p:attrName>style.visibility</p:attrName>
                                        </p:attrNameLst>
                                      </p:cBhvr>
                                      <p:to>
                                        <p:strVal val="visible"/>
                                      </p:to>
                                    </p:set>
                                    <p:animEffect transition="in" filter="diamond(out)">
                                      <p:cBhvr>
                                        <p:cTn id="347" dur="2750"/>
                                        <p:tgtEl>
                                          <p:spTgt spid="64"/>
                                        </p:tgtEl>
                                      </p:cBhvr>
                                    </p:animEffect>
                                  </p:childTnLst>
                                </p:cTn>
                              </p:par>
                              <p:par>
                                <p:cTn id="348" presetID="9" presetClass="emph" presetSubtype="0" grpId="0" nodeType="withEffect">
                                  <p:stCondLst>
                                    <p:cond delay="0"/>
                                  </p:stCondLst>
                                  <p:childTnLst>
                                    <p:set>
                                      <p:cBhvr rctx="PPT">
                                        <p:cTn id="349" dur="indefinite"/>
                                        <p:tgtEl>
                                          <p:spTgt spid="65"/>
                                        </p:tgtEl>
                                        <p:attrNameLst>
                                          <p:attrName>style.opacity</p:attrName>
                                        </p:attrNameLst>
                                      </p:cBhvr>
                                      <p:to>
                                        <p:strVal val="0"/>
                                      </p:to>
                                    </p:set>
                                    <p:animEffect filter="image" prLst="opacity: 0">
                                      <p:cBhvr rctx="IE">
                                        <p:cTn id="350"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5"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65 Rectángulo"/>
          <p:cNvSpPr/>
          <p:nvPr/>
        </p:nvSpPr>
        <p:spPr>
          <a:xfrm>
            <a:off x="0" y="-8774"/>
            <a:ext cx="9144000" cy="5152274"/>
          </a:xfrm>
          <a:prstGeom prst="rect">
            <a:avLst/>
          </a:prstGeom>
          <a:gradFill flip="none" rotWithShape="1">
            <a:gsLst>
              <a:gs pos="50810">
                <a:srgbClr val="002060">
                  <a:lumMod val="14000"/>
                </a:srgbClr>
              </a:gs>
              <a:gs pos="98000">
                <a:schemeClr val="bg2">
                  <a:lumMod val="60000"/>
                  <a:lumOff val="40000"/>
                </a:schemeClr>
              </a:gs>
              <a:gs pos="9000">
                <a:srgbClr val="000172"/>
              </a:gs>
              <a:gs pos="92000">
                <a:srgbClr val="00008A"/>
              </a:gs>
              <a:gs pos="417">
                <a:schemeClr val="bg2">
                  <a:lumMod val="60000"/>
                  <a:lumOff val="4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5" name="64 Imagen" descr="Diapositiva3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414"/>
            <a:ext cx="9144000" cy="5140086"/>
          </a:xfrm>
          <a:prstGeom prst="rect">
            <a:avLst/>
          </a:prstGeom>
          <a:noFill/>
          <a:ln>
            <a:noFill/>
          </a:ln>
        </p:spPr>
      </p:pic>
      <p:sp>
        <p:nvSpPr>
          <p:cNvPr id="2" name="1 Arco de bloque"/>
          <p:cNvSpPr/>
          <p:nvPr/>
        </p:nvSpPr>
        <p:spPr>
          <a:xfrm rot="5400000">
            <a:off x="-1001269"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425205"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150859"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798931"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374995"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951059"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52712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3103187"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679251"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28048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85648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39648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601900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595067"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171131"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207896" y="326950"/>
            <a:ext cx="1872208" cy="2617392"/>
          </a:xfrm>
          <a:prstGeom prst="blockArc">
            <a:avLst>
              <a:gd name="adj1" fmla="val 10800000"/>
              <a:gd name="adj2" fmla="val 21589167"/>
              <a:gd name="adj3" fmla="val 7825"/>
            </a:avLst>
          </a:prstGeom>
          <a:noFill/>
          <a:ln w="38100" cap="rnd"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631832"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7055768"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407696"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831632"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255568"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67950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4103440"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527376"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292614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35014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81014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18762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611560"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35496"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1073277" y="2120306"/>
            <a:ext cx="1855108" cy="2469963"/>
          </a:xfrm>
          <a:prstGeom prst="blockArc">
            <a:avLst>
              <a:gd name="adj1" fmla="val 10800000"/>
              <a:gd name="adj2" fmla="val 21589167"/>
              <a:gd name="adj3" fmla="val 7825"/>
            </a:avLst>
          </a:prstGeom>
          <a:noFill/>
          <a:ln w="508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49721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78851"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72692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302987"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879051"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45511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3031179"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60724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20847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78447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32447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94699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523059"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709912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279904" y="2093648"/>
            <a:ext cx="1872208" cy="2617392"/>
          </a:xfrm>
          <a:prstGeom prst="blockArc">
            <a:avLst>
              <a:gd name="adj1" fmla="val 10800000"/>
              <a:gd name="adj2" fmla="val 21589167"/>
              <a:gd name="adj3" fmla="val 7825"/>
            </a:avLst>
          </a:prstGeom>
          <a:noFill/>
          <a:ln w="38100" cap="rnd"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559824"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6983760"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335688"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759624"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183560"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60749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4031432"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455368"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85413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27813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73813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111561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539552"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36512"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Rectángulo"/>
          <p:cNvSpPr/>
          <p:nvPr/>
        </p:nvSpPr>
        <p:spPr>
          <a:xfrm>
            <a:off x="-451906" y="0"/>
            <a:ext cx="9920450"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52530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4"/>
                                        </p:tgtEl>
                                        <p:attrNameLst>
                                          <p:attrName>style.opacity</p:attrName>
                                        </p:attrNameLst>
                                      </p:cBhvr>
                                      <p:to>
                                        <p:strVal val="0"/>
                                      </p:to>
                                    </p:set>
                                    <p:animEffect filter="image" prLst="opacity: 0">
                                      <p:cBhvr rctx="IE">
                                        <p:cTn id="367" dur="indefinite"/>
                                        <p:tgtEl>
                                          <p:spTgt spid="64"/>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16" presetClass="entr" presetSubtype="42" fill="hold" nodeType="withEffect">
                                  <p:stCondLst>
                                    <p:cond delay="0"/>
                                  </p:stCondLst>
                                  <p:childTnLst>
                                    <p:set>
                                      <p:cBhvr>
                                        <p:cTn id="610" dur="1" fill="hold">
                                          <p:stCondLst>
                                            <p:cond delay="0"/>
                                          </p:stCondLst>
                                        </p:cTn>
                                        <p:tgtEl>
                                          <p:spTgt spid="65"/>
                                        </p:tgtEl>
                                        <p:attrNameLst>
                                          <p:attrName>style.visibility</p:attrName>
                                        </p:attrNameLst>
                                      </p:cBhvr>
                                      <p:to>
                                        <p:strVal val="visible"/>
                                      </p:to>
                                    </p:set>
                                    <p:animEffect transition="in" filter="barn(outHorizontal)">
                                      <p:cBhvr>
                                        <p:cTn id="611" dur="2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109 Grupo"/>
          <p:cNvGrpSpPr/>
          <p:nvPr/>
        </p:nvGrpSpPr>
        <p:grpSpPr>
          <a:xfrm>
            <a:off x="0" y="0"/>
            <a:ext cx="9144000" cy="5143500"/>
            <a:chOff x="0" y="0"/>
            <a:chExt cx="9144000" cy="5143500"/>
          </a:xfrm>
        </p:grpSpPr>
        <p:sp>
          <p:nvSpPr>
            <p:cNvPr id="111" name="110 Rectángulo"/>
            <p:cNvSpPr/>
            <p:nvPr/>
          </p:nvSpPr>
          <p:spPr>
            <a:xfrm rot="10800000">
              <a:off x="0" y="0"/>
              <a:ext cx="4572000" cy="2571750"/>
            </a:xfrm>
            <a:prstGeom prst="rect">
              <a:avLst/>
            </a:prstGeom>
            <a:gradFill>
              <a:gsLst>
                <a:gs pos="60000">
                  <a:srgbClr val="1F020A"/>
                </a:gs>
                <a:gs pos="26000">
                  <a:srgbClr val="C00000">
                    <a:lumMod val="14000"/>
                  </a:srgbClr>
                </a:gs>
                <a:gs pos="100000">
                  <a:srgbClr val="C00000">
                    <a:lumMod val="4000"/>
                  </a:srgbClr>
                </a:gs>
                <a:gs pos="2000">
                  <a:srgbClr val="FFC000"/>
                </a:gs>
                <a:gs pos="100000">
                  <a:srgbClr val="DC1C08">
                    <a:lumMod val="49000"/>
                  </a:srgbClr>
                </a:gs>
                <a:gs pos="87000">
                  <a:srgbClr val="FC8004"/>
                </a:gs>
                <a:gs pos="18000">
                  <a:srgbClr val="582001"/>
                </a:gs>
                <a:gs pos="4000">
                  <a:srgbClr val="FC7404"/>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4572000" y="2571750"/>
              <a:ext cx="4572000" cy="2571750"/>
            </a:xfrm>
            <a:prstGeom prst="rect">
              <a:avLst/>
            </a:prstGeom>
            <a:gradFill>
              <a:gsLst>
                <a:gs pos="60000">
                  <a:srgbClr val="1F020A"/>
                </a:gs>
                <a:gs pos="26000">
                  <a:srgbClr val="C00000">
                    <a:lumMod val="14000"/>
                  </a:srgbClr>
                </a:gs>
                <a:gs pos="100000">
                  <a:srgbClr val="C00000">
                    <a:lumMod val="4000"/>
                  </a:srgbClr>
                </a:gs>
                <a:gs pos="2000">
                  <a:srgbClr val="FFC000"/>
                </a:gs>
                <a:gs pos="100000">
                  <a:srgbClr val="DC1C08">
                    <a:lumMod val="49000"/>
                  </a:srgbClr>
                </a:gs>
                <a:gs pos="87000">
                  <a:srgbClr val="FC8004"/>
                </a:gs>
                <a:gs pos="18000">
                  <a:srgbClr val="582001"/>
                </a:gs>
                <a:gs pos="4000">
                  <a:srgbClr val="FC7404"/>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rot="10800000" flipH="1">
              <a:off x="4572000" y="0"/>
              <a:ext cx="4572000" cy="2571750"/>
            </a:xfrm>
            <a:prstGeom prst="rect">
              <a:avLst/>
            </a:prstGeom>
            <a:gradFill>
              <a:gsLst>
                <a:gs pos="60000">
                  <a:srgbClr val="1F020A"/>
                </a:gs>
                <a:gs pos="26000">
                  <a:srgbClr val="C00000">
                    <a:lumMod val="14000"/>
                  </a:srgbClr>
                </a:gs>
                <a:gs pos="100000">
                  <a:srgbClr val="C00000">
                    <a:lumMod val="4000"/>
                  </a:srgbClr>
                </a:gs>
                <a:gs pos="2000">
                  <a:srgbClr val="FFC000"/>
                </a:gs>
                <a:gs pos="100000">
                  <a:srgbClr val="DC1C08">
                    <a:lumMod val="49000"/>
                  </a:srgbClr>
                </a:gs>
                <a:gs pos="87000">
                  <a:srgbClr val="FC8004"/>
                </a:gs>
                <a:gs pos="18000">
                  <a:srgbClr val="582001"/>
                </a:gs>
                <a:gs pos="4000">
                  <a:srgbClr val="FC7404"/>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ectángulo"/>
            <p:cNvSpPr/>
            <p:nvPr/>
          </p:nvSpPr>
          <p:spPr>
            <a:xfrm flipH="1">
              <a:off x="0" y="2571750"/>
              <a:ext cx="4572000" cy="2571750"/>
            </a:xfrm>
            <a:prstGeom prst="rect">
              <a:avLst/>
            </a:prstGeom>
            <a:gradFill>
              <a:gsLst>
                <a:gs pos="60000">
                  <a:srgbClr val="1F020A"/>
                </a:gs>
                <a:gs pos="26000">
                  <a:srgbClr val="C00000">
                    <a:lumMod val="14000"/>
                  </a:srgbClr>
                </a:gs>
                <a:gs pos="100000">
                  <a:srgbClr val="C00000">
                    <a:lumMod val="4000"/>
                  </a:srgbClr>
                </a:gs>
                <a:gs pos="2000">
                  <a:srgbClr val="FFC000"/>
                </a:gs>
                <a:gs pos="100000">
                  <a:srgbClr val="DC1C08">
                    <a:lumMod val="49000"/>
                  </a:srgbClr>
                </a:gs>
                <a:gs pos="87000">
                  <a:srgbClr val="FC8004"/>
                </a:gs>
                <a:gs pos="18000">
                  <a:srgbClr val="582001"/>
                </a:gs>
                <a:gs pos="4000">
                  <a:srgbClr val="FC7404"/>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8" name="107 Imagen" descr="Diapositiva2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9732"/>
            <a:ext cx="9202519" cy="5179500"/>
          </a:xfrm>
          <a:prstGeom prst="rect">
            <a:avLst/>
          </a:prstGeom>
          <a:noFill/>
          <a:ln>
            <a:noFill/>
          </a:ln>
        </p:spPr>
      </p:pic>
      <p:sp>
        <p:nvSpPr>
          <p:cNvPr id="3" name="2 Triángulo isósceles"/>
          <p:cNvSpPr/>
          <p:nvPr/>
        </p:nvSpPr>
        <p:spPr>
          <a:xfrm rot="5400000">
            <a:off x="1387621" y="-855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5400000">
            <a:off x="1540021" y="1684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5400000">
            <a:off x="1692421" y="3208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1844821" y="4732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1997221" y="6256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2149621" y="7780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2302021" y="9304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454421" y="10828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606821" y="12352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2759221" y="13876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2911621" y="15400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3064021" y="16924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216421" y="1844827"/>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7130005" y="628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6977605" y="2152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6825205" y="3676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6672805" y="5200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6520405" y="6724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6368005" y="8248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6215605" y="9772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6063205" y="11296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5910805" y="12820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5758405" y="14344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16200000" flipH="1">
            <a:off x="5606005" y="15868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5453605" y="17392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5301205" y="18916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a:off x="7105997" y="45308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a:off x="6953597" y="43784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a:off x="6801197" y="42260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a:off x="6648797" y="40736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a:off x="6496397" y="39212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a:off x="6343997" y="37688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a:off x="6191597" y="36164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a:off x="6039197" y="34640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a:off x="5886797" y="33116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5734397" y="31592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5581997" y="30068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5429597" y="28544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5277197" y="27020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5400000" flipH="1">
            <a:off x="1291605" y="44839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5400000" flipH="1">
            <a:off x="1444005" y="43315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5400000" flipH="1">
            <a:off x="1596405" y="41791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5400000" flipH="1">
            <a:off x="1748805" y="40267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5400000" flipH="1">
            <a:off x="1901205" y="38743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5400000" flipH="1">
            <a:off x="2053605" y="37219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5400000" flipH="1">
            <a:off x="2206005" y="35695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5400000" flipH="1">
            <a:off x="2358405" y="34171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flipH="1">
            <a:off x="2510805" y="32647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flipH="1">
            <a:off x="2663205" y="31123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flipH="1">
            <a:off x="2815605" y="29599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flipH="1">
            <a:off x="2968005" y="28075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flipH="1">
            <a:off x="3120405" y="2655193"/>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flipH="1">
            <a:off x="9012557" y="-58291"/>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flipH="1">
            <a:off x="8860157" y="941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flipH="1">
            <a:off x="8707757" y="2465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flipH="1">
            <a:off x="8555357" y="3989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flipH="1">
            <a:off x="8402957" y="5513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flipH="1">
            <a:off x="8250557" y="7037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flipH="1">
            <a:off x="8098157" y="8561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flipH="1">
            <a:off x="7945757" y="10085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flipH="1">
            <a:off x="7793357" y="11609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flipH="1">
            <a:off x="7640957" y="13133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flipH="1">
            <a:off x="7488557" y="14657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flipH="1">
            <a:off x="7336157" y="1618109"/>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flipH="1">
            <a:off x="7130005" y="1891683"/>
            <a:ext cx="651526"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441179" y="1354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288779" y="2878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a:off x="-136379" y="4402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a:off x="16021" y="5926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5400000">
            <a:off x="168421" y="7450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5400000">
            <a:off x="320821" y="8974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5400000">
            <a:off x="473221" y="10498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5400000">
            <a:off x="625621" y="12022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5400000">
            <a:off x="778021" y="13546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a:off x="930421" y="15070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5400000">
            <a:off x="1082821" y="16594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5400000">
            <a:off x="1235221" y="18118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a:off x="1387621" y="1964259"/>
            <a:ext cx="579518"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16200000">
            <a:off x="8988549" y="45308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16200000">
            <a:off x="8836149" y="43784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16200000">
            <a:off x="8683749" y="42260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16200000">
            <a:off x="8531349" y="40736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16200000">
            <a:off x="8378949" y="39212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16200000">
            <a:off x="8226549" y="37688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16200000">
            <a:off x="8074149" y="36164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16200000">
            <a:off x="7921749" y="34640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16200000">
            <a:off x="7769349" y="33116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16200000">
            <a:off x="7616949" y="31592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16200000">
            <a:off x="7464549" y="30068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16200000">
            <a:off x="7312149" y="28544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16200000">
            <a:off x="7159749" y="2702049"/>
            <a:ext cx="699542" cy="525760"/>
          </a:xfrm>
          <a:prstGeom prst="triangle">
            <a:avLst/>
          </a:prstGeom>
          <a:gradFill>
            <a:gsLst>
              <a:gs pos="14000">
                <a:srgbClr val="FBA305">
                  <a:alpha val="0"/>
                </a:srgbClr>
              </a:gs>
              <a:gs pos="8000">
                <a:srgbClr val="FC8004"/>
              </a:gs>
            </a:gsLst>
            <a:path path="circle">
              <a:fillToRect l="50000" t="50000" r="50000" b="50000"/>
            </a:path>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5400000" flipH="1">
            <a:off x="-537195" y="45846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5400000" flipH="1">
            <a:off x="-384795" y="44322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5400000" flipH="1">
            <a:off x="-232395" y="42798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5400000" flipH="1">
            <a:off x="-79995" y="41274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5400000" flipH="1">
            <a:off x="72405" y="39750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5400000" flipH="1">
            <a:off x="224805" y="38226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5400000" flipH="1">
            <a:off x="377205" y="36702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5400000" flipH="1">
            <a:off x="529605" y="35178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5400000" flipH="1">
            <a:off x="682005" y="33654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5400000" flipH="1">
            <a:off x="834405" y="32130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5400000" flipH="1">
            <a:off x="986805" y="30606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5400000" flipH="1">
            <a:off x="1139205" y="29082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5400000" flipH="1">
            <a:off x="1291605" y="2755801"/>
            <a:ext cx="771550" cy="547464"/>
          </a:xfrm>
          <a:prstGeom prst="triangle">
            <a:avLst/>
          </a:prstGeom>
          <a:gradFill flip="none" rotWithShape="1">
            <a:gsLst>
              <a:gs pos="14000">
                <a:srgbClr val="FBA305">
                  <a:alpha val="0"/>
                </a:srgbClr>
              </a:gs>
              <a:gs pos="8000">
                <a:srgbClr val="FC8004"/>
              </a:gs>
            </a:gsLst>
            <a:path path="circle">
              <a:fillToRect l="50000" t="50000" r="50000" b="50000"/>
            </a:path>
            <a:tileRect/>
          </a:gradFill>
          <a:ln w="25400" cap="sq">
            <a:gradFill>
              <a:gsLst>
                <a:gs pos="53000">
                  <a:srgbClr val="FFDE00"/>
                </a:gs>
                <a:gs pos="19000">
                  <a:srgbClr val="FC7404"/>
                </a:gs>
                <a:gs pos="83000">
                  <a:srgbClr val="FC7404"/>
                </a:gs>
              </a:gsLst>
              <a:lin ang="5400000" scaled="0"/>
            </a:gradFill>
            <a:prstDash val="sysDot"/>
          </a:ln>
          <a:effectLst>
            <a:outerShdw dist="50800" dir="5400000" sx="200000" sy="200000" algn="ctr" rotWithShape="0">
              <a:srgbClr val="FF6600">
                <a:alpha val="31000"/>
              </a:srgbClr>
            </a:outerShdw>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756592" y="-236562"/>
            <a:ext cx="10729192" cy="5616624"/>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3456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500" fill="hold"/>
                                        <p:tgtEl>
                                          <p:spTgt spid="4"/>
                                        </p:tgtEl>
                                        <p:attrNameLst>
                                          <p:attrName>ppt_w</p:attrName>
                                        </p:attrNameLst>
                                      </p:cBhvr>
                                      <p:tavLst>
                                        <p:tav tm="0">
                                          <p:val>
                                            <p:strVal val="#ppt_w"/>
                                          </p:val>
                                        </p:tav>
                                        <p:tav tm="100000">
                                          <p:val>
                                            <p:strVal val="#ppt_w"/>
                                          </p:val>
                                        </p:tav>
                                      </p:tavLst>
                                    </p:anim>
                                    <p:anim calcmode="lin" valueType="num">
                                      <p:cBhvr>
                                        <p:cTn id="8" dur="35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4"/>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4"/>
                                        </p:tgtEl>
                                        <p:attrNameLst>
                                          <p:attrName>ppt_x</p:attrName>
                                        </p:attrNameLst>
                                      </p:cBhvr>
                                      <p:tavLst>
                                        <p:tav tm="0">
                                          <p:val>
                                            <p:strVal val="ppt_x"/>
                                          </p:val>
                                        </p:tav>
                                        <p:tav tm="100000">
                                          <p:val>
                                            <p:strVal val="1+ppt_w/2"/>
                                          </p:val>
                                        </p:tav>
                                      </p:tavLst>
                                    </p:anim>
                                    <p:anim calcmode="lin" valueType="num">
                                      <p:cBhvr additive="base">
                                        <p:cTn id="13" dur="3500"/>
                                        <p:tgtEl>
                                          <p:spTgt spid="4"/>
                                        </p:tgtEl>
                                        <p:attrNameLst>
                                          <p:attrName>ppt_y</p:attrName>
                                        </p:attrNameLst>
                                      </p:cBhvr>
                                      <p:tavLst>
                                        <p:tav tm="0">
                                          <p:val>
                                            <p:strVal val="ppt_y"/>
                                          </p:val>
                                        </p:tav>
                                        <p:tav tm="100000">
                                          <p:val>
                                            <p:strVal val="1+ppt_h/2"/>
                                          </p:val>
                                        </p:tav>
                                      </p:tavLst>
                                    </p:anim>
                                    <p:set>
                                      <p:cBhvr>
                                        <p:cTn id="14" dur="1" fill="hold">
                                          <p:stCondLst>
                                            <p:cond delay="3499"/>
                                          </p:stCondLst>
                                        </p:cTn>
                                        <p:tgtEl>
                                          <p:spTgt spid="4"/>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3500" fill="hold"/>
                                        <p:tgtEl>
                                          <p:spTgt spid="3"/>
                                        </p:tgtEl>
                                        <p:attrNameLst>
                                          <p:attrName>ppt_w</p:attrName>
                                        </p:attrNameLst>
                                      </p:cBhvr>
                                      <p:tavLst>
                                        <p:tav tm="0">
                                          <p:val>
                                            <p:strVal val="#ppt_w"/>
                                          </p:val>
                                        </p:tav>
                                        <p:tav tm="100000">
                                          <p:val>
                                            <p:strVal val="#ppt_w"/>
                                          </p:val>
                                        </p:tav>
                                      </p:tavLst>
                                    </p:anim>
                                    <p:anim calcmode="lin" valueType="num">
                                      <p:cBhvr>
                                        <p:cTn id="18" dur="3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1+ppt_w/2"/>
                                          </p:val>
                                        </p:tav>
                                      </p:tavLst>
                                    </p:anim>
                                    <p:anim calcmode="lin" valueType="num">
                                      <p:cBhvr additive="base">
                                        <p:cTn id="23" dur="3500"/>
                                        <p:tgtEl>
                                          <p:spTgt spid="3"/>
                                        </p:tgtEl>
                                        <p:attrNameLst>
                                          <p:attrName>ppt_y</p:attrName>
                                        </p:attrNameLst>
                                      </p:cBhvr>
                                      <p:tavLst>
                                        <p:tav tm="0">
                                          <p:val>
                                            <p:strVal val="ppt_y"/>
                                          </p:val>
                                        </p:tav>
                                        <p:tav tm="100000">
                                          <p:val>
                                            <p:strVal val="1+ppt_h/2"/>
                                          </p:val>
                                        </p:tav>
                                      </p:tavLst>
                                    </p:anim>
                                    <p:set>
                                      <p:cBhvr>
                                        <p:cTn id="24" dur="1" fill="hold">
                                          <p:stCondLst>
                                            <p:cond delay="3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500" fill="hold"/>
                                        <p:tgtEl>
                                          <p:spTgt spid="5"/>
                                        </p:tgtEl>
                                        <p:attrNameLst>
                                          <p:attrName>ppt_w</p:attrName>
                                        </p:attrNameLst>
                                      </p:cBhvr>
                                      <p:tavLst>
                                        <p:tav tm="0">
                                          <p:val>
                                            <p:strVal val="#ppt_w"/>
                                          </p:val>
                                        </p:tav>
                                        <p:tav tm="100000">
                                          <p:val>
                                            <p:strVal val="#ppt_w"/>
                                          </p:val>
                                        </p:tav>
                                      </p:tavLst>
                                    </p:anim>
                                    <p:anim calcmode="lin" valueType="num">
                                      <p:cBhvr>
                                        <p:cTn id="28" dur="3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5"/>
                                        </p:tgtEl>
                                        <p:attrNameLst>
                                          <p:attrName>ppt_x</p:attrName>
                                        </p:attrNameLst>
                                      </p:cBhvr>
                                      <p:tavLst>
                                        <p:tav tm="0">
                                          <p:val>
                                            <p:strVal val="ppt_x"/>
                                          </p:val>
                                        </p:tav>
                                        <p:tav tm="100000">
                                          <p:val>
                                            <p:strVal val="1+ppt_w/2"/>
                                          </p:val>
                                        </p:tav>
                                      </p:tavLst>
                                    </p:anim>
                                    <p:anim calcmode="lin" valueType="num">
                                      <p:cBhvr additive="base">
                                        <p:cTn id="33" dur="3500"/>
                                        <p:tgtEl>
                                          <p:spTgt spid="5"/>
                                        </p:tgtEl>
                                        <p:attrNameLst>
                                          <p:attrName>ppt_y</p:attrName>
                                        </p:attrNameLst>
                                      </p:cBhvr>
                                      <p:tavLst>
                                        <p:tav tm="0">
                                          <p:val>
                                            <p:strVal val="ppt_y"/>
                                          </p:val>
                                        </p:tav>
                                        <p:tav tm="100000">
                                          <p:val>
                                            <p:strVal val="1+ppt_h/2"/>
                                          </p:val>
                                        </p:tav>
                                      </p:tavLst>
                                    </p:anim>
                                    <p:set>
                                      <p:cBhvr>
                                        <p:cTn id="34" dur="1" fill="hold">
                                          <p:stCondLst>
                                            <p:cond delay="3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3500" fill="hold"/>
                                        <p:tgtEl>
                                          <p:spTgt spid="6"/>
                                        </p:tgtEl>
                                        <p:attrNameLst>
                                          <p:attrName>ppt_w</p:attrName>
                                        </p:attrNameLst>
                                      </p:cBhvr>
                                      <p:tavLst>
                                        <p:tav tm="0">
                                          <p:val>
                                            <p:strVal val="#ppt_w"/>
                                          </p:val>
                                        </p:tav>
                                        <p:tav tm="100000">
                                          <p:val>
                                            <p:strVal val="#ppt_w"/>
                                          </p:val>
                                        </p:tav>
                                      </p:tavLst>
                                    </p:anim>
                                    <p:anim calcmode="lin" valueType="num">
                                      <p:cBhvr>
                                        <p:cTn id="38" dur="3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6"/>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6"/>
                                        </p:tgtEl>
                                        <p:attrNameLst>
                                          <p:attrName>ppt_x</p:attrName>
                                        </p:attrNameLst>
                                      </p:cBhvr>
                                      <p:tavLst>
                                        <p:tav tm="0">
                                          <p:val>
                                            <p:strVal val="ppt_x"/>
                                          </p:val>
                                        </p:tav>
                                        <p:tav tm="100000">
                                          <p:val>
                                            <p:strVal val="1+ppt_w/2"/>
                                          </p:val>
                                        </p:tav>
                                      </p:tavLst>
                                    </p:anim>
                                    <p:anim calcmode="lin" valueType="num">
                                      <p:cBhvr additive="base">
                                        <p:cTn id="43" dur="3500"/>
                                        <p:tgtEl>
                                          <p:spTgt spid="6"/>
                                        </p:tgtEl>
                                        <p:attrNameLst>
                                          <p:attrName>ppt_y</p:attrName>
                                        </p:attrNameLst>
                                      </p:cBhvr>
                                      <p:tavLst>
                                        <p:tav tm="0">
                                          <p:val>
                                            <p:strVal val="ppt_y"/>
                                          </p:val>
                                        </p:tav>
                                        <p:tav tm="100000">
                                          <p:val>
                                            <p:strVal val="1+ppt_h/2"/>
                                          </p:val>
                                        </p:tav>
                                      </p:tavLst>
                                    </p:anim>
                                    <p:set>
                                      <p:cBhvr>
                                        <p:cTn id="44" dur="1" fill="hold">
                                          <p:stCondLst>
                                            <p:cond delay="3499"/>
                                          </p:stCondLst>
                                        </p:cTn>
                                        <p:tgtEl>
                                          <p:spTgt spid="6"/>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500" fill="hold"/>
                                        <p:tgtEl>
                                          <p:spTgt spid="7"/>
                                        </p:tgtEl>
                                        <p:attrNameLst>
                                          <p:attrName>ppt_w</p:attrName>
                                        </p:attrNameLst>
                                      </p:cBhvr>
                                      <p:tavLst>
                                        <p:tav tm="0">
                                          <p:val>
                                            <p:strVal val="#ppt_w"/>
                                          </p:val>
                                        </p:tav>
                                        <p:tav tm="100000">
                                          <p:val>
                                            <p:strVal val="#ppt_w"/>
                                          </p:val>
                                        </p:tav>
                                      </p:tavLst>
                                    </p:anim>
                                    <p:anim calcmode="lin" valueType="num">
                                      <p:cBhvr>
                                        <p:cTn id="48" dur="3500" fill="hold"/>
                                        <p:tgtEl>
                                          <p:spTgt spid="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7"/>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7"/>
                                        </p:tgtEl>
                                        <p:attrNameLst>
                                          <p:attrName>ppt_x</p:attrName>
                                        </p:attrNameLst>
                                      </p:cBhvr>
                                      <p:tavLst>
                                        <p:tav tm="0">
                                          <p:val>
                                            <p:strVal val="ppt_x"/>
                                          </p:val>
                                        </p:tav>
                                        <p:tav tm="100000">
                                          <p:val>
                                            <p:strVal val="1+ppt_w/2"/>
                                          </p:val>
                                        </p:tav>
                                      </p:tavLst>
                                    </p:anim>
                                    <p:anim calcmode="lin" valueType="num">
                                      <p:cBhvr additive="base">
                                        <p:cTn id="53" dur="3500"/>
                                        <p:tgtEl>
                                          <p:spTgt spid="7"/>
                                        </p:tgtEl>
                                        <p:attrNameLst>
                                          <p:attrName>ppt_y</p:attrName>
                                        </p:attrNameLst>
                                      </p:cBhvr>
                                      <p:tavLst>
                                        <p:tav tm="0">
                                          <p:val>
                                            <p:strVal val="ppt_y"/>
                                          </p:val>
                                        </p:tav>
                                        <p:tav tm="100000">
                                          <p:val>
                                            <p:strVal val="1+ppt_h/2"/>
                                          </p:val>
                                        </p:tav>
                                      </p:tavLst>
                                    </p:anim>
                                    <p:set>
                                      <p:cBhvr>
                                        <p:cTn id="54" dur="1" fill="hold">
                                          <p:stCondLst>
                                            <p:cond delay="3499"/>
                                          </p:stCondLst>
                                        </p:cTn>
                                        <p:tgtEl>
                                          <p:spTgt spid="7"/>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3500" fill="hold"/>
                                        <p:tgtEl>
                                          <p:spTgt spid="8"/>
                                        </p:tgtEl>
                                        <p:attrNameLst>
                                          <p:attrName>ppt_w</p:attrName>
                                        </p:attrNameLst>
                                      </p:cBhvr>
                                      <p:tavLst>
                                        <p:tav tm="0">
                                          <p:val>
                                            <p:strVal val="#ppt_w"/>
                                          </p:val>
                                        </p:tav>
                                        <p:tav tm="100000">
                                          <p:val>
                                            <p:strVal val="#ppt_w"/>
                                          </p:val>
                                        </p:tav>
                                      </p:tavLst>
                                    </p:anim>
                                    <p:anim calcmode="lin" valueType="num">
                                      <p:cBhvr>
                                        <p:cTn id="58" dur="3500" fill="hold"/>
                                        <p:tgtEl>
                                          <p:spTgt spid="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8"/>
                                        </p:tgtEl>
                                        <p:attrNameLst>
                                          <p:attrName>ppt_x</p:attrName>
                                        </p:attrNameLst>
                                      </p:cBhvr>
                                      <p:tavLst>
                                        <p:tav tm="0">
                                          <p:val>
                                            <p:strVal val="ppt_x"/>
                                          </p:val>
                                        </p:tav>
                                        <p:tav tm="100000">
                                          <p:val>
                                            <p:strVal val="1+ppt_w/2"/>
                                          </p:val>
                                        </p:tav>
                                      </p:tavLst>
                                    </p:anim>
                                    <p:anim calcmode="lin" valueType="num">
                                      <p:cBhvr additive="base">
                                        <p:cTn id="63" dur="3500"/>
                                        <p:tgtEl>
                                          <p:spTgt spid="8"/>
                                        </p:tgtEl>
                                        <p:attrNameLst>
                                          <p:attrName>ppt_y</p:attrName>
                                        </p:attrNameLst>
                                      </p:cBhvr>
                                      <p:tavLst>
                                        <p:tav tm="0">
                                          <p:val>
                                            <p:strVal val="ppt_y"/>
                                          </p:val>
                                        </p:tav>
                                        <p:tav tm="100000">
                                          <p:val>
                                            <p:strVal val="1+ppt_h/2"/>
                                          </p:val>
                                        </p:tav>
                                      </p:tavLst>
                                    </p:anim>
                                    <p:set>
                                      <p:cBhvr>
                                        <p:cTn id="64" dur="1" fill="hold">
                                          <p:stCondLst>
                                            <p:cond delay="3499"/>
                                          </p:stCondLst>
                                        </p:cTn>
                                        <p:tgtEl>
                                          <p:spTgt spid="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3500" fill="hold"/>
                                        <p:tgtEl>
                                          <p:spTgt spid="9"/>
                                        </p:tgtEl>
                                        <p:attrNameLst>
                                          <p:attrName>ppt_w</p:attrName>
                                        </p:attrNameLst>
                                      </p:cBhvr>
                                      <p:tavLst>
                                        <p:tav tm="0">
                                          <p:val>
                                            <p:strVal val="#ppt_w"/>
                                          </p:val>
                                        </p:tav>
                                        <p:tav tm="100000">
                                          <p:val>
                                            <p:strVal val="#ppt_w"/>
                                          </p:val>
                                        </p:tav>
                                      </p:tavLst>
                                    </p:anim>
                                    <p:anim calcmode="lin" valueType="num">
                                      <p:cBhvr>
                                        <p:cTn id="68" dur="3500" fill="hold"/>
                                        <p:tgtEl>
                                          <p:spTgt spid="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9"/>
                                        </p:tgtEl>
                                        <p:attrNameLst>
                                          <p:attrName>ppt_x</p:attrName>
                                        </p:attrNameLst>
                                      </p:cBhvr>
                                      <p:tavLst>
                                        <p:tav tm="0">
                                          <p:val>
                                            <p:strVal val="ppt_x"/>
                                          </p:val>
                                        </p:tav>
                                        <p:tav tm="100000">
                                          <p:val>
                                            <p:strVal val="1+ppt_w/2"/>
                                          </p:val>
                                        </p:tav>
                                      </p:tavLst>
                                    </p:anim>
                                    <p:anim calcmode="lin" valueType="num">
                                      <p:cBhvr additive="base">
                                        <p:cTn id="73" dur="3500"/>
                                        <p:tgtEl>
                                          <p:spTgt spid="9"/>
                                        </p:tgtEl>
                                        <p:attrNameLst>
                                          <p:attrName>ppt_y</p:attrName>
                                        </p:attrNameLst>
                                      </p:cBhvr>
                                      <p:tavLst>
                                        <p:tav tm="0">
                                          <p:val>
                                            <p:strVal val="ppt_y"/>
                                          </p:val>
                                        </p:tav>
                                        <p:tav tm="100000">
                                          <p:val>
                                            <p:strVal val="1+ppt_h/2"/>
                                          </p:val>
                                        </p:tav>
                                      </p:tavLst>
                                    </p:anim>
                                    <p:set>
                                      <p:cBhvr>
                                        <p:cTn id="74" dur="1" fill="hold">
                                          <p:stCondLst>
                                            <p:cond delay="3499"/>
                                          </p:stCondLst>
                                        </p:cTn>
                                        <p:tgtEl>
                                          <p:spTgt spid="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p:cTn id="77" dur="3500" fill="hold"/>
                                        <p:tgtEl>
                                          <p:spTgt spid="10"/>
                                        </p:tgtEl>
                                        <p:attrNameLst>
                                          <p:attrName>ppt_w</p:attrName>
                                        </p:attrNameLst>
                                      </p:cBhvr>
                                      <p:tavLst>
                                        <p:tav tm="0">
                                          <p:val>
                                            <p:strVal val="#ppt_w"/>
                                          </p:val>
                                        </p:tav>
                                        <p:tav tm="100000">
                                          <p:val>
                                            <p:strVal val="#ppt_w"/>
                                          </p:val>
                                        </p:tav>
                                      </p:tavLst>
                                    </p:anim>
                                    <p:anim calcmode="lin" valueType="num">
                                      <p:cBhvr>
                                        <p:cTn id="78" dur="3500" fill="hold"/>
                                        <p:tgtEl>
                                          <p:spTgt spid="1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1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10"/>
                                        </p:tgtEl>
                                        <p:attrNameLst>
                                          <p:attrName>ppt_x</p:attrName>
                                        </p:attrNameLst>
                                      </p:cBhvr>
                                      <p:tavLst>
                                        <p:tav tm="0">
                                          <p:val>
                                            <p:strVal val="ppt_x"/>
                                          </p:val>
                                        </p:tav>
                                        <p:tav tm="100000">
                                          <p:val>
                                            <p:strVal val="1+ppt_w/2"/>
                                          </p:val>
                                        </p:tav>
                                      </p:tavLst>
                                    </p:anim>
                                    <p:anim calcmode="lin" valueType="num">
                                      <p:cBhvr additive="base">
                                        <p:cTn id="83" dur="3500"/>
                                        <p:tgtEl>
                                          <p:spTgt spid="10"/>
                                        </p:tgtEl>
                                        <p:attrNameLst>
                                          <p:attrName>ppt_y</p:attrName>
                                        </p:attrNameLst>
                                      </p:cBhvr>
                                      <p:tavLst>
                                        <p:tav tm="0">
                                          <p:val>
                                            <p:strVal val="ppt_y"/>
                                          </p:val>
                                        </p:tav>
                                        <p:tav tm="100000">
                                          <p:val>
                                            <p:strVal val="1+ppt_h/2"/>
                                          </p:val>
                                        </p:tav>
                                      </p:tavLst>
                                    </p:anim>
                                    <p:set>
                                      <p:cBhvr>
                                        <p:cTn id="84" dur="1" fill="hold">
                                          <p:stCondLst>
                                            <p:cond delay="3499"/>
                                          </p:stCondLst>
                                        </p:cTn>
                                        <p:tgtEl>
                                          <p:spTgt spid="1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p:cTn id="87" dur="3500" fill="hold"/>
                                        <p:tgtEl>
                                          <p:spTgt spid="11"/>
                                        </p:tgtEl>
                                        <p:attrNameLst>
                                          <p:attrName>ppt_w</p:attrName>
                                        </p:attrNameLst>
                                      </p:cBhvr>
                                      <p:tavLst>
                                        <p:tav tm="0">
                                          <p:val>
                                            <p:strVal val="#ppt_w"/>
                                          </p:val>
                                        </p:tav>
                                        <p:tav tm="100000">
                                          <p:val>
                                            <p:strVal val="#ppt_w"/>
                                          </p:val>
                                        </p:tav>
                                      </p:tavLst>
                                    </p:anim>
                                    <p:anim calcmode="lin" valueType="num">
                                      <p:cBhvr>
                                        <p:cTn id="88" dur="3500" fill="hold"/>
                                        <p:tgtEl>
                                          <p:spTgt spid="1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1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11"/>
                                        </p:tgtEl>
                                        <p:attrNameLst>
                                          <p:attrName>ppt_x</p:attrName>
                                        </p:attrNameLst>
                                      </p:cBhvr>
                                      <p:tavLst>
                                        <p:tav tm="0">
                                          <p:val>
                                            <p:strVal val="ppt_x"/>
                                          </p:val>
                                        </p:tav>
                                        <p:tav tm="100000">
                                          <p:val>
                                            <p:strVal val="1+ppt_w/2"/>
                                          </p:val>
                                        </p:tav>
                                      </p:tavLst>
                                    </p:anim>
                                    <p:anim calcmode="lin" valueType="num">
                                      <p:cBhvr additive="base">
                                        <p:cTn id="93" dur="3500"/>
                                        <p:tgtEl>
                                          <p:spTgt spid="11"/>
                                        </p:tgtEl>
                                        <p:attrNameLst>
                                          <p:attrName>ppt_y</p:attrName>
                                        </p:attrNameLst>
                                      </p:cBhvr>
                                      <p:tavLst>
                                        <p:tav tm="0">
                                          <p:val>
                                            <p:strVal val="ppt_y"/>
                                          </p:val>
                                        </p:tav>
                                        <p:tav tm="100000">
                                          <p:val>
                                            <p:strVal val="1+ppt_h/2"/>
                                          </p:val>
                                        </p:tav>
                                      </p:tavLst>
                                    </p:anim>
                                    <p:set>
                                      <p:cBhvr>
                                        <p:cTn id="94" dur="1" fill="hold">
                                          <p:stCondLst>
                                            <p:cond delay="3499"/>
                                          </p:stCondLst>
                                        </p:cTn>
                                        <p:tgtEl>
                                          <p:spTgt spid="1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3500" fill="hold"/>
                                        <p:tgtEl>
                                          <p:spTgt spid="12"/>
                                        </p:tgtEl>
                                        <p:attrNameLst>
                                          <p:attrName>ppt_w</p:attrName>
                                        </p:attrNameLst>
                                      </p:cBhvr>
                                      <p:tavLst>
                                        <p:tav tm="0">
                                          <p:val>
                                            <p:strVal val="#ppt_w"/>
                                          </p:val>
                                        </p:tav>
                                        <p:tav tm="100000">
                                          <p:val>
                                            <p:strVal val="#ppt_w"/>
                                          </p:val>
                                        </p:tav>
                                      </p:tavLst>
                                    </p:anim>
                                    <p:anim calcmode="lin" valueType="num">
                                      <p:cBhvr>
                                        <p:cTn id="98" dur="3500" fill="hold"/>
                                        <p:tgtEl>
                                          <p:spTgt spid="1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1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12"/>
                                        </p:tgtEl>
                                        <p:attrNameLst>
                                          <p:attrName>ppt_x</p:attrName>
                                        </p:attrNameLst>
                                      </p:cBhvr>
                                      <p:tavLst>
                                        <p:tav tm="0">
                                          <p:val>
                                            <p:strVal val="ppt_x"/>
                                          </p:val>
                                        </p:tav>
                                        <p:tav tm="100000">
                                          <p:val>
                                            <p:strVal val="1+ppt_w/2"/>
                                          </p:val>
                                        </p:tav>
                                      </p:tavLst>
                                    </p:anim>
                                    <p:anim calcmode="lin" valueType="num">
                                      <p:cBhvr additive="base">
                                        <p:cTn id="103" dur="3500"/>
                                        <p:tgtEl>
                                          <p:spTgt spid="12"/>
                                        </p:tgtEl>
                                        <p:attrNameLst>
                                          <p:attrName>ppt_y</p:attrName>
                                        </p:attrNameLst>
                                      </p:cBhvr>
                                      <p:tavLst>
                                        <p:tav tm="0">
                                          <p:val>
                                            <p:strVal val="ppt_y"/>
                                          </p:val>
                                        </p:tav>
                                        <p:tav tm="100000">
                                          <p:val>
                                            <p:strVal val="1+ppt_h/2"/>
                                          </p:val>
                                        </p:tav>
                                      </p:tavLst>
                                    </p:anim>
                                    <p:set>
                                      <p:cBhvr>
                                        <p:cTn id="104" dur="1" fill="hold">
                                          <p:stCondLst>
                                            <p:cond delay="3499"/>
                                          </p:stCondLst>
                                        </p:cTn>
                                        <p:tgtEl>
                                          <p:spTgt spid="1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3500" fill="hold"/>
                                        <p:tgtEl>
                                          <p:spTgt spid="13"/>
                                        </p:tgtEl>
                                        <p:attrNameLst>
                                          <p:attrName>ppt_w</p:attrName>
                                        </p:attrNameLst>
                                      </p:cBhvr>
                                      <p:tavLst>
                                        <p:tav tm="0">
                                          <p:val>
                                            <p:strVal val="#ppt_w"/>
                                          </p:val>
                                        </p:tav>
                                        <p:tav tm="100000">
                                          <p:val>
                                            <p:strVal val="#ppt_w"/>
                                          </p:val>
                                        </p:tav>
                                      </p:tavLst>
                                    </p:anim>
                                    <p:anim calcmode="lin" valueType="num">
                                      <p:cBhvr>
                                        <p:cTn id="108" dur="3500" fill="hold"/>
                                        <p:tgtEl>
                                          <p:spTgt spid="1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1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13"/>
                                        </p:tgtEl>
                                        <p:attrNameLst>
                                          <p:attrName>ppt_x</p:attrName>
                                        </p:attrNameLst>
                                      </p:cBhvr>
                                      <p:tavLst>
                                        <p:tav tm="0">
                                          <p:val>
                                            <p:strVal val="ppt_x"/>
                                          </p:val>
                                        </p:tav>
                                        <p:tav tm="100000">
                                          <p:val>
                                            <p:strVal val="1+ppt_w/2"/>
                                          </p:val>
                                        </p:tav>
                                      </p:tavLst>
                                    </p:anim>
                                    <p:anim calcmode="lin" valueType="num">
                                      <p:cBhvr additive="base">
                                        <p:cTn id="113" dur="3500"/>
                                        <p:tgtEl>
                                          <p:spTgt spid="13"/>
                                        </p:tgtEl>
                                        <p:attrNameLst>
                                          <p:attrName>ppt_y</p:attrName>
                                        </p:attrNameLst>
                                      </p:cBhvr>
                                      <p:tavLst>
                                        <p:tav tm="0">
                                          <p:val>
                                            <p:strVal val="ppt_y"/>
                                          </p:val>
                                        </p:tav>
                                        <p:tav tm="100000">
                                          <p:val>
                                            <p:strVal val="1+ppt_h/2"/>
                                          </p:val>
                                        </p:tav>
                                      </p:tavLst>
                                    </p:anim>
                                    <p:set>
                                      <p:cBhvr>
                                        <p:cTn id="114" dur="1" fill="hold">
                                          <p:stCondLst>
                                            <p:cond delay="3499"/>
                                          </p:stCondLst>
                                        </p:cTn>
                                        <p:tgtEl>
                                          <p:spTgt spid="1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p:cTn id="117" dur="3500" fill="hold"/>
                                        <p:tgtEl>
                                          <p:spTgt spid="14"/>
                                        </p:tgtEl>
                                        <p:attrNameLst>
                                          <p:attrName>ppt_w</p:attrName>
                                        </p:attrNameLst>
                                      </p:cBhvr>
                                      <p:tavLst>
                                        <p:tav tm="0">
                                          <p:val>
                                            <p:strVal val="#ppt_w"/>
                                          </p:val>
                                        </p:tav>
                                        <p:tav tm="100000">
                                          <p:val>
                                            <p:strVal val="#ppt_w"/>
                                          </p:val>
                                        </p:tav>
                                      </p:tavLst>
                                    </p:anim>
                                    <p:anim calcmode="lin" valueType="num">
                                      <p:cBhvr>
                                        <p:cTn id="118" dur="3500" fill="hold"/>
                                        <p:tgtEl>
                                          <p:spTgt spid="1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1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14"/>
                                        </p:tgtEl>
                                        <p:attrNameLst>
                                          <p:attrName>ppt_x</p:attrName>
                                        </p:attrNameLst>
                                      </p:cBhvr>
                                      <p:tavLst>
                                        <p:tav tm="0">
                                          <p:val>
                                            <p:strVal val="ppt_x"/>
                                          </p:val>
                                        </p:tav>
                                        <p:tav tm="100000">
                                          <p:val>
                                            <p:strVal val="1+ppt_w/2"/>
                                          </p:val>
                                        </p:tav>
                                      </p:tavLst>
                                    </p:anim>
                                    <p:anim calcmode="lin" valueType="num">
                                      <p:cBhvr additive="base">
                                        <p:cTn id="123" dur="3500"/>
                                        <p:tgtEl>
                                          <p:spTgt spid="14"/>
                                        </p:tgtEl>
                                        <p:attrNameLst>
                                          <p:attrName>ppt_y</p:attrName>
                                        </p:attrNameLst>
                                      </p:cBhvr>
                                      <p:tavLst>
                                        <p:tav tm="0">
                                          <p:val>
                                            <p:strVal val="ppt_y"/>
                                          </p:val>
                                        </p:tav>
                                        <p:tav tm="100000">
                                          <p:val>
                                            <p:strVal val="1+ppt_h/2"/>
                                          </p:val>
                                        </p:tav>
                                      </p:tavLst>
                                    </p:anim>
                                    <p:set>
                                      <p:cBhvr>
                                        <p:cTn id="124" dur="1" fill="hold">
                                          <p:stCondLst>
                                            <p:cond delay="3499"/>
                                          </p:stCondLst>
                                        </p:cTn>
                                        <p:tgtEl>
                                          <p:spTgt spid="1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p:cTn id="127" dur="3500" fill="hold"/>
                                        <p:tgtEl>
                                          <p:spTgt spid="15"/>
                                        </p:tgtEl>
                                        <p:attrNameLst>
                                          <p:attrName>ppt_w</p:attrName>
                                        </p:attrNameLst>
                                      </p:cBhvr>
                                      <p:tavLst>
                                        <p:tav tm="0">
                                          <p:val>
                                            <p:strVal val="#ppt_w"/>
                                          </p:val>
                                        </p:tav>
                                        <p:tav tm="100000">
                                          <p:val>
                                            <p:strVal val="#ppt_w"/>
                                          </p:val>
                                        </p:tav>
                                      </p:tavLst>
                                    </p:anim>
                                    <p:anim calcmode="lin" valueType="num">
                                      <p:cBhvr>
                                        <p:cTn id="128" dur="3500" fill="hold"/>
                                        <p:tgtEl>
                                          <p:spTgt spid="1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15"/>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15"/>
                                        </p:tgtEl>
                                        <p:attrNameLst>
                                          <p:attrName>ppt_x</p:attrName>
                                        </p:attrNameLst>
                                      </p:cBhvr>
                                      <p:tavLst>
                                        <p:tav tm="0">
                                          <p:val>
                                            <p:strVal val="ppt_x"/>
                                          </p:val>
                                        </p:tav>
                                        <p:tav tm="100000">
                                          <p:val>
                                            <p:strVal val="1+ppt_w/2"/>
                                          </p:val>
                                        </p:tav>
                                      </p:tavLst>
                                    </p:anim>
                                    <p:anim calcmode="lin" valueType="num">
                                      <p:cBhvr additive="base">
                                        <p:cTn id="133" dur="3500"/>
                                        <p:tgtEl>
                                          <p:spTgt spid="15"/>
                                        </p:tgtEl>
                                        <p:attrNameLst>
                                          <p:attrName>ppt_y</p:attrName>
                                        </p:attrNameLst>
                                      </p:cBhvr>
                                      <p:tavLst>
                                        <p:tav tm="0">
                                          <p:val>
                                            <p:strVal val="ppt_y"/>
                                          </p:val>
                                        </p:tav>
                                        <p:tav tm="100000">
                                          <p:val>
                                            <p:strVal val="1+ppt_h/2"/>
                                          </p:val>
                                        </p:tav>
                                      </p:tavLst>
                                    </p:anim>
                                    <p:set>
                                      <p:cBhvr>
                                        <p:cTn id="134" dur="1" fill="hold">
                                          <p:stCondLst>
                                            <p:cond delay="3499"/>
                                          </p:stCondLst>
                                        </p:cTn>
                                        <p:tgtEl>
                                          <p:spTgt spid="15"/>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p:cTn id="137" dur="3500" fill="hold"/>
                                        <p:tgtEl>
                                          <p:spTgt spid="16"/>
                                        </p:tgtEl>
                                        <p:attrNameLst>
                                          <p:attrName>ppt_w</p:attrName>
                                        </p:attrNameLst>
                                      </p:cBhvr>
                                      <p:tavLst>
                                        <p:tav tm="0">
                                          <p:val>
                                            <p:strVal val="#ppt_w"/>
                                          </p:val>
                                        </p:tav>
                                        <p:tav tm="100000">
                                          <p:val>
                                            <p:strVal val="#ppt_w"/>
                                          </p:val>
                                        </p:tav>
                                      </p:tavLst>
                                    </p:anim>
                                    <p:anim calcmode="lin" valueType="num">
                                      <p:cBhvr>
                                        <p:cTn id="138" dur="3500" fill="hold"/>
                                        <p:tgtEl>
                                          <p:spTgt spid="16"/>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16"/>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3500"/>
                                        <p:tgtEl>
                                          <p:spTgt spid="16"/>
                                        </p:tgtEl>
                                        <p:attrNameLst>
                                          <p:attrName>ppt_x</p:attrName>
                                        </p:attrNameLst>
                                      </p:cBhvr>
                                      <p:tavLst>
                                        <p:tav tm="0">
                                          <p:val>
                                            <p:strVal val="ppt_x"/>
                                          </p:val>
                                        </p:tav>
                                        <p:tav tm="100000">
                                          <p:val>
                                            <p:strVal val="0-ppt_w/2"/>
                                          </p:val>
                                        </p:tav>
                                      </p:tavLst>
                                    </p:anim>
                                    <p:anim calcmode="lin" valueType="num">
                                      <p:cBhvr additive="base">
                                        <p:cTn id="143" dur="3500"/>
                                        <p:tgtEl>
                                          <p:spTgt spid="16"/>
                                        </p:tgtEl>
                                        <p:attrNameLst>
                                          <p:attrName>ppt_y</p:attrName>
                                        </p:attrNameLst>
                                      </p:cBhvr>
                                      <p:tavLst>
                                        <p:tav tm="0">
                                          <p:val>
                                            <p:strVal val="ppt_y"/>
                                          </p:val>
                                        </p:tav>
                                        <p:tav tm="100000">
                                          <p:val>
                                            <p:strVal val="1+ppt_h/2"/>
                                          </p:val>
                                        </p:tav>
                                      </p:tavLst>
                                    </p:anim>
                                    <p:set>
                                      <p:cBhvr>
                                        <p:cTn id="144" dur="1" fill="hold">
                                          <p:stCondLst>
                                            <p:cond delay="3499"/>
                                          </p:stCondLst>
                                        </p:cTn>
                                        <p:tgtEl>
                                          <p:spTgt spid="16"/>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7"/>
                                        </p:tgtEl>
                                        <p:attrNameLst>
                                          <p:attrName>style.visibility</p:attrName>
                                        </p:attrNameLst>
                                      </p:cBhvr>
                                      <p:to>
                                        <p:strVal val="visible"/>
                                      </p:to>
                                    </p:set>
                                    <p:anim calcmode="lin" valueType="num">
                                      <p:cBhvr>
                                        <p:cTn id="147" dur="3500" fill="hold"/>
                                        <p:tgtEl>
                                          <p:spTgt spid="17"/>
                                        </p:tgtEl>
                                        <p:attrNameLst>
                                          <p:attrName>ppt_w</p:attrName>
                                        </p:attrNameLst>
                                      </p:cBhvr>
                                      <p:tavLst>
                                        <p:tav tm="0">
                                          <p:val>
                                            <p:strVal val="#ppt_w"/>
                                          </p:val>
                                        </p:tav>
                                        <p:tav tm="100000">
                                          <p:val>
                                            <p:strVal val="#ppt_w"/>
                                          </p:val>
                                        </p:tav>
                                      </p:tavLst>
                                    </p:anim>
                                    <p:anim calcmode="lin" valueType="num">
                                      <p:cBhvr>
                                        <p:cTn id="148" dur="3500" fill="hold"/>
                                        <p:tgtEl>
                                          <p:spTgt spid="17"/>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17"/>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17"/>
                                        </p:tgtEl>
                                        <p:attrNameLst>
                                          <p:attrName>ppt_x</p:attrName>
                                        </p:attrNameLst>
                                      </p:cBhvr>
                                      <p:tavLst>
                                        <p:tav tm="0">
                                          <p:val>
                                            <p:strVal val="ppt_x"/>
                                          </p:val>
                                        </p:tav>
                                        <p:tav tm="100000">
                                          <p:val>
                                            <p:strVal val="0-ppt_w/2"/>
                                          </p:val>
                                        </p:tav>
                                      </p:tavLst>
                                    </p:anim>
                                    <p:anim calcmode="lin" valueType="num">
                                      <p:cBhvr additive="base">
                                        <p:cTn id="153" dur="3500"/>
                                        <p:tgtEl>
                                          <p:spTgt spid="17"/>
                                        </p:tgtEl>
                                        <p:attrNameLst>
                                          <p:attrName>ppt_y</p:attrName>
                                        </p:attrNameLst>
                                      </p:cBhvr>
                                      <p:tavLst>
                                        <p:tav tm="0">
                                          <p:val>
                                            <p:strVal val="ppt_y"/>
                                          </p:val>
                                        </p:tav>
                                        <p:tav tm="100000">
                                          <p:val>
                                            <p:strVal val="1+ppt_h/2"/>
                                          </p:val>
                                        </p:tav>
                                      </p:tavLst>
                                    </p:anim>
                                    <p:set>
                                      <p:cBhvr>
                                        <p:cTn id="154" dur="1" fill="hold">
                                          <p:stCondLst>
                                            <p:cond delay="3499"/>
                                          </p:stCondLst>
                                        </p:cTn>
                                        <p:tgtEl>
                                          <p:spTgt spid="17"/>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8"/>
                                        </p:tgtEl>
                                        <p:attrNameLst>
                                          <p:attrName>style.visibility</p:attrName>
                                        </p:attrNameLst>
                                      </p:cBhvr>
                                      <p:to>
                                        <p:strVal val="visible"/>
                                      </p:to>
                                    </p:set>
                                    <p:anim calcmode="lin" valueType="num">
                                      <p:cBhvr>
                                        <p:cTn id="157" dur="3500" fill="hold"/>
                                        <p:tgtEl>
                                          <p:spTgt spid="18"/>
                                        </p:tgtEl>
                                        <p:attrNameLst>
                                          <p:attrName>ppt_w</p:attrName>
                                        </p:attrNameLst>
                                      </p:cBhvr>
                                      <p:tavLst>
                                        <p:tav tm="0">
                                          <p:val>
                                            <p:strVal val="#ppt_w"/>
                                          </p:val>
                                        </p:tav>
                                        <p:tav tm="100000">
                                          <p:val>
                                            <p:strVal val="#ppt_w"/>
                                          </p:val>
                                        </p:tav>
                                      </p:tavLst>
                                    </p:anim>
                                    <p:anim calcmode="lin" valueType="num">
                                      <p:cBhvr>
                                        <p:cTn id="158" dur="3500" fill="hold"/>
                                        <p:tgtEl>
                                          <p:spTgt spid="18"/>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18"/>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18"/>
                                        </p:tgtEl>
                                        <p:attrNameLst>
                                          <p:attrName>ppt_x</p:attrName>
                                        </p:attrNameLst>
                                      </p:cBhvr>
                                      <p:tavLst>
                                        <p:tav tm="0">
                                          <p:val>
                                            <p:strVal val="ppt_x"/>
                                          </p:val>
                                        </p:tav>
                                        <p:tav tm="100000">
                                          <p:val>
                                            <p:strVal val="0-ppt_w/2"/>
                                          </p:val>
                                        </p:tav>
                                      </p:tavLst>
                                    </p:anim>
                                    <p:anim calcmode="lin" valueType="num">
                                      <p:cBhvr additive="base">
                                        <p:cTn id="163" dur="3500"/>
                                        <p:tgtEl>
                                          <p:spTgt spid="18"/>
                                        </p:tgtEl>
                                        <p:attrNameLst>
                                          <p:attrName>ppt_y</p:attrName>
                                        </p:attrNameLst>
                                      </p:cBhvr>
                                      <p:tavLst>
                                        <p:tav tm="0">
                                          <p:val>
                                            <p:strVal val="ppt_y"/>
                                          </p:val>
                                        </p:tav>
                                        <p:tav tm="100000">
                                          <p:val>
                                            <p:strVal val="1+ppt_h/2"/>
                                          </p:val>
                                        </p:tav>
                                      </p:tavLst>
                                    </p:anim>
                                    <p:set>
                                      <p:cBhvr>
                                        <p:cTn id="164" dur="1" fill="hold">
                                          <p:stCondLst>
                                            <p:cond delay="3499"/>
                                          </p:stCondLst>
                                        </p:cTn>
                                        <p:tgtEl>
                                          <p:spTgt spid="18"/>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3500" fill="hold"/>
                                        <p:tgtEl>
                                          <p:spTgt spid="19"/>
                                        </p:tgtEl>
                                        <p:attrNameLst>
                                          <p:attrName>ppt_w</p:attrName>
                                        </p:attrNameLst>
                                      </p:cBhvr>
                                      <p:tavLst>
                                        <p:tav tm="0">
                                          <p:val>
                                            <p:strVal val="#ppt_w"/>
                                          </p:val>
                                        </p:tav>
                                        <p:tav tm="100000">
                                          <p:val>
                                            <p:strVal val="#ppt_w"/>
                                          </p:val>
                                        </p:tav>
                                      </p:tavLst>
                                    </p:anim>
                                    <p:anim calcmode="lin" valueType="num">
                                      <p:cBhvr>
                                        <p:cTn id="168" dur="3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19"/>
                                        </p:tgtEl>
                                        <p:attrNameLst>
                                          <p:attrName>ppt_x</p:attrName>
                                        </p:attrNameLst>
                                      </p:cBhvr>
                                      <p:tavLst>
                                        <p:tav tm="0">
                                          <p:val>
                                            <p:strVal val="ppt_x"/>
                                          </p:val>
                                        </p:tav>
                                        <p:tav tm="100000">
                                          <p:val>
                                            <p:strVal val="0-ppt_w/2"/>
                                          </p:val>
                                        </p:tav>
                                      </p:tavLst>
                                    </p:anim>
                                    <p:anim calcmode="lin" valueType="num">
                                      <p:cBhvr additive="base">
                                        <p:cTn id="173" dur="3500"/>
                                        <p:tgtEl>
                                          <p:spTgt spid="19"/>
                                        </p:tgtEl>
                                        <p:attrNameLst>
                                          <p:attrName>ppt_y</p:attrName>
                                        </p:attrNameLst>
                                      </p:cBhvr>
                                      <p:tavLst>
                                        <p:tav tm="0">
                                          <p:val>
                                            <p:strVal val="ppt_y"/>
                                          </p:val>
                                        </p:tav>
                                        <p:tav tm="100000">
                                          <p:val>
                                            <p:strVal val="1+ppt_h/2"/>
                                          </p:val>
                                        </p:tav>
                                      </p:tavLst>
                                    </p:anim>
                                    <p:set>
                                      <p:cBhvr>
                                        <p:cTn id="174" dur="1" fill="hold">
                                          <p:stCondLst>
                                            <p:cond delay="3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3500" fill="hold"/>
                                        <p:tgtEl>
                                          <p:spTgt spid="20"/>
                                        </p:tgtEl>
                                        <p:attrNameLst>
                                          <p:attrName>ppt_w</p:attrName>
                                        </p:attrNameLst>
                                      </p:cBhvr>
                                      <p:tavLst>
                                        <p:tav tm="0">
                                          <p:val>
                                            <p:strVal val="#ppt_w"/>
                                          </p:val>
                                        </p:tav>
                                        <p:tav tm="100000">
                                          <p:val>
                                            <p:strVal val="#ppt_w"/>
                                          </p:val>
                                        </p:tav>
                                      </p:tavLst>
                                    </p:anim>
                                    <p:anim calcmode="lin" valueType="num">
                                      <p:cBhvr>
                                        <p:cTn id="178" dur="3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20"/>
                                        </p:tgtEl>
                                        <p:attrNameLst>
                                          <p:attrName>ppt_x</p:attrName>
                                        </p:attrNameLst>
                                      </p:cBhvr>
                                      <p:tavLst>
                                        <p:tav tm="0">
                                          <p:val>
                                            <p:strVal val="ppt_x"/>
                                          </p:val>
                                        </p:tav>
                                        <p:tav tm="100000">
                                          <p:val>
                                            <p:strVal val="0-ppt_w/2"/>
                                          </p:val>
                                        </p:tav>
                                      </p:tavLst>
                                    </p:anim>
                                    <p:anim calcmode="lin" valueType="num">
                                      <p:cBhvr additive="base">
                                        <p:cTn id="183" dur="3500"/>
                                        <p:tgtEl>
                                          <p:spTgt spid="20"/>
                                        </p:tgtEl>
                                        <p:attrNameLst>
                                          <p:attrName>ppt_y</p:attrName>
                                        </p:attrNameLst>
                                      </p:cBhvr>
                                      <p:tavLst>
                                        <p:tav tm="0">
                                          <p:val>
                                            <p:strVal val="ppt_y"/>
                                          </p:val>
                                        </p:tav>
                                        <p:tav tm="100000">
                                          <p:val>
                                            <p:strVal val="1+ppt_h/2"/>
                                          </p:val>
                                        </p:tav>
                                      </p:tavLst>
                                    </p:anim>
                                    <p:set>
                                      <p:cBhvr>
                                        <p:cTn id="184" dur="1" fill="hold">
                                          <p:stCondLst>
                                            <p:cond delay="3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p:val>
                                            <p:strVal val="#ppt_w"/>
                                          </p:val>
                                        </p:tav>
                                        <p:tav tm="100000">
                                          <p:val>
                                            <p:strVal val="#ppt_w"/>
                                          </p:val>
                                        </p:tav>
                                      </p:tavLst>
                                    </p:anim>
                                    <p:anim calcmode="lin" valueType="num">
                                      <p:cBhvr>
                                        <p:cTn id="188" dur="3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21"/>
                                        </p:tgtEl>
                                        <p:attrNameLst>
                                          <p:attrName>ppt_x</p:attrName>
                                        </p:attrNameLst>
                                      </p:cBhvr>
                                      <p:tavLst>
                                        <p:tav tm="0">
                                          <p:val>
                                            <p:strVal val="ppt_x"/>
                                          </p:val>
                                        </p:tav>
                                        <p:tav tm="100000">
                                          <p:val>
                                            <p:strVal val="0-ppt_w/2"/>
                                          </p:val>
                                        </p:tav>
                                      </p:tavLst>
                                    </p:anim>
                                    <p:anim calcmode="lin" valueType="num">
                                      <p:cBhvr additive="base">
                                        <p:cTn id="193" dur="3500"/>
                                        <p:tgtEl>
                                          <p:spTgt spid="21"/>
                                        </p:tgtEl>
                                        <p:attrNameLst>
                                          <p:attrName>ppt_y</p:attrName>
                                        </p:attrNameLst>
                                      </p:cBhvr>
                                      <p:tavLst>
                                        <p:tav tm="0">
                                          <p:val>
                                            <p:strVal val="ppt_y"/>
                                          </p:val>
                                        </p:tav>
                                        <p:tav tm="100000">
                                          <p:val>
                                            <p:strVal val="1+ppt_h/2"/>
                                          </p:val>
                                        </p:tav>
                                      </p:tavLst>
                                    </p:anim>
                                    <p:set>
                                      <p:cBhvr>
                                        <p:cTn id="194" dur="1" fill="hold">
                                          <p:stCondLst>
                                            <p:cond delay="3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3500" fill="hold"/>
                                        <p:tgtEl>
                                          <p:spTgt spid="22"/>
                                        </p:tgtEl>
                                        <p:attrNameLst>
                                          <p:attrName>ppt_w</p:attrName>
                                        </p:attrNameLst>
                                      </p:cBhvr>
                                      <p:tavLst>
                                        <p:tav tm="0">
                                          <p:val>
                                            <p:strVal val="#ppt_w"/>
                                          </p:val>
                                        </p:tav>
                                        <p:tav tm="100000">
                                          <p:val>
                                            <p:strVal val="#ppt_w"/>
                                          </p:val>
                                        </p:tav>
                                      </p:tavLst>
                                    </p:anim>
                                    <p:anim calcmode="lin" valueType="num">
                                      <p:cBhvr>
                                        <p:cTn id="198" dur="3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22"/>
                                        </p:tgtEl>
                                        <p:attrNameLst>
                                          <p:attrName>ppt_x</p:attrName>
                                        </p:attrNameLst>
                                      </p:cBhvr>
                                      <p:tavLst>
                                        <p:tav tm="0">
                                          <p:val>
                                            <p:strVal val="ppt_x"/>
                                          </p:val>
                                        </p:tav>
                                        <p:tav tm="100000">
                                          <p:val>
                                            <p:strVal val="0-ppt_w/2"/>
                                          </p:val>
                                        </p:tav>
                                      </p:tavLst>
                                    </p:anim>
                                    <p:anim calcmode="lin" valueType="num">
                                      <p:cBhvr additive="base">
                                        <p:cTn id="203" dur="3500"/>
                                        <p:tgtEl>
                                          <p:spTgt spid="22"/>
                                        </p:tgtEl>
                                        <p:attrNameLst>
                                          <p:attrName>ppt_y</p:attrName>
                                        </p:attrNameLst>
                                      </p:cBhvr>
                                      <p:tavLst>
                                        <p:tav tm="0">
                                          <p:val>
                                            <p:strVal val="ppt_y"/>
                                          </p:val>
                                        </p:tav>
                                        <p:tav tm="100000">
                                          <p:val>
                                            <p:strVal val="1+ppt_h/2"/>
                                          </p:val>
                                        </p:tav>
                                      </p:tavLst>
                                    </p:anim>
                                    <p:set>
                                      <p:cBhvr>
                                        <p:cTn id="204" dur="1" fill="hold">
                                          <p:stCondLst>
                                            <p:cond delay="3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3500" fill="hold"/>
                                        <p:tgtEl>
                                          <p:spTgt spid="23"/>
                                        </p:tgtEl>
                                        <p:attrNameLst>
                                          <p:attrName>ppt_w</p:attrName>
                                        </p:attrNameLst>
                                      </p:cBhvr>
                                      <p:tavLst>
                                        <p:tav tm="0">
                                          <p:val>
                                            <p:strVal val="#ppt_w"/>
                                          </p:val>
                                        </p:tav>
                                        <p:tav tm="100000">
                                          <p:val>
                                            <p:strVal val="#ppt_w"/>
                                          </p:val>
                                        </p:tav>
                                      </p:tavLst>
                                    </p:anim>
                                    <p:anim calcmode="lin" valueType="num">
                                      <p:cBhvr>
                                        <p:cTn id="208" dur="3500" fill="hold"/>
                                        <p:tgtEl>
                                          <p:spTgt spid="2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3"/>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23"/>
                                        </p:tgtEl>
                                        <p:attrNameLst>
                                          <p:attrName>ppt_x</p:attrName>
                                        </p:attrNameLst>
                                      </p:cBhvr>
                                      <p:tavLst>
                                        <p:tav tm="0">
                                          <p:val>
                                            <p:strVal val="ppt_x"/>
                                          </p:val>
                                        </p:tav>
                                        <p:tav tm="100000">
                                          <p:val>
                                            <p:strVal val="0-ppt_w/2"/>
                                          </p:val>
                                        </p:tav>
                                      </p:tavLst>
                                    </p:anim>
                                    <p:anim calcmode="lin" valueType="num">
                                      <p:cBhvr additive="base">
                                        <p:cTn id="213" dur="3500"/>
                                        <p:tgtEl>
                                          <p:spTgt spid="23"/>
                                        </p:tgtEl>
                                        <p:attrNameLst>
                                          <p:attrName>ppt_y</p:attrName>
                                        </p:attrNameLst>
                                      </p:cBhvr>
                                      <p:tavLst>
                                        <p:tav tm="0">
                                          <p:val>
                                            <p:strVal val="ppt_y"/>
                                          </p:val>
                                        </p:tav>
                                        <p:tav tm="100000">
                                          <p:val>
                                            <p:strVal val="1+ppt_h/2"/>
                                          </p:val>
                                        </p:tav>
                                      </p:tavLst>
                                    </p:anim>
                                    <p:set>
                                      <p:cBhvr>
                                        <p:cTn id="214" dur="1" fill="hold">
                                          <p:stCondLst>
                                            <p:cond delay="3499"/>
                                          </p:stCondLst>
                                        </p:cTn>
                                        <p:tgtEl>
                                          <p:spTgt spid="23"/>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4"/>
                                        </p:tgtEl>
                                        <p:attrNameLst>
                                          <p:attrName>style.visibility</p:attrName>
                                        </p:attrNameLst>
                                      </p:cBhvr>
                                      <p:to>
                                        <p:strVal val="visible"/>
                                      </p:to>
                                    </p:set>
                                    <p:anim calcmode="lin" valueType="num">
                                      <p:cBhvr>
                                        <p:cTn id="217" dur="3500" fill="hold"/>
                                        <p:tgtEl>
                                          <p:spTgt spid="24"/>
                                        </p:tgtEl>
                                        <p:attrNameLst>
                                          <p:attrName>ppt_w</p:attrName>
                                        </p:attrNameLst>
                                      </p:cBhvr>
                                      <p:tavLst>
                                        <p:tav tm="0">
                                          <p:val>
                                            <p:strVal val="#ppt_w"/>
                                          </p:val>
                                        </p:tav>
                                        <p:tav tm="100000">
                                          <p:val>
                                            <p:strVal val="#ppt_w"/>
                                          </p:val>
                                        </p:tav>
                                      </p:tavLst>
                                    </p:anim>
                                    <p:anim calcmode="lin" valueType="num">
                                      <p:cBhvr>
                                        <p:cTn id="218" dur="3500" fill="hold"/>
                                        <p:tgtEl>
                                          <p:spTgt spid="2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24"/>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24"/>
                                        </p:tgtEl>
                                        <p:attrNameLst>
                                          <p:attrName>ppt_x</p:attrName>
                                        </p:attrNameLst>
                                      </p:cBhvr>
                                      <p:tavLst>
                                        <p:tav tm="0">
                                          <p:val>
                                            <p:strVal val="ppt_x"/>
                                          </p:val>
                                        </p:tav>
                                        <p:tav tm="100000">
                                          <p:val>
                                            <p:strVal val="0-ppt_w/2"/>
                                          </p:val>
                                        </p:tav>
                                      </p:tavLst>
                                    </p:anim>
                                    <p:anim calcmode="lin" valueType="num">
                                      <p:cBhvr additive="base">
                                        <p:cTn id="223" dur="3500"/>
                                        <p:tgtEl>
                                          <p:spTgt spid="24"/>
                                        </p:tgtEl>
                                        <p:attrNameLst>
                                          <p:attrName>ppt_y</p:attrName>
                                        </p:attrNameLst>
                                      </p:cBhvr>
                                      <p:tavLst>
                                        <p:tav tm="0">
                                          <p:val>
                                            <p:strVal val="ppt_y"/>
                                          </p:val>
                                        </p:tav>
                                        <p:tav tm="100000">
                                          <p:val>
                                            <p:strVal val="1+ppt_h/2"/>
                                          </p:val>
                                        </p:tav>
                                      </p:tavLst>
                                    </p:anim>
                                    <p:set>
                                      <p:cBhvr>
                                        <p:cTn id="224" dur="1" fill="hold">
                                          <p:stCondLst>
                                            <p:cond delay="3499"/>
                                          </p:stCondLst>
                                        </p:cTn>
                                        <p:tgtEl>
                                          <p:spTgt spid="2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p:cTn id="227" dur="3500" fill="hold"/>
                                        <p:tgtEl>
                                          <p:spTgt spid="25"/>
                                        </p:tgtEl>
                                        <p:attrNameLst>
                                          <p:attrName>ppt_w</p:attrName>
                                        </p:attrNameLst>
                                      </p:cBhvr>
                                      <p:tavLst>
                                        <p:tav tm="0">
                                          <p:val>
                                            <p:strVal val="#ppt_w"/>
                                          </p:val>
                                        </p:tav>
                                        <p:tav tm="100000">
                                          <p:val>
                                            <p:strVal val="#ppt_w"/>
                                          </p:val>
                                        </p:tav>
                                      </p:tavLst>
                                    </p:anim>
                                    <p:anim calcmode="lin" valueType="num">
                                      <p:cBhvr>
                                        <p:cTn id="228" dur="3500" fill="hold"/>
                                        <p:tgtEl>
                                          <p:spTgt spid="25"/>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25"/>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25"/>
                                        </p:tgtEl>
                                        <p:attrNameLst>
                                          <p:attrName>ppt_x</p:attrName>
                                        </p:attrNameLst>
                                      </p:cBhvr>
                                      <p:tavLst>
                                        <p:tav tm="0">
                                          <p:val>
                                            <p:strVal val="ppt_x"/>
                                          </p:val>
                                        </p:tav>
                                        <p:tav tm="100000">
                                          <p:val>
                                            <p:strVal val="0-ppt_w/2"/>
                                          </p:val>
                                        </p:tav>
                                      </p:tavLst>
                                    </p:anim>
                                    <p:anim calcmode="lin" valueType="num">
                                      <p:cBhvr additive="base">
                                        <p:cTn id="233" dur="3500"/>
                                        <p:tgtEl>
                                          <p:spTgt spid="25"/>
                                        </p:tgtEl>
                                        <p:attrNameLst>
                                          <p:attrName>ppt_y</p:attrName>
                                        </p:attrNameLst>
                                      </p:cBhvr>
                                      <p:tavLst>
                                        <p:tav tm="0">
                                          <p:val>
                                            <p:strVal val="ppt_y"/>
                                          </p:val>
                                        </p:tav>
                                        <p:tav tm="100000">
                                          <p:val>
                                            <p:strVal val="1+ppt_h/2"/>
                                          </p:val>
                                        </p:tav>
                                      </p:tavLst>
                                    </p:anim>
                                    <p:set>
                                      <p:cBhvr>
                                        <p:cTn id="234" dur="1" fill="hold">
                                          <p:stCondLst>
                                            <p:cond delay="3499"/>
                                          </p:stCondLst>
                                        </p:cTn>
                                        <p:tgtEl>
                                          <p:spTgt spid="25"/>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6"/>
                                        </p:tgtEl>
                                        <p:attrNameLst>
                                          <p:attrName>style.visibility</p:attrName>
                                        </p:attrNameLst>
                                      </p:cBhvr>
                                      <p:to>
                                        <p:strVal val="visible"/>
                                      </p:to>
                                    </p:set>
                                    <p:anim calcmode="lin" valueType="num">
                                      <p:cBhvr>
                                        <p:cTn id="237" dur="3500" fill="hold"/>
                                        <p:tgtEl>
                                          <p:spTgt spid="26"/>
                                        </p:tgtEl>
                                        <p:attrNameLst>
                                          <p:attrName>ppt_w</p:attrName>
                                        </p:attrNameLst>
                                      </p:cBhvr>
                                      <p:tavLst>
                                        <p:tav tm="0">
                                          <p:val>
                                            <p:strVal val="#ppt_w"/>
                                          </p:val>
                                        </p:tav>
                                        <p:tav tm="100000">
                                          <p:val>
                                            <p:strVal val="#ppt_w"/>
                                          </p:val>
                                        </p:tav>
                                      </p:tavLst>
                                    </p:anim>
                                    <p:anim calcmode="lin" valueType="num">
                                      <p:cBhvr>
                                        <p:cTn id="238" dur="3500" fill="hold"/>
                                        <p:tgtEl>
                                          <p:spTgt spid="26"/>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26"/>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26"/>
                                        </p:tgtEl>
                                        <p:attrNameLst>
                                          <p:attrName>ppt_x</p:attrName>
                                        </p:attrNameLst>
                                      </p:cBhvr>
                                      <p:tavLst>
                                        <p:tav tm="0">
                                          <p:val>
                                            <p:strVal val="ppt_x"/>
                                          </p:val>
                                        </p:tav>
                                        <p:tav tm="100000">
                                          <p:val>
                                            <p:strVal val="0-ppt_w/2"/>
                                          </p:val>
                                        </p:tav>
                                      </p:tavLst>
                                    </p:anim>
                                    <p:anim calcmode="lin" valueType="num">
                                      <p:cBhvr additive="base">
                                        <p:cTn id="243" dur="3500"/>
                                        <p:tgtEl>
                                          <p:spTgt spid="26"/>
                                        </p:tgtEl>
                                        <p:attrNameLst>
                                          <p:attrName>ppt_y</p:attrName>
                                        </p:attrNameLst>
                                      </p:cBhvr>
                                      <p:tavLst>
                                        <p:tav tm="0">
                                          <p:val>
                                            <p:strVal val="ppt_y"/>
                                          </p:val>
                                        </p:tav>
                                        <p:tav tm="100000">
                                          <p:val>
                                            <p:strVal val="1+ppt_h/2"/>
                                          </p:val>
                                        </p:tav>
                                      </p:tavLst>
                                    </p:anim>
                                    <p:set>
                                      <p:cBhvr>
                                        <p:cTn id="244" dur="1" fill="hold">
                                          <p:stCondLst>
                                            <p:cond delay="3499"/>
                                          </p:stCondLst>
                                        </p:cTn>
                                        <p:tgtEl>
                                          <p:spTgt spid="26"/>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p:cTn id="247" dur="3500" fill="hold"/>
                                        <p:tgtEl>
                                          <p:spTgt spid="27"/>
                                        </p:tgtEl>
                                        <p:attrNameLst>
                                          <p:attrName>ppt_w</p:attrName>
                                        </p:attrNameLst>
                                      </p:cBhvr>
                                      <p:tavLst>
                                        <p:tav tm="0">
                                          <p:val>
                                            <p:strVal val="#ppt_w"/>
                                          </p:val>
                                        </p:tav>
                                        <p:tav tm="100000">
                                          <p:val>
                                            <p:strVal val="#ppt_w"/>
                                          </p:val>
                                        </p:tav>
                                      </p:tavLst>
                                    </p:anim>
                                    <p:anim calcmode="lin" valueType="num">
                                      <p:cBhvr>
                                        <p:cTn id="248" dur="3500" fill="hold"/>
                                        <p:tgtEl>
                                          <p:spTgt spid="2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27"/>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27"/>
                                        </p:tgtEl>
                                        <p:attrNameLst>
                                          <p:attrName>ppt_x</p:attrName>
                                        </p:attrNameLst>
                                      </p:cBhvr>
                                      <p:tavLst>
                                        <p:tav tm="0">
                                          <p:val>
                                            <p:strVal val="ppt_x"/>
                                          </p:val>
                                        </p:tav>
                                        <p:tav tm="100000">
                                          <p:val>
                                            <p:strVal val="0-ppt_w/2"/>
                                          </p:val>
                                        </p:tav>
                                      </p:tavLst>
                                    </p:anim>
                                    <p:anim calcmode="lin" valueType="num">
                                      <p:cBhvr additive="base">
                                        <p:cTn id="253" dur="3500"/>
                                        <p:tgtEl>
                                          <p:spTgt spid="27"/>
                                        </p:tgtEl>
                                        <p:attrNameLst>
                                          <p:attrName>ppt_y</p:attrName>
                                        </p:attrNameLst>
                                      </p:cBhvr>
                                      <p:tavLst>
                                        <p:tav tm="0">
                                          <p:val>
                                            <p:strVal val="ppt_y"/>
                                          </p:val>
                                        </p:tav>
                                        <p:tav tm="100000">
                                          <p:val>
                                            <p:strVal val="1+ppt_h/2"/>
                                          </p:val>
                                        </p:tav>
                                      </p:tavLst>
                                    </p:anim>
                                    <p:set>
                                      <p:cBhvr>
                                        <p:cTn id="254" dur="1" fill="hold">
                                          <p:stCondLst>
                                            <p:cond delay="3499"/>
                                          </p:stCondLst>
                                        </p:cTn>
                                        <p:tgtEl>
                                          <p:spTgt spid="27"/>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8"/>
                                        </p:tgtEl>
                                        <p:attrNameLst>
                                          <p:attrName>style.visibility</p:attrName>
                                        </p:attrNameLst>
                                      </p:cBhvr>
                                      <p:to>
                                        <p:strVal val="visible"/>
                                      </p:to>
                                    </p:set>
                                    <p:anim calcmode="lin" valueType="num">
                                      <p:cBhvr>
                                        <p:cTn id="257" dur="3500" fill="hold"/>
                                        <p:tgtEl>
                                          <p:spTgt spid="28"/>
                                        </p:tgtEl>
                                        <p:attrNameLst>
                                          <p:attrName>ppt_w</p:attrName>
                                        </p:attrNameLst>
                                      </p:cBhvr>
                                      <p:tavLst>
                                        <p:tav tm="0">
                                          <p:val>
                                            <p:strVal val="#ppt_w"/>
                                          </p:val>
                                        </p:tav>
                                        <p:tav tm="100000">
                                          <p:val>
                                            <p:strVal val="#ppt_w"/>
                                          </p:val>
                                        </p:tav>
                                      </p:tavLst>
                                    </p:anim>
                                    <p:anim calcmode="lin" valueType="num">
                                      <p:cBhvr>
                                        <p:cTn id="258" dur="3500" fill="hold"/>
                                        <p:tgtEl>
                                          <p:spTgt spid="28"/>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28"/>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28"/>
                                        </p:tgtEl>
                                        <p:attrNameLst>
                                          <p:attrName>ppt_x</p:attrName>
                                        </p:attrNameLst>
                                      </p:cBhvr>
                                      <p:tavLst>
                                        <p:tav tm="0">
                                          <p:val>
                                            <p:strVal val="ppt_x"/>
                                          </p:val>
                                        </p:tav>
                                        <p:tav tm="100000">
                                          <p:val>
                                            <p:strVal val="0-ppt_w/2"/>
                                          </p:val>
                                        </p:tav>
                                      </p:tavLst>
                                    </p:anim>
                                    <p:anim calcmode="lin" valueType="num">
                                      <p:cBhvr additive="base">
                                        <p:cTn id="263" dur="3500"/>
                                        <p:tgtEl>
                                          <p:spTgt spid="28"/>
                                        </p:tgtEl>
                                        <p:attrNameLst>
                                          <p:attrName>ppt_y</p:attrName>
                                        </p:attrNameLst>
                                      </p:cBhvr>
                                      <p:tavLst>
                                        <p:tav tm="0">
                                          <p:val>
                                            <p:strVal val="ppt_y"/>
                                          </p:val>
                                        </p:tav>
                                        <p:tav tm="100000">
                                          <p:val>
                                            <p:strVal val="1+ppt_h/2"/>
                                          </p:val>
                                        </p:tav>
                                      </p:tavLst>
                                    </p:anim>
                                    <p:set>
                                      <p:cBhvr>
                                        <p:cTn id="264" dur="1" fill="hold">
                                          <p:stCondLst>
                                            <p:cond delay="3499"/>
                                          </p:stCondLst>
                                        </p:cTn>
                                        <p:tgtEl>
                                          <p:spTgt spid="28"/>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p:cTn id="267" dur="3500" fill="hold"/>
                                        <p:tgtEl>
                                          <p:spTgt spid="42"/>
                                        </p:tgtEl>
                                        <p:attrNameLst>
                                          <p:attrName>ppt_w</p:attrName>
                                        </p:attrNameLst>
                                      </p:cBhvr>
                                      <p:tavLst>
                                        <p:tav tm="0">
                                          <p:val>
                                            <p:strVal val="#ppt_w"/>
                                          </p:val>
                                        </p:tav>
                                        <p:tav tm="100000">
                                          <p:val>
                                            <p:strVal val="#ppt_w"/>
                                          </p:val>
                                        </p:tav>
                                      </p:tavLst>
                                    </p:anim>
                                    <p:anim calcmode="lin" valueType="num">
                                      <p:cBhvr>
                                        <p:cTn id="268" dur="3500" fill="hold"/>
                                        <p:tgtEl>
                                          <p:spTgt spid="42"/>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42"/>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3500"/>
                                        <p:tgtEl>
                                          <p:spTgt spid="42"/>
                                        </p:tgtEl>
                                        <p:attrNameLst>
                                          <p:attrName>ppt_x</p:attrName>
                                        </p:attrNameLst>
                                      </p:cBhvr>
                                      <p:tavLst>
                                        <p:tav tm="0">
                                          <p:val>
                                            <p:strVal val="ppt_x"/>
                                          </p:val>
                                        </p:tav>
                                        <p:tav tm="100000">
                                          <p:val>
                                            <p:strVal val="1+ppt_w/2"/>
                                          </p:val>
                                        </p:tav>
                                      </p:tavLst>
                                    </p:anim>
                                    <p:anim calcmode="lin" valueType="num">
                                      <p:cBhvr additive="base">
                                        <p:cTn id="273" dur="3500"/>
                                        <p:tgtEl>
                                          <p:spTgt spid="42"/>
                                        </p:tgtEl>
                                        <p:attrNameLst>
                                          <p:attrName>ppt_y</p:attrName>
                                        </p:attrNameLst>
                                      </p:cBhvr>
                                      <p:tavLst>
                                        <p:tav tm="0">
                                          <p:val>
                                            <p:strVal val="ppt_y"/>
                                          </p:val>
                                        </p:tav>
                                        <p:tav tm="100000">
                                          <p:val>
                                            <p:strVal val="0-ppt_h/2"/>
                                          </p:val>
                                        </p:tav>
                                      </p:tavLst>
                                    </p:anim>
                                    <p:set>
                                      <p:cBhvr>
                                        <p:cTn id="274" dur="1" fill="hold">
                                          <p:stCondLst>
                                            <p:cond delay="3499"/>
                                          </p:stCondLst>
                                        </p:cTn>
                                        <p:tgtEl>
                                          <p:spTgt spid="42"/>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p:cTn id="277" dur="3500" fill="hold"/>
                                        <p:tgtEl>
                                          <p:spTgt spid="43"/>
                                        </p:tgtEl>
                                        <p:attrNameLst>
                                          <p:attrName>ppt_w</p:attrName>
                                        </p:attrNameLst>
                                      </p:cBhvr>
                                      <p:tavLst>
                                        <p:tav tm="0">
                                          <p:val>
                                            <p:strVal val="#ppt_w"/>
                                          </p:val>
                                        </p:tav>
                                        <p:tav tm="100000">
                                          <p:val>
                                            <p:strVal val="#ppt_w"/>
                                          </p:val>
                                        </p:tav>
                                      </p:tavLst>
                                    </p:anim>
                                    <p:anim calcmode="lin" valueType="num">
                                      <p:cBhvr>
                                        <p:cTn id="278" dur="3500" fill="hold"/>
                                        <p:tgtEl>
                                          <p:spTgt spid="43"/>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43"/>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3500"/>
                                        <p:tgtEl>
                                          <p:spTgt spid="43"/>
                                        </p:tgtEl>
                                        <p:attrNameLst>
                                          <p:attrName>ppt_x</p:attrName>
                                        </p:attrNameLst>
                                      </p:cBhvr>
                                      <p:tavLst>
                                        <p:tav tm="0">
                                          <p:val>
                                            <p:strVal val="ppt_x"/>
                                          </p:val>
                                        </p:tav>
                                        <p:tav tm="100000">
                                          <p:val>
                                            <p:strVal val="1+ppt_w/2"/>
                                          </p:val>
                                        </p:tav>
                                      </p:tavLst>
                                    </p:anim>
                                    <p:anim calcmode="lin" valueType="num">
                                      <p:cBhvr additive="base">
                                        <p:cTn id="283" dur="3500"/>
                                        <p:tgtEl>
                                          <p:spTgt spid="43"/>
                                        </p:tgtEl>
                                        <p:attrNameLst>
                                          <p:attrName>ppt_y</p:attrName>
                                        </p:attrNameLst>
                                      </p:cBhvr>
                                      <p:tavLst>
                                        <p:tav tm="0">
                                          <p:val>
                                            <p:strVal val="ppt_y"/>
                                          </p:val>
                                        </p:tav>
                                        <p:tav tm="100000">
                                          <p:val>
                                            <p:strVal val="0-ppt_h/2"/>
                                          </p:val>
                                        </p:tav>
                                      </p:tavLst>
                                    </p:anim>
                                    <p:set>
                                      <p:cBhvr>
                                        <p:cTn id="284" dur="1" fill="hold">
                                          <p:stCondLst>
                                            <p:cond delay="3499"/>
                                          </p:stCondLst>
                                        </p:cTn>
                                        <p:tgtEl>
                                          <p:spTgt spid="43"/>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p:cTn id="287" dur="3500" fill="hold"/>
                                        <p:tgtEl>
                                          <p:spTgt spid="44"/>
                                        </p:tgtEl>
                                        <p:attrNameLst>
                                          <p:attrName>ppt_w</p:attrName>
                                        </p:attrNameLst>
                                      </p:cBhvr>
                                      <p:tavLst>
                                        <p:tav tm="0">
                                          <p:val>
                                            <p:strVal val="#ppt_w"/>
                                          </p:val>
                                        </p:tav>
                                        <p:tav tm="100000">
                                          <p:val>
                                            <p:strVal val="#ppt_w"/>
                                          </p:val>
                                        </p:tav>
                                      </p:tavLst>
                                    </p:anim>
                                    <p:anim calcmode="lin" valueType="num">
                                      <p:cBhvr>
                                        <p:cTn id="288" dur="3500" fill="hold"/>
                                        <p:tgtEl>
                                          <p:spTgt spid="44"/>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44"/>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44"/>
                                        </p:tgtEl>
                                        <p:attrNameLst>
                                          <p:attrName>ppt_x</p:attrName>
                                        </p:attrNameLst>
                                      </p:cBhvr>
                                      <p:tavLst>
                                        <p:tav tm="0">
                                          <p:val>
                                            <p:strVal val="ppt_x"/>
                                          </p:val>
                                        </p:tav>
                                        <p:tav tm="100000">
                                          <p:val>
                                            <p:strVal val="1+ppt_w/2"/>
                                          </p:val>
                                        </p:tav>
                                      </p:tavLst>
                                    </p:anim>
                                    <p:anim calcmode="lin" valueType="num">
                                      <p:cBhvr additive="base">
                                        <p:cTn id="293" dur="3500"/>
                                        <p:tgtEl>
                                          <p:spTgt spid="44"/>
                                        </p:tgtEl>
                                        <p:attrNameLst>
                                          <p:attrName>ppt_y</p:attrName>
                                        </p:attrNameLst>
                                      </p:cBhvr>
                                      <p:tavLst>
                                        <p:tav tm="0">
                                          <p:val>
                                            <p:strVal val="ppt_y"/>
                                          </p:val>
                                        </p:tav>
                                        <p:tav tm="100000">
                                          <p:val>
                                            <p:strVal val="0-ppt_h/2"/>
                                          </p:val>
                                        </p:tav>
                                      </p:tavLst>
                                    </p:anim>
                                    <p:set>
                                      <p:cBhvr>
                                        <p:cTn id="294" dur="1" fill="hold">
                                          <p:stCondLst>
                                            <p:cond delay="3499"/>
                                          </p:stCondLst>
                                        </p:cTn>
                                        <p:tgtEl>
                                          <p:spTgt spid="44"/>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45"/>
                                        </p:tgtEl>
                                        <p:attrNameLst>
                                          <p:attrName>style.visibility</p:attrName>
                                        </p:attrNameLst>
                                      </p:cBhvr>
                                      <p:to>
                                        <p:strVal val="visible"/>
                                      </p:to>
                                    </p:set>
                                    <p:anim calcmode="lin" valueType="num">
                                      <p:cBhvr>
                                        <p:cTn id="297" dur="3500" fill="hold"/>
                                        <p:tgtEl>
                                          <p:spTgt spid="45"/>
                                        </p:tgtEl>
                                        <p:attrNameLst>
                                          <p:attrName>ppt_w</p:attrName>
                                        </p:attrNameLst>
                                      </p:cBhvr>
                                      <p:tavLst>
                                        <p:tav tm="0">
                                          <p:val>
                                            <p:strVal val="#ppt_w"/>
                                          </p:val>
                                        </p:tav>
                                        <p:tav tm="100000">
                                          <p:val>
                                            <p:strVal val="#ppt_w"/>
                                          </p:val>
                                        </p:tav>
                                      </p:tavLst>
                                    </p:anim>
                                    <p:anim calcmode="lin" valueType="num">
                                      <p:cBhvr>
                                        <p:cTn id="298" dur="3500" fill="hold"/>
                                        <p:tgtEl>
                                          <p:spTgt spid="45"/>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45"/>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45"/>
                                        </p:tgtEl>
                                        <p:attrNameLst>
                                          <p:attrName>ppt_x</p:attrName>
                                        </p:attrNameLst>
                                      </p:cBhvr>
                                      <p:tavLst>
                                        <p:tav tm="0">
                                          <p:val>
                                            <p:strVal val="ppt_x"/>
                                          </p:val>
                                        </p:tav>
                                        <p:tav tm="100000">
                                          <p:val>
                                            <p:strVal val="1+ppt_w/2"/>
                                          </p:val>
                                        </p:tav>
                                      </p:tavLst>
                                    </p:anim>
                                    <p:anim calcmode="lin" valueType="num">
                                      <p:cBhvr additive="base">
                                        <p:cTn id="303" dur="3500"/>
                                        <p:tgtEl>
                                          <p:spTgt spid="45"/>
                                        </p:tgtEl>
                                        <p:attrNameLst>
                                          <p:attrName>ppt_y</p:attrName>
                                        </p:attrNameLst>
                                      </p:cBhvr>
                                      <p:tavLst>
                                        <p:tav tm="0">
                                          <p:val>
                                            <p:strVal val="ppt_y"/>
                                          </p:val>
                                        </p:tav>
                                        <p:tav tm="100000">
                                          <p:val>
                                            <p:strVal val="0-ppt_h/2"/>
                                          </p:val>
                                        </p:tav>
                                      </p:tavLst>
                                    </p:anim>
                                    <p:set>
                                      <p:cBhvr>
                                        <p:cTn id="304" dur="1" fill="hold">
                                          <p:stCondLst>
                                            <p:cond delay="3499"/>
                                          </p:stCondLst>
                                        </p:cTn>
                                        <p:tgtEl>
                                          <p:spTgt spid="45"/>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46"/>
                                        </p:tgtEl>
                                        <p:attrNameLst>
                                          <p:attrName>style.visibility</p:attrName>
                                        </p:attrNameLst>
                                      </p:cBhvr>
                                      <p:to>
                                        <p:strVal val="visible"/>
                                      </p:to>
                                    </p:set>
                                    <p:anim calcmode="lin" valueType="num">
                                      <p:cBhvr>
                                        <p:cTn id="307" dur="3500" fill="hold"/>
                                        <p:tgtEl>
                                          <p:spTgt spid="46"/>
                                        </p:tgtEl>
                                        <p:attrNameLst>
                                          <p:attrName>ppt_w</p:attrName>
                                        </p:attrNameLst>
                                      </p:cBhvr>
                                      <p:tavLst>
                                        <p:tav tm="0">
                                          <p:val>
                                            <p:strVal val="#ppt_w"/>
                                          </p:val>
                                        </p:tav>
                                        <p:tav tm="100000">
                                          <p:val>
                                            <p:strVal val="#ppt_w"/>
                                          </p:val>
                                        </p:tav>
                                      </p:tavLst>
                                    </p:anim>
                                    <p:anim calcmode="lin" valueType="num">
                                      <p:cBhvr>
                                        <p:cTn id="308" dur="3500" fill="hold"/>
                                        <p:tgtEl>
                                          <p:spTgt spid="4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46"/>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46"/>
                                        </p:tgtEl>
                                        <p:attrNameLst>
                                          <p:attrName>ppt_x</p:attrName>
                                        </p:attrNameLst>
                                      </p:cBhvr>
                                      <p:tavLst>
                                        <p:tav tm="0">
                                          <p:val>
                                            <p:strVal val="ppt_x"/>
                                          </p:val>
                                        </p:tav>
                                        <p:tav tm="100000">
                                          <p:val>
                                            <p:strVal val="1+ppt_w/2"/>
                                          </p:val>
                                        </p:tav>
                                      </p:tavLst>
                                    </p:anim>
                                    <p:anim calcmode="lin" valueType="num">
                                      <p:cBhvr additive="base">
                                        <p:cTn id="313" dur="3500"/>
                                        <p:tgtEl>
                                          <p:spTgt spid="46"/>
                                        </p:tgtEl>
                                        <p:attrNameLst>
                                          <p:attrName>ppt_y</p:attrName>
                                        </p:attrNameLst>
                                      </p:cBhvr>
                                      <p:tavLst>
                                        <p:tav tm="0">
                                          <p:val>
                                            <p:strVal val="ppt_y"/>
                                          </p:val>
                                        </p:tav>
                                        <p:tav tm="100000">
                                          <p:val>
                                            <p:strVal val="0-ppt_h/2"/>
                                          </p:val>
                                        </p:tav>
                                      </p:tavLst>
                                    </p:anim>
                                    <p:set>
                                      <p:cBhvr>
                                        <p:cTn id="314" dur="1" fill="hold">
                                          <p:stCondLst>
                                            <p:cond delay="3499"/>
                                          </p:stCondLst>
                                        </p:cTn>
                                        <p:tgtEl>
                                          <p:spTgt spid="4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47"/>
                                        </p:tgtEl>
                                        <p:attrNameLst>
                                          <p:attrName>style.visibility</p:attrName>
                                        </p:attrNameLst>
                                      </p:cBhvr>
                                      <p:to>
                                        <p:strVal val="visible"/>
                                      </p:to>
                                    </p:set>
                                    <p:anim calcmode="lin" valueType="num">
                                      <p:cBhvr>
                                        <p:cTn id="317" dur="3500" fill="hold"/>
                                        <p:tgtEl>
                                          <p:spTgt spid="47"/>
                                        </p:tgtEl>
                                        <p:attrNameLst>
                                          <p:attrName>ppt_w</p:attrName>
                                        </p:attrNameLst>
                                      </p:cBhvr>
                                      <p:tavLst>
                                        <p:tav tm="0">
                                          <p:val>
                                            <p:strVal val="#ppt_w"/>
                                          </p:val>
                                        </p:tav>
                                        <p:tav tm="100000">
                                          <p:val>
                                            <p:strVal val="#ppt_w"/>
                                          </p:val>
                                        </p:tav>
                                      </p:tavLst>
                                    </p:anim>
                                    <p:anim calcmode="lin" valueType="num">
                                      <p:cBhvr>
                                        <p:cTn id="318" dur="3500" fill="hold"/>
                                        <p:tgtEl>
                                          <p:spTgt spid="47"/>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47"/>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47"/>
                                        </p:tgtEl>
                                        <p:attrNameLst>
                                          <p:attrName>ppt_x</p:attrName>
                                        </p:attrNameLst>
                                      </p:cBhvr>
                                      <p:tavLst>
                                        <p:tav tm="0">
                                          <p:val>
                                            <p:strVal val="ppt_x"/>
                                          </p:val>
                                        </p:tav>
                                        <p:tav tm="100000">
                                          <p:val>
                                            <p:strVal val="1+ppt_w/2"/>
                                          </p:val>
                                        </p:tav>
                                      </p:tavLst>
                                    </p:anim>
                                    <p:anim calcmode="lin" valueType="num">
                                      <p:cBhvr additive="base">
                                        <p:cTn id="323" dur="3500"/>
                                        <p:tgtEl>
                                          <p:spTgt spid="47"/>
                                        </p:tgtEl>
                                        <p:attrNameLst>
                                          <p:attrName>ppt_y</p:attrName>
                                        </p:attrNameLst>
                                      </p:cBhvr>
                                      <p:tavLst>
                                        <p:tav tm="0">
                                          <p:val>
                                            <p:strVal val="ppt_y"/>
                                          </p:val>
                                        </p:tav>
                                        <p:tav tm="100000">
                                          <p:val>
                                            <p:strVal val="0-ppt_h/2"/>
                                          </p:val>
                                        </p:tav>
                                      </p:tavLst>
                                    </p:anim>
                                    <p:set>
                                      <p:cBhvr>
                                        <p:cTn id="324" dur="1" fill="hold">
                                          <p:stCondLst>
                                            <p:cond delay="3499"/>
                                          </p:stCondLst>
                                        </p:cTn>
                                        <p:tgtEl>
                                          <p:spTgt spid="47"/>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48"/>
                                        </p:tgtEl>
                                        <p:attrNameLst>
                                          <p:attrName>style.visibility</p:attrName>
                                        </p:attrNameLst>
                                      </p:cBhvr>
                                      <p:to>
                                        <p:strVal val="visible"/>
                                      </p:to>
                                    </p:set>
                                    <p:anim calcmode="lin" valueType="num">
                                      <p:cBhvr>
                                        <p:cTn id="327" dur="3500" fill="hold"/>
                                        <p:tgtEl>
                                          <p:spTgt spid="48"/>
                                        </p:tgtEl>
                                        <p:attrNameLst>
                                          <p:attrName>ppt_w</p:attrName>
                                        </p:attrNameLst>
                                      </p:cBhvr>
                                      <p:tavLst>
                                        <p:tav tm="0">
                                          <p:val>
                                            <p:strVal val="#ppt_w"/>
                                          </p:val>
                                        </p:tav>
                                        <p:tav tm="100000">
                                          <p:val>
                                            <p:strVal val="#ppt_w"/>
                                          </p:val>
                                        </p:tav>
                                      </p:tavLst>
                                    </p:anim>
                                    <p:anim calcmode="lin" valueType="num">
                                      <p:cBhvr>
                                        <p:cTn id="328" dur="3500" fill="hold"/>
                                        <p:tgtEl>
                                          <p:spTgt spid="48"/>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48"/>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48"/>
                                        </p:tgtEl>
                                        <p:attrNameLst>
                                          <p:attrName>ppt_x</p:attrName>
                                        </p:attrNameLst>
                                      </p:cBhvr>
                                      <p:tavLst>
                                        <p:tav tm="0">
                                          <p:val>
                                            <p:strVal val="ppt_x"/>
                                          </p:val>
                                        </p:tav>
                                        <p:tav tm="100000">
                                          <p:val>
                                            <p:strVal val="1+ppt_w/2"/>
                                          </p:val>
                                        </p:tav>
                                      </p:tavLst>
                                    </p:anim>
                                    <p:anim calcmode="lin" valueType="num">
                                      <p:cBhvr additive="base">
                                        <p:cTn id="333" dur="3500"/>
                                        <p:tgtEl>
                                          <p:spTgt spid="48"/>
                                        </p:tgtEl>
                                        <p:attrNameLst>
                                          <p:attrName>ppt_y</p:attrName>
                                        </p:attrNameLst>
                                      </p:cBhvr>
                                      <p:tavLst>
                                        <p:tav tm="0">
                                          <p:val>
                                            <p:strVal val="ppt_y"/>
                                          </p:val>
                                        </p:tav>
                                        <p:tav tm="100000">
                                          <p:val>
                                            <p:strVal val="0-ppt_h/2"/>
                                          </p:val>
                                        </p:tav>
                                      </p:tavLst>
                                    </p:anim>
                                    <p:set>
                                      <p:cBhvr>
                                        <p:cTn id="334" dur="1" fill="hold">
                                          <p:stCondLst>
                                            <p:cond delay="3499"/>
                                          </p:stCondLst>
                                        </p:cTn>
                                        <p:tgtEl>
                                          <p:spTgt spid="48"/>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p:cTn id="337" dur="3500" fill="hold"/>
                                        <p:tgtEl>
                                          <p:spTgt spid="49"/>
                                        </p:tgtEl>
                                        <p:attrNameLst>
                                          <p:attrName>ppt_w</p:attrName>
                                        </p:attrNameLst>
                                      </p:cBhvr>
                                      <p:tavLst>
                                        <p:tav tm="0">
                                          <p:val>
                                            <p:strVal val="#ppt_w"/>
                                          </p:val>
                                        </p:tav>
                                        <p:tav tm="100000">
                                          <p:val>
                                            <p:strVal val="#ppt_w"/>
                                          </p:val>
                                        </p:tav>
                                      </p:tavLst>
                                    </p:anim>
                                    <p:anim calcmode="lin" valueType="num">
                                      <p:cBhvr>
                                        <p:cTn id="338" dur="3500" fill="hold"/>
                                        <p:tgtEl>
                                          <p:spTgt spid="4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49"/>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49"/>
                                        </p:tgtEl>
                                        <p:attrNameLst>
                                          <p:attrName>ppt_x</p:attrName>
                                        </p:attrNameLst>
                                      </p:cBhvr>
                                      <p:tavLst>
                                        <p:tav tm="0">
                                          <p:val>
                                            <p:strVal val="ppt_x"/>
                                          </p:val>
                                        </p:tav>
                                        <p:tav tm="100000">
                                          <p:val>
                                            <p:strVal val="1+ppt_w/2"/>
                                          </p:val>
                                        </p:tav>
                                      </p:tavLst>
                                    </p:anim>
                                    <p:anim calcmode="lin" valueType="num">
                                      <p:cBhvr additive="base">
                                        <p:cTn id="343" dur="3500"/>
                                        <p:tgtEl>
                                          <p:spTgt spid="49"/>
                                        </p:tgtEl>
                                        <p:attrNameLst>
                                          <p:attrName>ppt_y</p:attrName>
                                        </p:attrNameLst>
                                      </p:cBhvr>
                                      <p:tavLst>
                                        <p:tav tm="0">
                                          <p:val>
                                            <p:strVal val="ppt_y"/>
                                          </p:val>
                                        </p:tav>
                                        <p:tav tm="100000">
                                          <p:val>
                                            <p:strVal val="0-ppt_h/2"/>
                                          </p:val>
                                        </p:tav>
                                      </p:tavLst>
                                    </p:anim>
                                    <p:set>
                                      <p:cBhvr>
                                        <p:cTn id="344" dur="1" fill="hold">
                                          <p:stCondLst>
                                            <p:cond delay="3499"/>
                                          </p:stCondLst>
                                        </p:cTn>
                                        <p:tgtEl>
                                          <p:spTgt spid="4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50"/>
                                        </p:tgtEl>
                                        <p:attrNameLst>
                                          <p:attrName>style.visibility</p:attrName>
                                        </p:attrNameLst>
                                      </p:cBhvr>
                                      <p:to>
                                        <p:strVal val="visible"/>
                                      </p:to>
                                    </p:set>
                                    <p:anim calcmode="lin" valueType="num">
                                      <p:cBhvr>
                                        <p:cTn id="347" dur="3500" fill="hold"/>
                                        <p:tgtEl>
                                          <p:spTgt spid="50"/>
                                        </p:tgtEl>
                                        <p:attrNameLst>
                                          <p:attrName>ppt_w</p:attrName>
                                        </p:attrNameLst>
                                      </p:cBhvr>
                                      <p:tavLst>
                                        <p:tav tm="0">
                                          <p:val>
                                            <p:strVal val="#ppt_w"/>
                                          </p:val>
                                        </p:tav>
                                        <p:tav tm="100000">
                                          <p:val>
                                            <p:strVal val="#ppt_w"/>
                                          </p:val>
                                        </p:tav>
                                      </p:tavLst>
                                    </p:anim>
                                    <p:anim calcmode="lin" valueType="num">
                                      <p:cBhvr>
                                        <p:cTn id="348" dur="3500" fill="hold"/>
                                        <p:tgtEl>
                                          <p:spTgt spid="50"/>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50"/>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50"/>
                                        </p:tgtEl>
                                        <p:attrNameLst>
                                          <p:attrName>ppt_x</p:attrName>
                                        </p:attrNameLst>
                                      </p:cBhvr>
                                      <p:tavLst>
                                        <p:tav tm="0">
                                          <p:val>
                                            <p:strVal val="ppt_x"/>
                                          </p:val>
                                        </p:tav>
                                        <p:tav tm="100000">
                                          <p:val>
                                            <p:strVal val="1+ppt_w/2"/>
                                          </p:val>
                                        </p:tav>
                                      </p:tavLst>
                                    </p:anim>
                                    <p:anim calcmode="lin" valueType="num">
                                      <p:cBhvr additive="base">
                                        <p:cTn id="353" dur="3500"/>
                                        <p:tgtEl>
                                          <p:spTgt spid="50"/>
                                        </p:tgtEl>
                                        <p:attrNameLst>
                                          <p:attrName>ppt_y</p:attrName>
                                        </p:attrNameLst>
                                      </p:cBhvr>
                                      <p:tavLst>
                                        <p:tav tm="0">
                                          <p:val>
                                            <p:strVal val="ppt_y"/>
                                          </p:val>
                                        </p:tav>
                                        <p:tav tm="100000">
                                          <p:val>
                                            <p:strVal val="0-ppt_h/2"/>
                                          </p:val>
                                        </p:tav>
                                      </p:tavLst>
                                    </p:anim>
                                    <p:set>
                                      <p:cBhvr>
                                        <p:cTn id="354" dur="1" fill="hold">
                                          <p:stCondLst>
                                            <p:cond delay="3499"/>
                                          </p:stCondLst>
                                        </p:cTn>
                                        <p:tgtEl>
                                          <p:spTgt spid="50"/>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1"/>
                                        </p:tgtEl>
                                        <p:attrNameLst>
                                          <p:attrName>style.visibility</p:attrName>
                                        </p:attrNameLst>
                                      </p:cBhvr>
                                      <p:to>
                                        <p:strVal val="visible"/>
                                      </p:to>
                                    </p:set>
                                    <p:anim calcmode="lin" valueType="num">
                                      <p:cBhvr>
                                        <p:cTn id="357" dur="3500" fill="hold"/>
                                        <p:tgtEl>
                                          <p:spTgt spid="51"/>
                                        </p:tgtEl>
                                        <p:attrNameLst>
                                          <p:attrName>ppt_w</p:attrName>
                                        </p:attrNameLst>
                                      </p:cBhvr>
                                      <p:tavLst>
                                        <p:tav tm="0">
                                          <p:val>
                                            <p:strVal val="#ppt_w"/>
                                          </p:val>
                                        </p:tav>
                                        <p:tav tm="100000">
                                          <p:val>
                                            <p:strVal val="#ppt_w"/>
                                          </p:val>
                                        </p:tav>
                                      </p:tavLst>
                                    </p:anim>
                                    <p:anim calcmode="lin" valueType="num">
                                      <p:cBhvr>
                                        <p:cTn id="358" dur="3500" fill="hold"/>
                                        <p:tgtEl>
                                          <p:spTgt spid="51"/>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51"/>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51"/>
                                        </p:tgtEl>
                                        <p:attrNameLst>
                                          <p:attrName>ppt_x</p:attrName>
                                        </p:attrNameLst>
                                      </p:cBhvr>
                                      <p:tavLst>
                                        <p:tav tm="0">
                                          <p:val>
                                            <p:strVal val="ppt_x"/>
                                          </p:val>
                                        </p:tav>
                                        <p:tav tm="100000">
                                          <p:val>
                                            <p:strVal val="1+ppt_w/2"/>
                                          </p:val>
                                        </p:tav>
                                      </p:tavLst>
                                    </p:anim>
                                    <p:anim calcmode="lin" valueType="num">
                                      <p:cBhvr additive="base">
                                        <p:cTn id="363" dur="3500"/>
                                        <p:tgtEl>
                                          <p:spTgt spid="51"/>
                                        </p:tgtEl>
                                        <p:attrNameLst>
                                          <p:attrName>ppt_y</p:attrName>
                                        </p:attrNameLst>
                                      </p:cBhvr>
                                      <p:tavLst>
                                        <p:tav tm="0">
                                          <p:val>
                                            <p:strVal val="ppt_y"/>
                                          </p:val>
                                        </p:tav>
                                        <p:tav tm="100000">
                                          <p:val>
                                            <p:strVal val="0-ppt_h/2"/>
                                          </p:val>
                                        </p:tav>
                                      </p:tavLst>
                                    </p:anim>
                                    <p:set>
                                      <p:cBhvr>
                                        <p:cTn id="364" dur="1" fill="hold">
                                          <p:stCondLst>
                                            <p:cond delay="3499"/>
                                          </p:stCondLst>
                                        </p:cTn>
                                        <p:tgtEl>
                                          <p:spTgt spid="51"/>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p:cTn id="367" dur="3500" fill="hold"/>
                                        <p:tgtEl>
                                          <p:spTgt spid="52"/>
                                        </p:tgtEl>
                                        <p:attrNameLst>
                                          <p:attrName>ppt_w</p:attrName>
                                        </p:attrNameLst>
                                      </p:cBhvr>
                                      <p:tavLst>
                                        <p:tav tm="0">
                                          <p:val>
                                            <p:strVal val="#ppt_w"/>
                                          </p:val>
                                        </p:tav>
                                        <p:tav tm="100000">
                                          <p:val>
                                            <p:strVal val="#ppt_w"/>
                                          </p:val>
                                        </p:tav>
                                      </p:tavLst>
                                    </p:anim>
                                    <p:anim calcmode="lin" valueType="num">
                                      <p:cBhvr>
                                        <p:cTn id="368" dur="3500" fill="hold"/>
                                        <p:tgtEl>
                                          <p:spTgt spid="5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52"/>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52"/>
                                        </p:tgtEl>
                                        <p:attrNameLst>
                                          <p:attrName>ppt_x</p:attrName>
                                        </p:attrNameLst>
                                      </p:cBhvr>
                                      <p:tavLst>
                                        <p:tav tm="0">
                                          <p:val>
                                            <p:strVal val="ppt_x"/>
                                          </p:val>
                                        </p:tav>
                                        <p:tav tm="100000">
                                          <p:val>
                                            <p:strVal val="1+ppt_w/2"/>
                                          </p:val>
                                        </p:tav>
                                      </p:tavLst>
                                    </p:anim>
                                    <p:anim calcmode="lin" valueType="num">
                                      <p:cBhvr additive="base">
                                        <p:cTn id="373" dur="3500"/>
                                        <p:tgtEl>
                                          <p:spTgt spid="52"/>
                                        </p:tgtEl>
                                        <p:attrNameLst>
                                          <p:attrName>ppt_y</p:attrName>
                                        </p:attrNameLst>
                                      </p:cBhvr>
                                      <p:tavLst>
                                        <p:tav tm="0">
                                          <p:val>
                                            <p:strVal val="ppt_y"/>
                                          </p:val>
                                        </p:tav>
                                        <p:tav tm="100000">
                                          <p:val>
                                            <p:strVal val="0-ppt_h/2"/>
                                          </p:val>
                                        </p:tav>
                                      </p:tavLst>
                                    </p:anim>
                                    <p:set>
                                      <p:cBhvr>
                                        <p:cTn id="374" dur="1" fill="hold">
                                          <p:stCondLst>
                                            <p:cond delay="3499"/>
                                          </p:stCondLst>
                                        </p:cTn>
                                        <p:tgtEl>
                                          <p:spTgt spid="5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3"/>
                                        </p:tgtEl>
                                        <p:attrNameLst>
                                          <p:attrName>style.visibility</p:attrName>
                                        </p:attrNameLst>
                                      </p:cBhvr>
                                      <p:to>
                                        <p:strVal val="visible"/>
                                      </p:to>
                                    </p:set>
                                    <p:anim calcmode="lin" valueType="num">
                                      <p:cBhvr>
                                        <p:cTn id="377" dur="3500" fill="hold"/>
                                        <p:tgtEl>
                                          <p:spTgt spid="53"/>
                                        </p:tgtEl>
                                        <p:attrNameLst>
                                          <p:attrName>ppt_w</p:attrName>
                                        </p:attrNameLst>
                                      </p:cBhvr>
                                      <p:tavLst>
                                        <p:tav tm="0">
                                          <p:val>
                                            <p:strVal val="#ppt_w"/>
                                          </p:val>
                                        </p:tav>
                                        <p:tav tm="100000">
                                          <p:val>
                                            <p:strVal val="#ppt_w"/>
                                          </p:val>
                                        </p:tav>
                                      </p:tavLst>
                                    </p:anim>
                                    <p:anim calcmode="lin" valueType="num">
                                      <p:cBhvr>
                                        <p:cTn id="378" dur="3500" fill="hold"/>
                                        <p:tgtEl>
                                          <p:spTgt spid="5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53"/>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53"/>
                                        </p:tgtEl>
                                        <p:attrNameLst>
                                          <p:attrName>ppt_x</p:attrName>
                                        </p:attrNameLst>
                                      </p:cBhvr>
                                      <p:tavLst>
                                        <p:tav tm="0">
                                          <p:val>
                                            <p:strVal val="ppt_x"/>
                                          </p:val>
                                        </p:tav>
                                        <p:tav tm="100000">
                                          <p:val>
                                            <p:strVal val="1+ppt_w/2"/>
                                          </p:val>
                                        </p:tav>
                                      </p:tavLst>
                                    </p:anim>
                                    <p:anim calcmode="lin" valueType="num">
                                      <p:cBhvr additive="base">
                                        <p:cTn id="383" dur="3500"/>
                                        <p:tgtEl>
                                          <p:spTgt spid="53"/>
                                        </p:tgtEl>
                                        <p:attrNameLst>
                                          <p:attrName>ppt_y</p:attrName>
                                        </p:attrNameLst>
                                      </p:cBhvr>
                                      <p:tavLst>
                                        <p:tav tm="0">
                                          <p:val>
                                            <p:strVal val="ppt_y"/>
                                          </p:val>
                                        </p:tav>
                                        <p:tav tm="100000">
                                          <p:val>
                                            <p:strVal val="0-ppt_h/2"/>
                                          </p:val>
                                        </p:tav>
                                      </p:tavLst>
                                    </p:anim>
                                    <p:set>
                                      <p:cBhvr>
                                        <p:cTn id="384" dur="1" fill="hold">
                                          <p:stCondLst>
                                            <p:cond delay="3499"/>
                                          </p:stCondLst>
                                        </p:cTn>
                                        <p:tgtEl>
                                          <p:spTgt spid="5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p:cTn id="387" dur="3500" fill="hold"/>
                                        <p:tgtEl>
                                          <p:spTgt spid="54"/>
                                        </p:tgtEl>
                                        <p:attrNameLst>
                                          <p:attrName>ppt_w</p:attrName>
                                        </p:attrNameLst>
                                      </p:cBhvr>
                                      <p:tavLst>
                                        <p:tav tm="0">
                                          <p:val>
                                            <p:strVal val="#ppt_w"/>
                                          </p:val>
                                        </p:tav>
                                        <p:tav tm="100000">
                                          <p:val>
                                            <p:strVal val="#ppt_w"/>
                                          </p:val>
                                        </p:tav>
                                      </p:tavLst>
                                    </p:anim>
                                    <p:anim calcmode="lin" valueType="num">
                                      <p:cBhvr>
                                        <p:cTn id="388" dur="3500" fill="hold"/>
                                        <p:tgtEl>
                                          <p:spTgt spid="5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54"/>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54"/>
                                        </p:tgtEl>
                                        <p:attrNameLst>
                                          <p:attrName>ppt_x</p:attrName>
                                        </p:attrNameLst>
                                      </p:cBhvr>
                                      <p:tavLst>
                                        <p:tav tm="0">
                                          <p:val>
                                            <p:strVal val="ppt_x"/>
                                          </p:val>
                                        </p:tav>
                                        <p:tav tm="100000">
                                          <p:val>
                                            <p:strVal val="1+ppt_w/2"/>
                                          </p:val>
                                        </p:tav>
                                      </p:tavLst>
                                    </p:anim>
                                    <p:anim calcmode="lin" valueType="num">
                                      <p:cBhvr additive="base">
                                        <p:cTn id="393" dur="3500"/>
                                        <p:tgtEl>
                                          <p:spTgt spid="54"/>
                                        </p:tgtEl>
                                        <p:attrNameLst>
                                          <p:attrName>ppt_y</p:attrName>
                                        </p:attrNameLst>
                                      </p:cBhvr>
                                      <p:tavLst>
                                        <p:tav tm="0">
                                          <p:val>
                                            <p:strVal val="ppt_y"/>
                                          </p:val>
                                        </p:tav>
                                        <p:tav tm="100000">
                                          <p:val>
                                            <p:strVal val="0-ppt_h/2"/>
                                          </p:val>
                                        </p:tav>
                                      </p:tavLst>
                                    </p:anim>
                                    <p:set>
                                      <p:cBhvr>
                                        <p:cTn id="394" dur="1" fill="hold">
                                          <p:stCondLst>
                                            <p:cond delay="3499"/>
                                          </p:stCondLst>
                                        </p:cTn>
                                        <p:tgtEl>
                                          <p:spTgt spid="5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29"/>
                                        </p:tgtEl>
                                        <p:attrNameLst>
                                          <p:attrName>style.visibility</p:attrName>
                                        </p:attrNameLst>
                                      </p:cBhvr>
                                      <p:to>
                                        <p:strVal val="visible"/>
                                      </p:to>
                                    </p:set>
                                    <p:anim calcmode="lin" valueType="num">
                                      <p:cBhvr>
                                        <p:cTn id="397" dur="3500" fill="hold"/>
                                        <p:tgtEl>
                                          <p:spTgt spid="29"/>
                                        </p:tgtEl>
                                        <p:attrNameLst>
                                          <p:attrName>ppt_w</p:attrName>
                                        </p:attrNameLst>
                                      </p:cBhvr>
                                      <p:tavLst>
                                        <p:tav tm="0">
                                          <p:val>
                                            <p:strVal val="#ppt_w"/>
                                          </p:val>
                                        </p:tav>
                                        <p:tav tm="100000">
                                          <p:val>
                                            <p:strVal val="#ppt_w"/>
                                          </p:val>
                                        </p:tav>
                                      </p:tavLst>
                                    </p:anim>
                                    <p:anim calcmode="lin" valueType="num">
                                      <p:cBhvr>
                                        <p:cTn id="398" dur="3500" fill="hold"/>
                                        <p:tgtEl>
                                          <p:spTgt spid="29"/>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29"/>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3500"/>
                                        <p:tgtEl>
                                          <p:spTgt spid="29"/>
                                        </p:tgtEl>
                                        <p:attrNameLst>
                                          <p:attrName>ppt_x</p:attrName>
                                        </p:attrNameLst>
                                      </p:cBhvr>
                                      <p:tavLst>
                                        <p:tav tm="0">
                                          <p:val>
                                            <p:strVal val="ppt_x"/>
                                          </p:val>
                                        </p:tav>
                                        <p:tav tm="100000">
                                          <p:val>
                                            <p:strVal val="0-ppt_w/2"/>
                                          </p:val>
                                        </p:tav>
                                      </p:tavLst>
                                    </p:anim>
                                    <p:anim calcmode="lin" valueType="num">
                                      <p:cBhvr additive="base">
                                        <p:cTn id="403" dur="3500"/>
                                        <p:tgtEl>
                                          <p:spTgt spid="29"/>
                                        </p:tgtEl>
                                        <p:attrNameLst>
                                          <p:attrName>ppt_y</p:attrName>
                                        </p:attrNameLst>
                                      </p:cBhvr>
                                      <p:tavLst>
                                        <p:tav tm="0">
                                          <p:val>
                                            <p:strVal val="ppt_y"/>
                                          </p:val>
                                        </p:tav>
                                        <p:tav tm="100000">
                                          <p:val>
                                            <p:strVal val="0-ppt_h/2"/>
                                          </p:val>
                                        </p:tav>
                                      </p:tavLst>
                                    </p:anim>
                                    <p:set>
                                      <p:cBhvr>
                                        <p:cTn id="404" dur="1" fill="hold">
                                          <p:stCondLst>
                                            <p:cond delay="3499"/>
                                          </p:stCondLst>
                                        </p:cTn>
                                        <p:tgtEl>
                                          <p:spTgt spid="29"/>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3500" fill="hold"/>
                                        <p:tgtEl>
                                          <p:spTgt spid="30"/>
                                        </p:tgtEl>
                                        <p:attrNameLst>
                                          <p:attrName>ppt_w</p:attrName>
                                        </p:attrNameLst>
                                      </p:cBhvr>
                                      <p:tavLst>
                                        <p:tav tm="0">
                                          <p:val>
                                            <p:strVal val="#ppt_w"/>
                                          </p:val>
                                        </p:tav>
                                        <p:tav tm="100000">
                                          <p:val>
                                            <p:strVal val="#ppt_w"/>
                                          </p:val>
                                        </p:tav>
                                      </p:tavLst>
                                    </p:anim>
                                    <p:anim calcmode="lin" valueType="num">
                                      <p:cBhvr>
                                        <p:cTn id="408" dur="3500" fill="hold"/>
                                        <p:tgtEl>
                                          <p:spTgt spid="30"/>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30"/>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3500"/>
                                        <p:tgtEl>
                                          <p:spTgt spid="30"/>
                                        </p:tgtEl>
                                        <p:attrNameLst>
                                          <p:attrName>ppt_x</p:attrName>
                                        </p:attrNameLst>
                                      </p:cBhvr>
                                      <p:tavLst>
                                        <p:tav tm="0">
                                          <p:val>
                                            <p:strVal val="ppt_x"/>
                                          </p:val>
                                        </p:tav>
                                        <p:tav tm="100000">
                                          <p:val>
                                            <p:strVal val="0-ppt_w/2"/>
                                          </p:val>
                                        </p:tav>
                                      </p:tavLst>
                                    </p:anim>
                                    <p:anim calcmode="lin" valueType="num">
                                      <p:cBhvr additive="base">
                                        <p:cTn id="413" dur="3500"/>
                                        <p:tgtEl>
                                          <p:spTgt spid="30"/>
                                        </p:tgtEl>
                                        <p:attrNameLst>
                                          <p:attrName>ppt_y</p:attrName>
                                        </p:attrNameLst>
                                      </p:cBhvr>
                                      <p:tavLst>
                                        <p:tav tm="0">
                                          <p:val>
                                            <p:strVal val="ppt_y"/>
                                          </p:val>
                                        </p:tav>
                                        <p:tav tm="100000">
                                          <p:val>
                                            <p:strVal val="0-ppt_h/2"/>
                                          </p:val>
                                        </p:tav>
                                      </p:tavLst>
                                    </p:anim>
                                    <p:set>
                                      <p:cBhvr>
                                        <p:cTn id="414" dur="1" fill="hold">
                                          <p:stCondLst>
                                            <p:cond delay="3499"/>
                                          </p:stCondLst>
                                        </p:cTn>
                                        <p:tgtEl>
                                          <p:spTgt spid="30"/>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31"/>
                                        </p:tgtEl>
                                        <p:attrNameLst>
                                          <p:attrName>style.visibility</p:attrName>
                                        </p:attrNameLst>
                                      </p:cBhvr>
                                      <p:to>
                                        <p:strVal val="visible"/>
                                      </p:to>
                                    </p:set>
                                    <p:anim calcmode="lin" valueType="num">
                                      <p:cBhvr>
                                        <p:cTn id="417" dur="3500" fill="hold"/>
                                        <p:tgtEl>
                                          <p:spTgt spid="31"/>
                                        </p:tgtEl>
                                        <p:attrNameLst>
                                          <p:attrName>ppt_w</p:attrName>
                                        </p:attrNameLst>
                                      </p:cBhvr>
                                      <p:tavLst>
                                        <p:tav tm="0">
                                          <p:val>
                                            <p:strVal val="#ppt_w"/>
                                          </p:val>
                                        </p:tav>
                                        <p:tav tm="100000">
                                          <p:val>
                                            <p:strVal val="#ppt_w"/>
                                          </p:val>
                                        </p:tav>
                                      </p:tavLst>
                                    </p:anim>
                                    <p:anim calcmode="lin" valueType="num">
                                      <p:cBhvr>
                                        <p:cTn id="418" dur="3500" fill="hold"/>
                                        <p:tgtEl>
                                          <p:spTgt spid="31"/>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31"/>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3500"/>
                                        <p:tgtEl>
                                          <p:spTgt spid="31"/>
                                        </p:tgtEl>
                                        <p:attrNameLst>
                                          <p:attrName>ppt_x</p:attrName>
                                        </p:attrNameLst>
                                      </p:cBhvr>
                                      <p:tavLst>
                                        <p:tav tm="0">
                                          <p:val>
                                            <p:strVal val="ppt_x"/>
                                          </p:val>
                                        </p:tav>
                                        <p:tav tm="100000">
                                          <p:val>
                                            <p:strVal val="0-ppt_w/2"/>
                                          </p:val>
                                        </p:tav>
                                      </p:tavLst>
                                    </p:anim>
                                    <p:anim calcmode="lin" valueType="num">
                                      <p:cBhvr additive="base">
                                        <p:cTn id="423" dur="3500"/>
                                        <p:tgtEl>
                                          <p:spTgt spid="31"/>
                                        </p:tgtEl>
                                        <p:attrNameLst>
                                          <p:attrName>ppt_y</p:attrName>
                                        </p:attrNameLst>
                                      </p:cBhvr>
                                      <p:tavLst>
                                        <p:tav tm="0">
                                          <p:val>
                                            <p:strVal val="ppt_y"/>
                                          </p:val>
                                        </p:tav>
                                        <p:tav tm="100000">
                                          <p:val>
                                            <p:strVal val="0-ppt_h/2"/>
                                          </p:val>
                                        </p:tav>
                                      </p:tavLst>
                                    </p:anim>
                                    <p:set>
                                      <p:cBhvr>
                                        <p:cTn id="424" dur="1" fill="hold">
                                          <p:stCondLst>
                                            <p:cond delay="3499"/>
                                          </p:stCondLst>
                                        </p:cTn>
                                        <p:tgtEl>
                                          <p:spTgt spid="31"/>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500" fill="hold"/>
                                        <p:tgtEl>
                                          <p:spTgt spid="32"/>
                                        </p:tgtEl>
                                        <p:attrNameLst>
                                          <p:attrName>ppt_w</p:attrName>
                                        </p:attrNameLst>
                                      </p:cBhvr>
                                      <p:tavLst>
                                        <p:tav tm="0">
                                          <p:val>
                                            <p:strVal val="#ppt_w"/>
                                          </p:val>
                                        </p:tav>
                                        <p:tav tm="100000">
                                          <p:val>
                                            <p:strVal val="#ppt_w"/>
                                          </p:val>
                                        </p:tav>
                                      </p:tavLst>
                                    </p:anim>
                                    <p:anim calcmode="lin" valueType="num">
                                      <p:cBhvr>
                                        <p:cTn id="428" dur="3500" fill="hold"/>
                                        <p:tgtEl>
                                          <p:spTgt spid="32"/>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32"/>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32"/>
                                        </p:tgtEl>
                                        <p:attrNameLst>
                                          <p:attrName>ppt_x</p:attrName>
                                        </p:attrNameLst>
                                      </p:cBhvr>
                                      <p:tavLst>
                                        <p:tav tm="0">
                                          <p:val>
                                            <p:strVal val="ppt_x"/>
                                          </p:val>
                                        </p:tav>
                                        <p:tav tm="100000">
                                          <p:val>
                                            <p:strVal val="0-ppt_w/2"/>
                                          </p:val>
                                        </p:tav>
                                      </p:tavLst>
                                    </p:anim>
                                    <p:anim calcmode="lin" valueType="num">
                                      <p:cBhvr additive="base">
                                        <p:cTn id="433" dur="3500"/>
                                        <p:tgtEl>
                                          <p:spTgt spid="32"/>
                                        </p:tgtEl>
                                        <p:attrNameLst>
                                          <p:attrName>ppt_y</p:attrName>
                                        </p:attrNameLst>
                                      </p:cBhvr>
                                      <p:tavLst>
                                        <p:tav tm="0">
                                          <p:val>
                                            <p:strVal val="ppt_y"/>
                                          </p:val>
                                        </p:tav>
                                        <p:tav tm="100000">
                                          <p:val>
                                            <p:strVal val="0-ppt_h/2"/>
                                          </p:val>
                                        </p:tav>
                                      </p:tavLst>
                                    </p:anim>
                                    <p:set>
                                      <p:cBhvr>
                                        <p:cTn id="434" dur="1" fill="hold">
                                          <p:stCondLst>
                                            <p:cond delay="3499"/>
                                          </p:stCondLst>
                                        </p:cTn>
                                        <p:tgtEl>
                                          <p:spTgt spid="32"/>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33"/>
                                        </p:tgtEl>
                                        <p:attrNameLst>
                                          <p:attrName>style.visibility</p:attrName>
                                        </p:attrNameLst>
                                      </p:cBhvr>
                                      <p:to>
                                        <p:strVal val="visible"/>
                                      </p:to>
                                    </p:set>
                                    <p:anim calcmode="lin" valueType="num">
                                      <p:cBhvr>
                                        <p:cTn id="437" dur="3500" fill="hold"/>
                                        <p:tgtEl>
                                          <p:spTgt spid="33"/>
                                        </p:tgtEl>
                                        <p:attrNameLst>
                                          <p:attrName>ppt_w</p:attrName>
                                        </p:attrNameLst>
                                      </p:cBhvr>
                                      <p:tavLst>
                                        <p:tav tm="0">
                                          <p:val>
                                            <p:strVal val="#ppt_w"/>
                                          </p:val>
                                        </p:tav>
                                        <p:tav tm="100000">
                                          <p:val>
                                            <p:strVal val="#ppt_w"/>
                                          </p:val>
                                        </p:tav>
                                      </p:tavLst>
                                    </p:anim>
                                    <p:anim calcmode="lin" valueType="num">
                                      <p:cBhvr>
                                        <p:cTn id="438" dur="3500" fill="hold"/>
                                        <p:tgtEl>
                                          <p:spTgt spid="33"/>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33"/>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33"/>
                                        </p:tgtEl>
                                        <p:attrNameLst>
                                          <p:attrName>ppt_x</p:attrName>
                                        </p:attrNameLst>
                                      </p:cBhvr>
                                      <p:tavLst>
                                        <p:tav tm="0">
                                          <p:val>
                                            <p:strVal val="ppt_x"/>
                                          </p:val>
                                        </p:tav>
                                        <p:tav tm="100000">
                                          <p:val>
                                            <p:strVal val="0-ppt_w/2"/>
                                          </p:val>
                                        </p:tav>
                                      </p:tavLst>
                                    </p:anim>
                                    <p:anim calcmode="lin" valueType="num">
                                      <p:cBhvr additive="base">
                                        <p:cTn id="443" dur="3500"/>
                                        <p:tgtEl>
                                          <p:spTgt spid="33"/>
                                        </p:tgtEl>
                                        <p:attrNameLst>
                                          <p:attrName>ppt_y</p:attrName>
                                        </p:attrNameLst>
                                      </p:cBhvr>
                                      <p:tavLst>
                                        <p:tav tm="0">
                                          <p:val>
                                            <p:strVal val="ppt_y"/>
                                          </p:val>
                                        </p:tav>
                                        <p:tav tm="100000">
                                          <p:val>
                                            <p:strVal val="0-ppt_h/2"/>
                                          </p:val>
                                        </p:tav>
                                      </p:tavLst>
                                    </p:anim>
                                    <p:set>
                                      <p:cBhvr>
                                        <p:cTn id="444" dur="1" fill="hold">
                                          <p:stCondLst>
                                            <p:cond delay="3499"/>
                                          </p:stCondLst>
                                        </p:cTn>
                                        <p:tgtEl>
                                          <p:spTgt spid="33"/>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34"/>
                                        </p:tgtEl>
                                        <p:attrNameLst>
                                          <p:attrName>style.visibility</p:attrName>
                                        </p:attrNameLst>
                                      </p:cBhvr>
                                      <p:to>
                                        <p:strVal val="visible"/>
                                      </p:to>
                                    </p:set>
                                    <p:anim calcmode="lin" valueType="num">
                                      <p:cBhvr>
                                        <p:cTn id="447" dur="3500" fill="hold"/>
                                        <p:tgtEl>
                                          <p:spTgt spid="34"/>
                                        </p:tgtEl>
                                        <p:attrNameLst>
                                          <p:attrName>ppt_w</p:attrName>
                                        </p:attrNameLst>
                                      </p:cBhvr>
                                      <p:tavLst>
                                        <p:tav tm="0">
                                          <p:val>
                                            <p:strVal val="#ppt_w"/>
                                          </p:val>
                                        </p:tav>
                                        <p:tav tm="100000">
                                          <p:val>
                                            <p:strVal val="#ppt_w"/>
                                          </p:val>
                                        </p:tav>
                                      </p:tavLst>
                                    </p:anim>
                                    <p:anim calcmode="lin" valueType="num">
                                      <p:cBhvr>
                                        <p:cTn id="448" dur="3500" fill="hold"/>
                                        <p:tgtEl>
                                          <p:spTgt spid="3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3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34"/>
                                        </p:tgtEl>
                                        <p:attrNameLst>
                                          <p:attrName>ppt_x</p:attrName>
                                        </p:attrNameLst>
                                      </p:cBhvr>
                                      <p:tavLst>
                                        <p:tav tm="0">
                                          <p:val>
                                            <p:strVal val="ppt_x"/>
                                          </p:val>
                                        </p:tav>
                                        <p:tav tm="100000">
                                          <p:val>
                                            <p:strVal val="0-ppt_w/2"/>
                                          </p:val>
                                        </p:tav>
                                      </p:tavLst>
                                    </p:anim>
                                    <p:anim calcmode="lin" valueType="num">
                                      <p:cBhvr additive="base">
                                        <p:cTn id="453" dur="3500"/>
                                        <p:tgtEl>
                                          <p:spTgt spid="34"/>
                                        </p:tgtEl>
                                        <p:attrNameLst>
                                          <p:attrName>ppt_y</p:attrName>
                                        </p:attrNameLst>
                                      </p:cBhvr>
                                      <p:tavLst>
                                        <p:tav tm="0">
                                          <p:val>
                                            <p:strVal val="ppt_y"/>
                                          </p:val>
                                        </p:tav>
                                        <p:tav tm="100000">
                                          <p:val>
                                            <p:strVal val="0-ppt_h/2"/>
                                          </p:val>
                                        </p:tav>
                                      </p:tavLst>
                                    </p:anim>
                                    <p:set>
                                      <p:cBhvr>
                                        <p:cTn id="454" dur="1" fill="hold">
                                          <p:stCondLst>
                                            <p:cond delay="3499"/>
                                          </p:stCondLst>
                                        </p:cTn>
                                        <p:tgtEl>
                                          <p:spTgt spid="3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p:cTn id="457" dur="3500" fill="hold"/>
                                        <p:tgtEl>
                                          <p:spTgt spid="35"/>
                                        </p:tgtEl>
                                        <p:attrNameLst>
                                          <p:attrName>ppt_w</p:attrName>
                                        </p:attrNameLst>
                                      </p:cBhvr>
                                      <p:tavLst>
                                        <p:tav tm="0">
                                          <p:val>
                                            <p:strVal val="#ppt_w"/>
                                          </p:val>
                                        </p:tav>
                                        <p:tav tm="100000">
                                          <p:val>
                                            <p:strVal val="#ppt_w"/>
                                          </p:val>
                                        </p:tav>
                                      </p:tavLst>
                                    </p:anim>
                                    <p:anim calcmode="lin" valueType="num">
                                      <p:cBhvr>
                                        <p:cTn id="458" dur="3500" fill="hold"/>
                                        <p:tgtEl>
                                          <p:spTgt spid="35"/>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35"/>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35"/>
                                        </p:tgtEl>
                                        <p:attrNameLst>
                                          <p:attrName>ppt_x</p:attrName>
                                        </p:attrNameLst>
                                      </p:cBhvr>
                                      <p:tavLst>
                                        <p:tav tm="0">
                                          <p:val>
                                            <p:strVal val="ppt_x"/>
                                          </p:val>
                                        </p:tav>
                                        <p:tav tm="100000">
                                          <p:val>
                                            <p:strVal val="0-ppt_w/2"/>
                                          </p:val>
                                        </p:tav>
                                      </p:tavLst>
                                    </p:anim>
                                    <p:anim calcmode="lin" valueType="num">
                                      <p:cBhvr additive="base">
                                        <p:cTn id="463" dur="3500"/>
                                        <p:tgtEl>
                                          <p:spTgt spid="35"/>
                                        </p:tgtEl>
                                        <p:attrNameLst>
                                          <p:attrName>ppt_y</p:attrName>
                                        </p:attrNameLst>
                                      </p:cBhvr>
                                      <p:tavLst>
                                        <p:tav tm="0">
                                          <p:val>
                                            <p:strVal val="ppt_y"/>
                                          </p:val>
                                        </p:tav>
                                        <p:tav tm="100000">
                                          <p:val>
                                            <p:strVal val="0-ppt_h/2"/>
                                          </p:val>
                                        </p:tav>
                                      </p:tavLst>
                                    </p:anim>
                                    <p:set>
                                      <p:cBhvr>
                                        <p:cTn id="464" dur="1" fill="hold">
                                          <p:stCondLst>
                                            <p:cond delay="3499"/>
                                          </p:stCondLst>
                                        </p:cTn>
                                        <p:tgtEl>
                                          <p:spTgt spid="35"/>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6"/>
                                        </p:tgtEl>
                                        <p:attrNameLst>
                                          <p:attrName>style.visibility</p:attrName>
                                        </p:attrNameLst>
                                      </p:cBhvr>
                                      <p:to>
                                        <p:strVal val="visible"/>
                                      </p:to>
                                    </p:set>
                                    <p:anim calcmode="lin" valueType="num">
                                      <p:cBhvr>
                                        <p:cTn id="467" dur="3500" fill="hold"/>
                                        <p:tgtEl>
                                          <p:spTgt spid="36"/>
                                        </p:tgtEl>
                                        <p:attrNameLst>
                                          <p:attrName>ppt_w</p:attrName>
                                        </p:attrNameLst>
                                      </p:cBhvr>
                                      <p:tavLst>
                                        <p:tav tm="0">
                                          <p:val>
                                            <p:strVal val="#ppt_w"/>
                                          </p:val>
                                        </p:tav>
                                        <p:tav tm="100000">
                                          <p:val>
                                            <p:strVal val="#ppt_w"/>
                                          </p:val>
                                        </p:tav>
                                      </p:tavLst>
                                    </p:anim>
                                    <p:anim calcmode="lin" valueType="num">
                                      <p:cBhvr>
                                        <p:cTn id="468" dur="3500" fill="hold"/>
                                        <p:tgtEl>
                                          <p:spTgt spid="36"/>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36"/>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36"/>
                                        </p:tgtEl>
                                        <p:attrNameLst>
                                          <p:attrName>ppt_x</p:attrName>
                                        </p:attrNameLst>
                                      </p:cBhvr>
                                      <p:tavLst>
                                        <p:tav tm="0">
                                          <p:val>
                                            <p:strVal val="ppt_x"/>
                                          </p:val>
                                        </p:tav>
                                        <p:tav tm="100000">
                                          <p:val>
                                            <p:strVal val="0-ppt_w/2"/>
                                          </p:val>
                                        </p:tav>
                                      </p:tavLst>
                                    </p:anim>
                                    <p:anim calcmode="lin" valueType="num">
                                      <p:cBhvr additive="base">
                                        <p:cTn id="473" dur="3500"/>
                                        <p:tgtEl>
                                          <p:spTgt spid="36"/>
                                        </p:tgtEl>
                                        <p:attrNameLst>
                                          <p:attrName>ppt_y</p:attrName>
                                        </p:attrNameLst>
                                      </p:cBhvr>
                                      <p:tavLst>
                                        <p:tav tm="0">
                                          <p:val>
                                            <p:strVal val="ppt_y"/>
                                          </p:val>
                                        </p:tav>
                                        <p:tav tm="100000">
                                          <p:val>
                                            <p:strVal val="0-ppt_h/2"/>
                                          </p:val>
                                        </p:tav>
                                      </p:tavLst>
                                    </p:anim>
                                    <p:set>
                                      <p:cBhvr>
                                        <p:cTn id="474" dur="1" fill="hold">
                                          <p:stCondLst>
                                            <p:cond delay="3499"/>
                                          </p:stCondLst>
                                        </p:cTn>
                                        <p:tgtEl>
                                          <p:spTgt spid="36"/>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7"/>
                                        </p:tgtEl>
                                        <p:attrNameLst>
                                          <p:attrName>style.visibility</p:attrName>
                                        </p:attrNameLst>
                                      </p:cBhvr>
                                      <p:to>
                                        <p:strVal val="visible"/>
                                      </p:to>
                                    </p:set>
                                    <p:anim calcmode="lin" valueType="num">
                                      <p:cBhvr>
                                        <p:cTn id="477" dur="3500" fill="hold"/>
                                        <p:tgtEl>
                                          <p:spTgt spid="37"/>
                                        </p:tgtEl>
                                        <p:attrNameLst>
                                          <p:attrName>ppt_w</p:attrName>
                                        </p:attrNameLst>
                                      </p:cBhvr>
                                      <p:tavLst>
                                        <p:tav tm="0">
                                          <p:val>
                                            <p:strVal val="#ppt_w"/>
                                          </p:val>
                                        </p:tav>
                                        <p:tav tm="100000">
                                          <p:val>
                                            <p:strVal val="#ppt_w"/>
                                          </p:val>
                                        </p:tav>
                                      </p:tavLst>
                                    </p:anim>
                                    <p:anim calcmode="lin" valueType="num">
                                      <p:cBhvr>
                                        <p:cTn id="478" dur="3500" fill="hold"/>
                                        <p:tgtEl>
                                          <p:spTgt spid="37"/>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37"/>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37"/>
                                        </p:tgtEl>
                                        <p:attrNameLst>
                                          <p:attrName>ppt_x</p:attrName>
                                        </p:attrNameLst>
                                      </p:cBhvr>
                                      <p:tavLst>
                                        <p:tav tm="0">
                                          <p:val>
                                            <p:strVal val="ppt_x"/>
                                          </p:val>
                                        </p:tav>
                                        <p:tav tm="100000">
                                          <p:val>
                                            <p:strVal val="0-ppt_w/2"/>
                                          </p:val>
                                        </p:tav>
                                      </p:tavLst>
                                    </p:anim>
                                    <p:anim calcmode="lin" valueType="num">
                                      <p:cBhvr additive="base">
                                        <p:cTn id="483" dur="3500"/>
                                        <p:tgtEl>
                                          <p:spTgt spid="37"/>
                                        </p:tgtEl>
                                        <p:attrNameLst>
                                          <p:attrName>ppt_y</p:attrName>
                                        </p:attrNameLst>
                                      </p:cBhvr>
                                      <p:tavLst>
                                        <p:tav tm="0">
                                          <p:val>
                                            <p:strVal val="ppt_y"/>
                                          </p:val>
                                        </p:tav>
                                        <p:tav tm="100000">
                                          <p:val>
                                            <p:strVal val="0-ppt_h/2"/>
                                          </p:val>
                                        </p:tav>
                                      </p:tavLst>
                                    </p:anim>
                                    <p:set>
                                      <p:cBhvr>
                                        <p:cTn id="484" dur="1" fill="hold">
                                          <p:stCondLst>
                                            <p:cond delay="3499"/>
                                          </p:stCondLst>
                                        </p:cTn>
                                        <p:tgtEl>
                                          <p:spTgt spid="37"/>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3500" fill="hold"/>
                                        <p:tgtEl>
                                          <p:spTgt spid="38"/>
                                        </p:tgtEl>
                                        <p:attrNameLst>
                                          <p:attrName>ppt_w</p:attrName>
                                        </p:attrNameLst>
                                      </p:cBhvr>
                                      <p:tavLst>
                                        <p:tav tm="0">
                                          <p:val>
                                            <p:strVal val="#ppt_w"/>
                                          </p:val>
                                        </p:tav>
                                        <p:tav tm="100000">
                                          <p:val>
                                            <p:strVal val="#ppt_w"/>
                                          </p:val>
                                        </p:tav>
                                      </p:tavLst>
                                    </p:anim>
                                    <p:anim calcmode="lin" valueType="num">
                                      <p:cBhvr>
                                        <p:cTn id="488" dur="35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38"/>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38"/>
                                        </p:tgtEl>
                                        <p:attrNameLst>
                                          <p:attrName>ppt_x</p:attrName>
                                        </p:attrNameLst>
                                      </p:cBhvr>
                                      <p:tavLst>
                                        <p:tav tm="0">
                                          <p:val>
                                            <p:strVal val="ppt_x"/>
                                          </p:val>
                                        </p:tav>
                                        <p:tav tm="100000">
                                          <p:val>
                                            <p:strVal val="0-ppt_w/2"/>
                                          </p:val>
                                        </p:tav>
                                      </p:tavLst>
                                    </p:anim>
                                    <p:anim calcmode="lin" valueType="num">
                                      <p:cBhvr additive="base">
                                        <p:cTn id="493" dur="3500"/>
                                        <p:tgtEl>
                                          <p:spTgt spid="38"/>
                                        </p:tgtEl>
                                        <p:attrNameLst>
                                          <p:attrName>ppt_y</p:attrName>
                                        </p:attrNameLst>
                                      </p:cBhvr>
                                      <p:tavLst>
                                        <p:tav tm="0">
                                          <p:val>
                                            <p:strVal val="ppt_y"/>
                                          </p:val>
                                        </p:tav>
                                        <p:tav tm="100000">
                                          <p:val>
                                            <p:strVal val="0-ppt_h/2"/>
                                          </p:val>
                                        </p:tav>
                                      </p:tavLst>
                                    </p:anim>
                                    <p:set>
                                      <p:cBhvr>
                                        <p:cTn id="494" dur="1" fill="hold">
                                          <p:stCondLst>
                                            <p:cond delay="3499"/>
                                          </p:stCondLst>
                                        </p:cTn>
                                        <p:tgtEl>
                                          <p:spTgt spid="38"/>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9"/>
                                        </p:tgtEl>
                                        <p:attrNameLst>
                                          <p:attrName>style.visibility</p:attrName>
                                        </p:attrNameLst>
                                      </p:cBhvr>
                                      <p:to>
                                        <p:strVal val="visible"/>
                                      </p:to>
                                    </p:set>
                                    <p:anim calcmode="lin" valueType="num">
                                      <p:cBhvr>
                                        <p:cTn id="497" dur="3500" fill="hold"/>
                                        <p:tgtEl>
                                          <p:spTgt spid="39"/>
                                        </p:tgtEl>
                                        <p:attrNameLst>
                                          <p:attrName>ppt_w</p:attrName>
                                        </p:attrNameLst>
                                      </p:cBhvr>
                                      <p:tavLst>
                                        <p:tav tm="0">
                                          <p:val>
                                            <p:strVal val="#ppt_w"/>
                                          </p:val>
                                        </p:tav>
                                        <p:tav tm="100000">
                                          <p:val>
                                            <p:strVal val="#ppt_w"/>
                                          </p:val>
                                        </p:tav>
                                      </p:tavLst>
                                    </p:anim>
                                    <p:anim calcmode="lin" valueType="num">
                                      <p:cBhvr>
                                        <p:cTn id="498" dur="3500" fill="hold"/>
                                        <p:tgtEl>
                                          <p:spTgt spid="39"/>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39"/>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39"/>
                                        </p:tgtEl>
                                        <p:attrNameLst>
                                          <p:attrName>ppt_x</p:attrName>
                                        </p:attrNameLst>
                                      </p:cBhvr>
                                      <p:tavLst>
                                        <p:tav tm="0">
                                          <p:val>
                                            <p:strVal val="ppt_x"/>
                                          </p:val>
                                        </p:tav>
                                        <p:tav tm="100000">
                                          <p:val>
                                            <p:strVal val="0-ppt_w/2"/>
                                          </p:val>
                                        </p:tav>
                                      </p:tavLst>
                                    </p:anim>
                                    <p:anim calcmode="lin" valueType="num">
                                      <p:cBhvr additive="base">
                                        <p:cTn id="503" dur="3500"/>
                                        <p:tgtEl>
                                          <p:spTgt spid="39"/>
                                        </p:tgtEl>
                                        <p:attrNameLst>
                                          <p:attrName>ppt_y</p:attrName>
                                        </p:attrNameLst>
                                      </p:cBhvr>
                                      <p:tavLst>
                                        <p:tav tm="0">
                                          <p:val>
                                            <p:strVal val="ppt_y"/>
                                          </p:val>
                                        </p:tav>
                                        <p:tav tm="100000">
                                          <p:val>
                                            <p:strVal val="0-ppt_h/2"/>
                                          </p:val>
                                        </p:tav>
                                      </p:tavLst>
                                    </p:anim>
                                    <p:set>
                                      <p:cBhvr>
                                        <p:cTn id="504" dur="1" fill="hold">
                                          <p:stCondLst>
                                            <p:cond delay="3499"/>
                                          </p:stCondLst>
                                        </p:cTn>
                                        <p:tgtEl>
                                          <p:spTgt spid="39"/>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0"/>
                                        </p:tgtEl>
                                        <p:attrNameLst>
                                          <p:attrName>style.visibility</p:attrName>
                                        </p:attrNameLst>
                                      </p:cBhvr>
                                      <p:to>
                                        <p:strVal val="visible"/>
                                      </p:to>
                                    </p:set>
                                    <p:anim calcmode="lin" valueType="num">
                                      <p:cBhvr>
                                        <p:cTn id="507" dur="3500" fill="hold"/>
                                        <p:tgtEl>
                                          <p:spTgt spid="40"/>
                                        </p:tgtEl>
                                        <p:attrNameLst>
                                          <p:attrName>ppt_w</p:attrName>
                                        </p:attrNameLst>
                                      </p:cBhvr>
                                      <p:tavLst>
                                        <p:tav tm="0">
                                          <p:val>
                                            <p:strVal val="#ppt_w"/>
                                          </p:val>
                                        </p:tav>
                                        <p:tav tm="100000">
                                          <p:val>
                                            <p:strVal val="#ppt_w"/>
                                          </p:val>
                                        </p:tav>
                                      </p:tavLst>
                                    </p:anim>
                                    <p:anim calcmode="lin" valueType="num">
                                      <p:cBhvr>
                                        <p:cTn id="508" dur="3500" fill="hold"/>
                                        <p:tgtEl>
                                          <p:spTgt spid="40"/>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40"/>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40"/>
                                        </p:tgtEl>
                                        <p:attrNameLst>
                                          <p:attrName>ppt_x</p:attrName>
                                        </p:attrNameLst>
                                      </p:cBhvr>
                                      <p:tavLst>
                                        <p:tav tm="0">
                                          <p:val>
                                            <p:strVal val="ppt_x"/>
                                          </p:val>
                                        </p:tav>
                                        <p:tav tm="100000">
                                          <p:val>
                                            <p:strVal val="0-ppt_w/2"/>
                                          </p:val>
                                        </p:tav>
                                      </p:tavLst>
                                    </p:anim>
                                    <p:anim calcmode="lin" valueType="num">
                                      <p:cBhvr additive="base">
                                        <p:cTn id="513" dur="3500"/>
                                        <p:tgtEl>
                                          <p:spTgt spid="40"/>
                                        </p:tgtEl>
                                        <p:attrNameLst>
                                          <p:attrName>ppt_y</p:attrName>
                                        </p:attrNameLst>
                                      </p:cBhvr>
                                      <p:tavLst>
                                        <p:tav tm="0">
                                          <p:val>
                                            <p:strVal val="ppt_y"/>
                                          </p:val>
                                        </p:tav>
                                        <p:tav tm="100000">
                                          <p:val>
                                            <p:strVal val="0-ppt_h/2"/>
                                          </p:val>
                                        </p:tav>
                                      </p:tavLst>
                                    </p:anim>
                                    <p:set>
                                      <p:cBhvr>
                                        <p:cTn id="514" dur="1" fill="hold">
                                          <p:stCondLst>
                                            <p:cond delay="3499"/>
                                          </p:stCondLst>
                                        </p:cTn>
                                        <p:tgtEl>
                                          <p:spTgt spid="40"/>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1"/>
                                        </p:tgtEl>
                                        <p:attrNameLst>
                                          <p:attrName>style.visibility</p:attrName>
                                        </p:attrNameLst>
                                      </p:cBhvr>
                                      <p:to>
                                        <p:strVal val="visible"/>
                                      </p:to>
                                    </p:set>
                                    <p:anim calcmode="lin" valueType="num">
                                      <p:cBhvr>
                                        <p:cTn id="517" dur="3500" fill="hold"/>
                                        <p:tgtEl>
                                          <p:spTgt spid="41"/>
                                        </p:tgtEl>
                                        <p:attrNameLst>
                                          <p:attrName>ppt_w</p:attrName>
                                        </p:attrNameLst>
                                      </p:cBhvr>
                                      <p:tavLst>
                                        <p:tav tm="0">
                                          <p:val>
                                            <p:strVal val="#ppt_w"/>
                                          </p:val>
                                        </p:tav>
                                        <p:tav tm="100000">
                                          <p:val>
                                            <p:strVal val="#ppt_w"/>
                                          </p:val>
                                        </p:tav>
                                      </p:tavLst>
                                    </p:anim>
                                    <p:anim calcmode="lin" valueType="num">
                                      <p:cBhvr>
                                        <p:cTn id="518" dur="3500" fill="hold"/>
                                        <p:tgtEl>
                                          <p:spTgt spid="41"/>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41"/>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41"/>
                                        </p:tgtEl>
                                        <p:attrNameLst>
                                          <p:attrName>ppt_x</p:attrName>
                                        </p:attrNameLst>
                                      </p:cBhvr>
                                      <p:tavLst>
                                        <p:tav tm="0">
                                          <p:val>
                                            <p:strVal val="ppt_x"/>
                                          </p:val>
                                        </p:tav>
                                        <p:tav tm="100000">
                                          <p:val>
                                            <p:strVal val="0-ppt_w/2"/>
                                          </p:val>
                                        </p:tav>
                                      </p:tavLst>
                                    </p:anim>
                                    <p:anim calcmode="lin" valueType="num">
                                      <p:cBhvr additive="base">
                                        <p:cTn id="523" dur="3500"/>
                                        <p:tgtEl>
                                          <p:spTgt spid="41"/>
                                        </p:tgtEl>
                                        <p:attrNameLst>
                                          <p:attrName>ppt_y</p:attrName>
                                        </p:attrNameLst>
                                      </p:cBhvr>
                                      <p:tavLst>
                                        <p:tav tm="0">
                                          <p:val>
                                            <p:strVal val="ppt_y"/>
                                          </p:val>
                                        </p:tav>
                                        <p:tav tm="100000">
                                          <p:val>
                                            <p:strVal val="0-ppt_h/2"/>
                                          </p:val>
                                        </p:tav>
                                      </p:tavLst>
                                    </p:anim>
                                    <p:set>
                                      <p:cBhvr>
                                        <p:cTn id="524" dur="1" fill="hold">
                                          <p:stCondLst>
                                            <p:cond delay="3499"/>
                                          </p:stCondLst>
                                        </p:cTn>
                                        <p:tgtEl>
                                          <p:spTgt spid="41"/>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55"/>
                                        </p:tgtEl>
                                        <p:attrNameLst>
                                          <p:attrName>style.visibility</p:attrName>
                                        </p:attrNameLst>
                                      </p:cBhvr>
                                      <p:to>
                                        <p:strVal val="visible"/>
                                      </p:to>
                                    </p:set>
                                    <p:anim calcmode="lin" valueType="num">
                                      <p:cBhvr>
                                        <p:cTn id="527" dur="3500" fill="hold"/>
                                        <p:tgtEl>
                                          <p:spTgt spid="55"/>
                                        </p:tgtEl>
                                        <p:attrNameLst>
                                          <p:attrName>ppt_w</p:attrName>
                                        </p:attrNameLst>
                                      </p:cBhvr>
                                      <p:tavLst>
                                        <p:tav tm="0">
                                          <p:val>
                                            <p:strVal val="#ppt_w"/>
                                          </p:val>
                                        </p:tav>
                                        <p:tav tm="100000">
                                          <p:val>
                                            <p:strVal val="#ppt_w"/>
                                          </p:val>
                                        </p:tav>
                                      </p:tavLst>
                                    </p:anim>
                                    <p:anim calcmode="lin" valueType="num">
                                      <p:cBhvr>
                                        <p:cTn id="528" dur="3500" fill="hold"/>
                                        <p:tgtEl>
                                          <p:spTgt spid="55"/>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55"/>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3500"/>
                                        <p:tgtEl>
                                          <p:spTgt spid="55"/>
                                        </p:tgtEl>
                                        <p:attrNameLst>
                                          <p:attrName>ppt_x</p:attrName>
                                        </p:attrNameLst>
                                      </p:cBhvr>
                                      <p:tavLst>
                                        <p:tav tm="0">
                                          <p:val>
                                            <p:strVal val="ppt_x"/>
                                          </p:val>
                                        </p:tav>
                                        <p:tav tm="100000">
                                          <p:val>
                                            <p:strVal val="0-ppt_w/2"/>
                                          </p:val>
                                        </p:tav>
                                      </p:tavLst>
                                    </p:anim>
                                    <p:anim calcmode="lin" valueType="num">
                                      <p:cBhvr additive="base">
                                        <p:cTn id="533" dur="3500"/>
                                        <p:tgtEl>
                                          <p:spTgt spid="55"/>
                                        </p:tgtEl>
                                        <p:attrNameLst>
                                          <p:attrName>ppt_y</p:attrName>
                                        </p:attrNameLst>
                                      </p:cBhvr>
                                      <p:tavLst>
                                        <p:tav tm="0">
                                          <p:val>
                                            <p:strVal val="ppt_y"/>
                                          </p:val>
                                        </p:tav>
                                        <p:tav tm="100000">
                                          <p:val>
                                            <p:strVal val="1+ppt_h/2"/>
                                          </p:val>
                                        </p:tav>
                                      </p:tavLst>
                                    </p:anim>
                                    <p:set>
                                      <p:cBhvr>
                                        <p:cTn id="534" dur="1" fill="hold">
                                          <p:stCondLst>
                                            <p:cond delay="3499"/>
                                          </p:stCondLst>
                                        </p:cTn>
                                        <p:tgtEl>
                                          <p:spTgt spid="55"/>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56"/>
                                        </p:tgtEl>
                                        <p:attrNameLst>
                                          <p:attrName>style.visibility</p:attrName>
                                        </p:attrNameLst>
                                      </p:cBhvr>
                                      <p:to>
                                        <p:strVal val="visible"/>
                                      </p:to>
                                    </p:set>
                                    <p:anim calcmode="lin" valueType="num">
                                      <p:cBhvr>
                                        <p:cTn id="537" dur="3500" fill="hold"/>
                                        <p:tgtEl>
                                          <p:spTgt spid="56"/>
                                        </p:tgtEl>
                                        <p:attrNameLst>
                                          <p:attrName>ppt_w</p:attrName>
                                        </p:attrNameLst>
                                      </p:cBhvr>
                                      <p:tavLst>
                                        <p:tav tm="0">
                                          <p:val>
                                            <p:strVal val="#ppt_w"/>
                                          </p:val>
                                        </p:tav>
                                        <p:tav tm="100000">
                                          <p:val>
                                            <p:strVal val="#ppt_w"/>
                                          </p:val>
                                        </p:tav>
                                      </p:tavLst>
                                    </p:anim>
                                    <p:anim calcmode="lin" valueType="num">
                                      <p:cBhvr>
                                        <p:cTn id="538" dur="3500" fill="hold"/>
                                        <p:tgtEl>
                                          <p:spTgt spid="56"/>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56"/>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3500"/>
                                        <p:tgtEl>
                                          <p:spTgt spid="56"/>
                                        </p:tgtEl>
                                        <p:attrNameLst>
                                          <p:attrName>ppt_x</p:attrName>
                                        </p:attrNameLst>
                                      </p:cBhvr>
                                      <p:tavLst>
                                        <p:tav tm="0">
                                          <p:val>
                                            <p:strVal val="ppt_x"/>
                                          </p:val>
                                        </p:tav>
                                        <p:tav tm="100000">
                                          <p:val>
                                            <p:strVal val="0-ppt_w/2"/>
                                          </p:val>
                                        </p:tav>
                                      </p:tavLst>
                                    </p:anim>
                                    <p:anim calcmode="lin" valueType="num">
                                      <p:cBhvr additive="base">
                                        <p:cTn id="543" dur="3500"/>
                                        <p:tgtEl>
                                          <p:spTgt spid="56"/>
                                        </p:tgtEl>
                                        <p:attrNameLst>
                                          <p:attrName>ppt_y</p:attrName>
                                        </p:attrNameLst>
                                      </p:cBhvr>
                                      <p:tavLst>
                                        <p:tav tm="0">
                                          <p:val>
                                            <p:strVal val="ppt_y"/>
                                          </p:val>
                                        </p:tav>
                                        <p:tav tm="100000">
                                          <p:val>
                                            <p:strVal val="1+ppt_h/2"/>
                                          </p:val>
                                        </p:tav>
                                      </p:tavLst>
                                    </p:anim>
                                    <p:set>
                                      <p:cBhvr>
                                        <p:cTn id="544" dur="1" fill="hold">
                                          <p:stCondLst>
                                            <p:cond delay="3499"/>
                                          </p:stCondLst>
                                        </p:cTn>
                                        <p:tgtEl>
                                          <p:spTgt spid="56"/>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57"/>
                                        </p:tgtEl>
                                        <p:attrNameLst>
                                          <p:attrName>style.visibility</p:attrName>
                                        </p:attrNameLst>
                                      </p:cBhvr>
                                      <p:to>
                                        <p:strVal val="visible"/>
                                      </p:to>
                                    </p:set>
                                    <p:anim calcmode="lin" valueType="num">
                                      <p:cBhvr>
                                        <p:cTn id="547" dur="3500" fill="hold"/>
                                        <p:tgtEl>
                                          <p:spTgt spid="57"/>
                                        </p:tgtEl>
                                        <p:attrNameLst>
                                          <p:attrName>ppt_w</p:attrName>
                                        </p:attrNameLst>
                                      </p:cBhvr>
                                      <p:tavLst>
                                        <p:tav tm="0">
                                          <p:val>
                                            <p:strVal val="#ppt_w"/>
                                          </p:val>
                                        </p:tav>
                                        <p:tav tm="100000">
                                          <p:val>
                                            <p:strVal val="#ppt_w"/>
                                          </p:val>
                                        </p:tav>
                                      </p:tavLst>
                                    </p:anim>
                                    <p:anim calcmode="lin" valueType="num">
                                      <p:cBhvr>
                                        <p:cTn id="548" dur="3500" fill="hold"/>
                                        <p:tgtEl>
                                          <p:spTgt spid="57"/>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57"/>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3500"/>
                                        <p:tgtEl>
                                          <p:spTgt spid="57"/>
                                        </p:tgtEl>
                                        <p:attrNameLst>
                                          <p:attrName>ppt_x</p:attrName>
                                        </p:attrNameLst>
                                      </p:cBhvr>
                                      <p:tavLst>
                                        <p:tav tm="0">
                                          <p:val>
                                            <p:strVal val="ppt_x"/>
                                          </p:val>
                                        </p:tav>
                                        <p:tav tm="100000">
                                          <p:val>
                                            <p:strVal val="0-ppt_w/2"/>
                                          </p:val>
                                        </p:tav>
                                      </p:tavLst>
                                    </p:anim>
                                    <p:anim calcmode="lin" valueType="num">
                                      <p:cBhvr additive="base">
                                        <p:cTn id="553" dur="3500"/>
                                        <p:tgtEl>
                                          <p:spTgt spid="57"/>
                                        </p:tgtEl>
                                        <p:attrNameLst>
                                          <p:attrName>ppt_y</p:attrName>
                                        </p:attrNameLst>
                                      </p:cBhvr>
                                      <p:tavLst>
                                        <p:tav tm="0">
                                          <p:val>
                                            <p:strVal val="ppt_y"/>
                                          </p:val>
                                        </p:tav>
                                        <p:tav tm="100000">
                                          <p:val>
                                            <p:strVal val="1+ppt_h/2"/>
                                          </p:val>
                                        </p:tav>
                                      </p:tavLst>
                                    </p:anim>
                                    <p:set>
                                      <p:cBhvr>
                                        <p:cTn id="554" dur="1" fill="hold">
                                          <p:stCondLst>
                                            <p:cond delay="3499"/>
                                          </p:stCondLst>
                                        </p:cTn>
                                        <p:tgtEl>
                                          <p:spTgt spid="57"/>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58"/>
                                        </p:tgtEl>
                                        <p:attrNameLst>
                                          <p:attrName>style.visibility</p:attrName>
                                        </p:attrNameLst>
                                      </p:cBhvr>
                                      <p:to>
                                        <p:strVal val="visible"/>
                                      </p:to>
                                    </p:set>
                                    <p:anim calcmode="lin" valueType="num">
                                      <p:cBhvr>
                                        <p:cTn id="557" dur="3500" fill="hold"/>
                                        <p:tgtEl>
                                          <p:spTgt spid="58"/>
                                        </p:tgtEl>
                                        <p:attrNameLst>
                                          <p:attrName>ppt_w</p:attrName>
                                        </p:attrNameLst>
                                      </p:cBhvr>
                                      <p:tavLst>
                                        <p:tav tm="0">
                                          <p:val>
                                            <p:strVal val="#ppt_w"/>
                                          </p:val>
                                        </p:tav>
                                        <p:tav tm="100000">
                                          <p:val>
                                            <p:strVal val="#ppt_w"/>
                                          </p:val>
                                        </p:tav>
                                      </p:tavLst>
                                    </p:anim>
                                    <p:anim calcmode="lin" valueType="num">
                                      <p:cBhvr>
                                        <p:cTn id="558" dur="3500" fill="hold"/>
                                        <p:tgtEl>
                                          <p:spTgt spid="58"/>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58"/>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3500"/>
                                        <p:tgtEl>
                                          <p:spTgt spid="58"/>
                                        </p:tgtEl>
                                        <p:attrNameLst>
                                          <p:attrName>ppt_x</p:attrName>
                                        </p:attrNameLst>
                                      </p:cBhvr>
                                      <p:tavLst>
                                        <p:tav tm="0">
                                          <p:val>
                                            <p:strVal val="ppt_x"/>
                                          </p:val>
                                        </p:tav>
                                        <p:tav tm="100000">
                                          <p:val>
                                            <p:strVal val="0-ppt_w/2"/>
                                          </p:val>
                                        </p:tav>
                                      </p:tavLst>
                                    </p:anim>
                                    <p:anim calcmode="lin" valueType="num">
                                      <p:cBhvr additive="base">
                                        <p:cTn id="563" dur="3500"/>
                                        <p:tgtEl>
                                          <p:spTgt spid="58"/>
                                        </p:tgtEl>
                                        <p:attrNameLst>
                                          <p:attrName>ppt_y</p:attrName>
                                        </p:attrNameLst>
                                      </p:cBhvr>
                                      <p:tavLst>
                                        <p:tav tm="0">
                                          <p:val>
                                            <p:strVal val="ppt_y"/>
                                          </p:val>
                                        </p:tav>
                                        <p:tav tm="100000">
                                          <p:val>
                                            <p:strVal val="1+ppt_h/2"/>
                                          </p:val>
                                        </p:tav>
                                      </p:tavLst>
                                    </p:anim>
                                    <p:set>
                                      <p:cBhvr>
                                        <p:cTn id="564" dur="1" fill="hold">
                                          <p:stCondLst>
                                            <p:cond delay="3499"/>
                                          </p:stCondLst>
                                        </p:cTn>
                                        <p:tgtEl>
                                          <p:spTgt spid="58"/>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59"/>
                                        </p:tgtEl>
                                        <p:attrNameLst>
                                          <p:attrName>style.visibility</p:attrName>
                                        </p:attrNameLst>
                                      </p:cBhvr>
                                      <p:to>
                                        <p:strVal val="visible"/>
                                      </p:to>
                                    </p:set>
                                    <p:anim calcmode="lin" valueType="num">
                                      <p:cBhvr>
                                        <p:cTn id="567" dur="3500" fill="hold"/>
                                        <p:tgtEl>
                                          <p:spTgt spid="59"/>
                                        </p:tgtEl>
                                        <p:attrNameLst>
                                          <p:attrName>ppt_w</p:attrName>
                                        </p:attrNameLst>
                                      </p:cBhvr>
                                      <p:tavLst>
                                        <p:tav tm="0">
                                          <p:val>
                                            <p:strVal val="#ppt_w"/>
                                          </p:val>
                                        </p:tav>
                                        <p:tav tm="100000">
                                          <p:val>
                                            <p:strVal val="#ppt_w"/>
                                          </p:val>
                                        </p:tav>
                                      </p:tavLst>
                                    </p:anim>
                                    <p:anim calcmode="lin" valueType="num">
                                      <p:cBhvr>
                                        <p:cTn id="568" dur="3500" fill="hold"/>
                                        <p:tgtEl>
                                          <p:spTgt spid="59"/>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3500" fill="hold"/>
                                        <p:tgtEl>
                                          <p:spTgt spid="59"/>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3500"/>
                                        <p:tgtEl>
                                          <p:spTgt spid="59"/>
                                        </p:tgtEl>
                                        <p:attrNameLst>
                                          <p:attrName>ppt_x</p:attrName>
                                        </p:attrNameLst>
                                      </p:cBhvr>
                                      <p:tavLst>
                                        <p:tav tm="0">
                                          <p:val>
                                            <p:strVal val="ppt_x"/>
                                          </p:val>
                                        </p:tav>
                                        <p:tav tm="100000">
                                          <p:val>
                                            <p:strVal val="0-ppt_w/2"/>
                                          </p:val>
                                        </p:tav>
                                      </p:tavLst>
                                    </p:anim>
                                    <p:anim calcmode="lin" valueType="num">
                                      <p:cBhvr additive="base">
                                        <p:cTn id="573" dur="3500"/>
                                        <p:tgtEl>
                                          <p:spTgt spid="59"/>
                                        </p:tgtEl>
                                        <p:attrNameLst>
                                          <p:attrName>ppt_y</p:attrName>
                                        </p:attrNameLst>
                                      </p:cBhvr>
                                      <p:tavLst>
                                        <p:tav tm="0">
                                          <p:val>
                                            <p:strVal val="ppt_y"/>
                                          </p:val>
                                        </p:tav>
                                        <p:tav tm="100000">
                                          <p:val>
                                            <p:strVal val="1+ppt_h/2"/>
                                          </p:val>
                                        </p:tav>
                                      </p:tavLst>
                                    </p:anim>
                                    <p:set>
                                      <p:cBhvr>
                                        <p:cTn id="574" dur="1" fill="hold">
                                          <p:stCondLst>
                                            <p:cond delay="3499"/>
                                          </p:stCondLst>
                                        </p:cTn>
                                        <p:tgtEl>
                                          <p:spTgt spid="59"/>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60"/>
                                        </p:tgtEl>
                                        <p:attrNameLst>
                                          <p:attrName>style.visibility</p:attrName>
                                        </p:attrNameLst>
                                      </p:cBhvr>
                                      <p:to>
                                        <p:strVal val="visible"/>
                                      </p:to>
                                    </p:set>
                                    <p:anim calcmode="lin" valueType="num">
                                      <p:cBhvr>
                                        <p:cTn id="577" dur="3500" fill="hold"/>
                                        <p:tgtEl>
                                          <p:spTgt spid="60"/>
                                        </p:tgtEl>
                                        <p:attrNameLst>
                                          <p:attrName>ppt_w</p:attrName>
                                        </p:attrNameLst>
                                      </p:cBhvr>
                                      <p:tavLst>
                                        <p:tav tm="0">
                                          <p:val>
                                            <p:strVal val="#ppt_w"/>
                                          </p:val>
                                        </p:tav>
                                        <p:tav tm="100000">
                                          <p:val>
                                            <p:strVal val="#ppt_w"/>
                                          </p:val>
                                        </p:tav>
                                      </p:tavLst>
                                    </p:anim>
                                    <p:anim calcmode="lin" valueType="num">
                                      <p:cBhvr>
                                        <p:cTn id="578" dur="3500" fill="hold"/>
                                        <p:tgtEl>
                                          <p:spTgt spid="60"/>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3500" fill="hold"/>
                                        <p:tgtEl>
                                          <p:spTgt spid="60"/>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3500"/>
                                        <p:tgtEl>
                                          <p:spTgt spid="60"/>
                                        </p:tgtEl>
                                        <p:attrNameLst>
                                          <p:attrName>ppt_x</p:attrName>
                                        </p:attrNameLst>
                                      </p:cBhvr>
                                      <p:tavLst>
                                        <p:tav tm="0">
                                          <p:val>
                                            <p:strVal val="ppt_x"/>
                                          </p:val>
                                        </p:tav>
                                        <p:tav tm="100000">
                                          <p:val>
                                            <p:strVal val="0-ppt_w/2"/>
                                          </p:val>
                                        </p:tav>
                                      </p:tavLst>
                                    </p:anim>
                                    <p:anim calcmode="lin" valueType="num">
                                      <p:cBhvr additive="base">
                                        <p:cTn id="583" dur="3500"/>
                                        <p:tgtEl>
                                          <p:spTgt spid="60"/>
                                        </p:tgtEl>
                                        <p:attrNameLst>
                                          <p:attrName>ppt_y</p:attrName>
                                        </p:attrNameLst>
                                      </p:cBhvr>
                                      <p:tavLst>
                                        <p:tav tm="0">
                                          <p:val>
                                            <p:strVal val="ppt_y"/>
                                          </p:val>
                                        </p:tav>
                                        <p:tav tm="100000">
                                          <p:val>
                                            <p:strVal val="1+ppt_h/2"/>
                                          </p:val>
                                        </p:tav>
                                      </p:tavLst>
                                    </p:anim>
                                    <p:set>
                                      <p:cBhvr>
                                        <p:cTn id="584" dur="1" fill="hold">
                                          <p:stCondLst>
                                            <p:cond delay="3499"/>
                                          </p:stCondLst>
                                        </p:cTn>
                                        <p:tgtEl>
                                          <p:spTgt spid="60"/>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3500" fill="hold"/>
                                        <p:tgtEl>
                                          <p:spTgt spid="61"/>
                                        </p:tgtEl>
                                        <p:attrNameLst>
                                          <p:attrName>ppt_w</p:attrName>
                                        </p:attrNameLst>
                                      </p:cBhvr>
                                      <p:tavLst>
                                        <p:tav tm="0">
                                          <p:val>
                                            <p:strVal val="#ppt_w"/>
                                          </p:val>
                                        </p:tav>
                                        <p:tav tm="100000">
                                          <p:val>
                                            <p:strVal val="#ppt_w"/>
                                          </p:val>
                                        </p:tav>
                                      </p:tavLst>
                                    </p:anim>
                                    <p:anim calcmode="lin" valueType="num">
                                      <p:cBhvr>
                                        <p:cTn id="588" dur="3500" fill="hold"/>
                                        <p:tgtEl>
                                          <p:spTgt spid="6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3500" fill="hold"/>
                                        <p:tgtEl>
                                          <p:spTgt spid="61"/>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3500"/>
                                        <p:tgtEl>
                                          <p:spTgt spid="61"/>
                                        </p:tgtEl>
                                        <p:attrNameLst>
                                          <p:attrName>ppt_x</p:attrName>
                                        </p:attrNameLst>
                                      </p:cBhvr>
                                      <p:tavLst>
                                        <p:tav tm="0">
                                          <p:val>
                                            <p:strVal val="ppt_x"/>
                                          </p:val>
                                        </p:tav>
                                        <p:tav tm="100000">
                                          <p:val>
                                            <p:strVal val="0-ppt_w/2"/>
                                          </p:val>
                                        </p:tav>
                                      </p:tavLst>
                                    </p:anim>
                                    <p:anim calcmode="lin" valueType="num">
                                      <p:cBhvr additive="base">
                                        <p:cTn id="593" dur="3500"/>
                                        <p:tgtEl>
                                          <p:spTgt spid="61"/>
                                        </p:tgtEl>
                                        <p:attrNameLst>
                                          <p:attrName>ppt_y</p:attrName>
                                        </p:attrNameLst>
                                      </p:cBhvr>
                                      <p:tavLst>
                                        <p:tav tm="0">
                                          <p:val>
                                            <p:strVal val="ppt_y"/>
                                          </p:val>
                                        </p:tav>
                                        <p:tav tm="100000">
                                          <p:val>
                                            <p:strVal val="1+ppt_h/2"/>
                                          </p:val>
                                        </p:tav>
                                      </p:tavLst>
                                    </p:anim>
                                    <p:set>
                                      <p:cBhvr>
                                        <p:cTn id="594" dur="1" fill="hold">
                                          <p:stCondLst>
                                            <p:cond delay="3499"/>
                                          </p:stCondLst>
                                        </p:cTn>
                                        <p:tgtEl>
                                          <p:spTgt spid="6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62"/>
                                        </p:tgtEl>
                                        <p:attrNameLst>
                                          <p:attrName>style.visibility</p:attrName>
                                        </p:attrNameLst>
                                      </p:cBhvr>
                                      <p:to>
                                        <p:strVal val="visible"/>
                                      </p:to>
                                    </p:set>
                                    <p:anim calcmode="lin" valueType="num">
                                      <p:cBhvr>
                                        <p:cTn id="597" dur="3500" fill="hold"/>
                                        <p:tgtEl>
                                          <p:spTgt spid="62"/>
                                        </p:tgtEl>
                                        <p:attrNameLst>
                                          <p:attrName>ppt_w</p:attrName>
                                        </p:attrNameLst>
                                      </p:cBhvr>
                                      <p:tavLst>
                                        <p:tav tm="0">
                                          <p:val>
                                            <p:strVal val="#ppt_w"/>
                                          </p:val>
                                        </p:tav>
                                        <p:tav tm="100000">
                                          <p:val>
                                            <p:strVal val="#ppt_w"/>
                                          </p:val>
                                        </p:tav>
                                      </p:tavLst>
                                    </p:anim>
                                    <p:anim calcmode="lin" valueType="num">
                                      <p:cBhvr>
                                        <p:cTn id="598" dur="3500" fill="hold"/>
                                        <p:tgtEl>
                                          <p:spTgt spid="62"/>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3500" fill="hold"/>
                                        <p:tgtEl>
                                          <p:spTgt spid="62"/>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3500"/>
                                        <p:tgtEl>
                                          <p:spTgt spid="62"/>
                                        </p:tgtEl>
                                        <p:attrNameLst>
                                          <p:attrName>ppt_x</p:attrName>
                                        </p:attrNameLst>
                                      </p:cBhvr>
                                      <p:tavLst>
                                        <p:tav tm="0">
                                          <p:val>
                                            <p:strVal val="ppt_x"/>
                                          </p:val>
                                        </p:tav>
                                        <p:tav tm="100000">
                                          <p:val>
                                            <p:strVal val="0-ppt_w/2"/>
                                          </p:val>
                                        </p:tav>
                                      </p:tavLst>
                                    </p:anim>
                                    <p:anim calcmode="lin" valueType="num">
                                      <p:cBhvr additive="base">
                                        <p:cTn id="603" dur="3500"/>
                                        <p:tgtEl>
                                          <p:spTgt spid="62"/>
                                        </p:tgtEl>
                                        <p:attrNameLst>
                                          <p:attrName>ppt_y</p:attrName>
                                        </p:attrNameLst>
                                      </p:cBhvr>
                                      <p:tavLst>
                                        <p:tav tm="0">
                                          <p:val>
                                            <p:strVal val="ppt_y"/>
                                          </p:val>
                                        </p:tav>
                                        <p:tav tm="100000">
                                          <p:val>
                                            <p:strVal val="1+ppt_h/2"/>
                                          </p:val>
                                        </p:tav>
                                      </p:tavLst>
                                    </p:anim>
                                    <p:set>
                                      <p:cBhvr>
                                        <p:cTn id="604" dur="1" fill="hold">
                                          <p:stCondLst>
                                            <p:cond delay="3499"/>
                                          </p:stCondLst>
                                        </p:cTn>
                                        <p:tgtEl>
                                          <p:spTgt spid="62"/>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3"/>
                                        </p:tgtEl>
                                        <p:attrNameLst>
                                          <p:attrName>style.visibility</p:attrName>
                                        </p:attrNameLst>
                                      </p:cBhvr>
                                      <p:to>
                                        <p:strVal val="visible"/>
                                      </p:to>
                                    </p:set>
                                    <p:anim calcmode="lin" valueType="num">
                                      <p:cBhvr>
                                        <p:cTn id="607" dur="3500" fill="hold"/>
                                        <p:tgtEl>
                                          <p:spTgt spid="63"/>
                                        </p:tgtEl>
                                        <p:attrNameLst>
                                          <p:attrName>ppt_w</p:attrName>
                                        </p:attrNameLst>
                                      </p:cBhvr>
                                      <p:tavLst>
                                        <p:tav tm="0">
                                          <p:val>
                                            <p:strVal val="#ppt_w"/>
                                          </p:val>
                                        </p:tav>
                                        <p:tav tm="100000">
                                          <p:val>
                                            <p:strVal val="#ppt_w"/>
                                          </p:val>
                                        </p:tav>
                                      </p:tavLst>
                                    </p:anim>
                                    <p:anim calcmode="lin" valueType="num">
                                      <p:cBhvr>
                                        <p:cTn id="608" dur="3500" fill="hold"/>
                                        <p:tgtEl>
                                          <p:spTgt spid="63"/>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3500" fill="hold"/>
                                        <p:tgtEl>
                                          <p:spTgt spid="63"/>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3500"/>
                                        <p:tgtEl>
                                          <p:spTgt spid="63"/>
                                        </p:tgtEl>
                                        <p:attrNameLst>
                                          <p:attrName>ppt_x</p:attrName>
                                        </p:attrNameLst>
                                      </p:cBhvr>
                                      <p:tavLst>
                                        <p:tav tm="0">
                                          <p:val>
                                            <p:strVal val="ppt_x"/>
                                          </p:val>
                                        </p:tav>
                                        <p:tav tm="100000">
                                          <p:val>
                                            <p:strVal val="0-ppt_w/2"/>
                                          </p:val>
                                        </p:tav>
                                      </p:tavLst>
                                    </p:anim>
                                    <p:anim calcmode="lin" valueType="num">
                                      <p:cBhvr additive="base">
                                        <p:cTn id="613" dur="3500"/>
                                        <p:tgtEl>
                                          <p:spTgt spid="63"/>
                                        </p:tgtEl>
                                        <p:attrNameLst>
                                          <p:attrName>ppt_y</p:attrName>
                                        </p:attrNameLst>
                                      </p:cBhvr>
                                      <p:tavLst>
                                        <p:tav tm="0">
                                          <p:val>
                                            <p:strVal val="ppt_y"/>
                                          </p:val>
                                        </p:tav>
                                        <p:tav tm="100000">
                                          <p:val>
                                            <p:strVal val="1+ppt_h/2"/>
                                          </p:val>
                                        </p:tav>
                                      </p:tavLst>
                                    </p:anim>
                                    <p:set>
                                      <p:cBhvr>
                                        <p:cTn id="614" dur="1" fill="hold">
                                          <p:stCondLst>
                                            <p:cond delay="3499"/>
                                          </p:stCondLst>
                                        </p:cTn>
                                        <p:tgtEl>
                                          <p:spTgt spid="63"/>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4"/>
                                        </p:tgtEl>
                                        <p:attrNameLst>
                                          <p:attrName>style.visibility</p:attrName>
                                        </p:attrNameLst>
                                      </p:cBhvr>
                                      <p:to>
                                        <p:strVal val="visible"/>
                                      </p:to>
                                    </p:set>
                                    <p:anim calcmode="lin" valueType="num">
                                      <p:cBhvr>
                                        <p:cTn id="617" dur="3500" fill="hold"/>
                                        <p:tgtEl>
                                          <p:spTgt spid="64"/>
                                        </p:tgtEl>
                                        <p:attrNameLst>
                                          <p:attrName>ppt_w</p:attrName>
                                        </p:attrNameLst>
                                      </p:cBhvr>
                                      <p:tavLst>
                                        <p:tav tm="0">
                                          <p:val>
                                            <p:strVal val="#ppt_w"/>
                                          </p:val>
                                        </p:tav>
                                        <p:tav tm="100000">
                                          <p:val>
                                            <p:strVal val="#ppt_w"/>
                                          </p:val>
                                        </p:tav>
                                      </p:tavLst>
                                    </p:anim>
                                    <p:anim calcmode="lin" valueType="num">
                                      <p:cBhvr>
                                        <p:cTn id="618" dur="3500" fill="hold"/>
                                        <p:tgtEl>
                                          <p:spTgt spid="64"/>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3500" fill="hold"/>
                                        <p:tgtEl>
                                          <p:spTgt spid="64"/>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3500"/>
                                        <p:tgtEl>
                                          <p:spTgt spid="64"/>
                                        </p:tgtEl>
                                        <p:attrNameLst>
                                          <p:attrName>ppt_x</p:attrName>
                                        </p:attrNameLst>
                                      </p:cBhvr>
                                      <p:tavLst>
                                        <p:tav tm="0">
                                          <p:val>
                                            <p:strVal val="ppt_x"/>
                                          </p:val>
                                        </p:tav>
                                        <p:tav tm="100000">
                                          <p:val>
                                            <p:strVal val="0-ppt_w/2"/>
                                          </p:val>
                                        </p:tav>
                                      </p:tavLst>
                                    </p:anim>
                                    <p:anim calcmode="lin" valueType="num">
                                      <p:cBhvr additive="base">
                                        <p:cTn id="623" dur="3500"/>
                                        <p:tgtEl>
                                          <p:spTgt spid="64"/>
                                        </p:tgtEl>
                                        <p:attrNameLst>
                                          <p:attrName>ppt_y</p:attrName>
                                        </p:attrNameLst>
                                      </p:cBhvr>
                                      <p:tavLst>
                                        <p:tav tm="0">
                                          <p:val>
                                            <p:strVal val="ppt_y"/>
                                          </p:val>
                                        </p:tav>
                                        <p:tav tm="100000">
                                          <p:val>
                                            <p:strVal val="1+ppt_h/2"/>
                                          </p:val>
                                        </p:tav>
                                      </p:tavLst>
                                    </p:anim>
                                    <p:set>
                                      <p:cBhvr>
                                        <p:cTn id="624" dur="1" fill="hold">
                                          <p:stCondLst>
                                            <p:cond delay="3499"/>
                                          </p:stCondLst>
                                        </p:cTn>
                                        <p:tgtEl>
                                          <p:spTgt spid="64"/>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5"/>
                                        </p:tgtEl>
                                        <p:attrNameLst>
                                          <p:attrName>style.visibility</p:attrName>
                                        </p:attrNameLst>
                                      </p:cBhvr>
                                      <p:to>
                                        <p:strVal val="visible"/>
                                      </p:to>
                                    </p:set>
                                    <p:anim calcmode="lin" valueType="num">
                                      <p:cBhvr>
                                        <p:cTn id="627" dur="3500" fill="hold"/>
                                        <p:tgtEl>
                                          <p:spTgt spid="65"/>
                                        </p:tgtEl>
                                        <p:attrNameLst>
                                          <p:attrName>ppt_w</p:attrName>
                                        </p:attrNameLst>
                                      </p:cBhvr>
                                      <p:tavLst>
                                        <p:tav tm="0">
                                          <p:val>
                                            <p:strVal val="#ppt_w"/>
                                          </p:val>
                                        </p:tav>
                                        <p:tav tm="100000">
                                          <p:val>
                                            <p:strVal val="#ppt_w"/>
                                          </p:val>
                                        </p:tav>
                                      </p:tavLst>
                                    </p:anim>
                                    <p:anim calcmode="lin" valueType="num">
                                      <p:cBhvr>
                                        <p:cTn id="628" dur="3500" fill="hold"/>
                                        <p:tgtEl>
                                          <p:spTgt spid="65"/>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3500" fill="hold"/>
                                        <p:tgtEl>
                                          <p:spTgt spid="65"/>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3500"/>
                                        <p:tgtEl>
                                          <p:spTgt spid="65"/>
                                        </p:tgtEl>
                                        <p:attrNameLst>
                                          <p:attrName>ppt_x</p:attrName>
                                        </p:attrNameLst>
                                      </p:cBhvr>
                                      <p:tavLst>
                                        <p:tav tm="0">
                                          <p:val>
                                            <p:strVal val="ppt_x"/>
                                          </p:val>
                                        </p:tav>
                                        <p:tav tm="100000">
                                          <p:val>
                                            <p:strVal val="0-ppt_w/2"/>
                                          </p:val>
                                        </p:tav>
                                      </p:tavLst>
                                    </p:anim>
                                    <p:anim calcmode="lin" valueType="num">
                                      <p:cBhvr additive="base">
                                        <p:cTn id="633" dur="3500"/>
                                        <p:tgtEl>
                                          <p:spTgt spid="65"/>
                                        </p:tgtEl>
                                        <p:attrNameLst>
                                          <p:attrName>ppt_y</p:attrName>
                                        </p:attrNameLst>
                                      </p:cBhvr>
                                      <p:tavLst>
                                        <p:tav tm="0">
                                          <p:val>
                                            <p:strVal val="ppt_y"/>
                                          </p:val>
                                        </p:tav>
                                        <p:tav tm="100000">
                                          <p:val>
                                            <p:strVal val="1+ppt_h/2"/>
                                          </p:val>
                                        </p:tav>
                                      </p:tavLst>
                                    </p:anim>
                                    <p:set>
                                      <p:cBhvr>
                                        <p:cTn id="634" dur="1" fill="hold">
                                          <p:stCondLst>
                                            <p:cond delay="3499"/>
                                          </p:stCondLst>
                                        </p:cTn>
                                        <p:tgtEl>
                                          <p:spTgt spid="65"/>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6"/>
                                        </p:tgtEl>
                                        <p:attrNameLst>
                                          <p:attrName>style.visibility</p:attrName>
                                        </p:attrNameLst>
                                      </p:cBhvr>
                                      <p:to>
                                        <p:strVal val="visible"/>
                                      </p:to>
                                    </p:set>
                                    <p:anim calcmode="lin" valueType="num">
                                      <p:cBhvr>
                                        <p:cTn id="637" dur="3500" fill="hold"/>
                                        <p:tgtEl>
                                          <p:spTgt spid="66"/>
                                        </p:tgtEl>
                                        <p:attrNameLst>
                                          <p:attrName>ppt_w</p:attrName>
                                        </p:attrNameLst>
                                      </p:cBhvr>
                                      <p:tavLst>
                                        <p:tav tm="0">
                                          <p:val>
                                            <p:strVal val="#ppt_w"/>
                                          </p:val>
                                        </p:tav>
                                        <p:tav tm="100000">
                                          <p:val>
                                            <p:strVal val="#ppt_w"/>
                                          </p:val>
                                        </p:tav>
                                      </p:tavLst>
                                    </p:anim>
                                    <p:anim calcmode="lin" valueType="num">
                                      <p:cBhvr>
                                        <p:cTn id="638" dur="3500" fill="hold"/>
                                        <p:tgtEl>
                                          <p:spTgt spid="6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3500" fill="hold"/>
                                        <p:tgtEl>
                                          <p:spTgt spid="66"/>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3500"/>
                                        <p:tgtEl>
                                          <p:spTgt spid="66"/>
                                        </p:tgtEl>
                                        <p:attrNameLst>
                                          <p:attrName>ppt_x</p:attrName>
                                        </p:attrNameLst>
                                      </p:cBhvr>
                                      <p:tavLst>
                                        <p:tav tm="0">
                                          <p:val>
                                            <p:strVal val="ppt_x"/>
                                          </p:val>
                                        </p:tav>
                                        <p:tav tm="100000">
                                          <p:val>
                                            <p:strVal val="0-ppt_w/2"/>
                                          </p:val>
                                        </p:tav>
                                      </p:tavLst>
                                    </p:anim>
                                    <p:anim calcmode="lin" valueType="num">
                                      <p:cBhvr additive="base">
                                        <p:cTn id="643" dur="3500"/>
                                        <p:tgtEl>
                                          <p:spTgt spid="66"/>
                                        </p:tgtEl>
                                        <p:attrNameLst>
                                          <p:attrName>ppt_y</p:attrName>
                                        </p:attrNameLst>
                                      </p:cBhvr>
                                      <p:tavLst>
                                        <p:tav tm="0">
                                          <p:val>
                                            <p:strVal val="ppt_y"/>
                                          </p:val>
                                        </p:tav>
                                        <p:tav tm="100000">
                                          <p:val>
                                            <p:strVal val="1+ppt_h/2"/>
                                          </p:val>
                                        </p:tav>
                                      </p:tavLst>
                                    </p:anim>
                                    <p:set>
                                      <p:cBhvr>
                                        <p:cTn id="644" dur="1" fill="hold">
                                          <p:stCondLst>
                                            <p:cond delay="3499"/>
                                          </p:stCondLst>
                                        </p:cTn>
                                        <p:tgtEl>
                                          <p:spTgt spid="6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p:val>
                                            <p:strVal val="#ppt_w"/>
                                          </p:val>
                                        </p:tav>
                                        <p:tav tm="100000">
                                          <p:val>
                                            <p:strVal val="#ppt_w"/>
                                          </p:val>
                                        </p:tav>
                                      </p:tavLst>
                                    </p:anim>
                                    <p:anim calcmode="lin" valueType="num">
                                      <p:cBhvr>
                                        <p:cTn id="648" dur="3500" fill="hold"/>
                                        <p:tgtEl>
                                          <p:spTgt spid="67"/>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3500" fill="hold"/>
                                        <p:tgtEl>
                                          <p:spTgt spid="67"/>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3500"/>
                                        <p:tgtEl>
                                          <p:spTgt spid="67"/>
                                        </p:tgtEl>
                                        <p:attrNameLst>
                                          <p:attrName>ppt_x</p:attrName>
                                        </p:attrNameLst>
                                      </p:cBhvr>
                                      <p:tavLst>
                                        <p:tav tm="0">
                                          <p:val>
                                            <p:strVal val="ppt_x"/>
                                          </p:val>
                                        </p:tav>
                                        <p:tav tm="100000">
                                          <p:val>
                                            <p:strVal val="0-ppt_w/2"/>
                                          </p:val>
                                        </p:tav>
                                      </p:tavLst>
                                    </p:anim>
                                    <p:anim calcmode="lin" valueType="num">
                                      <p:cBhvr additive="base">
                                        <p:cTn id="653" dur="3500"/>
                                        <p:tgtEl>
                                          <p:spTgt spid="67"/>
                                        </p:tgtEl>
                                        <p:attrNameLst>
                                          <p:attrName>ppt_y</p:attrName>
                                        </p:attrNameLst>
                                      </p:cBhvr>
                                      <p:tavLst>
                                        <p:tav tm="0">
                                          <p:val>
                                            <p:strVal val="ppt_y"/>
                                          </p:val>
                                        </p:tav>
                                        <p:tav tm="100000">
                                          <p:val>
                                            <p:strVal val="1+ppt_h/2"/>
                                          </p:val>
                                        </p:tav>
                                      </p:tavLst>
                                    </p:anim>
                                    <p:set>
                                      <p:cBhvr>
                                        <p:cTn id="654" dur="1" fill="hold">
                                          <p:stCondLst>
                                            <p:cond delay="3499"/>
                                          </p:stCondLst>
                                        </p:cTn>
                                        <p:tgtEl>
                                          <p:spTgt spid="67"/>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3500" fill="hold"/>
                                        <p:tgtEl>
                                          <p:spTgt spid="69"/>
                                        </p:tgtEl>
                                        <p:attrNameLst>
                                          <p:attrName>ppt_w</p:attrName>
                                        </p:attrNameLst>
                                      </p:cBhvr>
                                      <p:tavLst>
                                        <p:tav tm="0">
                                          <p:val>
                                            <p:strVal val="#ppt_w"/>
                                          </p:val>
                                        </p:tav>
                                        <p:tav tm="100000">
                                          <p:val>
                                            <p:strVal val="#ppt_w"/>
                                          </p:val>
                                        </p:tav>
                                      </p:tavLst>
                                    </p:anim>
                                    <p:anim calcmode="lin" valueType="num">
                                      <p:cBhvr>
                                        <p:cTn id="658" dur="3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3500" fill="hold"/>
                                        <p:tgtEl>
                                          <p:spTgt spid="69"/>
                                        </p:tgtEl>
                                        <p:attrNameLst>
                                          <p:attrName>r</p:attrName>
                                        </p:attrNameLst>
                                      </p:cBhvr>
                                    </p:animRot>
                                  </p:childTnLst>
                                </p:cTn>
                              </p:par>
                              <p:par>
                                <p:cTn id="661" presetID="2" presetClass="exit" presetSubtype="6" fill="hold" grpId="2" nodeType="withEffect">
                                  <p:stCondLst>
                                    <p:cond delay="0"/>
                                  </p:stCondLst>
                                  <p:childTnLst>
                                    <p:anim calcmode="lin" valueType="num">
                                      <p:cBhvr additive="base">
                                        <p:cTn id="662" dur="3500"/>
                                        <p:tgtEl>
                                          <p:spTgt spid="69"/>
                                        </p:tgtEl>
                                        <p:attrNameLst>
                                          <p:attrName>ppt_x</p:attrName>
                                        </p:attrNameLst>
                                      </p:cBhvr>
                                      <p:tavLst>
                                        <p:tav tm="0">
                                          <p:val>
                                            <p:strVal val="ppt_x"/>
                                          </p:val>
                                        </p:tav>
                                        <p:tav tm="100000">
                                          <p:val>
                                            <p:strVal val="1+ppt_w/2"/>
                                          </p:val>
                                        </p:tav>
                                      </p:tavLst>
                                    </p:anim>
                                    <p:anim calcmode="lin" valueType="num">
                                      <p:cBhvr additive="base">
                                        <p:cTn id="663" dur="3500"/>
                                        <p:tgtEl>
                                          <p:spTgt spid="69"/>
                                        </p:tgtEl>
                                        <p:attrNameLst>
                                          <p:attrName>ppt_y</p:attrName>
                                        </p:attrNameLst>
                                      </p:cBhvr>
                                      <p:tavLst>
                                        <p:tav tm="0">
                                          <p:val>
                                            <p:strVal val="ppt_y"/>
                                          </p:val>
                                        </p:tav>
                                        <p:tav tm="100000">
                                          <p:val>
                                            <p:strVal val="1+ppt_h/2"/>
                                          </p:val>
                                        </p:tav>
                                      </p:tavLst>
                                    </p:anim>
                                    <p:set>
                                      <p:cBhvr>
                                        <p:cTn id="664" dur="1" fill="hold">
                                          <p:stCondLst>
                                            <p:cond delay="3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68"/>
                                        </p:tgtEl>
                                        <p:attrNameLst>
                                          <p:attrName>style.visibility</p:attrName>
                                        </p:attrNameLst>
                                      </p:cBhvr>
                                      <p:to>
                                        <p:strVal val="visible"/>
                                      </p:to>
                                    </p:set>
                                    <p:anim calcmode="lin" valueType="num">
                                      <p:cBhvr>
                                        <p:cTn id="667" dur="3500" fill="hold"/>
                                        <p:tgtEl>
                                          <p:spTgt spid="68"/>
                                        </p:tgtEl>
                                        <p:attrNameLst>
                                          <p:attrName>ppt_w</p:attrName>
                                        </p:attrNameLst>
                                      </p:cBhvr>
                                      <p:tavLst>
                                        <p:tav tm="0">
                                          <p:val>
                                            <p:strVal val="#ppt_w"/>
                                          </p:val>
                                        </p:tav>
                                        <p:tav tm="100000">
                                          <p:val>
                                            <p:strVal val="#ppt_w"/>
                                          </p:val>
                                        </p:tav>
                                      </p:tavLst>
                                    </p:anim>
                                    <p:anim calcmode="lin" valueType="num">
                                      <p:cBhvr>
                                        <p:cTn id="668" dur="3500" fill="hold"/>
                                        <p:tgtEl>
                                          <p:spTgt spid="68"/>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3500" fill="hold"/>
                                        <p:tgtEl>
                                          <p:spTgt spid="68"/>
                                        </p:tgtEl>
                                        <p:attrNameLst>
                                          <p:attrName>r</p:attrName>
                                        </p:attrNameLst>
                                      </p:cBhvr>
                                    </p:animRot>
                                  </p:childTnLst>
                                </p:cTn>
                              </p:par>
                              <p:par>
                                <p:cTn id="671" presetID="2" presetClass="exit" presetSubtype="6" fill="hold" grpId="2" nodeType="withEffect">
                                  <p:stCondLst>
                                    <p:cond delay="0"/>
                                  </p:stCondLst>
                                  <p:childTnLst>
                                    <p:anim calcmode="lin" valueType="num">
                                      <p:cBhvr additive="base">
                                        <p:cTn id="672" dur="3500"/>
                                        <p:tgtEl>
                                          <p:spTgt spid="68"/>
                                        </p:tgtEl>
                                        <p:attrNameLst>
                                          <p:attrName>ppt_x</p:attrName>
                                        </p:attrNameLst>
                                      </p:cBhvr>
                                      <p:tavLst>
                                        <p:tav tm="0">
                                          <p:val>
                                            <p:strVal val="ppt_x"/>
                                          </p:val>
                                        </p:tav>
                                        <p:tav tm="100000">
                                          <p:val>
                                            <p:strVal val="1+ppt_w/2"/>
                                          </p:val>
                                        </p:tav>
                                      </p:tavLst>
                                    </p:anim>
                                    <p:anim calcmode="lin" valueType="num">
                                      <p:cBhvr additive="base">
                                        <p:cTn id="673" dur="3500"/>
                                        <p:tgtEl>
                                          <p:spTgt spid="68"/>
                                        </p:tgtEl>
                                        <p:attrNameLst>
                                          <p:attrName>ppt_y</p:attrName>
                                        </p:attrNameLst>
                                      </p:cBhvr>
                                      <p:tavLst>
                                        <p:tav tm="0">
                                          <p:val>
                                            <p:strVal val="ppt_y"/>
                                          </p:val>
                                        </p:tav>
                                        <p:tav tm="100000">
                                          <p:val>
                                            <p:strVal val="1+ppt_h/2"/>
                                          </p:val>
                                        </p:tav>
                                      </p:tavLst>
                                    </p:anim>
                                    <p:set>
                                      <p:cBhvr>
                                        <p:cTn id="674" dur="1" fill="hold">
                                          <p:stCondLst>
                                            <p:cond delay="3499"/>
                                          </p:stCondLst>
                                        </p:cTn>
                                        <p:tgtEl>
                                          <p:spTgt spid="68"/>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0"/>
                                        </p:tgtEl>
                                        <p:attrNameLst>
                                          <p:attrName>style.visibility</p:attrName>
                                        </p:attrNameLst>
                                      </p:cBhvr>
                                      <p:to>
                                        <p:strVal val="visible"/>
                                      </p:to>
                                    </p:set>
                                    <p:anim calcmode="lin" valueType="num">
                                      <p:cBhvr>
                                        <p:cTn id="677" dur="3500" fill="hold"/>
                                        <p:tgtEl>
                                          <p:spTgt spid="70"/>
                                        </p:tgtEl>
                                        <p:attrNameLst>
                                          <p:attrName>ppt_w</p:attrName>
                                        </p:attrNameLst>
                                      </p:cBhvr>
                                      <p:tavLst>
                                        <p:tav tm="0">
                                          <p:val>
                                            <p:strVal val="#ppt_w"/>
                                          </p:val>
                                        </p:tav>
                                        <p:tav tm="100000">
                                          <p:val>
                                            <p:strVal val="#ppt_w"/>
                                          </p:val>
                                        </p:tav>
                                      </p:tavLst>
                                    </p:anim>
                                    <p:anim calcmode="lin" valueType="num">
                                      <p:cBhvr>
                                        <p:cTn id="678" dur="3500" fill="hold"/>
                                        <p:tgtEl>
                                          <p:spTgt spid="70"/>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3500" fill="hold"/>
                                        <p:tgtEl>
                                          <p:spTgt spid="70"/>
                                        </p:tgtEl>
                                        <p:attrNameLst>
                                          <p:attrName>r</p:attrName>
                                        </p:attrNameLst>
                                      </p:cBhvr>
                                    </p:animRot>
                                  </p:childTnLst>
                                </p:cTn>
                              </p:par>
                              <p:par>
                                <p:cTn id="681" presetID="2" presetClass="exit" presetSubtype="6" fill="hold" grpId="2" nodeType="withEffect">
                                  <p:stCondLst>
                                    <p:cond delay="0"/>
                                  </p:stCondLst>
                                  <p:childTnLst>
                                    <p:anim calcmode="lin" valueType="num">
                                      <p:cBhvr additive="base">
                                        <p:cTn id="682" dur="3500"/>
                                        <p:tgtEl>
                                          <p:spTgt spid="70"/>
                                        </p:tgtEl>
                                        <p:attrNameLst>
                                          <p:attrName>ppt_x</p:attrName>
                                        </p:attrNameLst>
                                      </p:cBhvr>
                                      <p:tavLst>
                                        <p:tav tm="0">
                                          <p:val>
                                            <p:strVal val="ppt_x"/>
                                          </p:val>
                                        </p:tav>
                                        <p:tav tm="100000">
                                          <p:val>
                                            <p:strVal val="1+ppt_w/2"/>
                                          </p:val>
                                        </p:tav>
                                      </p:tavLst>
                                    </p:anim>
                                    <p:anim calcmode="lin" valueType="num">
                                      <p:cBhvr additive="base">
                                        <p:cTn id="683" dur="3500"/>
                                        <p:tgtEl>
                                          <p:spTgt spid="70"/>
                                        </p:tgtEl>
                                        <p:attrNameLst>
                                          <p:attrName>ppt_y</p:attrName>
                                        </p:attrNameLst>
                                      </p:cBhvr>
                                      <p:tavLst>
                                        <p:tav tm="0">
                                          <p:val>
                                            <p:strVal val="ppt_y"/>
                                          </p:val>
                                        </p:tav>
                                        <p:tav tm="100000">
                                          <p:val>
                                            <p:strVal val="1+ppt_h/2"/>
                                          </p:val>
                                        </p:tav>
                                      </p:tavLst>
                                    </p:anim>
                                    <p:set>
                                      <p:cBhvr>
                                        <p:cTn id="684" dur="1" fill="hold">
                                          <p:stCondLst>
                                            <p:cond delay="3499"/>
                                          </p:stCondLst>
                                        </p:cTn>
                                        <p:tgtEl>
                                          <p:spTgt spid="70"/>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1"/>
                                        </p:tgtEl>
                                        <p:attrNameLst>
                                          <p:attrName>style.visibility</p:attrName>
                                        </p:attrNameLst>
                                      </p:cBhvr>
                                      <p:to>
                                        <p:strVal val="visible"/>
                                      </p:to>
                                    </p:set>
                                    <p:anim calcmode="lin" valueType="num">
                                      <p:cBhvr>
                                        <p:cTn id="687" dur="3500" fill="hold"/>
                                        <p:tgtEl>
                                          <p:spTgt spid="71"/>
                                        </p:tgtEl>
                                        <p:attrNameLst>
                                          <p:attrName>ppt_w</p:attrName>
                                        </p:attrNameLst>
                                      </p:cBhvr>
                                      <p:tavLst>
                                        <p:tav tm="0">
                                          <p:val>
                                            <p:strVal val="#ppt_w"/>
                                          </p:val>
                                        </p:tav>
                                        <p:tav tm="100000">
                                          <p:val>
                                            <p:strVal val="#ppt_w"/>
                                          </p:val>
                                        </p:tav>
                                      </p:tavLst>
                                    </p:anim>
                                    <p:anim calcmode="lin" valueType="num">
                                      <p:cBhvr>
                                        <p:cTn id="688" dur="3500" fill="hold"/>
                                        <p:tgtEl>
                                          <p:spTgt spid="7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3500" fill="hold"/>
                                        <p:tgtEl>
                                          <p:spTgt spid="71"/>
                                        </p:tgtEl>
                                        <p:attrNameLst>
                                          <p:attrName>r</p:attrName>
                                        </p:attrNameLst>
                                      </p:cBhvr>
                                    </p:animRot>
                                  </p:childTnLst>
                                </p:cTn>
                              </p:par>
                              <p:par>
                                <p:cTn id="691" presetID="2" presetClass="exit" presetSubtype="6" fill="hold" grpId="2" nodeType="withEffect">
                                  <p:stCondLst>
                                    <p:cond delay="0"/>
                                  </p:stCondLst>
                                  <p:childTnLst>
                                    <p:anim calcmode="lin" valueType="num">
                                      <p:cBhvr additive="base">
                                        <p:cTn id="692" dur="3500"/>
                                        <p:tgtEl>
                                          <p:spTgt spid="71"/>
                                        </p:tgtEl>
                                        <p:attrNameLst>
                                          <p:attrName>ppt_x</p:attrName>
                                        </p:attrNameLst>
                                      </p:cBhvr>
                                      <p:tavLst>
                                        <p:tav tm="0">
                                          <p:val>
                                            <p:strVal val="ppt_x"/>
                                          </p:val>
                                        </p:tav>
                                        <p:tav tm="100000">
                                          <p:val>
                                            <p:strVal val="1+ppt_w/2"/>
                                          </p:val>
                                        </p:tav>
                                      </p:tavLst>
                                    </p:anim>
                                    <p:anim calcmode="lin" valueType="num">
                                      <p:cBhvr additive="base">
                                        <p:cTn id="693" dur="3500"/>
                                        <p:tgtEl>
                                          <p:spTgt spid="71"/>
                                        </p:tgtEl>
                                        <p:attrNameLst>
                                          <p:attrName>ppt_y</p:attrName>
                                        </p:attrNameLst>
                                      </p:cBhvr>
                                      <p:tavLst>
                                        <p:tav tm="0">
                                          <p:val>
                                            <p:strVal val="ppt_y"/>
                                          </p:val>
                                        </p:tav>
                                        <p:tav tm="100000">
                                          <p:val>
                                            <p:strVal val="1+ppt_h/2"/>
                                          </p:val>
                                        </p:tav>
                                      </p:tavLst>
                                    </p:anim>
                                    <p:set>
                                      <p:cBhvr>
                                        <p:cTn id="694" dur="1" fill="hold">
                                          <p:stCondLst>
                                            <p:cond delay="3499"/>
                                          </p:stCondLst>
                                        </p:cTn>
                                        <p:tgtEl>
                                          <p:spTgt spid="7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2"/>
                                        </p:tgtEl>
                                        <p:attrNameLst>
                                          <p:attrName>style.visibility</p:attrName>
                                        </p:attrNameLst>
                                      </p:cBhvr>
                                      <p:to>
                                        <p:strVal val="visible"/>
                                      </p:to>
                                    </p:set>
                                    <p:anim calcmode="lin" valueType="num">
                                      <p:cBhvr>
                                        <p:cTn id="697" dur="3500" fill="hold"/>
                                        <p:tgtEl>
                                          <p:spTgt spid="72"/>
                                        </p:tgtEl>
                                        <p:attrNameLst>
                                          <p:attrName>ppt_w</p:attrName>
                                        </p:attrNameLst>
                                      </p:cBhvr>
                                      <p:tavLst>
                                        <p:tav tm="0">
                                          <p:val>
                                            <p:strVal val="#ppt_w"/>
                                          </p:val>
                                        </p:tav>
                                        <p:tav tm="100000">
                                          <p:val>
                                            <p:strVal val="#ppt_w"/>
                                          </p:val>
                                        </p:tav>
                                      </p:tavLst>
                                    </p:anim>
                                    <p:anim calcmode="lin" valueType="num">
                                      <p:cBhvr>
                                        <p:cTn id="698" dur="3500" fill="hold"/>
                                        <p:tgtEl>
                                          <p:spTgt spid="7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3500" fill="hold"/>
                                        <p:tgtEl>
                                          <p:spTgt spid="72"/>
                                        </p:tgtEl>
                                        <p:attrNameLst>
                                          <p:attrName>r</p:attrName>
                                        </p:attrNameLst>
                                      </p:cBhvr>
                                    </p:animRot>
                                  </p:childTnLst>
                                </p:cTn>
                              </p:par>
                              <p:par>
                                <p:cTn id="701" presetID="2" presetClass="exit" presetSubtype="6" fill="hold" grpId="2" nodeType="withEffect">
                                  <p:stCondLst>
                                    <p:cond delay="0"/>
                                  </p:stCondLst>
                                  <p:childTnLst>
                                    <p:anim calcmode="lin" valueType="num">
                                      <p:cBhvr additive="base">
                                        <p:cTn id="702" dur="3500"/>
                                        <p:tgtEl>
                                          <p:spTgt spid="72"/>
                                        </p:tgtEl>
                                        <p:attrNameLst>
                                          <p:attrName>ppt_x</p:attrName>
                                        </p:attrNameLst>
                                      </p:cBhvr>
                                      <p:tavLst>
                                        <p:tav tm="0">
                                          <p:val>
                                            <p:strVal val="ppt_x"/>
                                          </p:val>
                                        </p:tav>
                                        <p:tav tm="100000">
                                          <p:val>
                                            <p:strVal val="1+ppt_w/2"/>
                                          </p:val>
                                        </p:tav>
                                      </p:tavLst>
                                    </p:anim>
                                    <p:anim calcmode="lin" valueType="num">
                                      <p:cBhvr additive="base">
                                        <p:cTn id="703" dur="3500"/>
                                        <p:tgtEl>
                                          <p:spTgt spid="72"/>
                                        </p:tgtEl>
                                        <p:attrNameLst>
                                          <p:attrName>ppt_y</p:attrName>
                                        </p:attrNameLst>
                                      </p:cBhvr>
                                      <p:tavLst>
                                        <p:tav tm="0">
                                          <p:val>
                                            <p:strVal val="ppt_y"/>
                                          </p:val>
                                        </p:tav>
                                        <p:tav tm="100000">
                                          <p:val>
                                            <p:strVal val="1+ppt_h/2"/>
                                          </p:val>
                                        </p:tav>
                                      </p:tavLst>
                                    </p:anim>
                                    <p:set>
                                      <p:cBhvr>
                                        <p:cTn id="704" dur="1" fill="hold">
                                          <p:stCondLst>
                                            <p:cond delay="3499"/>
                                          </p:stCondLst>
                                        </p:cTn>
                                        <p:tgtEl>
                                          <p:spTgt spid="72"/>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p:cTn id="707" dur="3500" fill="hold"/>
                                        <p:tgtEl>
                                          <p:spTgt spid="73"/>
                                        </p:tgtEl>
                                        <p:attrNameLst>
                                          <p:attrName>ppt_w</p:attrName>
                                        </p:attrNameLst>
                                      </p:cBhvr>
                                      <p:tavLst>
                                        <p:tav tm="0">
                                          <p:val>
                                            <p:strVal val="#ppt_w"/>
                                          </p:val>
                                        </p:tav>
                                        <p:tav tm="100000">
                                          <p:val>
                                            <p:strVal val="#ppt_w"/>
                                          </p:val>
                                        </p:tav>
                                      </p:tavLst>
                                    </p:anim>
                                    <p:anim calcmode="lin" valueType="num">
                                      <p:cBhvr>
                                        <p:cTn id="708" dur="3500" fill="hold"/>
                                        <p:tgtEl>
                                          <p:spTgt spid="73"/>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3500" fill="hold"/>
                                        <p:tgtEl>
                                          <p:spTgt spid="73"/>
                                        </p:tgtEl>
                                        <p:attrNameLst>
                                          <p:attrName>r</p:attrName>
                                        </p:attrNameLst>
                                      </p:cBhvr>
                                    </p:animRot>
                                  </p:childTnLst>
                                </p:cTn>
                              </p:par>
                              <p:par>
                                <p:cTn id="711" presetID="2" presetClass="exit" presetSubtype="6" fill="hold" grpId="2" nodeType="withEffect">
                                  <p:stCondLst>
                                    <p:cond delay="0"/>
                                  </p:stCondLst>
                                  <p:childTnLst>
                                    <p:anim calcmode="lin" valueType="num">
                                      <p:cBhvr additive="base">
                                        <p:cTn id="712" dur="3500"/>
                                        <p:tgtEl>
                                          <p:spTgt spid="73"/>
                                        </p:tgtEl>
                                        <p:attrNameLst>
                                          <p:attrName>ppt_x</p:attrName>
                                        </p:attrNameLst>
                                      </p:cBhvr>
                                      <p:tavLst>
                                        <p:tav tm="0">
                                          <p:val>
                                            <p:strVal val="ppt_x"/>
                                          </p:val>
                                        </p:tav>
                                        <p:tav tm="100000">
                                          <p:val>
                                            <p:strVal val="1+ppt_w/2"/>
                                          </p:val>
                                        </p:tav>
                                      </p:tavLst>
                                    </p:anim>
                                    <p:anim calcmode="lin" valueType="num">
                                      <p:cBhvr additive="base">
                                        <p:cTn id="713" dur="3500"/>
                                        <p:tgtEl>
                                          <p:spTgt spid="73"/>
                                        </p:tgtEl>
                                        <p:attrNameLst>
                                          <p:attrName>ppt_y</p:attrName>
                                        </p:attrNameLst>
                                      </p:cBhvr>
                                      <p:tavLst>
                                        <p:tav tm="0">
                                          <p:val>
                                            <p:strVal val="ppt_y"/>
                                          </p:val>
                                        </p:tav>
                                        <p:tav tm="100000">
                                          <p:val>
                                            <p:strVal val="1+ppt_h/2"/>
                                          </p:val>
                                        </p:tav>
                                      </p:tavLst>
                                    </p:anim>
                                    <p:set>
                                      <p:cBhvr>
                                        <p:cTn id="714" dur="1" fill="hold">
                                          <p:stCondLst>
                                            <p:cond delay="3499"/>
                                          </p:stCondLst>
                                        </p:cTn>
                                        <p:tgtEl>
                                          <p:spTgt spid="73"/>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3500" fill="hold"/>
                                        <p:tgtEl>
                                          <p:spTgt spid="74"/>
                                        </p:tgtEl>
                                        <p:attrNameLst>
                                          <p:attrName>ppt_w</p:attrName>
                                        </p:attrNameLst>
                                      </p:cBhvr>
                                      <p:tavLst>
                                        <p:tav tm="0">
                                          <p:val>
                                            <p:strVal val="#ppt_w"/>
                                          </p:val>
                                        </p:tav>
                                        <p:tav tm="100000">
                                          <p:val>
                                            <p:strVal val="#ppt_w"/>
                                          </p:val>
                                        </p:tav>
                                      </p:tavLst>
                                    </p:anim>
                                    <p:anim calcmode="lin" valueType="num">
                                      <p:cBhvr>
                                        <p:cTn id="718" dur="3500" fill="hold"/>
                                        <p:tgtEl>
                                          <p:spTgt spid="74"/>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3500" fill="hold"/>
                                        <p:tgtEl>
                                          <p:spTgt spid="74"/>
                                        </p:tgtEl>
                                        <p:attrNameLst>
                                          <p:attrName>r</p:attrName>
                                        </p:attrNameLst>
                                      </p:cBhvr>
                                    </p:animRot>
                                  </p:childTnLst>
                                </p:cTn>
                              </p:par>
                              <p:par>
                                <p:cTn id="721" presetID="2" presetClass="exit" presetSubtype="6" fill="hold" grpId="2" nodeType="withEffect">
                                  <p:stCondLst>
                                    <p:cond delay="0"/>
                                  </p:stCondLst>
                                  <p:childTnLst>
                                    <p:anim calcmode="lin" valueType="num">
                                      <p:cBhvr additive="base">
                                        <p:cTn id="722" dur="3500"/>
                                        <p:tgtEl>
                                          <p:spTgt spid="74"/>
                                        </p:tgtEl>
                                        <p:attrNameLst>
                                          <p:attrName>ppt_x</p:attrName>
                                        </p:attrNameLst>
                                      </p:cBhvr>
                                      <p:tavLst>
                                        <p:tav tm="0">
                                          <p:val>
                                            <p:strVal val="ppt_x"/>
                                          </p:val>
                                        </p:tav>
                                        <p:tav tm="100000">
                                          <p:val>
                                            <p:strVal val="1+ppt_w/2"/>
                                          </p:val>
                                        </p:tav>
                                      </p:tavLst>
                                    </p:anim>
                                    <p:anim calcmode="lin" valueType="num">
                                      <p:cBhvr additive="base">
                                        <p:cTn id="723" dur="3500"/>
                                        <p:tgtEl>
                                          <p:spTgt spid="74"/>
                                        </p:tgtEl>
                                        <p:attrNameLst>
                                          <p:attrName>ppt_y</p:attrName>
                                        </p:attrNameLst>
                                      </p:cBhvr>
                                      <p:tavLst>
                                        <p:tav tm="0">
                                          <p:val>
                                            <p:strVal val="ppt_y"/>
                                          </p:val>
                                        </p:tav>
                                        <p:tav tm="100000">
                                          <p:val>
                                            <p:strVal val="1+ppt_h/2"/>
                                          </p:val>
                                        </p:tav>
                                      </p:tavLst>
                                    </p:anim>
                                    <p:set>
                                      <p:cBhvr>
                                        <p:cTn id="724" dur="1" fill="hold">
                                          <p:stCondLst>
                                            <p:cond delay="3499"/>
                                          </p:stCondLst>
                                        </p:cTn>
                                        <p:tgtEl>
                                          <p:spTgt spid="74"/>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75"/>
                                        </p:tgtEl>
                                        <p:attrNameLst>
                                          <p:attrName>style.visibility</p:attrName>
                                        </p:attrNameLst>
                                      </p:cBhvr>
                                      <p:to>
                                        <p:strVal val="visible"/>
                                      </p:to>
                                    </p:set>
                                    <p:anim calcmode="lin" valueType="num">
                                      <p:cBhvr>
                                        <p:cTn id="727" dur="3500" fill="hold"/>
                                        <p:tgtEl>
                                          <p:spTgt spid="75"/>
                                        </p:tgtEl>
                                        <p:attrNameLst>
                                          <p:attrName>ppt_w</p:attrName>
                                        </p:attrNameLst>
                                      </p:cBhvr>
                                      <p:tavLst>
                                        <p:tav tm="0">
                                          <p:val>
                                            <p:strVal val="#ppt_w"/>
                                          </p:val>
                                        </p:tav>
                                        <p:tav tm="100000">
                                          <p:val>
                                            <p:strVal val="#ppt_w"/>
                                          </p:val>
                                        </p:tav>
                                      </p:tavLst>
                                    </p:anim>
                                    <p:anim calcmode="lin" valueType="num">
                                      <p:cBhvr>
                                        <p:cTn id="728" dur="3500" fill="hold"/>
                                        <p:tgtEl>
                                          <p:spTgt spid="75"/>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3500" fill="hold"/>
                                        <p:tgtEl>
                                          <p:spTgt spid="75"/>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3500"/>
                                        <p:tgtEl>
                                          <p:spTgt spid="75"/>
                                        </p:tgtEl>
                                        <p:attrNameLst>
                                          <p:attrName>ppt_x</p:attrName>
                                        </p:attrNameLst>
                                      </p:cBhvr>
                                      <p:tavLst>
                                        <p:tav tm="0">
                                          <p:val>
                                            <p:strVal val="ppt_x"/>
                                          </p:val>
                                        </p:tav>
                                        <p:tav tm="100000">
                                          <p:val>
                                            <p:strVal val="1+ppt_w/2"/>
                                          </p:val>
                                        </p:tav>
                                      </p:tavLst>
                                    </p:anim>
                                    <p:anim calcmode="lin" valueType="num">
                                      <p:cBhvr additive="base">
                                        <p:cTn id="733" dur="3500"/>
                                        <p:tgtEl>
                                          <p:spTgt spid="75"/>
                                        </p:tgtEl>
                                        <p:attrNameLst>
                                          <p:attrName>ppt_y</p:attrName>
                                        </p:attrNameLst>
                                      </p:cBhvr>
                                      <p:tavLst>
                                        <p:tav tm="0">
                                          <p:val>
                                            <p:strVal val="ppt_y"/>
                                          </p:val>
                                        </p:tav>
                                        <p:tav tm="100000">
                                          <p:val>
                                            <p:strVal val="1+ppt_h/2"/>
                                          </p:val>
                                        </p:tav>
                                      </p:tavLst>
                                    </p:anim>
                                    <p:set>
                                      <p:cBhvr>
                                        <p:cTn id="734" dur="1" fill="hold">
                                          <p:stCondLst>
                                            <p:cond delay="3499"/>
                                          </p:stCondLst>
                                        </p:cTn>
                                        <p:tgtEl>
                                          <p:spTgt spid="75"/>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76"/>
                                        </p:tgtEl>
                                        <p:attrNameLst>
                                          <p:attrName>style.visibility</p:attrName>
                                        </p:attrNameLst>
                                      </p:cBhvr>
                                      <p:to>
                                        <p:strVal val="visible"/>
                                      </p:to>
                                    </p:set>
                                    <p:anim calcmode="lin" valueType="num">
                                      <p:cBhvr>
                                        <p:cTn id="737" dur="3500" fill="hold"/>
                                        <p:tgtEl>
                                          <p:spTgt spid="76"/>
                                        </p:tgtEl>
                                        <p:attrNameLst>
                                          <p:attrName>ppt_w</p:attrName>
                                        </p:attrNameLst>
                                      </p:cBhvr>
                                      <p:tavLst>
                                        <p:tav tm="0">
                                          <p:val>
                                            <p:strVal val="#ppt_w"/>
                                          </p:val>
                                        </p:tav>
                                        <p:tav tm="100000">
                                          <p:val>
                                            <p:strVal val="#ppt_w"/>
                                          </p:val>
                                        </p:tav>
                                      </p:tavLst>
                                    </p:anim>
                                    <p:anim calcmode="lin" valueType="num">
                                      <p:cBhvr>
                                        <p:cTn id="738" dur="3500" fill="hold"/>
                                        <p:tgtEl>
                                          <p:spTgt spid="7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3500" fill="hold"/>
                                        <p:tgtEl>
                                          <p:spTgt spid="76"/>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3500"/>
                                        <p:tgtEl>
                                          <p:spTgt spid="76"/>
                                        </p:tgtEl>
                                        <p:attrNameLst>
                                          <p:attrName>ppt_x</p:attrName>
                                        </p:attrNameLst>
                                      </p:cBhvr>
                                      <p:tavLst>
                                        <p:tav tm="0">
                                          <p:val>
                                            <p:strVal val="ppt_x"/>
                                          </p:val>
                                        </p:tav>
                                        <p:tav tm="100000">
                                          <p:val>
                                            <p:strVal val="1+ppt_w/2"/>
                                          </p:val>
                                        </p:tav>
                                      </p:tavLst>
                                    </p:anim>
                                    <p:anim calcmode="lin" valueType="num">
                                      <p:cBhvr additive="base">
                                        <p:cTn id="743" dur="3500"/>
                                        <p:tgtEl>
                                          <p:spTgt spid="76"/>
                                        </p:tgtEl>
                                        <p:attrNameLst>
                                          <p:attrName>ppt_y</p:attrName>
                                        </p:attrNameLst>
                                      </p:cBhvr>
                                      <p:tavLst>
                                        <p:tav tm="0">
                                          <p:val>
                                            <p:strVal val="ppt_y"/>
                                          </p:val>
                                        </p:tav>
                                        <p:tav tm="100000">
                                          <p:val>
                                            <p:strVal val="1+ppt_h/2"/>
                                          </p:val>
                                        </p:tav>
                                      </p:tavLst>
                                    </p:anim>
                                    <p:set>
                                      <p:cBhvr>
                                        <p:cTn id="744" dur="1" fill="hold">
                                          <p:stCondLst>
                                            <p:cond delay="3499"/>
                                          </p:stCondLst>
                                        </p:cTn>
                                        <p:tgtEl>
                                          <p:spTgt spid="7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77"/>
                                        </p:tgtEl>
                                        <p:attrNameLst>
                                          <p:attrName>style.visibility</p:attrName>
                                        </p:attrNameLst>
                                      </p:cBhvr>
                                      <p:to>
                                        <p:strVal val="visible"/>
                                      </p:to>
                                    </p:set>
                                    <p:anim calcmode="lin" valueType="num">
                                      <p:cBhvr>
                                        <p:cTn id="747" dur="3500" fill="hold"/>
                                        <p:tgtEl>
                                          <p:spTgt spid="77"/>
                                        </p:tgtEl>
                                        <p:attrNameLst>
                                          <p:attrName>ppt_w</p:attrName>
                                        </p:attrNameLst>
                                      </p:cBhvr>
                                      <p:tavLst>
                                        <p:tav tm="0">
                                          <p:val>
                                            <p:strVal val="#ppt_w"/>
                                          </p:val>
                                        </p:tav>
                                        <p:tav tm="100000">
                                          <p:val>
                                            <p:strVal val="#ppt_w"/>
                                          </p:val>
                                        </p:tav>
                                      </p:tavLst>
                                    </p:anim>
                                    <p:anim calcmode="lin" valueType="num">
                                      <p:cBhvr>
                                        <p:cTn id="748" dur="3500" fill="hold"/>
                                        <p:tgtEl>
                                          <p:spTgt spid="77"/>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3500" fill="hold"/>
                                        <p:tgtEl>
                                          <p:spTgt spid="77"/>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3500"/>
                                        <p:tgtEl>
                                          <p:spTgt spid="77"/>
                                        </p:tgtEl>
                                        <p:attrNameLst>
                                          <p:attrName>ppt_x</p:attrName>
                                        </p:attrNameLst>
                                      </p:cBhvr>
                                      <p:tavLst>
                                        <p:tav tm="0">
                                          <p:val>
                                            <p:strVal val="ppt_x"/>
                                          </p:val>
                                        </p:tav>
                                        <p:tav tm="100000">
                                          <p:val>
                                            <p:strVal val="1+ppt_w/2"/>
                                          </p:val>
                                        </p:tav>
                                      </p:tavLst>
                                    </p:anim>
                                    <p:anim calcmode="lin" valueType="num">
                                      <p:cBhvr additive="base">
                                        <p:cTn id="753" dur="3500"/>
                                        <p:tgtEl>
                                          <p:spTgt spid="77"/>
                                        </p:tgtEl>
                                        <p:attrNameLst>
                                          <p:attrName>ppt_y</p:attrName>
                                        </p:attrNameLst>
                                      </p:cBhvr>
                                      <p:tavLst>
                                        <p:tav tm="0">
                                          <p:val>
                                            <p:strVal val="ppt_y"/>
                                          </p:val>
                                        </p:tav>
                                        <p:tav tm="100000">
                                          <p:val>
                                            <p:strVal val="1+ppt_h/2"/>
                                          </p:val>
                                        </p:tav>
                                      </p:tavLst>
                                    </p:anim>
                                    <p:set>
                                      <p:cBhvr>
                                        <p:cTn id="754" dur="1" fill="hold">
                                          <p:stCondLst>
                                            <p:cond delay="3499"/>
                                          </p:stCondLst>
                                        </p:cTn>
                                        <p:tgtEl>
                                          <p:spTgt spid="77"/>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p:cTn id="757" dur="3500" fill="hold"/>
                                        <p:tgtEl>
                                          <p:spTgt spid="78"/>
                                        </p:tgtEl>
                                        <p:attrNameLst>
                                          <p:attrName>ppt_w</p:attrName>
                                        </p:attrNameLst>
                                      </p:cBhvr>
                                      <p:tavLst>
                                        <p:tav tm="0">
                                          <p:val>
                                            <p:strVal val="#ppt_w"/>
                                          </p:val>
                                        </p:tav>
                                        <p:tav tm="100000">
                                          <p:val>
                                            <p:strVal val="#ppt_w"/>
                                          </p:val>
                                        </p:tav>
                                      </p:tavLst>
                                    </p:anim>
                                    <p:anim calcmode="lin" valueType="num">
                                      <p:cBhvr>
                                        <p:cTn id="758" dur="3500" fill="hold"/>
                                        <p:tgtEl>
                                          <p:spTgt spid="78"/>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3500" fill="hold"/>
                                        <p:tgtEl>
                                          <p:spTgt spid="78"/>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3500"/>
                                        <p:tgtEl>
                                          <p:spTgt spid="78"/>
                                        </p:tgtEl>
                                        <p:attrNameLst>
                                          <p:attrName>ppt_x</p:attrName>
                                        </p:attrNameLst>
                                      </p:cBhvr>
                                      <p:tavLst>
                                        <p:tav tm="0">
                                          <p:val>
                                            <p:strVal val="ppt_x"/>
                                          </p:val>
                                        </p:tav>
                                        <p:tav tm="100000">
                                          <p:val>
                                            <p:strVal val="1+ppt_w/2"/>
                                          </p:val>
                                        </p:tav>
                                      </p:tavLst>
                                    </p:anim>
                                    <p:anim calcmode="lin" valueType="num">
                                      <p:cBhvr additive="base">
                                        <p:cTn id="763" dur="3500"/>
                                        <p:tgtEl>
                                          <p:spTgt spid="78"/>
                                        </p:tgtEl>
                                        <p:attrNameLst>
                                          <p:attrName>ppt_y</p:attrName>
                                        </p:attrNameLst>
                                      </p:cBhvr>
                                      <p:tavLst>
                                        <p:tav tm="0">
                                          <p:val>
                                            <p:strVal val="ppt_y"/>
                                          </p:val>
                                        </p:tav>
                                        <p:tav tm="100000">
                                          <p:val>
                                            <p:strVal val="1+ppt_h/2"/>
                                          </p:val>
                                        </p:tav>
                                      </p:tavLst>
                                    </p:anim>
                                    <p:set>
                                      <p:cBhvr>
                                        <p:cTn id="764" dur="1" fill="hold">
                                          <p:stCondLst>
                                            <p:cond delay="3499"/>
                                          </p:stCondLst>
                                        </p:cTn>
                                        <p:tgtEl>
                                          <p:spTgt spid="78"/>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79"/>
                                        </p:tgtEl>
                                        <p:attrNameLst>
                                          <p:attrName>style.visibility</p:attrName>
                                        </p:attrNameLst>
                                      </p:cBhvr>
                                      <p:to>
                                        <p:strVal val="visible"/>
                                      </p:to>
                                    </p:set>
                                    <p:anim calcmode="lin" valueType="num">
                                      <p:cBhvr>
                                        <p:cTn id="767" dur="3500" fill="hold"/>
                                        <p:tgtEl>
                                          <p:spTgt spid="79"/>
                                        </p:tgtEl>
                                        <p:attrNameLst>
                                          <p:attrName>ppt_w</p:attrName>
                                        </p:attrNameLst>
                                      </p:cBhvr>
                                      <p:tavLst>
                                        <p:tav tm="0">
                                          <p:val>
                                            <p:strVal val="#ppt_w"/>
                                          </p:val>
                                        </p:tav>
                                        <p:tav tm="100000">
                                          <p:val>
                                            <p:strVal val="#ppt_w"/>
                                          </p:val>
                                        </p:tav>
                                      </p:tavLst>
                                    </p:anim>
                                    <p:anim calcmode="lin" valueType="num">
                                      <p:cBhvr>
                                        <p:cTn id="768" dur="3500" fill="hold"/>
                                        <p:tgtEl>
                                          <p:spTgt spid="79"/>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3500" fill="hold"/>
                                        <p:tgtEl>
                                          <p:spTgt spid="79"/>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3500"/>
                                        <p:tgtEl>
                                          <p:spTgt spid="79"/>
                                        </p:tgtEl>
                                        <p:attrNameLst>
                                          <p:attrName>ppt_x</p:attrName>
                                        </p:attrNameLst>
                                      </p:cBhvr>
                                      <p:tavLst>
                                        <p:tav tm="0">
                                          <p:val>
                                            <p:strVal val="ppt_x"/>
                                          </p:val>
                                        </p:tav>
                                        <p:tav tm="100000">
                                          <p:val>
                                            <p:strVal val="1+ppt_w/2"/>
                                          </p:val>
                                        </p:tav>
                                      </p:tavLst>
                                    </p:anim>
                                    <p:anim calcmode="lin" valueType="num">
                                      <p:cBhvr additive="base">
                                        <p:cTn id="773" dur="3500"/>
                                        <p:tgtEl>
                                          <p:spTgt spid="79"/>
                                        </p:tgtEl>
                                        <p:attrNameLst>
                                          <p:attrName>ppt_y</p:attrName>
                                        </p:attrNameLst>
                                      </p:cBhvr>
                                      <p:tavLst>
                                        <p:tav tm="0">
                                          <p:val>
                                            <p:strVal val="ppt_y"/>
                                          </p:val>
                                        </p:tav>
                                        <p:tav tm="100000">
                                          <p:val>
                                            <p:strVal val="1+ppt_h/2"/>
                                          </p:val>
                                        </p:tav>
                                      </p:tavLst>
                                    </p:anim>
                                    <p:set>
                                      <p:cBhvr>
                                        <p:cTn id="774" dur="1" fill="hold">
                                          <p:stCondLst>
                                            <p:cond delay="3499"/>
                                          </p:stCondLst>
                                        </p:cTn>
                                        <p:tgtEl>
                                          <p:spTgt spid="79"/>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80"/>
                                        </p:tgtEl>
                                        <p:attrNameLst>
                                          <p:attrName>style.visibility</p:attrName>
                                        </p:attrNameLst>
                                      </p:cBhvr>
                                      <p:to>
                                        <p:strVal val="visible"/>
                                      </p:to>
                                    </p:set>
                                    <p:anim calcmode="lin" valueType="num">
                                      <p:cBhvr>
                                        <p:cTn id="777" dur="3500" fill="hold"/>
                                        <p:tgtEl>
                                          <p:spTgt spid="80"/>
                                        </p:tgtEl>
                                        <p:attrNameLst>
                                          <p:attrName>ppt_w</p:attrName>
                                        </p:attrNameLst>
                                      </p:cBhvr>
                                      <p:tavLst>
                                        <p:tav tm="0">
                                          <p:val>
                                            <p:strVal val="#ppt_w"/>
                                          </p:val>
                                        </p:tav>
                                        <p:tav tm="100000">
                                          <p:val>
                                            <p:strVal val="#ppt_w"/>
                                          </p:val>
                                        </p:tav>
                                      </p:tavLst>
                                    </p:anim>
                                    <p:anim calcmode="lin" valueType="num">
                                      <p:cBhvr>
                                        <p:cTn id="778" dur="3500" fill="hold"/>
                                        <p:tgtEl>
                                          <p:spTgt spid="80"/>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3500" fill="hold"/>
                                        <p:tgtEl>
                                          <p:spTgt spid="80"/>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3500"/>
                                        <p:tgtEl>
                                          <p:spTgt spid="80"/>
                                        </p:tgtEl>
                                        <p:attrNameLst>
                                          <p:attrName>ppt_x</p:attrName>
                                        </p:attrNameLst>
                                      </p:cBhvr>
                                      <p:tavLst>
                                        <p:tav tm="0">
                                          <p:val>
                                            <p:strVal val="ppt_x"/>
                                          </p:val>
                                        </p:tav>
                                        <p:tav tm="100000">
                                          <p:val>
                                            <p:strVal val="1+ppt_w/2"/>
                                          </p:val>
                                        </p:tav>
                                      </p:tavLst>
                                    </p:anim>
                                    <p:anim calcmode="lin" valueType="num">
                                      <p:cBhvr additive="base">
                                        <p:cTn id="783" dur="3500"/>
                                        <p:tgtEl>
                                          <p:spTgt spid="80"/>
                                        </p:tgtEl>
                                        <p:attrNameLst>
                                          <p:attrName>ppt_y</p:attrName>
                                        </p:attrNameLst>
                                      </p:cBhvr>
                                      <p:tavLst>
                                        <p:tav tm="0">
                                          <p:val>
                                            <p:strVal val="ppt_y"/>
                                          </p:val>
                                        </p:tav>
                                        <p:tav tm="100000">
                                          <p:val>
                                            <p:strVal val="1+ppt_h/2"/>
                                          </p:val>
                                        </p:tav>
                                      </p:tavLst>
                                    </p:anim>
                                    <p:set>
                                      <p:cBhvr>
                                        <p:cTn id="784" dur="1" fill="hold">
                                          <p:stCondLst>
                                            <p:cond delay="3499"/>
                                          </p:stCondLst>
                                        </p:cTn>
                                        <p:tgtEl>
                                          <p:spTgt spid="80"/>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81"/>
                                        </p:tgtEl>
                                        <p:attrNameLst>
                                          <p:attrName>style.visibility</p:attrName>
                                        </p:attrNameLst>
                                      </p:cBhvr>
                                      <p:to>
                                        <p:strVal val="visible"/>
                                      </p:to>
                                    </p:set>
                                    <p:anim calcmode="lin" valueType="num">
                                      <p:cBhvr>
                                        <p:cTn id="787" dur="3500" fill="hold"/>
                                        <p:tgtEl>
                                          <p:spTgt spid="81"/>
                                        </p:tgtEl>
                                        <p:attrNameLst>
                                          <p:attrName>ppt_w</p:attrName>
                                        </p:attrNameLst>
                                      </p:cBhvr>
                                      <p:tavLst>
                                        <p:tav tm="0">
                                          <p:val>
                                            <p:strVal val="#ppt_w"/>
                                          </p:val>
                                        </p:tav>
                                        <p:tav tm="100000">
                                          <p:val>
                                            <p:strVal val="#ppt_w"/>
                                          </p:val>
                                        </p:tav>
                                      </p:tavLst>
                                    </p:anim>
                                    <p:anim calcmode="lin" valueType="num">
                                      <p:cBhvr>
                                        <p:cTn id="788" dur="3500" fill="hold"/>
                                        <p:tgtEl>
                                          <p:spTgt spid="81"/>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3500" fill="hold"/>
                                        <p:tgtEl>
                                          <p:spTgt spid="81"/>
                                        </p:tgtEl>
                                        <p:attrNameLst>
                                          <p:attrName>r</p:attrName>
                                        </p:attrNameLst>
                                      </p:cBhvr>
                                    </p:animRot>
                                  </p:childTnLst>
                                </p:cTn>
                              </p:par>
                              <p:par>
                                <p:cTn id="791" presetID="2" presetClass="exit" presetSubtype="9" fill="hold" grpId="2" nodeType="withEffect">
                                  <p:stCondLst>
                                    <p:cond delay="0"/>
                                  </p:stCondLst>
                                  <p:childTnLst>
                                    <p:anim calcmode="lin" valueType="num">
                                      <p:cBhvr additive="base">
                                        <p:cTn id="792" dur="3500"/>
                                        <p:tgtEl>
                                          <p:spTgt spid="81"/>
                                        </p:tgtEl>
                                        <p:attrNameLst>
                                          <p:attrName>ppt_x</p:attrName>
                                        </p:attrNameLst>
                                      </p:cBhvr>
                                      <p:tavLst>
                                        <p:tav tm="0">
                                          <p:val>
                                            <p:strVal val="ppt_x"/>
                                          </p:val>
                                        </p:tav>
                                        <p:tav tm="100000">
                                          <p:val>
                                            <p:strVal val="0-ppt_w/2"/>
                                          </p:val>
                                        </p:tav>
                                      </p:tavLst>
                                    </p:anim>
                                    <p:anim calcmode="lin" valueType="num">
                                      <p:cBhvr additive="base">
                                        <p:cTn id="793" dur="3500"/>
                                        <p:tgtEl>
                                          <p:spTgt spid="81"/>
                                        </p:tgtEl>
                                        <p:attrNameLst>
                                          <p:attrName>ppt_y</p:attrName>
                                        </p:attrNameLst>
                                      </p:cBhvr>
                                      <p:tavLst>
                                        <p:tav tm="0">
                                          <p:val>
                                            <p:strVal val="ppt_y"/>
                                          </p:val>
                                        </p:tav>
                                        <p:tav tm="100000">
                                          <p:val>
                                            <p:strVal val="0-ppt_h/2"/>
                                          </p:val>
                                        </p:tav>
                                      </p:tavLst>
                                    </p:anim>
                                    <p:set>
                                      <p:cBhvr>
                                        <p:cTn id="794" dur="1" fill="hold">
                                          <p:stCondLst>
                                            <p:cond delay="3499"/>
                                          </p:stCondLst>
                                        </p:cTn>
                                        <p:tgtEl>
                                          <p:spTgt spid="81"/>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82"/>
                                        </p:tgtEl>
                                        <p:attrNameLst>
                                          <p:attrName>style.visibility</p:attrName>
                                        </p:attrNameLst>
                                      </p:cBhvr>
                                      <p:to>
                                        <p:strVal val="visible"/>
                                      </p:to>
                                    </p:set>
                                    <p:anim calcmode="lin" valueType="num">
                                      <p:cBhvr>
                                        <p:cTn id="797" dur="3500" fill="hold"/>
                                        <p:tgtEl>
                                          <p:spTgt spid="82"/>
                                        </p:tgtEl>
                                        <p:attrNameLst>
                                          <p:attrName>ppt_w</p:attrName>
                                        </p:attrNameLst>
                                      </p:cBhvr>
                                      <p:tavLst>
                                        <p:tav tm="0">
                                          <p:val>
                                            <p:strVal val="#ppt_w"/>
                                          </p:val>
                                        </p:tav>
                                        <p:tav tm="100000">
                                          <p:val>
                                            <p:strVal val="#ppt_w"/>
                                          </p:val>
                                        </p:tav>
                                      </p:tavLst>
                                    </p:anim>
                                    <p:anim calcmode="lin" valueType="num">
                                      <p:cBhvr>
                                        <p:cTn id="798" dur="3500" fill="hold"/>
                                        <p:tgtEl>
                                          <p:spTgt spid="82"/>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3500" fill="hold"/>
                                        <p:tgtEl>
                                          <p:spTgt spid="82"/>
                                        </p:tgtEl>
                                        <p:attrNameLst>
                                          <p:attrName>r</p:attrName>
                                        </p:attrNameLst>
                                      </p:cBhvr>
                                    </p:animRot>
                                  </p:childTnLst>
                                </p:cTn>
                              </p:par>
                              <p:par>
                                <p:cTn id="801" presetID="2" presetClass="exit" presetSubtype="9" fill="hold" grpId="2" nodeType="withEffect">
                                  <p:stCondLst>
                                    <p:cond delay="0"/>
                                  </p:stCondLst>
                                  <p:childTnLst>
                                    <p:anim calcmode="lin" valueType="num">
                                      <p:cBhvr additive="base">
                                        <p:cTn id="802" dur="3500"/>
                                        <p:tgtEl>
                                          <p:spTgt spid="82"/>
                                        </p:tgtEl>
                                        <p:attrNameLst>
                                          <p:attrName>ppt_x</p:attrName>
                                        </p:attrNameLst>
                                      </p:cBhvr>
                                      <p:tavLst>
                                        <p:tav tm="0">
                                          <p:val>
                                            <p:strVal val="ppt_x"/>
                                          </p:val>
                                        </p:tav>
                                        <p:tav tm="100000">
                                          <p:val>
                                            <p:strVal val="0-ppt_w/2"/>
                                          </p:val>
                                        </p:tav>
                                      </p:tavLst>
                                    </p:anim>
                                    <p:anim calcmode="lin" valueType="num">
                                      <p:cBhvr additive="base">
                                        <p:cTn id="803" dur="3500"/>
                                        <p:tgtEl>
                                          <p:spTgt spid="82"/>
                                        </p:tgtEl>
                                        <p:attrNameLst>
                                          <p:attrName>ppt_y</p:attrName>
                                        </p:attrNameLst>
                                      </p:cBhvr>
                                      <p:tavLst>
                                        <p:tav tm="0">
                                          <p:val>
                                            <p:strVal val="ppt_y"/>
                                          </p:val>
                                        </p:tav>
                                        <p:tav tm="100000">
                                          <p:val>
                                            <p:strVal val="0-ppt_h/2"/>
                                          </p:val>
                                        </p:tav>
                                      </p:tavLst>
                                    </p:anim>
                                    <p:set>
                                      <p:cBhvr>
                                        <p:cTn id="804" dur="1" fill="hold">
                                          <p:stCondLst>
                                            <p:cond delay="3499"/>
                                          </p:stCondLst>
                                        </p:cTn>
                                        <p:tgtEl>
                                          <p:spTgt spid="82"/>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83"/>
                                        </p:tgtEl>
                                        <p:attrNameLst>
                                          <p:attrName>style.visibility</p:attrName>
                                        </p:attrNameLst>
                                      </p:cBhvr>
                                      <p:to>
                                        <p:strVal val="visible"/>
                                      </p:to>
                                    </p:set>
                                    <p:anim calcmode="lin" valueType="num">
                                      <p:cBhvr>
                                        <p:cTn id="807" dur="3500" fill="hold"/>
                                        <p:tgtEl>
                                          <p:spTgt spid="83"/>
                                        </p:tgtEl>
                                        <p:attrNameLst>
                                          <p:attrName>ppt_w</p:attrName>
                                        </p:attrNameLst>
                                      </p:cBhvr>
                                      <p:tavLst>
                                        <p:tav tm="0">
                                          <p:val>
                                            <p:strVal val="#ppt_w"/>
                                          </p:val>
                                        </p:tav>
                                        <p:tav tm="100000">
                                          <p:val>
                                            <p:strVal val="#ppt_w"/>
                                          </p:val>
                                        </p:tav>
                                      </p:tavLst>
                                    </p:anim>
                                    <p:anim calcmode="lin" valueType="num">
                                      <p:cBhvr>
                                        <p:cTn id="808" dur="3500" fill="hold"/>
                                        <p:tgtEl>
                                          <p:spTgt spid="83"/>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3500" fill="hold"/>
                                        <p:tgtEl>
                                          <p:spTgt spid="83"/>
                                        </p:tgtEl>
                                        <p:attrNameLst>
                                          <p:attrName>r</p:attrName>
                                        </p:attrNameLst>
                                      </p:cBhvr>
                                    </p:animRot>
                                  </p:childTnLst>
                                </p:cTn>
                              </p:par>
                              <p:par>
                                <p:cTn id="811" presetID="2" presetClass="exit" presetSubtype="9" fill="hold" grpId="2" nodeType="withEffect">
                                  <p:stCondLst>
                                    <p:cond delay="0"/>
                                  </p:stCondLst>
                                  <p:childTnLst>
                                    <p:anim calcmode="lin" valueType="num">
                                      <p:cBhvr additive="base">
                                        <p:cTn id="812" dur="3500"/>
                                        <p:tgtEl>
                                          <p:spTgt spid="83"/>
                                        </p:tgtEl>
                                        <p:attrNameLst>
                                          <p:attrName>ppt_x</p:attrName>
                                        </p:attrNameLst>
                                      </p:cBhvr>
                                      <p:tavLst>
                                        <p:tav tm="0">
                                          <p:val>
                                            <p:strVal val="ppt_x"/>
                                          </p:val>
                                        </p:tav>
                                        <p:tav tm="100000">
                                          <p:val>
                                            <p:strVal val="0-ppt_w/2"/>
                                          </p:val>
                                        </p:tav>
                                      </p:tavLst>
                                    </p:anim>
                                    <p:anim calcmode="lin" valueType="num">
                                      <p:cBhvr additive="base">
                                        <p:cTn id="813" dur="3500"/>
                                        <p:tgtEl>
                                          <p:spTgt spid="83"/>
                                        </p:tgtEl>
                                        <p:attrNameLst>
                                          <p:attrName>ppt_y</p:attrName>
                                        </p:attrNameLst>
                                      </p:cBhvr>
                                      <p:tavLst>
                                        <p:tav tm="0">
                                          <p:val>
                                            <p:strVal val="ppt_y"/>
                                          </p:val>
                                        </p:tav>
                                        <p:tav tm="100000">
                                          <p:val>
                                            <p:strVal val="0-ppt_h/2"/>
                                          </p:val>
                                        </p:tav>
                                      </p:tavLst>
                                    </p:anim>
                                    <p:set>
                                      <p:cBhvr>
                                        <p:cTn id="814" dur="1" fill="hold">
                                          <p:stCondLst>
                                            <p:cond delay="3499"/>
                                          </p:stCondLst>
                                        </p:cTn>
                                        <p:tgtEl>
                                          <p:spTgt spid="83"/>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84"/>
                                        </p:tgtEl>
                                        <p:attrNameLst>
                                          <p:attrName>style.visibility</p:attrName>
                                        </p:attrNameLst>
                                      </p:cBhvr>
                                      <p:to>
                                        <p:strVal val="visible"/>
                                      </p:to>
                                    </p:set>
                                    <p:anim calcmode="lin" valueType="num">
                                      <p:cBhvr>
                                        <p:cTn id="817" dur="3500" fill="hold"/>
                                        <p:tgtEl>
                                          <p:spTgt spid="84"/>
                                        </p:tgtEl>
                                        <p:attrNameLst>
                                          <p:attrName>ppt_w</p:attrName>
                                        </p:attrNameLst>
                                      </p:cBhvr>
                                      <p:tavLst>
                                        <p:tav tm="0">
                                          <p:val>
                                            <p:strVal val="#ppt_w"/>
                                          </p:val>
                                        </p:tav>
                                        <p:tav tm="100000">
                                          <p:val>
                                            <p:strVal val="#ppt_w"/>
                                          </p:val>
                                        </p:tav>
                                      </p:tavLst>
                                    </p:anim>
                                    <p:anim calcmode="lin" valueType="num">
                                      <p:cBhvr>
                                        <p:cTn id="818" dur="3500" fill="hold"/>
                                        <p:tgtEl>
                                          <p:spTgt spid="84"/>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3500" fill="hold"/>
                                        <p:tgtEl>
                                          <p:spTgt spid="84"/>
                                        </p:tgtEl>
                                        <p:attrNameLst>
                                          <p:attrName>r</p:attrName>
                                        </p:attrNameLst>
                                      </p:cBhvr>
                                    </p:animRot>
                                  </p:childTnLst>
                                </p:cTn>
                              </p:par>
                              <p:par>
                                <p:cTn id="821" presetID="2" presetClass="exit" presetSubtype="9" fill="hold" grpId="2" nodeType="withEffect">
                                  <p:stCondLst>
                                    <p:cond delay="0"/>
                                  </p:stCondLst>
                                  <p:childTnLst>
                                    <p:anim calcmode="lin" valueType="num">
                                      <p:cBhvr additive="base">
                                        <p:cTn id="822" dur="3500"/>
                                        <p:tgtEl>
                                          <p:spTgt spid="84"/>
                                        </p:tgtEl>
                                        <p:attrNameLst>
                                          <p:attrName>ppt_x</p:attrName>
                                        </p:attrNameLst>
                                      </p:cBhvr>
                                      <p:tavLst>
                                        <p:tav tm="0">
                                          <p:val>
                                            <p:strVal val="ppt_x"/>
                                          </p:val>
                                        </p:tav>
                                        <p:tav tm="100000">
                                          <p:val>
                                            <p:strVal val="0-ppt_w/2"/>
                                          </p:val>
                                        </p:tav>
                                      </p:tavLst>
                                    </p:anim>
                                    <p:anim calcmode="lin" valueType="num">
                                      <p:cBhvr additive="base">
                                        <p:cTn id="823" dur="3500"/>
                                        <p:tgtEl>
                                          <p:spTgt spid="84"/>
                                        </p:tgtEl>
                                        <p:attrNameLst>
                                          <p:attrName>ppt_y</p:attrName>
                                        </p:attrNameLst>
                                      </p:cBhvr>
                                      <p:tavLst>
                                        <p:tav tm="0">
                                          <p:val>
                                            <p:strVal val="ppt_y"/>
                                          </p:val>
                                        </p:tav>
                                        <p:tav tm="100000">
                                          <p:val>
                                            <p:strVal val="0-ppt_h/2"/>
                                          </p:val>
                                        </p:tav>
                                      </p:tavLst>
                                    </p:anim>
                                    <p:set>
                                      <p:cBhvr>
                                        <p:cTn id="824" dur="1" fill="hold">
                                          <p:stCondLst>
                                            <p:cond delay="3499"/>
                                          </p:stCondLst>
                                        </p:cTn>
                                        <p:tgtEl>
                                          <p:spTgt spid="84"/>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85"/>
                                        </p:tgtEl>
                                        <p:attrNameLst>
                                          <p:attrName>style.visibility</p:attrName>
                                        </p:attrNameLst>
                                      </p:cBhvr>
                                      <p:to>
                                        <p:strVal val="visible"/>
                                      </p:to>
                                    </p:set>
                                    <p:anim calcmode="lin" valueType="num">
                                      <p:cBhvr>
                                        <p:cTn id="827" dur="3500" fill="hold"/>
                                        <p:tgtEl>
                                          <p:spTgt spid="85"/>
                                        </p:tgtEl>
                                        <p:attrNameLst>
                                          <p:attrName>ppt_w</p:attrName>
                                        </p:attrNameLst>
                                      </p:cBhvr>
                                      <p:tavLst>
                                        <p:tav tm="0">
                                          <p:val>
                                            <p:strVal val="#ppt_w"/>
                                          </p:val>
                                        </p:tav>
                                        <p:tav tm="100000">
                                          <p:val>
                                            <p:strVal val="#ppt_w"/>
                                          </p:val>
                                        </p:tav>
                                      </p:tavLst>
                                    </p:anim>
                                    <p:anim calcmode="lin" valueType="num">
                                      <p:cBhvr>
                                        <p:cTn id="828" dur="3500" fill="hold"/>
                                        <p:tgtEl>
                                          <p:spTgt spid="85"/>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3500" fill="hold"/>
                                        <p:tgtEl>
                                          <p:spTgt spid="85"/>
                                        </p:tgtEl>
                                        <p:attrNameLst>
                                          <p:attrName>r</p:attrName>
                                        </p:attrNameLst>
                                      </p:cBhvr>
                                    </p:animRot>
                                  </p:childTnLst>
                                </p:cTn>
                              </p:par>
                              <p:par>
                                <p:cTn id="831" presetID="2" presetClass="exit" presetSubtype="9" fill="hold" grpId="2" nodeType="withEffect">
                                  <p:stCondLst>
                                    <p:cond delay="0"/>
                                  </p:stCondLst>
                                  <p:childTnLst>
                                    <p:anim calcmode="lin" valueType="num">
                                      <p:cBhvr additive="base">
                                        <p:cTn id="832" dur="3500"/>
                                        <p:tgtEl>
                                          <p:spTgt spid="85"/>
                                        </p:tgtEl>
                                        <p:attrNameLst>
                                          <p:attrName>ppt_x</p:attrName>
                                        </p:attrNameLst>
                                      </p:cBhvr>
                                      <p:tavLst>
                                        <p:tav tm="0">
                                          <p:val>
                                            <p:strVal val="ppt_x"/>
                                          </p:val>
                                        </p:tav>
                                        <p:tav tm="100000">
                                          <p:val>
                                            <p:strVal val="0-ppt_w/2"/>
                                          </p:val>
                                        </p:tav>
                                      </p:tavLst>
                                    </p:anim>
                                    <p:anim calcmode="lin" valueType="num">
                                      <p:cBhvr additive="base">
                                        <p:cTn id="833" dur="3500"/>
                                        <p:tgtEl>
                                          <p:spTgt spid="85"/>
                                        </p:tgtEl>
                                        <p:attrNameLst>
                                          <p:attrName>ppt_y</p:attrName>
                                        </p:attrNameLst>
                                      </p:cBhvr>
                                      <p:tavLst>
                                        <p:tav tm="0">
                                          <p:val>
                                            <p:strVal val="ppt_y"/>
                                          </p:val>
                                        </p:tav>
                                        <p:tav tm="100000">
                                          <p:val>
                                            <p:strVal val="0-ppt_h/2"/>
                                          </p:val>
                                        </p:tav>
                                      </p:tavLst>
                                    </p:anim>
                                    <p:set>
                                      <p:cBhvr>
                                        <p:cTn id="834" dur="1" fill="hold">
                                          <p:stCondLst>
                                            <p:cond delay="3499"/>
                                          </p:stCondLst>
                                        </p:cTn>
                                        <p:tgtEl>
                                          <p:spTgt spid="85"/>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86"/>
                                        </p:tgtEl>
                                        <p:attrNameLst>
                                          <p:attrName>style.visibility</p:attrName>
                                        </p:attrNameLst>
                                      </p:cBhvr>
                                      <p:to>
                                        <p:strVal val="visible"/>
                                      </p:to>
                                    </p:set>
                                    <p:anim calcmode="lin" valueType="num">
                                      <p:cBhvr>
                                        <p:cTn id="837" dur="3500" fill="hold"/>
                                        <p:tgtEl>
                                          <p:spTgt spid="86"/>
                                        </p:tgtEl>
                                        <p:attrNameLst>
                                          <p:attrName>ppt_w</p:attrName>
                                        </p:attrNameLst>
                                      </p:cBhvr>
                                      <p:tavLst>
                                        <p:tav tm="0">
                                          <p:val>
                                            <p:strVal val="#ppt_w"/>
                                          </p:val>
                                        </p:tav>
                                        <p:tav tm="100000">
                                          <p:val>
                                            <p:strVal val="#ppt_w"/>
                                          </p:val>
                                        </p:tav>
                                      </p:tavLst>
                                    </p:anim>
                                    <p:anim calcmode="lin" valueType="num">
                                      <p:cBhvr>
                                        <p:cTn id="838" dur="3500" fill="hold"/>
                                        <p:tgtEl>
                                          <p:spTgt spid="86"/>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3500" fill="hold"/>
                                        <p:tgtEl>
                                          <p:spTgt spid="86"/>
                                        </p:tgtEl>
                                        <p:attrNameLst>
                                          <p:attrName>r</p:attrName>
                                        </p:attrNameLst>
                                      </p:cBhvr>
                                    </p:animRot>
                                  </p:childTnLst>
                                </p:cTn>
                              </p:par>
                              <p:par>
                                <p:cTn id="841" presetID="2" presetClass="exit" presetSubtype="9" fill="hold" grpId="2" nodeType="withEffect">
                                  <p:stCondLst>
                                    <p:cond delay="0"/>
                                  </p:stCondLst>
                                  <p:childTnLst>
                                    <p:anim calcmode="lin" valueType="num">
                                      <p:cBhvr additive="base">
                                        <p:cTn id="842" dur="3500"/>
                                        <p:tgtEl>
                                          <p:spTgt spid="86"/>
                                        </p:tgtEl>
                                        <p:attrNameLst>
                                          <p:attrName>ppt_x</p:attrName>
                                        </p:attrNameLst>
                                      </p:cBhvr>
                                      <p:tavLst>
                                        <p:tav tm="0">
                                          <p:val>
                                            <p:strVal val="ppt_x"/>
                                          </p:val>
                                        </p:tav>
                                        <p:tav tm="100000">
                                          <p:val>
                                            <p:strVal val="0-ppt_w/2"/>
                                          </p:val>
                                        </p:tav>
                                      </p:tavLst>
                                    </p:anim>
                                    <p:anim calcmode="lin" valueType="num">
                                      <p:cBhvr additive="base">
                                        <p:cTn id="843" dur="3500"/>
                                        <p:tgtEl>
                                          <p:spTgt spid="86"/>
                                        </p:tgtEl>
                                        <p:attrNameLst>
                                          <p:attrName>ppt_y</p:attrName>
                                        </p:attrNameLst>
                                      </p:cBhvr>
                                      <p:tavLst>
                                        <p:tav tm="0">
                                          <p:val>
                                            <p:strVal val="ppt_y"/>
                                          </p:val>
                                        </p:tav>
                                        <p:tav tm="100000">
                                          <p:val>
                                            <p:strVal val="0-ppt_h/2"/>
                                          </p:val>
                                        </p:tav>
                                      </p:tavLst>
                                    </p:anim>
                                    <p:set>
                                      <p:cBhvr>
                                        <p:cTn id="844" dur="1" fill="hold">
                                          <p:stCondLst>
                                            <p:cond delay="3499"/>
                                          </p:stCondLst>
                                        </p:cTn>
                                        <p:tgtEl>
                                          <p:spTgt spid="86"/>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87"/>
                                        </p:tgtEl>
                                        <p:attrNameLst>
                                          <p:attrName>style.visibility</p:attrName>
                                        </p:attrNameLst>
                                      </p:cBhvr>
                                      <p:to>
                                        <p:strVal val="visible"/>
                                      </p:to>
                                    </p:set>
                                    <p:anim calcmode="lin" valueType="num">
                                      <p:cBhvr>
                                        <p:cTn id="847" dur="3500" fill="hold"/>
                                        <p:tgtEl>
                                          <p:spTgt spid="87"/>
                                        </p:tgtEl>
                                        <p:attrNameLst>
                                          <p:attrName>ppt_w</p:attrName>
                                        </p:attrNameLst>
                                      </p:cBhvr>
                                      <p:tavLst>
                                        <p:tav tm="0">
                                          <p:val>
                                            <p:strVal val="#ppt_w"/>
                                          </p:val>
                                        </p:tav>
                                        <p:tav tm="100000">
                                          <p:val>
                                            <p:strVal val="#ppt_w"/>
                                          </p:val>
                                        </p:tav>
                                      </p:tavLst>
                                    </p:anim>
                                    <p:anim calcmode="lin" valueType="num">
                                      <p:cBhvr>
                                        <p:cTn id="848" dur="3500" fill="hold"/>
                                        <p:tgtEl>
                                          <p:spTgt spid="87"/>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3500" fill="hold"/>
                                        <p:tgtEl>
                                          <p:spTgt spid="87"/>
                                        </p:tgtEl>
                                        <p:attrNameLst>
                                          <p:attrName>r</p:attrName>
                                        </p:attrNameLst>
                                      </p:cBhvr>
                                    </p:animRot>
                                  </p:childTnLst>
                                </p:cTn>
                              </p:par>
                              <p:par>
                                <p:cTn id="851" presetID="2" presetClass="exit" presetSubtype="9" fill="hold" grpId="2" nodeType="withEffect">
                                  <p:stCondLst>
                                    <p:cond delay="0"/>
                                  </p:stCondLst>
                                  <p:childTnLst>
                                    <p:anim calcmode="lin" valueType="num">
                                      <p:cBhvr additive="base">
                                        <p:cTn id="852" dur="3500"/>
                                        <p:tgtEl>
                                          <p:spTgt spid="87"/>
                                        </p:tgtEl>
                                        <p:attrNameLst>
                                          <p:attrName>ppt_x</p:attrName>
                                        </p:attrNameLst>
                                      </p:cBhvr>
                                      <p:tavLst>
                                        <p:tav tm="0">
                                          <p:val>
                                            <p:strVal val="ppt_x"/>
                                          </p:val>
                                        </p:tav>
                                        <p:tav tm="100000">
                                          <p:val>
                                            <p:strVal val="0-ppt_w/2"/>
                                          </p:val>
                                        </p:tav>
                                      </p:tavLst>
                                    </p:anim>
                                    <p:anim calcmode="lin" valueType="num">
                                      <p:cBhvr additive="base">
                                        <p:cTn id="853" dur="3500"/>
                                        <p:tgtEl>
                                          <p:spTgt spid="87"/>
                                        </p:tgtEl>
                                        <p:attrNameLst>
                                          <p:attrName>ppt_y</p:attrName>
                                        </p:attrNameLst>
                                      </p:cBhvr>
                                      <p:tavLst>
                                        <p:tav tm="0">
                                          <p:val>
                                            <p:strVal val="ppt_y"/>
                                          </p:val>
                                        </p:tav>
                                        <p:tav tm="100000">
                                          <p:val>
                                            <p:strVal val="0-ppt_h/2"/>
                                          </p:val>
                                        </p:tav>
                                      </p:tavLst>
                                    </p:anim>
                                    <p:set>
                                      <p:cBhvr>
                                        <p:cTn id="854" dur="1" fill="hold">
                                          <p:stCondLst>
                                            <p:cond delay="3499"/>
                                          </p:stCondLst>
                                        </p:cTn>
                                        <p:tgtEl>
                                          <p:spTgt spid="87"/>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88"/>
                                        </p:tgtEl>
                                        <p:attrNameLst>
                                          <p:attrName>style.visibility</p:attrName>
                                        </p:attrNameLst>
                                      </p:cBhvr>
                                      <p:to>
                                        <p:strVal val="visible"/>
                                      </p:to>
                                    </p:set>
                                    <p:anim calcmode="lin" valueType="num">
                                      <p:cBhvr>
                                        <p:cTn id="857" dur="3500" fill="hold"/>
                                        <p:tgtEl>
                                          <p:spTgt spid="88"/>
                                        </p:tgtEl>
                                        <p:attrNameLst>
                                          <p:attrName>ppt_w</p:attrName>
                                        </p:attrNameLst>
                                      </p:cBhvr>
                                      <p:tavLst>
                                        <p:tav tm="0">
                                          <p:val>
                                            <p:strVal val="#ppt_w"/>
                                          </p:val>
                                        </p:tav>
                                        <p:tav tm="100000">
                                          <p:val>
                                            <p:strVal val="#ppt_w"/>
                                          </p:val>
                                        </p:tav>
                                      </p:tavLst>
                                    </p:anim>
                                    <p:anim calcmode="lin" valueType="num">
                                      <p:cBhvr>
                                        <p:cTn id="858" dur="3500" fill="hold"/>
                                        <p:tgtEl>
                                          <p:spTgt spid="88"/>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3500" fill="hold"/>
                                        <p:tgtEl>
                                          <p:spTgt spid="88"/>
                                        </p:tgtEl>
                                        <p:attrNameLst>
                                          <p:attrName>r</p:attrName>
                                        </p:attrNameLst>
                                      </p:cBhvr>
                                    </p:animRot>
                                  </p:childTnLst>
                                </p:cTn>
                              </p:par>
                              <p:par>
                                <p:cTn id="861" presetID="2" presetClass="exit" presetSubtype="9" fill="hold" grpId="2" nodeType="withEffect">
                                  <p:stCondLst>
                                    <p:cond delay="0"/>
                                  </p:stCondLst>
                                  <p:childTnLst>
                                    <p:anim calcmode="lin" valueType="num">
                                      <p:cBhvr additive="base">
                                        <p:cTn id="862" dur="3500"/>
                                        <p:tgtEl>
                                          <p:spTgt spid="88"/>
                                        </p:tgtEl>
                                        <p:attrNameLst>
                                          <p:attrName>ppt_x</p:attrName>
                                        </p:attrNameLst>
                                      </p:cBhvr>
                                      <p:tavLst>
                                        <p:tav tm="0">
                                          <p:val>
                                            <p:strVal val="ppt_x"/>
                                          </p:val>
                                        </p:tav>
                                        <p:tav tm="100000">
                                          <p:val>
                                            <p:strVal val="0-ppt_w/2"/>
                                          </p:val>
                                        </p:tav>
                                      </p:tavLst>
                                    </p:anim>
                                    <p:anim calcmode="lin" valueType="num">
                                      <p:cBhvr additive="base">
                                        <p:cTn id="863" dur="3500"/>
                                        <p:tgtEl>
                                          <p:spTgt spid="88"/>
                                        </p:tgtEl>
                                        <p:attrNameLst>
                                          <p:attrName>ppt_y</p:attrName>
                                        </p:attrNameLst>
                                      </p:cBhvr>
                                      <p:tavLst>
                                        <p:tav tm="0">
                                          <p:val>
                                            <p:strVal val="ppt_y"/>
                                          </p:val>
                                        </p:tav>
                                        <p:tav tm="100000">
                                          <p:val>
                                            <p:strVal val="0-ppt_h/2"/>
                                          </p:val>
                                        </p:tav>
                                      </p:tavLst>
                                    </p:anim>
                                    <p:set>
                                      <p:cBhvr>
                                        <p:cTn id="864" dur="1" fill="hold">
                                          <p:stCondLst>
                                            <p:cond delay="3499"/>
                                          </p:stCondLst>
                                        </p:cTn>
                                        <p:tgtEl>
                                          <p:spTgt spid="88"/>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89"/>
                                        </p:tgtEl>
                                        <p:attrNameLst>
                                          <p:attrName>style.visibility</p:attrName>
                                        </p:attrNameLst>
                                      </p:cBhvr>
                                      <p:to>
                                        <p:strVal val="visible"/>
                                      </p:to>
                                    </p:set>
                                    <p:anim calcmode="lin" valueType="num">
                                      <p:cBhvr>
                                        <p:cTn id="867" dur="3500" fill="hold"/>
                                        <p:tgtEl>
                                          <p:spTgt spid="89"/>
                                        </p:tgtEl>
                                        <p:attrNameLst>
                                          <p:attrName>ppt_w</p:attrName>
                                        </p:attrNameLst>
                                      </p:cBhvr>
                                      <p:tavLst>
                                        <p:tav tm="0">
                                          <p:val>
                                            <p:strVal val="#ppt_w"/>
                                          </p:val>
                                        </p:tav>
                                        <p:tav tm="100000">
                                          <p:val>
                                            <p:strVal val="#ppt_w"/>
                                          </p:val>
                                        </p:tav>
                                      </p:tavLst>
                                    </p:anim>
                                    <p:anim calcmode="lin" valueType="num">
                                      <p:cBhvr>
                                        <p:cTn id="868" dur="3500" fill="hold"/>
                                        <p:tgtEl>
                                          <p:spTgt spid="89"/>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3500" fill="hold"/>
                                        <p:tgtEl>
                                          <p:spTgt spid="89"/>
                                        </p:tgtEl>
                                        <p:attrNameLst>
                                          <p:attrName>r</p:attrName>
                                        </p:attrNameLst>
                                      </p:cBhvr>
                                    </p:animRot>
                                  </p:childTnLst>
                                </p:cTn>
                              </p:par>
                              <p:par>
                                <p:cTn id="871" presetID="2" presetClass="exit" presetSubtype="9" fill="hold" grpId="2" nodeType="withEffect">
                                  <p:stCondLst>
                                    <p:cond delay="0"/>
                                  </p:stCondLst>
                                  <p:childTnLst>
                                    <p:anim calcmode="lin" valueType="num">
                                      <p:cBhvr additive="base">
                                        <p:cTn id="872" dur="3500"/>
                                        <p:tgtEl>
                                          <p:spTgt spid="89"/>
                                        </p:tgtEl>
                                        <p:attrNameLst>
                                          <p:attrName>ppt_x</p:attrName>
                                        </p:attrNameLst>
                                      </p:cBhvr>
                                      <p:tavLst>
                                        <p:tav tm="0">
                                          <p:val>
                                            <p:strVal val="ppt_x"/>
                                          </p:val>
                                        </p:tav>
                                        <p:tav tm="100000">
                                          <p:val>
                                            <p:strVal val="0-ppt_w/2"/>
                                          </p:val>
                                        </p:tav>
                                      </p:tavLst>
                                    </p:anim>
                                    <p:anim calcmode="lin" valueType="num">
                                      <p:cBhvr additive="base">
                                        <p:cTn id="873" dur="3500"/>
                                        <p:tgtEl>
                                          <p:spTgt spid="89"/>
                                        </p:tgtEl>
                                        <p:attrNameLst>
                                          <p:attrName>ppt_y</p:attrName>
                                        </p:attrNameLst>
                                      </p:cBhvr>
                                      <p:tavLst>
                                        <p:tav tm="0">
                                          <p:val>
                                            <p:strVal val="ppt_y"/>
                                          </p:val>
                                        </p:tav>
                                        <p:tav tm="100000">
                                          <p:val>
                                            <p:strVal val="0-ppt_h/2"/>
                                          </p:val>
                                        </p:tav>
                                      </p:tavLst>
                                    </p:anim>
                                    <p:set>
                                      <p:cBhvr>
                                        <p:cTn id="874" dur="1" fill="hold">
                                          <p:stCondLst>
                                            <p:cond delay="3499"/>
                                          </p:stCondLst>
                                        </p:cTn>
                                        <p:tgtEl>
                                          <p:spTgt spid="89"/>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90"/>
                                        </p:tgtEl>
                                        <p:attrNameLst>
                                          <p:attrName>style.visibility</p:attrName>
                                        </p:attrNameLst>
                                      </p:cBhvr>
                                      <p:to>
                                        <p:strVal val="visible"/>
                                      </p:to>
                                    </p:set>
                                    <p:anim calcmode="lin" valueType="num">
                                      <p:cBhvr>
                                        <p:cTn id="877" dur="3500" fill="hold"/>
                                        <p:tgtEl>
                                          <p:spTgt spid="90"/>
                                        </p:tgtEl>
                                        <p:attrNameLst>
                                          <p:attrName>ppt_w</p:attrName>
                                        </p:attrNameLst>
                                      </p:cBhvr>
                                      <p:tavLst>
                                        <p:tav tm="0">
                                          <p:val>
                                            <p:strVal val="#ppt_w"/>
                                          </p:val>
                                        </p:tav>
                                        <p:tav tm="100000">
                                          <p:val>
                                            <p:strVal val="#ppt_w"/>
                                          </p:val>
                                        </p:tav>
                                      </p:tavLst>
                                    </p:anim>
                                    <p:anim calcmode="lin" valueType="num">
                                      <p:cBhvr>
                                        <p:cTn id="878" dur="3500" fill="hold"/>
                                        <p:tgtEl>
                                          <p:spTgt spid="90"/>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3500" fill="hold"/>
                                        <p:tgtEl>
                                          <p:spTgt spid="90"/>
                                        </p:tgtEl>
                                        <p:attrNameLst>
                                          <p:attrName>r</p:attrName>
                                        </p:attrNameLst>
                                      </p:cBhvr>
                                    </p:animRot>
                                  </p:childTnLst>
                                </p:cTn>
                              </p:par>
                              <p:par>
                                <p:cTn id="881" presetID="2" presetClass="exit" presetSubtype="9" fill="hold" grpId="2" nodeType="withEffect">
                                  <p:stCondLst>
                                    <p:cond delay="0"/>
                                  </p:stCondLst>
                                  <p:childTnLst>
                                    <p:anim calcmode="lin" valueType="num">
                                      <p:cBhvr additive="base">
                                        <p:cTn id="882" dur="3500"/>
                                        <p:tgtEl>
                                          <p:spTgt spid="90"/>
                                        </p:tgtEl>
                                        <p:attrNameLst>
                                          <p:attrName>ppt_x</p:attrName>
                                        </p:attrNameLst>
                                      </p:cBhvr>
                                      <p:tavLst>
                                        <p:tav tm="0">
                                          <p:val>
                                            <p:strVal val="ppt_x"/>
                                          </p:val>
                                        </p:tav>
                                        <p:tav tm="100000">
                                          <p:val>
                                            <p:strVal val="0-ppt_w/2"/>
                                          </p:val>
                                        </p:tav>
                                      </p:tavLst>
                                    </p:anim>
                                    <p:anim calcmode="lin" valueType="num">
                                      <p:cBhvr additive="base">
                                        <p:cTn id="883" dur="3500"/>
                                        <p:tgtEl>
                                          <p:spTgt spid="90"/>
                                        </p:tgtEl>
                                        <p:attrNameLst>
                                          <p:attrName>ppt_y</p:attrName>
                                        </p:attrNameLst>
                                      </p:cBhvr>
                                      <p:tavLst>
                                        <p:tav tm="0">
                                          <p:val>
                                            <p:strVal val="ppt_y"/>
                                          </p:val>
                                        </p:tav>
                                        <p:tav tm="100000">
                                          <p:val>
                                            <p:strVal val="0-ppt_h/2"/>
                                          </p:val>
                                        </p:tav>
                                      </p:tavLst>
                                    </p:anim>
                                    <p:set>
                                      <p:cBhvr>
                                        <p:cTn id="884" dur="1" fill="hold">
                                          <p:stCondLst>
                                            <p:cond delay="3499"/>
                                          </p:stCondLst>
                                        </p:cTn>
                                        <p:tgtEl>
                                          <p:spTgt spid="90"/>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91"/>
                                        </p:tgtEl>
                                        <p:attrNameLst>
                                          <p:attrName>style.visibility</p:attrName>
                                        </p:attrNameLst>
                                      </p:cBhvr>
                                      <p:to>
                                        <p:strVal val="visible"/>
                                      </p:to>
                                    </p:set>
                                    <p:anim calcmode="lin" valueType="num">
                                      <p:cBhvr>
                                        <p:cTn id="887" dur="3500" fill="hold"/>
                                        <p:tgtEl>
                                          <p:spTgt spid="91"/>
                                        </p:tgtEl>
                                        <p:attrNameLst>
                                          <p:attrName>ppt_w</p:attrName>
                                        </p:attrNameLst>
                                      </p:cBhvr>
                                      <p:tavLst>
                                        <p:tav tm="0">
                                          <p:val>
                                            <p:strVal val="#ppt_w"/>
                                          </p:val>
                                        </p:tav>
                                        <p:tav tm="100000">
                                          <p:val>
                                            <p:strVal val="#ppt_w"/>
                                          </p:val>
                                        </p:tav>
                                      </p:tavLst>
                                    </p:anim>
                                    <p:anim calcmode="lin" valueType="num">
                                      <p:cBhvr>
                                        <p:cTn id="888" dur="3500" fill="hold"/>
                                        <p:tgtEl>
                                          <p:spTgt spid="91"/>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3500" fill="hold"/>
                                        <p:tgtEl>
                                          <p:spTgt spid="91"/>
                                        </p:tgtEl>
                                        <p:attrNameLst>
                                          <p:attrName>r</p:attrName>
                                        </p:attrNameLst>
                                      </p:cBhvr>
                                    </p:animRot>
                                  </p:childTnLst>
                                </p:cTn>
                              </p:par>
                              <p:par>
                                <p:cTn id="891" presetID="2" presetClass="exit" presetSubtype="9" fill="hold" grpId="2" nodeType="withEffect">
                                  <p:stCondLst>
                                    <p:cond delay="0"/>
                                  </p:stCondLst>
                                  <p:childTnLst>
                                    <p:anim calcmode="lin" valueType="num">
                                      <p:cBhvr additive="base">
                                        <p:cTn id="892" dur="3500"/>
                                        <p:tgtEl>
                                          <p:spTgt spid="91"/>
                                        </p:tgtEl>
                                        <p:attrNameLst>
                                          <p:attrName>ppt_x</p:attrName>
                                        </p:attrNameLst>
                                      </p:cBhvr>
                                      <p:tavLst>
                                        <p:tav tm="0">
                                          <p:val>
                                            <p:strVal val="ppt_x"/>
                                          </p:val>
                                        </p:tav>
                                        <p:tav tm="100000">
                                          <p:val>
                                            <p:strVal val="0-ppt_w/2"/>
                                          </p:val>
                                        </p:tav>
                                      </p:tavLst>
                                    </p:anim>
                                    <p:anim calcmode="lin" valueType="num">
                                      <p:cBhvr additive="base">
                                        <p:cTn id="893" dur="3500"/>
                                        <p:tgtEl>
                                          <p:spTgt spid="91"/>
                                        </p:tgtEl>
                                        <p:attrNameLst>
                                          <p:attrName>ppt_y</p:attrName>
                                        </p:attrNameLst>
                                      </p:cBhvr>
                                      <p:tavLst>
                                        <p:tav tm="0">
                                          <p:val>
                                            <p:strVal val="ppt_y"/>
                                          </p:val>
                                        </p:tav>
                                        <p:tav tm="100000">
                                          <p:val>
                                            <p:strVal val="0-ppt_h/2"/>
                                          </p:val>
                                        </p:tav>
                                      </p:tavLst>
                                    </p:anim>
                                    <p:set>
                                      <p:cBhvr>
                                        <p:cTn id="894" dur="1" fill="hold">
                                          <p:stCondLst>
                                            <p:cond delay="3499"/>
                                          </p:stCondLst>
                                        </p:cTn>
                                        <p:tgtEl>
                                          <p:spTgt spid="91"/>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92"/>
                                        </p:tgtEl>
                                        <p:attrNameLst>
                                          <p:attrName>style.visibility</p:attrName>
                                        </p:attrNameLst>
                                      </p:cBhvr>
                                      <p:to>
                                        <p:strVal val="visible"/>
                                      </p:to>
                                    </p:set>
                                    <p:anim calcmode="lin" valueType="num">
                                      <p:cBhvr>
                                        <p:cTn id="897" dur="3500" fill="hold"/>
                                        <p:tgtEl>
                                          <p:spTgt spid="92"/>
                                        </p:tgtEl>
                                        <p:attrNameLst>
                                          <p:attrName>ppt_w</p:attrName>
                                        </p:attrNameLst>
                                      </p:cBhvr>
                                      <p:tavLst>
                                        <p:tav tm="0">
                                          <p:val>
                                            <p:strVal val="#ppt_w"/>
                                          </p:val>
                                        </p:tav>
                                        <p:tav tm="100000">
                                          <p:val>
                                            <p:strVal val="#ppt_w"/>
                                          </p:val>
                                        </p:tav>
                                      </p:tavLst>
                                    </p:anim>
                                    <p:anim calcmode="lin" valueType="num">
                                      <p:cBhvr>
                                        <p:cTn id="898" dur="3500" fill="hold"/>
                                        <p:tgtEl>
                                          <p:spTgt spid="92"/>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3500" fill="hold"/>
                                        <p:tgtEl>
                                          <p:spTgt spid="92"/>
                                        </p:tgtEl>
                                        <p:attrNameLst>
                                          <p:attrName>r</p:attrName>
                                        </p:attrNameLst>
                                      </p:cBhvr>
                                    </p:animRot>
                                  </p:childTnLst>
                                </p:cTn>
                              </p:par>
                              <p:par>
                                <p:cTn id="901" presetID="2" presetClass="exit" presetSubtype="9" fill="hold" grpId="2" nodeType="withEffect">
                                  <p:stCondLst>
                                    <p:cond delay="0"/>
                                  </p:stCondLst>
                                  <p:childTnLst>
                                    <p:anim calcmode="lin" valueType="num">
                                      <p:cBhvr additive="base">
                                        <p:cTn id="902" dur="3500"/>
                                        <p:tgtEl>
                                          <p:spTgt spid="92"/>
                                        </p:tgtEl>
                                        <p:attrNameLst>
                                          <p:attrName>ppt_x</p:attrName>
                                        </p:attrNameLst>
                                      </p:cBhvr>
                                      <p:tavLst>
                                        <p:tav tm="0">
                                          <p:val>
                                            <p:strVal val="ppt_x"/>
                                          </p:val>
                                        </p:tav>
                                        <p:tav tm="100000">
                                          <p:val>
                                            <p:strVal val="0-ppt_w/2"/>
                                          </p:val>
                                        </p:tav>
                                      </p:tavLst>
                                    </p:anim>
                                    <p:anim calcmode="lin" valueType="num">
                                      <p:cBhvr additive="base">
                                        <p:cTn id="903" dur="3500"/>
                                        <p:tgtEl>
                                          <p:spTgt spid="92"/>
                                        </p:tgtEl>
                                        <p:attrNameLst>
                                          <p:attrName>ppt_y</p:attrName>
                                        </p:attrNameLst>
                                      </p:cBhvr>
                                      <p:tavLst>
                                        <p:tav tm="0">
                                          <p:val>
                                            <p:strVal val="ppt_y"/>
                                          </p:val>
                                        </p:tav>
                                        <p:tav tm="100000">
                                          <p:val>
                                            <p:strVal val="0-ppt_h/2"/>
                                          </p:val>
                                        </p:tav>
                                      </p:tavLst>
                                    </p:anim>
                                    <p:set>
                                      <p:cBhvr>
                                        <p:cTn id="904" dur="1" fill="hold">
                                          <p:stCondLst>
                                            <p:cond delay="3499"/>
                                          </p:stCondLst>
                                        </p:cTn>
                                        <p:tgtEl>
                                          <p:spTgt spid="92"/>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500" fill="hold"/>
                                        <p:tgtEl>
                                          <p:spTgt spid="93"/>
                                        </p:tgtEl>
                                        <p:attrNameLst>
                                          <p:attrName>ppt_w</p:attrName>
                                        </p:attrNameLst>
                                      </p:cBhvr>
                                      <p:tavLst>
                                        <p:tav tm="0">
                                          <p:val>
                                            <p:strVal val="#ppt_w"/>
                                          </p:val>
                                        </p:tav>
                                        <p:tav tm="100000">
                                          <p:val>
                                            <p:strVal val="#ppt_w"/>
                                          </p:val>
                                        </p:tav>
                                      </p:tavLst>
                                    </p:anim>
                                    <p:anim calcmode="lin" valueType="num">
                                      <p:cBhvr>
                                        <p:cTn id="908" dur="3500" fill="hold"/>
                                        <p:tgtEl>
                                          <p:spTgt spid="93"/>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3500" fill="hold"/>
                                        <p:tgtEl>
                                          <p:spTgt spid="93"/>
                                        </p:tgtEl>
                                        <p:attrNameLst>
                                          <p:attrName>r</p:attrName>
                                        </p:attrNameLst>
                                      </p:cBhvr>
                                    </p:animRot>
                                  </p:childTnLst>
                                </p:cTn>
                              </p:par>
                              <p:par>
                                <p:cTn id="911" presetID="2" presetClass="exit" presetSubtype="9" fill="hold" grpId="2" nodeType="withEffect">
                                  <p:stCondLst>
                                    <p:cond delay="0"/>
                                  </p:stCondLst>
                                  <p:childTnLst>
                                    <p:anim calcmode="lin" valueType="num">
                                      <p:cBhvr additive="base">
                                        <p:cTn id="912" dur="3500"/>
                                        <p:tgtEl>
                                          <p:spTgt spid="93"/>
                                        </p:tgtEl>
                                        <p:attrNameLst>
                                          <p:attrName>ppt_x</p:attrName>
                                        </p:attrNameLst>
                                      </p:cBhvr>
                                      <p:tavLst>
                                        <p:tav tm="0">
                                          <p:val>
                                            <p:strVal val="ppt_x"/>
                                          </p:val>
                                        </p:tav>
                                        <p:tav tm="100000">
                                          <p:val>
                                            <p:strVal val="0-ppt_w/2"/>
                                          </p:val>
                                        </p:tav>
                                      </p:tavLst>
                                    </p:anim>
                                    <p:anim calcmode="lin" valueType="num">
                                      <p:cBhvr additive="base">
                                        <p:cTn id="913" dur="3500"/>
                                        <p:tgtEl>
                                          <p:spTgt spid="93"/>
                                        </p:tgtEl>
                                        <p:attrNameLst>
                                          <p:attrName>ppt_y</p:attrName>
                                        </p:attrNameLst>
                                      </p:cBhvr>
                                      <p:tavLst>
                                        <p:tav tm="0">
                                          <p:val>
                                            <p:strVal val="ppt_y"/>
                                          </p:val>
                                        </p:tav>
                                        <p:tav tm="100000">
                                          <p:val>
                                            <p:strVal val="0-ppt_h/2"/>
                                          </p:val>
                                        </p:tav>
                                      </p:tavLst>
                                    </p:anim>
                                    <p:set>
                                      <p:cBhvr>
                                        <p:cTn id="914" dur="1" fill="hold">
                                          <p:stCondLst>
                                            <p:cond delay="3499"/>
                                          </p:stCondLst>
                                        </p:cTn>
                                        <p:tgtEl>
                                          <p:spTgt spid="93"/>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94"/>
                                        </p:tgtEl>
                                        <p:attrNameLst>
                                          <p:attrName>style.visibility</p:attrName>
                                        </p:attrNameLst>
                                      </p:cBhvr>
                                      <p:to>
                                        <p:strVal val="visible"/>
                                      </p:to>
                                    </p:set>
                                    <p:anim calcmode="lin" valueType="num">
                                      <p:cBhvr>
                                        <p:cTn id="917" dur="3500" fill="hold"/>
                                        <p:tgtEl>
                                          <p:spTgt spid="94"/>
                                        </p:tgtEl>
                                        <p:attrNameLst>
                                          <p:attrName>ppt_w</p:attrName>
                                        </p:attrNameLst>
                                      </p:cBhvr>
                                      <p:tavLst>
                                        <p:tav tm="0">
                                          <p:val>
                                            <p:strVal val="#ppt_w"/>
                                          </p:val>
                                        </p:tav>
                                        <p:tav tm="100000">
                                          <p:val>
                                            <p:strVal val="#ppt_w"/>
                                          </p:val>
                                        </p:tav>
                                      </p:tavLst>
                                    </p:anim>
                                    <p:anim calcmode="lin" valueType="num">
                                      <p:cBhvr>
                                        <p:cTn id="918" dur="3500" fill="hold"/>
                                        <p:tgtEl>
                                          <p:spTgt spid="94"/>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3500" fill="hold"/>
                                        <p:tgtEl>
                                          <p:spTgt spid="94"/>
                                        </p:tgtEl>
                                        <p:attrNameLst>
                                          <p:attrName>r</p:attrName>
                                        </p:attrNameLst>
                                      </p:cBhvr>
                                    </p:animRot>
                                  </p:childTnLst>
                                </p:cTn>
                              </p:par>
                              <p:par>
                                <p:cTn id="921" presetID="2" presetClass="exit" presetSubtype="3" fill="hold" grpId="2" nodeType="withEffect">
                                  <p:stCondLst>
                                    <p:cond delay="0"/>
                                  </p:stCondLst>
                                  <p:childTnLst>
                                    <p:anim calcmode="lin" valueType="num">
                                      <p:cBhvr additive="base">
                                        <p:cTn id="922" dur="3500"/>
                                        <p:tgtEl>
                                          <p:spTgt spid="94"/>
                                        </p:tgtEl>
                                        <p:attrNameLst>
                                          <p:attrName>ppt_x</p:attrName>
                                        </p:attrNameLst>
                                      </p:cBhvr>
                                      <p:tavLst>
                                        <p:tav tm="0">
                                          <p:val>
                                            <p:strVal val="ppt_x"/>
                                          </p:val>
                                        </p:tav>
                                        <p:tav tm="100000">
                                          <p:val>
                                            <p:strVal val="1+ppt_w/2"/>
                                          </p:val>
                                        </p:tav>
                                      </p:tavLst>
                                    </p:anim>
                                    <p:anim calcmode="lin" valueType="num">
                                      <p:cBhvr additive="base">
                                        <p:cTn id="923" dur="3500"/>
                                        <p:tgtEl>
                                          <p:spTgt spid="94"/>
                                        </p:tgtEl>
                                        <p:attrNameLst>
                                          <p:attrName>ppt_y</p:attrName>
                                        </p:attrNameLst>
                                      </p:cBhvr>
                                      <p:tavLst>
                                        <p:tav tm="0">
                                          <p:val>
                                            <p:strVal val="ppt_y"/>
                                          </p:val>
                                        </p:tav>
                                        <p:tav tm="100000">
                                          <p:val>
                                            <p:strVal val="0-ppt_h/2"/>
                                          </p:val>
                                        </p:tav>
                                      </p:tavLst>
                                    </p:anim>
                                    <p:set>
                                      <p:cBhvr>
                                        <p:cTn id="924" dur="1" fill="hold">
                                          <p:stCondLst>
                                            <p:cond delay="3499"/>
                                          </p:stCondLst>
                                        </p:cTn>
                                        <p:tgtEl>
                                          <p:spTgt spid="94"/>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95"/>
                                        </p:tgtEl>
                                        <p:attrNameLst>
                                          <p:attrName>style.visibility</p:attrName>
                                        </p:attrNameLst>
                                      </p:cBhvr>
                                      <p:to>
                                        <p:strVal val="visible"/>
                                      </p:to>
                                    </p:set>
                                    <p:anim calcmode="lin" valueType="num">
                                      <p:cBhvr>
                                        <p:cTn id="927" dur="3500" fill="hold"/>
                                        <p:tgtEl>
                                          <p:spTgt spid="95"/>
                                        </p:tgtEl>
                                        <p:attrNameLst>
                                          <p:attrName>ppt_w</p:attrName>
                                        </p:attrNameLst>
                                      </p:cBhvr>
                                      <p:tavLst>
                                        <p:tav tm="0">
                                          <p:val>
                                            <p:strVal val="#ppt_w"/>
                                          </p:val>
                                        </p:tav>
                                        <p:tav tm="100000">
                                          <p:val>
                                            <p:strVal val="#ppt_w"/>
                                          </p:val>
                                        </p:tav>
                                      </p:tavLst>
                                    </p:anim>
                                    <p:anim calcmode="lin" valueType="num">
                                      <p:cBhvr>
                                        <p:cTn id="928" dur="3500" fill="hold"/>
                                        <p:tgtEl>
                                          <p:spTgt spid="95"/>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3500" fill="hold"/>
                                        <p:tgtEl>
                                          <p:spTgt spid="95"/>
                                        </p:tgtEl>
                                        <p:attrNameLst>
                                          <p:attrName>r</p:attrName>
                                        </p:attrNameLst>
                                      </p:cBhvr>
                                    </p:animRot>
                                  </p:childTnLst>
                                </p:cTn>
                              </p:par>
                              <p:par>
                                <p:cTn id="931" presetID="2" presetClass="exit" presetSubtype="3" fill="hold" grpId="2" nodeType="withEffect">
                                  <p:stCondLst>
                                    <p:cond delay="0"/>
                                  </p:stCondLst>
                                  <p:childTnLst>
                                    <p:anim calcmode="lin" valueType="num">
                                      <p:cBhvr additive="base">
                                        <p:cTn id="932" dur="3500"/>
                                        <p:tgtEl>
                                          <p:spTgt spid="95"/>
                                        </p:tgtEl>
                                        <p:attrNameLst>
                                          <p:attrName>ppt_x</p:attrName>
                                        </p:attrNameLst>
                                      </p:cBhvr>
                                      <p:tavLst>
                                        <p:tav tm="0">
                                          <p:val>
                                            <p:strVal val="ppt_x"/>
                                          </p:val>
                                        </p:tav>
                                        <p:tav tm="100000">
                                          <p:val>
                                            <p:strVal val="1+ppt_w/2"/>
                                          </p:val>
                                        </p:tav>
                                      </p:tavLst>
                                    </p:anim>
                                    <p:anim calcmode="lin" valueType="num">
                                      <p:cBhvr additive="base">
                                        <p:cTn id="933" dur="3500"/>
                                        <p:tgtEl>
                                          <p:spTgt spid="95"/>
                                        </p:tgtEl>
                                        <p:attrNameLst>
                                          <p:attrName>ppt_y</p:attrName>
                                        </p:attrNameLst>
                                      </p:cBhvr>
                                      <p:tavLst>
                                        <p:tav tm="0">
                                          <p:val>
                                            <p:strVal val="ppt_y"/>
                                          </p:val>
                                        </p:tav>
                                        <p:tav tm="100000">
                                          <p:val>
                                            <p:strVal val="0-ppt_h/2"/>
                                          </p:val>
                                        </p:tav>
                                      </p:tavLst>
                                    </p:anim>
                                    <p:set>
                                      <p:cBhvr>
                                        <p:cTn id="934" dur="1" fill="hold">
                                          <p:stCondLst>
                                            <p:cond delay="3499"/>
                                          </p:stCondLst>
                                        </p:cTn>
                                        <p:tgtEl>
                                          <p:spTgt spid="95"/>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96"/>
                                        </p:tgtEl>
                                        <p:attrNameLst>
                                          <p:attrName>style.visibility</p:attrName>
                                        </p:attrNameLst>
                                      </p:cBhvr>
                                      <p:to>
                                        <p:strVal val="visible"/>
                                      </p:to>
                                    </p:set>
                                    <p:anim calcmode="lin" valueType="num">
                                      <p:cBhvr>
                                        <p:cTn id="937" dur="3500" fill="hold"/>
                                        <p:tgtEl>
                                          <p:spTgt spid="96"/>
                                        </p:tgtEl>
                                        <p:attrNameLst>
                                          <p:attrName>ppt_w</p:attrName>
                                        </p:attrNameLst>
                                      </p:cBhvr>
                                      <p:tavLst>
                                        <p:tav tm="0">
                                          <p:val>
                                            <p:strVal val="#ppt_w"/>
                                          </p:val>
                                        </p:tav>
                                        <p:tav tm="100000">
                                          <p:val>
                                            <p:strVal val="#ppt_w"/>
                                          </p:val>
                                        </p:tav>
                                      </p:tavLst>
                                    </p:anim>
                                    <p:anim calcmode="lin" valueType="num">
                                      <p:cBhvr>
                                        <p:cTn id="938" dur="3500" fill="hold"/>
                                        <p:tgtEl>
                                          <p:spTgt spid="96"/>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3500" fill="hold"/>
                                        <p:tgtEl>
                                          <p:spTgt spid="96"/>
                                        </p:tgtEl>
                                        <p:attrNameLst>
                                          <p:attrName>r</p:attrName>
                                        </p:attrNameLst>
                                      </p:cBhvr>
                                    </p:animRot>
                                  </p:childTnLst>
                                </p:cTn>
                              </p:par>
                              <p:par>
                                <p:cTn id="941" presetID="2" presetClass="exit" presetSubtype="3" fill="hold" grpId="2" nodeType="withEffect">
                                  <p:stCondLst>
                                    <p:cond delay="0"/>
                                  </p:stCondLst>
                                  <p:childTnLst>
                                    <p:anim calcmode="lin" valueType="num">
                                      <p:cBhvr additive="base">
                                        <p:cTn id="942" dur="3500"/>
                                        <p:tgtEl>
                                          <p:spTgt spid="96"/>
                                        </p:tgtEl>
                                        <p:attrNameLst>
                                          <p:attrName>ppt_x</p:attrName>
                                        </p:attrNameLst>
                                      </p:cBhvr>
                                      <p:tavLst>
                                        <p:tav tm="0">
                                          <p:val>
                                            <p:strVal val="ppt_x"/>
                                          </p:val>
                                        </p:tav>
                                        <p:tav tm="100000">
                                          <p:val>
                                            <p:strVal val="1+ppt_w/2"/>
                                          </p:val>
                                        </p:tav>
                                      </p:tavLst>
                                    </p:anim>
                                    <p:anim calcmode="lin" valueType="num">
                                      <p:cBhvr additive="base">
                                        <p:cTn id="943" dur="3500"/>
                                        <p:tgtEl>
                                          <p:spTgt spid="96"/>
                                        </p:tgtEl>
                                        <p:attrNameLst>
                                          <p:attrName>ppt_y</p:attrName>
                                        </p:attrNameLst>
                                      </p:cBhvr>
                                      <p:tavLst>
                                        <p:tav tm="0">
                                          <p:val>
                                            <p:strVal val="ppt_y"/>
                                          </p:val>
                                        </p:tav>
                                        <p:tav tm="100000">
                                          <p:val>
                                            <p:strVal val="0-ppt_h/2"/>
                                          </p:val>
                                        </p:tav>
                                      </p:tavLst>
                                    </p:anim>
                                    <p:set>
                                      <p:cBhvr>
                                        <p:cTn id="944" dur="1" fill="hold">
                                          <p:stCondLst>
                                            <p:cond delay="3499"/>
                                          </p:stCondLst>
                                        </p:cTn>
                                        <p:tgtEl>
                                          <p:spTgt spid="96"/>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97"/>
                                        </p:tgtEl>
                                        <p:attrNameLst>
                                          <p:attrName>style.visibility</p:attrName>
                                        </p:attrNameLst>
                                      </p:cBhvr>
                                      <p:to>
                                        <p:strVal val="visible"/>
                                      </p:to>
                                    </p:set>
                                    <p:anim calcmode="lin" valueType="num">
                                      <p:cBhvr>
                                        <p:cTn id="947" dur="3500" fill="hold"/>
                                        <p:tgtEl>
                                          <p:spTgt spid="97"/>
                                        </p:tgtEl>
                                        <p:attrNameLst>
                                          <p:attrName>ppt_w</p:attrName>
                                        </p:attrNameLst>
                                      </p:cBhvr>
                                      <p:tavLst>
                                        <p:tav tm="0">
                                          <p:val>
                                            <p:strVal val="#ppt_w"/>
                                          </p:val>
                                        </p:tav>
                                        <p:tav tm="100000">
                                          <p:val>
                                            <p:strVal val="#ppt_w"/>
                                          </p:val>
                                        </p:tav>
                                      </p:tavLst>
                                    </p:anim>
                                    <p:anim calcmode="lin" valueType="num">
                                      <p:cBhvr>
                                        <p:cTn id="948" dur="3500" fill="hold"/>
                                        <p:tgtEl>
                                          <p:spTgt spid="97"/>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3500" fill="hold"/>
                                        <p:tgtEl>
                                          <p:spTgt spid="97"/>
                                        </p:tgtEl>
                                        <p:attrNameLst>
                                          <p:attrName>r</p:attrName>
                                        </p:attrNameLst>
                                      </p:cBhvr>
                                    </p:animRot>
                                  </p:childTnLst>
                                </p:cTn>
                              </p:par>
                              <p:par>
                                <p:cTn id="951" presetID="2" presetClass="exit" presetSubtype="3" fill="hold" grpId="2" nodeType="withEffect">
                                  <p:stCondLst>
                                    <p:cond delay="0"/>
                                  </p:stCondLst>
                                  <p:childTnLst>
                                    <p:anim calcmode="lin" valueType="num">
                                      <p:cBhvr additive="base">
                                        <p:cTn id="952" dur="3500"/>
                                        <p:tgtEl>
                                          <p:spTgt spid="97"/>
                                        </p:tgtEl>
                                        <p:attrNameLst>
                                          <p:attrName>ppt_x</p:attrName>
                                        </p:attrNameLst>
                                      </p:cBhvr>
                                      <p:tavLst>
                                        <p:tav tm="0">
                                          <p:val>
                                            <p:strVal val="ppt_x"/>
                                          </p:val>
                                        </p:tav>
                                        <p:tav tm="100000">
                                          <p:val>
                                            <p:strVal val="1+ppt_w/2"/>
                                          </p:val>
                                        </p:tav>
                                      </p:tavLst>
                                    </p:anim>
                                    <p:anim calcmode="lin" valueType="num">
                                      <p:cBhvr additive="base">
                                        <p:cTn id="953" dur="3500"/>
                                        <p:tgtEl>
                                          <p:spTgt spid="97"/>
                                        </p:tgtEl>
                                        <p:attrNameLst>
                                          <p:attrName>ppt_y</p:attrName>
                                        </p:attrNameLst>
                                      </p:cBhvr>
                                      <p:tavLst>
                                        <p:tav tm="0">
                                          <p:val>
                                            <p:strVal val="ppt_y"/>
                                          </p:val>
                                        </p:tav>
                                        <p:tav tm="100000">
                                          <p:val>
                                            <p:strVal val="0-ppt_h/2"/>
                                          </p:val>
                                        </p:tav>
                                      </p:tavLst>
                                    </p:anim>
                                    <p:set>
                                      <p:cBhvr>
                                        <p:cTn id="954" dur="1" fill="hold">
                                          <p:stCondLst>
                                            <p:cond delay="3499"/>
                                          </p:stCondLst>
                                        </p:cTn>
                                        <p:tgtEl>
                                          <p:spTgt spid="97"/>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98"/>
                                        </p:tgtEl>
                                        <p:attrNameLst>
                                          <p:attrName>style.visibility</p:attrName>
                                        </p:attrNameLst>
                                      </p:cBhvr>
                                      <p:to>
                                        <p:strVal val="visible"/>
                                      </p:to>
                                    </p:set>
                                    <p:anim calcmode="lin" valueType="num">
                                      <p:cBhvr>
                                        <p:cTn id="957" dur="3500" fill="hold"/>
                                        <p:tgtEl>
                                          <p:spTgt spid="98"/>
                                        </p:tgtEl>
                                        <p:attrNameLst>
                                          <p:attrName>ppt_w</p:attrName>
                                        </p:attrNameLst>
                                      </p:cBhvr>
                                      <p:tavLst>
                                        <p:tav tm="0">
                                          <p:val>
                                            <p:strVal val="#ppt_w"/>
                                          </p:val>
                                        </p:tav>
                                        <p:tav tm="100000">
                                          <p:val>
                                            <p:strVal val="#ppt_w"/>
                                          </p:val>
                                        </p:tav>
                                      </p:tavLst>
                                    </p:anim>
                                    <p:anim calcmode="lin" valueType="num">
                                      <p:cBhvr>
                                        <p:cTn id="958" dur="3500" fill="hold"/>
                                        <p:tgtEl>
                                          <p:spTgt spid="98"/>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3500" fill="hold"/>
                                        <p:tgtEl>
                                          <p:spTgt spid="98"/>
                                        </p:tgtEl>
                                        <p:attrNameLst>
                                          <p:attrName>r</p:attrName>
                                        </p:attrNameLst>
                                      </p:cBhvr>
                                    </p:animRot>
                                  </p:childTnLst>
                                </p:cTn>
                              </p:par>
                              <p:par>
                                <p:cTn id="961" presetID="2" presetClass="exit" presetSubtype="3" fill="hold" grpId="2" nodeType="withEffect">
                                  <p:stCondLst>
                                    <p:cond delay="0"/>
                                  </p:stCondLst>
                                  <p:childTnLst>
                                    <p:anim calcmode="lin" valueType="num">
                                      <p:cBhvr additive="base">
                                        <p:cTn id="962" dur="3500"/>
                                        <p:tgtEl>
                                          <p:spTgt spid="98"/>
                                        </p:tgtEl>
                                        <p:attrNameLst>
                                          <p:attrName>ppt_x</p:attrName>
                                        </p:attrNameLst>
                                      </p:cBhvr>
                                      <p:tavLst>
                                        <p:tav tm="0">
                                          <p:val>
                                            <p:strVal val="ppt_x"/>
                                          </p:val>
                                        </p:tav>
                                        <p:tav tm="100000">
                                          <p:val>
                                            <p:strVal val="1+ppt_w/2"/>
                                          </p:val>
                                        </p:tav>
                                      </p:tavLst>
                                    </p:anim>
                                    <p:anim calcmode="lin" valueType="num">
                                      <p:cBhvr additive="base">
                                        <p:cTn id="963" dur="3500"/>
                                        <p:tgtEl>
                                          <p:spTgt spid="98"/>
                                        </p:tgtEl>
                                        <p:attrNameLst>
                                          <p:attrName>ppt_y</p:attrName>
                                        </p:attrNameLst>
                                      </p:cBhvr>
                                      <p:tavLst>
                                        <p:tav tm="0">
                                          <p:val>
                                            <p:strVal val="ppt_y"/>
                                          </p:val>
                                        </p:tav>
                                        <p:tav tm="100000">
                                          <p:val>
                                            <p:strVal val="0-ppt_h/2"/>
                                          </p:val>
                                        </p:tav>
                                      </p:tavLst>
                                    </p:anim>
                                    <p:set>
                                      <p:cBhvr>
                                        <p:cTn id="964" dur="1" fill="hold">
                                          <p:stCondLst>
                                            <p:cond delay="3499"/>
                                          </p:stCondLst>
                                        </p:cTn>
                                        <p:tgtEl>
                                          <p:spTgt spid="98"/>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99"/>
                                        </p:tgtEl>
                                        <p:attrNameLst>
                                          <p:attrName>style.visibility</p:attrName>
                                        </p:attrNameLst>
                                      </p:cBhvr>
                                      <p:to>
                                        <p:strVal val="visible"/>
                                      </p:to>
                                    </p:set>
                                    <p:anim calcmode="lin" valueType="num">
                                      <p:cBhvr>
                                        <p:cTn id="967" dur="3500" fill="hold"/>
                                        <p:tgtEl>
                                          <p:spTgt spid="99"/>
                                        </p:tgtEl>
                                        <p:attrNameLst>
                                          <p:attrName>ppt_w</p:attrName>
                                        </p:attrNameLst>
                                      </p:cBhvr>
                                      <p:tavLst>
                                        <p:tav tm="0">
                                          <p:val>
                                            <p:strVal val="#ppt_w"/>
                                          </p:val>
                                        </p:tav>
                                        <p:tav tm="100000">
                                          <p:val>
                                            <p:strVal val="#ppt_w"/>
                                          </p:val>
                                        </p:tav>
                                      </p:tavLst>
                                    </p:anim>
                                    <p:anim calcmode="lin" valueType="num">
                                      <p:cBhvr>
                                        <p:cTn id="968" dur="3500" fill="hold"/>
                                        <p:tgtEl>
                                          <p:spTgt spid="99"/>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3500" fill="hold"/>
                                        <p:tgtEl>
                                          <p:spTgt spid="99"/>
                                        </p:tgtEl>
                                        <p:attrNameLst>
                                          <p:attrName>r</p:attrName>
                                        </p:attrNameLst>
                                      </p:cBhvr>
                                    </p:animRot>
                                  </p:childTnLst>
                                </p:cTn>
                              </p:par>
                              <p:par>
                                <p:cTn id="971" presetID="2" presetClass="exit" presetSubtype="3" fill="hold" grpId="2" nodeType="withEffect">
                                  <p:stCondLst>
                                    <p:cond delay="0"/>
                                  </p:stCondLst>
                                  <p:childTnLst>
                                    <p:anim calcmode="lin" valueType="num">
                                      <p:cBhvr additive="base">
                                        <p:cTn id="972" dur="3500"/>
                                        <p:tgtEl>
                                          <p:spTgt spid="99"/>
                                        </p:tgtEl>
                                        <p:attrNameLst>
                                          <p:attrName>ppt_x</p:attrName>
                                        </p:attrNameLst>
                                      </p:cBhvr>
                                      <p:tavLst>
                                        <p:tav tm="0">
                                          <p:val>
                                            <p:strVal val="ppt_x"/>
                                          </p:val>
                                        </p:tav>
                                        <p:tav tm="100000">
                                          <p:val>
                                            <p:strVal val="1+ppt_w/2"/>
                                          </p:val>
                                        </p:tav>
                                      </p:tavLst>
                                    </p:anim>
                                    <p:anim calcmode="lin" valueType="num">
                                      <p:cBhvr additive="base">
                                        <p:cTn id="973" dur="3500"/>
                                        <p:tgtEl>
                                          <p:spTgt spid="99"/>
                                        </p:tgtEl>
                                        <p:attrNameLst>
                                          <p:attrName>ppt_y</p:attrName>
                                        </p:attrNameLst>
                                      </p:cBhvr>
                                      <p:tavLst>
                                        <p:tav tm="0">
                                          <p:val>
                                            <p:strVal val="ppt_y"/>
                                          </p:val>
                                        </p:tav>
                                        <p:tav tm="100000">
                                          <p:val>
                                            <p:strVal val="0-ppt_h/2"/>
                                          </p:val>
                                        </p:tav>
                                      </p:tavLst>
                                    </p:anim>
                                    <p:set>
                                      <p:cBhvr>
                                        <p:cTn id="974" dur="1" fill="hold">
                                          <p:stCondLst>
                                            <p:cond delay="3499"/>
                                          </p:stCondLst>
                                        </p:cTn>
                                        <p:tgtEl>
                                          <p:spTgt spid="99"/>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100"/>
                                        </p:tgtEl>
                                        <p:attrNameLst>
                                          <p:attrName>style.visibility</p:attrName>
                                        </p:attrNameLst>
                                      </p:cBhvr>
                                      <p:to>
                                        <p:strVal val="visible"/>
                                      </p:to>
                                    </p:set>
                                    <p:anim calcmode="lin" valueType="num">
                                      <p:cBhvr>
                                        <p:cTn id="977" dur="3500" fill="hold"/>
                                        <p:tgtEl>
                                          <p:spTgt spid="100"/>
                                        </p:tgtEl>
                                        <p:attrNameLst>
                                          <p:attrName>ppt_w</p:attrName>
                                        </p:attrNameLst>
                                      </p:cBhvr>
                                      <p:tavLst>
                                        <p:tav tm="0">
                                          <p:val>
                                            <p:strVal val="#ppt_w"/>
                                          </p:val>
                                        </p:tav>
                                        <p:tav tm="100000">
                                          <p:val>
                                            <p:strVal val="#ppt_w"/>
                                          </p:val>
                                        </p:tav>
                                      </p:tavLst>
                                    </p:anim>
                                    <p:anim calcmode="lin" valueType="num">
                                      <p:cBhvr>
                                        <p:cTn id="978" dur="3500" fill="hold"/>
                                        <p:tgtEl>
                                          <p:spTgt spid="100"/>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3500" fill="hold"/>
                                        <p:tgtEl>
                                          <p:spTgt spid="100"/>
                                        </p:tgtEl>
                                        <p:attrNameLst>
                                          <p:attrName>r</p:attrName>
                                        </p:attrNameLst>
                                      </p:cBhvr>
                                    </p:animRot>
                                  </p:childTnLst>
                                </p:cTn>
                              </p:par>
                              <p:par>
                                <p:cTn id="981" presetID="2" presetClass="exit" presetSubtype="3" fill="hold" grpId="2" nodeType="withEffect">
                                  <p:stCondLst>
                                    <p:cond delay="0"/>
                                  </p:stCondLst>
                                  <p:childTnLst>
                                    <p:anim calcmode="lin" valueType="num">
                                      <p:cBhvr additive="base">
                                        <p:cTn id="982" dur="3500"/>
                                        <p:tgtEl>
                                          <p:spTgt spid="100"/>
                                        </p:tgtEl>
                                        <p:attrNameLst>
                                          <p:attrName>ppt_x</p:attrName>
                                        </p:attrNameLst>
                                      </p:cBhvr>
                                      <p:tavLst>
                                        <p:tav tm="0">
                                          <p:val>
                                            <p:strVal val="ppt_x"/>
                                          </p:val>
                                        </p:tav>
                                        <p:tav tm="100000">
                                          <p:val>
                                            <p:strVal val="1+ppt_w/2"/>
                                          </p:val>
                                        </p:tav>
                                      </p:tavLst>
                                    </p:anim>
                                    <p:anim calcmode="lin" valueType="num">
                                      <p:cBhvr additive="base">
                                        <p:cTn id="983" dur="3500"/>
                                        <p:tgtEl>
                                          <p:spTgt spid="100"/>
                                        </p:tgtEl>
                                        <p:attrNameLst>
                                          <p:attrName>ppt_y</p:attrName>
                                        </p:attrNameLst>
                                      </p:cBhvr>
                                      <p:tavLst>
                                        <p:tav tm="0">
                                          <p:val>
                                            <p:strVal val="ppt_y"/>
                                          </p:val>
                                        </p:tav>
                                        <p:tav tm="100000">
                                          <p:val>
                                            <p:strVal val="0-ppt_h/2"/>
                                          </p:val>
                                        </p:tav>
                                      </p:tavLst>
                                    </p:anim>
                                    <p:set>
                                      <p:cBhvr>
                                        <p:cTn id="984" dur="1" fill="hold">
                                          <p:stCondLst>
                                            <p:cond delay="3499"/>
                                          </p:stCondLst>
                                        </p:cTn>
                                        <p:tgtEl>
                                          <p:spTgt spid="100"/>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101"/>
                                        </p:tgtEl>
                                        <p:attrNameLst>
                                          <p:attrName>style.visibility</p:attrName>
                                        </p:attrNameLst>
                                      </p:cBhvr>
                                      <p:to>
                                        <p:strVal val="visible"/>
                                      </p:to>
                                    </p:set>
                                    <p:anim calcmode="lin" valueType="num">
                                      <p:cBhvr>
                                        <p:cTn id="987" dur="3500" fill="hold"/>
                                        <p:tgtEl>
                                          <p:spTgt spid="101"/>
                                        </p:tgtEl>
                                        <p:attrNameLst>
                                          <p:attrName>ppt_w</p:attrName>
                                        </p:attrNameLst>
                                      </p:cBhvr>
                                      <p:tavLst>
                                        <p:tav tm="0">
                                          <p:val>
                                            <p:strVal val="#ppt_w"/>
                                          </p:val>
                                        </p:tav>
                                        <p:tav tm="100000">
                                          <p:val>
                                            <p:strVal val="#ppt_w"/>
                                          </p:val>
                                        </p:tav>
                                      </p:tavLst>
                                    </p:anim>
                                    <p:anim calcmode="lin" valueType="num">
                                      <p:cBhvr>
                                        <p:cTn id="988" dur="3500" fill="hold"/>
                                        <p:tgtEl>
                                          <p:spTgt spid="101"/>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3500" fill="hold"/>
                                        <p:tgtEl>
                                          <p:spTgt spid="101"/>
                                        </p:tgtEl>
                                        <p:attrNameLst>
                                          <p:attrName>r</p:attrName>
                                        </p:attrNameLst>
                                      </p:cBhvr>
                                    </p:animRot>
                                  </p:childTnLst>
                                </p:cTn>
                              </p:par>
                              <p:par>
                                <p:cTn id="991" presetID="2" presetClass="exit" presetSubtype="3" fill="hold" grpId="2" nodeType="withEffect">
                                  <p:stCondLst>
                                    <p:cond delay="0"/>
                                  </p:stCondLst>
                                  <p:childTnLst>
                                    <p:anim calcmode="lin" valueType="num">
                                      <p:cBhvr additive="base">
                                        <p:cTn id="992" dur="3500"/>
                                        <p:tgtEl>
                                          <p:spTgt spid="101"/>
                                        </p:tgtEl>
                                        <p:attrNameLst>
                                          <p:attrName>ppt_x</p:attrName>
                                        </p:attrNameLst>
                                      </p:cBhvr>
                                      <p:tavLst>
                                        <p:tav tm="0">
                                          <p:val>
                                            <p:strVal val="ppt_x"/>
                                          </p:val>
                                        </p:tav>
                                        <p:tav tm="100000">
                                          <p:val>
                                            <p:strVal val="1+ppt_w/2"/>
                                          </p:val>
                                        </p:tav>
                                      </p:tavLst>
                                    </p:anim>
                                    <p:anim calcmode="lin" valueType="num">
                                      <p:cBhvr additive="base">
                                        <p:cTn id="993" dur="3500"/>
                                        <p:tgtEl>
                                          <p:spTgt spid="101"/>
                                        </p:tgtEl>
                                        <p:attrNameLst>
                                          <p:attrName>ppt_y</p:attrName>
                                        </p:attrNameLst>
                                      </p:cBhvr>
                                      <p:tavLst>
                                        <p:tav tm="0">
                                          <p:val>
                                            <p:strVal val="ppt_y"/>
                                          </p:val>
                                        </p:tav>
                                        <p:tav tm="100000">
                                          <p:val>
                                            <p:strVal val="0-ppt_h/2"/>
                                          </p:val>
                                        </p:tav>
                                      </p:tavLst>
                                    </p:anim>
                                    <p:set>
                                      <p:cBhvr>
                                        <p:cTn id="994" dur="1" fill="hold">
                                          <p:stCondLst>
                                            <p:cond delay="3499"/>
                                          </p:stCondLst>
                                        </p:cTn>
                                        <p:tgtEl>
                                          <p:spTgt spid="101"/>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102"/>
                                        </p:tgtEl>
                                        <p:attrNameLst>
                                          <p:attrName>style.visibility</p:attrName>
                                        </p:attrNameLst>
                                      </p:cBhvr>
                                      <p:to>
                                        <p:strVal val="visible"/>
                                      </p:to>
                                    </p:set>
                                    <p:anim calcmode="lin" valueType="num">
                                      <p:cBhvr>
                                        <p:cTn id="997" dur="3500" fill="hold"/>
                                        <p:tgtEl>
                                          <p:spTgt spid="102"/>
                                        </p:tgtEl>
                                        <p:attrNameLst>
                                          <p:attrName>ppt_w</p:attrName>
                                        </p:attrNameLst>
                                      </p:cBhvr>
                                      <p:tavLst>
                                        <p:tav tm="0">
                                          <p:val>
                                            <p:strVal val="#ppt_w"/>
                                          </p:val>
                                        </p:tav>
                                        <p:tav tm="100000">
                                          <p:val>
                                            <p:strVal val="#ppt_w"/>
                                          </p:val>
                                        </p:tav>
                                      </p:tavLst>
                                    </p:anim>
                                    <p:anim calcmode="lin" valueType="num">
                                      <p:cBhvr>
                                        <p:cTn id="998" dur="3500" fill="hold"/>
                                        <p:tgtEl>
                                          <p:spTgt spid="102"/>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3500" fill="hold"/>
                                        <p:tgtEl>
                                          <p:spTgt spid="102"/>
                                        </p:tgtEl>
                                        <p:attrNameLst>
                                          <p:attrName>r</p:attrName>
                                        </p:attrNameLst>
                                      </p:cBhvr>
                                    </p:animRot>
                                  </p:childTnLst>
                                </p:cTn>
                              </p:par>
                              <p:par>
                                <p:cTn id="1001" presetID="2" presetClass="exit" presetSubtype="3" fill="hold" grpId="2" nodeType="withEffect">
                                  <p:stCondLst>
                                    <p:cond delay="0"/>
                                  </p:stCondLst>
                                  <p:childTnLst>
                                    <p:anim calcmode="lin" valueType="num">
                                      <p:cBhvr additive="base">
                                        <p:cTn id="1002" dur="3500"/>
                                        <p:tgtEl>
                                          <p:spTgt spid="102"/>
                                        </p:tgtEl>
                                        <p:attrNameLst>
                                          <p:attrName>ppt_x</p:attrName>
                                        </p:attrNameLst>
                                      </p:cBhvr>
                                      <p:tavLst>
                                        <p:tav tm="0">
                                          <p:val>
                                            <p:strVal val="ppt_x"/>
                                          </p:val>
                                        </p:tav>
                                        <p:tav tm="100000">
                                          <p:val>
                                            <p:strVal val="1+ppt_w/2"/>
                                          </p:val>
                                        </p:tav>
                                      </p:tavLst>
                                    </p:anim>
                                    <p:anim calcmode="lin" valueType="num">
                                      <p:cBhvr additive="base">
                                        <p:cTn id="1003" dur="3500"/>
                                        <p:tgtEl>
                                          <p:spTgt spid="102"/>
                                        </p:tgtEl>
                                        <p:attrNameLst>
                                          <p:attrName>ppt_y</p:attrName>
                                        </p:attrNameLst>
                                      </p:cBhvr>
                                      <p:tavLst>
                                        <p:tav tm="0">
                                          <p:val>
                                            <p:strVal val="ppt_y"/>
                                          </p:val>
                                        </p:tav>
                                        <p:tav tm="100000">
                                          <p:val>
                                            <p:strVal val="0-ppt_h/2"/>
                                          </p:val>
                                        </p:tav>
                                      </p:tavLst>
                                    </p:anim>
                                    <p:set>
                                      <p:cBhvr>
                                        <p:cTn id="1004" dur="1" fill="hold">
                                          <p:stCondLst>
                                            <p:cond delay="3499"/>
                                          </p:stCondLst>
                                        </p:cTn>
                                        <p:tgtEl>
                                          <p:spTgt spid="102"/>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103"/>
                                        </p:tgtEl>
                                        <p:attrNameLst>
                                          <p:attrName>style.visibility</p:attrName>
                                        </p:attrNameLst>
                                      </p:cBhvr>
                                      <p:to>
                                        <p:strVal val="visible"/>
                                      </p:to>
                                    </p:set>
                                    <p:anim calcmode="lin" valueType="num">
                                      <p:cBhvr>
                                        <p:cTn id="1007" dur="3500" fill="hold"/>
                                        <p:tgtEl>
                                          <p:spTgt spid="103"/>
                                        </p:tgtEl>
                                        <p:attrNameLst>
                                          <p:attrName>ppt_w</p:attrName>
                                        </p:attrNameLst>
                                      </p:cBhvr>
                                      <p:tavLst>
                                        <p:tav tm="0">
                                          <p:val>
                                            <p:strVal val="#ppt_w"/>
                                          </p:val>
                                        </p:tav>
                                        <p:tav tm="100000">
                                          <p:val>
                                            <p:strVal val="#ppt_w"/>
                                          </p:val>
                                        </p:tav>
                                      </p:tavLst>
                                    </p:anim>
                                    <p:anim calcmode="lin" valueType="num">
                                      <p:cBhvr>
                                        <p:cTn id="1008" dur="3500" fill="hold"/>
                                        <p:tgtEl>
                                          <p:spTgt spid="103"/>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3500" fill="hold"/>
                                        <p:tgtEl>
                                          <p:spTgt spid="103"/>
                                        </p:tgtEl>
                                        <p:attrNameLst>
                                          <p:attrName>r</p:attrName>
                                        </p:attrNameLst>
                                      </p:cBhvr>
                                    </p:animRot>
                                  </p:childTnLst>
                                </p:cTn>
                              </p:par>
                              <p:par>
                                <p:cTn id="1011" presetID="2" presetClass="exit" presetSubtype="3" fill="hold" grpId="2" nodeType="withEffect">
                                  <p:stCondLst>
                                    <p:cond delay="0"/>
                                  </p:stCondLst>
                                  <p:childTnLst>
                                    <p:anim calcmode="lin" valueType="num">
                                      <p:cBhvr additive="base">
                                        <p:cTn id="1012" dur="3500"/>
                                        <p:tgtEl>
                                          <p:spTgt spid="103"/>
                                        </p:tgtEl>
                                        <p:attrNameLst>
                                          <p:attrName>ppt_x</p:attrName>
                                        </p:attrNameLst>
                                      </p:cBhvr>
                                      <p:tavLst>
                                        <p:tav tm="0">
                                          <p:val>
                                            <p:strVal val="ppt_x"/>
                                          </p:val>
                                        </p:tav>
                                        <p:tav tm="100000">
                                          <p:val>
                                            <p:strVal val="1+ppt_w/2"/>
                                          </p:val>
                                        </p:tav>
                                      </p:tavLst>
                                    </p:anim>
                                    <p:anim calcmode="lin" valueType="num">
                                      <p:cBhvr additive="base">
                                        <p:cTn id="1013" dur="3500"/>
                                        <p:tgtEl>
                                          <p:spTgt spid="103"/>
                                        </p:tgtEl>
                                        <p:attrNameLst>
                                          <p:attrName>ppt_y</p:attrName>
                                        </p:attrNameLst>
                                      </p:cBhvr>
                                      <p:tavLst>
                                        <p:tav tm="0">
                                          <p:val>
                                            <p:strVal val="ppt_y"/>
                                          </p:val>
                                        </p:tav>
                                        <p:tav tm="100000">
                                          <p:val>
                                            <p:strVal val="0-ppt_h/2"/>
                                          </p:val>
                                        </p:tav>
                                      </p:tavLst>
                                    </p:anim>
                                    <p:set>
                                      <p:cBhvr>
                                        <p:cTn id="1014" dur="1" fill="hold">
                                          <p:stCondLst>
                                            <p:cond delay="3499"/>
                                          </p:stCondLst>
                                        </p:cTn>
                                        <p:tgtEl>
                                          <p:spTgt spid="103"/>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104"/>
                                        </p:tgtEl>
                                        <p:attrNameLst>
                                          <p:attrName>style.visibility</p:attrName>
                                        </p:attrNameLst>
                                      </p:cBhvr>
                                      <p:to>
                                        <p:strVal val="visible"/>
                                      </p:to>
                                    </p:set>
                                    <p:anim calcmode="lin" valueType="num">
                                      <p:cBhvr>
                                        <p:cTn id="1017" dur="3500" fill="hold"/>
                                        <p:tgtEl>
                                          <p:spTgt spid="104"/>
                                        </p:tgtEl>
                                        <p:attrNameLst>
                                          <p:attrName>ppt_w</p:attrName>
                                        </p:attrNameLst>
                                      </p:cBhvr>
                                      <p:tavLst>
                                        <p:tav tm="0">
                                          <p:val>
                                            <p:strVal val="#ppt_w"/>
                                          </p:val>
                                        </p:tav>
                                        <p:tav tm="100000">
                                          <p:val>
                                            <p:strVal val="#ppt_w"/>
                                          </p:val>
                                        </p:tav>
                                      </p:tavLst>
                                    </p:anim>
                                    <p:anim calcmode="lin" valueType="num">
                                      <p:cBhvr>
                                        <p:cTn id="1018" dur="3500" fill="hold"/>
                                        <p:tgtEl>
                                          <p:spTgt spid="104"/>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3500" fill="hold"/>
                                        <p:tgtEl>
                                          <p:spTgt spid="104"/>
                                        </p:tgtEl>
                                        <p:attrNameLst>
                                          <p:attrName>r</p:attrName>
                                        </p:attrNameLst>
                                      </p:cBhvr>
                                    </p:animRot>
                                  </p:childTnLst>
                                </p:cTn>
                              </p:par>
                              <p:par>
                                <p:cTn id="1021" presetID="2" presetClass="exit" presetSubtype="3" fill="hold" grpId="2" nodeType="withEffect">
                                  <p:stCondLst>
                                    <p:cond delay="0"/>
                                  </p:stCondLst>
                                  <p:childTnLst>
                                    <p:anim calcmode="lin" valueType="num">
                                      <p:cBhvr additive="base">
                                        <p:cTn id="1022" dur="3500"/>
                                        <p:tgtEl>
                                          <p:spTgt spid="104"/>
                                        </p:tgtEl>
                                        <p:attrNameLst>
                                          <p:attrName>ppt_x</p:attrName>
                                        </p:attrNameLst>
                                      </p:cBhvr>
                                      <p:tavLst>
                                        <p:tav tm="0">
                                          <p:val>
                                            <p:strVal val="ppt_x"/>
                                          </p:val>
                                        </p:tav>
                                        <p:tav tm="100000">
                                          <p:val>
                                            <p:strVal val="1+ppt_w/2"/>
                                          </p:val>
                                        </p:tav>
                                      </p:tavLst>
                                    </p:anim>
                                    <p:anim calcmode="lin" valueType="num">
                                      <p:cBhvr additive="base">
                                        <p:cTn id="1023" dur="3500"/>
                                        <p:tgtEl>
                                          <p:spTgt spid="104"/>
                                        </p:tgtEl>
                                        <p:attrNameLst>
                                          <p:attrName>ppt_y</p:attrName>
                                        </p:attrNameLst>
                                      </p:cBhvr>
                                      <p:tavLst>
                                        <p:tav tm="0">
                                          <p:val>
                                            <p:strVal val="ppt_y"/>
                                          </p:val>
                                        </p:tav>
                                        <p:tav tm="100000">
                                          <p:val>
                                            <p:strVal val="0-ppt_h/2"/>
                                          </p:val>
                                        </p:tav>
                                      </p:tavLst>
                                    </p:anim>
                                    <p:set>
                                      <p:cBhvr>
                                        <p:cTn id="1024" dur="1" fill="hold">
                                          <p:stCondLst>
                                            <p:cond delay="3499"/>
                                          </p:stCondLst>
                                        </p:cTn>
                                        <p:tgtEl>
                                          <p:spTgt spid="104"/>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105"/>
                                        </p:tgtEl>
                                        <p:attrNameLst>
                                          <p:attrName>style.visibility</p:attrName>
                                        </p:attrNameLst>
                                      </p:cBhvr>
                                      <p:to>
                                        <p:strVal val="visible"/>
                                      </p:to>
                                    </p:set>
                                    <p:anim calcmode="lin" valueType="num">
                                      <p:cBhvr>
                                        <p:cTn id="1027" dur="3500" fill="hold"/>
                                        <p:tgtEl>
                                          <p:spTgt spid="105"/>
                                        </p:tgtEl>
                                        <p:attrNameLst>
                                          <p:attrName>ppt_w</p:attrName>
                                        </p:attrNameLst>
                                      </p:cBhvr>
                                      <p:tavLst>
                                        <p:tav tm="0">
                                          <p:val>
                                            <p:strVal val="#ppt_w"/>
                                          </p:val>
                                        </p:tav>
                                        <p:tav tm="100000">
                                          <p:val>
                                            <p:strVal val="#ppt_w"/>
                                          </p:val>
                                        </p:tav>
                                      </p:tavLst>
                                    </p:anim>
                                    <p:anim calcmode="lin" valueType="num">
                                      <p:cBhvr>
                                        <p:cTn id="1028" dur="3500" fill="hold"/>
                                        <p:tgtEl>
                                          <p:spTgt spid="105"/>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3500" fill="hold"/>
                                        <p:tgtEl>
                                          <p:spTgt spid="105"/>
                                        </p:tgtEl>
                                        <p:attrNameLst>
                                          <p:attrName>r</p:attrName>
                                        </p:attrNameLst>
                                      </p:cBhvr>
                                    </p:animRot>
                                  </p:childTnLst>
                                </p:cTn>
                              </p:par>
                              <p:par>
                                <p:cTn id="1031" presetID="2" presetClass="exit" presetSubtype="3" fill="hold" grpId="2" nodeType="withEffect">
                                  <p:stCondLst>
                                    <p:cond delay="0"/>
                                  </p:stCondLst>
                                  <p:childTnLst>
                                    <p:anim calcmode="lin" valueType="num">
                                      <p:cBhvr additive="base">
                                        <p:cTn id="1032" dur="3500"/>
                                        <p:tgtEl>
                                          <p:spTgt spid="105"/>
                                        </p:tgtEl>
                                        <p:attrNameLst>
                                          <p:attrName>ppt_x</p:attrName>
                                        </p:attrNameLst>
                                      </p:cBhvr>
                                      <p:tavLst>
                                        <p:tav tm="0">
                                          <p:val>
                                            <p:strVal val="ppt_x"/>
                                          </p:val>
                                        </p:tav>
                                        <p:tav tm="100000">
                                          <p:val>
                                            <p:strVal val="1+ppt_w/2"/>
                                          </p:val>
                                        </p:tav>
                                      </p:tavLst>
                                    </p:anim>
                                    <p:anim calcmode="lin" valueType="num">
                                      <p:cBhvr additive="base">
                                        <p:cTn id="1033" dur="3500"/>
                                        <p:tgtEl>
                                          <p:spTgt spid="105"/>
                                        </p:tgtEl>
                                        <p:attrNameLst>
                                          <p:attrName>ppt_y</p:attrName>
                                        </p:attrNameLst>
                                      </p:cBhvr>
                                      <p:tavLst>
                                        <p:tav tm="0">
                                          <p:val>
                                            <p:strVal val="ppt_y"/>
                                          </p:val>
                                        </p:tav>
                                        <p:tav tm="100000">
                                          <p:val>
                                            <p:strVal val="0-ppt_h/2"/>
                                          </p:val>
                                        </p:tav>
                                      </p:tavLst>
                                    </p:anim>
                                    <p:set>
                                      <p:cBhvr>
                                        <p:cTn id="1034" dur="1" fill="hold">
                                          <p:stCondLst>
                                            <p:cond delay="3499"/>
                                          </p:stCondLst>
                                        </p:cTn>
                                        <p:tgtEl>
                                          <p:spTgt spid="105"/>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106"/>
                                        </p:tgtEl>
                                        <p:attrNameLst>
                                          <p:attrName>style.visibility</p:attrName>
                                        </p:attrNameLst>
                                      </p:cBhvr>
                                      <p:to>
                                        <p:strVal val="visible"/>
                                      </p:to>
                                    </p:set>
                                    <p:anim calcmode="lin" valueType="num">
                                      <p:cBhvr>
                                        <p:cTn id="1037" dur="3500" fill="hold"/>
                                        <p:tgtEl>
                                          <p:spTgt spid="106"/>
                                        </p:tgtEl>
                                        <p:attrNameLst>
                                          <p:attrName>ppt_w</p:attrName>
                                        </p:attrNameLst>
                                      </p:cBhvr>
                                      <p:tavLst>
                                        <p:tav tm="0">
                                          <p:val>
                                            <p:strVal val="#ppt_w"/>
                                          </p:val>
                                        </p:tav>
                                        <p:tav tm="100000">
                                          <p:val>
                                            <p:strVal val="#ppt_w"/>
                                          </p:val>
                                        </p:tav>
                                      </p:tavLst>
                                    </p:anim>
                                    <p:anim calcmode="lin" valueType="num">
                                      <p:cBhvr>
                                        <p:cTn id="1038" dur="3500" fill="hold"/>
                                        <p:tgtEl>
                                          <p:spTgt spid="106"/>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3500" fill="hold"/>
                                        <p:tgtEl>
                                          <p:spTgt spid="106"/>
                                        </p:tgtEl>
                                        <p:attrNameLst>
                                          <p:attrName>r</p:attrName>
                                        </p:attrNameLst>
                                      </p:cBhvr>
                                    </p:animRot>
                                  </p:childTnLst>
                                </p:cTn>
                              </p:par>
                              <p:par>
                                <p:cTn id="1041" presetID="2" presetClass="exit" presetSubtype="3" fill="hold" grpId="2" nodeType="withEffect">
                                  <p:stCondLst>
                                    <p:cond delay="0"/>
                                  </p:stCondLst>
                                  <p:childTnLst>
                                    <p:anim calcmode="lin" valueType="num">
                                      <p:cBhvr additive="base">
                                        <p:cTn id="1042" dur="3500"/>
                                        <p:tgtEl>
                                          <p:spTgt spid="106"/>
                                        </p:tgtEl>
                                        <p:attrNameLst>
                                          <p:attrName>ppt_x</p:attrName>
                                        </p:attrNameLst>
                                      </p:cBhvr>
                                      <p:tavLst>
                                        <p:tav tm="0">
                                          <p:val>
                                            <p:strVal val="ppt_x"/>
                                          </p:val>
                                        </p:tav>
                                        <p:tav tm="100000">
                                          <p:val>
                                            <p:strVal val="1+ppt_w/2"/>
                                          </p:val>
                                        </p:tav>
                                      </p:tavLst>
                                    </p:anim>
                                    <p:anim calcmode="lin" valueType="num">
                                      <p:cBhvr additive="base">
                                        <p:cTn id="1043" dur="3500"/>
                                        <p:tgtEl>
                                          <p:spTgt spid="106"/>
                                        </p:tgtEl>
                                        <p:attrNameLst>
                                          <p:attrName>ppt_y</p:attrName>
                                        </p:attrNameLst>
                                      </p:cBhvr>
                                      <p:tavLst>
                                        <p:tav tm="0">
                                          <p:val>
                                            <p:strVal val="ppt_y"/>
                                          </p:val>
                                        </p:tav>
                                        <p:tav tm="100000">
                                          <p:val>
                                            <p:strVal val="0-ppt_h/2"/>
                                          </p:val>
                                        </p:tav>
                                      </p:tavLst>
                                    </p:anim>
                                    <p:set>
                                      <p:cBhvr>
                                        <p:cTn id="1044" dur="1" fill="hold">
                                          <p:stCondLst>
                                            <p:cond delay="3499"/>
                                          </p:stCondLst>
                                        </p:cTn>
                                        <p:tgtEl>
                                          <p:spTgt spid="106"/>
                                        </p:tgtEl>
                                        <p:attrNameLst>
                                          <p:attrName>style.visibility</p:attrName>
                                        </p:attrNameLst>
                                      </p:cBhvr>
                                      <p:to>
                                        <p:strVal val="hidden"/>
                                      </p:to>
                                    </p:set>
                                  </p:childTnLst>
                                </p:cTn>
                              </p:par>
                              <p:par>
                                <p:cTn id="1045" presetID="23" presetClass="entr" presetSubtype="272" fill="hold" nodeType="withEffect">
                                  <p:stCondLst>
                                    <p:cond delay="500"/>
                                  </p:stCondLst>
                                  <p:childTnLst>
                                    <p:set>
                                      <p:cBhvr>
                                        <p:cTn id="1046" dur="1" fill="hold">
                                          <p:stCondLst>
                                            <p:cond delay="0"/>
                                          </p:stCondLst>
                                        </p:cTn>
                                        <p:tgtEl>
                                          <p:spTgt spid="108"/>
                                        </p:tgtEl>
                                        <p:attrNameLst>
                                          <p:attrName>style.visibility</p:attrName>
                                        </p:attrNameLst>
                                      </p:cBhvr>
                                      <p:to>
                                        <p:strVal val="visible"/>
                                      </p:to>
                                    </p:set>
                                    <p:anim calcmode="lin" valueType="num">
                                      <p:cBhvr>
                                        <p:cTn id="1047" dur="3000" fill="hold"/>
                                        <p:tgtEl>
                                          <p:spTgt spid="108"/>
                                        </p:tgtEl>
                                        <p:attrNameLst>
                                          <p:attrName>ppt_w</p:attrName>
                                        </p:attrNameLst>
                                      </p:cBhvr>
                                      <p:tavLst>
                                        <p:tav tm="0">
                                          <p:val>
                                            <p:strVal val="2/3*#ppt_w"/>
                                          </p:val>
                                        </p:tav>
                                        <p:tav tm="100000">
                                          <p:val>
                                            <p:strVal val="#ppt_w"/>
                                          </p:val>
                                        </p:tav>
                                      </p:tavLst>
                                    </p:anim>
                                    <p:anim calcmode="lin" valueType="num">
                                      <p:cBhvr>
                                        <p:cTn id="1048" dur="3000" fill="hold"/>
                                        <p:tgtEl>
                                          <p:spTgt spid="108"/>
                                        </p:tgtEl>
                                        <p:attrNameLst>
                                          <p:attrName>ppt_h</p:attrName>
                                        </p:attrNameLst>
                                      </p:cBhvr>
                                      <p:tavLst>
                                        <p:tav tm="0">
                                          <p:val>
                                            <p:strVal val="2/3*#ppt_h"/>
                                          </p:val>
                                        </p:tav>
                                        <p:tav tm="100000">
                                          <p:val>
                                            <p:strVal val="#ppt_h"/>
                                          </p:val>
                                        </p:tav>
                                      </p:tavLst>
                                    </p:anim>
                                  </p:childTnLst>
                                </p:cTn>
                              </p:par>
                              <p:par>
                                <p:cTn id="1049" presetID="4" presetClass="entr" presetSubtype="32" fill="hold" nodeType="withEffect">
                                  <p:stCondLst>
                                    <p:cond delay="500"/>
                                  </p:stCondLst>
                                  <p:childTnLst>
                                    <p:set>
                                      <p:cBhvr>
                                        <p:cTn id="1050" dur="1" fill="hold">
                                          <p:stCondLst>
                                            <p:cond delay="0"/>
                                          </p:stCondLst>
                                        </p:cTn>
                                        <p:tgtEl>
                                          <p:spTgt spid="108"/>
                                        </p:tgtEl>
                                        <p:attrNameLst>
                                          <p:attrName>style.visibility</p:attrName>
                                        </p:attrNameLst>
                                      </p:cBhvr>
                                      <p:to>
                                        <p:strVal val="visible"/>
                                      </p:to>
                                    </p:set>
                                    <p:animEffect transition="in" filter="box(out)">
                                      <p:cBhvr>
                                        <p:cTn id="1051" dur="3000"/>
                                        <p:tgtEl>
                                          <p:spTgt spid="108"/>
                                        </p:tgtEl>
                                      </p:cBhvr>
                                    </p:animEffect>
                                  </p:childTnLst>
                                </p:cTn>
                              </p:par>
                              <p:par>
                                <p:cTn id="1052" presetID="9" presetClass="emph" presetSubtype="0" grpId="0" nodeType="withEffect">
                                  <p:stCondLst>
                                    <p:cond delay="0"/>
                                  </p:stCondLst>
                                  <p:childTnLst>
                                    <p:set>
                                      <p:cBhvr rctx="PPT">
                                        <p:cTn id="1053" dur="indefinite"/>
                                        <p:tgtEl>
                                          <p:spTgt spid="115"/>
                                        </p:tgtEl>
                                        <p:attrNameLst>
                                          <p:attrName>style.opacity</p:attrName>
                                        </p:attrNameLst>
                                      </p:cBhvr>
                                      <p:to>
                                        <p:strVal val="0"/>
                                      </p:to>
                                    </p:set>
                                    <p:animEffect filter="image" prLst="opacity: 0">
                                      <p:cBhvr rctx="IE">
                                        <p:cTn id="1054" dur="indefinite"/>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15"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20 Rectángulo"/>
          <p:cNvSpPr/>
          <p:nvPr/>
        </p:nvSpPr>
        <p:spPr>
          <a:xfrm>
            <a:off x="0" y="0"/>
            <a:ext cx="9144000" cy="5154760"/>
          </a:xfrm>
          <a:prstGeom prst="rect">
            <a:avLst/>
          </a:prstGeom>
          <a:gradFill flip="none" rotWithShape="1">
            <a:gsLst>
              <a:gs pos="91000">
                <a:srgbClr val="193268"/>
              </a:gs>
              <a:gs pos="24000">
                <a:srgbClr val="051C58"/>
              </a:gs>
              <a:gs pos="78000">
                <a:srgbClr val="051C5C"/>
              </a:gs>
              <a:gs pos="57000">
                <a:srgbClr val="081F5A">
                  <a:lumMod val="67000"/>
                </a:srgbClr>
              </a:gs>
              <a:gs pos="3000">
                <a:srgbClr val="FF7C80"/>
              </a:gs>
              <a:gs pos="99583">
                <a:srgbClr val="FBA305"/>
              </a:gs>
              <a:gs pos="98000">
                <a:srgbClr val="FF7C80"/>
              </a:gs>
              <a:gs pos="0">
                <a:srgbClr val="FBA305"/>
              </a:gs>
              <a:gs pos="9000">
                <a:srgbClr val="2E54A0">
                  <a:lumMod val="68000"/>
                </a:srgb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 name="22 Imagen" descr="Diapositiva4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
            <a:ext cx="9144000" cy="5143499"/>
          </a:xfrm>
          <a:prstGeom prst="rect">
            <a:avLst/>
          </a:prstGeom>
          <a:noFill/>
          <a:ln>
            <a:noFill/>
          </a:ln>
        </p:spPr>
      </p:pic>
      <p:sp>
        <p:nvSpPr>
          <p:cNvPr id="2" name="1 Forma libre"/>
          <p:cNvSpPr/>
          <p:nvPr/>
        </p:nvSpPr>
        <p:spPr>
          <a:xfrm rot="5400000">
            <a:off x="4369572" y="-4236758"/>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5400000">
            <a:off x="4340520" y="-3372665"/>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5400000">
            <a:off x="4396888" y="-2508569"/>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5400000">
            <a:off x="4365979" y="-1683389"/>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5400000">
            <a:off x="4336926" y="-819293"/>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5400000">
            <a:off x="4393294" y="44801"/>
            <a:ext cx="35949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flipV="1">
            <a:off x="4336924" y="25881"/>
            <a:ext cx="35949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flipV="1">
            <a:off x="4307873" y="-838214"/>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flipV="1">
            <a:off x="4364241" y="-1702310"/>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flipV="1">
            <a:off x="4333332" y="-2527490"/>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flipV="1">
            <a:off x="4304279" y="-3391586"/>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flipV="1">
            <a:off x="4360648" y="-4255679"/>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6200" cap="sq" cmpd="sng" algn="ctr">
            <a:gradFill flip="none" rotWithShape="1">
              <a:gsLst>
                <a:gs pos="0">
                  <a:schemeClr val="accent1">
                    <a:lumMod val="75000"/>
                  </a:schemeClr>
                </a:gs>
                <a:gs pos="73000">
                  <a:srgbClr val="FF6600"/>
                </a:gs>
                <a:gs pos="3000">
                  <a:schemeClr val="accent1">
                    <a:lumMod val="75000"/>
                  </a:schemeClr>
                </a:gs>
                <a:gs pos="23000">
                  <a:srgbClr val="9999FF">
                    <a:lumMod val="0"/>
                    <a:lumOff val="100000"/>
                  </a:srgbClr>
                </a:gs>
                <a:gs pos="43000">
                  <a:srgbClr val="FFC000"/>
                </a:gs>
                <a:gs pos="57915">
                  <a:schemeClr val="accent1">
                    <a:lumMod val="75000"/>
                  </a:schemeClr>
                </a:gs>
                <a:gs pos="100000">
                  <a:srgbClr val="0070C0"/>
                </a:gs>
              </a:gsLst>
              <a:path path="circle">
                <a:fillToRect l="50000" t="50000" r="50000" b="50000"/>
              </a:path>
              <a:tileRect/>
            </a:gradFill>
            <a:prstDash val="sysDot"/>
          </a:ln>
          <a:effectLst>
            <a:glow rad="38100">
              <a:srgbClr val="FF7C80"/>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2" name="21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77796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750" fill="hold"/>
                                        <p:tgtEl>
                                          <p:spTgt spid="2"/>
                                        </p:tgtEl>
                                        <p:attrNameLst>
                                          <p:attrName>ppt_x</p:attrName>
                                        </p:attrNameLst>
                                      </p:cBhvr>
                                      <p:tavLst>
                                        <p:tav tm="0">
                                          <p:val>
                                            <p:strVal val="#ppt_x"/>
                                          </p:val>
                                        </p:tav>
                                        <p:tav tm="100000">
                                          <p:val>
                                            <p:strVal val="#ppt_x"/>
                                          </p:val>
                                        </p:tav>
                                      </p:tavLst>
                                    </p:anim>
                                    <p:anim calcmode="lin" valueType="num">
                                      <p:cBhvr additive="base">
                                        <p:cTn id="8" dur="2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2750" fill="hold"/>
                                        <p:tgtEl>
                                          <p:spTgt spid="2"/>
                                        </p:tgtEl>
                                        <p:attrNameLst>
                                          <p:attrName>ppt_w</p:attrName>
                                        </p:attrNameLst>
                                      </p:cBhvr>
                                      <p:tavLst>
                                        <p:tav tm="0">
                                          <p:val>
                                            <p:strVal val="#ppt_w"/>
                                          </p:val>
                                        </p:tav>
                                        <p:tav tm="100000">
                                          <p:val>
                                            <p:strVal val="#ppt_w"/>
                                          </p:val>
                                        </p:tav>
                                      </p:tavLst>
                                    </p:anim>
                                    <p:anim calcmode="lin" valueType="num">
                                      <p:cBhvr>
                                        <p:cTn id="12" dur="275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2750"/>
                                        <p:tgtEl>
                                          <p:spTgt spid="2"/>
                                        </p:tgtEl>
                                        <p:attrNameLst>
                                          <p:attrName>ppt_x</p:attrName>
                                        </p:attrNameLst>
                                      </p:cBhvr>
                                      <p:tavLst>
                                        <p:tav tm="0">
                                          <p:val>
                                            <p:strVal val="ppt_x"/>
                                          </p:val>
                                        </p:tav>
                                        <p:tav tm="100000">
                                          <p:val>
                                            <p:strVal val="ppt_x"/>
                                          </p:val>
                                        </p:tav>
                                      </p:tavLst>
                                    </p:anim>
                                    <p:anim calcmode="lin" valueType="num">
                                      <p:cBhvr additive="base">
                                        <p:cTn id="15" dur="2750"/>
                                        <p:tgtEl>
                                          <p:spTgt spid="2"/>
                                        </p:tgtEl>
                                        <p:attrNameLst>
                                          <p:attrName>ppt_y</p:attrName>
                                        </p:attrNameLst>
                                      </p:cBhvr>
                                      <p:tavLst>
                                        <p:tav tm="0">
                                          <p:val>
                                            <p:strVal val="ppt_y"/>
                                          </p:val>
                                        </p:tav>
                                        <p:tav tm="100000">
                                          <p:val>
                                            <p:strVal val="1+ppt_h/2"/>
                                          </p:val>
                                        </p:tav>
                                      </p:tavLst>
                                    </p:anim>
                                    <p:set>
                                      <p:cBhvr>
                                        <p:cTn id="16" dur="1" fill="hold">
                                          <p:stCondLst>
                                            <p:cond delay="2749"/>
                                          </p:stCondLst>
                                        </p:cTn>
                                        <p:tgtEl>
                                          <p:spTgt spid="2"/>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750" fill="hold"/>
                                        <p:tgtEl>
                                          <p:spTgt spid="3"/>
                                        </p:tgtEl>
                                        <p:attrNameLst>
                                          <p:attrName>ppt_x</p:attrName>
                                        </p:attrNameLst>
                                      </p:cBhvr>
                                      <p:tavLst>
                                        <p:tav tm="0">
                                          <p:val>
                                            <p:strVal val="#ppt_x"/>
                                          </p:val>
                                        </p:tav>
                                        <p:tav tm="100000">
                                          <p:val>
                                            <p:strVal val="#ppt_x"/>
                                          </p:val>
                                        </p:tav>
                                      </p:tavLst>
                                    </p:anim>
                                    <p:anim calcmode="lin" valueType="num">
                                      <p:cBhvr additive="base">
                                        <p:cTn id="20" dur="2750" fill="hold"/>
                                        <p:tgtEl>
                                          <p:spTgt spid="3"/>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750" fill="hold"/>
                                        <p:tgtEl>
                                          <p:spTgt spid="3"/>
                                        </p:tgtEl>
                                        <p:attrNameLst>
                                          <p:attrName>ppt_w</p:attrName>
                                        </p:attrNameLst>
                                      </p:cBhvr>
                                      <p:tavLst>
                                        <p:tav tm="0">
                                          <p:val>
                                            <p:strVal val="#ppt_w"/>
                                          </p:val>
                                        </p:tav>
                                        <p:tav tm="100000">
                                          <p:val>
                                            <p:strVal val="#ppt_w"/>
                                          </p:val>
                                        </p:tav>
                                      </p:tavLst>
                                    </p:anim>
                                    <p:anim calcmode="lin" valueType="num">
                                      <p:cBhvr>
                                        <p:cTn id="24" dur="2750" fill="hold"/>
                                        <p:tgtEl>
                                          <p:spTgt spid="3"/>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2750"/>
                                        <p:tgtEl>
                                          <p:spTgt spid="3"/>
                                        </p:tgtEl>
                                        <p:attrNameLst>
                                          <p:attrName>ppt_x</p:attrName>
                                        </p:attrNameLst>
                                      </p:cBhvr>
                                      <p:tavLst>
                                        <p:tav tm="0">
                                          <p:val>
                                            <p:strVal val="ppt_x"/>
                                          </p:val>
                                        </p:tav>
                                        <p:tav tm="100000">
                                          <p:val>
                                            <p:strVal val="ppt_x"/>
                                          </p:val>
                                        </p:tav>
                                      </p:tavLst>
                                    </p:anim>
                                    <p:anim calcmode="lin" valueType="num">
                                      <p:cBhvr additive="base">
                                        <p:cTn id="27" dur="2750"/>
                                        <p:tgtEl>
                                          <p:spTgt spid="3"/>
                                        </p:tgtEl>
                                        <p:attrNameLst>
                                          <p:attrName>ppt_y</p:attrName>
                                        </p:attrNameLst>
                                      </p:cBhvr>
                                      <p:tavLst>
                                        <p:tav tm="0">
                                          <p:val>
                                            <p:strVal val="ppt_y"/>
                                          </p:val>
                                        </p:tav>
                                        <p:tav tm="100000">
                                          <p:val>
                                            <p:strVal val="1+ppt_h/2"/>
                                          </p:val>
                                        </p:tav>
                                      </p:tavLst>
                                    </p:anim>
                                    <p:set>
                                      <p:cBhvr>
                                        <p:cTn id="28" dur="1" fill="hold">
                                          <p:stCondLst>
                                            <p:cond delay="2749"/>
                                          </p:stCondLst>
                                        </p:cTn>
                                        <p:tgtEl>
                                          <p:spTgt spid="3"/>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2750" fill="hold"/>
                                        <p:tgtEl>
                                          <p:spTgt spid="4"/>
                                        </p:tgtEl>
                                        <p:attrNameLst>
                                          <p:attrName>ppt_x</p:attrName>
                                        </p:attrNameLst>
                                      </p:cBhvr>
                                      <p:tavLst>
                                        <p:tav tm="0">
                                          <p:val>
                                            <p:strVal val="#ppt_x"/>
                                          </p:val>
                                        </p:tav>
                                        <p:tav tm="100000">
                                          <p:val>
                                            <p:strVal val="#ppt_x"/>
                                          </p:val>
                                        </p:tav>
                                      </p:tavLst>
                                    </p:anim>
                                    <p:anim calcmode="lin" valueType="num">
                                      <p:cBhvr additive="base">
                                        <p:cTn id="32" dur="2750" fill="hold"/>
                                        <p:tgtEl>
                                          <p:spTgt spid="4"/>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2750" fill="hold"/>
                                        <p:tgtEl>
                                          <p:spTgt spid="4"/>
                                        </p:tgtEl>
                                        <p:attrNameLst>
                                          <p:attrName>ppt_w</p:attrName>
                                        </p:attrNameLst>
                                      </p:cBhvr>
                                      <p:tavLst>
                                        <p:tav tm="0">
                                          <p:val>
                                            <p:strVal val="#ppt_w"/>
                                          </p:val>
                                        </p:tav>
                                        <p:tav tm="100000">
                                          <p:val>
                                            <p:strVal val="#ppt_w"/>
                                          </p:val>
                                        </p:tav>
                                      </p:tavLst>
                                    </p:anim>
                                    <p:anim calcmode="lin" valueType="num">
                                      <p:cBhvr>
                                        <p:cTn id="36" dur="2750" fill="hold"/>
                                        <p:tgtEl>
                                          <p:spTgt spid="4"/>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2750"/>
                                        <p:tgtEl>
                                          <p:spTgt spid="4"/>
                                        </p:tgtEl>
                                        <p:attrNameLst>
                                          <p:attrName>ppt_x</p:attrName>
                                        </p:attrNameLst>
                                      </p:cBhvr>
                                      <p:tavLst>
                                        <p:tav tm="0">
                                          <p:val>
                                            <p:strVal val="ppt_x"/>
                                          </p:val>
                                        </p:tav>
                                        <p:tav tm="100000">
                                          <p:val>
                                            <p:strVal val="ppt_x"/>
                                          </p:val>
                                        </p:tav>
                                      </p:tavLst>
                                    </p:anim>
                                    <p:anim calcmode="lin" valueType="num">
                                      <p:cBhvr additive="base">
                                        <p:cTn id="39" dur="2750"/>
                                        <p:tgtEl>
                                          <p:spTgt spid="4"/>
                                        </p:tgtEl>
                                        <p:attrNameLst>
                                          <p:attrName>ppt_y</p:attrName>
                                        </p:attrNameLst>
                                      </p:cBhvr>
                                      <p:tavLst>
                                        <p:tav tm="0">
                                          <p:val>
                                            <p:strVal val="ppt_y"/>
                                          </p:val>
                                        </p:tav>
                                        <p:tav tm="100000">
                                          <p:val>
                                            <p:strVal val="1+ppt_h/2"/>
                                          </p:val>
                                        </p:tav>
                                      </p:tavLst>
                                    </p:anim>
                                    <p:set>
                                      <p:cBhvr>
                                        <p:cTn id="40" dur="1" fill="hold">
                                          <p:stCondLst>
                                            <p:cond delay="2749"/>
                                          </p:stCondLst>
                                        </p:cTn>
                                        <p:tgtEl>
                                          <p:spTgt spid="4"/>
                                        </p:tgtEl>
                                        <p:attrNameLst>
                                          <p:attrName>style.visibility</p:attrName>
                                        </p:attrNameLst>
                                      </p:cBhvr>
                                      <p:to>
                                        <p:strVal val="hidden"/>
                                      </p:to>
                                    </p:set>
                                  </p:childTnLst>
                                </p:cTn>
                              </p:par>
                              <p:par>
                                <p:cTn id="41" presetID="2"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750" fill="hold"/>
                                        <p:tgtEl>
                                          <p:spTgt spid="5"/>
                                        </p:tgtEl>
                                        <p:attrNameLst>
                                          <p:attrName>ppt_x</p:attrName>
                                        </p:attrNameLst>
                                      </p:cBhvr>
                                      <p:tavLst>
                                        <p:tav tm="0">
                                          <p:val>
                                            <p:strVal val="#ppt_x"/>
                                          </p:val>
                                        </p:tav>
                                        <p:tav tm="100000">
                                          <p:val>
                                            <p:strVal val="#ppt_x"/>
                                          </p:val>
                                        </p:tav>
                                      </p:tavLst>
                                    </p:anim>
                                    <p:anim calcmode="lin" valueType="num">
                                      <p:cBhvr additive="base">
                                        <p:cTn id="44" dur="2750" fill="hold"/>
                                        <p:tgtEl>
                                          <p:spTgt spid="5"/>
                                        </p:tgtEl>
                                        <p:attrNameLst>
                                          <p:attrName>ppt_y</p:attrName>
                                        </p:attrNameLst>
                                      </p:cBhvr>
                                      <p:tavLst>
                                        <p:tav tm="0">
                                          <p:val>
                                            <p:strVal val="1+#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2750" fill="hold"/>
                                        <p:tgtEl>
                                          <p:spTgt spid="5"/>
                                        </p:tgtEl>
                                        <p:attrNameLst>
                                          <p:attrName>ppt_w</p:attrName>
                                        </p:attrNameLst>
                                      </p:cBhvr>
                                      <p:tavLst>
                                        <p:tav tm="0">
                                          <p:val>
                                            <p:strVal val="#ppt_w"/>
                                          </p:val>
                                        </p:tav>
                                        <p:tav tm="100000">
                                          <p:val>
                                            <p:strVal val="#ppt_w"/>
                                          </p:val>
                                        </p:tav>
                                      </p:tavLst>
                                    </p:anim>
                                    <p:anim calcmode="lin" valueType="num">
                                      <p:cBhvr>
                                        <p:cTn id="48" dur="2750" fill="hold"/>
                                        <p:tgtEl>
                                          <p:spTgt spid="5"/>
                                        </p:tgtEl>
                                        <p:attrNameLst>
                                          <p:attrName>ppt_h</p:attrName>
                                        </p:attrNameLst>
                                      </p:cBhvr>
                                      <p:tavLst>
                                        <p:tav tm="0" fmla="#ppt_h*sin(2.5*pi*$)">
                                          <p:val>
                                            <p:fltVal val="0"/>
                                          </p:val>
                                        </p:tav>
                                        <p:tav tm="100000">
                                          <p:val>
                                            <p:fltVal val="1"/>
                                          </p:val>
                                        </p:tav>
                                      </p:tavLst>
                                    </p:anim>
                                  </p:childTnLst>
                                </p:cTn>
                              </p:par>
                              <p:par>
                                <p:cTn id="49" presetID="2" presetClass="exit" presetSubtype="4" fill="hold" grpId="2" nodeType="withEffect">
                                  <p:stCondLst>
                                    <p:cond delay="0"/>
                                  </p:stCondLst>
                                  <p:childTnLst>
                                    <p:anim calcmode="lin" valueType="num">
                                      <p:cBhvr additive="base">
                                        <p:cTn id="50" dur="2750"/>
                                        <p:tgtEl>
                                          <p:spTgt spid="5"/>
                                        </p:tgtEl>
                                        <p:attrNameLst>
                                          <p:attrName>ppt_x</p:attrName>
                                        </p:attrNameLst>
                                      </p:cBhvr>
                                      <p:tavLst>
                                        <p:tav tm="0">
                                          <p:val>
                                            <p:strVal val="ppt_x"/>
                                          </p:val>
                                        </p:tav>
                                        <p:tav tm="100000">
                                          <p:val>
                                            <p:strVal val="ppt_x"/>
                                          </p:val>
                                        </p:tav>
                                      </p:tavLst>
                                    </p:anim>
                                    <p:anim calcmode="lin" valueType="num">
                                      <p:cBhvr additive="base">
                                        <p:cTn id="51" dur="2750"/>
                                        <p:tgtEl>
                                          <p:spTgt spid="5"/>
                                        </p:tgtEl>
                                        <p:attrNameLst>
                                          <p:attrName>ppt_y</p:attrName>
                                        </p:attrNameLst>
                                      </p:cBhvr>
                                      <p:tavLst>
                                        <p:tav tm="0">
                                          <p:val>
                                            <p:strVal val="ppt_y"/>
                                          </p:val>
                                        </p:tav>
                                        <p:tav tm="100000">
                                          <p:val>
                                            <p:strVal val="1+ppt_h/2"/>
                                          </p:val>
                                        </p:tav>
                                      </p:tavLst>
                                    </p:anim>
                                    <p:set>
                                      <p:cBhvr>
                                        <p:cTn id="52" dur="1" fill="hold">
                                          <p:stCondLst>
                                            <p:cond delay="2749"/>
                                          </p:stCondLst>
                                        </p:cTn>
                                        <p:tgtEl>
                                          <p:spTgt spid="5"/>
                                        </p:tgtEl>
                                        <p:attrNameLst>
                                          <p:attrName>style.visibility</p:attrName>
                                        </p:attrNameLst>
                                      </p:cBhvr>
                                      <p:to>
                                        <p:strVal val="hidden"/>
                                      </p:to>
                                    </p:set>
                                  </p:childTnLst>
                                </p:cTn>
                              </p:par>
                              <p:par>
                                <p:cTn id="53" presetID="2"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750" fill="hold"/>
                                        <p:tgtEl>
                                          <p:spTgt spid="6"/>
                                        </p:tgtEl>
                                        <p:attrNameLst>
                                          <p:attrName>ppt_x</p:attrName>
                                        </p:attrNameLst>
                                      </p:cBhvr>
                                      <p:tavLst>
                                        <p:tav tm="0">
                                          <p:val>
                                            <p:strVal val="#ppt_x"/>
                                          </p:val>
                                        </p:tav>
                                        <p:tav tm="100000">
                                          <p:val>
                                            <p:strVal val="#ppt_x"/>
                                          </p:val>
                                        </p:tav>
                                      </p:tavLst>
                                    </p:anim>
                                    <p:anim calcmode="lin" valueType="num">
                                      <p:cBhvr additive="base">
                                        <p:cTn id="56" dur="2750" fill="hold"/>
                                        <p:tgtEl>
                                          <p:spTgt spid="6"/>
                                        </p:tgtEl>
                                        <p:attrNameLst>
                                          <p:attrName>ppt_y</p:attrName>
                                        </p:attrNameLst>
                                      </p:cBhvr>
                                      <p:tavLst>
                                        <p:tav tm="0">
                                          <p:val>
                                            <p:strVal val="1+#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2750" fill="hold"/>
                                        <p:tgtEl>
                                          <p:spTgt spid="6"/>
                                        </p:tgtEl>
                                        <p:attrNameLst>
                                          <p:attrName>ppt_w</p:attrName>
                                        </p:attrNameLst>
                                      </p:cBhvr>
                                      <p:tavLst>
                                        <p:tav tm="0">
                                          <p:val>
                                            <p:strVal val="#ppt_w"/>
                                          </p:val>
                                        </p:tav>
                                        <p:tav tm="100000">
                                          <p:val>
                                            <p:strVal val="#ppt_w"/>
                                          </p:val>
                                        </p:tav>
                                      </p:tavLst>
                                    </p:anim>
                                    <p:anim calcmode="lin" valueType="num">
                                      <p:cBhvr>
                                        <p:cTn id="60" dur="2750" fill="hold"/>
                                        <p:tgtEl>
                                          <p:spTgt spid="6"/>
                                        </p:tgtEl>
                                        <p:attrNameLst>
                                          <p:attrName>ppt_h</p:attrName>
                                        </p:attrNameLst>
                                      </p:cBhvr>
                                      <p:tavLst>
                                        <p:tav tm="0" fmla="#ppt_h*sin(2.5*pi*$)">
                                          <p:val>
                                            <p:fltVal val="0"/>
                                          </p:val>
                                        </p:tav>
                                        <p:tav tm="100000">
                                          <p:val>
                                            <p:fltVal val="1"/>
                                          </p:val>
                                        </p:tav>
                                      </p:tavLst>
                                    </p:anim>
                                  </p:childTnLst>
                                </p:cTn>
                              </p:par>
                              <p:par>
                                <p:cTn id="61" presetID="2" presetClass="exit" presetSubtype="4" fill="hold" grpId="2" nodeType="withEffect">
                                  <p:stCondLst>
                                    <p:cond delay="0"/>
                                  </p:stCondLst>
                                  <p:childTnLst>
                                    <p:anim calcmode="lin" valueType="num">
                                      <p:cBhvr additive="base">
                                        <p:cTn id="62" dur="2750"/>
                                        <p:tgtEl>
                                          <p:spTgt spid="6"/>
                                        </p:tgtEl>
                                        <p:attrNameLst>
                                          <p:attrName>ppt_x</p:attrName>
                                        </p:attrNameLst>
                                      </p:cBhvr>
                                      <p:tavLst>
                                        <p:tav tm="0">
                                          <p:val>
                                            <p:strVal val="ppt_x"/>
                                          </p:val>
                                        </p:tav>
                                        <p:tav tm="100000">
                                          <p:val>
                                            <p:strVal val="ppt_x"/>
                                          </p:val>
                                        </p:tav>
                                      </p:tavLst>
                                    </p:anim>
                                    <p:anim calcmode="lin" valueType="num">
                                      <p:cBhvr additive="base">
                                        <p:cTn id="63" dur="2750"/>
                                        <p:tgtEl>
                                          <p:spTgt spid="6"/>
                                        </p:tgtEl>
                                        <p:attrNameLst>
                                          <p:attrName>ppt_y</p:attrName>
                                        </p:attrNameLst>
                                      </p:cBhvr>
                                      <p:tavLst>
                                        <p:tav tm="0">
                                          <p:val>
                                            <p:strVal val="ppt_y"/>
                                          </p:val>
                                        </p:tav>
                                        <p:tav tm="100000">
                                          <p:val>
                                            <p:strVal val="1+ppt_h/2"/>
                                          </p:val>
                                        </p:tav>
                                      </p:tavLst>
                                    </p:anim>
                                    <p:set>
                                      <p:cBhvr>
                                        <p:cTn id="64" dur="1" fill="hold">
                                          <p:stCondLst>
                                            <p:cond delay="2749"/>
                                          </p:stCondLst>
                                        </p:cTn>
                                        <p:tgtEl>
                                          <p:spTgt spid="6"/>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2750" fill="hold"/>
                                        <p:tgtEl>
                                          <p:spTgt spid="7"/>
                                        </p:tgtEl>
                                        <p:attrNameLst>
                                          <p:attrName>ppt_x</p:attrName>
                                        </p:attrNameLst>
                                      </p:cBhvr>
                                      <p:tavLst>
                                        <p:tav tm="0">
                                          <p:val>
                                            <p:strVal val="#ppt_x"/>
                                          </p:val>
                                        </p:tav>
                                        <p:tav tm="100000">
                                          <p:val>
                                            <p:strVal val="#ppt_x"/>
                                          </p:val>
                                        </p:tav>
                                      </p:tavLst>
                                    </p:anim>
                                    <p:anim calcmode="lin" valueType="num">
                                      <p:cBhvr additive="base">
                                        <p:cTn id="68" dur="2750" fill="hold"/>
                                        <p:tgtEl>
                                          <p:spTgt spid="7"/>
                                        </p:tgtEl>
                                        <p:attrNameLst>
                                          <p:attrName>ppt_y</p:attrName>
                                        </p:attrNameLst>
                                      </p:cBhvr>
                                      <p:tavLst>
                                        <p:tav tm="0">
                                          <p:val>
                                            <p:strVal val="1+#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p:cTn id="71" dur="2750" fill="hold"/>
                                        <p:tgtEl>
                                          <p:spTgt spid="7"/>
                                        </p:tgtEl>
                                        <p:attrNameLst>
                                          <p:attrName>ppt_w</p:attrName>
                                        </p:attrNameLst>
                                      </p:cBhvr>
                                      <p:tavLst>
                                        <p:tav tm="0">
                                          <p:val>
                                            <p:strVal val="#ppt_w"/>
                                          </p:val>
                                        </p:tav>
                                        <p:tav tm="100000">
                                          <p:val>
                                            <p:strVal val="#ppt_w"/>
                                          </p:val>
                                        </p:tav>
                                      </p:tavLst>
                                    </p:anim>
                                    <p:anim calcmode="lin" valueType="num">
                                      <p:cBhvr>
                                        <p:cTn id="72" dur="2750" fill="hold"/>
                                        <p:tgtEl>
                                          <p:spTgt spid="7"/>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2750"/>
                                        <p:tgtEl>
                                          <p:spTgt spid="7"/>
                                        </p:tgtEl>
                                        <p:attrNameLst>
                                          <p:attrName>ppt_x</p:attrName>
                                        </p:attrNameLst>
                                      </p:cBhvr>
                                      <p:tavLst>
                                        <p:tav tm="0">
                                          <p:val>
                                            <p:strVal val="ppt_x"/>
                                          </p:val>
                                        </p:tav>
                                        <p:tav tm="100000">
                                          <p:val>
                                            <p:strVal val="ppt_x"/>
                                          </p:val>
                                        </p:tav>
                                      </p:tavLst>
                                    </p:anim>
                                    <p:anim calcmode="lin" valueType="num">
                                      <p:cBhvr additive="base">
                                        <p:cTn id="75" dur="2750"/>
                                        <p:tgtEl>
                                          <p:spTgt spid="7"/>
                                        </p:tgtEl>
                                        <p:attrNameLst>
                                          <p:attrName>ppt_y</p:attrName>
                                        </p:attrNameLst>
                                      </p:cBhvr>
                                      <p:tavLst>
                                        <p:tav tm="0">
                                          <p:val>
                                            <p:strVal val="ppt_y"/>
                                          </p:val>
                                        </p:tav>
                                        <p:tav tm="100000">
                                          <p:val>
                                            <p:strVal val="1+ppt_h/2"/>
                                          </p:val>
                                        </p:tav>
                                      </p:tavLst>
                                    </p:anim>
                                    <p:set>
                                      <p:cBhvr>
                                        <p:cTn id="76" dur="1" fill="hold">
                                          <p:stCondLst>
                                            <p:cond delay="2749"/>
                                          </p:stCondLst>
                                        </p:cTn>
                                        <p:tgtEl>
                                          <p:spTgt spid="7"/>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750" fill="hold"/>
                                        <p:tgtEl>
                                          <p:spTgt spid="20"/>
                                        </p:tgtEl>
                                        <p:attrNameLst>
                                          <p:attrName>ppt_x</p:attrName>
                                        </p:attrNameLst>
                                      </p:cBhvr>
                                      <p:tavLst>
                                        <p:tav tm="0">
                                          <p:val>
                                            <p:strVal val="#ppt_x"/>
                                          </p:val>
                                        </p:tav>
                                        <p:tav tm="100000">
                                          <p:val>
                                            <p:strVal val="#ppt_x"/>
                                          </p:val>
                                        </p:tav>
                                      </p:tavLst>
                                    </p:anim>
                                    <p:anim calcmode="lin" valueType="num">
                                      <p:cBhvr additive="base">
                                        <p:cTn id="80" dur="2750" fill="hold"/>
                                        <p:tgtEl>
                                          <p:spTgt spid="20"/>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p:cTn id="83" dur="2750" fill="hold"/>
                                        <p:tgtEl>
                                          <p:spTgt spid="20"/>
                                        </p:tgtEl>
                                        <p:attrNameLst>
                                          <p:attrName>ppt_w</p:attrName>
                                        </p:attrNameLst>
                                      </p:cBhvr>
                                      <p:tavLst>
                                        <p:tav tm="0">
                                          <p:val>
                                            <p:strVal val="#ppt_w"/>
                                          </p:val>
                                        </p:tav>
                                        <p:tav tm="100000">
                                          <p:val>
                                            <p:strVal val="#ppt_w"/>
                                          </p:val>
                                        </p:tav>
                                      </p:tavLst>
                                    </p:anim>
                                    <p:anim calcmode="lin" valueType="num">
                                      <p:cBhvr>
                                        <p:cTn id="84" dur="2750" fill="hold"/>
                                        <p:tgtEl>
                                          <p:spTgt spid="20"/>
                                        </p:tgtEl>
                                        <p:attrNameLst>
                                          <p:attrName>ppt_h</p:attrName>
                                        </p:attrNameLst>
                                      </p:cBhvr>
                                      <p:tavLst>
                                        <p:tav tm="0" fmla="#ppt_h*sin(2.5*pi*$)">
                                          <p:val>
                                            <p:fltVal val="0"/>
                                          </p:val>
                                        </p:tav>
                                        <p:tav tm="100000">
                                          <p:val>
                                            <p:fltVal val="1"/>
                                          </p:val>
                                        </p:tav>
                                      </p:tavLst>
                                    </p:anim>
                                  </p:childTnLst>
                                </p:cTn>
                              </p:par>
                              <p:par>
                                <p:cTn id="85" presetID="2" presetClass="exit" presetSubtype="1" fill="hold" grpId="2" nodeType="withEffect">
                                  <p:stCondLst>
                                    <p:cond delay="0"/>
                                  </p:stCondLst>
                                  <p:childTnLst>
                                    <p:anim calcmode="lin" valueType="num">
                                      <p:cBhvr additive="base">
                                        <p:cTn id="86" dur="2750"/>
                                        <p:tgtEl>
                                          <p:spTgt spid="20"/>
                                        </p:tgtEl>
                                        <p:attrNameLst>
                                          <p:attrName>ppt_x</p:attrName>
                                        </p:attrNameLst>
                                      </p:cBhvr>
                                      <p:tavLst>
                                        <p:tav tm="0">
                                          <p:val>
                                            <p:strVal val="ppt_x"/>
                                          </p:val>
                                        </p:tav>
                                        <p:tav tm="100000">
                                          <p:val>
                                            <p:strVal val="ppt_x"/>
                                          </p:val>
                                        </p:tav>
                                      </p:tavLst>
                                    </p:anim>
                                    <p:anim calcmode="lin" valueType="num">
                                      <p:cBhvr additive="base">
                                        <p:cTn id="87" dur="2750"/>
                                        <p:tgtEl>
                                          <p:spTgt spid="20"/>
                                        </p:tgtEl>
                                        <p:attrNameLst>
                                          <p:attrName>ppt_y</p:attrName>
                                        </p:attrNameLst>
                                      </p:cBhvr>
                                      <p:tavLst>
                                        <p:tav tm="0">
                                          <p:val>
                                            <p:strVal val="ppt_y"/>
                                          </p:val>
                                        </p:tav>
                                        <p:tav tm="100000">
                                          <p:val>
                                            <p:strVal val="0-ppt_h/2"/>
                                          </p:val>
                                        </p:tav>
                                      </p:tavLst>
                                    </p:anim>
                                    <p:set>
                                      <p:cBhvr>
                                        <p:cTn id="88" dur="1" fill="hold">
                                          <p:stCondLst>
                                            <p:cond delay="2749"/>
                                          </p:stCondLst>
                                        </p:cTn>
                                        <p:tgtEl>
                                          <p:spTgt spid="20"/>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9"/>
                                        </p:tgtEl>
                                        <p:attrNameLst>
                                          <p:attrName>style.visibility</p:attrName>
                                        </p:attrNameLst>
                                      </p:cBhvr>
                                      <p:to>
                                        <p:strVal val="visible"/>
                                      </p:to>
                                    </p:set>
                                    <p:anim calcmode="lin" valueType="num">
                                      <p:cBhvr additive="base">
                                        <p:cTn id="91" dur="2750" fill="hold"/>
                                        <p:tgtEl>
                                          <p:spTgt spid="19"/>
                                        </p:tgtEl>
                                        <p:attrNameLst>
                                          <p:attrName>ppt_x</p:attrName>
                                        </p:attrNameLst>
                                      </p:cBhvr>
                                      <p:tavLst>
                                        <p:tav tm="0">
                                          <p:val>
                                            <p:strVal val="#ppt_x"/>
                                          </p:val>
                                        </p:tav>
                                        <p:tav tm="100000">
                                          <p:val>
                                            <p:strVal val="#ppt_x"/>
                                          </p:val>
                                        </p:tav>
                                      </p:tavLst>
                                    </p:anim>
                                    <p:anim calcmode="lin" valueType="num">
                                      <p:cBhvr additive="base">
                                        <p:cTn id="92" dur="2750" fill="hold"/>
                                        <p:tgtEl>
                                          <p:spTgt spid="19"/>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9"/>
                                        </p:tgtEl>
                                        <p:attrNameLst>
                                          <p:attrName>style.visibility</p:attrName>
                                        </p:attrNameLst>
                                      </p:cBhvr>
                                      <p:to>
                                        <p:strVal val="visible"/>
                                      </p:to>
                                    </p:set>
                                    <p:anim calcmode="lin" valueType="num">
                                      <p:cBhvr>
                                        <p:cTn id="95" dur="2750" fill="hold"/>
                                        <p:tgtEl>
                                          <p:spTgt spid="19"/>
                                        </p:tgtEl>
                                        <p:attrNameLst>
                                          <p:attrName>ppt_w</p:attrName>
                                        </p:attrNameLst>
                                      </p:cBhvr>
                                      <p:tavLst>
                                        <p:tav tm="0">
                                          <p:val>
                                            <p:strVal val="#ppt_w"/>
                                          </p:val>
                                        </p:tav>
                                        <p:tav tm="100000">
                                          <p:val>
                                            <p:strVal val="#ppt_w"/>
                                          </p:val>
                                        </p:tav>
                                      </p:tavLst>
                                    </p:anim>
                                    <p:anim calcmode="lin" valueType="num">
                                      <p:cBhvr>
                                        <p:cTn id="96" dur="2750" fill="hold"/>
                                        <p:tgtEl>
                                          <p:spTgt spid="19"/>
                                        </p:tgtEl>
                                        <p:attrNameLst>
                                          <p:attrName>ppt_h</p:attrName>
                                        </p:attrNameLst>
                                      </p:cBhvr>
                                      <p:tavLst>
                                        <p:tav tm="0" fmla="#ppt_h*sin(2.5*pi*$)">
                                          <p:val>
                                            <p:fltVal val="0"/>
                                          </p:val>
                                        </p:tav>
                                        <p:tav tm="100000">
                                          <p:val>
                                            <p:fltVal val="1"/>
                                          </p:val>
                                        </p:tav>
                                      </p:tavLst>
                                    </p:anim>
                                  </p:childTnLst>
                                </p:cTn>
                              </p:par>
                              <p:par>
                                <p:cTn id="97" presetID="2" presetClass="exit" presetSubtype="1" fill="hold" grpId="2" nodeType="withEffect">
                                  <p:stCondLst>
                                    <p:cond delay="0"/>
                                  </p:stCondLst>
                                  <p:childTnLst>
                                    <p:anim calcmode="lin" valueType="num">
                                      <p:cBhvr additive="base">
                                        <p:cTn id="98" dur="2750"/>
                                        <p:tgtEl>
                                          <p:spTgt spid="19"/>
                                        </p:tgtEl>
                                        <p:attrNameLst>
                                          <p:attrName>ppt_x</p:attrName>
                                        </p:attrNameLst>
                                      </p:cBhvr>
                                      <p:tavLst>
                                        <p:tav tm="0">
                                          <p:val>
                                            <p:strVal val="ppt_x"/>
                                          </p:val>
                                        </p:tav>
                                        <p:tav tm="100000">
                                          <p:val>
                                            <p:strVal val="ppt_x"/>
                                          </p:val>
                                        </p:tav>
                                      </p:tavLst>
                                    </p:anim>
                                    <p:anim calcmode="lin" valueType="num">
                                      <p:cBhvr additive="base">
                                        <p:cTn id="99" dur="2750"/>
                                        <p:tgtEl>
                                          <p:spTgt spid="19"/>
                                        </p:tgtEl>
                                        <p:attrNameLst>
                                          <p:attrName>ppt_y</p:attrName>
                                        </p:attrNameLst>
                                      </p:cBhvr>
                                      <p:tavLst>
                                        <p:tav tm="0">
                                          <p:val>
                                            <p:strVal val="ppt_y"/>
                                          </p:val>
                                        </p:tav>
                                        <p:tav tm="100000">
                                          <p:val>
                                            <p:strVal val="0-ppt_h/2"/>
                                          </p:val>
                                        </p:tav>
                                      </p:tavLst>
                                    </p:anim>
                                    <p:set>
                                      <p:cBhvr>
                                        <p:cTn id="100" dur="1" fill="hold">
                                          <p:stCondLst>
                                            <p:cond delay="2749"/>
                                          </p:stCondLst>
                                        </p:cTn>
                                        <p:tgtEl>
                                          <p:spTgt spid="19"/>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750" fill="hold"/>
                                        <p:tgtEl>
                                          <p:spTgt spid="18"/>
                                        </p:tgtEl>
                                        <p:attrNameLst>
                                          <p:attrName>ppt_x</p:attrName>
                                        </p:attrNameLst>
                                      </p:cBhvr>
                                      <p:tavLst>
                                        <p:tav tm="0">
                                          <p:val>
                                            <p:strVal val="#ppt_x"/>
                                          </p:val>
                                        </p:tav>
                                        <p:tav tm="100000">
                                          <p:val>
                                            <p:strVal val="#ppt_x"/>
                                          </p:val>
                                        </p:tav>
                                      </p:tavLst>
                                    </p:anim>
                                    <p:anim calcmode="lin" valueType="num">
                                      <p:cBhvr additive="base">
                                        <p:cTn id="104" dur="2750" fill="hold"/>
                                        <p:tgtEl>
                                          <p:spTgt spid="18"/>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8"/>
                                        </p:tgtEl>
                                        <p:attrNameLst>
                                          <p:attrName>style.visibility</p:attrName>
                                        </p:attrNameLst>
                                      </p:cBhvr>
                                      <p:to>
                                        <p:strVal val="visible"/>
                                      </p:to>
                                    </p:set>
                                    <p:anim calcmode="lin" valueType="num">
                                      <p:cBhvr>
                                        <p:cTn id="107" dur="2750" fill="hold"/>
                                        <p:tgtEl>
                                          <p:spTgt spid="18"/>
                                        </p:tgtEl>
                                        <p:attrNameLst>
                                          <p:attrName>ppt_w</p:attrName>
                                        </p:attrNameLst>
                                      </p:cBhvr>
                                      <p:tavLst>
                                        <p:tav tm="0">
                                          <p:val>
                                            <p:strVal val="#ppt_w"/>
                                          </p:val>
                                        </p:tav>
                                        <p:tav tm="100000">
                                          <p:val>
                                            <p:strVal val="#ppt_w"/>
                                          </p:val>
                                        </p:tav>
                                      </p:tavLst>
                                    </p:anim>
                                    <p:anim calcmode="lin" valueType="num">
                                      <p:cBhvr>
                                        <p:cTn id="108" dur="2750" fill="hold"/>
                                        <p:tgtEl>
                                          <p:spTgt spid="18"/>
                                        </p:tgtEl>
                                        <p:attrNameLst>
                                          <p:attrName>ppt_h</p:attrName>
                                        </p:attrNameLst>
                                      </p:cBhvr>
                                      <p:tavLst>
                                        <p:tav tm="0" fmla="#ppt_h*sin(2.5*pi*$)">
                                          <p:val>
                                            <p:fltVal val="0"/>
                                          </p:val>
                                        </p:tav>
                                        <p:tav tm="100000">
                                          <p:val>
                                            <p:fltVal val="1"/>
                                          </p:val>
                                        </p:tav>
                                      </p:tavLst>
                                    </p:anim>
                                  </p:childTnLst>
                                </p:cTn>
                              </p:par>
                              <p:par>
                                <p:cTn id="109" presetID="2" presetClass="exit" presetSubtype="1" fill="hold" grpId="2" nodeType="withEffect">
                                  <p:stCondLst>
                                    <p:cond delay="0"/>
                                  </p:stCondLst>
                                  <p:childTnLst>
                                    <p:anim calcmode="lin" valueType="num">
                                      <p:cBhvr additive="base">
                                        <p:cTn id="110" dur="2750"/>
                                        <p:tgtEl>
                                          <p:spTgt spid="18"/>
                                        </p:tgtEl>
                                        <p:attrNameLst>
                                          <p:attrName>ppt_x</p:attrName>
                                        </p:attrNameLst>
                                      </p:cBhvr>
                                      <p:tavLst>
                                        <p:tav tm="0">
                                          <p:val>
                                            <p:strVal val="ppt_x"/>
                                          </p:val>
                                        </p:tav>
                                        <p:tav tm="100000">
                                          <p:val>
                                            <p:strVal val="ppt_x"/>
                                          </p:val>
                                        </p:tav>
                                      </p:tavLst>
                                    </p:anim>
                                    <p:anim calcmode="lin" valueType="num">
                                      <p:cBhvr additive="base">
                                        <p:cTn id="111" dur="2750"/>
                                        <p:tgtEl>
                                          <p:spTgt spid="18"/>
                                        </p:tgtEl>
                                        <p:attrNameLst>
                                          <p:attrName>ppt_y</p:attrName>
                                        </p:attrNameLst>
                                      </p:cBhvr>
                                      <p:tavLst>
                                        <p:tav tm="0">
                                          <p:val>
                                            <p:strVal val="ppt_y"/>
                                          </p:val>
                                        </p:tav>
                                        <p:tav tm="100000">
                                          <p:val>
                                            <p:strVal val="0-ppt_h/2"/>
                                          </p:val>
                                        </p:tav>
                                      </p:tavLst>
                                    </p:anim>
                                    <p:set>
                                      <p:cBhvr>
                                        <p:cTn id="112" dur="1" fill="hold">
                                          <p:stCondLst>
                                            <p:cond delay="2749"/>
                                          </p:stCondLst>
                                        </p:cTn>
                                        <p:tgtEl>
                                          <p:spTgt spid="18"/>
                                        </p:tgtEl>
                                        <p:attrNameLst>
                                          <p:attrName>style.visibility</p:attrName>
                                        </p:attrNameLst>
                                      </p:cBhvr>
                                      <p:to>
                                        <p:strVal val="hidden"/>
                                      </p:to>
                                    </p:set>
                                  </p:childTnLst>
                                </p:cTn>
                              </p:par>
                              <p:par>
                                <p:cTn id="113" presetID="2" presetClass="entr" presetSubtype="4" fill="hold" grpId="0" nodeType="withEffect">
                                  <p:stCondLst>
                                    <p:cond delay="0"/>
                                  </p:stCondLst>
                                  <p:childTnLst>
                                    <p:set>
                                      <p:cBhvr>
                                        <p:cTn id="114" dur="1" fill="hold">
                                          <p:stCondLst>
                                            <p:cond delay="0"/>
                                          </p:stCondLst>
                                        </p:cTn>
                                        <p:tgtEl>
                                          <p:spTgt spid="17"/>
                                        </p:tgtEl>
                                        <p:attrNameLst>
                                          <p:attrName>style.visibility</p:attrName>
                                        </p:attrNameLst>
                                      </p:cBhvr>
                                      <p:to>
                                        <p:strVal val="visible"/>
                                      </p:to>
                                    </p:set>
                                    <p:anim calcmode="lin" valueType="num">
                                      <p:cBhvr additive="base">
                                        <p:cTn id="115" dur="2750" fill="hold"/>
                                        <p:tgtEl>
                                          <p:spTgt spid="17"/>
                                        </p:tgtEl>
                                        <p:attrNameLst>
                                          <p:attrName>ppt_x</p:attrName>
                                        </p:attrNameLst>
                                      </p:cBhvr>
                                      <p:tavLst>
                                        <p:tav tm="0">
                                          <p:val>
                                            <p:strVal val="#ppt_x"/>
                                          </p:val>
                                        </p:tav>
                                        <p:tav tm="100000">
                                          <p:val>
                                            <p:strVal val="#ppt_x"/>
                                          </p:val>
                                        </p:tav>
                                      </p:tavLst>
                                    </p:anim>
                                    <p:anim calcmode="lin" valueType="num">
                                      <p:cBhvr additive="base">
                                        <p:cTn id="116" dur="2750" fill="hold"/>
                                        <p:tgtEl>
                                          <p:spTgt spid="17"/>
                                        </p:tgtEl>
                                        <p:attrNameLst>
                                          <p:attrName>ppt_y</p:attrName>
                                        </p:attrNameLst>
                                      </p:cBhvr>
                                      <p:tavLst>
                                        <p:tav tm="0">
                                          <p:val>
                                            <p:strVal val="1+#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7"/>
                                        </p:tgtEl>
                                        <p:attrNameLst>
                                          <p:attrName>style.visibility</p:attrName>
                                        </p:attrNameLst>
                                      </p:cBhvr>
                                      <p:to>
                                        <p:strVal val="visible"/>
                                      </p:to>
                                    </p:set>
                                    <p:anim calcmode="lin" valueType="num">
                                      <p:cBhvr>
                                        <p:cTn id="119" dur="2750" fill="hold"/>
                                        <p:tgtEl>
                                          <p:spTgt spid="17"/>
                                        </p:tgtEl>
                                        <p:attrNameLst>
                                          <p:attrName>ppt_w</p:attrName>
                                        </p:attrNameLst>
                                      </p:cBhvr>
                                      <p:tavLst>
                                        <p:tav tm="0">
                                          <p:val>
                                            <p:strVal val="#ppt_w"/>
                                          </p:val>
                                        </p:tav>
                                        <p:tav tm="100000">
                                          <p:val>
                                            <p:strVal val="#ppt_w"/>
                                          </p:val>
                                        </p:tav>
                                      </p:tavLst>
                                    </p:anim>
                                    <p:anim calcmode="lin" valueType="num">
                                      <p:cBhvr>
                                        <p:cTn id="120" dur="2750" fill="hold"/>
                                        <p:tgtEl>
                                          <p:spTgt spid="17"/>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2750"/>
                                        <p:tgtEl>
                                          <p:spTgt spid="17"/>
                                        </p:tgtEl>
                                        <p:attrNameLst>
                                          <p:attrName>ppt_x</p:attrName>
                                        </p:attrNameLst>
                                      </p:cBhvr>
                                      <p:tavLst>
                                        <p:tav tm="0">
                                          <p:val>
                                            <p:strVal val="ppt_x"/>
                                          </p:val>
                                        </p:tav>
                                        <p:tav tm="100000">
                                          <p:val>
                                            <p:strVal val="ppt_x"/>
                                          </p:val>
                                        </p:tav>
                                      </p:tavLst>
                                    </p:anim>
                                    <p:anim calcmode="lin" valueType="num">
                                      <p:cBhvr additive="base">
                                        <p:cTn id="123" dur="2750"/>
                                        <p:tgtEl>
                                          <p:spTgt spid="17"/>
                                        </p:tgtEl>
                                        <p:attrNameLst>
                                          <p:attrName>ppt_y</p:attrName>
                                        </p:attrNameLst>
                                      </p:cBhvr>
                                      <p:tavLst>
                                        <p:tav tm="0">
                                          <p:val>
                                            <p:strVal val="ppt_y"/>
                                          </p:val>
                                        </p:tav>
                                        <p:tav tm="100000">
                                          <p:val>
                                            <p:strVal val="0-ppt_h/2"/>
                                          </p:val>
                                        </p:tav>
                                      </p:tavLst>
                                    </p:anim>
                                    <p:set>
                                      <p:cBhvr>
                                        <p:cTn id="124" dur="1" fill="hold">
                                          <p:stCondLst>
                                            <p:cond delay="2749"/>
                                          </p:stCondLst>
                                        </p:cTn>
                                        <p:tgtEl>
                                          <p:spTgt spid="17"/>
                                        </p:tgtEl>
                                        <p:attrNameLst>
                                          <p:attrName>style.visibility</p:attrName>
                                        </p:attrNameLst>
                                      </p:cBhvr>
                                      <p:to>
                                        <p:strVal val="hidden"/>
                                      </p:to>
                                    </p:set>
                                  </p:childTnLst>
                                </p:cTn>
                              </p:par>
                              <p:par>
                                <p:cTn id="125" presetID="2" presetClass="entr" presetSubtype="4" fill="hold" grpId="0" nodeType="withEffect">
                                  <p:stCondLst>
                                    <p:cond delay="0"/>
                                  </p:stCondLst>
                                  <p:childTnLst>
                                    <p:set>
                                      <p:cBhvr>
                                        <p:cTn id="126" dur="1" fill="hold">
                                          <p:stCondLst>
                                            <p:cond delay="0"/>
                                          </p:stCondLst>
                                        </p:cTn>
                                        <p:tgtEl>
                                          <p:spTgt spid="16"/>
                                        </p:tgtEl>
                                        <p:attrNameLst>
                                          <p:attrName>style.visibility</p:attrName>
                                        </p:attrNameLst>
                                      </p:cBhvr>
                                      <p:to>
                                        <p:strVal val="visible"/>
                                      </p:to>
                                    </p:set>
                                    <p:anim calcmode="lin" valueType="num">
                                      <p:cBhvr additive="base">
                                        <p:cTn id="127" dur="2750" fill="hold"/>
                                        <p:tgtEl>
                                          <p:spTgt spid="16"/>
                                        </p:tgtEl>
                                        <p:attrNameLst>
                                          <p:attrName>ppt_x</p:attrName>
                                        </p:attrNameLst>
                                      </p:cBhvr>
                                      <p:tavLst>
                                        <p:tav tm="0">
                                          <p:val>
                                            <p:strVal val="#ppt_x"/>
                                          </p:val>
                                        </p:tav>
                                        <p:tav tm="100000">
                                          <p:val>
                                            <p:strVal val="#ppt_x"/>
                                          </p:val>
                                        </p:tav>
                                      </p:tavLst>
                                    </p:anim>
                                    <p:anim calcmode="lin" valueType="num">
                                      <p:cBhvr additive="base">
                                        <p:cTn id="128" dur="2750" fill="hold"/>
                                        <p:tgtEl>
                                          <p:spTgt spid="16"/>
                                        </p:tgtEl>
                                        <p:attrNameLst>
                                          <p:attrName>ppt_y</p:attrName>
                                        </p:attrNameLst>
                                      </p:cBhvr>
                                      <p:tavLst>
                                        <p:tav tm="0">
                                          <p:val>
                                            <p:strVal val="1+#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6"/>
                                        </p:tgtEl>
                                        <p:attrNameLst>
                                          <p:attrName>style.visibility</p:attrName>
                                        </p:attrNameLst>
                                      </p:cBhvr>
                                      <p:to>
                                        <p:strVal val="visible"/>
                                      </p:to>
                                    </p:set>
                                    <p:anim calcmode="lin" valueType="num">
                                      <p:cBhvr>
                                        <p:cTn id="131" dur="2750" fill="hold"/>
                                        <p:tgtEl>
                                          <p:spTgt spid="16"/>
                                        </p:tgtEl>
                                        <p:attrNameLst>
                                          <p:attrName>ppt_w</p:attrName>
                                        </p:attrNameLst>
                                      </p:cBhvr>
                                      <p:tavLst>
                                        <p:tav tm="0">
                                          <p:val>
                                            <p:strVal val="#ppt_w"/>
                                          </p:val>
                                        </p:tav>
                                        <p:tav tm="100000">
                                          <p:val>
                                            <p:strVal val="#ppt_w"/>
                                          </p:val>
                                        </p:tav>
                                      </p:tavLst>
                                    </p:anim>
                                    <p:anim calcmode="lin" valueType="num">
                                      <p:cBhvr>
                                        <p:cTn id="132" dur="2750" fill="hold"/>
                                        <p:tgtEl>
                                          <p:spTgt spid="16"/>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2750"/>
                                        <p:tgtEl>
                                          <p:spTgt spid="16"/>
                                        </p:tgtEl>
                                        <p:attrNameLst>
                                          <p:attrName>ppt_x</p:attrName>
                                        </p:attrNameLst>
                                      </p:cBhvr>
                                      <p:tavLst>
                                        <p:tav tm="0">
                                          <p:val>
                                            <p:strVal val="ppt_x"/>
                                          </p:val>
                                        </p:tav>
                                        <p:tav tm="100000">
                                          <p:val>
                                            <p:strVal val="ppt_x"/>
                                          </p:val>
                                        </p:tav>
                                      </p:tavLst>
                                    </p:anim>
                                    <p:anim calcmode="lin" valueType="num">
                                      <p:cBhvr additive="base">
                                        <p:cTn id="135" dur="2750"/>
                                        <p:tgtEl>
                                          <p:spTgt spid="16"/>
                                        </p:tgtEl>
                                        <p:attrNameLst>
                                          <p:attrName>ppt_y</p:attrName>
                                        </p:attrNameLst>
                                      </p:cBhvr>
                                      <p:tavLst>
                                        <p:tav tm="0">
                                          <p:val>
                                            <p:strVal val="ppt_y"/>
                                          </p:val>
                                        </p:tav>
                                        <p:tav tm="100000">
                                          <p:val>
                                            <p:strVal val="0-ppt_h/2"/>
                                          </p:val>
                                        </p:tav>
                                      </p:tavLst>
                                    </p:anim>
                                    <p:set>
                                      <p:cBhvr>
                                        <p:cTn id="136" dur="1" fill="hold">
                                          <p:stCondLst>
                                            <p:cond delay="2749"/>
                                          </p:stCondLst>
                                        </p:cTn>
                                        <p:tgtEl>
                                          <p:spTgt spid="16"/>
                                        </p:tgtEl>
                                        <p:attrNameLst>
                                          <p:attrName>style.visibility</p:attrName>
                                        </p:attrNameLst>
                                      </p:cBhvr>
                                      <p:to>
                                        <p:strVal val="hidden"/>
                                      </p:to>
                                    </p:set>
                                  </p:childTnLst>
                                </p:cTn>
                              </p:par>
                              <p:par>
                                <p:cTn id="137" presetID="2" presetClass="entr" presetSubtype="4" fill="hold" grpId="0" nodeType="withEffect">
                                  <p:stCondLst>
                                    <p:cond delay="0"/>
                                  </p:stCondLst>
                                  <p:childTnLst>
                                    <p:set>
                                      <p:cBhvr>
                                        <p:cTn id="138" dur="1" fill="hold">
                                          <p:stCondLst>
                                            <p:cond delay="0"/>
                                          </p:stCondLst>
                                        </p:cTn>
                                        <p:tgtEl>
                                          <p:spTgt spid="15"/>
                                        </p:tgtEl>
                                        <p:attrNameLst>
                                          <p:attrName>style.visibility</p:attrName>
                                        </p:attrNameLst>
                                      </p:cBhvr>
                                      <p:to>
                                        <p:strVal val="visible"/>
                                      </p:to>
                                    </p:set>
                                    <p:anim calcmode="lin" valueType="num">
                                      <p:cBhvr additive="base">
                                        <p:cTn id="139" dur="2750" fill="hold"/>
                                        <p:tgtEl>
                                          <p:spTgt spid="15"/>
                                        </p:tgtEl>
                                        <p:attrNameLst>
                                          <p:attrName>ppt_x</p:attrName>
                                        </p:attrNameLst>
                                      </p:cBhvr>
                                      <p:tavLst>
                                        <p:tav tm="0">
                                          <p:val>
                                            <p:strVal val="#ppt_x"/>
                                          </p:val>
                                        </p:tav>
                                        <p:tav tm="100000">
                                          <p:val>
                                            <p:strVal val="#ppt_x"/>
                                          </p:val>
                                        </p:tav>
                                      </p:tavLst>
                                    </p:anim>
                                    <p:anim calcmode="lin" valueType="num">
                                      <p:cBhvr additive="base">
                                        <p:cTn id="140" dur="2750" fill="hold"/>
                                        <p:tgtEl>
                                          <p:spTgt spid="15"/>
                                        </p:tgtEl>
                                        <p:attrNameLst>
                                          <p:attrName>ppt_y</p:attrName>
                                        </p:attrNameLst>
                                      </p:cBhvr>
                                      <p:tavLst>
                                        <p:tav tm="0">
                                          <p:val>
                                            <p:strVal val="1+#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5"/>
                                        </p:tgtEl>
                                        <p:attrNameLst>
                                          <p:attrName>style.visibility</p:attrName>
                                        </p:attrNameLst>
                                      </p:cBhvr>
                                      <p:to>
                                        <p:strVal val="visible"/>
                                      </p:to>
                                    </p:set>
                                    <p:anim calcmode="lin" valueType="num">
                                      <p:cBhvr>
                                        <p:cTn id="143" dur="2750" fill="hold"/>
                                        <p:tgtEl>
                                          <p:spTgt spid="15"/>
                                        </p:tgtEl>
                                        <p:attrNameLst>
                                          <p:attrName>ppt_w</p:attrName>
                                        </p:attrNameLst>
                                      </p:cBhvr>
                                      <p:tavLst>
                                        <p:tav tm="0">
                                          <p:val>
                                            <p:strVal val="#ppt_w"/>
                                          </p:val>
                                        </p:tav>
                                        <p:tav tm="100000">
                                          <p:val>
                                            <p:strVal val="#ppt_w"/>
                                          </p:val>
                                        </p:tav>
                                      </p:tavLst>
                                    </p:anim>
                                    <p:anim calcmode="lin" valueType="num">
                                      <p:cBhvr>
                                        <p:cTn id="144" dur="2750" fill="hold"/>
                                        <p:tgtEl>
                                          <p:spTgt spid="15"/>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2750"/>
                                        <p:tgtEl>
                                          <p:spTgt spid="15"/>
                                        </p:tgtEl>
                                        <p:attrNameLst>
                                          <p:attrName>ppt_x</p:attrName>
                                        </p:attrNameLst>
                                      </p:cBhvr>
                                      <p:tavLst>
                                        <p:tav tm="0">
                                          <p:val>
                                            <p:strVal val="ppt_x"/>
                                          </p:val>
                                        </p:tav>
                                        <p:tav tm="100000">
                                          <p:val>
                                            <p:strVal val="ppt_x"/>
                                          </p:val>
                                        </p:tav>
                                      </p:tavLst>
                                    </p:anim>
                                    <p:anim calcmode="lin" valueType="num">
                                      <p:cBhvr additive="base">
                                        <p:cTn id="147" dur="2750"/>
                                        <p:tgtEl>
                                          <p:spTgt spid="15"/>
                                        </p:tgtEl>
                                        <p:attrNameLst>
                                          <p:attrName>ppt_y</p:attrName>
                                        </p:attrNameLst>
                                      </p:cBhvr>
                                      <p:tavLst>
                                        <p:tav tm="0">
                                          <p:val>
                                            <p:strVal val="ppt_y"/>
                                          </p:val>
                                        </p:tav>
                                        <p:tav tm="100000">
                                          <p:val>
                                            <p:strVal val="0-ppt_h/2"/>
                                          </p:val>
                                        </p:tav>
                                      </p:tavLst>
                                    </p:anim>
                                    <p:set>
                                      <p:cBhvr>
                                        <p:cTn id="148" dur="1" fill="hold">
                                          <p:stCondLst>
                                            <p:cond delay="2749"/>
                                          </p:stCondLst>
                                        </p:cTn>
                                        <p:tgtEl>
                                          <p:spTgt spid="15"/>
                                        </p:tgtEl>
                                        <p:attrNameLst>
                                          <p:attrName>style.visibility</p:attrName>
                                        </p:attrNameLst>
                                      </p:cBhvr>
                                      <p:to>
                                        <p:strVal val="hidden"/>
                                      </p:to>
                                    </p:set>
                                  </p:childTnLst>
                                </p:cTn>
                              </p:par>
                              <p:par>
                                <p:cTn id="149" presetID="16" presetClass="entr" presetSubtype="42" fill="hold" nodeType="withEffect">
                                  <p:stCondLst>
                                    <p:cond delay="0"/>
                                  </p:stCondLst>
                                  <p:childTnLst>
                                    <p:set>
                                      <p:cBhvr>
                                        <p:cTn id="150" dur="1" fill="hold">
                                          <p:stCondLst>
                                            <p:cond delay="0"/>
                                          </p:stCondLst>
                                        </p:cTn>
                                        <p:tgtEl>
                                          <p:spTgt spid="23"/>
                                        </p:tgtEl>
                                        <p:attrNameLst>
                                          <p:attrName>style.visibility</p:attrName>
                                        </p:attrNameLst>
                                      </p:cBhvr>
                                      <p:to>
                                        <p:strVal val="visible"/>
                                      </p:to>
                                    </p:set>
                                    <p:animEffect transition="in" filter="barn(outHorizontal)">
                                      <p:cBhvr>
                                        <p:cTn id="151" dur="3000"/>
                                        <p:tgtEl>
                                          <p:spTgt spid="23"/>
                                        </p:tgtEl>
                                      </p:cBhvr>
                                    </p:animEffect>
                                  </p:childTnLst>
                                </p:cTn>
                              </p:par>
                              <p:par>
                                <p:cTn id="152" presetID="23" presetClass="entr" presetSubtype="288" fill="hold" nodeType="withEffect">
                                  <p:stCondLst>
                                    <p:cond delay="0"/>
                                  </p:stCondLst>
                                  <p:childTnLst>
                                    <p:set>
                                      <p:cBhvr>
                                        <p:cTn id="153" dur="1" fill="hold">
                                          <p:stCondLst>
                                            <p:cond delay="0"/>
                                          </p:stCondLst>
                                        </p:cTn>
                                        <p:tgtEl>
                                          <p:spTgt spid="23"/>
                                        </p:tgtEl>
                                        <p:attrNameLst>
                                          <p:attrName>style.visibility</p:attrName>
                                        </p:attrNameLst>
                                      </p:cBhvr>
                                      <p:to>
                                        <p:strVal val="visible"/>
                                      </p:to>
                                    </p:set>
                                    <p:anim calcmode="lin" valueType="num">
                                      <p:cBhvr>
                                        <p:cTn id="154" dur="3000" fill="hold"/>
                                        <p:tgtEl>
                                          <p:spTgt spid="23"/>
                                        </p:tgtEl>
                                        <p:attrNameLst>
                                          <p:attrName>ppt_w</p:attrName>
                                        </p:attrNameLst>
                                      </p:cBhvr>
                                      <p:tavLst>
                                        <p:tav tm="0">
                                          <p:val>
                                            <p:strVal val="4/3*#ppt_w"/>
                                          </p:val>
                                        </p:tav>
                                        <p:tav tm="100000">
                                          <p:val>
                                            <p:strVal val="#ppt_w"/>
                                          </p:val>
                                        </p:tav>
                                      </p:tavLst>
                                    </p:anim>
                                    <p:anim calcmode="lin" valueType="num">
                                      <p:cBhvr>
                                        <p:cTn id="155" dur="3000" fill="hold"/>
                                        <p:tgtEl>
                                          <p:spTgt spid="23"/>
                                        </p:tgtEl>
                                        <p:attrNameLst>
                                          <p:attrName>ppt_h</p:attrName>
                                        </p:attrNameLst>
                                      </p:cBhvr>
                                      <p:tavLst>
                                        <p:tav tm="0">
                                          <p:val>
                                            <p:strVal val="4/3*#ppt_h"/>
                                          </p:val>
                                        </p:tav>
                                        <p:tav tm="100000">
                                          <p:val>
                                            <p:strVal val="#ppt_h"/>
                                          </p:val>
                                        </p:tav>
                                      </p:tavLst>
                                    </p:anim>
                                  </p:childTnLst>
                                </p:cTn>
                              </p:par>
                              <p:par>
                                <p:cTn id="156" presetID="9" presetClass="emph" presetSubtype="0" grpId="0" nodeType="withEffect">
                                  <p:stCondLst>
                                    <p:cond delay="0"/>
                                  </p:stCondLst>
                                  <p:childTnLst>
                                    <p:set>
                                      <p:cBhvr rctx="PPT">
                                        <p:cTn id="157" dur="indefinite"/>
                                        <p:tgtEl>
                                          <p:spTgt spid="22"/>
                                        </p:tgtEl>
                                        <p:attrNameLst>
                                          <p:attrName>style.opacity</p:attrName>
                                        </p:attrNameLst>
                                      </p:cBhvr>
                                      <p:to>
                                        <p:strVal val="0"/>
                                      </p:to>
                                    </p:set>
                                    <p:animEffect filter="image" prLst="opacity: 0">
                                      <p:cBhvr rctx="IE">
                                        <p:cTn id="158"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29 Rectángulo"/>
          <p:cNvSpPr/>
          <p:nvPr/>
        </p:nvSpPr>
        <p:spPr>
          <a:xfrm>
            <a:off x="0" y="0"/>
            <a:ext cx="9144000" cy="5143500"/>
          </a:xfrm>
          <a:prstGeom prst="rect">
            <a:avLst/>
          </a:prstGeom>
          <a:gradFill flip="none" rotWithShape="1">
            <a:gsLst>
              <a:gs pos="0">
                <a:srgbClr val="00B0F0"/>
              </a:gs>
              <a:gs pos="80000">
                <a:srgbClr val="21A6FD">
                  <a:lumMod val="15000"/>
                </a:srgbClr>
              </a:gs>
              <a:gs pos="47505">
                <a:srgbClr val="002060">
                  <a:lumMod val="33000"/>
                </a:srgbClr>
              </a:gs>
              <a:gs pos="13000">
                <a:srgbClr val="009999">
                  <a:lumMod val="16000"/>
                </a:srgbClr>
              </a:gs>
              <a:gs pos="100000">
                <a:srgbClr val="005CBF">
                  <a:lumMod val="3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Diapositiva4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30426" y="-21553"/>
            <a:ext cx="9144000" cy="5143500"/>
          </a:xfrm>
          <a:prstGeom prst="rect">
            <a:avLst/>
          </a:prstGeom>
          <a:noFill/>
          <a:ln>
            <a:noFill/>
          </a:ln>
        </p:spPr>
      </p:pic>
      <p:sp>
        <p:nvSpPr>
          <p:cNvPr id="3" name="2 Rectángulo"/>
          <p:cNvSpPr/>
          <p:nvPr/>
        </p:nvSpPr>
        <p:spPr>
          <a:xfrm>
            <a:off x="4206404" y="-1316682"/>
            <a:ext cx="73119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4163631" y="5760640"/>
            <a:ext cx="744733"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3359705" y="5098381"/>
            <a:ext cx="744733"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967558" y="5098381"/>
            <a:ext cx="744733"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4163631" y="4443958"/>
            <a:ext cx="744733"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2555778" y="4468756"/>
            <a:ext cx="744733"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a:off x="5771485" y="4445734"/>
            <a:ext cx="744733"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801284" y="2208535"/>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7139024" y="2983228"/>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7139024" y="1433842"/>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4602" y="2208535"/>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5400000">
            <a:off x="6509399" y="3757921"/>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6486376" y="659149"/>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579946" y="2208535"/>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242206" y="2983228"/>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242206" y="1433842"/>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6200000" flipH="1">
            <a:off x="1896628" y="2208535"/>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6200000" flipH="1">
            <a:off x="1871831" y="3757921"/>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H="1">
            <a:off x="1894853" y="659149"/>
            <a:ext cx="717652" cy="654422"/>
          </a:xfrm>
          <a:prstGeom prst="rect">
            <a:avLst/>
          </a:prstGeom>
          <a:gradFill>
            <a:gsLst>
              <a:gs pos="93750">
                <a:srgbClr val="00B0F0">
                  <a:alpha val="72000"/>
                </a:srgbClr>
              </a:gs>
              <a:gs pos="29000">
                <a:srgbClr val="006EC0">
                  <a:alpha val="65000"/>
                </a:srgbClr>
              </a:gs>
              <a:gs pos="51672">
                <a:srgbClr val="FF3300">
                  <a:alpha val="61000"/>
                </a:srgbClr>
              </a:gs>
            </a:gsLst>
            <a:lin ang="5400000" scaled="0"/>
          </a:gradFill>
          <a:ln>
            <a:noFill/>
          </a:ln>
          <a:effectLst>
            <a:glow rad="12700">
              <a:srgbClr val="00CC99"/>
            </a:glo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199370" y="-1388690"/>
            <a:ext cx="9595906" cy="7992888"/>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70335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3500" fill="hold"/>
                                        <p:tgtEl>
                                          <p:spTgt spid="8"/>
                                        </p:tgtEl>
                                        <p:attrNameLst>
                                          <p:attrName>ppt_x</p:attrName>
                                        </p:attrNameLst>
                                      </p:cBhvr>
                                      <p:tavLst>
                                        <p:tav tm="0">
                                          <p:val>
                                            <p:strVal val="#ppt_x"/>
                                          </p:val>
                                        </p:tav>
                                        <p:tav tm="100000">
                                          <p:val>
                                            <p:strVal val="#ppt_x"/>
                                          </p:val>
                                        </p:tav>
                                      </p:tavLst>
                                    </p:anim>
                                    <p:anim calcmode="lin" valueType="num">
                                      <p:cBhvr additive="base">
                                        <p:cTn id="8" dur="3500" fill="hold"/>
                                        <p:tgtEl>
                                          <p:spTgt spid="8"/>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3500"/>
                                        <p:tgtEl>
                                          <p:spTgt spid="8"/>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3500" fill="hold"/>
                                        <p:tgtEl>
                                          <p:spTgt spid="8"/>
                                        </p:tgtEl>
                                        <p:attrNameLst>
                                          <p:attrName>ppt_w</p:attrName>
                                        </p:attrNameLst>
                                      </p:cBhvr>
                                      <p:tavLst>
                                        <p:tav tm="0">
                                          <p:val>
                                            <p:strVal val="#ppt_w"/>
                                          </p:val>
                                        </p:tav>
                                        <p:tav tm="100000">
                                          <p:val>
                                            <p:strVal val="#ppt_w"/>
                                          </p:val>
                                        </p:tav>
                                      </p:tavLst>
                                    </p:anim>
                                    <p:anim calcmode="lin" valueType="num">
                                      <p:cBhvr>
                                        <p:cTn id="15" dur="3500" fill="hold"/>
                                        <p:tgtEl>
                                          <p:spTgt spid="8"/>
                                        </p:tgtEl>
                                        <p:attrNameLst>
                                          <p:attrName>ppt_h</p:attrName>
                                        </p:attrNameLst>
                                      </p:cBhvr>
                                      <p:tavLst>
                                        <p:tav tm="0" fmla="#ppt_h*sin(2.5*pi*$)">
                                          <p:val>
                                            <p:fltVal val="0"/>
                                          </p:val>
                                        </p:tav>
                                        <p:tav tm="100000">
                                          <p:val>
                                            <p:fltVal val="1"/>
                                          </p:val>
                                        </p:tav>
                                      </p:tavLst>
                                    </p:anim>
                                  </p:childTnLst>
                                </p:cTn>
                              </p:par>
                              <p:par>
                                <p:cTn id="16" presetID="2" presetClass="exit" presetSubtype="4" fill="hold" grpId="3" nodeType="withEffect">
                                  <p:stCondLst>
                                    <p:cond delay="0"/>
                                  </p:stCondLst>
                                  <p:childTnLst>
                                    <p:anim calcmode="lin" valueType="num">
                                      <p:cBhvr additive="base">
                                        <p:cTn id="17" dur="3500"/>
                                        <p:tgtEl>
                                          <p:spTgt spid="8"/>
                                        </p:tgtEl>
                                        <p:attrNameLst>
                                          <p:attrName>ppt_x</p:attrName>
                                        </p:attrNameLst>
                                      </p:cBhvr>
                                      <p:tavLst>
                                        <p:tav tm="0">
                                          <p:val>
                                            <p:strVal val="ppt_x"/>
                                          </p:val>
                                        </p:tav>
                                        <p:tav tm="100000">
                                          <p:val>
                                            <p:strVal val="ppt_x"/>
                                          </p:val>
                                        </p:tav>
                                      </p:tavLst>
                                    </p:anim>
                                    <p:anim calcmode="lin" valueType="num">
                                      <p:cBhvr additive="base">
                                        <p:cTn id="18" dur="3500"/>
                                        <p:tgtEl>
                                          <p:spTgt spid="8"/>
                                        </p:tgtEl>
                                        <p:attrNameLst>
                                          <p:attrName>ppt_y</p:attrName>
                                        </p:attrNameLst>
                                      </p:cBhvr>
                                      <p:tavLst>
                                        <p:tav tm="0">
                                          <p:val>
                                            <p:strVal val="ppt_y"/>
                                          </p:val>
                                        </p:tav>
                                        <p:tav tm="100000">
                                          <p:val>
                                            <p:strVal val="1+ppt_h/2"/>
                                          </p:val>
                                        </p:tav>
                                      </p:tavLst>
                                    </p:anim>
                                    <p:set>
                                      <p:cBhvr>
                                        <p:cTn id="19" dur="1" fill="hold">
                                          <p:stCondLst>
                                            <p:cond delay="3499"/>
                                          </p:stCondLst>
                                        </p:cTn>
                                        <p:tgtEl>
                                          <p:spTgt spid="8"/>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500" fill="hold"/>
                                        <p:tgtEl>
                                          <p:spTgt spid="6"/>
                                        </p:tgtEl>
                                        <p:attrNameLst>
                                          <p:attrName>ppt_x</p:attrName>
                                        </p:attrNameLst>
                                      </p:cBhvr>
                                      <p:tavLst>
                                        <p:tav tm="0">
                                          <p:val>
                                            <p:strVal val="#ppt_x"/>
                                          </p:val>
                                        </p:tav>
                                        <p:tav tm="100000">
                                          <p:val>
                                            <p:strVal val="#ppt_x"/>
                                          </p:val>
                                        </p:tav>
                                      </p:tavLst>
                                    </p:anim>
                                    <p:anim calcmode="lin" valueType="num">
                                      <p:cBhvr additive="base">
                                        <p:cTn id="23" dur="3500" fill="hold"/>
                                        <p:tgtEl>
                                          <p:spTgt spid="6"/>
                                        </p:tgtEl>
                                        <p:attrNameLst>
                                          <p:attrName>ppt_y</p:attrName>
                                        </p:attrNameLst>
                                      </p:cBhvr>
                                      <p:tavLst>
                                        <p:tav tm="0">
                                          <p:val>
                                            <p:strVal val="1+#ppt_h/2"/>
                                          </p:val>
                                        </p:tav>
                                        <p:tav tm="100000">
                                          <p:val>
                                            <p:strVal val="#ppt_y"/>
                                          </p:val>
                                        </p:tav>
                                      </p:tavLst>
                                    </p:anim>
                                  </p:childTnLst>
                                </p:cTn>
                              </p:par>
                              <p:par>
                                <p:cTn id="24" presetID="3" presetClass="entr" presetSubtype="10" fill="hold" grpId="1"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blinds(horizontal)">
                                      <p:cBhvr>
                                        <p:cTn id="26" dur="3500"/>
                                        <p:tgtEl>
                                          <p:spTgt spid="6"/>
                                        </p:tgtEl>
                                      </p:cBhvr>
                                    </p:animEffect>
                                  </p:childTnLst>
                                </p:cTn>
                              </p:par>
                              <p:par>
                                <p:cTn id="27" presetID="19" presetClass="entr" presetSubtype="5" fill="hold" grpId="2"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3500" fill="hold"/>
                                        <p:tgtEl>
                                          <p:spTgt spid="6"/>
                                        </p:tgtEl>
                                        <p:attrNameLst>
                                          <p:attrName>ppt_w</p:attrName>
                                        </p:attrNameLst>
                                      </p:cBhvr>
                                      <p:tavLst>
                                        <p:tav tm="0">
                                          <p:val>
                                            <p:strVal val="#ppt_w"/>
                                          </p:val>
                                        </p:tav>
                                        <p:tav tm="100000">
                                          <p:val>
                                            <p:strVal val="#ppt_w"/>
                                          </p:val>
                                        </p:tav>
                                      </p:tavLst>
                                    </p:anim>
                                    <p:anim calcmode="lin" valueType="num">
                                      <p:cBhvr>
                                        <p:cTn id="30" dur="3500" fill="hold"/>
                                        <p:tgtEl>
                                          <p:spTgt spid="6"/>
                                        </p:tgtEl>
                                        <p:attrNameLst>
                                          <p:attrName>ppt_h</p:attrName>
                                        </p:attrNameLst>
                                      </p:cBhvr>
                                      <p:tavLst>
                                        <p:tav tm="0" fmla="#ppt_h*sin(2.5*pi*$)">
                                          <p:val>
                                            <p:fltVal val="0"/>
                                          </p:val>
                                        </p:tav>
                                        <p:tav tm="100000">
                                          <p:val>
                                            <p:fltVal val="1"/>
                                          </p:val>
                                        </p:tav>
                                      </p:tavLst>
                                    </p:anim>
                                  </p:childTnLst>
                                </p:cTn>
                              </p:par>
                              <p:par>
                                <p:cTn id="31" presetID="2" presetClass="exit" presetSubtype="4" fill="hold" grpId="3" nodeType="withEffect">
                                  <p:stCondLst>
                                    <p:cond delay="0"/>
                                  </p:stCondLst>
                                  <p:childTnLst>
                                    <p:anim calcmode="lin" valueType="num">
                                      <p:cBhvr additive="base">
                                        <p:cTn id="32" dur="3500"/>
                                        <p:tgtEl>
                                          <p:spTgt spid="6"/>
                                        </p:tgtEl>
                                        <p:attrNameLst>
                                          <p:attrName>ppt_x</p:attrName>
                                        </p:attrNameLst>
                                      </p:cBhvr>
                                      <p:tavLst>
                                        <p:tav tm="0">
                                          <p:val>
                                            <p:strVal val="ppt_x"/>
                                          </p:val>
                                        </p:tav>
                                        <p:tav tm="100000">
                                          <p:val>
                                            <p:strVal val="ppt_x"/>
                                          </p:val>
                                        </p:tav>
                                      </p:tavLst>
                                    </p:anim>
                                    <p:anim calcmode="lin" valueType="num">
                                      <p:cBhvr additive="base">
                                        <p:cTn id="33" dur="3500"/>
                                        <p:tgtEl>
                                          <p:spTgt spid="6"/>
                                        </p:tgtEl>
                                        <p:attrNameLst>
                                          <p:attrName>ppt_y</p:attrName>
                                        </p:attrNameLst>
                                      </p:cBhvr>
                                      <p:tavLst>
                                        <p:tav tm="0">
                                          <p:val>
                                            <p:strVal val="ppt_y"/>
                                          </p:val>
                                        </p:tav>
                                        <p:tav tm="100000">
                                          <p:val>
                                            <p:strVal val="1+ppt_h/2"/>
                                          </p:val>
                                        </p:tav>
                                      </p:tavLst>
                                    </p:anim>
                                    <p:set>
                                      <p:cBhvr>
                                        <p:cTn id="34" dur="1" fill="hold">
                                          <p:stCondLst>
                                            <p:cond delay="3499"/>
                                          </p:stCondLst>
                                        </p:cTn>
                                        <p:tgtEl>
                                          <p:spTgt spid="6"/>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3500" fill="hold"/>
                                        <p:tgtEl>
                                          <p:spTgt spid="7"/>
                                        </p:tgtEl>
                                        <p:attrNameLst>
                                          <p:attrName>ppt_x</p:attrName>
                                        </p:attrNameLst>
                                      </p:cBhvr>
                                      <p:tavLst>
                                        <p:tav tm="0">
                                          <p:val>
                                            <p:strVal val="#ppt_x"/>
                                          </p:val>
                                        </p:tav>
                                        <p:tav tm="100000">
                                          <p:val>
                                            <p:strVal val="#ppt_x"/>
                                          </p:val>
                                        </p:tav>
                                      </p:tavLst>
                                    </p:anim>
                                    <p:anim calcmode="lin" valueType="num">
                                      <p:cBhvr additive="base">
                                        <p:cTn id="38" dur="3500" fill="hold"/>
                                        <p:tgtEl>
                                          <p:spTgt spid="7"/>
                                        </p:tgtEl>
                                        <p:attrNameLst>
                                          <p:attrName>ppt_y</p:attrName>
                                        </p:attrNameLst>
                                      </p:cBhvr>
                                      <p:tavLst>
                                        <p:tav tm="0">
                                          <p:val>
                                            <p:strVal val="1+#ppt_h/2"/>
                                          </p:val>
                                        </p:tav>
                                        <p:tav tm="100000">
                                          <p:val>
                                            <p:strVal val="#ppt_y"/>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blinds(horizontal)">
                                      <p:cBhvr>
                                        <p:cTn id="41" dur="3500"/>
                                        <p:tgtEl>
                                          <p:spTgt spid="7"/>
                                        </p:tgtEl>
                                      </p:cBhvr>
                                    </p:animEffect>
                                  </p:childTnLst>
                                </p:cTn>
                              </p:par>
                              <p:par>
                                <p:cTn id="42" presetID="19" presetClass="entr" presetSubtype="5" fill="hold" grpId="2"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3500" fill="hold"/>
                                        <p:tgtEl>
                                          <p:spTgt spid="7"/>
                                        </p:tgtEl>
                                        <p:attrNameLst>
                                          <p:attrName>ppt_w</p:attrName>
                                        </p:attrNameLst>
                                      </p:cBhvr>
                                      <p:tavLst>
                                        <p:tav tm="0">
                                          <p:val>
                                            <p:strVal val="#ppt_w"/>
                                          </p:val>
                                        </p:tav>
                                        <p:tav tm="100000">
                                          <p:val>
                                            <p:strVal val="#ppt_w"/>
                                          </p:val>
                                        </p:tav>
                                      </p:tavLst>
                                    </p:anim>
                                    <p:anim calcmode="lin" valueType="num">
                                      <p:cBhvr>
                                        <p:cTn id="45" dur="3500" fill="hold"/>
                                        <p:tgtEl>
                                          <p:spTgt spid="7"/>
                                        </p:tgtEl>
                                        <p:attrNameLst>
                                          <p:attrName>ppt_h</p:attrName>
                                        </p:attrNameLst>
                                      </p:cBhvr>
                                      <p:tavLst>
                                        <p:tav tm="0" fmla="#ppt_h*sin(2.5*pi*$)">
                                          <p:val>
                                            <p:fltVal val="0"/>
                                          </p:val>
                                        </p:tav>
                                        <p:tav tm="100000">
                                          <p:val>
                                            <p:fltVal val="1"/>
                                          </p:val>
                                        </p:tav>
                                      </p:tavLst>
                                    </p:anim>
                                  </p:childTnLst>
                                </p:cTn>
                              </p:par>
                              <p:par>
                                <p:cTn id="46" presetID="2" presetClass="exit" presetSubtype="4" fill="hold" grpId="3" nodeType="withEffect">
                                  <p:stCondLst>
                                    <p:cond delay="0"/>
                                  </p:stCondLst>
                                  <p:childTnLst>
                                    <p:anim calcmode="lin" valueType="num">
                                      <p:cBhvr additive="base">
                                        <p:cTn id="47" dur="3500"/>
                                        <p:tgtEl>
                                          <p:spTgt spid="7"/>
                                        </p:tgtEl>
                                        <p:attrNameLst>
                                          <p:attrName>ppt_x</p:attrName>
                                        </p:attrNameLst>
                                      </p:cBhvr>
                                      <p:tavLst>
                                        <p:tav tm="0">
                                          <p:val>
                                            <p:strVal val="ppt_x"/>
                                          </p:val>
                                        </p:tav>
                                        <p:tav tm="100000">
                                          <p:val>
                                            <p:strVal val="ppt_x"/>
                                          </p:val>
                                        </p:tav>
                                      </p:tavLst>
                                    </p:anim>
                                    <p:anim calcmode="lin" valueType="num">
                                      <p:cBhvr additive="base">
                                        <p:cTn id="48" dur="3500"/>
                                        <p:tgtEl>
                                          <p:spTgt spid="7"/>
                                        </p:tgtEl>
                                        <p:attrNameLst>
                                          <p:attrName>ppt_y</p:attrName>
                                        </p:attrNameLst>
                                      </p:cBhvr>
                                      <p:tavLst>
                                        <p:tav tm="0">
                                          <p:val>
                                            <p:strVal val="ppt_y"/>
                                          </p:val>
                                        </p:tav>
                                        <p:tav tm="100000">
                                          <p:val>
                                            <p:strVal val="1+ppt_h/2"/>
                                          </p:val>
                                        </p:tav>
                                      </p:tavLst>
                                    </p:anim>
                                    <p:set>
                                      <p:cBhvr>
                                        <p:cTn id="49" dur="1" fill="hold">
                                          <p:stCondLst>
                                            <p:cond delay="3499"/>
                                          </p:stCondLst>
                                        </p:cTn>
                                        <p:tgtEl>
                                          <p:spTgt spid="7"/>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3500" fill="hold"/>
                                        <p:tgtEl>
                                          <p:spTgt spid="3"/>
                                        </p:tgtEl>
                                        <p:attrNameLst>
                                          <p:attrName>ppt_x</p:attrName>
                                        </p:attrNameLst>
                                      </p:cBhvr>
                                      <p:tavLst>
                                        <p:tav tm="0">
                                          <p:val>
                                            <p:strVal val="#ppt_x"/>
                                          </p:val>
                                        </p:tav>
                                        <p:tav tm="100000">
                                          <p:val>
                                            <p:strVal val="#ppt_x"/>
                                          </p:val>
                                        </p:tav>
                                      </p:tavLst>
                                    </p:anim>
                                    <p:anim calcmode="lin" valueType="num">
                                      <p:cBhvr additive="base">
                                        <p:cTn id="53" dur="3500" fill="hold"/>
                                        <p:tgtEl>
                                          <p:spTgt spid="3"/>
                                        </p:tgtEl>
                                        <p:attrNameLst>
                                          <p:attrName>ppt_y</p:attrName>
                                        </p:attrNameLst>
                                      </p:cBhvr>
                                      <p:tavLst>
                                        <p:tav tm="0">
                                          <p:val>
                                            <p:strVal val="1+#ppt_h/2"/>
                                          </p:val>
                                        </p:tav>
                                        <p:tav tm="100000">
                                          <p:val>
                                            <p:strVal val="#ppt_y"/>
                                          </p:val>
                                        </p:tav>
                                      </p:tavLst>
                                    </p:anim>
                                  </p:childTnLst>
                                </p:cTn>
                              </p:par>
                              <p:par>
                                <p:cTn id="54" presetID="3" presetClass="entr" presetSubtype="10" fill="hold" grpId="1" nodeType="withEffect">
                                  <p:stCondLst>
                                    <p:cond delay="0"/>
                                  </p:stCondLst>
                                  <p:childTnLst>
                                    <p:set>
                                      <p:cBhvr>
                                        <p:cTn id="55" dur="1" fill="hold">
                                          <p:stCondLst>
                                            <p:cond delay="0"/>
                                          </p:stCondLst>
                                        </p:cTn>
                                        <p:tgtEl>
                                          <p:spTgt spid="3"/>
                                        </p:tgtEl>
                                        <p:attrNameLst>
                                          <p:attrName>style.visibility</p:attrName>
                                        </p:attrNameLst>
                                      </p:cBhvr>
                                      <p:to>
                                        <p:strVal val="visible"/>
                                      </p:to>
                                    </p:set>
                                    <p:animEffect transition="in" filter="blinds(horizontal)">
                                      <p:cBhvr>
                                        <p:cTn id="56" dur="3500"/>
                                        <p:tgtEl>
                                          <p:spTgt spid="3"/>
                                        </p:tgtEl>
                                      </p:cBhvr>
                                    </p:animEffect>
                                  </p:childTnLst>
                                </p:cTn>
                              </p:par>
                              <p:par>
                                <p:cTn id="57" presetID="19" presetClass="entr" presetSubtype="5" fill="hold" grpId="2"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3500" fill="hold"/>
                                        <p:tgtEl>
                                          <p:spTgt spid="3"/>
                                        </p:tgtEl>
                                        <p:attrNameLst>
                                          <p:attrName>ppt_w</p:attrName>
                                        </p:attrNameLst>
                                      </p:cBhvr>
                                      <p:tavLst>
                                        <p:tav tm="0">
                                          <p:val>
                                            <p:strVal val="#ppt_w"/>
                                          </p:val>
                                        </p:tav>
                                        <p:tav tm="100000">
                                          <p:val>
                                            <p:strVal val="#ppt_w"/>
                                          </p:val>
                                        </p:tav>
                                      </p:tavLst>
                                    </p:anim>
                                    <p:anim calcmode="lin" valueType="num">
                                      <p:cBhvr>
                                        <p:cTn id="60" dur="3500" fill="hold"/>
                                        <p:tgtEl>
                                          <p:spTgt spid="3"/>
                                        </p:tgtEl>
                                        <p:attrNameLst>
                                          <p:attrName>ppt_h</p:attrName>
                                        </p:attrNameLst>
                                      </p:cBhvr>
                                      <p:tavLst>
                                        <p:tav tm="0" fmla="#ppt_h*sin(2.5*pi*$)">
                                          <p:val>
                                            <p:fltVal val="0"/>
                                          </p:val>
                                        </p:tav>
                                        <p:tav tm="100000">
                                          <p:val>
                                            <p:fltVal val="1"/>
                                          </p:val>
                                        </p:tav>
                                      </p:tavLst>
                                    </p:anim>
                                  </p:childTnLst>
                                </p:cTn>
                              </p:par>
                              <p:par>
                                <p:cTn id="61" presetID="2" presetClass="exit" presetSubtype="4" fill="hold" grpId="3" nodeType="withEffect">
                                  <p:stCondLst>
                                    <p:cond delay="0"/>
                                  </p:stCondLst>
                                  <p:childTnLst>
                                    <p:anim calcmode="lin" valueType="num">
                                      <p:cBhvr additive="base">
                                        <p:cTn id="62" dur="3500"/>
                                        <p:tgtEl>
                                          <p:spTgt spid="3"/>
                                        </p:tgtEl>
                                        <p:attrNameLst>
                                          <p:attrName>ppt_x</p:attrName>
                                        </p:attrNameLst>
                                      </p:cBhvr>
                                      <p:tavLst>
                                        <p:tav tm="0">
                                          <p:val>
                                            <p:strVal val="ppt_x"/>
                                          </p:val>
                                        </p:tav>
                                        <p:tav tm="100000">
                                          <p:val>
                                            <p:strVal val="ppt_x"/>
                                          </p:val>
                                        </p:tav>
                                      </p:tavLst>
                                    </p:anim>
                                    <p:anim calcmode="lin" valueType="num">
                                      <p:cBhvr additive="base">
                                        <p:cTn id="63" dur="3500"/>
                                        <p:tgtEl>
                                          <p:spTgt spid="3"/>
                                        </p:tgtEl>
                                        <p:attrNameLst>
                                          <p:attrName>ppt_y</p:attrName>
                                        </p:attrNameLst>
                                      </p:cBhvr>
                                      <p:tavLst>
                                        <p:tav tm="0">
                                          <p:val>
                                            <p:strVal val="ppt_y"/>
                                          </p:val>
                                        </p:tav>
                                        <p:tav tm="100000">
                                          <p:val>
                                            <p:strVal val="1+ppt_h/2"/>
                                          </p:val>
                                        </p:tav>
                                      </p:tavLst>
                                    </p:anim>
                                    <p:set>
                                      <p:cBhvr>
                                        <p:cTn id="64" dur="1" fill="hold">
                                          <p:stCondLst>
                                            <p:cond delay="3499"/>
                                          </p:stCondLst>
                                        </p:cTn>
                                        <p:tgtEl>
                                          <p:spTgt spid="3"/>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3500" fill="hold"/>
                                        <p:tgtEl>
                                          <p:spTgt spid="5"/>
                                        </p:tgtEl>
                                        <p:attrNameLst>
                                          <p:attrName>ppt_x</p:attrName>
                                        </p:attrNameLst>
                                      </p:cBhvr>
                                      <p:tavLst>
                                        <p:tav tm="0">
                                          <p:val>
                                            <p:strVal val="#ppt_x"/>
                                          </p:val>
                                        </p:tav>
                                        <p:tav tm="100000">
                                          <p:val>
                                            <p:strVal val="#ppt_x"/>
                                          </p:val>
                                        </p:tav>
                                      </p:tavLst>
                                    </p:anim>
                                    <p:anim calcmode="lin" valueType="num">
                                      <p:cBhvr additive="base">
                                        <p:cTn id="68" dur="3500" fill="hold"/>
                                        <p:tgtEl>
                                          <p:spTgt spid="5"/>
                                        </p:tgtEl>
                                        <p:attrNameLst>
                                          <p:attrName>ppt_y</p:attrName>
                                        </p:attrNameLst>
                                      </p:cBhvr>
                                      <p:tavLst>
                                        <p:tav tm="0">
                                          <p:val>
                                            <p:strVal val="1+#ppt_h/2"/>
                                          </p:val>
                                        </p:tav>
                                        <p:tav tm="100000">
                                          <p:val>
                                            <p:strVal val="#ppt_y"/>
                                          </p:val>
                                        </p:tav>
                                      </p:tavLst>
                                    </p:anim>
                                  </p:childTnLst>
                                </p:cTn>
                              </p:par>
                              <p:par>
                                <p:cTn id="69" presetID="3" presetClass="entr" presetSubtype="10" fill="hold" grpId="1" nodeType="with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blinds(horizontal)">
                                      <p:cBhvr>
                                        <p:cTn id="71" dur="3500"/>
                                        <p:tgtEl>
                                          <p:spTgt spid="5"/>
                                        </p:tgtEl>
                                      </p:cBhvr>
                                    </p:animEffect>
                                  </p:childTnLst>
                                </p:cTn>
                              </p:par>
                              <p:par>
                                <p:cTn id="72" presetID="19" presetClass="entr" presetSubtype="5" fill="hold" grpId="2"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p:cTn id="74" dur="3500" fill="hold"/>
                                        <p:tgtEl>
                                          <p:spTgt spid="5"/>
                                        </p:tgtEl>
                                        <p:attrNameLst>
                                          <p:attrName>ppt_w</p:attrName>
                                        </p:attrNameLst>
                                      </p:cBhvr>
                                      <p:tavLst>
                                        <p:tav tm="0">
                                          <p:val>
                                            <p:strVal val="#ppt_w"/>
                                          </p:val>
                                        </p:tav>
                                        <p:tav tm="100000">
                                          <p:val>
                                            <p:strVal val="#ppt_w"/>
                                          </p:val>
                                        </p:tav>
                                      </p:tavLst>
                                    </p:anim>
                                    <p:anim calcmode="lin" valueType="num">
                                      <p:cBhvr>
                                        <p:cTn id="75" dur="3500" fill="hold"/>
                                        <p:tgtEl>
                                          <p:spTgt spid="5"/>
                                        </p:tgtEl>
                                        <p:attrNameLst>
                                          <p:attrName>ppt_h</p:attrName>
                                        </p:attrNameLst>
                                      </p:cBhvr>
                                      <p:tavLst>
                                        <p:tav tm="0" fmla="#ppt_h*sin(2.5*pi*$)">
                                          <p:val>
                                            <p:fltVal val="0"/>
                                          </p:val>
                                        </p:tav>
                                        <p:tav tm="100000">
                                          <p:val>
                                            <p:fltVal val="1"/>
                                          </p:val>
                                        </p:tav>
                                      </p:tavLst>
                                    </p:anim>
                                  </p:childTnLst>
                                </p:cTn>
                              </p:par>
                              <p:par>
                                <p:cTn id="76" presetID="2" presetClass="exit" presetSubtype="4" fill="hold" grpId="3" nodeType="withEffect">
                                  <p:stCondLst>
                                    <p:cond delay="0"/>
                                  </p:stCondLst>
                                  <p:childTnLst>
                                    <p:anim calcmode="lin" valueType="num">
                                      <p:cBhvr additive="base">
                                        <p:cTn id="77" dur="3500"/>
                                        <p:tgtEl>
                                          <p:spTgt spid="5"/>
                                        </p:tgtEl>
                                        <p:attrNameLst>
                                          <p:attrName>ppt_x</p:attrName>
                                        </p:attrNameLst>
                                      </p:cBhvr>
                                      <p:tavLst>
                                        <p:tav tm="0">
                                          <p:val>
                                            <p:strVal val="ppt_x"/>
                                          </p:val>
                                        </p:tav>
                                        <p:tav tm="100000">
                                          <p:val>
                                            <p:strVal val="ppt_x"/>
                                          </p:val>
                                        </p:tav>
                                      </p:tavLst>
                                    </p:anim>
                                    <p:anim calcmode="lin" valueType="num">
                                      <p:cBhvr additive="base">
                                        <p:cTn id="78" dur="3500"/>
                                        <p:tgtEl>
                                          <p:spTgt spid="5"/>
                                        </p:tgtEl>
                                        <p:attrNameLst>
                                          <p:attrName>ppt_y</p:attrName>
                                        </p:attrNameLst>
                                      </p:cBhvr>
                                      <p:tavLst>
                                        <p:tav tm="0">
                                          <p:val>
                                            <p:strVal val="ppt_y"/>
                                          </p:val>
                                        </p:tav>
                                        <p:tav tm="100000">
                                          <p:val>
                                            <p:strVal val="1+ppt_h/2"/>
                                          </p:val>
                                        </p:tav>
                                      </p:tavLst>
                                    </p:anim>
                                    <p:set>
                                      <p:cBhvr>
                                        <p:cTn id="79" dur="1" fill="hold">
                                          <p:stCondLst>
                                            <p:cond delay="3499"/>
                                          </p:stCondLst>
                                        </p:cTn>
                                        <p:tgtEl>
                                          <p:spTgt spid="5"/>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3500" fill="hold"/>
                                        <p:tgtEl>
                                          <p:spTgt spid="4"/>
                                        </p:tgtEl>
                                        <p:attrNameLst>
                                          <p:attrName>ppt_x</p:attrName>
                                        </p:attrNameLst>
                                      </p:cBhvr>
                                      <p:tavLst>
                                        <p:tav tm="0">
                                          <p:val>
                                            <p:strVal val="#ppt_x"/>
                                          </p:val>
                                        </p:tav>
                                        <p:tav tm="100000">
                                          <p:val>
                                            <p:strVal val="#ppt_x"/>
                                          </p:val>
                                        </p:tav>
                                      </p:tavLst>
                                    </p:anim>
                                    <p:anim calcmode="lin" valueType="num">
                                      <p:cBhvr additive="base">
                                        <p:cTn id="83" dur="3500" fill="hold"/>
                                        <p:tgtEl>
                                          <p:spTgt spid="4"/>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4"/>
                                        </p:tgtEl>
                                        <p:attrNameLst>
                                          <p:attrName>style.visibility</p:attrName>
                                        </p:attrNameLst>
                                      </p:cBhvr>
                                      <p:to>
                                        <p:strVal val="visible"/>
                                      </p:to>
                                    </p:set>
                                    <p:animEffect transition="in" filter="blinds(horizontal)">
                                      <p:cBhvr>
                                        <p:cTn id="86" dur="3500"/>
                                        <p:tgtEl>
                                          <p:spTgt spid="4"/>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p:cTn id="89" dur="3500" fill="hold"/>
                                        <p:tgtEl>
                                          <p:spTgt spid="4"/>
                                        </p:tgtEl>
                                        <p:attrNameLst>
                                          <p:attrName>ppt_w</p:attrName>
                                        </p:attrNameLst>
                                      </p:cBhvr>
                                      <p:tavLst>
                                        <p:tav tm="0">
                                          <p:val>
                                            <p:strVal val="#ppt_w"/>
                                          </p:val>
                                        </p:tav>
                                        <p:tav tm="100000">
                                          <p:val>
                                            <p:strVal val="#ppt_w"/>
                                          </p:val>
                                        </p:tav>
                                      </p:tavLst>
                                    </p:anim>
                                    <p:anim calcmode="lin" valueType="num">
                                      <p:cBhvr>
                                        <p:cTn id="90" dur="3500" fill="hold"/>
                                        <p:tgtEl>
                                          <p:spTgt spid="4"/>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3500"/>
                                        <p:tgtEl>
                                          <p:spTgt spid="4"/>
                                        </p:tgtEl>
                                        <p:attrNameLst>
                                          <p:attrName>ppt_x</p:attrName>
                                        </p:attrNameLst>
                                      </p:cBhvr>
                                      <p:tavLst>
                                        <p:tav tm="0">
                                          <p:val>
                                            <p:strVal val="ppt_x"/>
                                          </p:val>
                                        </p:tav>
                                        <p:tav tm="100000">
                                          <p:val>
                                            <p:strVal val="ppt_x"/>
                                          </p:val>
                                        </p:tav>
                                      </p:tavLst>
                                    </p:anim>
                                    <p:anim calcmode="lin" valueType="num">
                                      <p:cBhvr additive="base">
                                        <p:cTn id="93" dur="3500"/>
                                        <p:tgtEl>
                                          <p:spTgt spid="4"/>
                                        </p:tgtEl>
                                        <p:attrNameLst>
                                          <p:attrName>ppt_y</p:attrName>
                                        </p:attrNameLst>
                                      </p:cBhvr>
                                      <p:tavLst>
                                        <p:tav tm="0">
                                          <p:val>
                                            <p:strVal val="ppt_y"/>
                                          </p:val>
                                        </p:tav>
                                        <p:tav tm="100000">
                                          <p:val>
                                            <p:strVal val="1+ppt_h/2"/>
                                          </p:val>
                                        </p:tav>
                                      </p:tavLst>
                                    </p:anim>
                                    <p:set>
                                      <p:cBhvr>
                                        <p:cTn id="94" dur="1" fill="hold">
                                          <p:stCondLst>
                                            <p:cond delay="3499"/>
                                          </p:stCondLst>
                                        </p:cTn>
                                        <p:tgtEl>
                                          <p:spTgt spid="4"/>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500" fill="hold"/>
                                        <p:tgtEl>
                                          <p:spTgt spid="14"/>
                                        </p:tgtEl>
                                        <p:attrNameLst>
                                          <p:attrName>ppt_x</p:attrName>
                                        </p:attrNameLst>
                                      </p:cBhvr>
                                      <p:tavLst>
                                        <p:tav tm="0">
                                          <p:val>
                                            <p:strVal val="#ppt_x"/>
                                          </p:val>
                                        </p:tav>
                                        <p:tav tm="100000">
                                          <p:val>
                                            <p:strVal val="#ppt_x"/>
                                          </p:val>
                                        </p:tav>
                                      </p:tavLst>
                                    </p:anim>
                                    <p:anim calcmode="lin" valueType="num">
                                      <p:cBhvr additive="base">
                                        <p:cTn id="98" dur="3500" fill="hold"/>
                                        <p:tgtEl>
                                          <p:spTgt spid="14"/>
                                        </p:tgtEl>
                                        <p:attrNameLst>
                                          <p:attrName>ppt_y</p:attrName>
                                        </p:attrNameLst>
                                      </p:cBhvr>
                                      <p:tavLst>
                                        <p:tav tm="0">
                                          <p:val>
                                            <p:strVal val="0-#ppt_h/2"/>
                                          </p:val>
                                        </p:tav>
                                        <p:tav tm="100000">
                                          <p:val>
                                            <p:strVal val="#ppt_y"/>
                                          </p:val>
                                        </p:tav>
                                      </p:tavLst>
                                    </p:anim>
                                  </p:childTnLst>
                                </p:cTn>
                              </p:par>
                              <p:par>
                                <p:cTn id="99" presetID="3" presetClass="entr" presetSubtype="10"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Effect transition="in" filter="blinds(horizontal)">
                                      <p:cBhvr>
                                        <p:cTn id="101" dur="3500"/>
                                        <p:tgtEl>
                                          <p:spTgt spid="14"/>
                                        </p:tgtEl>
                                      </p:cBhvr>
                                    </p:animEffect>
                                  </p:childTnLst>
                                </p:cTn>
                              </p:par>
                              <p:par>
                                <p:cTn id="102" presetID="19" presetClass="entr" presetSubtype="5" fill="hold" grpId="2" nodeType="withEffect">
                                  <p:stCondLst>
                                    <p:cond delay="0"/>
                                  </p:stCondLst>
                                  <p:childTnLst>
                                    <p:set>
                                      <p:cBhvr>
                                        <p:cTn id="103" dur="1" fill="hold">
                                          <p:stCondLst>
                                            <p:cond delay="0"/>
                                          </p:stCondLst>
                                        </p:cTn>
                                        <p:tgtEl>
                                          <p:spTgt spid="14"/>
                                        </p:tgtEl>
                                        <p:attrNameLst>
                                          <p:attrName>style.visibility</p:attrName>
                                        </p:attrNameLst>
                                      </p:cBhvr>
                                      <p:to>
                                        <p:strVal val="visible"/>
                                      </p:to>
                                    </p:set>
                                    <p:anim calcmode="lin" valueType="num">
                                      <p:cBhvr>
                                        <p:cTn id="104" dur="3500" fill="hold"/>
                                        <p:tgtEl>
                                          <p:spTgt spid="14"/>
                                        </p:tgtEl>
                                        <p:attrNameLst>
                                          <p:attrName>ppt_w</p:attrName>
                                        </p:attrNameLst>
                                      </p:cBhvr>
                                      <p:tavLst>
                                        <p:tav tm="0">
                                          <p:val>
                                            <p:strVal val="#ppt_w"/>
                                          </p:val>
                                        </p:tav>
                                        <p:tav tm="100000">
                                          <p:val>
                                            <p:strVal val="#ppt_w"/>
                                          </p:val>
                                        </p:tav>
                                      </p:tavLst>
                                    </p:anim>
                                    <p:anim calcmode="lin" valueType="num">
                                      <p:cBhvr>
                                        <p:cTn id="105" dur="3500" fill="hold"/>
                                        <p:tgtEl>
                                          <p:spTgt spid="14"/>
                                        </p:tgtEl>
                                        <p:attrNameLst>
                                          <p:attrName>ppt_h</p:attrName>
                                        </p:attrNameLst>
                                      </p:cBhvr>
                                      <p:tavLst>
                                        <p:tav tm="0" fmla="#ppt_h*sin(2.5*pi*$)">
                                          <p:val>
                                            <p:fltVal val="0"/>
                                          </p:val>
                                        </p:tav>
                                        <p:tav tm="100000">
                                          <p:val>
                                            <p:fltVal val="1"/>
                                          </p:val>
                                        </p:tav>
                                      </p:tavLst>
                                    </p:anim>
                                  </p:childTnLst>
                                </p:cTn>
                              </p:par>
                              <p:par>
                                <p:cTn id="106" presetID="2" presetClass="exit" presetSubtype="1" fill="hold" grpId="3" nodeType="withEffect">
                                  <p:stCondLst>
                                    <p:cond delay="0"/>
                                  </p:stCondLst>
                                  <p:childTnLst>
                                    <p:anim calcmode="lin" valueType="num">
                                      <p:cBhvr additive="base">
                                        <p:cTn id="107" dur="3500"/>
                                        <p:tgtEl>
                                          <p:spTgt spid="14"/>
                                        </p:tgtEl>
                                        <p:attrNameLst>
                                          <p:attrName>ppt_x</p:attrName>
                                        </p:attrNameLst>
                                      </p:cBhvr>
                                      <p:tavLst>
                                        <p:tav tm="0">
                                          <p:val>
                                            <p:strVal val="ppt_x"/>
                                          </p:val>
                                        </p:tav>
                                        <p:tav tm="100000">
                                          <p:val>
                                            <p:strVal val="ppt_x"/>
                                          </p:val>
                                        </p:tav>
                                      </p:tavLst>
                                    </p:anim>
                                    <p:anim calcmode="lin" valueType="num">
                                      <p:cBhvr additive="base">
                                        <p:cTn id="108" dur="3500"/>
                                        <p:tgtEl>
                                          <p:spTgt spid="14"/>
                                        </p:tgtEl>
                                        <p:attrNameLst>
                                          <p:attrName>ppt_y</p:attrName>
                                        </p:attrNameLst>
                                      </p:cBhvr>
                                      <p:tavLst>
                                        <p:tav tm="0">
                                          <p:val>
                                            <p:strVal val="ppt_y"/>
                                          </p:val>
                                        </p:tav>
                                        <p:tav tm="100000">
                                          <p:val>
                                            <p:strVal val="0-ppt_h/2"/>
                                          </p:val>
                                        </p:tav>
                                      </p:tavLst>
                                    </p:anim>
                                    <p:set>
                                      <p:cBhvr>
                                        <p:cTn id="109" dur="1" fill="hold">
                                          <p:stCondLst>
                                            <p:cond delay="3499"/>
                                          </p:stCondLst>
                                        </p:cTn>
                                        <p:tgtEl>
                                          <p:spTgt spid="14"/>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3"/>
                                        </p:tgtEl>
                                        <p:attrNameLst>
                                          <p:attrName>style.visibility</p:attrName>
                                        </p:attrNameLst>
                                      </p:cBhvr>
                                      <p:to>
                                        <p:strVal val="visible"/>
                                      </p:to>
                                    </p:set>
                                    <p:anim calcmode="lin" valueType="num">
                                      <p:cBhvr additive="base">
                                        <p:cTn id="112" dur="3500" fill="hold"/>
                                        <p:tgtEl>
                                          <p:spTgt spid="13"/>
                                        </p:tgtEl>
                                        <p:attrNameLst>
                                          <p:attrName>ppt_x</p:attrName>
                                        </p:attrNameLst>
                                      </p:cBhvr>
                                      <p:tavLst>
                                        <p:tav tm="0">
                                          <p:val>
                                            <p:strVal val="#ppt_x"/>
                                          </p:val>
                                        </p:tav>
                                        <p:tav tm="100000">
                                          <p:val>
                                            <p:strVal val="#ppt_x"/>
                                          </p:val>
                                        </p:tav>
                                      </p:tavLst>
                                    </p:anim>
                                    <p:anim calcmode="lin" valueType="num">
                                      <p:cBhvr additive="base">
                                        <p:cTn id="113" dur="3500" fill="hold"/>
                                        <p:tgtEl>
                                          <p:spTgt spid="13"/>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3"/>
                                        </p:tgtEl>
                                        <p:attrNameLst>
                                          <p:attrName>style.visibility</p:attrName>
                                        </p:attrNameLst>
                                      </p:cBhvr>
                                      <p:to>
                                        <p:strVal val="visible"/>
                                      </p:to>
                                    </p:set>
                                    <p:animEffect transition="in" filter="blinds(horizontal)">
                                      <p:cBhvr>
                                        <p:cTn id="116" dur="3500"/>
                                        <p:tgtEl>
                                          <p:spTgt spid="13"/>
                                        </p:tgtEl>
                                      </p:cBhvr>
                                    </p:animEffect>
                                  </p:childTnLst>
                                </p:cTn>
                              </p:par>
                              <p:par>
                                <p:cTn id="117" presetID="19" presetClass="entr" presetSubtype="5" fill="hold" grpId="2" nodeType="withEffect">
                                  <p:stCondLst>
                                    <p:cond delay="0"/>
                                  </p:stCondLst>
                                  <p:childTnLst>
                                    <p:set>
                                      <p:cBhvr>
                                        <p:cTn id="118" dur="1" fill="hold">
                                          <p:stCondLst>
                                            <p:cond delay="0"/>
                                          </p:stCondLst>
                                        </p:cTn>
                                        <p:tgtEl>
                                          <p:spTgt spid="13"/>
                                        </p:tgtEl>
                                        <p:attrNameLst>
                                          <p:attrName>style.visibility</p:attrName>
                                        </p:attrNameLst>
                                      </p:cBhvr>
                                      <p:to>
                                        <p:strVal val="visible"/>
                                      </p:to>
                                    </p:set>
                                    <p:anim calcmode="lin" valueType="num">
                                      <p:cBhvr>
                                        <p:cTn id="119" dur="3500" fill="hold"/>
                                        <p:tgtEl>
                                          <p:spTgt spid="13"/>
                                        </p:tgtEl>
                                        <p:attrNameLst>
                                          <p:attrName>ppt_w</p:attrName>
                                        </p:attrNameLst>
                                      </p:cBhvr>
                                      <p:tavLst>
                                        <p:tav tm="0">
                                          <p:val>
                                            <p:strVal val="#ppt_w"/>
                                          </p:val>
                                        </p:tav>
                                        <p:tav tm="100000">
                                          <p:val>
                                            <p:strVal val="#ppt_w"/>
                                          </p:val>
                                        </p:tav>
                                      </p:tavLst>
                                    </p:anim>
                                    <p:anim calcmode="lin" valueType="num">
                                      <p:cBhvr>
                                        <p:cTn id="120" dur="3500" fill="hold"/>
                                        <p:tgtEl>
                                          <p:spTgt spid="13"/>
                                        </p:tgtEl>
                                        <p:attrNameLst>
                                          <p:attrName>ppt_h</p:attrName>
                                        </p:attrNameLst>
                                      </p:cBhvr>
                                      <p:tavLst>
                                        <p:tav tm="0" fmla="#ppt_h*sin(2.5*pi*$)">
                                          <p:val>
                                            <p:fltVal val="0"/>
                                          </p:val>
                                        </p:tav>
                                        <p:tav tm="100000">
                                          <p:val>
                                            <p:fltVal val="1"/>
                                          </p:val>
                                        </p:tav>
                                      </p:tavLst>
                                    </p:anim>
                                  </p:childTnLst>
                                </p:cTn>
                              </p:par>
                              <p:par>
                                <p:cTn id="121" presetID="2" presetClass="exit" presetSubtype="1" fill="hold" grpId="3"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ppt_x"/>
                                          </p:val>
                                        </p:tav>
                                      </p:tavLst>
                                    </p:anim>
                                    <p:anim calcmode="lin" valueType="num">
                                      <p:cBhvr additive="base">
                                        <p:cTn id="123" dur="3500"/>
                                        <p:tgtEl>
                                          <p:spTgt spid="13"/>
                                        </p:tgtEl>
                                        <p:attrNameLst>
                                          <p:attrName>ppt_y</p:attrName>
                                        </p:attrNameLst>
                                      </p:cBhvr>
                                      <p:tavLst>
                                        <p:tav tm="0">
                                          <p:val>
                                            <p:strVal val="ppt_y"/>
                                          </p:val>
                                        </p:tav>
                                        <p:tav tm="100000">
                                          <p:val>
                                            <p:strVal val="0-ppt_h/2"/>
                                          </p:val>
                                        </p:tav>
                                      </p:tavLst>
                                    </p:anim>
                                    <p:set>
                                      <p:cBhvr>
                                        <p:cTn id="124" dur="1" fill="hold">
                                          <p:stCondLst>
                                            <p:cond delay="3499"/>
                                          </p:stCondLst>
                                        </p:cTn>
                                        <p:tgtEl>
                                          <p:spTgt spid="13"/>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additive="base">
                                        <p:cTn id="127" dur="3500" fill="hold"/>
                                        <p:tgtEl>
                                          <p:spTgt spid="15"/>
                                        </p:tgtEl>
                                        <p:attrNameLst>
                                          <p:attrName>ppt_x</p:attrName>
                                        </p:attrNameLst>
                                      </p:cBhvr>
                                      <p:tavLst>
                                        <p:tav tm="0">
                                          <p:val>
                                            <p:strVal val="#ppt_x"/>
                                          </p:val>
                                        </p:tav>
                                        <p:tav tm="100000">
                                          <p:val>
                                            <p:strVal val="#ppt_x"/>
                                          </p:val>
                                        </p:tav>
                                      </p:tavLst>
                                    </p:anim>
                                    <p:anim calcmode="lin" valueType="num">
                                      <p:cBhvr additive="base">
                                        <p:cTn id="128" dur="3500" fill="hold"/>
                                        <p:tgtEl>
                                          <p:spTgt spid="15"/>
                                        </p:tgtEl>
                                        <p:attrNameLst>
                                          <p:attrName>ppt_y</p:attrName>
                                        </p:attrNameLst>
                                      </p:cBhvr>
                                      <p:tavLst>
                                        <p:tav tm="0">
                                          <p:val>
                                            <p:strVal val="0-#ppt_h/2"/>
                                          </p:val>
                                        </p:tav>
                                        <p:tav tm="100000">
                                          <p:val>
                                            <p:strVal val="#ppt_y"/>
                                          </p:val>
                                        </p:tav>
                                      </p:tavLst>
                                    </p:anim>
                                  </p:childTnLst>
                                </p:cTn>
                              </p:par>
                              <p:par>
                                <p:cTn id="129" presetID="3" presetClass="entr" presetSubtype="10" fill="hold" grpId="1" nodeType="withEffect">
                                  <p:stCondLst>
                                    <p:cond delay="0"/>
                                  </p:stCondLst>
                                  <p:childTnLst>
                                    <p:set>
                                      <p:cBhvr>
                                        <p:cTn id="130" dur="1" fill="hold">
                                          <p:stCondLst>
                                            <p:cond delay="0"/>
                                          </p:stCondLst>
                                        </p:cTn>
                                        <p:tgtEl>
                                          <p:spTgt spid="15"/>
                                        </p:tgtEl>
                                        <p:attrNameLst>
                                          <p:attrName>style.visibility</p:attrName>
                                        </p:attrNameLst>
                                      </p:cBhvr>
                                      <p:to>
                                        <p:strVal val="visible"/>
                                      </p:to>
                                    </p:set>
                                    <p:animEffect transition="in" filter="blinds(horizontal)">
                                      <p:cBhvr>
                                        <p:cTn id="131" dur="3500"/>
                                        <p:tgtEl>
                                          <p:spTgt spid="15"/>
                                        </p:tgtEl>
                                      </p:cBhvr>
                                    </p:animEffect>
                                  </p:childTnLst>
                                </p:cTn>
                              </p:par>
                              <p:par>
                                <p:cTn id="132" presetID="19" presetClass="entr" presetSubtype="5" fill="hold" grpId="2" nodeType="withEffect">
                                  <p:stCondLst>
                                    <p:cond delay="0"/>
                                  </p:stCondLst>
                                  <p:childTnLst>
                                    <p:set>
                                      <p:cBhvr>
                                        <p:cTn id="133" dur="1" fill="hold">
                                          <p:stCondLst>
                                            <p:cond delay="0"/>
                                          </p:stCondLst>
                                        </p:cTn>
                                        <p:tgtEl>
                                          <p:spTgt spid="15"/>
                                        </p:tgtEl>
                                        <p:attrNameLst>
                                          <p:attrName>style.visibility</p:attrName>
                                        </p:attrNameLst>
                                      </p:cBhvr>
                                      <p:to>
                                        <p:strVal val="visible"/>
                                      </p:to>
                                    </p:set>
                                    <p:anim calcmode="lin" valueType="num">
                                      <p:cBhvr>
                                        <p:cTn id="134" dur="3500" fill="hold"/>
                                        <p:tgtEl>
                                          <p:spTgt spid="15"/>
                                        </p:tgtEl>
                                        <p:attrNameLst>
                                          <p:attrName>ppt_w</p:attrName>
                                        </p:attrNameLst>
                                      </p:cBhvr>
                                      <p:tavLst>
                                        <p:tav tm="0">
                                          <p:val>
                                            <p:strVal val="#ppt_w"/>
                                          </p:val>
                                        </p:tav>
                                        <p:tav tm="100000">
                                          <p:val>
                                            <p:strVal val="#ppt_w"/>
                                          </p:val>
                                        </p:tav>
                                      </p:tavLst>
                                    </p:anim>
                                    <p:anim calcmode="lin" valueType="num">
                                      <p:cBhvr>
                                        <p:cTn id="135" dur="3500" fill="hold"/>
                                        <p:tgtEl>
                                          <p:spTgt spid="15"/>
                                        </p:tgtEl>
                                        <p:attrNameLst>
                                          <p:attrName>ppt_h</p:attrName>
                                        </p:attrNameLst>
                                      </p:cBhvr>
                                      <p:tavLst>
                                        <p:tav tm="0" fmla="#ppt_h*sin(2.5*pi*$)">
                                          <p:val>
                                            <p:fltVal val="0"/>
                                          </p:val>
                                        </p:tav>
                                        <p:tav tm="100000">
                                          <p:val>
                                            <p:fltVal val="1"/>
                                          </p:val>
                                        </p:tav>
                                      </p:tavLst>
                                    </p:anim>
                                  </p:childTnLst>
                                </p:cTn>
                              </p:par>
                              <p:par>
                                <p:cTn id="136" presetID="2" presetClass="exit" presetSubtype="1" fill="hold" grpId="3" nodeType="withEffect">
                                  <p:stCondLst>
                                    <p:cond delay="0"/>
                                  </p:stCondLst>
                                  <p:childTnLst>
                                    <p:anim calcmode="lin" valueType="num">
                                      <p:cBhvr additive="base">
                                        <p:cTn id="137" dur="3500"/>
                                        <p:tgtEl>
                                          <p:spTgt spid="15"/>
                                        </p:tgtEl>
                                        <p:attrNameLst>
                                          <p:attrName>ppt_x</p:attrName>
                                        </p:attrNameLst>
                                      </p:cBhvr>
                                      <p:tavLst>
                                        <p:tav tm="0">
                                          <p:val>
                                            <p:strVal val="ppt_x"/>
                                          </p:val>
                                        </p:tav>
                                        <p:tav tm="100000">
                                          <p:val>
                                            <p:strVal val="ppt_x"/>
                                          </p:val>
                                        </p:tav>
                                      </p:tavLst>
                                    </p:anim>
                                    <p:anim calcmode="lin" valueType="num">
                                      <p:cBhvr additive="base">
                                        <p:cTn id="138" dur="3500"/>
                                        <p:tgtEl>
                                          <p:spTgt spid="15"/>
                                        </p:tgtEl>
                                        <p:attrNameLst>
                                          <p:attrName>ppt_y</p:attrName>
                                        </p:attrNameLst>
                                      </p:cBhvr>
                                      <p:tavLst>
                                        <p:tav tm="0">
                                          <p:val>
                                            <p:strVal val="ppt_y"/>
                                          </p:val>
                                        </p:tav>
                                        <p:tav tm="100000">
                                          <p:val>
                                            <p:strVal val="0-ppt_h/2"/>
                                          </p:val>
                                        </p:tav>
                                      </p:tavLst>
                                    </p:anim>
                                    <p:set>
                                      <p:cBhvr>
                                        <p:cTn id="139" dur="1" fill="hold">
                                          <p:stCondLst>
                                            <p:cond delay="3499"/>
                                          </p:stCondLst>
                                        </p:cTn>
                                        <p:tgtEl>
                                          <p:spTgt spid="15"/>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10"/>
                                        </p:tgtEl>
                                        <p:attrNameLst>
                                          <p:attrName>style.visibility</p:attrName>
                                        </p:attrNameLst>
                                      </p:cBhvr>
                                      <p:to>
                                        <p:strVal val="visible"/>
                                      </p:to>
                                    </p:set>
                                    <p:anim calcmode="lin" valueType="num">
                                      <p:cBhvr additive="base">
                                        <p:cTn id="142" dur="3500" fill="hold"/>
                                        <p:tgtEl>
                                          <p:spTgt spid="10"/>
                                        </p:tgtEl>
                                        <p:attrNameLst>
                                          <p:attrName>ppt_x</p:attrName>
                                        </p:attrNameLst>
                                      </p:cBhvr>
                                      <p:tavLst>
                                        <p:tav tm="0">
                                          <p:val>
                                            <p:strVal val="#ppt_x"/>
                                          </p:val>
                                        </p:tav>
                                        <p:tav tm="100000">
                                          <p:val>
                                            <p:strVal val="#ppt_x"/>
                                          </p:val>
                                        </p:tav>
                                      </p:tavLst>
                                    </p:anim>
                                    <p:anim calcmode="lin" valueType="num">
                                      <p:cBhvr additive="base">
                                        <p:cTn id="143" dur="3500" fill="hold"/>
                                        <p:tgtEl>
                                          <p:spTgt spid="10"/>
                                        </p:tgtEl>
                                        <p:attrNameLst>
                                          <p:attrName>ppt_y</p:attrName>
                                        </p:attrNameLst>
                                      </p:cBhvr>
                                      <p:tavLst>
                                        <p:tav tm="0">
                                          <p:val>
                                            <p:strVal val="0-#ppt_h/2"/>
                                          </p:val>
                                        </p:tav>
                                        <p:tav tm="100000">
                                          <p:val>
                                            <p:strVal val="#ppt_y"/>
                                          </p:val>
                                        </p:tav>
                                      </p:tavLst>
                                    </p:anim>
                                  </p:childTnLst>
                                </p:cTn>
                              </p:par>
                              <p:par>
                                <p:cTn id="144" presetID="3" presetClass="entr" presetSubtype="10" fill="hold" grpId="1" nodeType="withEffect">
                                  <p:stCondLst>
                                    <p:cond delay="0"/>
                                  </p:stCondLst>
                                  <p:childTnLst>
                                    <p:set>
                                      <p:cBhvr>
                                        <p:cTn id="145" dur="1" fill="hold">
                                          <p:stCondLst>
                                            <p:cond delay="0"/>
                                          </p:stCondLst>
                                        </p:cTn>
                                        <p:tgtEl>
                                          <p:spTgt spid="10"/>
                                        </p:tgtEl>
                                        <p:attrNameLst>
                                          <p:attrName>style.visibility</p:attrName>
                                        </p:attrNameLst>
                                      </p:cBhvr>
                                      <p:to>
                                        <p:strVal val="visible"/>
                                      </p:to>
                                    </p:set>
                                    <p:animEffect transition="in" filter="blinds(horizontal)">
                                      <p:cBhvr>
                                        <p:cTn id="146" dur="3500"/>
                                        <p:tgtEl>
                                          <p:spTgt spid="10"/>
                                        </p:tgtEl>
                                      </p:cBhvr>
                                    </p:animEffect>
                                  </p:childTnLst>
                                </p:cTn>
                              </p:par>
                              <p:par>
                                <p:cTn id="147" presetID="19" presetClass="entr" presetSubtype="5" fill="hold" grpId="2" nodeType="withEffect">
                                  <p:stCondLst>
                                    <p:cond delay="0"/>
                                  </p:stCondLst>
                                  <p:childTnLst>
                                    <p:set>
                                      <p:cBhvr>
                                        <p:cTn id="148" dur="1" fill="hold">
                                          <p:stCondLst>
                                            <p:cond delay="0"/>
                                          </p:stCondLst>
                                        </p:cTn>
                                        <p:tgtEl>
                                          <p:spTgt spid="10"/>
                                        </p:tgtEl>
                                        <p:attrNameLst>
                                          <p:attrName>style.visibility</p:attrName>
                                        </p:attrNameLst>
                                      </p:cBhvr>
                                      <p:to>
                                        <p:strVal val="visible"/>
                                      </p:to>
                                    </p:set>
                                    <p:anim calcmode="lin" valueType="num">
                                      <p:cBhvr>
                                        <p:cTn id="149" dur="3500" fill="hold"/>
                                        <p:tgtEl>
                                          <p:spTgt spid="10"/>
                                        </p:tgtEl>
                                        <p:attrNameLst>
                                          <p:attrName>ppt_w</p:attrName>
                                        </p:attrNameLst>
                                      </p:cBhvr>
                                      <p:tavLst>
                                        <p:tav tm="0">
                                          <p:val>
                                            <p:strVal val="#ppt_w"/>
                                          </p:val>
                                        </p:tav>
                                        <p:tav tm="100000">
                                          <p:val>
                                            <p:strVal val="#ppt_w"/>
                                          </p:val>
                                        </p:tav>
                                      </p:tavLst>
                                    </p:anim>
                                    <p:anim calcmode="lin" valueType="num">
                                      <p:cBhvr>
                                        <p:cTn id="150" dur="3500" fill="hold"/>
                                        <p:tgtEl>
                                          <p:spTgt spid="10"/>
                                        </p:tgtEl>
                                        <p:attrNameLst>
                                          <p:attrName>ppt_h</p:attrName>
                                        </p:attrNameLst>
                                      </p:cBhvr>
                                      <p:tavLst>
                                        <p:tav tm="0" fmla="#ppt_h*sin(2.5*pi*$)">
                                          <p:val>
                                            <p:fltVal val="0"/>
                                          </p:val>
                                        </p:tav>
                                        <p:tav tm="100000">
                                          <p:val>
                                            <p:fltVal val="1"/>
                                          </p:val>
                                        </p:tav>
                                      </p:tavLst>
                                    </p:anim>
                                  </p:childTnLst>
                                </p:cTn>
                              </p:par>
                              <p:par>
                                <p:cTn id="151" presetID="2" presetClass="exit" presetSubtype="1" fill="hold" grpId="3" nodeType="withEffect">
                                  <p:stCondLst>
                                    <p:cond delay="0"/>
                                  </p:stCondLst>
                                  <p:childTnLst>
                                    <p:anim calcmode="lin" valueType="num">
                                      <p:cBhvr additive="base">
                                        <p:cTn id="152" dur="3500"/>
                                        <p:tgtEl>
                                          <p:spTgt spid="10"/>
                                        </p:tgtEl>
                                        <p:attrNameLst>
                                          <p:attrName>ppt_x</p:attrName>
                                        </p:attrNameLst>
                                      </p:cBhvr>
                                      <p:tavLst>
                                        <p:tav tm="0">
                                          <p:val>
                                            <p:strVal val="ppt_x"/>
                                          </p:val>
                                        </p:tav>
                                        <p:tav tm="100000">
                                          <p:val>
                                            <p:strVal val="ppt_x"/>
                                          </p:val>
                                        </p:tav>
                                      </p:tavLst>
                                    </p:anim>
                                    <p:anim calcmode="lin" valueType="num">
                                      <p:cBhvr additive="base">
                                        <p:cTn id="153" dur="3500"/>
                                        <p:tgtEl>
                                          <p:spTgt spid="10"/>
                                        </p:tgtEl>
                                        <p:attrNameLst>
                                          <p:attrName>ppt_y</p:attrName>
                                        </p:attrNameLst>
                                      </p:cBhvr>
                                      <p:tavLst>
                                        <p:tav tm="0">
                                          <p:val>
                                            <p:strVal val="ppt_y"/>
                                          </p:val>
                                        </p:tav>
                                        <p:tav tm="100000">
                                          <p:val>
                                            <p:strVal val="0-ppt_h/2"/>
                                          </p:val>
                                        </p:tav>
                                      </p:tavLst>
                                    </p:anim>
                                    <p:set>
                                      <p:cBhvr>
                                        <p:cTn id="154" dur="1" fill="hold">
                                          <p:stCondLst>
                                            <p:cond delay="3499"/>
                                          </p:stCondLst>
                                        </p:cTn>
                                        <p:tgtEl>
                                          <p:spTgt spid="1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1"/>
                                        </p:tgtEl>
                                        <p:attrNameLst>
                                          <p:attrName>style.visibility</p:attrName>
                                        </p:attrNameLst>
                                      </p:cBhvr>
                                      <p:to>
                                        <p:strVal val="visible"/>
                                      </p:to>
                                    </p:set>
                                    <p:anim calcmode="lin" valueType="num">
                                      <p:cBhvr additive="base">
                                        <p:cTn id="157" dur="3500" fill="hold"/>
                                        <p:tgtEl>
                                          <p:spTgt spid="11"/>
                                        </p:tgtEl>
                                        <p:attrNameLst>
                                          <p:attrName>ppt_x</p:attrName>
                                        </p:attrNameLst>
                                      </p:cBhvr>
                                      <p:tavLst>
                                        <p:tav tm="0">
                                          <p:val>
                                            <p:strVal val="#ppt_x"/>
                                          </p:val>
                                        </p:tav>
                                        <p:tav tm="100000">
                                          <p:val>
                                            <p:strVal val="#ppt_x"/>
                                          </p:val>
                                        </p:tav>
                                      </p:tavLst>
                                    </p:anim>
                                    <p:anim calcmode="lin" valueType="num">
                                      <p:cBhvr additive="base">
                                        <p:cTn id="158" dur="3500" fill="hold"/>
                                        <p:tgtEl>
                                          <p:spTgt spid="11"/>
                                        </p:tgtEl>
                                        <p:attrNameLst>
                                          <p:attrName>ppt_y</p:attrName>
                                        </p:attrNameLst>
                                      </p:cBhvr>
                                      <p:tavLst>
                                        <p:tav tm="0">
                                          <p:val>
                                            <p:strVal val="0-#ppt_h/2"/>
                                          </p:val>
                                        </p:tav>
                                        <p:tav tm="100000">
                                          <p:val>
                                            <p:strVal val="#ppt_y"/>
                                          </p:val>
                                        </p:tav>
                                      </p:tavLst>
                                    </p:anim>
                                  </p:childTnLst>
                                </p:cTn>
                              </p:par>
                              <p:par>
                                <p:cTn id="159" presetID="3" presetClass="entr" presetSubtype="10" fill="hold" grpId="1" nodeType="withEffect">
                                  <p:stCondLst>
                                    <p:cond delay="0"/>
                                  </p:stCondLst>
                                  <p:childTnLst>
                                    <p:set>
                                      <p:cBhvr>
                                        <p:cTn id="160" dur="1" fill="hold">
                                          <p:stCondLst>
                                            <p:cond delay="0"/>
                                          </p:stCondLst>
                                        </p:cTn>
                                        <p:tgtEl>
                                          <p:spTgt spid="11"/>
                                        </p:tgtEl>
                                        <p:attrNameLst>
                                          <p:attrName>style.visibility</p:attrName>
                                        </p:attrNameLst>
                                      </p:cBhvr>
                                      <p:to>
                                        <p:strVal val="visible"/>
                                      </p:to>
                                    </p:set>
                                    <p:animEffect transition="in" filter="blinds(horizontal)">
                                      <p:cBhvr>
                                        <p:cTn id="161" dur="3500"/>
                                        <p:tgtEl>
                                          <p:spTgt spid="11"/>
                                        </p:tgtEl>
                                      </p:cBhvr>
                                    </p:animEffect>
                                  </p:childTnLst>
                                </p:cTn>
                              </p:par>
                              <p:par>
                                <p:cTn id="162" presetID="19" presetClass="entr" presetSubtype="5" fill="hold" grpId="2" nodeType="withEffect">
                                  <p:stCondLst>
                                    <p:cond delay="0"/>
                                  </p:stCondLst>
                                  <p:childTnLst>
                                    <p:set>
                                      <p:cBhvr>
                                        <p:cTn id="163" dur="1" fill="hold">
                                          <p:stCondLst>
                                            <p:cond delay="0"/>
                                          </p:stCondLst>
                                        </p:cTn>
                                        <p:tgtEl>
                                          <p:spTgt spid="11"/>
                                        </p:tgtEl>
                                        <p:attrNameLst>
                                          <p:attrName>style.visibility</p:attrName>
                                        </p:attrNameLst>
                                      </p:cBhvr>
                                      <p:to>
                                        <p:strVal val="visible"/>
                                      </p:to>
                                    </p:set>
                                    <p:anim calcmode="lin" valueType="num">
                                      <p:cBhvr>
                                        <p:cTn id="164" dur="3500" fill="hold"/>
                                        <p:tgtEl>
                                          <p:spTgt spid="11"/>
                                        </p:tgtEl>
                                        <p:attrNameLst>
                                          <p:attrName>ppt_w</p:attrName>
                                        </p:attrNameLst>
                                      </p:cBhvr>
                                      <p:tavLst>
                                        <p:tav tm="0">
                                          <p:val>
                                            <p:strVal val="#ppt_w"/>
                                          </p:val>
                                        </p:tav>
                                        <p:tav tm="100000">
                                          <p:val>
                                            <p:strVal val="#ppt_w"/>
                                          </p:val>
                                        </p:tav>
                                      </p:tavLst>
                                    </p:anim>
                                    <p:anim calcmode="lin" valueType="num">
                                      <p:cBhvr>
                                        <p:cTn id="165" dur="3500" fill="hold"/>
                                        <p:tgtEl>
                                          <p:spTgt spid="11"/>
                                        </p:tgtEl>
                                        <p:attrNameLst>
                                          <p:attrName>ppt_h</p:attrName>
                                        </p:attrNameLst>
                                      </p:cBhvr>
                                      <p:tavLst>
                                        <p:tav tm="0" fmla="#ppt_h*sin(2.5*pi*$)">
                                          <p:val>
                                            <p:fltVal val="0"/>
                                          </p:val>
                                        </p:tav>
                                        <p:tav tm="100000">
                                          <p:val>
                                            <p:fltVal val="1"/>
                                          </p:val>
                                        </p:tav>
                                      </p:tavLst>
                                    </p:anim>
                                  </p:childTnLst>
                                </p:cTn>
                              </p:par>
                              <p:par>
                                <p:cTn id="166" presetID="2" presetClass="exit" presetSubtype="1" fill="hold" grpId="3" nodeType="withEffect">
                                  <p:stCondLst>
                                    <p:cond delay="0"/>
                                  </p:stCondLst>
                                  <p:childTnLst>
                                    <p:anim calcmode="lin" valueType="num">
                                      <p:cBhvr additive="base">
                                        <p:cTn id="167" dur="3500"/>
                                        <p:tgtEl>
                                          <p:spTgt spid="11"/>
                                        </p:tgtEl>
                                        <p:attrNameLst>
                                          <p:attrName>ppt_x</p:attrName>
                                        </p:attrNameLst>
                                      </p:cBhvr>
                                      <p:tavLst>
                                        <p:tav tm="0">
                                          <p:val>
                                            <p:strVal val="ppt_x"/>
                                          </p:val>
                                        </p:tav>
                                        <p:tav tm="100000">
                                          <p:val>
                                            <p:strVal val="ppt_x"/>
                                          </p:val>
                                        </p:tav>
                                      </p:tavLst>
                                    </p:anim>
                                    <p:anim calcmode="lin" valueType="num">
                                      <p:cBhvr additive="base">
                                        <p:cTn id="168" dur="3500"/>
                                        <p:tgtEl>
                                          <p:spTgt spid="11"/>
                                        </p:tgtEl>
                                        <p:attrNameLst>
                                          <p:attrName>ppt_y</p:attrName>
                                        </p:attrNameLst>
                                      </p:cBhvr>
                                      <p:tavLst>
                                        <p:tav tm="0">
                                          <p:val>
                                            <p:strVal val="ppt_y"/>
                                          </p:val>
                                        </p:tav>
                                        <p:tav tm="100000">
                                          <p:val>
                                            <p:strVal val="0-ppt_h/2"/>
                                          </p:val>
                                        </p:tav>
                                      </p:tavLst>
                                    </p:anim>
                                    <p:set>
                                      <p:cBhvr>
                                        <p:cTn id="169" dur="1" fill="hold">
                                          <p:stCondLst>
                                            <p:cond delay="3499"/>
                                          </p:stCondLst>
                                        </p:cTn>
                                        <p:tgtEl>
                                          <p:spTgt spid="1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2"/>
                                        </p:tgtEl>
                                        <p:attrNameLst>
                                          <p:attrName>style.visibility</p:attrName>
                                        </p:attrNameLst>
                                      </p:cBhvr>
                                      <p:to>
                                        <p:strVal val="visible"/>
                                      </p:to>
                                    </p:set>
                                    <p:anim calcmode="lin" valueType="num">
                                      <p:cBhvr additive="base">
                                        <p:cTn id="172" dur="3500" fill="hold"/>
                                        <p:tgtEl>
                                          <p:spTgt spid="12"/>
                                        </p:tgtEl>
                                        <p:attrNameLst>
                                          <p:attrName>ppt_x</p:attrName>
                                        </p:attrNameLst>
                                      </p:cBhvr>
                                      <p:tavLst>
                                        <p:tav tm="0">
                                          <p:val>
                                            <p:strVal val="#ppt_x"/>
                                          </p:val>
                                        </p:tav>
                                        <p:tav tm="100000">
                                          <p:val>
                                            <p:strVal val="#ppt_x"/>
                                          </p:val>
                                        </p:tav>
                                      </p:tavLst>
                                    </p:anim>
                                    <p:anim calcmode="lin" valueType="num">
                                      <p:cBhvr additive="base">
                                        <p:cTn id="173" dur="3500" fill="hold"/>
                                        <p:tgtEl>
                                          <p:spTgt spid="12"/>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2"/>
                                        </p:tgtEl>
                                        <p:attrNameLst>
                                          <p:attrName>style.visibility</p:attrName>
                                        </p:attrNameLst>
                                      </p:cBhvr>
                                      <p:to>
                                        <p:strVal val="visible"/>
                                      </p:to>
                                    </p:set>
                                    <p:animEffect transition="in" filter="blinds(horizontal)">
                                      <p:cBhvr>
                                        <p:cTn id="176" dur="3500"/>
                                        <p:tgtEl>
                                          <p:spTgt spid="12"/>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2"/>
                                        </p:tgtEl>
                                        <p:attrNameLst>
                                          <p:attrName>style.visibility</p:attrName>
                                        </p:attrNameLst>
                                      </p:cBhvr>
                                      <p:to>
                                        <p:strVal val="visible"/>
                                      </p:to>
                                    </p:set>
                                    <p:anim calcmode="lin" valueType="num">
                                      <p:cBhvr>
                                        <p:cTn id="179" dur="3500" fill="hold"/>
                                        <p:tgtEl>
                                          <p:spTgt spid="12"/>
                                        </p:tgtEl>
                                        <p:attrNameLst>
                                          <p:attrName>ppt_w</p:attrName>
                                        </p:attrNameLst>
                                      </p:cBhvr>
                                      <p:tavLst>
                                        <p:tav tm="0">
                                          <p:val>
                                            <p:strVal val="#ppt_w"/>
                                          </p:val>
                                        </p:tav>
                                        <p:tav tm="100000">
                                          <p:val>
                                            <p:strVal val="#ppt_w"/>
                                          </p:val>
                                        </p:tav>
                                      </p:tavLst>
                                    </p:anim>
                                    <p:anim calcmode="lin" valueType="num">
                                      <p:cBhvr>
                                        <p:cTn id="180" dur="3500" fill="hold"/>
                                        <p:tgtEl>
                                          <p:spTgt spid="12"/>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3500"/>
                                        <p:tgtEl>
                                          <p:spTgt spid="12"/>
                                        </p:tgtEl>
                                        <p:attrNameLst>
                                          <p:attrName>ppt_x</p:attrName>
                                        </p:attrNameLst>
                                      </p:cBhvr>
                                      <p:tavLst>
                                        <p:tav tm="0">
                                          <p:val>
                                            <p:strVal val="ppt_x"/>
                                          </p:val>
                                        </p:tav>
                                        <p:tav tm="100000">
                                          <p:val>
                                            <p:strVal val="ppt_x"/>
                                          </p:val>
                                        </p:tav>
                                      </p:tavLst>
                                    </p:anim>
                                    <p:anim calcmode="lin" valueType="num">
                                      <p:cBhvr additive="base">
                                        <p:cTn id="183" dur="3500"/>
                                        <p:tgtEl>
                                          <p:spTgt spid="12"/>
                                        </p:tgtEl>
                                        <p:attrNameLst>
                                          <p:attrName>ppt_y</p:attrName>
                                        </p:attrNameLst>
                                      </p:cBhvr>
                                      <p:tavLst>
                                        <p:tav tm="0">
                                          <p:val>
                                            <p:strVal val="ppt_y"/>
                                          </p:val>
                                        </p:tav>
                                        <p:tav tm="100000">
                                          <p:val>
                                            <p:strVal val="0-ppt_h/2"/>
                                          </p:val>
                                        </p:tav>
                                      </p:tavLst>
                                    </p:anim>
                                    <p:set>
                                      <p:cBhvr>
                                        <p:cTn id="184" dur="1" fill="hold">
                                          <p:stCondLst>
                                            <p:cond delay="3499"/>
                                          </p:stCondLst>
                                        </p:cTn>
                                        <p:tgtEl>
                                          <p:spTgt spid="12"/>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4"/>
                                        </p:tgtEl>
                                        <p:attrNameLst>
                                          <p:attrName>style.visibility</p:attrName>
                                        </p:attrNameLst>
                                      </p:cBhvr>
                                      <p:to>
                                        <p:strVal val="visible"/>
                                      </p:to>
                                    </p:set>
                                    <p:anim calcmode="lin" valueType="num">
                                      <p:cBhvr additive="base">
                                        <p:cTn id="187" dur="3500" fill="hold"/>
                                        <p:tgtEl>
                                          <p:spTgt spid="24"/>
                                        </p:tgtEl>
                                        <p:attrNameLst>
                                          <p:attrName>ppt_x</p:attrName>
                                        </p:attrNameLst>
                                      </p:cBhvr>
                                      <p:tavLst>
                                        <p:tav tm="0">
                                          <p:val>
                                            <p:strVal val="1+#ppt_w/2"/>
                                          </p:val>
                                        </p:tav>
                                        <p:tav tm="100000">
                                          <p:val>
                                            <p:strVal val="#ppt_x"/>
                                          </p:val>
                                        </p:tav>
                                      </p:tavLst>
                                    </p:anim>
                                    <p:anim calcmode="lin" valueType="num">
                                      <p:cBhvr additive="base">
                                        <p:cTn id="188" dur="3500" fill="hold"/>
                                        <p:tgtEl>
                                          <p:spTgt spid="24"/>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24"/>
                                        </p:tgtEl>
                                        <p:attrNameLst>
                                          <p:attrName>style.visibility</p:attrName>
                                        </p:attrNameLst>
                                      </p:cBhvr>
                                      <p:to>
                                        <p:strVal val="visible"/>
                                      </p:to>
                                    </p:set>
                                    <p:animEffect transition="in" filter="blinds(vertical)">
                                      <p:cBhvr>
                                        <p:cTn id="191" dur="3500"/>
                                        <p:tgtEl>
                                          <p:spTgt spid="24"/>
                                        </p:tgtEl>
                                      </p:cBhvr>
                                    </p:animEffect>
                                  </p:childTnLst>
                                </p:cTn>
                              </p:par>
                              <p:par>
                                <p:cTn id="192" presetID="19" presetClass="entr" presetSubtype="10" fill="hold" grpId="2" nodeType="withEffect">
                                  <p:stCondLst>
                                    <p:cond delay="0"/>
                                  </p:stCondLst>
                                  <p:childTnLst>
                                    <p:set>
                                      <p:cBhvr>
                                        <p:cTn id="193" dur="1" fill="hold">
                                          <p:stCondLst>
                                            <p:cond delay="0"/>
                                          </p:stCondLst>
                                        </p:cTn>
                                        <p:tgtEl>
                                          <p:spTgt spid="24"/>
                                        </p:tgtEl>
                                        <p:attrNameLst>
                                          <p:attrName>style.visibility</p:attrName>
                                        </p:attrNameLst>
                                      </p:cBhvr>
                                      <p:to>
                                        <p:strVal val="visible"/>
                                      </p:to>
                                    </p:set>
                                    <p:anim calcmode="lin" valueType="num">
                                      <p:cBhvr>
                                        <p:cTn id="194" dur="3500" fill="hold"/>
                                        <p:tgtEl>
                                          <p:spTgt spid="24"/>
                                        </p:tgtEl>
                                        <p:attrNameLst>
                                          <p:attrName>ppt_w</p:attrName>
                                        </p:attrNameLst>
                                      </p:cBhvr>
                                      <p:tavLst>
                                        <p:tav tm="0" fmla="#ppt_w*sin(2.5*pi*$)">
                                          <p:val>
                                            <p:fltVal val="0"/>
                                          </p:val>
                                        </p:tav>
                                        <p:tav tm="100000">
                                          <p:val>
                                            <p:fltVal val="1"/>
                                          </p:val>
                                        </p:tav>
                                      </p:tavLst>
                                    </p:anim>
                                    <p:anim calcmode="lin" valueType="num">
                                      <p:cBhvr>
                                        <p:cTn id="195" dur="3500" fill="hold"/>
                                        <p:tgtEl>
                                          <p:spTgt spid="24"/>
                                        </p:tgtEl>
                                        <p:attrNameLst>
                                          <p:attrName>ppt_h</p:attrName>
                                        </p:attrNameLst>
                                      </p:cBhvr>
                                      <p:tavLst>
                                        <p:tav tm="0">
                                          <p:val>
                                            <p:strVal val="#ppt_h"/>
                                          </p:val>
                                        </p:tav>
                                        <p:tav tm="100000">
                                          <p:val>
                                            <p:strVal val="#ppt_h"/>
                                          </p:val>
                                        </p:tav>
                                      </p:tavLst>
                                    </p:anim>
                                  </p:childTnLst>
                                </p:cTn>
                              </p:par>
                              <p:par>
                                <p:cTn id="196" presetID="2" presetClass="exit" presetSubtype="2" fill="hold" grpId="3" nodeType="withEffect">
                                  <p:stCondLst>
                                    <p:cond delay="0"/>
                                  </p:stCondLst>
                                  <p:childTnLst>
                                    <p:anim calcmode="lin" valueType="num">
                                      <p:cBhvr additive="base">
                                        <p:cTn id="197" dur="3500"/>
                                        <p:tgtEl>
                                          <p:spTgt spid="24"/>
                                        </p:tgtEl>
                                        <p:attrNameLst>
                                          <p:attrName>ppt_x</p:attrName>
                                        </p:attrNameLst>
                                      </p:cBhvr>
                                      <p:tavLst>
                                        <p:tav tm="0">
                                          <p:val>
                                            <p:strVal val="ppt_x"/>
                                          </p:val>
                                        </p:tav>
                                        <p:tav tm="100000">
                                          <p:val>
                                            <p:strVal val="1+ppt_w/2"/>
                                          </p:val>
                                        </p:tav>
                                      </p:tavLst>
                                    </p:anim>
                                    <p:anim calcmode="lin" valueType="num">
                                      <p:cBhvr additive="base">
                                        <p:cTn id="198" dur="3500"/>
                                        <p:tgtEl>
                                          <p:spTgt spid="24"/>
                                        </p:tgtEl>
                                        <p:attrNameLst>
                                          <p:attrName>ppt_y</p:attrName>
                                        </p:attrNameLst>
                                      </p:cBhvr>
                                      <p:tavLst>
                                        <p:tav tm="0">
                                          <p:val>
                                            <p:strVal val="ppt_y"/>
                                          </p:val>
                                        </p:tav>
                                        <p:tav tm="100000">
                                          <p:val>
                                            <p:strVal val="ppt_y"/>
                                          </p:val>
                                        </p:tav>
                                      </p:tavLst>
                                    </p:anim>
                                    <p:set>
                                      <p:cBhvr>
                                        <p:cTn id="199" dur="1" fill="hold">
                                          <p:stCondLst>
                                            <p:cond delay="3499"/>
                                          </p:stCondLst>
                                        </p:cTn>
                                        <p:tgtEl>
                                          <p:spTgt spid="24"/>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6"/>
                                        </p:tgtEl>
                                        <p:attrNameLst>
                                          <p:attrName>style.visibility</p:attrName>
                                        </p:attrNameLst>
                                      </p:cBhvr>
                                      <p:to>
                                        <p:strVal val="visible"/>
                                      </p:to>
                                    </p:set>
                                    <p:anim calcmode="lin" valueType="num">
                                      <p:cBhvr additive="base">
                                        <p:cTn id="202" dur="3500" fill="hold"/>
                                        <p:tgtEl>
                                          <p:spTgt spid="26"/>
                                        </p:tgtEl>
                                        <p:attrNameLst>
                                          <p:attrName>ppt_x</p:attrName>
                                        </p:attrNameLst>
                                      </p:cBhvr>
                                      <p:tavLst>
                                        <p:tav tm="0">
                                          <p:val>
                                            <p:strVal val="1+#ppt_w/2"/>
                                          </p:val>
                                        </p:tav>
                                        <p:tav tm="100000">
                                          <p:val>
                                            <p:strVal val="#ppt_x"/>
                                          </p:val>
                                        </p:tav>
                                      </p:tavLst>
                                    </p:anim>
                                    <p:anim calcmode="lin" valueType="num">
                                      <p:cBhvr additive="base">
                                        <p:cTn id="203" dur="3500" fill="hold"/>
                                        <p:tgtEl>
                                          <p:spTgt spid="26"/>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26"/>
                                        </p:tgtEl>
                                        <p:attrNameLst>
                                          <p:attrName>style.visibility</p:attrName>
                                        </p:attrNameLst>
                                      </p:cBhvr>
                                      <p:to>
                                        <p:strVal val="visible"/>
                                      </p:to>
                                    </p:set>
                                    <p:animEffect transition="in" filter="blinds(vertical)">
                                      <p:cBhvr>
                                        <p:cTn id="206" dur="3500"/>
                                        <p:tgtEl>
                                          <p:spTgt spid="26"/>
                                        </p:tgtEl>
                                      </p:cBhvr>
                                    </p:animEffect>
                                  </p:childTnLst>
                                </p:cTn>
                              </p:par>
                              <p:par>
                                <p:cTn id="207" presetID="19" presetClass="entr" presetSubtype="10" fill="hold" grpId="2" nodeType="withEffect">
                                  <p:stCondLst>
                                    <p:cond delay="0"/>
                                  </p:stCondLst>
                                  <p:childTnLst>
                                    <p:set>
                                      <p:cBhvr>
                                        <p:cTn id="208" dur="1" fill="hold">
                                          <p:stCondLst>
                                            <p:cond delay="0"/>
                                          </p:stCondLst>
                                        </p:cTn>
                                        <p:tgtEl>
                                          <p:spTgt spid="26"/>
                                        </p:tgtEl>
                                        <p:attrNameLst>
                                          <p:attrName>style.visibility</p:attrName>
                                        </p:attrNameLst>
                                      </p:cBhvr>
                                      <p:to>
                                        <p:strVal val="visible"/>
                                      </p:to>
                                    </p:set>
                                    <p:anim calcmode="lin" valueType="num">
                                      <p:cBhvr>
                                        <p:cTn id="209" dur="3500" fill="hold"/>
                                        <p:tgtEl>
                                          <p:spTgt spid="26"/>
                                        </p:tgtEl>
                                        <p:attrNameLst>
                                          <p:attrName>ppt_w</p:attrName>
                                        </p:attrNameLst>
                                      </p:cBhvr>
                                      <p:tavLst>
                                        <p:tav tm="0" fmla="#ppt_w*sin(2.5*pi*$)">
                                          <p:val>
                                            <p:fltVal val="0"/>
                                          </p:val>
                                        </p:tav>
                                        <p:tav tm="100000">
                                          <p:val>
                                            <p:fltVal val="1"/>
                                          </p:val>
                                        </p:tav>
                                      </p:tavLst>
                                    </p:anim>
                                    <p:anim calcmode="lin" valueType="num">
                                      <p:cBhvr>
                                        <p:cTn id="210" dur="3500" fill="hold"/>
                                        <p:tgtEl>
                                          <p:spTgt spid="26"/>
                                        </p:tgtEl>
                                        <p:attrNameLst>
                                          <p:attrName>ppt_h</p:attrName>
                                        </p:attrNameLst>
                                      </p:cBhvr>
                                      <p:tavLst>
                                        <p:tav tm="0">
                                          <p:val>
                                            <p:strVal val="#ppt_h"/>
                                          </p:val>
                                        </p:tav>
                                        <p:tav tm="100000">
                                          <p:val>
                                            <p:strVal val="#ppt_h"/>
                                          </p:val>
                                        </p:tav>
                                      </p:tavLst>
                                    </p:anim>
                                  </p:childTnLst>
                                </p:cTn>
                              </p:par>
                              <p:par>
                                <p:cTn id="211" presetID="2" presetClass="exit" presetSubtype="2" fill="hold" grpId="3" nodeType="withEffect">
                                  <p:stCondLst>
                                    <p:cond delay="0"/>
                                  </p:stCondLst>
                                  <p:childTnLst>
                                    <p:anim calcmode="lin" valueType="num">
                                      <p:cBhvr additive="base">
                                        <p:cTn id="212" dur="3500"/>
                                        <p:tgtEl>
                                          <p:spTgt spid="26"/>
                                        </p:tgtEl>
                                        <p:attrNameLst>
                                          <p:attrName>ppt_x</p:attrName>
                                        </p:attrNameLst>
                                      </p:cBhvr>
                                      <p:tavLst>
                                        <p:tav tm="0">
                                          <p:val>
                                            <p:strVal val="ppt_x"/>
                                          </p:val>
                                        </p:tav>
                                        <p:tav tm="100000">
                                          <p:val>
                                            <p:strVal val="1+ppt_w/2"/>
                                          </p:val>
                                        </p:tav>
                                      </p:tavLst>
                                    </p:anim>
                                    <p:anim calcmode="lin" valueType="num">
                                      <p:cBhvr additive="base">
                                        <p:cTn id="213" dur="3500"/>
                                        <p:tgtEl>
                                          <p:spTgt spid="26"/>
                                        </p:tgtEl>
                                        <p:attrNameLst>
                                          <p:attrName>ppt_y</p:attrName>
                                        </p:attrNameLst>
                                      </p:cBhvr>
                                      <p:tavLst>
                                        <p:tav tm="0">
                                          <p:val>
                                            <p:strVal val="ppt_y"/>
                                          </p:val>
                                        </p:tav>
                                        <p:tav tm="100000">
                                          <p:val>
                                            <p:strVal val="ppt_y"/>
                                          </p:val>
                                        </p:tav>
                                      </p:tavLst>
                                    </p:anim>
                                    <p:set>
                                      <p:cBhvr>
                                        <p:cTn id="214" dur="1" fill="hold">
                                          <p:stCondLst>
                                            <p:cond delay="3499"/>
                                          </p:stCondLst>
                                        </p:cTn>
                                        <p:tgtEl>
                                          <p:spTgt spid="26"/>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5"/>
                                        </p:tgtEl>
                                        <p:attrNameLst>
                                          <p:attrName>style.visibility</p:attrName>
                                        </p:attrNameLst>
                                      </p:cBhvr>
                                      <p:to>
                                        <p:strVal val="visible"/>
                                      </p:to>
                                    </p:set>
                                    <p:anim calcmode="lin" valueType="num">
                                      <p:cBhvr additive="base">
                                        <p:cTn id="217" dur="3500" fill="hold"/>
                                        <p:tgtEl>
                                          <p:spTgt spid="25"/>
                                        </p:tgtEl>
                                        <p:attrNameLst>
                                          <p:attrName>ppt_x</p:attrName>
                                        </p:attrNameLst>
                                      </p:cBhvr>
                                      <p:tavLst>
                                        <p:tav tm="0">
                                          <p:val>
                                            <p:strVal val="1+#ppt_w/2"/>
                                          </p:val>
                                        </p:tav>
                                        <p:tav tm="100000">
                                          <p:val>
                                            <p:strVal val="#ppt_x"/>
                                          </p:val>
                                        </p:tav>
                                      </p:tavLst>
                                    </p:anim>
                                    <p:anim calcmode="lin" valueType="num">
                                      <p:cBhvr additive="base">
                                        <p:cTn id="218" dur="3500" fill="hold"/>
                                        <p:tgtEl>
                                          <p:spTgt spid="25"/>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25"/>
                                        </p:tgtEl>
                                        <p:attrNameLst>
                                          <p:attrName>style.visibility</p:attrName>
                                        </p:attrNameLst>
                                      </p:cBhvr>
                                      <p:to>
                                        <p:strVal val="visible"/>
                                      </p:to>
                                    </p:set>
                                    <p:animEffect transition="in" filter="blinds(vertical)">
                                      <p:cBhvr>
                                        <p:cTn id="221" dur="3500"/>
                                        <p:tgtEl>
                                          <p:spTgt spid="25"/>
                                        </p:tgtEl>
                                      </p:cBhvr>
                                    </p:animEffect>
                                  </p:childTnLst>
                                </p:cTn>
                              </p:par>
                              <p:par>
                                <p:cTn id="222" presetID="19" presetClass="entr" presetSubtype="10" fill="hold" grpId="2" nodeType="withEffect">
                                  <p:stCondLst>
                                    <p:cond delay="0"/>
                                  </p:stCondLst>
                                  <p:childTnLst>
                                    <p:set>
                                      <p:cBhvr>
                                        <p:cTn id="223" dur="1" fill="hold">
                                          <p:stCondLst>
                                            <p:cond delay="0"/>
                                          </p:stCondLst>
                                        </p:cTn>
                                        <p:tgtEl>
                                          <p:spTgt spid="25"/>
                                        </p:tgtEl>
                                        <p:attrNameLst>
                                          <p:attrName>style.visibility</p:attrName>
                                        </p:attrNameLst>
                                      </p:cBhvr>
                                      <p:to>
                                        <p:strVal val="visible"/>
                                      </p:to>
                                    </p:set>
                                    <p:anim calcmode="lin" valueType="num">
                                      <p:cBhvr>
                                        <p:cTn id="224" dur="3500" fill="hold"/>
                                        <p:tgtEl>
                                          <p:spTgt spid="25"/>
                                        </p:tgtEl>
                                        <p:attrNameLst>
                                          <p:attrName>ppt_w</p:attrName>
                                        </p:attrNameLst>
                                      </p:cBhvr>
                                      <p:tavLst>
                                        <p:tav tm="0" fmla="#ppt_w*sin(2.5*pi*$)">
                                          <p:val>
                                            <p:fltVal val="0"/>
                                          </p:val>
                                        </p:tav>
                                        <p:tav tm="100000">
                                          <p:val>
                                            <p:fltVal val="1"/>
                                          </p:val>
                                        </p:tav>
                                      </p:tavLst>
                                    </p:anim>
                                    <p:anim calcmode="lin" valueType="num">
                                      <p:cBhvr>
                                        <p:cTn id="225" dur="3500" fill="hold"/>
                                        <p:tgtEl>
                                          <p:spTgt spid="25"/>
                                        </p:tgtEl>
                                        <p:attrNameLst>
                                          <p:attrName>ppt_h</p:attrName>
                                        </p:attrNameLst>
                                      </p:cBhvr>
                                      <p:tavLst>
                                        <p:tav tm="0">
                                          <p:val>
                                            <p:strVal val="#ppt_h"/>
                                          </p:val>
                                        </p:tav>
                                        <p:tav tm="100000">
                                          <p:val>
                                            <p:strVal val="#ppt_h"/>
                                          </p:val>
                                        </p:tav>
                                      </p:tavLst>
                                    </p:anim>
                                  </p:childTnLst>
                                </p:cTn>
                              </p:par>
                              <p:par>
                                <p:cTn id="226" presetID="2" presetClass="exit" presetSubtype="2" fill="hold" grpId="3" nodeType="withEffect">
                                  <p:stCondLst>
                                    <p:cond delay="0"/>
                                  </p:stCondLst>
                                  <p:childTnLst>
                                    <p:anim calcmode="lin" valueType="num">
                                      <p:cBhvr additive="base">
                                        <p:cTn id="227" dur="3500"/>
                                        <p:tgtEl>
                                          <p:spTgt spid="25"/>
                                        </p:tgtEl>
                                        <p:attrNameLst>
                                          <p:attrName>ppt_x</p:attrName>
                                        </p:attrNameLst>
                                      </p:cBhvr>
                                      <p:tavLst>
                                        <p:tav tm="0">
                                          <p:val>
                                            <p:strVal val="ppt_x"/>
                                          </p:val>
                                        </p:tav>
                                        <p:tav tm="100000">
                                          <p:val>
                                            <p:strVal val="1+ppt_w/2"/>
                                          </p:val>
                                        </p:tav>
                                      </p:tavLst>
                                    </p:anim>
                                    <p:anim calcmode="lin" valueType="num">
                                      <p:cBhvr additive="base">
                                        <p:cTn id="228" dur="3500"/>
                                        <p:tgtEl>
                                          <p:spTgt spid="25"/>
                                        </p:tgtEl>
                                        <p:attrNameLst>
                                          <p:attrName>ppt_y</p:attrName>
                                        </p:attrNameLst>
                                      </p:cBhvr>
                                      <p:tavLst>
                                        <p:tav tm="0">
                                          <p:val>
                                            <p:strVal val="ppt_y"/>
                                          </p:val>
                                        </p:tav>
                                        <p:tav tm="100000">
                                          <p:val>
                                            <p:strVal val="ppt_y"/>
                                          </p:val>
                                        </p:tav>
                                      </p:tavLst>
                                    </p:anim>
                                    <p:set>
                                      <p:cBhvr>
                                        <p:cTn id="229" dur="1" fill="hold">
                                          <p:stCondLst>
                                            <p:cond delay="3499"/>
                                          </p:stCondLst>
                                        </p:cTn>
                                        <p:tgtEl>
                                          <p:spTgt spid="25"/>
                                        </p:tgtEl>
                                        <p:attrNameLst>
                                          <p:attrName>style.visibility</p:attrName>
                                        </p:attrNameLst>
                                      </p:cBhvr>
                                      <p:to>
                                        <p:strVal val="hidden"/>
                                      </p:to>
                                    </p:set>
                                  </p:childTnLst>
                                </p:cTn>
                              </p:par>
                              <p:par>
                                <p:cTn id="230" presetID="2" presetClass="entr" presetSubtype="2" fill="hold" grpId="0" nodeType="withEffect">
                                  <p:stCondLst>
                                    <p:cond delay="0"/>
                                  </p:stCondLst>
                                  <p:childTnLst>
                                    <p:set>
                                      <p:cBhvr>
                                        <p:cTn id="231" dur="1" fill="hold">
                                          <p:stCondLst>
                                            <p:cond delay="0"/>
                                          </p:stCondLst>
                                        </p:cTn>
                                        <p:tgtEl>
                                          <p:spTgt spid="29"/>
                                        </p:tgtEl>
                                        <p:attrNameLst>
                                          <p:attrName>style.visibility</p:attrName>
                                        </p:attrNameLst>
                                      </p:cBhvr>
                                      <p:to>
                                        <p:strVal val="visible"/>
                                      </p:to>
                                    </p:set>
                                    <p:anim calcmode="lin" valueType="num">
                                      <p:cBhvr additive="base">
                                        <p:cTn id="232" dur="3500" fill="hold"/>
                                        <p:tgtEl>
                                          <p:spTgt spid="29"/>
                                        </p:tgtEl>
                                        <p:attrNameLst>
                                          <p:attrName>ppt_x</p:attrName>
                                        </p:attrNameLst>
                                      </p:cBhvr>
                                      <p:tavLst>
                                        <p:tav tm="0">
                                          <p:val>
                                            <p:strVal val="1+#ppt_w/2"/>
                                          </p:val>
                                        </p:tav>
                                        <p:tav tm="100000">
                                          <p:val>
                                            <p:strVal val="#ppt_x"/>
                                          </p:val>
                                        </p:tav>
                                      </p:tavLst>
                                    </p:anim>
                                    <p:anim calcmode="lin" valueType="num">
                                      <p:cBhvr additive="base">
                                        <p:cTn id="233" dur="3500" fill="hold"/>
                                        <p:tgtEl>
                                          <p:spTgt spid="29"/>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29"/>
                                        </p:tgtEl>
                                        <p:attrNameLst>
                                          <p:attrName>style.visibility</p:attrName>
                                        </p:attrNameLst>
                                      </p:cBhvr>
                                      <p:to>
                                        <p:strVal val="visible"/>
                                      </p:to>
                                    </p:set>
                                    <p:animEffect transition="in" filter="blinds(vertical)">
                                      <p:cBhvr>
                                        <p:cTn id="236" dur="3500"/>
                                        <p:tgtEl>
                                          <p:spTgt spid="29"/>
                                        </p:tgtEl>
                                      </p:cBhvr>
                                    </p:animEffect>
                                  </p:childTnLst>
                                </p:cTn>
                              </p:par>
                              <p:par>
                                <p:cTn id="237" presetID="19" presetClass="entr" presetSubtype="10" fill="hold" grpId="2" nodeType="withEffect">
                                  <p:stCondLst>
                                    <p:cond delay="0"/>
                                  </p:stCondLst>
                                  <p:childTnLst>
                                    <p:set>
                                      <p:cBhvr>
                                        <p:cTn id="238" dur="1" fill="hold">
                                          <p:stCondLst>
                                            <p:cond delay="0"/>
                                          </p:stCondLst>
                                        </p:cTn>
                                        <p:tgtEl>
                                          <p:spTgt spid="29"/>
                                        </p:tgtEl>
                                        <p:attrNameLst>
                                          <p:attrName>style.visibility</p:attrName>
                                        </p:attrNameLst>
                                      </p:cBhvr>
                                      <p:to>
                                        <p:strVal val="visible"/>
                                      </p:to>
                                    </p:set>
                                    <p:anim calcmode="lin" valueType="num">
                                      <p:cBhvr>
                                        <p:cTn id="239" dur="3500" fill="hold"/>
                                        <p:tgtEl>
                                          <p:spTgt spid="29"/>
                                        </p:tgtEl>
                                        <p:attrNameLst>
                                          <p:attrName>ppt_w</p:attrName>
                                        </p:attrNameLst>
                                      </p:cBhvr>
                                      <p:tavLst>
                                        <p:tav tm="0" fmla="#ppt_w*sin(2.5*pi*$)">
                                          <p:val>
                                            <p:fltVal val="0"/>
                                          </p:val>
                                        </p:tav>
                                        <p:tav tm="100000">
                                          <p:val>
                                            <p:fltVal val="1"/>
                                          </p:val>
                                        </p:tav>
                                      </p:tavLst>
                                    </p:anim>
                                    <p:anim calcmode="lin" valueType="num">
                                      <p:cBhvr>
                                        <p:cTn id="240" dur="3500" fill="hold"/>
                                        <p:tgtEl>
                                          <p:spTgt spid="29"/>
                                        </p:tgtEl>
                                        <p:attrNameLst>
                                          <p:attrName>ppt_h</p:attrName>
                                        </p:attrNameLst>
                                      </p:cBhvr>
                                      <p:tavLst>
                                        <p:tav tm="0">
                                          <p:val>
                                            <p:strVal val="#ppt_h"/>
                                          </p:val>
                                        </p:tav>
                                        <p:tav tm="100000">
                                          <p:val>
                                            <p:strVal val="#ppt_h"/>
                                          </p:val>
                                        </p:tav>
                                      </p:tavLst>
                                    </p:anim>
                                  </p:childTnLst>
                                </p:cTn>
                              </p:par>
                              <p:par>
                                <p:cTn id="241" presetID="2" presetClass="exit" presetSubtype="2" fill="hold" grpId="3" nodeType="withEffect">
                                  <p:stCondLst>
                                    <p:cond delay="0"/>
                                  </p:stCondLst>
                                  <p:childTnLst>
                                    <p:anim calcmode="lin" valueType="num">
                                      <p:cBhvr additive="base">
                                        <p:cTn id="242" dur="3500"/>
                                        <p:tgtEl>
                                          <p:spTgt spid="29"/>
                                        </p:tgtEl>
                                        <p:attrNameLst>
                                          <p:attrName>ppt_x</p:attrName>
                                        </p:attrNameLst>
                                      </p:cBhvr>
                                      <p:tavLst>
                                        <p:tav tm="0">
                                          <p:val>
                                            <p:strVal val="ppt_x"/>
                                          </p:val>
                                        </p:tav>
                                        <p:tav tm="100000">
                                          <p:val>
                                            <p:strVal val="1+ppt_w/2"/>
                                          </p:val>
                                        </p:tav>
                                      </p:tavLst>
                                    </p:anim>
                                    <p:anim calcmode="lin" valueType="num">
                                      <p:cBhvr additive="base">
                                        <p:cTn id="243" dur="3500"/>
                                        <p:tgtEl>
                                          <p:spTgt spid="29"/>
                                        </p:tgtEl>
                                        <p:attrNameLst>
                                          <p:attrName>ppt_y</p:attrName>
                                        </p:attrNameLst>
                                      </p:cBhvr>
                                      <p:tavLst>
                                        <p:tav tm="0">
                                          <p:val>
                                            <p:strVal val="ppt_y"/>
                                          </p:val>
                                        </p:tav>
                                        <p:tav tm="100000">
                                          <p:val>
                                            <p:strVal val="ppt_y"/>
                                          </p:val>
                                        </p:tav>
                                      </p:tavLst>
                                    </p:anim>
                                    <p:set>
                                      <p:cBhvr>
                                        <p:cTn id="244" dur="1" fill="hold">
                                          <p:stCondLst>
                                            <p:cond delay="3499"/>
                                          </p:stCondLst>
                                        </p:cTn>
                                        <p:tgtEl>
                                          <p:spTgt spid="29"/>
                                        </p:tgtEl>
                                        <p:attrNameLst>
                                          <p:attrName>style.visibility</p:attrName>
                                        </p:attrNameLst>
                                      </p:cBhvr>
                                      <p:to>
                                        <p:strVal val="hidden"/>
                                      </p:to>
                                    </p:set>
                                  </p:childTnLst>
                                </p:cTn>
                              </p:par>
                              <p:par>
                                <p:cTn id="245" presetID="2" presetClass="entr" presetSubtype="2"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3500" fill="hold"/>
                                        <p:tgtEl>
                                          <p:spTgt spid="27"/>
                                        </p:tgtEl>
                                        <p:attrNameLst>
                                          <p:attrName>ppt_x</p:attrName>
                                        </p:attrNameLst>
                                      </p:cBhvr>
                                      <p:tavLst>
                                        <p:tav tm="0">
                                          <p:val>
                                            <p:strVal val="1+#ppt_w/2"/>
                                          </p:val>
                                        </p:tav>
                                        <p:tav tm="100000">
                                          <p:val>
                                            <p:strVal val="#ppt_x"/>
                                          </p:val>
                                        </p:tav>
                                      </p:tavLst>
                                    </p:anim>
                                    <p:anim calcmode="lin" valueType="num">
                                      <p:cBhvr additive="base">
                                        <p:cTn id="248" dur="3500" fill="hold"/>
                                        <p:tgtEl>
                                          <p:spTgt spid="27"/>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Effect transition="in" filter="blinds(vertical)">
                                      <p:cBhvr>
                                        <p:cTn id="251" dur="3500"/>
                                        <p:tgtEl>
                                          <p:spTgt spid="27"/>
                                        </p:tgtEl>
                                      </p:cBhvr>
                                    </p:animEffect>
                                  </p:childTnLst>
                                </p:cTn>
                              </p:par>
                              <p:par>
                                <p:cTn id="252" presetID="19" presetClass="entr" presetSubtype="10" fill="hold" grpId="2" nodeType="withEffect">
                                  <p:stCondLst>
                                    <p:cond delay="0"/>
                                  </p:stCondLst>
                                  <p:childTnLst>
                                    <p:set>
                                      <p:cBhvr>
                                        <p:cTn id="253" dur="1" fill="hold">
                                          <p:stCondLst>
                                            <p:cond delay="0"/>
                                          </p:stCondLst>
                                        </p:cTn>
                                        <p:tgtEl>
                                          <p:spTgt spid="27"/>
                                        </p:tgtEl>
                                        <p:attrNameLst>
                                          <p:attrName>style.visibility</p:attrName>
                                        </p:attrNameLst>
                                      </p:cBhvr>
                                      <p:to>
                                        <p:strVal val="visible"/>
                                      </p:to>
                                    </p:set>
                                    <p:anim calcmode="lin" valueType="num">
                                      <p:cBhvr>
                                        <p:cTn id="254" dur="3500" fill="hold"/>
                                        <p:tgtEl>
                                          <p:spTgt spid="27"/>
                                        </p:tgtEl>
                                        <p:attrNameLst>
                                          <p:attrName>ppt_w</p:attrName>
                                        </p:attrNameLst>
                                      </p:cBhvr>
                                      <p:tavLst>
                                        <p:tav tm="0" fmla="#ppt_w*sin(2.5*pi*$)">
                                          <p:val>
                                            <p:fltVal val="0"/>
                                          </p:val>
                                        </p:tav>
                                        <p:tav tm="100000">
                                          <p:val>
                                            <p:fltVal val="1"/>
                                          </p:val>
                                        </p:tav>
                                      </p:tavLst>
                                    </p:anim>
                                    <p:anim calcmode="lin" valueType="num">
                                      <p:cBhvr>
                                        <p:cTn id="255" dur="3500" fill="hold"/>
                                        <p:tgtEl>
                                          <p:spTgt spid="27"/>
                                        </p:tgtEl>
                                        <p:attrNameLst>
                                          <p:attrName>ppt_h</p:attrName>
                                        </p:attrNameLst>
                                      </p:cBhvr>
                                      <p:tavLst>
                                        <p:tav tm="0">
                                          <p:val>
                                            <p:strVal val="#ppt_h"/>
                                          </p:val>
                                        </p:tav>
                                        <p:tav tm="100000">
                                          <p:val>
                                            <p:strVal val="#ppt_h"/>
                                          </p:val>
                                        </p:tav>
                                      </p:tavLst>
                                    </p:anim>
                                  </p:childTnLst>
                                </p:cTn>
                              </p:par>
                              <p:par>
                                <p:cTn id="256" presetID="2" presetClass="exit" presetSubtype="2" fill="hold" grpId="3" nodeType="withEffect">
                                  <p:stCondLst>
                                    <p:cond delay="0"/>
                                  </p:stCondLst>
                                  <p:childTnLst>
                                    <p:anim calcmode="lin" valueType="num">
                                      <p:cBhvr additive="base">
                                        <p:cTn id="257" dur="3500"/>
                                        <p:tgtEl>
                                          <p:spTgt spid="27"/>
                                        </p:tgtEl>
                                        <p:attrNameLst>
                                          <p:attrName>ppt_x</p:attrName>
                                        </p:attrNameLst>
                                      </p:cBhvr>
                                      <p:tavLst>
                                        <p:tav tm="0">
                                          <p:val>
                                            <p:strVal val="ppt_x"/>
                                          </p:val>
                                        </p:tav>
                                        <p:tav tm="100000">
                                          <p:val>
                                            <p:strVal val="1+ppt_w/2"/>
                                          </p:val>
                                        </p:tav>
                                      </p:tavLst>
                                    </p:anim>
                                    <p:anim calcmode="lin" valueType="num">
                                      <p:cBhvr additive="base">
                                        <p:cTn id="258" dur="3500"/>
                                        <p:tgtEl>
                                          <p:spTgt spid="27"/>
                                        </p:tgtEl>
                                        <p:attrNameLst>
                                          <p:attrName>ppt_y</p:attrName>
                                        </p:attrNameLst>
                                      </p:cBhvr>
                                      <p:tavLst>
                                        <p:tav tm="0">
                                          <p:val>
                                            <p:strVal val="ppt_y"/>
                                          </p:val>
                                        </p:tav>
                                        <p:tav tm="100000">
                                          <p:val>
                                            <p:strVal val="ppt_y"/>
                                          </p:val>
                                        </p:tav>
                                      </p:tavLst>
                                    </p:anim>
                                    <p:set>
                                      <p:cBhvr>
                                        <p:cTn id="259" dur="1" fill="hold">
                                          <p:stCondLst>
                                            <p:cond delay="3499"/>
                                          </p:stCondLst>
                                        </p:cTn>
                                        <p:tgtEl>
                                          <p:spTgt spid="27"/>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3500" fill="hold"/>
                                        <p:tgtEl>
                                          <p:spTgt spid="28"/>
                                        </p:tgtEl>
                                        <p:attrNameLst>
                                          <p:attrName>ppt_x</p:attrName>
                                        </p:attrNameLst>
                                      </p:cBhvr>
                                      <p:tavLst>
                                        <p:tav tm="0">
                                          <p:val>
                                            <p:strVal val="1+#ppt_w/2"/>
                                          </p:val>
                                        </p:tav>
                                        <p:tav tm="100000">
                                          <p:val>
                                            <p:strVal val="#ppt_x"/>
                                          </p:val>
                                        </p:tav>
                                      </p:tavLst>
                                    </p:anim>
                                    <p:anim calcmode="lin" valueType="num">
                                      <p:cBhvr additive="base">
                                        <p:cTn id="263" dur="3500" fill="hold"/>
                                        <p:tgtEl>
                                          <p:spTgt spid="28"/>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Effect transition="in" filter="blinds(vertical)">
                                      <p:cBhvr>
                                        <p:cTn id="266" dur="3500"/>
                                        <p:tgtEl>
                                          <p:spTgt spid="28"/>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8"/>
                                        </p:tgtEl>
                                        <p:attrNameLst>
                                          <p:attrName>style.visibility</p:attrName>
                                        </p:attrNameLst>
                                      </p:cBhvr>
                                      <p:to>
                                        <p:strVal val="visible"/>
                                      </p:to>
                                    </p:set>
                                    <p:anim calcmode="lin" valueType="num">
                                      <p:cBhvr>
                                        <p:cTn id="269" dur="3500" fill="hold"/>
                                        <p:tgtEl>
                                          <p:spTgt spid="28"/>
                                        </p:tgtEl>
                                        <p:attrNameLst>
                                          <p:attrName>ppt_w</p:attrName>
                                        </p:attrNameLst>
                                      </p:cBhvr>
                                      <p:tavLst>
                                        <p:tav tm="0" fmla="#ppt_w*sin(2.5*pi*$)">
                                          <p:val>
                                            <p:fltVal val="0"/>
                                          </p:val>
                                        </p:tav>
                                        <p:tav tm="100000">
                                          <p:val>
                                            <p:fltVal val="1"/>
                                          </p:val>
                                        </p:tav>
                                      </p:tavLst>
                                    </p:anim>
                                    <p:anim calcmode="lin" valueType="num">
                                      <p:cBhvr>
                                        <p:cTn id="270" dur="3500" fill="hold"/>
                                        <p:tgtEl>
                                          <p:spTgt spid="28"/>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3500"/>
                                        <p:tgtEl>
                                          <p:spTgt spid="28"/>
                                        </p:tgtEl>
                                        <p:attrNameLst>
                                          <p:attrName>ppt_x</p:attrName>
                                        </p:attrNameLst>
                                      </p:cBhvr>
                                      <p:tavLst>
                                        <p:tav tm="0">
                                          <p:val>
                                            <p:strVal val="ppt_x"/>
                                          </p:val>
                                        </p:tav>
                                        <p:tav tm="100000">
                                          <p:val>
                                            <p:strVal val="1+ppt_w/2"/>
                                          </p:val>
                                        </p:tav>
                                      </p:tavLst>
                                    </p:anim>
                                    <p:anim calcmode="lin" valueType="num">
                                      <p:cBhvr additive="base">
                                        <p:cTn id="273" dur="3500"/>
                                        <p:tgtEl>
                                          <p:spTgt spid="28"/>
                                        </p:tgtEl>
                                        <p:attrNameLst>
                                          <p:attrName>ppt_y</p:attrName>
                                        </p:attrNameLst>
                                      </p:cBhvr>
                                      <p:tavLst>
                                        <p:tav tm="0">
                                          <p:val>
                                            <p:strVal val="ppt_y"/>
                                          </p:val>
                                        </p:tav>
                                        <p:tav tm="100000">
                                          <p:val>
                                            <p:strVal val="ppt_y"/>
                                          </p:val>
                                        </p:tav>
                                      </p:tavLst>
                                    </p:anim>
                                    <p:set>
                                      <p:cBhvr>
                                        <p:cTn id="274" dur="1" fill="hold">
                                          <p:stCondLst>
                                            <p:cond delay="3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7"/>
                                        </p:tgtEl>
                                        <p:attrNameLst>
                                          <p:attrName>style.visibility</p:attrName>
                                        </p:attrNameLst>
                                      </p:cBhvr>
                                      <p:to>
                                        <p:strVal val="visible"/>
                                      </p:to>
                                    </p:set>
                                    <p:anim calcmode="lin" valueType="num">
                                      <p:cBhvr additive="base">
                                        <p:cTn id="277" dur="3500" fill="hold"/>
                                        <p:tgtEl>
                                          <p:spTgt spid="17"/>
                                        </p:tgtEl>
                                        <p:attrNameLst>
                                          <p:attrName>ppt_x</p:attrName>
                                        </p:attrNameLst>
                                      </p:cBhvr>
                                      <p:tavLst>
                                        <p:tav tm="0">
                                          <p:val>
                                            <p:strVal val="0-#ppt_w/2"/>
                                          </p:val>
                                        </p:tav>
                                        <p:tav tm="100000">
                                          <p:val>
                                            <p:strVal val="#ppt_x"/>
                                          </p:val>
                                        </p:tav>
                                      </p:tavLst>
                                    </p:anim>
                                    <p:anim calcmode="lin" valueType="num">
                                      <p:cBhvr additive="base">
                                        <p:cTn id="278" dur="3500" fill="hold"/>
                                        <p:tgtEl>
                                          <p:spTgt spid="17"/>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17"/>
                                        </p:tgtEl>
                                        <p:attrNameLst>
                                          <p:attrName>style.visibility</p:attrName>
                                        </p:attrNameLst>
                                      </p:cBhvr>
                                      <p:to>
                                        <p:strVal val="visible"/>
                                      </p:to>
                                    </p:set>
                                    <p:animEffect transition="in" filter="blinds(vertical)">
                                      <p:cBhvr>
                                        <p:cTn id="281" dur="3500"/>
                                        <p:tgtEl>
                                          <p:spTgt spid="17"/>
                                        </p:tgtEl>
                                      </p:cBhvr>
                                    </p:animEffect>
                                  </p:childTnLst>
                                </p:cTn>
                              </p:par>
                              <p:par>
                                <p:cTn id="282" presetID="19" presetClass="entr" presetSubtype="10" fill="hold" grpId="2" nodeType="withEffect">
                                  <p:stCondLst>
                                    <p:cond delay="0"/>
                                  </p:stCondLst>
                                  <p:childTnLst>
                                    <p:set>
                                      <p:cBhvr>
                                        <p:cTn id="283" dur="1" fill="hold">
                                          <p:stCondLst>
                                            <p:cond delay="0"/>
                                          </p:stCondLst>
                                        </p:cTn>
                                        <p:tgtEl>
                                          <p:spTgt spid="17"/>
                                        </p:tgtEl>
                                        <p:attrNameLst>
                                          <p:attrName>style.visibility</p:attrName>
                                        </p:attrNameLst>
                                      </p:cBhvr>
                                      <p:to>
                                        <p:strVal val="visible"/>
                                      </p:to>
                                    </p:set>
                                    <p:anim calcmode="lin" valueType="num">
                                      <p:cBhvr>
                                        <p:cTn id="284" dur="3500" fill="hold"/>
                                        <p:tgtEl>
                                          <p:spTgt spid="17"/>
                                        </p:tgtEl>
                                        <p:attrNameLst>
                                          <p:attrName>ppt_w</p:attrName>
                                        </p:attrNameLst>
                                      </p:cBhvr>
                                      <p:tavLst>
                                        <p:tav tm="0" fmla="#ppt_w*sin(2.5*pi*$)">
                                          <p:val>
                                            <p:fltVal val="0"/>
                                          </p:val>
                                        </p:tav>
                                        <p:tav tm="100000">
                                          <p:val>
                                            <p:fltVal val="1"/>
                                          </p:val>
                                        </p:tav>
                                      </p:tavLst>
                                    </p:anim>
                                    <p:anim calcmode="lin" valueType="num">
                                      <p:cBhvr>
                                        <p:cTn id="285" dur="3500" fill="hold"/>
                                        <p:tgtEl>
                                          <p:spTgt spid="17"/>
                                        </p:tgtEl>
                                        <p:attrNameLst>
                                          <p:attrName>ppt_h</p:attrName>
                                        </p:attrNameLst>
                                      </p:cBhvr>
                                      <p:tavLst>
                                        <p:tav tm="0">
                                          <p:val>
                                            <p:strVal val="#ppt_h"/>
                                          </p:val>
                                        </p:tav>
                                        <p:tav tm="100000">
                                          <p:val>
                                            <p:strVal val="#ppt_h"/>
                                          </p:val>
                                        </p:tav>
                                      </p:tavLst>
                                    </p:anim>
                                  </p:childTnLst>
                                </p:cTn>
                              </p:par>
                              <p:par>
                                <p:cTn id="286" presetID="2" presetClass="exit" presetSubtype="8" fill="hold" grpId="3" nodeType="withEffect">
                                  <p:stCondLst>
                                    <p:cond delay="0"/>
                                  </p:stCondLst>
                                  <p:childTnLst>
                                    <p:anim calcmode="lin" valueType="num">
                                      <p:cBhvr additive="base">
                                        <p:cTn id="287" dur="3500"/>
                                        <p:tgtEl>
                                          <p:spTgt spid="17"/>
                                        </p:tgtEl>
                                        <p:attrNameLst>
                                          <p:attrName>ppt_x</p:attrName>
                                        </p:attrNameLst>
                                      </p:cBhvr>
                                      <p:tavLst>
                                        <p:tav tm="0">
                                          <p:val>
                                            <p:strVal val="ppt_x"/>
                                          </p:val>
                                        </p:tav>
                                        <p:tav tm="100000">
                                          <p:val>
                                            <p:strVal val="0-ppt_w/2"/>
                                          </p:val>
                                        </p:tav>
                                      </p:tavLst>
                                    </p:anim>
                                    <p:anim calcmode="lin" valueType="num">
                                      <p:cBhvr additive="base">
                                        <p:cTn id="288" dur="3500"/>
                                        <p:tgtEl>
                                          <p:spTgt spid="17"/>
                                        </p:tgtEl>
                                        <p:attrNameLst>
                                          <p:attrName>ppt_y</p:attrName>
                                        </p:attrNameLst>
                                      </p:cBhvr>
                                      <p:tavLst>
                                        <p:tav tm="0">
                                          <p:val>
                                            <p:strVal val="ppt_y"/>
                                          </p:val>
                                        </p:tav>
                                        <p:tav tm="100000">
                                          <p:val>
                                            <p:strVal val="ppt_y"/>
                                          </p:val>
                                        </p:tav>
                                      </p:tavLst>
                                    </p:anim>
                                    <p:set>
                                      <p:cBhvr>
                                        <p:cTn id="289" dur="1" fill="hold">
                                          <p:stCondLst>
                                            <p:cond delay="3499"/>
                                          </p:stCondLst>
                                        </p:cTn>
                                        <p:tgtEl>
                                          <p:spTgt spid="1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19"/>
                                        </p:tgtEl>
                                        <p:attrNameLst>
                                          <p:attrName>style.visibility</p:attrName>
                                        </p:attrNameLst>
                                      </p:cBhvr>
                                      <p:to>
                                        <p:strVal val="visible"/>
                                      </p:to>
                                    </p:set>
                                    <p:anim calcmode="lin" valueType="num">
                                      <p:cBhvr additive="base">
                                        <p:cTn id="292" dur="3500" fill="hold"/>
                                        <p:tgtEl>
                                          <p:spTgt spid="19"/>
                                        </p:tgtEl>
                                        <p:attrNameLst>
                                          <p:attrName>ppt_x</p:attrName>
                                        </p:attrNameLst>
                                      </p:cBhvr>
                                      <p:tavLst>
                                        <p:tav tm="0">
                                          <p:val>
                                            <p:strVal val="0-#ppt_w/2"/>
                                          </p:val>
                                        </p:tav>
                                        <p:tav tm="100000">
                                          <p:val>
                                            <p:strVal val="#ppt_x"/>
                                          </p:val>
                                        </p:tav>
                                      </p:tavLst>
                                    </p:anim>
                                    <p:anim calcmode="lin" valueType="num">
                                      <p:cBhvr additive="base">
                                        <p:cTn id="293" dur="3500" fill="hold"/>
                                        <p:tgtEl>
                                          <p:spTgt spid="19"/>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19"/>
                                        </p:tgtEl>
                                        <p:attrNameLst>
                                          <p:attrName>style.visibility</p:attrName>
                                        </p:attrNameLst>
                                      </p:cBhvr>
                                      <p:to>
                                        <p:strVal val="visible"/>
                                      </p:to>
                                    </p:set>
                                    <p:animEffect transition="in" filter="blinds(vertical)">
                                      <p:cBhvr>
                                        <p:cTn id="296" dur="3500"/>
                                        <p:tgtEl>
                                          <p:spTgt spid="19"/>
                                        </p:tgtEl>
                                      </p:cBhvr>
                                    </p:animEffect>
                                  </p:childTnLst>
                                </p:cTn>
                              </p:par>
                              <p:par>
                                <p:cTn id="297" presetID="19" presetClass="entr" presetSubtype="10" fill="hold" grpId="2" nodeType="withEffect">
                                  <p:stCondLst>
                                    <p:cond delay="0"/>
                                  </p:stCondLst>
                                  <p:childTnLst>
                                    <p:set>
                                      <p:cBhvr>
                                        <p:cTn id="298" dur="1" fill="hold">
                                          <p:stCondLst>
                                            <p:cond delay="0"/>
                                          </p:stCondLst>
                                        </p:cTn>
                                        <p:tgtEl>
                                          <p:spTgt spid="19"/>
                                        </p:tgtEl>
                                        <p:attrNameLst>
                                          <p:attrName>style.visibility</p:attrName>
                                        </p:attrNameLst>
                                      </p:cBhvr>
                                      <p:to>
                                        <p:strVal val="visible"/>
                                      </p:to>
                                    </p:set>
                                    <p:anim calcmode="lin" valueType="num">
                                      <p:cBhvr>
                                        <p:cTn id="299" dur="3500" fill="hold"/>
                                        <p:tgtEl>
                                          <p:spTgt spid="19"/>
                                        </p:tgtEl>
                                        <p:attrNameLst>
                                          <p:attrName>ppt_w</p:attrName>
                                        </p:attrNameLst>
                                      </p:cBhvr>
                                      <p:tavLst>
                                        <p:tav tm="0" fmla="#ppt_w*sin(2.5*pi*$)">
                                          <p:val>
                                            <p:fltVal val="0"/>
                                          </p:val>
                                        </p:tav>
                                        <p:tav tm="100000">
                                          <p:val>
                                            <p:fltVal val="1"/>
                                          </p:val>
                                        </p:tav>
                                      </p:tavLst>
                                    </p:anim>
                                    <p:anim calcmode="lin" valueType="num">
                                      <p:cBhvr>
                                        <p:cTn id="300" dur="3500" fill="hold"/>
                                        <p:tgtEl>
                                          <p:spTgt spid="19"/>
                                        </p:tgtEl>
                                        <p:attrNameLst>
                                          <p:attrName>ppt_h</p:attrName>
                                        </p:attrNameLst>
                                      </p:cBhvr>
                                      <p:tavLst>
                                        <p:tav tm="0">
                                          <p:val>
                                            <p:strVal val="#ppt_h"/>
                                          </p:val>
                                        </p:tav>
                                        <p:tav tm="100000">
                                          <p:val>
                                            <p:strVal val="#ppt_h"/>
                                          </p:val>
                                        </p:tav>
                                      </p:tavLst>
                                    </p:anim>
                                  </p:childTnLst>
                                </p:cTn>
                              </p:par>
                              <p:par>
                                <p:cTn id="301" presetID="2" presetClass="exit" presetSubtype="8" fill="hold" grpId="3" nodeType="withEffect">
                                  <p:stCondLst>
                                    <p:cond delay="0"/>
                                  </p:stCondLst>
                                  <p:childTnLst>
                                    <p:anim calcmode="lin" valueType="num">
                                      <p:cBhvr additive="base">
                                        <p:cTn id="302" dur="3500"/>
                                        <p:tgtEl>
                                          <p:spTgt spid="19"/>
                                        </p:tgtEl>
                                        <p:attrNameLst>
                                          <p:attrName>ppt_x</p:attrName>
                                        </p:attrNameLst>
                                      </p:cBhvr>
                                      <p:tavLst>
                                        <p:tav tm="0">
                                          <p:val>
                                            <p:strVal val="ppt_x"/>
                                          </p:val>
                                        </p:tav>
                                        <p:tav tm="100000">
                                          <p:val>
                                            <p:strVal val="0-ppt_w/2"/>
                                          </p:val>
                                        </p:tav>
                                      </p:tavLst>
                                    </p:anim>
                                    <p:anim calcmode="lin" valueType="num">
                                      <p:cBhvr additive="base">
                                        <p:cTn id="303" dur="3500"/>
                                        <p:tgtEl>
                                          <p:spTgt spid="19"/>
                                        </p:tgtEl>
                                        <p:attrNameLst>
                                          <p:attrName>ppt_y</p:attrName>
                                        </p:attrNameLst>
                                      </p:cBhvr>
                                      <p:tavLst>
                                        <p:tav tm="0">
                                          <p:val>
                                            <p:strVal val="ppt_y"/>
                                          </p:val>
                                        </p:tav>
                                        <p:tav tm="100000">
                                          <p:val>
                                            <p:strVal val="ppt_y"/>
                                          </p:val>
                                        </p:tav>
                                      </p:tavLst>
                                    </p:anim>
                                    <p:set>
                                      <p:cBhvr>
                                        <p:cTn id="304" dur="1" fill="hold">
                                          <p:stCondLst>
                                            <p:cond delay="3499"/>
                                          </p:stCondLst>
                                        </p:cTn>
                                        <p:tgtEl>
                                          <p:spTgt spid="19"/>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8"/>
                                        </p:tgtEl>
                                        <p:attrNameLst>
                                          <p:attrName>style.visibility</p:attrName>
                                        </p:attrNameLst>
                                      </p:cBhvr>
                                      <p:to>
                                        <p:strVal val="visible"/>
                                      </p:to>
                                    </p:set>
                                    <p:anim calcmode="lin" valueType="num">
                                      <p:cBhvr additive="base">
                                        <p:cTn id="307" dur="3500" fill="hold"/>
                                        <p:tgtEl>
                                          <p:spTgt spid="18"/>
                                        </p:tgtEl>
                                        <p:attrNameLst>
                                          <p:attrName>ppt_x</p:attrName>
                                        </p:attrNameLst>
                                      </p:cBhvr>
                                      <p:tavLst>
                                        <p:tav tm="0">
                                          <p:val>
                                            <p:strVal val="0-#ppt_w/2"/>
                                          </p:val>
                                        </p:tav>
                                        <p:tav tm="100000">
                                          <p:val>
                                            <p:strVal val="#ppt_x"/>
                                          </p:val>
                                        </p:tav>
                                      </p:tavLst>
                                    </p:anim>
                                    <p:anim calcmode="lin" valueType="num">
                                      <p:cBhvr additive="base">
                                        <p:cTn id="308" dur="3500" fill="hold"/>
                                        <p:tgtEl>
                                          <p:spTgt spid="18"/>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18"/>
                                        </p:tgtEl>
                                        <p:attrNameLst>
                                          <p:attrName>style.visibility</p:attrName>
                                        </p:attrNameLst>
                                      </p:cBhvr>
                                      <p:to>
                                        <p:strVal val="visible"/>
                                      </p:to>
                                    </p:set>
                                    <p:animEffect transition="in" filter="blinds(vertical)">
                                      <p:cBhvr>
                                        <p:cTn id="311" dur="3500"/>
                                        <p:tgtEl>
                                          <p:spTgt spid="18"/>
                                        </p:tgtEl>
                                      </p:cBhvr>
                                    </p:animEffect>
                                  </p:childTnLst>
                                </p:cTn>
                              </p:par>
                              <p:par>
                                <p:cTn id="312" presetID="19" presetClass="entr" presetSubtype="10" fill="hold" grpId="2" nodeType="withEffect">
                                  <p:stCondLst>
                                    <p:cond delay="0"/>
                                  </p:stCondLst>
                                  <p:childTnLst>
                                    <p:set>
                                      <p:cBhvr>
                                        <p:cTn id="313" dur="1" fill="hold">
                                          <p:stCondLst>
                                            <p:cond delay="0"/>
                                          </p:stCondLst>
                                        </p:cTn>
                                        <p:tgtEl>
                                          <p:spTgt spid="18"/>
                                        </p:tgtEl>
                                        <p:attrNameLst>
                                          <p:attrName>style.visibility</p:attrName>
                                        </p:attrNameLst>
                                      </p:cBhvr>
                                      <p:to>
                                        <p:strVal val="visible"/>
                                      </p:to>
                                    </p:set>
                                    <p:anim calcmode="lin" valueType="num">
                                      <p:cBhvr>
                                        <p:cTn id="314" dur="3500" fill="hold"/>
                                        <p:tgtEl>
                                          <p:spTgt spid="18"/>
                                        </p:tgtEl>
                                        <p:attrNameLst>
                                          <p:attrName>ppt_w</p:attrName>
                                        </p:attrNameLst>
                                      </p:cBhvr>
                                      <p:tavLst>
                                        <p:tav tm="0" fmla="#ppt_w*sin(2.5*pi*$)">
                                          <p:val>
                                            <p:fltVal val="0"/>
                                          </p:val>
                                        </p:tav>
                                        <p:tav tm="100000">
                                          <p:val>
                                            <p:fltVal val="1"/>
                                          </p:val>
                                        </p:tav>
                                      </p:tavLst>
                                    </p:anim>
                                    <p:anim calcmode="lin" valueType="num">
                                      <p:cBhvr>
                                        <p:cTn id="315" dur="3500" fill="hold"/>
                                        <p:tgtEl>
                                          <p:spTgt spid="18"/>
                                        </p:tgtEl>
                                        <p:attrNameLst>
                                          <p:attrName>ppt_h</p:attrName>
                                        </p:attrNameLst>
                                      </p:cBhvr>
                                      <p:tavLst>
                                        <p:tav tm="0">
                                          <p:val>
                                            <p:strVal val="#ppt_h"/>
                                          </p:val>
                                        </p:tav>
                                        <p:tav tm="100000">
                                          <p:val>
                                            <p:strVal val="#ppt_h"/>
                                          </p:val>
                                        </p:tav>
                                      </p:tavLst>
                                    </p:anim>
                                  </p:childTnLst>
                                </p:cTn>
                              </p:par>
                              <p:par>
                                <p:cTn id="316" presetID="2" presetClass="exit" presetSubtype="8" fill="hold" grpId="3" nodeType="withEffect">
                                  <p:stCondLst>
                                    <p:cond delay="0"/>
                                  </p:stCondLst>
                                  <p:childTnLst>
                                    <p:anim calcmode="lin" valueType="num">
                                      <p:cBhvr additive="base">
                                        <p:cTn id="317" dur="3500"/>
                                        <p:tgtEl>
                                          <p:spTgt spid="18"/>
                                        </p:tgtEl>
                                        <p:attrNameLst>
                                          <p:attrName>ppt_x</p:attrName>
                                        </p:attrNameLst>
                                      </p:cBhvr>
                                      <p:tavLst>
                                        <p:tav tm="0">
                                          <p:val>
                                            <p:strVal val="ppt_x"/>
                                          </p:val>
                                        </p:tav>
                                        <p:tav tm="100000">
                                          <p:val>
                                            <p:strVal val="0-ppt_w/2"/>
                                          </p:val>
                                        </p:tav>
                                      </p:tavLst>
                                    </p:anim>
                                    <p:anim calcmode="lin" valueType="num">
                                      <p:cBhvr additive="base">
                                        <p:cTn id="318" dur="3500"/>
                                        <p:tgtEl>
                                          <p:spTgt spid="18"/>
                                        </p:tgtEl>
                                        <p:attrNameLst>
                                          <p:attrName>ppt_y</p:attrName>
                                        </p:attrNameLst>
                                      </p:cBhvr>
                                      <p:tavLst>
                                        <p:tav tm="0">
                                          <p:val>
                                            <p:strVal val="ppt_y"/>
                                          </p:val>
                                        </p:tav>
                                        <p:tav tm="100000">
                                          <p:val>
                                            <p:strVal val="ppt_y"/>
                                          </p:val>
                                        </p:tav>
                                      </p:tavLst>
                                    </p:anim>
                                    <p:set>
                                      <p:cBhvr>
                                        <p:cTn id="319" dur="1" fill="hold">
                                          <p:stCondLst>
                                            <p:cond delay="3499"/>
                                          </p:stCondLst>
                                        </p:cTn>
                                        <p:tgtEl>
                                          <p:spTgt spid="18"/>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3500" fill="hold"/>
                                        <p:tgtEl>
                                          <p:spTgt spid="22"/>
                                        </p:tgtEl>
                                        <p:attrNameLst>
                                          <p:attrName>ppt_x</p:attrName>
                                        </p:attrNameLst>
                                      </p:cBhvr>
                                      <p:tavLst>
                                        <p:tav tm="0">
                                          <p:val>
                                            <p:strVal val="0-#ppt_w/2"/>
                                          </p:val>
                                        </p:tav>
                                        <p:tav tm="100000">
                                          <p:val>
                                            <p:strVal val="#ppt_x"/>
                                          </p:val>
                                        </p:tav>
                                      </p:tavLst>
                                    </p:anim>
                                    <p:anim calcmode="lin" valueType="num">
                                      <p:cBhvr additive="base">
                                        <p:cTn id="323" dur="3500" fill="hold"/>
                                        <p:tgtEl>
                                          <p:spTgt spid="22"/>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Effect transition="in" filter="blinds(vertical)">
                                      <p:cBhvr>
                                        <p:cTn id="326" dur="3500"/>
                                        <p:tgtEl>
                                          <p:spTgt spid="22"/>
                                        </p:tgtEl>
                                      </p:cBhvr>
                                    </p:animEffect>
                                  </p:childTnLst>
                                </p:cTn>
                              </p:par>
                              <p:par>
                                <p:cTn id="327" presetID="19" presetClass="entr" presetSubtype="10" fill="hold" grpId="2" nodeType="withEffect">
                                  <p:stCondLst>
                                    <p:cond delay="0"/>
                                  </p:stCondLst>
                                  <p:childTnLst>
                                    <p:set>
                                      <p:cBhvr>
                                        <p:cTn id="328" dur="1" fill="hold">
                                          <p:stCondLst>
                                            <p:cond delay="0"/>
                                          </p:stCondLst>
                                        </p:cTn>
                                        <p:tgtEl>
                                          <p:spTgt spid="22"/>
                                        </p:tgtEl>
                                        <p:attrNameLst>
                                          <p:attrName>style.visibility</p:attrName>
                                        </p:attrNameLst>
                                      </p:cBhvr>
                                      <p:to>
                                        <p:strVal val="visible"/>
                                      </p:to>
                                    </p:set>
                                    <p:anim calcmode="lin" valueType="num">
                                      <p:cBhvr>
                                        <p:cTn id="329" dur="3500" fill="hold"/>
                                        <p:tgtEl>
                                          <p:spTgt spid="22"/>
                                        </p:tgtEl>
                                        <p:attrNameLst>
                                          <p:attrName>ppt_w</p:attrName>
                                        </p:attrNameLst>
                                      </p:cBhvr>
                                      <p:tavLst>
                                        <p:tav tm="0" fmla="#ppt_w*sin(2.5*pi*$)">
                                          <p:val>
                                            <p:fltVal val="0"/>
                                          </p:val>
                                        </p:tav>
                                        <p:tav tm="100000">
                                          <p:val>
                                            <p:fltVal val="1"/>
                                          </p:val>
                                        </p:tav>
                                      </p:tavLst>
                                    </p:anim>
                                    <p:anim calcmode="lin" valueType="num">
                                      <p:cBhvr>
                                        <p:cTn id="330" dur="3500" fill="hold"/>
                                        <p:tgtEl>
                                          <p:spTgt spid="22"/>
                                        </p:tgtEl>
                                        <p:attrNameLst>
                                          <p:attrName>ppt_h</p:attrName>
                                        </p:attrNameLst>
                                      </p:cBhvr>
                                      <p:tavLst>
                                        <p:tav tm="0">
                                          <p:val>
                                            <p:strVal val="#ppt_h"/>
                                          </p:val>
                                        </p:tav>
                                        <p:tav tm="100000">
                                          <p:val>
                                            <p:strVal val="#ppt_h"/>
                                          </p:val>
                                        </p:tav>
                                      </p:tavLst>
                                    </p:anim>
                                  </p:childTnLst>
                                </p:cTn>
                              </p:par>
                              <p:par>
                                <p:cTn id="331" presetID="2" presetClass="exit" presetSubtype="8" fill="hold" grpId="3" nodeType="withEffect">
                                  <p:stCondLst>
                                    <p:cond delay="0"/>
                                  </p:stCondLst>
                                  <p:childTnLst>
                                    <p:anim calcmode="lin" valueType="num">
                                      <p:cBhvr additive="base">
                                        <p:cTn id="332" dur="3500"/>
                                        <p:tgtEl>
                                          <p:spTgt spid="22"/>
                                        </p:tgtEl>
                                        <p:attrNameLst>
                                          <p:attrName>ppt_x</p:attrName>
                                        </p:attrNameLst>
                                      </p:cBhvr>
                                      <p:tavLst>
                                        <p:tav tm="0">
                                          <p:val>
                                            <p:strVal val="ppt_x"/>
                                          </p:val>
                                        </p:tav>
                                        <p:tav tm="100000">
                                          <p:val>
                                            <p:strVal val="0-ppt_w/2"/>
                                          </p:val>
                                        </p:tav>
                                      </p:tavLst>
                                    </p:anim>
                                    <p:anim calcmode="lin" valueType="num">
                                      <p:cBhvr additive="base">
                                        <p:cTn id="333" dur="3500"/>
                                        <p:tgtEl>
                                          <p:spTgt spid="22"/>
                                        </p:tgtEl>
                                        <p:attrNameLst>
                                          <p:attrName>ppt_y</p:attrName>
                                        </p:attrNameLst>
                                      </p:cBhvr>
                                      <p:tavLst>
                                        <p:tav tm="0">
                                          <p:val>
                                            <p:strVal val="ppt_y"/>
                                          </p:val>
                                        </p:tav>
                                        <p:tav tm="100000">
                                          <p:val>
                                            <p:strVal val="ppt_y"/>
                                          </p:val>
                                        </p:tav>
                                      </p:tavLst>
                                    </p:anim>
                                    <p:set>
                                      <p:cBhvr>
                                        <p:cTn id="334" dur="1" fill="hold">
                                          <p:stCondLst>
                                            <p:cond delay="34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0"/>
                                        </p:tgtEl>
                                        <p:attrNameLst>
                                          <p:attrName>style.visibility</p:attrName>
                                        </p:attrNameLst>
                                      </p:cBhvr>
                                      <p:to>
                                        <p:strVal val="visible"/>
                                      </p:to>
                                    </p:set>
                                    <p:anim calcmode="lin" valueType="num">
                                      <p:cBhvr additive="base">
                                        <p:cTn id="337" dur="3500" fill="hold"/>
                                        <p:tgtEl>
                                          <p:spTgt spid="20"/>
                                        </p:tgtEl>
                                        <p:attrNameLst>
                                          <p:attrName>ppt_x</p:attrName>
                                        </p:attrNameLst>
                                      </p:cBhvr>
                                      <p:tavLst>
                                        <p:tav tm="0">
                                          <p:val>
                                            <p:strVal val="0-#ppt_w/2"/>
                                          </p:val>
                                        </p:tav>
                                        <p:tav tm="100000">
                                          <p:val>
                                            <p:strVal val="#ppt_x"/>
                                          </p:val>
                                        </p:tav>
                                      </p:tavLst>
                                    </p:anim>
                                    <p:anim calcmode="lin" valueType="num">
                                      <p:cBhvr additive="base">
                                        <p:cTn id="338" dur="3500" fill="hold"/>
                                        <p:tgtEl>
                                          <p:spTgt spid="20"/>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20"/>
                                        </p:tgtEl>
                                        <p:attrNameLst>
                                          <p:attrName>style.visibility</p:attrName>
                                        </p:attrNameLst>
                                      </p:cBhvr>
                                      <p:to>
                                        <p:strVal val="visible"/>
                                      </p:to>
                                    </p:set>
                                    <p:animEffect transition="in" filter="blinds(vertical)">
                                      <p:cBhvr>
                                        <p:cTn id="341" dur="3500"/>
                                        <p:tgtEl>
                                          <p:spTgt spid="20"/>
                                        </p:tgtEl>
                                      </p:cBhvr>
                                    </p:animEffect>
                                  </p:childTnLst>
                                </p:cTn>
                              </p:par>
                              <p:par>
                                <p:cTn id="342" presetID="19" presetClass="entr" presetSubtype="10" fill="hold" grpId="2" nodeType="withEffect">
                                  <p:stCondLst>
                                    <p:cond delay="0"/>
                                  </p:stCondLst>
                                  <p:childTnLst>
                                    <p:set>
                                      <p:cBhvr>
                                        <p:cTn id="343" dur="1" fill="hold">
                                          <p:stCondLst>
                                            <p:cond delay="0"/>
                                          </p:stCondLst>
                                        </p:cTn>
                                        <p:tgtEl>
                                          <p:spTgt spid="20"/>
                                        </p:tgtEl>
                                        <p:attrNameLst>
                                          <p:attrName>style.visibility</p:attrName>
                                        </p:attrNameLst>
                                      </p:cBhvr>
                                      <p:to>
                                        <p:strVal val="visible"/>
                                      </p:to>
                                    </p:set>
                                    <p:anim calcmode="lin" valueType="num">
                                      <p:cBhvr>
                                        <p:cTn id="344" dur="3500" fill="hold"/>
                                        <p:tgtEl>
                                          <p:spTgt spid="20"/>
                                        </p:tgtEl>
                                        <p:attrNameLst>
                                          <p:attrName>ppt_w</p:attrName>
                                        </p:attrNameLst>
                                      </p:cBhvr>
                                      <p:tavLst>
                                        <p:tav tm="0" fmla="#ppt_w*sin(2.5*pi*$)">
                                          <p:val>
                                            <p:fltVal val="0"/>
                                          </p:val>
                                        </p:tav>
                                        <p:tav tm="100000">
                                          <p:val>
                                            <p:fltVal val="1"/>
                                          </p:val>
                                        </p:tav>
                                      </p:tavLst>
                                    </p:anim>
                                    <p:anim calcmode="lin" valueType="num">
                                      <p:cBhvr>
                                        <p:cTn id="345" dur="3500" fill="hold"/>
                                        <p:tgtEl>
                                          <p:spTgt spid="20"/>
                                        </p:tgtEl>
                                        <p:attrNameLst>
                                          <p:attrName>ppt_h</p:attrName>
                                        </p:attrNameLst>
                                      </p:cBhvr>
                                      <p:tavLst>
                                        <p:tav tm="0">
                                          <p:val>
                                            <p:strVal val="#ppt_h"/>
                                          </p:val>
                                        </p:tav>
                                        <p:tav tm="100000">
                                          <p:val>
                                            <p:strVal val="#ppt_h"/>
                                          </p:val>
                                        </p:tav>
                                      </p:tavLst>
                                    </p:anim>
                                  </p:childTnLst>
                                </p:cTn>
                              </p:par>
                              <p:par>
                                <p:cTn id="346" presetID="2" presetClass="exit" presetSubtype="8" fill="hold" grpId="3" nodeType="withEffect">
                                  <p:stCondLst>
                                    <p:cond delay="0"/>
                                  </p:stCondLst>
                                  <p:childTnLst>
                                    <p:anim calcmode="lin" valueType="num">
                                      <p:cBhvr additive="base">
                                        <p:cTn id="347" dur="3500"/>
                                        <p:tgtEl>
                                          <p:spTgt spid="20"/>
                                        </p:tgtEl>
                                        <p:attrNameLst>
                                          <p:attrName>ppt_x</p:attrName>
                                        </p:attrNameLst>
                                      </p:cBhvr>
                                      <p:tavLst>
                                        <p:tav tm="0">
                                          <p:val>
                                            <p:strVal val="ppt_x"/>
                                          </p:val>
                                        </p:tav>
                                        <p:tav tm="100000">
                                          <p:val>
                                            <p:strVal val="0-ppt_w/2"/>
                                          </p:val>
                                        </p:tav>
                                      </p:tavLst>
                                    </p:anim>
                                    <p:anim calcmode="lin" valueType="num">
                                      <p:cBhvr additive="base">
                                        <p:cTn id="348" dur="3500"/>
                                        <p:tgtEl>
                                          <p:spTgt spid="20"/>
                                        </p:tgtEl>
                                        <p:attrNameLst>
                                          <p:attrName>ppt_y</p:attrName>
                                        </p:attrNameLst>
                                      </p:cBhvr>
                                      <p:tavLst>
                                        <p:tav tm="0">
                                          <p:val>
                                            <p:strVal val="ppt_y"/>
                                          </p:val>
                                        </p:tav>
                                        <p:tav tm="100000">
                                          <p:val>
                                            <p:strVal val="ppt_y"/>
                                          </p:val>
                                        </p:tav>
                                      </p:tavLst>
                                    </p:anim>
                                    <p:set>
                                      <p:cBhvr>
                                        <p:cTn id="349" dur="1" fill="hold">
                                          <p:stCondLst>
                                            <p:cond delay="3499"/>
                                          </p:stCondLst>
                                        </p:cTn>
                                        <p:tgtEl>
                                          <p:spTgt spid="20"/>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1"/>
                                        </p:tgtEl>
                                        <p:attrNameLst>
                                          <p:attrName>style.visibility</p:attrName>
                                        </p:attrNameLst>
                                      </p:cBhvr>
                                      <p:to>
                                        <p:strVal val="visible"/>
                                      </p:to>
                                    </p:set>
                                    <p:anim calcmode="lin" valueType="num">
                                      <p:cBhvr additive="base">
                                        <p:cTn id="352" dur="3500" fill="hold"/>
                                        <p:tgtEl>
                                          <p:spTgt spid="21"/>
                                        </p:tgtEl>
                                        <p:attrNameLst>
                                          <p:attrName>ppt_x</p:attrName>
                                        </p:attrNameLst>
                                      </p:cBhvr>
                                      <p:tavLst>
                                        <p:tav tm="0">
                                          <p:val>
                                            <p:strVal val="0-#ppt_w/2"/>
                                          </p:val>
                                        </p:tav>
                                        <p:tav tm="100000">
                                          <p:val>
                                            <p:strVal val="#ppt_x"/>
                                          </p:val>
                                        </p:tav>
                                      </p:tavLst>
                                    </p:anim>
                                    <p:anim calcmode="lin" valueType="num">
                                      <p:cBhvr additive="base">
                                        <p:cTn id="353" dur="3500" fill="hold"/>
                                        <p:tgtEl>
                                          <p:spTgt spid="21"/>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21"/>
                                        </p:tgtEl>
                                        <p:attrNameLst>
                                          <p:attrName>style.visibility</p:attrName>
                                        </p:attrNameLst>
                                      </p:cBhvr>
                                      <p:to>
                                        <p:strVal val="visible"/>
                                      </p:to>
                                    </p:set>
                                    <p:animEffect transition="in" filter="blinds(vertical)">
                                      <p:cBhvr>
                                        <p:cTn id="356" dur="3500"/>
                                        <p:tgtEl>
                                          <p:spTgt spid="21"/>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21"/>
                                        </p:tgtEl>
                                        <p:attrNameLst>
                                          <p:attrName>style.visibility</p:attrName>
                                        </p:attrNameLst>
                                      </p:cBhvr>
                                      <p:to>
                                        <p:strVal val="visible"/>
                                      </p:to>
                                    </p:set>
                                    <p:anim calcmode="lin" valueType="num">
                                      <p:cBhvr>
                                        <p:cTn id="359" dur="3500" fill="hold"/>
                                        <p:tgtEl>
                                          <p:spTgt spid="21"/>
                                        </p:tgtEl>
                                        <p:attrNameLst>
                                          <p:attrName>ppt_w</p:attrName>
                                        </p:attrNameLst>
                                      </p:cBhvr>
                                      <p:tavLst>
                                        <p:tav tm="0" fmla="#ppt_w*sin(2.5*pi*$)">
                                          <p:val>
                                            <p:fltVal val="0"/>
                                          </p:val>
                                        </p:tav>
                                        <p:tav tm="100000">
                                          <p:val>
                                            <p:fltVal val="1"/>
                                          </p:val>
                                        </p:tav>
                                      </p:tavLst>
                                    </p:anim>
                                    <p:anim calcmode="lin" valueType="num">
                                      <p:cBhvr>
                                        <p:cTn id="360" dur="3500" fill="hold"/>
                                        <p:tgtEl>
                                          <p:spTgt spid="21"/>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3500"/>
                                        <p:tgtEl>
                                          <p:spTgt spid="21"/>
                                        </p:tgtEl>
                                        <p:attrNameLst>
                                          <p:attrName>ppt_x</p:attrName>
                                        </p:attrNameLst>
                                      </p:cBhvr>
                                      <p:tavLst>
                                        <p:tav tm="0">
                                          <p:val>
                                            <p:strVal val="ppt_x"/>
                                          </p:val>
                                        </p:tav>
                                        <p:tav tm="100000">
                                          <p:val>
                                            <p:strVal val="0-ppt_w/2"/>
                                          </p:val>
                                        </p:tav>
                                      </p:tavLst>
                                    </p:anim>
                                    <p:anim calcmode="lin" valueType="num">
                                      <p:cBhvr additive="base">
                                        <p:cTn id="363" dur="3500"/>
                                        <p:tgtEl>
                                          <p:spTgt spid="21"/>
                                        </p:tgtEl>
                                        <p:attrNameLst>
                                          <p:attrName>ppt_y</p:attrName>
                                        </p:attrNameLst>
                                      </p:cBhvr>
                                      <p:tavLst>
                                        <p:tav tm="0">
                                          <p:val>
                                            <p:strVal val="ppt_y"/>
                                          </p:val>
                                        </p:tav>
                                        <p:tav tm="100000">
                                          <p:val>
                                            <p:strVal val="ppt_y"/>
                                          </p:val>
                                        </p:tav>
                                      </p:tavLst>
                                    </p:anim>
                                    <p:set>
                                      <p:cBhvr>
                                        <p:cTn id="364" dur="1" fill="hold">
                                          <p:stCondLst>
                                            <p:cond delay="3499"/>
                                          </p:stCondLst>
                                        </p:cTn>
                                        <p:tgtEl>
                                          <p:spTgt spid="21"/>
                                        </p:tgtEl>
                                        <p:attrNameLst>
                                          <p:attrName>style.visibility</p:attrName>
                                        </p:attrNameLst>
                                      </p:cBhvr>
                                      <p:to>
                                        <p:strVal val="hidden"/>
                                      </p:to>
                                    </p:set>
                                  </p:childTnLst>
                                </p:cTn>
                              </p:par>
                              <p:par>
                                <p:cTn id="365" presetID="23" presetClass="entr" presetSubtype="272" fill="hold" nodeType="withEffect">
                                  <p:stCondLst>
                                    <p:cond delay="190"/>
                                  </p:stCondLst>
                                  <p:childTnLst>
                                    <p:set>
                                      <p:cBhvr>
                                        <p:cTn id="366" dur="1" fill="hold">
                                          <p:stCondLst>
                                            <p:cond delay="0"/>
                                          </p:stCondLst>
                                        </p:cTn>
                                        <p:tgtEl>
                                          <p:spTgt spid="31"/>
                                        </p:tgtEl>
                                        <p:attrNameLst>
                                          <p:attrName>style.visibility</p:attrName>
                                        </p:attrNameLst>
                                      </p:cBhvr>
                                      <p:to>
                                        <p:strVal val="visible"/>
                                      </p:to>
                                    </p:set>
                                    <p:anim calcmode="lin" valueType="num">
                                      <p:cBhvr>
                                        <p:cTn id="367" dur="3500" fill="hold"/>
                                        <p:tgtEl>
                                          <p:spTgt spid="31"/>
                                        </p:tgtEl>
                                        <p:attrNameLst>
                                          <p:attrName>ppt_w</p:attrName>
                                        </p:attrNameLst>
                                      </p:cBhvr>
                                      <p:tavLst>
                                        <p:tav tm="0">
                                          <p:val>
                                            <p:strVal val="2/3*#ppt_w"/>
                                          </p:val>
                                        </p:tav>
                                        <p:tav tm="100000">
                                          <p:val>
                                            <p:strVal val="#ppt_w"/>
                                          </p:val>
                                        </p:tav>
                                      </p:tavLst>
                                    </p:anim>
                                    <p:anim calcmode="lin" valueType="num">
                                      <p:cBhvr>
                                        <p:cTn id="368" dur="3500" fill="hold"/>
                                        <p:tgtEl>
                                          <p:spTgt spid="31"/>
                                        </p:tgtEl>
                                        <p:attrNameLst>
                                          <p:attrName>ppt_h</p:attrName>
                                        </p:attrNameLst>
                                      </p:cBhvr>
                                      <p:tavLst>
                                        <p:tav tm="0">
                                          <p:val>
                                            <p:strVal val="2/3*#ppt_h"/>
                                          </p:val>
                                        </p:tav>
                                        <p:tav tm="100000">
                                          <p:val>
                                            <p:strVal val="#ppt_h"/>
                                          </p:val>
                                        </p:tav>
                                      </p:tavLst>
                                    </p:anim>
                                  </p:childTnLst>
                                </p:cTn>
                              </p:par>
                              <p:par>
                                <p:cTn id="369" presetID="4" presetClass="entr" presetSubtype="32" fill="hold" nodeType="withEffect">
                                  <p:stCondLst>
                                    <p:cond delay="190"/>
                                  </p:stCondLst>
                                  <p:childTnLst>
                                    <p:set>
                                      <p:cBhvr>
                                        <p:cTn id="370" dur="1" fill="hold">
                                          <p:stCondLst>
                                            <p:cond delay="0"/>
                                          </p:stCondLst>
                                        </p:cTn>
                                        <p:tgtEl>
                                          <p:spTgt spid="31"/>
                                        </p:tgtEl>
                                        <p:attrNameLst>
                                          <p:attrName>style.visibility</p:attrName>
                                        </p:attrNameLst>
                                      </p:cBhvr>
                                      <p:to>
                                        <p:strVal val="visible"/>
                                      </p:to>
                                    </p:set>
                                    <p:animEffect transition="in" filter="box(out)">
                                      <p:cBhvr>
                                        <p:cTn id="371" dur="3500"/>
                                        <p:tgtEl>
                                          <p:spTgt spid="31"/>
                                        </p:tgtEl>
                                      </p:cBhvr>
                                    </p:animEffect>
                                  </p:childTnLst>
                                </p:cTn>
                              </p:par>
                              <p:par>
                                <p:cTn id="372" presetID="9" presetClass="emph" presetSubtype="0" grpId="0" nodeType="withEffect">
                                  <p:stCondLst>
                                    <p:cond delay="0"/>
                                  </p:stCondLst>
                                  <p:childTnLst>
                                    <p:set>
                                      <p:cBhvr rctx="PPT">
                                        <p:cTn id="373" dur="indefinite"/>
                                        <p:tgtEl>
                                          <p:spTgt spid="32"/>
                                        </p:tgtEl>
                                        <p:attrNameLst>
                                          <p:attrName>style.opacity</p:attrName>
                                        </p:attrNameLst>
                                      </p:cBhvr>
                                      <p:to>
                                        <p:strVal val="0"/>
                                      </p:to>
                                    </p:set>
                                    <p:animEffect filter="image" prLst="opacity: 0">
                                      <p:cBhvr rctx="IE">
                                        <p:cTn id="374" dur="indefinite"/>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16 Grupo"/>
          <p:cNvGrpSpPr/>
          <p:nvPr/>
        </p:nvGrpSpPr>
        <p:grpSpPr>
          <a:xfrm>
            <a:off x="2976" y="31230"/>
            <a:ext cx="9144000" cy="5143500"/>
            <a:chOff x="0" y="0"/>
            <a:chExt cx="9144000" cy="5143500"/>
          </a:xfrm>
        </p:grpSpPr>
        <p:sp>
          <p:nvSpPr>
            <p:cNvPr id="18" name="17 Rectángulo"/>
            <p:cNvSpPr/>
            <p:nvPr/>
          </p:nvSpPr>
          <p:spPr>
            <a:xfrm>
              <a:off x="4572000" y="257175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flipH="1">
              <a:off x="4572000" y="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0" y="257175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a:off x="0" y="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6" name="15 Imagen" descr="Diapositiva1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33214"/>
          </a:xfrm>
          <a:prstGeom prst="rect">
            <a:avLst/>
          </a:prstGeom>
          <a:noFill/>
          <a:ln>
            <a:noFill/>
          </a:ln>
        </p:spPr>
      </p:pic>
      <p:grpSp>
        <p:nvGrpSpPr>
          <p:cNvPr id="6" name="5 Grupo"/>
          <p:cNvGrpSpPr/>
          <p:nvPr/>
        </p:nvGrpSpPr>
        <p:grpSpPr>
          <a:xfrm>
            <a:off x="-324544" y="-108000"/>
            <a:ext cx="6645356" cy="5380062"/>
            <a:chOff x="-63600" y="152400"/>
            <a:chExt cx="6645356" cy="5143500"/>
          </a:xfrm>
          <a:effectLst>
            <a:glow rad="12700">
              <a:srgbClr val="CC00CC"/>
            </a:glow>
          </a:effectLst>
        </p:grpSpPr>
        <p:sp>
          <p:nvSpPr>
            <p:cNvPr id="7" name="6 Cheurón"/>
            <p:cNvSpPr/>
            <p:nvPr/>
          </p:nvSpPr>
          <p:spPr>
            <a:xfrm>
              <a:off x="2009756" y="152400"/>
              <a:ext cx="4572000" cy="5143500"/>
            </a:xfrm>
            <a:prstGeom prst="chevron">
              <a:avLst>
                <a:gd name="adj" fmla="val 88578"/>
              </a:avLst>
            </a:prstGeom>
            <a:noFill/>
            <a:ln w="76200" cap="sq" cmpd="sng">
              <a:gradFill flip="none" rotWithShape="1">
                <a:gsLst>
                  <a:gs pos="50000">
                    <a:srgbClr val="FF00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979984" y="152400"/>
              <a:ext cx="4572000" cy="5143500"/>
            </a:xfrm>
            <a:prstGeom prst="chevron">
              <a:avLst>
                <a:gd name="adj" fmla="val 88578"/>
              </a:avLst>
            </a:prstGeom>
            <a:noFill/>
            <a:ln w="76200" cap="sq" cmpd="sng">
              <a:gradFill flip="none" rotWithShape="1">
                <a:gsLst>
                  <a:gs pos="50000">
                    <a:srgbClr val="FF00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63600" y="152400"/>
              <a:ext cx="4427984" cy="5143500"/>
            </a:xfrm>
            <a:prstGeom prst="chevron">
              <a:avLst>
                <a:gd name="adj" fmla="val 88578"/>
              </a:avLst>
            </a:prstGeom>
            <a:noFill/>
            <a:ln w="76200" cap="sq" cmpd="sng">
              <a:gradFill flip="none" rotWithShape="1">
                <a:gsLst>
                  <a:gs pos="50000">
                    <a:srgbClr val="FF00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22" name="21 Grupo"/>
          <p:cNvGrpSpPr/>
          <p:nvPr/>
        </p:nvGrpSpPr>
        <p:grpSpPr>
          <a:xfrm flipH="1">
            <a:off x="2700000" y="-72000"/>
            <a:ext cx="6645356" cy="5380062"/>
            <a:chOff x="-63600" y="152400"/>
            <a:chExt cx="6645356" cy="5143500"/>
          </a:xfrm>
          <a:effectLst>
            <a:glow rad="12700">
              <a:srgbClr val="CC00CC"/>
            </a:glow>
          </a:effectLst>
        </p:grpSpPr>
        <p:sp>
          <p:nvSpPr>
            <p:cNvPr id="23" name="22 Cheurón"/>
            <p:cNvSpPr/>
            <p:nvPr/>
          </p:nvSpPr>
          <p:spPr>
            <a:xfrm>
              <a:off x="2009756" y="152400"/>
              <a:ext cx="4572000" cy="5143500"/>
            </a:xfrm>
            <a:prstGeom prst="chevron">
              <a:avLst>
                <a:gd name="adj" fmla="val 88578"/>
              </a:avLst>
            </a:prstGeom>
            <a:noFill/>
            <a:ln w="76200" cap="sq" cmpd="sng">
              <a:gradFill flip="none" rotWithShape="1">
                <a:gsLst>
                  <a:gs pos="50000">
                    <a:srgbClr val="FF00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a:off x="979984" y="152400"/>
              <a:ext cx="4572000" cy="5143500"/>
            </a:xfrm>
            <a:prstGeom prst="chevron">
              <a:avLst>
                <a:gd name="adj" fmla="val 88578"/>
              </a:avLst>
            </a:prstGeom>
            <a:noFill/>
            <a:ln w="76200" cap="sq" cmpd="sng">
              <a:gradFill flip="none" rotWithShape="1">
                <a:gsLst>
                  <a:gs pos="50000">
                    <a:srgbClr val="FF00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a:off x="-63600" y="152400"/>
              <a:ext cx="4427984" cy="5143500"/>
            </a:xfrm>
            <a:prstGeom prst="chevron">
              <a:avLst>
                <a:gd name="adj" fmla="val 88578"/>
              </a:avLst>
            </a:prstGeom>
            <a:noFill/>
            <a:ln w="76200" cap="sq" cmpd="sng">
              <a:gradFill flip="none" rotWithShape="1">
                <a:gsLst>
                  <a:gs pos="50000">
                    <a:srgbClr val="FF0000"/>
                  </a:gs>
                  <a:gs pos="39000">
                    <a:srgbClr val="FFB900"/>
                  </a:gs>
                  <a:gs pos="0">
                    <a:schemeClr val="accent6">
                      <a:lumMod val="75000"/>
                    </a:schemeClr>
                  </a:gs>
                  <a:gs pos="100000">
                    <a:srgbClr val="FF7A00"/>
                  </a:gs>
                  <a:gs pos="61000">
                    <a:srgbClr val="FFC000"/>
                  </a:gs>
                </a:gsLst>
                <a:lin ang="0" scaled="1"/>
                <a:tileRect/>
              </a:gradFill>
              <a:prstDash val="sysDot"/>
            </a:ln>
            <a:effectLst>
              <a:glow rad="12700">
                <a:srgbClr val="FF0000"/>
              </a:glow>
            </a:effectLst>
            <a:scene3d>
              <a:camera prst="orthographicFront"/>
              <a:lightRig rig="morning"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26" name="25 Rectángulo"/>
          <p:cNvSpPr/>
          <p:nvPr/>
        </p:nvSpPr>
        <p:spPr>
          <a:xfrm>
            <a:off x="-324544" y="-236562"/>
            <a:ext cx="9793088" cy="5688632"/>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00443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fill="hold" nodeType="withEffect">
                                  <p:stCondLst>
                                    <p:cond delay="0"/>
                                  </p:stCondLst>
                                  <p:childTnLst>
                                    <p:anim calcmode="lin" valueType="num">
                                      <p:cBhvr additive="base">
                                        <p:cTn id="6" dur="2500"/>
                                        <p:tgtEl>
                                          <p:spTgt spid="6"/>
                                        </p:tgtEl>
                                        <p:attrNameLst>
                                          <p:attrName>ppt_x</p:attrName>
                                        </p:attrNameLst>
                                      </p:cBhvr>
                                      <p:tavLst>
                                        <p:tav tm="0">
                                          <p:val>
                                            <p:strVal val="ppt_x"/>
                                          </p:val>
                                        </p:tav>
                                        <p:tav tm="100000">
                                          <p:val>
                                            <p:strVal val="1+ppt_w/2"/>
                                          </p:val>
                                        </p:tav>
                                      </p:tavLst>
                                    </p:anim>
                                    <p:anim calcmode="lin" valueType="num">
                                      <p:cBhvr additive="base">
                                        <p:cTn id="7" dur="2500"/>
                                        <p:tgtEl>
                                          <p:spTgt spid="6"/>
                                        </p:tgtEl>
                                        <p:attrNameLst>
                                          <p:attrName>ppt_y</p:attrName>
                                        </p:attrNameLst>
                                      </p:cBhvr>
                                      <p:tavLst>
                                        <p:tav tm="0">
                                          <p:val>
                                            <p:strVal val="ppt_y"/>
                                          </p:val>
                                        </p:tav>
                                        <p:tav tm="100000">
                                          <p:val>
                                            <p:strVal val="ppt_y"/>
                                          </p:val>
                                        </p:tav>
                                      </p:tavLst>
                                    </p:anim>
                                    <p:set>
                                      <p:cBhvr>
                                        <p:cTn id="8" dur="1" fill="hold">
                                          <p:stCondLst>
                                            <p:cond delay="2499"/>
                                          </p:stCondLst>
                                        </p:cTn>
                                        <p:tgtEl>
                                          <p:spTgt spid="6"/>
                                        </p:tgtEl>
                                        <p:attrNameLst>
                                          <p:attrName>style.visibility</p:attrName>
                                        </p:attrNameLst>
                                      </p:cBhvr>
                                      <p:to>
                                        <p:strVal val="hidden"/>
                                      </p:to>
                                    </p:set>
                                  </p:childTnLst>
                                </p:cTn>
                              </p:par>
                              <p:par>
                                <p:cTn id="9" presetID="8" presetClass="entr" presetSubtype="32"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amond(out)">
                                      <p:cBhvr>
                                        <p:cTn id="11" dur="2750"/>
                                        <p:tgtEl>
                                          <p:spTgt spid="16"/>
                                        </p:tgtEl>
                                      </p:cBhvr>
                                    </p:animEffect>
                                  </p:childTnLst>
                                </p:cTn>
                              </p:par>
                              <p:par>
                                <p:cTn id="12" presetID="23" presetClass="entr" presetSubtype="288" fill="hold" nodeType="with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p:cTn id="14" dur="2750" fill="hold"/>
                                        <p:tgtEl>
                                          <p:spTgt spid="16"/>
                                        </p:tgtEl>
                                        <p:attrNameLst>
                                          <p:attrName>ppt_w</p:attrName>
                                        </p:attrNameLst>
                                      </p:cBhvr>
                                      <p:tavLst>
                                        <p:tav tm="0">
                                          <p:val>
                                            <p:strVal val="4/3*#ppt_w"/>
                                          </p:val>
                                        </p:tav>
                                        <p:tav tm="100000">
                                          <p:val>
                                            <p:strVal val="#ppt_w"/>
                                          </p:val>
                                        </p:tav>
                                      </p:tavLst>
                                    </p:anim>
                                    <p:anim calcmode="lin" valueType="num">
                                      <p:cBhvr>
                                        <p:cTn id="15" dur="2750" fill="hold"/>
                                        <p:tgtEl>
                                          <p:spTgt spid="16"/>
                                        </p:tgtEl>
                                        <p:attrNameLst>
                                          <p:attrName>ppt_h</p:attrName>
                                        </p:attrNameLst>
                                      </p:cBhvr>
                                      <p:tavLst>
                                        <p:tav tm="0">
                                          <p:val>
                                            <p:strVal val="4/3*#ppt_h"/>
                                          </p:val>
                                        </p:tav>
                                        <p:tav tm="100000">
                                          <p:val>
                                            <p:strVal val="#ppt_h"/>
                                          </p:val>
                                        </p:tav>
                                      </p:tavLst>
                                    </p:anim>
                                  </p:childTnLst>
                                </p:cTn>
                              </p:par>
                              <p:par>
                                <p:cTn id="16" presetID="23" presetClass="exit" presetSubtype="16" fill="hold" nodeType="withEffect">
                                  <p:stCondLst>
                                    <p:cond delay="0"/>
                                  </p:stCondLst>
                                  <p:childTnLst>
                                    <p:anim calcmode="lin" valueType="num">
                                      <p:cBhvr>
                                        <p:cTn id="17" dur="5750"/>
                                        <p:tgtEl>
                                          <p:spTgt spid="17"/>
                                        </p:tgtEl>
                                        <p:attrNameLst>
                                          <p:attrName>ppt_w</p:attrName>
                                        </p:attrNameLst>
                                      </p:cBhvr>
                                      <p:tavLst>
                                        <p:tav tm="0">
                                          <p:val>
                                            <p:strVal val="ppt_w"/>
                                          </p:val>
                                        </p:tav>
                                        <p:tav tm="100000">
                                          <p:val>
                                            <p:strVal val="4*ppt_w"/>
                                          </p:val>
                                        </p:tav>
                                      </p:tavLst>
                                    </p:anim>
                                    <p:anim calcmode="lin" valueType="num">
                                      <p:cBhvr>
                                        <p:cTn id="18" dur="5750"/>
                                        <p:tgtEl>
                                          <p:spTgt spid="17"/>
                                        </p:tgtEl>
                                        <p:attrNameLst>
                                          <p:attrName>ppt_h</p:attrName>
                                        </p:attrNameLst>
                                      </p:cBhvr>
                                      <p:tavLst>
                                        <p:tav tm="0">
                                          <p:val>
                                            <p:strVal val="ppt_h"/>
                                          </p:val>
                                        </p:tav>
                                        <p:tav tm="100000">
                                          <p:val>
                                            <p:strVal val="4*ppt_h"/>
                                          </p:val>
                                        </p:tav>
                                      </p:tavLst>
                                    </p:anim>
                                    <p:set>
                                      <p:cBhvr>
                                        <p:cTn id="19" dur="1" fill="hold">
                                          <p:stCondLst>
                                            <p:cond delay="5749"/>
                                          </p:stCondLst>
                                        </p:cTn>
                                        <p:tgtEl>
                                          <p:spTgt spid="17"/>
                                        </p:tgtEl>
                                        <p:attrNameLst>
                                          <p:attrName>style.visibility</p:attrName>
                                        </p:attrNameLst>
                                      </p:cBhvr>
                                      <p:to>
                                        <p:strVal val="hidden"/>
                                      </p:to>
                                    </p:set>
                                  </p:childTnLst>
                                </p:cTn>
                              </p:par>
                              <p:par>
                                <p:cTn id="20" presetID="2" presetClass="exit" presetSubtype="8" fill="hold" nodeType="withEffect">
                                  <p:stCondLst>
                                    <p:cond delay="0"/>
                                  </p:stCondLst>
                                  <p:childTnLst>
                                    <p:anim calcmode="lin" valueType="num">
                                      <p:cBhvr additive="base">
                                        <p:cTn id="21" dur="2500"/>
                                        <p:tgtEl>
                                          <p:spTgt spid="22"/>
                                        </p:tgtEl>
                                        <p:attrNameLst>
                                          <p:attrName>ppt_x</p:attrName>
                                        </p:attrNameLst>
                                      </p:cBhvr>
                                      <p:tavLst>
                                        <p:tav tm="0">
                                          <p:val>
                                            <p:strVal val="ppt_x"/>
                                          </p:val>
                                        </p:tav>
                                        <p:tav tm="100000">
                                          <p:val>
                                            <p:strVal val="0-ppt_w/2"/>
                                          </p:val>
                                        </p:tav>
                                      </p:tavLst>
                                    </p:anim>
                                    <p:anim calcmode="lin" valueType="num">
                                      <p:cBhvr additive="base">
                                        <p:cTn id="22" dur="2500"/>
                                        <p:tgtEl>
                                          <p:spTgt spid="22"/>
                                        </p:tgtEl>
                                        <p:attrNameLst>
                                          <p:attrName>ppt_y</p:attrName>
                                        </p:attrNameLst>
                                      </p:cBhvr>
                                      <p:tavLst>
                                        <p:tav tm="0">
                                          <p:val>
                                            <p:strVal val="ppt_y"/>
                                          </p:val>
                                        </p:tav>
                                        <p:tav tm="100000">
                                          <p:val>
                                            <p:strVal val="ppt_y"/>
                                          </p:val>
                                        </p:tav>
                                      </p:tavLst>
                                    </p:anim>
                                    <p:set>
                                      <p:cBhvr>
                                        <p:cTn id="23" dur="1" fill="hold">
                                          <p:stCondLst>
                                            <p:cond delay="2499"/>
                                          </p:stCondLst>
                                        </p:cTn>
                                        <p:tgtEl>
                                          <p:spTgt spid="22"/>
                                        </p:tgtEl>
                                        <p:attrNameLst>
                                          <p:attrName>style.visibility</p:attrName>
                                        </p:attrNameLst>
                                      </p:cBhvr>
                                      <p:to>
                                        <p:strVal val="hidden"/>
                                      </p:to>
                                    </p:set>
                                  </p:childTnLst>
                                </p:cTn>
                              </p:par>
                              <p:par>
                                <p:cTn id="24" presetID="9" presetClass="emph" presetSubtype="0" grpId="0" nodeType="withEffect">
                                  <p:stCondLst>
                                    <p:cond delay="0"/>
                                  </p:stCondLst>
                                  <p:childTnLst>
                                    <p:set>
                                      <p:cBhvr rctx="PPT">
                                        <p:cTn id="25" dur="indefinite"/>
                                        <p:tgtEl>
                                          <p:spTgt spid="26"/>
                                        </p:tgtEl>
                                        <p:attrNameLst>
                                          <p:attrName>style.opacity</p:attrName>
                                        </p:attrNameLst>
                                      </p:cBhvr>
                                      <p:to>
                                        <p:strVal val="0"/>
                                      </p:to>
                                    </p:set>
                                    <p:animEffect filter="image" prLst="opacity: 0">
                                      <p:cBhvr rctx="IE">
                                        <p:cTn id="26" dur="indefinite"/>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112 Rectángulo"/>
          <p:cNvSpPr/>
          <p:nvPr/>
        </p:nvSpPr>
        <p:spPr>
          <a:xfrm>
            <a:off x="24830" y="-23936"/>
            <a:ext cx="9144000" cy="5141653"/>
          </a:xfrm>
          <a:prstGeom prst="rect">
            <a:avLst/>
          </a:prstGeom>
          <a:gradFill flip="none" rotWithShape="1">
            <a:gsLst>
              <a:gs pos="0">
                <a:schemeClr val="accent1">
                  <a:lumMod val="0"/>
                </a:schemeClr>
              </a:gs>
              <a:gs pos="83000">
                <a:srgbClr val="5A81E6"/>
              </a:gs>
              <a:gs pos="35000">
                <a:srgbClr val="002060"/>
              </a:gs>
              <a:gs pos="100000">
                <a:srgbClr val="5A81E6">
                  <a:lumMod val="48000"/>
                  <a:lumOff val="52000"/>
                </a:srgbClr>
              </a:gs>
              <a:gs pos="67000">
                <a:srgbClr val="3366FF"/>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4" name="11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498" y="0"/>
            <a:ext cx="9144000" cy="5143500"/>
          </a:xfrm>
          <a:prstGeom prst="rect">
            <a:avLst/>
          </a:prstGeom>
        </p:spPr>
      </p:pic>
      <p:sp>
        <p:nvSpPr>
          <p:cNvPr id="49" name="48 Rectángulo"/>
          <p:cNvSpPr/>
          <p:nvPr/>
        </p:nvSpPr>
        <p:spPr>
          <a:xfrm rot="16200000" flipH="1">
            <a:off x="-197770" y="-1261285"/>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1302604" y="-1108297"/>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1302604" y="-1414275"/>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2785221" y="-1261284"/>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2784924" y="-955306"/>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2791009" y="-1567262"/>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226371" y="-381914"/>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1274003" y="-228926"/>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flipH="1">
            <a:off x="1274003" y="-534903"/>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6200000" flipH="1">
            <a:off x="2756620" y="-381913"/>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6200000" flipH="1">
            <a:off x="2756325" y="-75935"/>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a:off x="2762408" y="-687890"/>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a:off x="-199793" y="502781"/>
            <a:ext cx="72067" cy="3345907"/>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a:off x="1300580" y="655769"/>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a:off x="1300580" y="349792"/>
            <a:ext cx="72067" cy="3345908"/>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a:off x="2783197" y="502782"/>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a:off x="2782901" y="808759"/>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a:off x="2788986" y="196806"/>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a:off x="-161141" y="1364472"/>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a:off x="1339233" y="1517460"/>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a:off x="1339233" y="1211484"/>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a:off x="2821850" y="1364473"/>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a:off x="2821553" y="1670450"/>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a:off x="2827638" y="1058497"/>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a:off x="-189742" y="2243843"/>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a:off x="1310632" y="2396831"/>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a:off x="1310632" y="2090854"/>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a:off x="2793249" y="2243844"/>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a:off x="2792953" y="2549821"/>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a:off x="2799036" y="1937866"/>
            <a:ext cx="72067"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a:off x="-163164" y="3128539"/>
            <a:ext cx="72065"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a:off x="1337210" y="3281527"/>
            <a:ext cx="72065"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a:off x="1337210" y="2975550"/>
            <a:ext cx="72065" cy="3345906"/>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a:off x="2819826" y="3128539"/>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a:off x="2819530" y="3434516"/>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a:off x="2825614" y="2822562"/>
            <a:ext cx="72067" cy="334590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flipH="1">
            <a:off x="9315487" y="-1253259"/>
            <a:ext cx="90969" cy="3456385"/>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flipH="1">
            <a:off x="7815119" y="-1100265"/>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flipH="1">
            <a:off x="7815119" y="-1406242"/>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flipH="1">
            <a:off x="6332504" y="-1253254"/>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flipH="1">
            <a:off x="6332800" y="-947276"/>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flipH="1">
            <a:off x="6326715" y="-1559230"/>
            <a:ext cx="90970"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flipH="1">
            <a:off x="9344094" y="-373883"/>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flipH="1">
            <a:off x="7843720" y="-220895"/>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flipH="1">
            <a:off x="7843720" y="-526872"/>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flipH="1">
            <a:off x="6361105" y="-373883"/>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flipH="1">
            <a:off x="6361401" y="-67905"/>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flipH="1">
            <a:off x="6355317" y="-679860"/>
            <a:ext cx="90969" cy="3456384"/>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flipH="1">
            <a:off x="9317516" y="510814"/>
            <a:ext cx="90969" cy="3456382"/>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flipH="1">
            <a:off x="7817142" y="663802"/>
            <a:ext cx="90969" cy="3456382"/>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flipH="1">
            <a:off x="7817142" y="357824"/>
            <a:ext cx="90969" cy="3456382"/>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flipH="1">
            <a:off x="6334527" y="510814"/>
            <a:ext cx="90969" cy="3456382"/>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flipH="1">
            <a:off x="6334823" y="816791"/>
            <a:ext cx="90969" cy="3456382"/>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flipH="1">
            <a:off x="6328739" y="204836"/>
            <a:ext cx="90969" cy="3456382"/>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flipH="1">
            <a:off x="9278863" y="1372506"/>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flipH="1">
            <a:off x="7778489" y="1525494"/>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flipH="1">
            <a:off x="7778489" y="1219517"/>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flipH="1">
            <a:off x="6295874" y="1372506"/>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flipH="1">
            <a:off x="6296170" y="1678483"/>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flipH="1">
            <a:off x="6290087" y="1066528"/>
            <a:ext cx="90969" cy="3456382"/>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flipH="1">
            <a:off x="9307464" y="2251876"/>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flipH="1">
            <a:off x="7807090" y="2404864"/>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flipH="1">
            <a:off x="7807090" y="2098887"/>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5400000" flipH="1">
            <a:off x="6324475" y="2251876"/>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flipH="1">
            <a:off x="6324771" y="2557854"/>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5400000" flipH="1">
            <a:off x="6318687" y="1945899"/>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5400000" flipH="1">
            <a:off x="9280887" y="3136571"/>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5400000" flipH="1">
            <a:off x="7780513" y="3289559"/>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5400000" flipH="1">
            <a:off x="7780513" y="2983582"/>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5400000" flipH="1">
            <a:off x="6297898" y="3136571"/>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flipH="1">
            <a:off x="6298194" y="3442548"/>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5400000" flipH="1">
            <a:off x="6292110" y="2830594"/>
            <a:ext cx="90969" cy="3456380"/>
          </a:xfrm>
          <a:prstGeom prst="rect">
            <a:avLst/>
          </a:prstGeom>
          <a:noFill/>
          <a:ln w="38100" cap="sq" cmpd="sng">
            <a:gradFill>
              <a:gsLst>
                <a:gs pos="77100">
                  <a:srgbClr val="0E23EA">
                    <a:lumMod val="85000"/>
                    <a:lumOff val="15000"/>
                  </a:srgbClr>
                </a:gs>
                <a:gs pos="26650">
                  <a:srgbClr val="0E23EA"/>
                </a:gs>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prstDash val="sysDot"/>
          </a:ln>
          <a:effectLst>
            <a:reflection blurRad="6350" stA="50000" endA="300" endPos="90000" dist="50800" dir="5400000" sy="-100000" algn="bl" rotWithShape="0"/>
          </a:effectLst>
          <a:scene3d>
            <a:camera prst="orthographicFron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1980728" y="32303"/>
            <a:ext cx="13249472"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44678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4000" fill="hold"/>
                                        <p:tgtEl>
                                          <p:spTgt spid="49"/>
                                        </p:tgtEl>
                                        <p:attrNameLst>
                                          <p:attrName>ppt_x</p:attrName>
                                        </p:attrNameLst>
                                      </p:cBhvr>
                                      <p:tavLst>
                                        <p:tav tm="0">
                                          <p:val>
                                            <p:strVal val="0-#ppt_w/2"/>
                                          </p:val>
                                        </p:tav>
                                        <p:tav tm="100000">
                                          <p:val>
                                            <p:strVal val="#ppt_x"/>
                                          </p:val>
                                        </p:tav>
                                      </p:tavLst>
                                    </p:anim>
                                    <p:anim calcmode="lin" valueType="num">
                                      <p:cBhvr additive="base">
                                        <p:cTn id="8" dur="4000" fill="hold"/>
                                        <p:tgtEl>
                                          <p:spTgt spid="4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p:cTn id="11" dur="4000" fill="hold"/>
                                        <p:tgtEl>
                                          <p:spTgt spid="49"/>
                                        </p:tgtEl>
                                        <p:attrNameLst>
                                          <p:attrName>ppt_w</p:attrName>
                                        </p:attrNameLst>
                                      </p:cBhvr>
                                      <p:tavLst>
                                        <p:tav tm="0" fmla="#ppt_w*sin(2.5*pi*$)">
                                          <p:val>
                                            <p:fltVal val="0"/>
                                          </p:val>
                                        </p:tav>
                                        <p:tav tm="100000">
                                          <p:val>
                                            <p:fltVal val="1"/>
                                          </p:val>
                                        </p:tav>
                                      </p:tavLst>
                                    </p:anim>
                                    <p:anim calcmode="lin" valueType="num">
                                      <p:cBhvr>
                                        <p:cTn id="12" dur="4000" fill="hold"/>
                                        <p:tgtEl>
                                          <p:spTgt spid="4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49"/>
                                        </p:tgtEl>
                                        <p:attrNameLst>
                                          <p:attrName>ppt_x</p:attrName>
                                        </p:attrNameLst>
                                      </p:cBhvr>
                                      <p:tavLst>
                                        <p:tav tm="0">
                                          <p:val>
                                            <p:strVal val="ppt_x"/>
                                          </p:val>
                                        </p:tav>
                                        <p:tav tm="100000">
                                          <p:val>
                                            <p:strVal val="1+ppt_w/2"/>
                                          </p:val>
                                        </p:tav>
                                      </p:tavLst>
                                    </p:anim>
                                    <p:anim calcmode="lin" valueType="num">
                                      <p:cBhvr additive="base">
                                        <p:cTn id="15" dur="4500"/>
                                        <p:tgtEl>
                                          <p:spTgt spid="49"/>
                                        </p:tgtEl>
                                        <p:attrNameLst>
                                          <p:attrName>ppt_y</p:attrName>
                                        </p:attrNameLst>
                                      </p:cBhvr>
                                      <p:tavLst>
                                        <p:tav tm="0">
                                          <p:val>
                                            <p:strVal val="ppt_y"/>
                                          </p:val>
                                        </p:tav>
                                        <p:tav tm="100000">
                                          <p:val>
                                            <p:strVal val="ppt_y"/>
                                          </p:val>
                                        </p:tav>
                                      </p:tavLst>
                                    </p:anim>
                                    <p:set>
                                      <p:cBhvr>
                                        <p:cTn id="16" dur="1" fill="hold">
                                          <p:stCondLst>
                                            <p:cond delay="4499"/>
                                          </p:stCondLst>
                                        </p:cTn>
                                        <p:tgtEl>
                                          <p:spTgt spid="49"/>
                                        </p:tgtEl>
                                        <p:attrNameLst>
                                          <p:attrName>style.visibility</p:attrName>
                                        </p:attrNameLst>
                                      </p:cBhvr>
                                      <p:to>
                                        <p:strVal val="hidden"/>
                                      </p:to>
                                    </p:set>
                                  </p:childTnLst>
                                </p:cTn>
                              </p:par>
                              <p:par>
                                <p:cTn id="17" presetID="2" presetClass="entr" presetSubtype="8"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4000" fill="hold"/>
                                        <p:tgtEl>
                                          <p:spTgt spid="40"/>
                                        </p:tgtEl>
                                        <p:attrNameLst>
                                          <p:attrName>ppt_x</p:attrName>
                                        </p:attrNameLst>
                                      </p:cBhvr>
                                      <p:tavLst>
                                        <p:tav tm="0">
                                          <p:val>
                                            <p:strVal val="0-#ppt_w/2"/>
                                          </p:val>
                                        </p:tav>
                                        <p:tav tm="100000">
                                          <p:val>
                                            <p:strVal val="#ppt_x"/>
                                          </p:val>
                                        </p:tav>
                                      </p:tavLst>
                                    </p:anim>
                                    <p:anim calcmode="lin" valueType="num">
                                      <p:cBhvr additive="base">
                                        <p:cTn id="20" dur="4000" fill="hold"/>
                                        <p:tgtEl>
                                          <p:spTgt spid="40"/>
                                        </p:tgtEl>
                                        <p:attrNameLst>
                                          <p:attrName>ppt_y</p:attrName>
                                        </p:attrNameLst>
                                      </p:cBhvr>
                                      <p:tavLst>
                                        <p:tav tm="0">
                                          <p:val>
                                            <p:strVal val="#ppt_y"/>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p:cTn id="23" dur="4000" fill="hold"/>
                                        <p:tgtEl>
                                          <p:spTgt spid="40"/>
                                        </p:tgtEl>
                                        <p:attrNameLst>
                                          <p:attrName>ppt_w</p:attrName>
                                        </p:attrNameLst>
                                      </p:cBhvr>
                                      <p:tavLst>
                                        <p:tav tm="0" fmla="#ppt_w*sin(2.5*pi*$)">
                                          <p:val>
                                            <p:fltVal val="0"/>
                                          </p:val>
                                        </p:tav>
                                        <p:tav tm="100000">
                                          <p:val>
                                            <p:fltVal val="1"/>
                                          </p:val>
                                        </p:tav>
                                      </p:tavLst>
                                    </p:anim>
                                    <p:anim calcmode="lin" valueType="num">
                                      <p:cBhvr>
                                        <p:cTn id="24" dur="4000" fill="hold"/>
                                        <p:tgtEl>
                                          <p:spTgt spid="40"/>
                                        </p:tgtEl>
                                        <p:attrNameLst>
                                          <p:attrName>ppt_h</p:attrName>
                                        </p:attrNameLst>
                                      </p:cBhvr>
                                      <p:tavLst>
                                        <p:tav tm="0">
                                          <p:val>
                                            <p:strVal val="#ppt_h"/>
                                          </p:val>
                                        </p:tav>
                                        <p:tav tm="100000">
                                          <p:val>
                                            <p:strVal val="#ppt_h"/>
                                          </p:val>
                                        </p:tav>
                                      </p:tavLst>
                                    </p:anim>
                                  </p:childTnLst>
                                </p:cTn>
                              </p:par>
                              <p:par>
                                <p:cTn id="25" presetID="2" presetClass="exit" presetSubtype="8" fill="hold" grpId="2" nodeType="withEffect">
                                  <p:stCondLst>
                                    <p:cond delay="0"/>
                                  </p:stCondLst>
                                  <p:childTnLst>
                                    <p:anim calcmode="lin" valueType="num">
                                      <p:cBhvr additive="base">
                                        <p:cTn id="26" dur="4500"/>
                                        <p:tgtEl>
                                          <p:spTgt spid="40"/>
                                        </p:tgtEl>
                                        <p:attrNameLst>
                                          <p:attrName>ppt_x</p:attrName>
                                        </p:attrNameLst>
                                      </p:cBhvr>
                                      <p:tavLst>
                                        <p:tav tm="0">
                                          <p:val>
                                            <p:strVal val="ppt_x"/>
                                          </p:val>
                                        </p:tav>
                                        <p:tav tm="100000">
                                          <p:val>
                                            <p:strVal val="0-ppt_w/2"/>
                                          </p:val>
                                        </p:tav>
                                      </p:tavLst>
                                    </p:anim>
                                    <p:anim calcmode="lin" valueType="num">
                                      <p:cBhvr additive="base">
                                        <p:cTn id="27" dur="4500"/>
                                        <p:tgtEl>
                                          <p:spTgt spid="40"/>
                                        </p:tgtEl>
                                        <p:attrNameLst>
                                          <p:attrName>ppt_y</p:attrName>
                                        </p:attrNameLst>
                                      </p:cBhvr>
                                      <p:tavLst>
                                        <p:tav tm="0">
                                          <p:val>
                                            <p:strVal val="ppt_y"/>
                                          </p:val>
                                        </p:tav>
                                        <p:tav tm="100000">
                                          <p:val>
                                            <p:strVal val="ppt_y"/>
                                          </p:val>
                                        </p:tav>
                                      </p:tavLst>
                                    </p:anim>
                                    <p:set>
                                      <p:cBhvr>
                                        <p:cTn id="28" dur="1" fill="hold">
                                          <p:stCondLst>
                                            <p:cond delay="4499"/>
                                          </p:stCondLst>
                                        </p:cTn>
                                        <p:tgtEl>
                                          <p:spTgt spid="40"/>
                                        </p:tgtEl>
                                        <p:attrNameLst>
                                          <p:attrName>style.visibility</p:attrName>
                                        </p:attrNameLst>
                                      </p:cBhvr>
                                      <p:to>
                                        <p:strVal val="hidden"/>
                                      </p:to>
                                    </p:set>
                                  </p:childTnLst>
                                </p:cTn>
                              </p:par>
                              <p:par>
                                <p:cTn id="29" presetID="2" presetClass="entr" presetSubtype="8"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 calcmode="lin" valueType="num">
                                      <p:cBhvr additive="base">
                                        <p:cTn id="31" dur="4000" fill="hold"/>
                                        <p:tgtEl>
                                          <p:spTgt spid="47"/>
                                        </p:tgtEl>
                                        <p:attrNameLst>
                                          <p:attrName>ppt_x</p:attrName>
                                        </p:attrNameLst>
                                      </p:cBhvr>
                                      <p:tavLst>
                                        <p:tav tm="0">
                                          <p:val>
                                            <p:strVal val="0-#ppt_w/2"/>
                                          </p:val>
                                        </p:tav>
                                        <p:tav tm="100000">
                                          <p:val>
                                            <p:strVal val="#ppt_x"/>
                                          </p:val>
                                        </p:tav>
                                      </p:tavLst>
                                    </p:anim>
                                    <p:anim calcmode="lin" valueType="num">
                                      <p:cBhvr additive="base">
                                        <p:cTn id="32" dur="4000" fill="hold"/>
                                        <p:tgtEl>
                                          <p:spTgt spid="47"/>
                                        </p:tgtEl>
                                        <p:attrNameLst>
                                          <p:attrName>ppt_y</p:attrName>
                                        </p:attrNameLst>
                                      </p:cBhvr>
                                      <p:tavLst>
                                        <p:tav tm="0">
                                          <p:val>
                                            <p:strVal val="#ppt_y"/>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47"/>
                                        </p:tgtEl>
                                        <p:attrNameLst>
                                          <p:attrName>style.visibility</p:attrName>
                                        </p:attrNameLst>
                                      </p:cBhvr>
                                      <p:to>
                                        <p:strVal val="visible"/>
                                      </p:to>
                                    </p:set>
                                    <p:anim calcmode="lin" valueType="num">
                                      <p:cBhvr>
                                        <p:cTn id="35" dur="4000" fill="hold"/>
                                        <p:tgtEl>
                                          <p:spTgt spid="47"/>
                                        </p:tgtEl>
                                        <p:attrNameLst>
                                          <p:attrName>ppt_w</p:attrName>
                                        </p:attrNameLst>
                                      </p:cBhvr>
                                      <p:tavLst>
                                        <p:tav tm="0" fmla="#ppt_w*sin(2.5*pi*$)">
                                          <p:val>
                                            <p:fltVal val="0"/>
                                          </p:val>
                                        </p:tav>
                                        <p:tav tm="100000">
                                          <p:val>
                                            <p:fltVal val="1"/>
                                          </p:val>
                                        </p:tav>
                                      </p:tavLst>
                                    </p:anim>
                                    <p:anim calcmode="lin" valueType="num">
                                      <p:cBhvr>
                                        <p:cTn id="36" dur="4000" fill="hold"/>
                                        <p:tgtEl>
                                          <p:spTgt spid="47"/>
                                        </p:tgtEl>
                                        <p:attrNameLst>
                                          <p:attrName>ppt_h</p:attrName>
                                        </p:attrNameLst>
                                      </p:cBhvr>
                                      <p:tavLst>
                                        <p:tav tm="0">
                                          <p:val>
                                            <p:strVal val="#ppt_h"/>
                                          </p:val>
                                        </p:tav>
                                        <p:tav tm="100000">
                                          <p:val>
                                            <p:strVal val="#ppt_h"/>
                                          </p:val>
                                        </p:tav>
                                      </p:tavLst>
                                    </p:anim>
                                  </p:childTnLst>
                                </p:cTn>
                              </p:par>
                              <p:par>
                                <p:cTn id="37" presetID="2" presetClass="exit" presetSubtype="8" fill="hold" grpId="2" nodeType="withEffect">
                                  <p:stCondLst>
                                    <p:cond delay="0"/>
                                  </p:stCondLst>
                                  <p:childTnLst>
                                    <p:anim calcmode="lin" valueType="num">
                                      <p:cBhvr additive="base">
                                        <p:cTn id="38" dur="4500"/>
                                        <p:tgtEl>
                                          <p:spTgt spid="47"/>
                                        </p:tgtEl>
                                        <p:attrNameLst>
                                          <p:attrName>ppt_x</p:attrName>
                                        </p:attrNameLst>
                                      </p:cBhvr>
                                      <p:tavLst>
                                        <p:tav tm="0">
                                          <p:val>
                                            <p:strVal val="ppt_x"/>
                                          </p:val>
                                        </p:tav>
                                        <p:tav tm="100000">
                                          <p:val>
                                            <p:strVal val="0-ppt_w/2"/>
                                          </p:val>
                                        </p:tav>
                                      </p:tavLst>
                                    </p:anim>
                                    <p:anim calcmode="lin" valueType="num">
                                      <p:cBhvr additive="base">
                                        <p:cTn id="39" dur="4500"/>
                                        <p:tgtEl>
                                          <p:spTgt spid="47"/>
                                        </p:tgtEl>
                                        <p:attrNameLst>
                                          <p:attrName>ppt_y</p:attrName>
                                        </p:attrNameLst>
                                      </p:cBhvr>
                                      <p:tavLst>
                                        <p:tav tm="0">
                                          <p:val>
                                            <p:strVal val="ppt_y"/>
                                          </p:val>
                                        </p:tav>
                                        <p:tav tm="100000">
                                          <p:val>
                                            <p:strVal val="ppt_y"/>
                                          </p:val>
                                        </p:tav>
                                      </p:tavLst>
                                    </p:anim>
                                    <p:set>
                                      <p:cBhvr>
                                        <p:cTn id="40" dur="1" fill="hold">
                                          <p:stCondLst>
                                            <p:cond delay="4499"/>
                                          </p:stCondLst>
                                        </p:cTn>
                                        <p:tgtEl>
                                          <p:spTgt spid="47"/>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4000" fill="hold"/>
                                        <p:tgtEl>
                                          <p:spTgt spid="61"/>
                                        </p:tgtEl>
                                        <p:attrNameLst>
                                          <p:attrName>ppt_x</p:attrName>
                                        </p:attrNameLst>
                                      </p:cBhvr>
                                      <p:tavLst>
                                        <p:tav tm="0">
                                          <p:val>
                                            <p:strVal val="0-#ppt_w/2"/>
                                          </p:val>
                                        </p:tav>
                                        <p:tav tm="100000">
                                          <p:val>
                                            <p:strVal val="#ppt_x"/>
                                          </p:val>
                                        </p:tav>
                                      </p:tavLst>
                                    </p:anim>
                                    <p:anim calcmode="lin" valueType="num">
                                      <p:cBhvr additive="base">
                                        <p:cTn id="44" dur="4000" fill="hold"/>
                                        <p:tgtEl>
                                          <p:spTgt spid="61"/>
                                        </p:tgtEl>
                                        <p:attrNameLst>
                                          <p:attrName>ppt_y</p:attrName>
                                        </p:attrNameLst>
                                      </p:cBhvr>
                                      <p:tavLst>
                                        <p:tav tm="0">
                                          <p:val>
                                            <p:strVal val="#ppt_y"/>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61"/>
                                        </p:tgtEl>
                                        <p:attrNameLst>
                                          <p:attrName>style.visibility</p:attrName>
                                        </p:attrNameLst>
                                      </p:cBhvr>
                                      <p:to>
                                        <p:strVal val="visible"/>
                                      </p:to>
                                    </p:set>
                                    <p:anim calcmode="lin" valueType="num">
                                      <p:cBhvr>
                                        <p:cTn id="47" dur="4000" fill="hold"/>
                                        <p:tgtEl>
                                          <p:spTgt spid="61"/>
                                        </p:tgtEl>
                                        <p:attrNameLst>
                                          <p:attrName>ppt_w</p:attrName>
                                        </p:attrNameLst>
                                      </p:cBhvr>
                                      <p:tavLst>
                                        <p:tav tm="0" fmla="#ppt_w*sin(2.5*pi*$)">
                                          <p:val>
                                            <p:fltVal val="0"/>
                                          </p:val>
                                        </p:tav>
                                        <p:tav tm="100000">
                                          <p:val>
                                            <p:fltVal val="1"/>
                                          </p:val>
                                        </p:tav>
                                      </p:tavLst>
                                    </p:anim>
                                    <p:anim calcmode="lin" valueType="num">
                                      <p:cBhvr>
                                        <p:cTn id="48" dur="4000" fill="hold"/>
                                        <p:tgtEl>
                                          <p:spTgt spid="61"/>
                                        </p:tgtEl>
                                        <p:attrNameLst>
                                          <p:attrName>ppt_h</p:attrName>
                                        </p:attrNameLst>
                                      </p:cBhvr>
                                      <p:tavLst>
                                        <p:tav tm="0">
                                          <p:val>
                                            <p:strVal val="#ppt_h"/>
                                          </p:val>
                                        </p:tav>
                                        <p:tav tm="100000">
                                          <p:val>
                                            <p:strVal val="#ppt_h"/>
                                          </p:val>
                                        </p:tav>
                                      </p:tavLst>
                                    </p:anim>
                                  </p:childTnLst>
                                </p:cTn>
                              </p:par>
                              <p:par>
                                <p:cTn id="49" presetID="2" presetClass="exit" presetSubtype="8" fill="hold" grpId="2" nodeType="withEffect">
                                  <p:stCondLst>
                                    <p:cond delay="0"/>
                                  </p:stCondLst>
                                  <p:childTnLst>
                                    <p:anim calcmode="lin" valueType="num">
                                      <p:cBhvr additive="base">
                                        <p:cTn id="50" dur="4500"/>
                                        <p:tgtEl>
                                          <p:spTgt spid="61"/>
                                        </p:tgtEl>
                                        <p:attrNameLst>
                                          <p:attrName>ppt_x</p:attrName>
                                        </p:attrNameLst>
                                      </p:cBhvr>
                                      <p:tavLst>
                                        <p:tav tm="0">
                                          <p:val>
                                            <p:strVal val="ppt_x"/>
                                          </p:val>
                                        </p:tav>
                                        <p:tav tm="100000">
                                          <p:val>
                                            <p:strVal val="0-ppt_w/2"/>
                                          </p:val>
                                        </p:tav>
                                      </p:tavLst>
                                    </p:anim>
                                    <p:anim calcmode="lin" valueType="num">
                                      <p:cBhvr additive="base">
                                        <p:cTn id="51" dur="4500"/>
                                        <p:tgtEl>
                                          <p:spTgt spid="61"/>
                                        </p:tgtEl>
                                        <p:attrNameLst>
                                          <p:attrName>ppt_y</p:attrName>
                                        </p:attrNameLst>
                                      </p:cBhvr>
                                      <p:tavLst>
                                        <p:tav tm="0">
                                          <p:val>
                                            <p:strVal val="ppt_y"/>
                                          </p:val>
                                        </p:tav>
                                        <p:tav tm="100000">
                                          <p:val>
                                            <p:strVal val="ppt_y"/>
                                          </p:val>
                                        </p:tav>
                                      </p:tavLst>
                                    </p:anim>
                                    <p:set>
                                      <p:cBhvr>
                                        <p:cTn id="52" dur="1" fill="hold">
                                          <p:stCondLst>
                                            <p:cond delay="4499"/>
                                          </p:stCondLst>
                                        </p:cTn>
                                        <p:tgtEl>
                                          <p:spTgt spid="61"/>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93"/>
                                        </p:tgtEl>
                                        <p:attrNameLst>
                                          <p:attrName>style.visibility</p:attrName>
                                        </p:attrNameLst>
                                      </p:cBhvr>
                                      <p:to>
                                        <p:strVal val="visible"/>
                                      </p:to>
                                    </p:set>
                                    <p:anim calcmode="lin" valueType="num">
                                      <p:cBhvr additive="base">
                                        <p:cTn id="55" dur="4000" fill="hold"/>
                                        <p:tgtEl>
                                          <p:spTgt spid="93"/>
                                        </p:tgtEl>
                                        <p:attrNameLst>
                                          <p:attrName>ppt_x</p:attrName>
                                        </p:attrNameLst>
                                      </p:cBhvr>
                                      <p:tavLst>
                                        <p:tav tm="0">
                                          <p:val>
                                            <p:strVal val="0-#ppt_w/2"/>
                                          </p:val>
                                        </p:tav>
                                        <p:tav tm="100000">
                                          <p:val>
                                            <p:strVal val="#ppt_x"/>
                                          </p:val>
                                        </p:tav>
                                      </p:tavLst>
                                    </p:anim>
                                    <p:anim calcmode="lin" valueType="num">
                                      <p:cBhvr additive="base">
                                        <p:cTn id="56" dur="4000" fill="hold"/>
                                        <p:tgtEl>
                                          <p:spTgt spid="93"/>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93"/>
                                        </p:tgtEl>
                                        <p:attrNameLst>
                                          <p:attrName>style.visibility</p:attrName>
                                        </p:attrNameLst>
                                      </p:cBhvr>
                                      <p:to>
                                        <p:strVal val="visible"/>
                                      </p:to>
                                    </p:set>
                                    <p:anim calcmode="lin" valueType="num">
                                      <p:cBhvr>
                                        <p:cTn id="59" dur="4000" fill="hold"/>
                                        <p:tgtEl>
                                          <p:spTgt spid="93"/>
                                        </p:tgtEl>
                                        <p:attrNameLst>
                                          <p:attrName>ppt_w</p:attrName>
                                        </p:attrNameLst>
                                      </p:cBhvr>
                                      <p:tavLst>
                                        <p:tav tm="0" fmla="#ppt_w*sin(2.5*pi*$)">
                                          <p:val>
                                            <p:fltVal val="0"/>
                                          </p:val>
                                        </p:tav>
                                        <p:tav tm="100000">
                                          <p:val>
                                            <p:fltVal val="1"/>
                                          </p:val>
                                        </p:tav>
                                      </p:tavLst>
                                    </p:anim>
                                    <p:anim calcmode="lin" valueType="num">
                                      <p:cBhvr>
                                        <p:cTn id="60" dur="4000" fill="hold"/>
                                        <p:tgtEl>
                                          <p:spTgt spid="93"/>
                                        </p:tgtEl>
                                        <p:attrNameLst>
                                          <p:attrName>ppt_h</p:attrName>
                                        </p:attrNameLst>
                                      </p:cBhvr>
                                      <p:tavLst>
                                        <p:tav tm="0">
                                          <p:val>
                                            <p:strVal val="#ppt_h"/>
                                          </p:val>
                                        </p:tav>
                                        <p:tav tm="100000">
                                          <p:val>
                                            <p:strVal val="#ppt_h"/>
                                          </p:val>
                                        </p:tav>
                                      </p:tavLst>
                                    </p:anim>
                                  </p:childTnLst>
                                </p:cTn>
                              </p:par>
                              <p:par>
                                <p:cTn id="61" presetID="2" presetClass="exit" presetSubtype="8" fill="hold" grpId="2" nodeType="withEffect">
                                  <p:stCondLst>
                                    <p:cond delay="0"/>
                                  </p:stCondLst>
                                  <p:childTnLst>
                                    <p:anim calcmode="lin" valueType="num">
                                      <p:cBhvr additive="base">
                                        <p:cTn id="62" dur="4500"/>
                                        <p:tgtEl>
                                          <p:spTgt spid="93"/>
                                        </p:tgtEl>
                                        <p:attrNameLst>
                                          <p:attrName>ppt_x</p:attrName>
                                        </p:attrNameLst>
                                      </p:cBhvr>
                                      <p:tavLst>
                                        <p:tav tm="0">
                                          <p:val>
                                            <p:strVal val="ppt_x"/>
                                          </p:val>
                                        </p:tav>
                                        <p:tav tm="100000">
                                          <p:val>
                                            <p:strVal val="0-ppt_w/2"/>
                                          </p:val>
                                        </p:tav>
                                      </p:tavLst>
                                    </p:anim>
                                    <p:anim calcmode="lin" valueType="num">
                                      <p:cBhvr additive="base">
                                        <p:cTn id="63" dur="4500"/>
                                        <p:tgtEl>
                                          <p:spTgt spid="93"/>
                                        </p:tgtEl>
                                        <p:attrNameLst>
                                          <p:attrName>ppt_y</p:attrName>
                                        </p:attrNameLst>
                                      </p:cBhvr>
                                      <p:tavLst>
                                        <p:tav tm="0">
                                          <p:val>
                                            <p:strVal val="ppt_y"/>
                                          </p:val>
                                        </p:tav>
                                        <p:tav tm="100000">
                                          <p:val>
                                            <p:strVal val="ppt_y"/>
                                          </p:val>
                                        </p:tav>
                                      </p:tavLst>
                                    </p:anim>
                                    <p:set>
                                      <p:cBhvr>
                                        <p:cTn id="64" dur="1" fill="hold">
                                          <p:stCondLst>
                                            <p:cond delay="4499"/>
                                          </p:stCondLst>
                                        </p:cTn>
                                        <p:tgtEl>
                                          <p:spTgt spid="93"/>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99"/>
                                        </p:tgtEl>
                                        <p:attrNameLst>
                                          <p:attrName>style.visibility</p:attrName>
                                        </p:attrNameLst>
                                      </p:cBhvr>
                                      <p:to>
                                        <p:strVal val="visible"/>
                                      </p:to>
                                    </p:set>
                                    <p:anim calcmode="lin" valueType="num">
                                      <p:cBhvr additive="base">
                                        <p:cTn id="67" dur="4000" fill="hold"/>
                                        <p:tgtEl>
                                          <p:spTgt spid="99"/>
                                        </p:tgtEl>
                                        <p:attrNameLst>
                                          <p:attrName>ppt_x</p:attrName>
                                        </p:attrNameLst>
                                      </p:cBhvr>
                                      <p:tavLst>
                                        <p:tav tm="0">
                                          <p:val>
                                            <p:strVal val="0-#ppt_w/2"/>
                                          </p:val>
                                        </p:tav>
                                        <p:tav tm="100000">
                                          <p:val>
                                            <p:strVal val="#ppt_x"/>
                                          </p:val>
                                        </p:tav>
                                      </p:tavLst>
                                    </p:anim>
                                    <p:anim calcmode="lin" valueType="num">
                                      <p:cBhvr additive="base">
                                        <p:cTn id="68" dur="4000" fill="hold"/>
                                        <p:tgtEl>
                                          <p:spTgt spid="99"/>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99"/>
                                        </p:tgtEl>
                                        <p:attrNameLst>
                                          <p:attrName>style.visibility</p:attrName>
                                        </p:attrNameLst>
                                      </p:cBhvr>
                                      <p:to>
                                        <p:strVal val="visible"/>
                                      </p:to>
                                    </p:set>
                                    <p:anim calcmode="lin" valueType="num">
                                      <p:cBhvr>
                                        <p:cTn id="71" dur="4000" fill="hold"/>
                                        <p:tgtEl>
                                          <p:spTgt spid="99"/>
                                        </p:tgtEl>
                                        <p:attrNameLst>
                                          <p:attrName>ppt_w</p:attrName>
                                        </p:attrNameLst>
                                      </p:cBhvr>
                                      <p:tavLst>
                                        <p:tav tm="0" fmla="#ppt_w*sin(2.5*pi*$)">
                                          <p:val>
                                            <p:fltVal val="0"/>
                                          </p:val>
                                        </p:tav>
                                        <p:tav tm="100000">
                                          <p:val>
                                            <p:fltVal val="1"/>
                                          </p:val>
                                        </p:tav>
                                      </p:tavLst>
                                    </p:anim>
                                    <p:anim calcmode="lin" valueType="num">
                                      <p:cBhvr>
                                        <p:cTn id="72" dur="4000" fill="hold"/>
                                        <p:tgtEl>
                                          <p:spTgt spid="99"/>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0"/>
                                  </p:stCondLst>
                                  <p:childTnLst>
                                    <p:anim calcmode="lin" valueType="num">
                                      <p:cBhvr additive="base">
                                        <p:cTn id="74" dur="4500"/>
                                        <p:tgtEl>
                                          <p:spTgt spid="99"/>
                                        </p:tgtEl>
                                        <p:attrNameLst>
                                          <p:attrName>ppt_x</p:attrName>
                                        </p:attrNameLst>
                                      </p:cBhvr>
                                      <p:tavLst>
                                        <p:tav tm="0">
                                          <p:val>
                                            <p:strVal val="ppt_x"/>
                                          </p:val>
                                        </p:tav>
                                        <p:tav tm="100000">
                                          <p:val>
                                            <p:strVal val="0-ppt_w/2"/>
                                          </p:val>
                                        </p:tav>
                                      </p:tavLst>
                                    </p:anim>
                                    <p:anim calcmode="lin" valueType="num">
                                      <p:cBhvr additive="base">
                                        <p:cTn id="75" dur="4500"/>
                                        <p:tgtEl>
                                          <p:spTgt spid="99"/>
                                        </p:tgtEl>
                                        <p:attrNameLst>
                                          <p:attrName>ppt_y</p:attrName>
                                        </p:attrNameLst>
                                      </p:cBhvr>
                                      <p:tavLst>
                                        <p:tav tm="0">
                                          <p:val>
                                            <p:strVal val="ppt_y"/>
                                          </p:val>
                                        </p:tav>
                                        <p:tav tm="100000">
                                          <p:val>
                                            <p:strVal val="ppt_y"/>
                                          </p:val>
                                        </p:tav>
                                      </p:tavLst>
                                    </p:anim>
                                    <p:set>
                                      <p:cBhvr>
                                        <p:cTn id="76" dur="1" fill="hold">
                                          <p:stCondLst>
                                            <p:cond delay="4499"/>
                                          </p:stCondLst>
                                        </p:cTn>
                                        <p:tgtEl>
                                          <p:spTgt spid="99"/>
                                        </p:tgtEl>
                                        <p:attrNameLst>
                                          <p:attrName>style.visibility</p:attrName>
                                        </p:attrNameLst>
                                      </p:cBhvr>
                                      <p:to>
                                        <p:strVal val="hidden"/>
                                      </p:to>
                                    </p:set>
                                  </p:childTnLst>
                                </p:cTn>
                              </p:par>
                              <p:par>
                                <p:cTn id="77" presetID="2" presetClass="entr" presetSubtype="8" fill="hold" grpId="0" nodeType="withEffect">
                                  <p:stCondLst>
                                    <p:cond delay="0"/>
                                  </p:stCondLst>
                                  <p:childTnLst>
                                    <p:set>
                                      <p:cBhvr>
                                        <p:cTn id="78" dur="1" fill="hold">
                                          <p:stCondLst>
                                            <p:cond delay="0"/>
                                          </p:stCondLst>
                                        </p:cTn>
                                        <p:tgtEl>
                                          <p:spTgt spid="105"/>
                                        </p:tgtEl>
                                        <p:attrNameLst>
                                          <p:attrName>style.visibility</p:attrName>
                                        </p:attrNameLst>
                                      </p:cBhvr>
                                      <p:to>
                                        <p:strVal val="visible"/>
                                      </p:to>
                                    </p:set>
                                    <p:anim calcmode="lin" valueType="num">
                                      <p:cBhvr additive="base">
                                        <p:cTn id="79" dur="4000" fill="hold"/>
                                        <p:tgtEl>
                                          <p:spTgt spid="105"/>
                                        </p:tgtEl>
                                        <p:attrNameLst>
                                          <p:attrName>ppt_x</p:attrName>
                                        </p:attrNameLst>
                                      </p:cBhvr>
                                      <p:tavLst>
                                        <p:tav tm="0">
                                          <p:val>
                                            <p:strVal val="0-#ppt_w/2"/>
                                          </p:val>
                                        </p:tav>
                                        <p:tav tm="100000">
                                          <p:val>
                                            <p:strVal val="#ppt_x"/>
                                          </p:val>
                                        </p:tav>
                                      </p:tavLst>
                                    </p:anim>
                                    <p:anim calcmode="lin" valueType="num">
                                      <p:cBhvr additive="base">
                                        <p:cTn id="80" dur="4000" fill="hold"/>
                                        <p:tgtEl>
                                          <p:spTgt spid="105"/>
                                        </p:tgtEl>
                                        <p:attrNameLst>
                                          <p:attrName>ppt_y</p:attrName>
                                        </p:attrNameLst>
                                      </p:cBhvr>
                                      <p:tavLst>
                                        <p:tav tm="0">
                                          <p:val>
                                            <p:strVal val="#ppt_y"/>
                                          </p:val>
                                        </p:tav>
                                        <p:tav tm="100000">
                                          <p:val>
                                            <p:strVal val="#ppt_y"/>
                                          </p:val>
                                        </p:tav>
                                      </p:tavLst>
                                    </p:anim>
                                  </p:childTnLst>
                                </p:cTn>
                              </p:par>
                              <p:par>
                                <p:cTn id="81" presetID="19" presetClass="entr" presetSubtype="10" fill="hold" grpId="1" nodeType="withEffect">
                                  <p:stCondLst>
                                    <p:cond delay="0"/>
                                  </p:stCondLst>
                                  <p:childTnLst>
                                    <p:set>
                                      <p:cBhvr>
                                        <p:cTn id="82" dur="1" fill="hold">
                                          <p:stCondLst>
                                            <p:cond delay="0"/>
                                          </p:stCondLst>
                                        </p:cTn>
                                        <p:tgtEl>
                                          <p:spTgt spid="105"/>
                                        </p:tgtEl>
                                        <p:attrNameLst>
                                          <p:attrName>style.visibility</p:attrName>
                                        </p:attrNameLst>
                                      </p:cBhvr>
                                      <p:to>
                                        <p:strVal val="visible"/>
                                      </p:to>
                                    </p:set>
                                    <p:anim calcmode="lin" valueType="num">
                                      <p:cBhvr>
                                        <p:cTn id="83" dur="4000" fill="hold"/>
                                        <p:tgtEl>
                                          <p:spTgt spid="105"/>
                                        </p:tgtEl>
                                        <p:attrNameLst>
                                          <p:attrName>ppt_w</p:attrName>
                                        </p:attrNameLst>
                                      </p:cBhvr>
                                      <p:tavLst>
                                        <p:tav tm="0" fmla="#ppt_w*sin(2.5*pi*$)">
                                          <p:val>
                                            <p:fltVal val="0"/>
                                          </p:val>
                                        </p:tav>
                                        <p:tav tm="100000">
                                          <p:val>
                                            <p:fltVal val="1"/>
                                          </p:val>
                                        </p:tav>
                                      </p:tavLst>
                                    </p:anim>
                                    <p:anim calcmode="lin" valueType="num">
                                      <p:cBhvr>
                                        <p:cTn id="84" dur="4000" fill="hold"/>
                                        <p:tgtEl>
                                          <p:spTgt spid="105"/>
                                        </p:tgtEl>
                                        <p:attrNameLst>
                                          <p:attrName>ppt_h</p:attrName>
                                        </p:attrNameLst>
                                      </p:cBhvr>
                                      <p:tavLst>
                                        <p:tav tm="0">
                                          <p:val>
                                            <p:strVal val="#ppt_h"/>
                                          </p:val>
                                        </p:tav>
                                        <p:tav tm="100000">
                                          <p:val>
                                            <p:strVal val="#ppt_h"/>
                                          </p:val>
                                        </p:tav>
                                      </p:tavLst>
                                    </p:anim>
                                  </p:childTnLst>
                                </p:cTn>
                              </p:par>
                              <p:par>
                                <p:cTn id="85" presetID="2" presetClass="exit" presetSubtype="8" fill="hold" grpId="2" nodeType="withEffect">
                                  <p:stCondLst>
                                    <p:cond delay="0"/>
                                  </p:stCondLst>
                                  <p:childTnLst>
                                    <p:anim calcmode="lin" valueType="num">
                                      <p:cBhvr additive="base">
                                        <p:cTn id="86" dur="4500"/>
                                        <p:tgtEl>
                                          <p:spTgt spid="105"/>
                                        </p:tgtEl>
                                        <p:attrNameLst>
                                          <p:attrName>ppt_x</p:attrName>
                                        </p:attrNameLst>
                                      </p:cBhvr>
                                      <p:tavLst>
                                        <p:tav tm="0">
                                          <p:val>
                                            <p:strVal val="ppt_x"/>
                                          </p:val>
                                        </p:tav>
                                        <p:tav tm="100000">
                                          <p:val>
                                            <p:strVal val="0-ppt_w/2"/>
                                          </p:val>
                                        </p:tav>
                                      </p:tavLst>
                                    </p:anim>
                                    <p:anim calcmode="lin" valueType="num">
                                      <p:cBhvr additive="base">
                                        <p:cTn id="87" dur="4500"/>
                                        <p:tgtEl>
                                          <p:spTgt spid="105"/>
                                        </p:tgtEl>
                                        <p:attrNameLst>
                                          <p:attrName>ppt_y</p:attrName>
                                        </p:attrNameLst>
                                      </p:cBhvr>
                                      <p:tavLst>
                                        <p:tav tm="0">
                                          <p:val>
                                            <p:strVal val="ppt_y"/>
                                          </p:val>
                                        </p:tav>
                                        <p:tav tm="100000">
                                          <p:val>
                                            <p:strVal val="ppt_y"/>
                                          </p:val>
                                        </p:tav>
                                      </p:tavLst>
                                    </p:anim>
                                    <p:set>
                                      <p:cBhvr>
                                        <p:cTn id="88" dur="1" fill="hold">
                                          <p:stCondLst>
                                            <p:cond delay="4499"/>
                                          </p:stCondLst>
                                        </p:cTn>
                                        <p:tgtEl>
                                          <p:spTgt spid="105"/>
                                        </p:tgtEl>
                                        <p:attrNameLst>
                                          <p:attrName>style.visibility</p:attrName>
                                        </p:attrNameLst>
                                      </p:cBhvr>
                                      <p:to>
                                        <p:strVal val="hidden"/>
                                      </p:to>
                                    </p:set>
                                  </p:childTnLst>
                                </p:cTn>
                              </p:par>
                              <p:par>
                                <p:cTn id="89" presetID="2" presetClass="entr" presetSubtype="8" fill="hold" grpId="0" nodeType="withEffect">
                                  <p:stCondLst>
                                    <p:cond delay="0"/>
                                  </p:stCondLst>
                                  <p:childTnLst>
                                    <p:set>
                                      <p:cBhvr>
                                        <p:cTn id="90" dur="1" fill="hold">
                                          <p:stCondLst>
                                            <p:cond delay="0"/>
                                          </p:stCondLst>
                                        </p:cTn>
                                        <p:tgtEl>
                                          <p:spTgt spid="43"/>
                                        </p:tgtEl>
                                        <p:attrNameLst>
                                          <p:attrName>style.visibility</p:attrName>
                                        </p:attrNameLst>
                                      </p:cBhvr>
                                      <p:to>
                                        <p:strVal val="visible"/>
                                      </p:to>
                                    </p:set>
                                    <p:anim calcmode="lin" valueType="num">
                                      <p:cBhvr additive="base">
                                        <p:cTn id="91" dur="4000" fill="hold"/>
                                        <p:tgtEl>
                                          <p:spTgt spid="43"/>
                                        </p:tgtEl>
                                        <p:attrNameLst>
                                          <p:attrName>ppt_x</p:attrName>
                                        </p:attrNameLst>
                                      </p:cBhvr>
                                      <p:tavLst>
                                        <p:tav tm="0">
                                          <p:val>
                                            <p:strVal val="0-#ppt_w/2"/>
                                          </p:val>
                                        </p:tav>
                                        <p:tav tm="100000">
                                          <p:val>
                                            <p:strVal val="#ppt_x"/>
                                          </p:val>
                                        </p:tav>
                                      </p:tavLst>
                                    </p:anim>
                                    <p:anim calcmode="lin" valueType="num">
                                      <p:cBhvr additive="base">
                                        <p:cTn id="92" dur="4000" fill="hold"/>
                                        <p:tgtEl>
                                          <p:spTgt spid="43"/>
                                        </p:tgtEl>
                                        <p:attrNameLst>
                                          <p:attrName>ppt_y</p:attrName>
                                        </p:attrNameLst>
                                      </p:cBhvr>
                                      <p:tavLst>
                                        <p:tav tm="0">
                                          <p:val>
                                            <p:strVal val="#ppt_y"/>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43"/>
                                        </p:tgtEl>
                                        <p:attrNameLst>
                                          <p:attrName>style.visibility</p:attrName>
                                        </p:attrNameLst>
                                      </p:cBhvr>
                                      <p:to>
                                        <p:strVal val="visible"/>
                                      </p:to>
                                    </p:set>
                                    <p:anim calcmode="lin" valueType="num">
                                      <p:cBhvr>
                                        <p:cTn id="95" dur="4000" fill="hold"/>
                                        <p:tgtEl>
                                          <p:spTgt spid="43"/>
                                        </p:tgtEl>
                                        <p:attrNameLst>
                                          <p:attrName>ppt_w</p:attrName>
                                        </p:attrNameLst>
                                      </p:cBhvr>
                                      <p:tavLst>
                                        <p:tav tm="0" fmla="#ppt_w*sin(2.5*pi*$)">
                                          <p:val>
                                            <p:fltVal val="0"/>
                                          </p:val>
                                        </p:tav>
                                        <p:tav tm="100000">
                                          <p:val>
                                            <p:fltVal val="1"/>
                                          </p:val>
                                        </p:tav>
                                      </p:tavLst>
                                    </p:anim>
                                    <p:anim calcmode="lin" valueType="num">
                                      <p:cBhvr>
                                        <p:cTn id="96" dur="4000" fill="hold"/>
                                        <p:tgtEl>
                                          <p:spTgt spid="43"/>
                                        </p:tgtEl>
                                        <p:attrNameLst>
                                          <p:attrName>ppt_h</p:attrName>
                                        </p:attrNameLst>
                                      </p:cBhvr>
                                      <p:tavLst>
                                        <p:tav tm="0">
                                          <p:val>
                                            <p:strVal val="#ppt_h"/>
                                          </p:val>
                                        </p:tav>
                                        <p:tav tm="100000">
                                          <p:val>
                                            <p:strVal val="#ppt_h"/>
                                          </p:val>
                                        </p:tav>
                                      </p:tavLst>
                                    </p:anim>
                                  </p:childTnLst>
                                </p:cTn>
                              </p:par>
                              <p:par>
                                <p:cTn id="97" presetID="2" presetClass="exit" presetSubtype="8" fill="hold" grpId="2" nodeType="withEffect">
                                  <p:stCondLst>
                                    <p:cond delay="0"/>
                                  </p:stCondLst>
                                  <p:childTnLst>
                                    <p:anim calcmode="lin" valueType="num">
                                      <p:cBhvr additive="base">
                                        <p:cTn id="98" dur="4500"/>
                                        <p:tgtEl>
                                          <p:spTgt spid="43"/>
                                        </p:tgtEl>
                                        <p:attrNameLst>
                                          <p:attrName>ppt_x</p:attrName>
                                        </p:attrNameLst>
                                      </p:cBhvr>
                                      <p:tavLst>
                                        <p:tav tm="0">
                                          <p:val>
                                            <p:strVal val="ppt_x"/>
                                          </p:val>
                                        </p:tav>
                                        <p:tav tm="100000">
                                          <p:val>
                                            <p:strVal val="0-ppt_w/2"/>
                                          </p:val>
                                        </p:tav>
                                      </p:tavLst>
                                    </p:anim>
                                    <p:anim calcmode="lin" valueType="num">
                                      <p:cBhvr additive="base">
                                        <p:cTn id="99" dur="4500"/>
                                        <p:tgtEl>
                                          <p:spTgt spid="43"/>
                                        </p:tgtEl>
                                        <p:attrNameLst>
                                          <p:attrName>ppt_y</p:attrName>
                                        </p:attrNameLst>
                                      </p:cBhvr>
                                      <p:tavLst>
                                        <p:tav tm="0">
                                          <p:val>
                                            <p:strVal val="ppt_y"/>
                                          </p:val>
                                        </p:tav>
                                        <p:tav tm="100000">
                                          <p:val>
                                            <p:strVal val="ppt_y"/>
                                          </p:val>
                                        </p:tav>
                                      </p:tavLst>
                                    </p:anim>
                                    <p:set>
                                      <p:cBhvr>
                                        <p:cTn id="100" dur="1" fill="hold">
                                          <p:stCondLst>
                                            <p:cond delay="4499"/>
                                          </p:stCondLst>
                                        </p:cTn>
                                        <p:tgtEl>
                                          <p:spTgt spid="43"/>
                                        </p:tgtEl>
                                        <p:attrNameLst>
                                          <p:attrName>style.visibility</p:attrName>
                                        </p:attrNameLst>
                                      </p:cBhvr>
                                      <p:to>
                                        <p:strVal val="hidden"/>
                                      </p:to>
                                    </p:set>
                                  </p:childTnLst>
                                </p:cTn>
                              </p:par>
                              <p:par>
                                <p:cTn id="101" presetID="2" presetClass="entr" presetSubtype="8" fill="hold" grpId="0" nodeType="withEffect">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cBhvr additive="base">
                                        <p:cTn id="103" dur="4000" fill="hold"/>
                                        <p:tgtEl>
                                          <p:spTgt spid="42"/>
                                        </p:tgtEl>
                                        <p:attrNameLst>
                                          <p:attrName>ppt_x</p:attrName>
                                        </p:attrNameLst>
                                      </p:cBhvr>
                                      <p:tavLst>
                                        <p:tav tm="0">
                                          <p:val>
                                            <p:strVal val="0-#ppt_w/2"/>
                                          </p:val>
                                        </p:tav>
                                        <p:tav tm="100000">
                                          <p:val>
                                            <p:strVal val="#ppt_x"/>
                                          </p:val>
                                        </p:tav>
                                      </p:tavLst>
                                    </p:anim>
                                    <p:anim calcmode="lin" valueType="num">
                                      <p:cBhvr additive="base">
                                        <p:cTn id="104" dur="4000" fill="hold"/>
                                        <p:tgtEl>
                                          <p:spTgt spid="42"/>
                                        </p:tgtEl>
                                        <p:attrNameLst>
                                          <p:attrName>ppt_y</p:attrName>
                                        </p:attrNameLst>
                                      </p:cBhvr>
                                      <p:tavLst>
                                        <p:tav tm="0">
                                          <p:val>
                                            <p:strVal val="#ppt_y"/>
                                          </p:val>
                                        </p:tav>
                                        <p:tav tm="100000">
                                          <p:val>
                                            <p:strVal val="#ppt_y"/>
                                          </p:val>
                                        </p:tav>
                                      </p:tavLst>
                                    </p:anim>
                                  </p:childTnLst>
                                </p:cTn>
                              </p:par>
                              <p:par>
                                <p:cTn id="105" presetID="19" presetClass="entr" presetSubtype="10" fill="hold" grpId="1" nodeType="withEffect">
                                  <p:stCondLst>
                                    <p:cond delay="0"/>
                                  </p:stCondLst>
                                  <p:childTnLst>
                                    <p:set>
                                      <p:cBhvr>
                                        <p:cTn id="106" dur="1" fill="hold">
                                          <p:stCondLst>
                                            <p:cond delay="0"/>
                                          </p:stCondLst>
                                        </p:cTn>
                                        <p:tgtEl>
                                          <p:spTgt spid="42"/>
                                        </p:tgtEl>
                                        <p:attrNameLst>
                                          <p:attrName>style.visibility</p:attrName>
                                        </p:attrNameLst>
                                      </p:cBhvr>
                                      <p:to>
                                        <p:strVal val="visible"/>
                                      </p:to>
                                    </p:set>
                                    <p:anim calcmode="lin" valueType="num">
                                      <p:cBhvr>
                                        <p:cTn id="107" dur="4000" fill="hold"/>
                                        <p:tgtEl>
                                          <p:spTgt spid="42"/>
                                        </p:tgtEl>
                                        <p:attrNameLst>
                                          <p:attrName>ppt_w</p:attrName>
                                        </p:attrNameLst>
                                      </p:cBhvr>
                                      <p:tavLst>
                                        <p:tav tm="0" fmla="#ppt_w*sin(2.5*pi*$)">
                                          <p:val>
                                            <p:fltVal val="0"/>
                                          </p:val>
                                        </p:tav>
                                        <p:tav tm="100000">
                                          <p:val>
                                            <p:fltVal val="1"/>
                                          </p:val>
                                        </p:tav>
                                      </p:tavLst>
                                    </p:anim>
                                    <p:anim calcmode="lin" valueType="num">
                                      <p:cBhvr>
                                        <p:cTn id="108" dur="4000" fill="hold"/>
                                        <p:tgtEl>
                                          <p:spTgt spid="42"/>
                                        </p:tgtEl>
                                        <p:attrNameLst>
                                          <p:attrName>ppt_h</p:attrName>
                                        </p:attrNameLst>
                                      </p:cBhvr>
                                      <p:tavLst>
                                        <p:tav tm="0">
                                          <p:val>
                                            <p:strVal val="#ppt_h"/>
                                          </p:val>
                                        </p:tav>
                                        <p:tav tm="100000">
                                          <p:val>
                                            <p:strVal val="#ppt_h"/>
                                          </p:val>
                                        </p:tav>
                                      </p:tavLst>
                                    </p:anim>
                                  </p:childTnLst>
                                </p:cTn>
                              </p:par>
                              <p:par>
                                <p:cTn id="109" presetID="2" presetClass="exit" presetSubtype="8" fill="hold" grpId="2" nodeType="withEffect">
                                  <p:stCondLst>
                                    <p:cond delay="0"/>
                                  </p:stCondLst>
                                  <p:childTnLst>
                                    <p:anim calcmode="lin" valueType="num">
                                      <p:cBhvr additive="base">
                                        <p:cTn id="110" dur="4500"/>
                                        <p:tgtEl>
                                          <p:spTgt spid="42"/>
                                        </p:tgtEl>
                                        <p:attrNameLst>
                                          <p:attrName>ppt_x</p:attrName>
                                        </p:attrNameLst>
                                      </p:cBhvr>
                                      <p:tavLst>
                                        <p:tav tm="0">
                                          <p:val>
                                            <p:strVal val="ppt_x"/>
                                          </p:val>
                                        </p:tav>
                                        <p:tav tm="100000">
                                          <p:val>
                                            <p:strVal val="0-ppt_w/2"/>
                                          </p:val>
                                        </p:tav>
                                      </p:tavLst>
                                    </p:anim>
                                    <p:anim calcmode="lin" valueType="num">
                                      <p:cBhvr additive="base">
                                        <p:cTn id="111" dur="4500"/>
                                        <p:tgtEl>
                                          <p:spTgt spid="42"/>
                                        </p:tgtEl>
                                        <p:attrNameLst>
                                          <p:attrName>ppt_y</p:attrName>
                                        </p:attrNameLst>
                                      </p:cBhvr>
                                      <p:tavLst>
                                        <p:tav tm="0">
                                          <p:val>
                                            <p:strVal val="ppt_y"/>
                                          </p:val>
                                        </p:tav>
                                        <p:tav tm="100000">
                                          <p:val>
                                            <p:strVal val="ppt_y"/>
                                          </p:val>
                                        </p:tav>
                                      </p:tavLst>
                                    </p:anim>
                                    <p:set>
                                      <p:cBhvr>
                                        <p:cTn id="112" dur="1" fill="hold">
                                          <p:stCondLst>
                                            <p:cond delay="4499"/>
                                          </p:stCondLst>
                                        </p:cTn>
                                        <p:tgtEl>
                                          <p:spTgt spid="42"/>
                                        </p:tgtEl>
                                        <p:attrNameLst>
                                          <p:attrName>style.visibility</p:attrName>
                                        </p:attrNameLst>
                                      </p:cBhvr>
                                      <p:to>
                                        <p:strVal val="hidden"/>
                                      </p:to>
                                    </p:set>
                                  </p:childTnLst>
                                </p:cTn>
                              </p:par>
                              <p:par>
                                <p:cTn id="113" presetID="2" presetClass="entr" presetSubtype="8" fill="hold" grpId="0" nodeType="withEffect">
                                  <p:stCondLst>
                                    <p:cond delay="0"/>
                                  </p:stCondLst>
                                  <p:childTnLst>
                                    <p:set>
                                      <p:cBhvr>
                                        <p:cTn id="114" dur="1" fill="hold">
                                          <p:stCondLst>
                                            <p:cond delay="0"/>
                                          </p:stCondLst>
                                        </p:cTn>
                                        <p:tgtEl>
                                          <p:spTgt spid="57"/>
                                        </p:tgtEl>
                                        <p:attrNameLst>
                                          <p:attrName>style.visibility</p:attrName>
                                        </p:attrNameLst>
                                      </p:cBhvr>
                                      <p:to>
                                        <p:strVal val="visible"/>
                                      </p:to>
                                    </p:set>
                                    <p:anim calcmode="lin" valueType="num">
                                      <p:cBhvr additive="base">
                                        <p:cTn id="115" dur="4000" fill="hold"/>
                                        <p:tgtEl>
                                          <p:spTgt spid="57"/>
                                        </p:tgtEl>
                                        <p:attrNameLst>
                                          <p:attrName>ppt_x</p:attrName>
                                        </p:attrNameLst>
                                      </p:cBhvr>
                                      <p:tavLst>
                                        <p:tav tm="0">
                                          <p:val>
                                            <p:strVal val="0-#ppt_w/2"/>
                                          </p:val>
                                        </p:tav>
                                        <p:tav tm="100000">
                                          <p:val>
                                            <p:strVal val="#ppt_x"/>
                                          </p:val>
                                        </p:tav>
                                      </p:tavLst>
                                    </p:anim>
                                    <p:anim calcmode="lin" valueType="num">
                                      <p:cBhvr additive="base">
                                        <p:cTn id="116" dur="4000" fill="hold"/>
                                        <p:tgtEl>
                                          <p:spTgt spid="57"/>
                                        </p:tgtEl>
                                        <p:attrNameLst>
                                          <p:attrName>ppt_y</p:attrName>
                                        </p:attrNameLst>
                                      </p:cBhvr>
                                      <p:tavLst>
                                        <p:tav tm="0">
                                          <p:val>
                                            <p:strVal val="#ppt_y"/>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57"/>
                                        </p:tgtEl>
                                        <p:attrNameLst>
                                          <p:attrName>style.visibility</p:attrName>
                                        </p:attrNameLst>
                                      </p:cBhvr>
                                      <p:to>
                                        <p:strVal val="visible"/>
                                      </p:to>
                                    </p:set>
                                    <p:anim calcmode="lin" valueType="num">
                                      <p:cBhvr>
                                        <p:cTn id="119" dur="4000" fill="hold"/>
                                        <p:tgtEl>
                                          <p:spTgt spid="57"/>
                                        </p:tgtEl>
                                        <p:attrNameLst>
                                          <p:attrName>ppt_w</p:attrName>
                                        </p:attrNameLst>
                                      </p:cBhvr>
                                      <p:tavLst>
                                        <p:tav tm="0" fmla="#ppt_w*sin(2.5*pi*$)">
                                          <p:val>
                                            <p:fltVal val="0"/>
                                          </p:val>
                                        </p:tav>
                                        <p:tav tm="100000">
                                          <p:val>
                                            <p:fltVal val="1"/>
                                          </p:val>
                                        </p:tav>
                                      </p:tavLst>
                                    </p:anim>
                                    <p:anim calcmode="lin" valueType="num">
                                      <p:cBhvr>
                                        <p:cTn id="120" dur="4000" fill="hold"/>
                                        <p:tgtEl>
                                          <p:spTgt spid="57"/>
                                        </p:tgtEl>
                                        <p:attrNameLst>
                                          <p:attrName>ppt_h</p:attrName>
                                        </p:attrNameLst>
                                      </p:cBhvr>
                                      <p:tavLst>
                                        <p:tav tm="0">
                                          <p:val>
                                            <p:strVal val="#ppt_h"/>
                                          </p:val>
                                        </p:tav>
                                        <p:tav tm="100000">
                                          <p:val>
                                            <p:strVal val="#ppt_h"/>
                                          </p:val>
                                        </p:tav>
                                      </p:tavLst>
                                    </p:anim>
                                  </p:childTnLst>
                                </p:cTn>
                              </p:par>
                              <p:par>
                                <p:cTn id="121" presetID="2" presetClass="exit" presetSubtype="8" fill="hold" grpId="2" nodeType="withEffect">
                                  <p:stCondLst>
                                    <p:cond delay="0"/>
                                  </p:stCondLst>
                                  <p:childTnLst>
                                    <p:anim calcmode="lin" valueType="num">
                                      <p:cBhvr additive="base">
                                        <p:cTn id="122" dur="4500"/>
                                        <p:tgtEl>
                                          <p:spTgt spid="57"/>
                                        </p:tgtEl>
                                        <p:attrNameLst>
                                          <p:attrName>ppt_x</p:attrName>
                                        </p:attrNameLst>
                                      </p:cBhvr>
                                      <p:tavLst>
                                        <p:tav tm="0">
                                          <p:val>
                                            <p:strVal val="ppt_x"/>
                                          </p:val>
                                        </p:tav>
                                        <p:tav tm="100000">
                                          <p:val>
                                            <p:strVal val="0-ppt_w/2"/>
                                          </p:val>
                                        </p:tav>
                                      </p:tavLst>
                                    </p:anim>
                                    <p:anim calcmode="lin" valueType="num">
                                      <p:cBhvr additive="base">
                                        <p:cTn id="123" dur="4500"/>
                                        <p:tgtEl>
                                          <p:spTgt spid="57"/>
                                        </p:tgtEl>
                                        <p:attrNameLst>
                                          <p:attrName>ppt_y</p:attrName>
                                        </p:attrNameLst>
                                      </p:cBhvr>
                                      <p:tavLst>
                                        <p:tav tm="0">
                                          <p:val>
                                            <p:strVal val="ppt_y"/>
                                          </p:val>
                                        </p:tav>
                                        <p:tav tm="100000">
                                          <p:val>
                                            <p:strVal val="ppt_y"/>
                                          </p:val>
                                        </p:tav>
                                      </p:tavLst>
                                    </p:anim>
                                    <p:set>
                                      <p:cBhvr>
                                        <p:cTn id="124" dur="1" fill="hold">
                                          <p:stCondLst>
                                            <p:cond delay="4499"/>
                                          </p:stCondLst>
                                        </p:cTn>
                                        <p:tgtEl>
                                          <p:spTgt spid="57"/>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56"/>
                                        </p:tgtEl>
                                        <p:attrNameLst>
                                          <p:attrName>style.visibility</p:attrName>
                                        </p:attrNameLst>
                                      </p:cBhvr>
                                      <p:to>
                                        <p:strVal val="visible"/>
                                      </p:to>
                                    </p:set>
                                    <p:anim calcmode="lin" valueType="num">
                                      <p:cBhvr additive="base">
                                        <p:cTn id="127" dur="4000" fill="hold"/>
                                        <p:tgtEl>
                                          <p:spTgt spid="56"/>
                                        </p:tgtEl>
                                        <p:attrNameLst>
                                          <p:attrName>ppt_x</p:attrName>
                                        </p:attrNameLst>
                                      </p:cBhvr>
                                      <p:tavLst>
                                        <p:tav tm="0">
                                          <p:val>
                                            <p:strVal val="0-#ppt_w/2"/>
                                          </p:val>
                                        </p:tav>
                                        <p:tav tm="100000">
                                          <p:val>
                                            <p:strVal val="#ppt_x"/>
                                          </p:val>
                                        </p:tav>
                                      </p:tavLst>
                                    </p:anim>
                                    <p:anim calcmode="lin" valueType="num">
                                      <p:cBhvr additive="base">
                                        <p:cTn id="128" dur="4000" fill="hold"/>
                                        <p:tgtEl>
                                          <p:spTgt spid="5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56"/>
                                        </p:tgtEl>
                                        <p:attrNameLst>
                                          <p:attrName>style.visibility</p:attrName>
                                        </p:attrNameLst>
                                      </p:cBhvr>
                                      <p:to>
                                        <p:strVal val="visible"/>
                                      </p:to>
                                    </p:set>
                                    <p:anim calcmode="lin" valueType="num">
                                      <p:cBhvr>
                                        <p:cTn id="131" dur="4000" fill="hold"/>
                                        <p:tgtEl>
                                          <p:spTgt spid="56"/>
                                        </p:tgtEl>
                                        <p:attrNameLst>
                                          <p:attrName>ppt_w</p:attrName>
                                        </p:attrNameLst>
                                      </p:cBhvr>
                                      <p:tavLst>
                                        <p:tav tm="0" fmla="#ppt_w*sin(2.5*pi*$)">
                                          <p:val>
                                            <p:fltVal val="0"/>
                                          </p:val>
                                        </p:tav>
                                        <p:tav tm="100000">
                                          <p:val>
                                            <p:fltVal val="1"/>
                                          </p:val>
                                        </p:tav>
                                      </p:tavLst>
                                    </p:anim>
                                    <p:anim calcmode="lin" valueType="num">
                                      <p:cBhvr>
                                        <p:cTn id="132" dur="4000" fill="hold"/>
                                        <p:tgtEl>
                                          <p:spTgt spid="56"/>
                                        </p:tgtEl>
                                        <p:attrNameLst>
                                          <p:attrName>ppt_h</p:attrName>
                                        </p:attrNameLst>
                                      </p:cBhvr>
                                      <p:tavLst>
                                        <p:tav tm="0">
                                          <p:val>
                                            <p:strVal val="#ppt_h"/>
                                          </p:val>
                                        </p:tav>
                                        <p:tav tm="100000">
                                          <p:val>
                                            <p:strVal val="#ppt_h"/>
                                          </p:val>
                                        </p:tav>
                                      </p:tavLst>
                                    </p:anim>
                                  </p:childTnLst>
                                </p:cTn>
                              </p:par>
                              <p:par>
                                <p:cTn id="133" presetID="2" presetClass="exit" presetSubtype="8" fill="hold" grpId="2" nodeType="withEffect">
                                  <p:stCondLst>
                                    <p:cond delay="0"/>
                                  </p:stCondLst>
                                  <p:childTnLst>
                                    <p:anim calcmode="lin" valueType="num">
                                      <p:cBhvr additive="base">
                                        <p:cTn id="134" dur="4500"/>
                                        <p:tgtEl>
                                          <p:spTgt spid="56"/>
                                        </p:tgtEl>
                                        <p:attrNameLst>
                                          <p:attrName>ppt_x</p:attrName>
                                        </p:attrNameLst>
                                      </p:cBhvr>
                                      <p:tavLst>
                                        <p:tav tm="0">
                                          <p:val>
                                            <p:strVal val="ppt_x"/>
                                          </p:val>
                                        </p:tav>
                                        <p:tav tm="100000">
                                          <p:val>
                                            <p:strVal val="0-ppt_w/2"/>
                                          </p:val>
                                        </p:tav>
                                      </p:tavLst>
                                    </p:anim>
                                    <p:anim calcmode="lin" valueType="num">
                                      <p:cBhvr additive="base">
                                        <p:cTn id="135" dur="4500"/>
                                        <p:tgtEl>
                                          <p:spTgt spid="56"/>
                                        </p:tgtEl>
                                        <p:attrNameLst>
                                          <p:attrName>ppt_y</p:attrName>
                                        </p:attrNameLst>
                                      </p:cBhvr>
                                      <p:tavLst>
                                        <p:tav tm="0">
                                          <p:val>
                                            <p:strVal val="ppt_y"/>
                                          </p:val>
                                        </p:tav>
                                        <p:tav tm="100000">
                                          <p:val>
                                            <p:strVal val="ppt_y"/>
                                          </p:val>
                                        </p:tav>
                                      </p:tavLst>
                                    </p:anim>
                                    <p:set>
                                      <p:cBhvr>
                                        <p:cTn id="136" dur="1" fill="hold">
                                          <p:stCondLst>
                                            <p:cond delay="4499"/>
                                          </p:stCondLst>
                                        </p:cTn>
                                        <p:tgtEl>
                                          <p:spTgt spid="56"/>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71"/>
                                        </p:tgtEl>
                                        <p:attrNameLst>
                                          <p:attrName>style.visibility</p:attrName>
                                        </p:attrNameLst>
                                      </p:cBhvr>
                                      <p:to>
                                        <p:strVal val="visible"/>
                                      </p:to>
                                    </p:set>
                                    <p:anim calcmode="lin" valueType="num">
                                      <p:cBhvr additive="base">
                                        <p:cTn id="139" dur="4000" fill="hold"/>
                                        <p:tgtEl>
                                          <p:spTgt spid="71"/>
                                        </p:tgtEl>
                                        <p:attrNameLst>
                                          <p:attrName>ppt_x</p:attrName>
                                        </p:attrNameLst>
                                      </p:cBhvr>
                                      <p:tavLst>
                                        <p:tav tm="0">
                                          <p:val>
                                            <p:strVal val="0-#ppt_w/2"/>
                                          </p:val>
                                        </p:tav>
                                        <p:tav tm="100000">
                                          <p:val>
                                            <p:strVal val="#ppt_x"/>
                                          </p:val>
                                        </p:tav>
                                      </p:tavLst>
                                    </p:anim>
                                    <p:anim calcmode="lin" valueType="num">
                                      <p:cBhvr additive="base">
                                        <p:cTn id="140" dur="4000" fill="hold"/>
                                        <p:tgtEl>
                                          <p:spTgt spid="71"/>
                                        </p:tgtEl>
                                        <p:attrNameLst>
                                          <p:attrName>ppt_y</p:attrName>
                                        </p:attrNameLst>
                                      </p:cBhvr>
                                      <p:tavLst>
                                        <p:tav tm="0">
                                          <p:val>
                                            <p:strVal val="#ppt_y"/>
                                          </p:val>
                                        </p:tav>
                                        <p:tav tm="100000">
                                          <p:val>
                                            <p:strVal val="#ppt_y"/>
                                          </p:val>
                                        </p:tav>
                                      </p:tavLst>
                                    </p:anim>
                                  </p:childTnLst>
                                </p:cTn>
                              </p:par>
                              <p:par>
                                <p:cTn id="141" presetID="19" presetClass="entr" presetSubtype="10" fill="hold" grpId="1" nodeType="withEffect">
                                  <p:stCondLst>
                                    <p:cond delay="0"/>
                                  </p:stCondLst>
                                  <p:childTnLst>
                                    <p:set>
                                      <p:cBhvr>
                                        <p:cTn id="142" dur="1" fill="hold">
                                          <p:stCondLst>
                                            <p:cond delay="0"/>
                                          </p:stCondLst>
                                        </p:cTn>
                                        <p:tgtEl>
                                          <p:spTgt spid="71"/>
                                        </p:tgtEl>
                                        <p:attrNameLst>
                                          <p:attrName>style.visibility</p:attrName>
                                        </p:attrNameLst>
                                      </p:cBhvr>
                                      <p:to>
                                        <p:strVal val="visible"/>
                                      </p:to>
                                    </p:set>
                                    <p:anim calcmode="lin" valueType="num">
                                      <p:cBhvr>
                                        <p:cTn id="143" dur="4000" fill="hold"/>
                                        <p:tgtEl>
                                          <p:spTgt spid="71"/>
                                        </p:tgtEl>
                                        <p:attrNameLst>
                                          <p:attrName>ppt_w</p:attrName>
                                        </p:attrNameLst>
                                      </p:cBhvr>
                                      <p:tavLst>
                                        <p:tav tm="0" fmla="#ppt_w*sin(2.5*pi*$)">
                                          <p:val>
                                            <p:fltVal val="0"/>
                                          </p:val>
                                        </p:tav>
                                        <p:tav tm="100000">
                                          <p:val>
                                            <p:fltVal val="1"/>
                                          </p:val>
                                        </p:tav>
                                      </p:tavLst>
                                    </p:anim>
                                    <p:anim calcmode="lin" valueType="num">
                                      <p:cBhvr>
                                        <p:cTn id="144" dur="4000" fill="hold"/>
                                        <p:tgtEl>
                                          <p:spTgt spid="71"/>
                                        </p:tgtEl>
                                        <p:attrNameLst>
                                          <p:attrName>ppt_h</p:attrName>
                                        </p:attrNameLst>
                                      </p:cBhvr>
                                      <p:tavLst>
                                        <p:tav tm="0">
                                          <p:val>
                                            <p:strVal val="#ppt_h"/>
                                          </p:val>
                                        </p:tav>
                                        <p:tav tm="100000">
                                          <p:val>
                                            <p:strVal val="#ppt_h"/>
                                          </p:val>
                                        </p:tav>
                                      </p:tavLst>
                                    </p:anim>
                                  </p:childTnLst>
                                </p:cTn>
                              </p:par>
                              <p:par>
                                <p:cTn id="145" presetID="2" presetClass="exit" presetSubtype="8" fill="hold" grpId="2" nodeType="withEffect">
                                  <p:stCondLst>
                                    <p:cond delay="0"/>
                                  </p:stCondLst>
                                  <p:childTnLst>
                                    <p:anim calcmode="lin" valueType="num">
                                      <p:cBhvr additive="base">
                                        <p:cTn id="146" dur="4500"/>
                                        <p:tgtEl>
                                          <p:spTgt spid="71"/>
                                        </p:tgtEl>
                                        <p:attrNameLst>
                                          <p:attrName>ppt_x</p:attrName>
                                        </p:attrNameLst>
                                      </p:cBhvr>
                                      <p:tavLst>
                                        <p:tav tm="0">
                                          <p:val>
                                            <p:strVal val="ppt_x"/>
                                          </p:val>
                                        </p:tav>
                                        <p:tav tm="100000">
                                          <p:val>
                                            <p:strVal val="0-ppt_w/2"/>
                                          </p:val>
                                        </p:tav>
                                      </p:tavLst>
                                    </p:anim>
                                    <p:anim calcmode="lin" valueType="num">
                                      <p:cBhvr additive="base">
                                        <p:cTn id="147" dur="4500"/>
                                        <p:tgtEl>
                                          <p:spTgt spid="71"/>
                                        </p:tgtEl>
                                        <p:attrNameLst>
                                          <p:attrName>ppt_y</p:attrName>
                                        </p:attrNameLst>
                                      </p:cBhvr>
                                      <p:tavLst>
                                        <p:tav tm="0">
                                          <p:val>
                                            <p:strVal val="ppt_y"/>
                                          </p:val>
                                        </p:tav>
                                        <p:tav tm="100000">
                                          <p:val>
                                            <p:strVal val="ppt_y"/>
                                          </p:val>
                                        </p:tav>
                                      </p:tavLst>
                                    </p:anim>
                                    <p:set>
                                      <p:cBhvr>
                                        <p:cTn id="148" dur="1" fill="hold">
                                          <p:stCondLst>
                                            <p:cond delay="4499"/>
                                          </p:stCondLst>
                                        </p:cTn>
                                        <p:tgtEl>
                                          <p:spTgt spid="71"/>
                                        </p:tgtEl>
                                        <p:attrNameLst>
                                          <p:attrName>style.visibility</p:attrName>
                                        </p:attrNameLst>
                                      </p:cBhvr>
                                      <p:to>
                                        <p:strVal val="hidden"/>
                                      </p:to>
                                    </p:set>
                                  </p:childTnLst>
                                </p:cTn>
                              </p:par>
                              <p:par>
                                <p:cTn id="149" presetID="2" presetClass="entr" presetSubtype="8" fill="hold" grpId="0" nodeType="withEffect">
                                  <p:stCondLst>
                                    <p:cond delay="0"/>
                                  </p:stCondLst>
                                  <p:childTnLst>
                                    <p:set>
                                      <p:cBhvr>
                                        <p:cTn id="150" dur="1" fill="hold">
                                          <p:stCondLst>
                                            <p:cond delay="0"/>
                                          </p:stCondLst>
                                        </p:cTn>
                                        <p:tgtEl>
                                          <p:spTgt spid="64"/>
                                        </p:tgtEl>
                                        <p:attrNameLst>
                                          <p:attrName>style.visibility</p:attrName>
                                        </p:attrNameLst>
                                      </p:cBhvr>
                                      <p:to>
                                        <p:strVal val="visible"/>
                                      </p:to>
                                    </p:set>
                                    <p:anim calcmode="lin" valueType="num">
                                      <p:cBhvr additive="base">
                                        <p:cTn id="151" dur="4000" fill="hold"/>
                                        <p:tgtEl>
                                          <p:spTgt spid="64"/>
                                        </p:tgtEl>
                                        <p:attrNameLst>
                                          <p:attrName>ppt_x</p:attrName>
                                        </p:attrNameLst>
                                      </p:cBhvr>
                                      <p:tavLst>
                                        <p:tav tm="0">
                                          <p:val>
                                            <p:strVal val="0-#ppt_w/2"/>
                                          </p:val>
                                        </p:tav>
                                        <p:tav tm="100000">
                                          <p:val>
                                            <p:strVal val="#ppt_x"/>
                                          </p:val>
                                        </p:tav>
                                      </p:tavLst>
                                    </p:anim>
                                    <p:anim calcmode="lin" valueType="num">
                                      <p:cBhvr additive="base">
                                        <p:cTn id="152" dur="4000" fill="hold"/>
                                        <p:tgtEl>
                                          <p:spTgt spid="64"/>
                                        </p:tgtEl>
                                        <p:attrNameLst>
                                          <p:attrName>ppt_y</p:attrName>
                                        </p:attrNameLst>
                                      </p:cBhvr>
                                      <p:tavLst>
                                        <p:tav tm="0">
                                          <p:val>
                                            <p:strVal val="#ppt_y"/>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64"/>
                                        </p:tgtEl>
                                        <p:attrNameLst>
                                          <p:attrName>style.visibility</p:attrName>
                                        </p:attrNameLst>
                                      </p:cBhvr>
                                      <p:to>
                                        <p:strVal val="visible"/>
                                      </p:to>
                                    </p:set>
                                    <p:anim calcmode="lin" valueType="num">
                                      <p:cBhvr>
                                        <p:cTn id="155" dur="4000" fill="hold"/>
                                        <p:tgtEl>
                                          <p:spTgt spid="64"/>
                                        </p:tgtEl>
                                        <p:attrNameLst>
                                          <p:attrName>ppt_w</p:attrName>
                                        </p:attrNameLst>
                                      </p:cBhvr>
                                      <p:tavLst>
                                        <p:tav tm="0" fmla="#ppt_w*sin(2.5*pi*$)">
                                          <p:val>
                                            <p:fltVal val="0"/>
                                          </p:val>
                                        </p:tav>
                                        <p:tav tm="100000">
                                          <p:val>
                                            <p:fltVal val="1"/>
                                          </p:val>
                                        </p:tav>
                                      </p:tavLst>
                                    </p:anim>
                                    <p:anim calcmode="lin" valueType="num">
                                      <p:cBhvr>
                                        <p:cTn id="156" dur="4000" fill="hold"/>
                                        <p:tgtEl>
                                          <p:spTgt spid="64"/>
                                        </p:tgtEl>
                                        <p:attrNameLst>
                                          <p:attrName>ppt_h</p:attrName>
                                        </p:attrNameLst>
                                      </p:cBhvr>
                                      <p:tavLst>
                                        <p:tav tm="0">
                                          <p:val>
                                            <p:strVal val="#ppt_h"/>
                                          </p:val>
                                        </p:tav>
                                        <p:tav tm="100000">
                                          <p:val>
                                            <p:strVal val="#ppt_h"/>
                                          </p:val>
                                        </p:tav>
                                      </p:tavLst>
                                    </p:anim>
                                  </p:childTnLst>
                                </p:cTn>
                              </p:par>
                              <p:par>
                                <p:cTn id="157" presetID="2" presetClass="exit" presetSubtype="8" fill="hold" grpId="2" nodeType="withEffect">
                                  <p:stCondLst>
                                    <p:cond delay="0"/>
                                  </p:stCondLst>
                                  <p:childTnLst>
                                    <p:anim calcmode="lin" valueType="num">
                                      <p:cBhvr additive="base">
                                        <p:cTn id="158" dur="4500"/>
                                        <p:tgtEl>
                                          <p:spTgt spid="64"/>
                                        </p:tgtEl>
                                        <p:attrNameLst>
                                          <p:attrName>ppt_x</p:attrName>
                                        </p:attrNameLst>
                                      </p:cBhvr>
                                      <p:tavLst>
                                        <p:tav tm="0">
                                          <p:val>
                                            <p:strVal val="ppt_x"/>
                                          </p:val>
                                        </p:tav>
                                        <p:tav tm="100000">
                                          <p:val>
                                            <p:strVal val="0-ppt_w/2"/>
                                          </p:val>
                                        </p:tav>
                                      </p:tavLst>
                                    </p:anim>
                                    <p:anim calcmode="lin" valueType="num">
                                      <p:cBhvr additive="base">
                                        <p:cTn id="159" dur="4500"/>
                                        <p:tgtEl>
                                          <p:spTgt spid="64"/>
                                        </p:tgtEl>
                                        <p:attrNameLst>
                                          <p:attrName>ppt_y</p:attrName>
                                        </p:attrNameLst>
                                      </p:cBhvr>
                                      <p:tavLst>
                                        <p:tav tm="0">
                                          <p:val>
                                            <p:strVal val="ppt_y"/>
                                          </p:val>
                                        </p:tav>
                                        <p:tav tm="100000">
                                          <p:val>
                                            <p:strVal val="ppt_y"/>
                                          </p:val>
                                        </p:tav>
                                      </p:tavLst>
                                    </p:anim>
                                    <p:set>
                                      <p:cBhvr>
                                        <p:cTn id="160" dur="1" fill="hold">
                                          <p:stCondLst>
                                            <p:cond delay="4499"/>
                                          </p:stCondLst>
                                        </p:cTn>
                                        <p:tgtEl>
                                          <p:spTgt spid="64"/>
                                        </p:tgtEl>
                                        <p:attrNameLst>
                                          <p:attrName>style.visibility</p:attrName>
                                        </p:attrNameLst>
                                      </p:cBhvr>
                                      <p:to>
                                        <p:strVal val="hidden"/>
                                      </p:to>
                                    </p:set>
                                  </p:childTnLst>
                                </p:cTn>
                              </p:par>
                              <p:par>
                                <p:cTn id="161" presetID="2" presetClass="entr" presetSubtype="8" fill="hold" grpId="0" nodeType="withEffect">
                                  <p:stCondLst>
                                    <p:cond delay="0"/>
                                  </p:stCondLst>
                                  <p:childTnLst>
                                    <p:set>
                                      <p:cBhvr>
                                        <p:cTn id="162" dur="1" fill="hold">
                                          <p:stCondLst>
                                            <p:cond delay="0"/>
                                          </p:stCondLst>
                                        </p:cTn>
                                        <p:tgtEl>
                                          <p:spTgt spid="95"/>
                                        </p:tgtEl>
                                        <p:attrNameLst>
                                          <p:attrName>style.visibility</p:attrName>
                                        </p:attrNameLst>
                                      </p:cBhvr>
                                      <p:to>
                                        <p:strVal val="visible"/>
                                      </p:to>
                                    </p:set>
                                    <p:anim calcmode="lin" valueType="num">
                                      <p:cBhvr additive="base">
                                        <p:cTn id="163" dur="4000" fill="hold"/>
                                        <p:tgtEl>
                                          <p:spTgt spid="95"/>
                                        </p:tgtEl>
                                        <p:attrNameLst>
                                          <p:attrName>ppt_x</p:attrName>
                                        </p:attrNameLst>
                                      </p:cBhvr>
                                      <p:tavLst>
                                        <p:tav tm="0">
                                          <p:val>
                                            <p:strVal val="0-#ppt_w/2"/>
                                          </p:val>
                                        </p:tav>
                                        <p:tav tm="100000">
                                          <p:val>
                                            <p:strVal val="#ppt_x"/>
                                          </p:val>
                                        </p:tav>
                                      </p:tavLst>
                                    </p:anim>
                                    <p:anim calcmode="lin" valueType="num">
                                      <p:cBhvr additive="base">
                                        <p:cTn id="164" dur="4000" fill="hold"/>
                                        <p:tgtEl>
                                          <p:spTgt spid="95"/>
                                        </p:tgtEl>
                                        <p:attrNameLst>
                                          <p:attrName>ppt_y</p:attrName>
                                        </p:attrNameLst>
                                      </p:cBhvr>
                                      <p:tavLst>
                                        <p:tav tm="0">
                                          <p:val>
                                            <p:strVal val="#ppt_y"/>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95"/>
                                        </p:tgtEl>
                                        <p:attrNameLst>
                                          <p:attrName>style.visibility</p:attrName>
                                        </p:attrNameLst>
                                      </p:cBhvr>
                                      <p:to>
                                        <p:strVal val="visible"/>
                                      </p:to>
                                    </p:set>
                                    <p:anim calcmode="lin" valueType="num">
                                      <p:cBhvr>
                                        <p:cTn id="167" dur="4000" fill="hold"/>
                                        <p:tgtEl>
                                          <p:spTgt spid="95"/>
                                        </p:tgtEl>
                                        <p:attrNameLst>
                                          <p:attrName>ppt_w</p:attrName>
                                        </p:attrNameLst>
                                      </p:cBhvr>
                                      <p:tavLst>
                                        <p:tav tm="0" fmla="#ppt_w*sin(2.5*pi*$)">
                                          <p:val>
                                            <p:fltVal val="0"/>
                                          </p:val>
                                        </p:tav>
                                        <p:tav tm="100000">
                                          <p:val>
                                            <p:fltVal val="1"/>
                                          </p:val>
                                        </p:tav>
                                      </p:tavLst>
                                    </p:anim>
                                    <p:anim calcmode="lin" valueType="num">
                                      <p:cBhvr>
                                        <p:cTn id="168" dur="4000" fill="hold"/>
                                        <p:tgtEl>
                                          <p:spTgt spid="95"/>
                                        </p:tgtEl>
                                        <p:attrNameLst>
                                          <p:attrName>ppt_h</p:attrName>
                                        </p:attrNameLst>
                                      </p:cBhvr>
                                      <p:tavLst>
                                        <p:tav tm="0">
                                          <p:val>
                                            <p:strVal val="#ppt_h"/>
                                          </p:val>
                                        </p:tav>
                                        <p:tav tm="100000">
                                          <p:val>
                                            <p:strVal val="#ppt_h"/>
                                          </p:val>
                                        </p:tav>
                                      </p:tavLst>
                                    </p:anim>
                                  </p:childTnLst>
                                </p:cTn>
                              </p:par>
                              <p:par>
                                <p:cTn id="169" presetID="2" presetClass="exit" presetSubtype="8" fill="hold" grpId="2" nodeType="withEffect">
                                  <p:stCondLst>
                                    <p:cond delay="0"/>
                                  </p:stCondLst>
                                  <p:childTnLst>
                                    <p:anim calcmode="lin" valueType="num">
                                      <p:cBhvr additive="base">
                                        <p:cTn id="170" dur="4500"/>
                                        <p:tgtEl>
                                          <p:spTgt spid="95"/>
                                        </p:tgtEl>
                                        <p:attrNameLst>
                                          <p:attrName>ppt_x</p:attrName>
                                        </p:attrNameLst>
                                      </p:cBhvr>
                                      <p:tavLst>
                                        <p:tav tm="0">
                                          <p:val>
                                            <p:strVal val="ppt_x"/>
                                          </p:val>
                                        </p:tav>
                                        <p:tav tm="100000">
                                          <p:val>
                                            <p:strVal val="0-ppt_w/2"/>
                                          </p:val>
                                        </p:tav>
                                      </p:tavLst>
                                    </p:anim>
                                    <p:anim calcmode="lin" valueType="num">
                                      <p:cBhvr additive="base">
                                        <p:cTn id="171" dur="4500"/>
                                        <p:tgtEl>
                                          <p:spTgt spid="95"/>
                                        </p:tgtEl>
                                        <p:attrNameLst>
                                          <p:attrName>ppt_y</p:attrName>
                                        </p:attrNameLst>
                                      </p:cBhvr>
                                      <p:tavLst>
                                        <p:tav tm="0">
                                          <p:val>
                                            <p:strVal val="ppt_y"/>
                                          </p:val>
                                        </p:tav>
                                        <p:tav tm="100000">
                                          <p:val>
                                            <p:strVal val="ppt_y"/>
                                          </p:val>
                                        </p:tav>
                                      </p:tavLst>
                                    </p:anim>
                                    <p:set>
                                      <p:cBhvr>
                                        <p:cTn id="172" dur="1" fill="hold">
                                          <p:stCondLst>
                                            <p:cond delay="4499"/>
                                          </p:stCondLst>
                                        </p:cTn>
                                        <p:tgtEl>
                                          <p:spTgt spid="95"/>
                                        </p:tgtEl>
                                        <p:attrNameLst>
                                          <p:attrName>style.visibility</p:attrName>
                                        </p:attrNameLst>
                                      </p:cBhvr>
                                      <p:to>
                                        <p:strVal val="hidden"/>
                                      </p:to>
                                    </p:set>
                                  </p:childTnLst>
                                </p:cTn>
                              </p:par>
                              <p:par>
                                <p:cTn id="173" presetID="3" presetClass="exit" presetSubtype="5" fill="hold" grpId="3" nodeType="withEffect">
                                  <p:stCondLst>
                                    <p:cond delay="0"/>
                                  </p:stCondLst>
                                  <p:childTnLst>
                                    <p:animEffect transition="out" filter="blinds(vertical)">
                                      <p:cBhvr>
                                        <p:cTn id="174" dur="5500"/>
                                        <p:tgtEl>
                                          <p:spTgt spid="95"/>
                                        </p:tgtEl>
                                      </p:cBhvr>
                                    </p:animEffect>
                                    <p:set>
                                      <p:cBhvr>
                                        <p:cTn id="175" dur="1" fill="hold">
                                          <p:stCondLst>
                                            <p:cond delay="5499"/>
                                          </p:stCondLst>
                                        </p:cTn>
                                        <p:tgtEl>
                                          <p:spTgt spid="95"/>
                                        </p:tgtEl>
                                        <p:attrNameLst>
                                          <p:attrName>style.visibility</p:attrName>
                                        </p:attrNameLst>
                                      </p:cBhvr>
                                      <p:to>
                                        <p:strVal val="hidden"/>
                                      </p:to>
                                    </p:set>
                                  </p:childTnLst>
                                </p:cTn>
                              </p:par>
                              <p:par>
                                <p:cTn id="176" presetID="2" presetClass="entr" presetSubtype="8" fill="hold" grpId="0" nodeType="withEffect">
                                  <p:stCondLst>
                                    <p:cond delay="0"/>
                                  </p:stCondLst>
                                  <p:childTnLst>
                                    <p:set>
                                      <p:cBhvr>
                                        <p:cTn id="177" dur="1" fill="hold">
                                          <p:stCondLst>
                                            <p:cond delay="0"/>
                                          </p:stCondLst>
                                        </p:cTn>
                                        <p:tgtEl>
                                          <p:spTgt spid="94"/>
                                        </p:tgtEl>
                                        <p:attrNameLst>
                                          <p:attrName>style.visibility</p:attrName>
                                        </p:attrNameLst>
                                      </p:cBhvr>
                                      <p:to>
                                        <p:strVal val="visible"/>
                                      </p:to>
                                    </p:set>
                                    <p:anim calcmode="lin" valueType="num">
                                      <p:cBhvr additive="base">
                                        <p:cTn id="178" dur="4000" fill="hold"/>
                                        <p:tgtEl>
                                          <p:spTgt spid="94"/>
                                        </p:tgtEl>
                                        <p:attrNameLst>
                                          <p:attrName>ppt_x</p:attrName>
                                        </p:attrNameLst>
                                      </p:cBhvr>
                                      <p:tavLst>
                                        <p:tav tm="0">
                                          <p:val>
                                            <p:strVal val="0-#ppt_w/2"/>
                                          </p:val>
                                        </p:tav>
                                        <p:tav tm="100000">
                                          <p:val>
                                            <p:strVal val="#ppt_x"/>
                                          </p:val>
                                        </p:tav>
                                      </p:tavLst>
                                    </p:anim>
                                    <p:anim calcmode="lin" valueType="num">
                                      <p:cBhvr additive="base">
                                        <p:cTn id="179" dur="4000" fill="hold"/>
                                        <p:tgtEl>
                                          <p:spTgt spid="94"/>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94"/>
                                        </p:tgtEl>
                                        <p:attrNameLst>
                                          <p:attrName>style.visibility</p:attrName>
                                        </p:attrNameLst>
                                      </p:cBhvr>
                                      <p:to>
                                        <p:strVal val="visible"/>
                                      </p:to>
                                    </p:set>
                                    <p:anim calcmode="lin" valueType="num">
                                      <p:cBhvr>
                                        <p:cTn id="182" dur="4000" fill="hold"/>
                                        <p:tgtEl>
                                          <p:spTgt spid="94"/>
                                        </p:tgtEl>
                                        <p:attrNameLst>
                                          <p:attrName>ppt_w</p:attrName>
                                        </p:attrNameLst>
                                      </p:cBhvr>
                                      <p:tavLst>
                                        <p:tav tm="0" fmla="#ppt_w*sin(2.5*pi*$)">
                                          <p:val>
                                            <p:fltVal val="0"/>
                                          </p:val>
                                        </p:tav>
                                        <p:tav tm="100000">
                                          <p:val>
                                            <p:fltVal val="1"/>
                                          </p:val>
                                        </p:tav>
                                      </p:tavLst>
                                    </p:anim>
                                    <p:anim calcmode="lin" valueType="num">
                                      <p:cBhvr>
                                        <p:cTn id="183" dur="4000" fill="hold"/>
                                        <p:tgtEl>
                                          <p:spTgt spid="94"/>
                                        </p:tgtEl>
                                        <p:attrNameLst>
                                          <p:attrName>ppt_h</p:attrName>
                                        </p:attrNameLst>
                                      </p:cBhvr>
                                      <p:tavLst>
                                        <p:tav tm="0">
                                          <p:val>
                                            <p:strVal val="#ppt_h"/>
                                          </p:val>
                                        </p:tav>
                                        <p:tav tm="100000">
                                          <p:val>
                                            <p:strVal val="#ppt_h"/>
                                          </p:val>
                                        </p:tav>
                                      </p:tavLst>
                                    </p:anim>
                                  </p:childTnLst>
                                </p:cTn>
                              </p:par>
                              <p:par>
                                <p:cTn id="184" presetID="2" presetClass="exit" presetSubtype="8" fill="hold" grpId="2" nodeType="withEffect">
                                  <p:stCondLst>
                                    <p:cond delay="0"/>
                                  </p:stCondLst>
                                  <p:childTnLst>
                                    <p:anim calcmode="lin" valueType="num">
                                      <p:cBhvr additive="base">
                                        <p:cTn id="185" dur="4500"/>
                                        <p:tgtEl>
                                          <p:spTgt spid="94"/>
                                        </p:tgtEl>
                                        <p:attrNameLst>
                                          <p:attrName>ppt_x</p:attrName>
                                        </p:attrNameLst>
                                      </p:cBhvr>
                                      <p:tavLst>
                                        <p:tav tm="0">
                                          <p:val>
                                            <p:strVal val="ppt_x"/>
                                          </p:val>
                                        </p:tav>
                                        <p:tav tm="100000">
                                          <p:val>
                                            <p:strVal val="0-ppt_w/2"/>
                                          </p:val>
                                        </p:tav>
                                      </p:tavLst>
                                    </p:anim>
                                    <p:anim calcmode="lin" valueType="num">
                                      <p:cBhvr additive="base">
                                        <p:cTn id="186" dur="4500"/>
                                        <p:tgtEl>
                                          <p:spTgt spid="94"/>
                                        </p:tgtEl>
                                        <p:attrNameLst>
                                          <p:attrName>ppt_y</p:attrName>
                                        </p:attrNameLst>
                                      </p:cBhvr>
                                      <p:tavLst>
                                        <p:tav tm="0">
                                          <p:val>
                                            <p:strVal val="ppt_y"/>
                                          </p:val>
                                        </p:tav>
                                        <p:tav tm="100000">
                                          <p:val>
                                            <p:strVal val="ppt_y"/>
                                          </p:val>
                                        </p:tav>
                                      </p:tavLst>
                                    </p:anim>
                                    <p:set>
                                      <p:cBhvr>
                                        <p:cTn id="187" dur="1" fill="hold">
                                          <p:stCondLst>
                                            <p:cond delay="4499"/>
                                          </p:stCondLst>
                                        </p:cTn>
                                        <p:tgtEl>
                                          <p:spTgt spid="94"/>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101"/>
                                        </p:tgtEl>
                                        <p:attrNameLst>
                                          <p:attrName>style.visibility</p:attrName>
                                        </p:attrNameLst>
                                      </p:cBhvr>
                                      <p:to>
                                        <p:strVal val="visible"/>
                                      </p:to>
                                    </p:set>
                                    <p:anim calcmode="lin" valueType="num">
                                      <p:cBhvr additive="base">
                                        <p:cTn id="190" dur="4000" fill="hold"/>
                                        <p:tgtEl>
                                          <p:spTgt spid="101"/>
                                        </p:tgtEl>
                                        <p:attrNameLst>
                                          <p:attrName>ppt_x</p:attrName>
                                        </p:attrNameLst>
                                      </p:cBhvr>
                                      <p:tavLst>
                                        <p:tav tm="0">
                                          <p:val>
                                            <p:strVal val="0-#ppt_w/2"/>
                                          </p:val>
                                        </p:tav>
                                        <p:tav tm="100000">
                                          <p:val>
                                            <p:strVal val="#ppt_x"/>
                                          </p:val>
                                        </p:tav>
                                      </p:tavLst>
                                    </p:anim>
                                    <p:anim calcmode="lin" valueType="num">
                                      <p:cBhvr additive="base">
                                        <p:cTn id="191" dur="4000" fill="hold"/>
                                        <p:tgtEl>
                                          <p:spTgt spid="101"/>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101"/>
                                        </p:tgtEl>
                                        <p:attrNameLst>
                                          <p:attrName>style.visibility</p:attrName>
                                        </p:attrNameLst>
                                      </p:cBhvr>
                                      <p:to>
                                        <p:strVal val="visible"/>
                                      </p:to>
                                    </p:set>
                                    <p:anim calcmode="lin" valueType="num">
                                      <p:cBhvr>
                                        <p:cTn id="194" dur="4000" fill="hold"/>
                                        <p:tgtEl>
                                          <p:spTgt spid="101"/>
                                        </p:tgtEl>
                                        <p:attrNameLst>
                                          <p:attrName>ppt_w</p:attrName>
                                        </p:attrNameLst>
                                      </p:cBhvr>
                                      <p:tavLst>
                                        <p:tav tm="0" fmla="#ppt_w*sin(2.5*pi*$)">
                                          <p:val>
                                            <p:fltVal val="0"/>
                                          </p:val>
                                        </p:tav>
                                        <p:tav tm="100000">
                                          <p:val>
                                            <p:fltVal val="1"/>
                                          </p:val>
                                        </p:tav>
                                      </p:tavLst>
                                    </p:anim>
                                    <p:anim calcmode="lin" valueType="num">
                                      <p:cBhvr>
                                        <p:cTn id="195" dur="4000" fill="hold"/>
                                        <p:tgtEl>
                                          <p:spTgt spid="101"/>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101"/>
                                        </p:tgtEl>
                                        <p:attrNameLst>
                                          <p:attrName>ppt_x</p:attrName>
                                        </p:attrNameLst>
                                      </p:cBhvr>
                                      <p:tavLst>
                                        <p:tav tm="0">
                                          <p:val>
                                            <p:strVal val="ppt_x"/>
                                          </p:val>
                                        </p:tav>
                                        <p:tav tm="100000">
                                          <p:val>
                                            <p:strVal val="0-ppt_w/2"/>
                                          </p:val>
                                        </p:tav>
                                      </p:tavLst>
                                    </p:anim>
                                    <p:anim calcmode="lin" valueType="num">
                                      <p:cBhvr additive="base">
                                        <p:cTn id="198" dur="4500"/>
                                        <p:tgtEl>
                                          <p:spTgt spid="101"/>
                                        </p:tgtEl>
                                        <p:attrNameLst>
                                          <p:attrName>ppt_y</p:attrName>
                                        </p:attrNameLst>
                                      </p:cBhvr>
                                      <p:tavLst>
                                        <p:tav tm="0">
                                          <p:val>
                                            <p:strVal val="ppt_y"/>
                                          </p:val>
                                        </p:tav>
                                        <p:tav tm="100000">
                                          <p:val>
                                            <p:strVal val="ppt_y"/>
                                          </p:val>
                                        </p:tav>
                                      </p:tavLst>
                                    </p:anim>
                                    <p:set>
                                      <p:cBhvr>
                                        <p:cTn id="199" dur="1" fill="hold">
                                          <p:stCondLst>
                                            <p:cond delay="4499"/>
                                          </p:stCondLst>
                                        </p:cTn>
                                        <p:tgtEl>
                                          <p:spTgt spid="101"/>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100"/>
                                        </p:tgtEl>
                                        <p:attrNameLst>
                                          <p:attrName>style.visibility</p:attrName>
                                        </p:attrNameLst>
                                      </p:cBhvr>
                                      <p:to>
                                        <p:strVal val="visible"/>
                                      </p:to>
                                    </p:set>
                                    <p:anim calcmode="lin" valueType="num">
                                      <p:cBhvr additive="base">
                                        <p:cTn id="202" dur="4000" fill="hold"/>
                                        <p:tgtEl>
                                          <p:spTgt spid="100"/>
                                        </p:tgtEl>
                                        <p:attrNameLst>
                                          <p:attrName>ppt_x</p:attrName>
                                        </p:attrNameLst>
                                      </p:cBhvr>
                                      <p:tavLst>
                                        <p:tav tm="0">
                                          <p:val>
                                            <p:strVal val="0-#ppt_w/2"/>
                                          </p:val>
                                        </p:tav>
                                        <p:tav tm="100000">
                                          <p:val>
                                            <p:strVal val="#ppt_x"/>
                                          </p:val>
                                        </p:tav>
                                      </p:tavLst>
                                    </p:anim>
                                    <p:anim calcmode="lin" valueType="num">
                                      <p:cBhvr additive="base">
                                        <p:cTn id="203" dur="4000" fill="hold"/>
                                        <p:tgtEl>
                                          <p:spTgt spid="100"/>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100"/>
                                        </p:tgtEl>
                                        <p:attrNameLst>
                                          <p:attrName>style.visibility</p:attrName>
                                        </p:attrNameLst>
                                      </p:cBhvr>
                                      <p:to>
                                        <p:strVal val="visible"/>
                                      </p:to>
                                    </p:set>
                                    <p:anim calcmode="lin" valueType="num">
                                      <p:cBhvr>
                                        <p:cTn id="206" dur="4000" fill="hold"/>
                                        <p:tgtEl>
                                          <p:spTgt spid="100"/>
                                        </p:tgtEl>
                                        <p:attrNameLst>
                                          <p:attrName>ppt_w</p:attrName>
                                        </p:attrNameLst>
                                      </p:cBhvr>
                                      <p:tavLst>
                                        <p:tav tm="0" fmla="#ppt_w*sin(2.5*pi*$)">
                                          <p:val>
                                            <p:fltVal val="0"/>
                                          </p:val>
                                        </p:tav>
                                        <p:tav tm="100000">
                                          <p:val>
                                            <p:fltVal val="1"/>
                                          </p:val>
                                        </p:tav>
                                      </p:tavLst>
                                    </p:anim>
                                    <p:anim calcmode="lin" valueType="num">
                                      <p:cBhvr>
                                        <p:cTn id="207" dur="4000" fill="hold"/>
                                        <p:tgtEl>
                                          <p:spTgt spid="100"/>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100"/>
                                        </p:tgtEl>
                                        <p:attrNameLst>
                                          <p:attrName>ppt_x</p:attrName>
                                        </p:attrNameLst>
                                      </p:cBhvr>
                                      <p:tavLst>
                                        <p:tav tm="0">
                                          <p:val>
                                            <p:strVal val="ppt_x"/>
                                          </p:val>
                                        </p:tav>
                                        <p:tav tm="100000">
                                          <p:val>
                                            <p:strVal val="0-ppt_w/2"/>
                                          </p:val>
                                        </p:tav>
                                      </p:tavLst>
                                    </p:anim>
                                    <p:anim calcmode="lin" valueType="num">
                                      <p:cBhvr additive="base">
                                        <p:cTn id="210" dur="4500"/>
                                        <p:tgtEl>
                                          <p:spTgt spid="100"/>
                                        </p:tgtEl>
                                        <p:attrNameLst>
                                          <p:attrName>ppt_y</p:attrName>
                                        </p:attrNameLst>
                                      </p:cBhvr>
                                      <p:tavLst>
                                        <p:tav tm="0">
                                          <p:val>
                                            <p:strVal val="ppt_y"/>
                                          </p:val>
                                        </p:tav>
                                        <p:tav tm="100000">
                                          <p:val>
                                            <p:strVal val="ppt_y"/>
                                          </p:val>
                                        </p:tav>
                                      </p:tavLst>
                                    </p:anim>
                                    <p:set>
                                      <p:cBhvr>
                                        <p:cTn id="211" dur="1" fill="hold">
                                          <p:stCondLst>
                                            <p:cond delay="4499"/>
                                          </p:stCondLst>
                                        </p:cTn>
                                        <p:tgtEl>
                                          <p:spTgt spid="100"/>
                                        </p:tgtEl>
                                        <p:attrNameLst>
                                          <p:attrName>style.visibility</p:attrName>
                                        </p:attrNameLst>
                                      </p:cBhvr>
                                      <p:to>
                                        <p:strVal val="hidden"/>
                                      </p:to>
                                    </p:set>
                                  </p:childTnLst>
                                </p:cTn>
                              </p:par>
                              <p:par>
                                <p:cTn id="212" presetID="2" presetClass="entr" presetSubtype="8" fill="hold" grpId="0" nodeType="withEffect">
                                  <p:stCondLst>
                                    <p:cond delay="0"/>
                                  </p:stCondLst>
                                  <p:childTnLst>
                                    <p:set>
                                      <p:cBhvr>
                                        <p:cTn id="213" dur="1" fill="hold">
                                          <p:stCondLst>
                                            <p:cond delay="0"/>
                                          </p:stCondLst>
                                        </p:cTn>
                                        <p:tgtEl>
                                          <p:spTgt spid="107"/>
                                        </p:tgtEl>
                                        <p:attrNameLst>
                                          <p:attrName>style.visibility</p:attrName>
                                        </p:attrNameLst>
                                      </p:cBhvr>
                                      <p:to>
                                        <p:strVal val="visible"/>
                                      </p:to>
                                    </p:set>
                                    <p:anim calcmode="lin" valueType="num">
                                      <p:cBhvr additive="base">
                                        <p:cTn id="214" dur="4000" fill="hold"/>
                                        <p:tgtEl>
                                          <p:spTgt spid="107"/>
                                        </p:tgtEl>
                                        <p:attrNameLst>
                                          <p:attrName>ppt_x</p:attrName>
                                        </p:attrNameLst>
                                      </p:cBhvr>
                                      <p:tavLst>
                                        <p:tav tm="0">
                                          <p:val>
                                            <p:strVal val="0-#ppt_w/2"/>
                                          </p:val>
                                        </p:tav>
                                        <p:tav tm="100000">
                                          <p:val>
                                            <p:strVal val="#ppt_x"/>
                                          </p:val>
                                        </p:tav>
                                      </p:tavLst>
                                    </p:anim>
                                    <p:anim calcmode="lin" valueType="num">
                                      <p:cBhvr additive="base">
                                        <p:cTn id="215" dur="4000" fill="hold"/>
                                        <p:tgtEl>
                                          <p:spTgt spid="107"/>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107"/>
                                        </p:tgtEl>
                                        <p:attrNameLst>
                                          <p:attrName>style.visibility</p:attrName>
                                        </p:attrNameLst>
                                      </p:cBhvr>
                                      <p:to>
                                        <p:strVal val="visible"/>
                                      </p:to>
                                    </p:set>
                                    <p:anim calcmode="lin" valueType="num">
                                      <p:cBhvr>
                                        <p:cTn id="218" dur="4000" fill="hold"/>
                                        <p:tgtEl>
                                          <p:spTgt spid="107"/>
                                        </p:tgtEl>
                                        <p:attrNameLst>
                                          <p:attrName>ppt_w</p:attrName>
                                        </p:attrNameLst>
                                      </p:cBhvr>
                                      <p:tavLst>
                                        <p:tav tm="0" fmla="#ppt_w*sin(2.5*pi*$)">
                                          <p:val>
                                            <p:fltVal val="0"/>
                                          </p:val>
                                        </p:tav>
                                        <p:tav tm="100000">
                                          <p:val>
                                            <p:fltVal val="1"/>
                                          </p:val>
                                        </p:tav>
                                      </p:tavLst>
                                    </p:anim>
                                    <p:anim calcmode="lin" valueType="num">
                                      <p:cBhvr>
                                        <p:cTn id="219" dur="4000" fill="hold"/>
                                        <p:tgtEl>
                                          <p:spTgt spid="107"/>
                                        </p:tgtEl>
                                        <p:attrNameLst>
                                          <p:attrName>ppt_h</p:attrName>
                                        </p:attrNameLst>
                                      </p:cBhvr>
                                      <p:tavLst>
                                        <p:tav tm="0">
                                          <p:val>
                                            <p:strVal val="#ppt_h"/>
                                          </p:val>
                                        </p:tav>
                                        <p:tav tm="100000">
                                          <p:val>
                                            <p:strVal val="#ppt_h"/>
                                          </p:val>
                                        </p:tav>
                                      </p:tavLst>
                                    </p:anim>
                                  </p:childTnLst>
                                </p:cTn>
                              </p:par>
                              <p:par>
                                <p:cTn id="220" presetID="2" presetClass="exit" presetSubtype="8" fill="hold" grpId="2" nodeType="withEffect">
                                  <p:stCondLst>
                                    <p:cond delay="0"/>
                                  </p:stCondLst>
                                  <p:childTnLst>
                                    <p:anim calcmode="lin" valueType="num">
                                      <p:cBhvr additive="base">
                                        <p:cTn id="221" dur="4500"/>
                                        <p:tgtEl>
                                          <p:spTgt spid="107"/>
                                        </p:tgtEl>
                                        <p:attrNameLst>
                                          <p:attrName>ppt_x</p:attrName>
                                        </p:attrNameLst>
                                      </p:cBhvr>
                                      <p:tavLst>
                                        <p:tav tm="0">
                                          <p:val>
                                            <p:strVal val="ppt_x"/>
                                          </p:val>
                                        </p:tav>
                                        <p:tav tm="100000">
                                          <p:val>
                                            <p:strVal val="0-ppt_w/2"/>
                                          </p:val>
                                        </p:tav>
                                      </p:tavLst>
                                    </p:anim>
                                    <p:anim calcmode="lin" valueType="num">
                                      <p:cBhvr additive="base">
                                        <p:cTn id="222" dur="4500"/>
                                        <p:tgtEl>
                                          <p:spTgt spid="107"/>
                                        </p:tgtEl>
                                        <p:attrNameLst>
                                          <p:attrName>ppt_y</p:attrName>
                                        </p:attrNameLst>
                                      </p:cBhvr>
                                      <p:tavLst>
                                        <p:tav tm="0">
                                          <p:val>
                                            <p:strVal val="ppt_y"/>
                                          </p:val>
                                        </p:tav>
                                        <p:tav tm="100000">
                                          <p:val>
                                            <p:strVal val="ppt_y"/>
                                          </p:val>
                                        </p:tav>
                                      </p:tavLst>
                                    </p:anim>
                                    <p:set>
                                      <p:cBhvr>
                                        <p:cTn id="223" dur="1" fill="hold">
                                          <p:stCondLst>
                                            <p:cond delay="4499"/>
                                          </p:stCondLst>
                                        </p:cTn>
                                        <p:tgtEl>
                                          <p:spTgt spid="107"/>
                                        </p:tgtEl>
                                        <p:attrNameLst>
                                          <p:attrName>style.visibility</p:attrName>
                                        </p:attrNameLst>
                                      </p:cBhvr>
                                      <p:to>
                                        <p:strVal val="hidden"/>
                                      </p:to>
                                    </p:set>
                                  </p:childTnLst>
                                </p:cTn>
                              </p:par>
                              <p:par>
                                <p:cTn id="224" presetID="2" presetClass="entr" presetSubtype="8" fill="hold" grpId="0" nodeType="withEffect">
                                  <p:stCondLst>
                                    <p:cond delay="0"/>
                                  </p:stCondLst>
                                  <p:childTnLst>
                                    <p:set>
                                      <p:cBhvr>
                                        <p:cTn id="225" dur="1" fill="hold">
                                          <p:stCondLst>
                                            <p:cond delay="0"/>
                                          </p:stCondLst>
                                        </p:cTn>
                                        <p:tgtEl>
                                          <p:spTgt spid="106"/>
                                        </p:tgtEl>
                                        <p:attrNameLst>
                                          <p:attrName>style.visibility</p:attrName>
                                        </p:attrNameLst>
                                      </p:cBhvr>
                                      <p:to>
                                        <p:strVal val="visible"/>
                                      </p:to>
                                    </p:set>
                                    <p:anim calcmode="lin" valueType="num">
                                      <p:cBhvr additive="base">
                                        <p:cTn id="226" dur="4000" fill="hold"/>
                                        <p:tgtEl>
                                          <p:spTgt spid="106"/>
                                        </p:tgtEl>
                                        <p:attrNameLst>
                                          <p:attrName>ppt_x</p:attrName>
                                        </p:attrNameLst>
                                      </p:cBhvr>
                                      <p:tavLst>
                                        <p:tav tm="0">
                                          <p:val>
                                            <p:strVal val="0-#ppt_w/2"/>
                                          </p:val>
                                        </p:tav>
                                        <p:tav tm="100000">
                                          <p:val>
                                            <p:strVal val="#ppt_x"/>
                                          </p:val>
                                        </p:tav>
                                      </p:tavLst>
                                    </p:anim>
                                    <p:anim calcmode="lin" valueType="num">
                                      <p:cBhvr additive="base">
                                        <p:cTn id="227" dur="4000" fill="hold"/>
                                        <p:tgtEl>
                                          <p:spTgt spid="106"/>
                                        </p:tgtEl>
                                        <p:attrNameLst>
                                          <p:attrName>ppt_y</p:attrName>
                                        </p:attrNameLst>
                                      </p:cBhvr>
                                      <p:tavLst>
                                        <p:tav tm="0">
                                          <p:val>
                                            <p:strVal val="#ppt_y"/>
                                          </p:val>
                                        </p:tav>
                                        <p:tav tm="100000">
                                          <p:val>
                                            <p:strVal val="#ppt_y"/>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106"/>
                                        </p:tgtEl>
                                        <p:attrNameLst>
                                          <p:attrName>style.visibility</p:attrName>
                                        </p:attrNameLst>
                                      </p:cBhvr>
                                      <p:to>
                                        <p:strVal val="visible"/>
                                      </p:to>
                                    </p:set>
                                    <p:anim calcmode="lin" valueType="num">
                                      <p:cBhvr>
                                        <p:cTn id="230" dur="4000" fill="hold"/>
                                        <p:tgtEl>
                                          <p:spTgt spid="106"/>
                                        </p:tgtEl>
                                        <p:attrNameLst>
                                          <p:attrName>ppt_w</p:attrName>
                                        </p:attrNameLst>
                                      </p:cBhvr>
                                      <p:tavLst>
                                        <p:tav tm="0" fmla="#ppt_w*sin(2.5*pi*$)">
                                          <p:val>
                                            <p:fltVal val="0"/>
                                          </p:val>
                                        </p:tav>
                                        <p:tav tm="100000">
                                          <p:val>
                                            <p:fltVal val="1"/>
                                          </p:val>
                                        </p:tav>
                                      </p:tavLst>
                                    </p:anim>
                                    <p:anim calcmode="lin" valueType="num">
                                      <p:cBhvr>
                                        <p:cTn id="231" dur="4000" fill="hold"/>
                                        <p:tgtEl>
                                          <p:spTgt spid="106"/>
                                        </p:tgtEl>
                                        <p:attrNameLst>
                                          <p:attrName>ppt_h</p:attrName>
                                        </p:attrNameLst>
                                      </p:cBhvr>
                                      <p:tavLst>
                                        <p:tav tm="0">
                                          <p:val>
                                            <p:strVal val="#ppt_h"/>
                                          </p:val>
                                        </p:tav>
                                        <p:tav tm="100000">
                                          <p:val>
                                            <p:strVal val="#ppt_h"/>
                                          </p:val>
                                        </p:tav>
                                      </p:tavLst>
                                    </p:anim>
                                  </p:childTnLst>
                                </p:cTn>
                              </p:par>
                              <p:par>
                                <p:cTn id="232" presetID="2" presetClass="exit" presetSubtype="8" fill="hold" grpId="2" nodeType="withEffect">
                                  <p:stCondLst>
                                    <p:cond delay="0"/>
                                  </p:stCondLst>
                                  <p:childTnLst>
                                    <p:anim calcmode="lin" valueType="num">
                                      <p:cBhvr additive="base">
                                        <p:cTn id="233" dur="4500"/>
                                        <p:tgtEl>
                                          <p:spTgt spid="106"/>
                                        </p:tgtEl>
                                        <p:attrNameLst>
                                          <p:attrName>ppt_x</p:attrName>
                                        </p:attrNameLst>
                                      </p:cBhvr>
                                      <p:tavLst>
                                        <p:tav tm="0">
                                          <p:val>
                                            <p:strVal val="ppt_x"/>
                                          </p:val>
                                        </p:tav>
                                        <p:tav tm="100000">
                                          <p:val>
                                            <p:strVal val="0-ppt_w/2"/>
                                          </p:val>
                                        </p:tav>
                                      </p:tavLst>
                                    </p:anim>
                                    <p:anim calcmode="lin" valueType="num">
                                      <p:cBhvr additive="base">
                                        <p:cTn id="234" dur="4500"/>
                                        <p:tgtEl>
                                          <p:spTgt spid="106"/>
                                        </p:tgtEl>
                                        <p:attrNameLst>
                                          <p:attrName>ppt_y</p:attrName>
                                        </p:attrNameLst>
                                      </p:cBhvr>
                                      <p:tavLst>
                                        <p:tav tm="0">
                                          <p:val>
                                            <p:strVal val="ppt_y"/>
                                          </p:val>
                                        </p:tav>
                                        <p:tav tm="100000">
                                          <p:val>
                                            <p:strVal val="ppt_y"/>
                                          </p:val>
                                        </p:tav>
                                      </p:tavLst>
                                    </p:anim>
                                    <p:set>
                                      <p:cBhvr>
                                        <p:cTn id="235" dur="1" fill="hold">
                                          <p:stCondLst>
                                            <p:cond delay="4499"/>
                                          </p:stCondLst>
                                        </p:cTn>
                                        <p:tgtEl>
                                          <p:spTgt spid="106"/>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additive="base">
                                        <p:cTn id="238" dur="4000" fill="hold"/>
                                        <p:tgtEl>
                                          <p:spTgt spid="46"/>
                                        </p:tgtEl>
                                        <p:attrNameLst>
                                          <p:attrName>ppt_x</p:attrName>
                                        </p:attrNameLst>
                                      </p:cBhvr>
                                      <p:tavLst>
                                        <p:tav tm="0">
                                          <p:val>
                                            <p:strVal val="0-#ppt_w/2"/>
                                          </p:val>
                                        </p:tav>
                                        <p:tav tm="100000">
                                          <p:val>
                                            <p:strVal val="#ppt_x"/>
                                          </p:val>
                                        </p:tav>
                                      </p:tavLst>
                                    </p:anim>
                                    <p:anim calcmode="lin" valueType="num">
                                      <p:cBhvr additive="base">
                                        <p:cTn id="239" dur="4000" fill="hold"/>
                                        <p:tgtEl>
                                          <p:spTgt spid="46"/>
                                        </p:tgtEl>
                                        <p:attrNameLst>
                                          <p:attrName>ppt_y</p:attrName>
                                        </p:attrNameLst>
                                      </p:cBhvr>
                                      <p:tavLst>
                                        <p:tav tm="0">
                                          <p:val>
                                            <p:strVal val="#ppt_y"/>
                                          </p:val>
                                        </p:tav>
                                        <p:tav tm="100000">
                                          <p:val>
                                            <p:strVal val="#ppt_y"/>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46"/>
                                        </p:tgtEl>
                                        <p:attrNameLst>
                                          <p:attrName>style.visibility</p:attrName>
                                        </p:attrNameLst>
                                      </p:cBhvr>
                                      <p:to>
                                        <p:strVal val="visible"/>
                                      </p:to>
                                    </p:set>
                                    <p:anim calcmode="lin" valueType="num">
                                      <p:cBhvr>
                                        <p:cTn id="242" dur="4000" fill="hold"/>
                                        <p:tgtEl>
                                          <p:spTgt spid="46"/>
                                        </p:tgtEl>
                                        <p:attrNameLst>
                                          <p:attrName>ppt_w</p:attrName>
                                        </p:attrNameLst>
                                      </p:cBhvr>
                                      <p:tavLst>
                                        <p:tav tm="0" fmla="#ppt_w*sin(2.5*pi*$)">
                                          <p:val>
                                            <p:fltVal val="0"/>
                                          </p:val>
                                        </p:tav>
                                        <p:tav tm="100000">
                                          <p:val>
                                            <p:fltVal val="1"/>
                                          </p:val>
                                        </p:tav>
                                      </p:tavLst>
                                    </p:anim>
                                    <p:anim calcmode="lin" valueType="num">
                                      <p:cBhvr>
                                        <p:cTn id="243" dur="4000" fill="hold"/>
                                        <p:tgtEl>
                                          <p:spTgt spid="46"/>
                                        </p:tgtEl>
                                        <p:attrNameLst>
                                          <p:attrName>ppt_h</p:attrName>
                                        </p:attrNameLst>
                                      </p:cBhvr>
                                      <p:tavLst>
                                        <p:tav tm="0">
                                          <p:val>
                                            <p:strVal val="#ppt_h"/>
                                          </p:val>
                                        </p:tav>
                                        <p:tav tm="100000">
                                          <p:val>
                                            <p:strVal val="#ppt_h"/>
                                          </p:val>
                                        </p:tav>
                                      </p:tavLst>
                                    </p:anim>
                                  </p:childTnLst>
                                </p:cTn>
                              </p:par>
                              <p:par>
                                <p:cTn id="244" presetID="2" presetClass="exit" presetSubtype="8" fill="hold" grpId="2" nodeType="withEffect">
                                  <p:stCondLst>
                                    <p:cond delay="0"/>
                                  </p:stCondLst>
                                  <p:childTnLst>
                                    <p:anim calcmode="lin" valueType="num">
                                      <p:cBhvr additive="base">
                                        <p:cTn id="245" dur="4500"/>
                                        <p:tgtEl>
                                          <p:spTgt spid="46"/>
                                        </p:tgtEl>
                                        <p:attrNameLst>
                                          <p:attrName>ppt_x</p:attrName>
                                        </p:attrNameLst>
                                      </p:cBhvr>
                                      <p:tavLst>
                                        <p:tav tm="0">
                                          <p:val>
                                            <p:strVal val="ppt_x"/>
                                          </p:val>
                                        </p:tav>
                                        <p:tav tm="100000">
                                          <p:val>
                                            <p:strVal val="0-ppt_w/2"/>
                                          </p:val>
                                        </p:tav>
                                      </p:tavLst>
                                    </p:anim>
                                    <p:anim calcmode="lin" valueType="num">
                                      <p:cBhvr additive="base">
                                        <p:cTn id="246" dur="4500"/>
                                        <p:tgtEl>
                                          <p:spTgt spid="46"/>
                                        </p:tgtEl>
                                        <p:attrNameLst>
                                          <p:attrName>ppt_y</p:attrName>
                                        </p:attrNameLst>
                                      </p:cBhvr>
                                      <p:tavLst>
                                        <p:tav tm="0">
                                          <p:val>
                                            <p:strVal val="ppt_y"/>
                                          </p:val>
                                        </p:tav>
                                        <p:tav tm="100000">
                                          <p:val>
                                            <p:strVal val="ppt_y"/>
                                          </p:val>
                                        </p:tav>
                                      </p:tavLst>
                                    </p:anim>
                                    <p:set>
                                      <p:cBhvr>
                                        <p:cTn id="247" dur="1" fill="hold">
                                          <p:stCondLst>
                                            <p:cond delay="4499"/>
                                          </p:stCondLst>
                                        </p:cTn>
                                        <p:tgtEl>
                                          <p:spTgt spid="46"/>
                                        </p:tgtEl>
                                        <p:attrNameLst>
                                          <p:attrName>style.visibility</p:attrName>
                                        </p:attrNameLst>
                                      </p:cBhvr>
                                      <p:to>
                                        <p:strVal val="hidden"/>
                                      </p:to>
                                    </p:set>
                                  </p:childTnLst>
                                </p:cTn>
                              </p:par>
                              <p:par>
                                <p:cTn id="248" presetID="2" presetClass="entr" presetSubtype="8"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4000" fill="hold"/>
                                        <p:tgtEl>
                                          <p:spTgt spid="44"/>
                                        </p:tgtEl>
                                        <p:attrNameLst>
                                          <p:attrName>ppt_x</p:attrName>
                                        </p:attrNameLst>
                                      </p:cBhvr>
                                      <p:tavLst>
                                        <p:tav tm="0">
                                          <p:val>
                                            <p:strVal val="0-#ppt_w/2"/>
                                          </p:val>
                                        </p:tav>
                                        <p:tav tm="100000">
                                          <p:val>
                                            <p:strVal val="#ppt_x"/>
                                          </p:val>
                                        </p:tav>
                                      </p:tavLst>
                                    </p:anim>
                                    <p:anim calcmode="lin" valueType="num">
                                      <p:cBhvr additive="base">
                                        <p:cTn id="251" dur="4000" fill="hold"/>
                                        <p:tgtEl>
                                          <p:spTgt spid="44"/>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44"/>
                                        </p:tgtEl>
                                        <p:attrNameLst>
                                          <p:attrName>style.visibility</p:attrName>
                                        </p:attrNameLst>
                                      </p:cBhvr>
                                      <p:to>
                                        <p:strVal val="visible"/>
                                      </p:to>
                                    </p:set>
                                    <p:anim calcmode="lin" valueType="num">
                                      <p:cBhvr>
                                        <p:cTn id="254" dur="4000" fill="hold"/>
                                        <p:tgtEl>
                                          <p:spTgt spid="44"/>
                                        </p:tgtEl>
                                        <p:attrNameLst>
                                          <p:attrName>ppt_w</p:attrName>
                                        </p:attrNameLst>
                                      </p:cBhvr>
                                      <p:tavLst>
                                        <p:tav tm="0" fmla="#ppt_w*sin(2.5*pi*$)">
                                          <p:val>
                                            <p:fltVal val="0"/>
                                          </p:val>
                                        </p:tav>
                                        <p:tav tm="100000">
                                          <p:val>
                                            <p:fltVal val="1"/>
                                          </p:val>
                                        </p:tav>
                                      </p:tavLst>
                                    </p:anim>
                                    <p:anim calcmode="lin" valueType="num">
                                      <p:cBhvr>
                                        <p:cTn id="255" dur="4000" fill="hold"/>
                                        <p:tgtEl>
                                          <p:spTgt spid="44"/>
                                        </p:tgtEl>
                                        <p:attrNameLst>
                                          <p:attrName>ppt_h</p:attrName>
                                        </p:attrNameLst>
                                      </p:cBhvr>
                                      <p:tavLst>
                                        <p:tav tm="0">
                                          <p:val>
                                            <p:strVal val="#ppt_h"/>
                                          </p:val>
                                        </p:tav>
                                        <p:tav tm="100000">
                                          <p:val>
                                            <p:strVal val="#ppt_h"/>
                                          </p:val>
                                        </p:tav>
                                      </p:tavLst>
                                    </p:anim>
                                  </p:childTnLst>
                                </p:cTn>
                              </p:par>
                              <p:par>
                                <p:cTn id="256" presetID="2" presetClass="exit" presetSubtype="8" fill="hold" grpId="2" nodeType="withEffect">
                                  <p:stCondLst>
                                    <p:cond delay="0"/>
                                  </p:stCondLst>
                                  <p:childTnLst>
                                    <p:anim calcmode="lin" valueType="num">
                                      <p:cBhvr additive="base">
                                        <p:cTn id="257" dur="4500"/>
                                        <p:tgtEl>
                                          <p:spTgt spid="44"/>
                                        </p:tgtEl>
                                        <p:attrNameLst>
                                          <p:attrName>ppt_x</p:attrName>
                                        </p:attrNameLst>
                                      </p:cBhvr>
                                      <p:tavLst>
                                        <p:tav tm="0">
                                          <p:val>
                                            <p:strVal val="ppt_x"/>
                                          </p:val>
                                        </p:tav>
                                        <p:tav tm="100000">
                                          <p:val>
                                            <p:strVal val="0-ppt_w/2"/>
                                          </p:val>
                                        </p:tav>
                                      </p:tavLst>
                                    </p:anim>
                                    <p:anim calcmode="lin" valueType="num">
                                      <p:cBhvr additive="base">
                                        <p:cTn id="258" dur="4500"/>
                                        <p:tgtEl>
                                          <p:spTgt spid="44"/>
                                        </p:tgtEl>
                                        <p:attrNameLst>
                                          <p:attrName>ppt_y</p:attrName>
                                        </p:attrNameLst>
                                      </p:cBhvr>
                                      <p:tavLst>
                                        <p:tav tm="0">
                                          <p:val>
                                            <p:strVal val="ppt_y"/>
                                          </p:val>
                                        </p:tav>
                                        <p:tav tm="100000">
                                          <p:val>
                                            <p:strVal val="ppt_y"/>
                                          </p:val>
                                        </p:tav>
                                      </p:tavLst>
                                    </p:anim>
                                    <p:set>
                                      <p:cBhvr>
                                        <p:cTn id="259" dur="1" fill="hold">
                                          <p:stCondLst>
                                            <p:cond delay="4499"/>
                                          </p:stCondLst>
                                        </p:cTn>
                                        <p:tgtEl>
                                          <p:spTgt spid="44"/>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45"/>
                                        </p:tgtEl>
                                        <p:attrNameLst>
                                          <p:attrName>style.visibility</p:attrName>
                                        </p:attrNameLst>
                                      </p:cBhvr>
                                      <p:to>
                                        <p:strVal val="visible"/>
                                      </p:to>
                                    </p:set>
                                    <p:anim calcmode="lin" valueType="num">
                                      <p:cBhvr additive="base">
                                        <p:cTn id="262" dur="4000" fill="hold"/>
                                        <p:tgtEl>
                                          <p:spTgt spid="45"/>
                                        </p:tgtEl>
                                        <p:attrNameLst>
                                          <p:attrName>ppt_x</p:attrName>
                                        </p:attrNameLst>
                                      </p:cBhvr>
                                      <p:tavLst>
                                        <p:tav tm="0">
                                          <p:val>
                                            <p:strVal val="0-#ppt_w/2"/>
                                          </p:val>
                                        </p:tav>
                                        <p:tav tm="100000">
                                          <p:val>
                                            <p:strVal val="#ppt_x"/>
                                          </p:val>
                                        </p:tav>
                                      </p:tavLst>
                                    </p:anim>
                                    <p:anim calcmode="lin" valueType="num">
                                      <p:cBhvr additive="base">
                                        <p:cTn id="263" dur="4000" fill="hold"/>
                                        <p:tgtEl>
                                          <p:spTgt spid="45"/>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45"/>
                                        </p:tgtEl>
                                        <p:attrNameLst>
                                          <p:attrName>style.visibility</p:attrName>
                                        </p:attrNameLst>
                                      </p:cBhvr>
                                      <p:to>
                                        <p:strVal val="visible"/>
                                      </p:to>
                                    </p:set>
                                    <p:anim calcmode="lin" valueType="num">
                                      <p:cBhvr>
                                        <p:cTn id="266" dur="4000" fill="hold"/>
                                        <p:tgtEl>
                                          <p:spTgt spid="45"/>
                                        </p:tgtEl>
                                        <p:attrNameLst>
                                          <p:attrName>ppt_w</p:attrName>
                                        </p:attrNameLst>
                                      </p:cBhvr>
                                      <p:tavLst>
                                        <p:tav tm="0" fmla="#ppt_w*sin(2.5*pi*$)">
                                          <p:val>
                                            <p:fltVal val="0"/>
                                          </p:val>
                                        </p:tav>
                                        <p:tav tm="100000">
                                          <p:val>
                                            <p:fltVal val="1"/>
                                          </p:val>
                                        </p:tav>
                                      </p:tavLst>
                                    </p:anim>
                                    <p:anim calcmode="lin" valueType="num">
                                      <p:cBhvr>
                                        <p:cTn id="267" dur="4000" fill="hold"/>
                                        <p:tgtEl>
                                          <p:spTgt spid="45"/>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4500"/>
                                        <p:tgtEl>
                                          <p:spTgt spid="45"/>
                                        </p:tgtEl>
                                        <p:attrNameLst>
                                          <p:attrName>ppt_x</p:attrName>
                                        </p:attrNameLst>
                                      </p:cBhvr>
                                      <p:tavLst>
                                        <p:tav tm="0">
                                          <p:val>
                                            <p:strVal val="ppt_x"/>
                                          </p:val>
                                        </p:tav>
                                        <p:tav tm="100000">
                                          <p:val>
                                            <p:strVal val="0-ppt_w/2"/>
                                          </p:val>
                                        </p:tav>
                                      </p:tavLst>
                                    </p:anim>
                                    <p:anim calcmode="lin" valueType="num">
                                      <p:cBhvr additive="base">
                                        <p:cTn id="270" dur="4500"/>
                                        <p:tgtEl>
                                          <p:spTgt spid="45"/>
                                        </p:tgtEl>
                                        <p:attrNameLst>
                                          <p:attrName>ppt_y</p:attrName>
                                        </p:attrNameLst>
                                      </p:cBhvr>
                                      <p:tavLst>
                                        <p:tav tm="0">
                                          <p:val>
                                            <p:strVal val="ppt_y"/>
                                          </p:val>
                                        </p:tav>
                                        <p:tav tm="100000">
                                          <p:val>
                                            <p:strVal val="ppt_y"/>
                                          </p:val>
                                        </p:tav>
                                      </p:tavLst>
                                    </p:anim>
                                    <p:set>
                                      <p:cBhvr>
                                        <p:cTn id="271" dur="1" fill="hold">
                                          <p:stCondLst>
                                            <p:cond delay="4499"/>
                                          </p:stCondLst>
                                        </p:cTn>
                                        <p:tgtEl>
                                          <p:spTgt spid="45"/>
                                        </p:tgtEl>
                                        <p:attrNameLst>
                                          <p:attrName>style.visibility</p:attrName>
                                        </p:attrNameLst>
                                      </p:cBhvr>
                                      <p:to>
                                        <p:strVal val="hidden"/>
                                      </p:to>
                                    </p:set>
                                  </p:childTnLst>
                                </p:cTn>
                              </p:par>
                              <p:par>
                                <p:cTn id="272" presetID="2" presetClass="entr" presetSubtype="8" fill="hold" grpId="0" nodeType="withEffect">
                                  <p:stCondLst>
                                    <p:cond delay="0"/>
                                  </p:stCondLst>
                                  <p:childTnLst>
                                    <p:set>
                                      <p:cBhvr>
                                        <p:cTn id="273" dur="1" fill="hold">
                                          <p:stCondLst>
                                            <p:cond delay="0"/>
                                          </p:stCondLst>
                                        </p:cTn>
                                        <p:tgtEl>
                                          <p:spTgt spid="60"/>
                                        </p:tgtEl>
                                        <p:attrNameLst>
                                          <p:attrName>style.visibility</p:attrName>
                                        </p:attrNameLst>
                                      </p:cBhvr>
                                      <p:to>
                                        <p:strVal val="visible"/>
                                      </p:to>
                                    </p:set>
                                    <p:anim calcmode="lin" valueType="num">
                                      <p:cBhvr additive="base">
                                        <p:cTn id="274" dur="4000" fill="hold"/>
                                        <p:tgtEl>
                                          <p:spTgt spid="60"/>
                                        </p:tgtEl>
                                        <p:attrNameLst>
                                          <p:attrName>ppt_x</p:attrName>
                                        </p:attrNameLst>
                                      </p:cBhvr>
                                      <p:tavLst>
                                        <p:tav tm="0">
                                          <p:val>
                                            <p:strVal val="0-#ppt_w/2"/>
                                          </p:val>
                                        </p:tav>
                                        <p:tav tm="100000">
                                          <p:val>
                                            <p:strVal val="#ppt_x"/>
                                          </p:val>
                                        </p:tav>
                                      </p:tavLst>
                                    </p:anim>
                                    <p:anim calcmode="lin" valueType="num">
                                      <p:cBhvr additive="base">
                                        <p:cTn id="275" dur="4000" fill="hold"/>
                                        <p:tgtEl>
                                          <p:spTgt spid="60"/>
                                        </p:tgtEl>
                                        <p:attrNameLst>
                                          <p:attrName>ppt_y</p:attrName>
                                        </p:attrNameLst>
                                      </p:cBhvr>
                                      <p:tavLst>
                                        <p:tav tm="0">
                                          <p:val>
                                            <p:strVal val="#ppt_y"/>
                                          </p:val>
                                        </p:tav>
                                        <p:tav tm="100000">
                                          <p:val>
                                            <p:strVal val="#ppt_y"/>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60"/>
                                        </p:tgtEl>
                                        <p:attrNameLst>
                                          <p:attrName>style.visibility</p:attrName>
                                        </p:attrNameLst>
                                      </p:cBhvr>
                                      <p:to>
                                        <p:strVal val="visible"/>
                                      </p:to>
                                    </p:set>
                                    <p:anim calcmode="lin" valueType="num">
                                      <p:cBhvr>
                                        <p:cTn id="278" dur="4000" fill="hold"/>
                                        <p:tgtEl>
                                          <p:spTgt spid="60"/>
                                        </p:tgtEl>
                                        <p:attrNameLst>
                                          <p:attrName>ppt_w</p:attrName>
                                        </p:attrNameLst>
                                      </p:cBhvr>
                                      <p:tavLst>
                                        <p:tav tm="0" fmla="#ppt_w*sin(2.5*pi*$)">
                                          <p:val>
                                            <p:fltVal val="0"/>
                                          </p:val>
                                        </p:tav>
                                        <p:tav tm="100000">
                                          <p:val>
                                            <p:fltVal val="1"/>
                                          </p:val>
                                        </p:tav>
                                      </p:tavLst>
                                    </p:anim>
                                    <p:anim calcmode="lin" valueType="num">
                                      <p:cBhvr>
                                        <p:cTn id="279" dur="4000" fill="hold"/>
                                        <p:tgtEl>
                                          <p:spTgt spid="60"/>
                                        </p:tgtEl>
                                        <p:attrNameLst>
                                          <p:attrName>ppt_h</p:attrName>
                                        </p:attrNameLst>
                                      </p:cBhvr>
                                      <p:tavLst>
                                        <p:tav tm="0">
                                          <p:val>
                                            <p:strVal val="#ppt_h"/>
                                          </p:val>
                                        </p:tav>
                                        <p:tav tm="100000">
                                          <p:val>
                                            <p:strVal val="#ppt_h"/>
                                          </p:val>
                                        </p:tav>
                                      </p:tavLst>
                                    </p:anim>
                                  </p:childTnLst>
                                </p:cTn>
                              </p:par>
                              <p:par>
                                <p:cTn id="280" presetID="2" presetClass="exit" presetSubtype="8" fill="hold" grpId="2" nodeType="withEffect">
                                  <p:stCondLst>
                                    <p:cond delay="0"/>
                                  </p:stCondLst>
                                  <p:childTnLst>
                                    <p:anim calcmode="lin" valueType="num">
                                      <p:cBhvr additive="base">
                                        <p:cTn id="281" dur="4500"/>
                                        <p:tgtEl>
                                          <p:spTgt spid="60"/>
                                        </p:tgtEl>
                                        <p:attrNameLst>
                                          <p:attrName>ppt_x</p:attrName>
                                        </p:attrNameLst>
                                      </p:cBhvr>
                                      <p:tavLst>
                                        <p:tav tm="0">
                                          <p:val>
                                            <p:strVal val="ppt_x"/>
                                          </p:val>
                                        </p:tav>
                                        <p:tav tm="100000">
                                          <p:val>
                                            <p:strVal val="0-ppt_w/2"/>
                                          </p:val>
                                        </p:tav>
                                      </p:tavLst>
                                    </p:anim>
                                    <p:anim calcmode="lin" valueType="num">
                                      <p:cBhvr additive="base">
                                        <p:cTn id="282" dur="4500"/>
                                        <p:tgtEl>
                                          <p:spTgt spid="60"/>
                                        </p:tgtEl>
                                        <p:attrNameLst>
                                          <p:attrName>ppt_y</p:attrName>
                                        </p:attrNameLst>
                                      </p:cBhvr>
                                      <p:tavLst>
                                        <p:tav tm="0">
                                          <p:val>
                                            <p:strVal val="ppt_y"/>
                                          </p:val>
                                        </p:tav>
                                        <p:tav tm="100000">
                                          <p:val>
                                            <p:strVal val="ppt_y"/>
                                          </p:val>
                                        </p:tav>
                                      </p:tavLst>
                                    </p:anim>
                                    <p:set>
                                      <p:cBhvr>
                                        <p:cTn id="283" dur="1" fill="hold">
                                          <p:stCondLst>
                                            <p:cond delay="4499"/>
                                          </p:stCondLst>
                                        </p:cTn>
                                        <p:tgtEl>
                                          <p:spTgt spid="60"/>
                                        </p:tgtEl>
                                        <p:attrNameLst>
                                          <p:attrName>style.visibility</p:attrName>
                                        </p:attrNameLst>
                                      </p:cBhvr>
                                      <p:to>
                                        <p:strVal val="hidden"/>
                                      </p:to>
                                    </p:set>
                                  </p:childTnLst>
                                </p:cTn>
                              </p:par>
                              <p:par>
                                <p:cTn id="284" presetID="2" presetClass="entr" presetSubtype="8" fill="hold" grpId="0" nodeType="withEffect">
                                  <p:stCondLst>
                                    <p:cond delay="0"/>
                                  </p:stCondLst>
                                  <p:childTnLst>
                                    <p:set>
                                      <p:cBhvr>
                                        <p:cTn id="285" dur="1" fill="hold">
                                          <p:stCondLst>
                                            <p:cond delay="0"/>
                                          </p:stCondLst>
                                        </p:cTn>
                                        <p:tgtEl>
                                          <p:spTgt spid="58"/>
                                        </p:tgtEl>
                                        <p:attrNameLst>
                                          <p:attrName>style.visibility</p:attrName>
                                        </p:attrNameLst>
                                      </p:cBhvr>
                                      <p:to>
                                        <p:strVal val="visible"/>
                                      </p:to>
                                    </p:set>
                                    <p:anim calcmode="lin" valueType="num">
                                      <p:cBhvr additive="base">
                                        <p:cTn id="286" dur="4000" fill="hold"/>
                                        <p:tgtEl>
                                          <p:spTgt spid="58"/>
                                        </p:tgtEl>
                                        <p:attrNameLst>
                                          <p:attrName>ppt_x</p:attrName>
                                        </p:attrNameLst>
                                      </p:cBhvr>
                                      <p:tavLst>
                                        <p:tav tm="0">
                                          <p:val>
                                            <p:strVal val="0-#ppt_w/2"/>
                                          </p:val>
                                        </p:tav>
                                        <p:tav tm="100000">
                                          <p:val>
                                            <p:strVal val="#ppt_x"/>
                                          </p:val>
                                        </p:tav>
                                      </p:tavLst>
                                    </p:anim>
                                    <p:anim calcmode="lin" valueType="num">
                                      <p:cBhvr additive="base">
                                        <p:cTn id="287" dur="4000" fill="hold"/>
                                        <p:tgtEl>
                                          <p:spTgt spid="58"/>
                                        </p:tgtEl>
                                        <p:attrNameLst>
                                          <p:attrName>ppt_y</p:attrName>
                                        </p:attrNameLst>
                                      </p:cBhvr>
                                      <p:tavLst>
                                        <p:tav tm="0">
                                          <p:val>
                                            <p:strVal val="#ppt_y"/>
                                          </p:val>
                                        </p:tav>
                                        <p:tav tm="100000">
                                          <p:val>
                                            <p:strVal val="#ppt_y"/>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58"/>
                                        </p:tgtEl>
                                        <p:attrNameLst>
                                          <p:attrName>style.visibility</p:attrName>
                                        </p:attrNameLst>
                                      </p:cBhvr>
                                      <p:to>
                                        <p:strVal val="visible"/>
                                      </p:to>
                                    </p:set>
                                    <p:anim calcmode="lin" valueType="num">
                                      <p:cBhvr>
                                        <p:cTn id="290" dur="4000" fill="hold"/>
                                        <p:tgtEl>
                                          <p:spTgt spid="58"/>
                                        </p:tgtEl>
                                        <p:attrNameLst>
                                          <p:attrName>ppt_w</p:attrName>
                                        </p:attrNameLst>
                                      </p:cBhvr>
                                      <p:tavLst>
                                        <p:tav tm="0" fmla="#ppt_w*sin(2.5*pi*$)">
                                          <p:val>
                                            <p:fltVal val="0"/>
                                          </p:val>
                                        </p:tav>
                                        <p:tav tm="100000">
                                          <p:val>
                                            <p:fltVal val="1"/>
                                          </p:val>
                                        </p:tav>
                                      </p:tavLst>
                                    </p:anim>
                                    <p:anim calcmode="lin" valueType="num">
                                      <p:cBhvr>
                                        <p:cTn id="291" dur="4000" fill="hold"/>
                                        <p:tgtEl>
                                          <p:spTgt spid="58"/>
                                        </p:tgtEl>
                                        <p:attrNameLst>
                                          <p:attrName>ppt_h</p:attrName>
                                        </p:attrNameLst>
                                      </p:cBhvr>
                                      <p:tavLst>
                                        <p:tav tm="0">
                                          <p:val>
                                            <p:strVal val="#ppt_h"/>
                                          </p:val>
                                        </p:tav>
                                        <p:tav tm="100000">
                                          <p:val>
                                            <p:strVal val="#ppt_h"/>
                                          </p:val>
                                        </p:tav>
                                      </p:tavLst>
                                    </p:anim>
                                  </p:childTnLst>
                                </p:cTn>
                              </p:par>
                              <p:par>
                                <p:cTn id="292" presetID="2" presetClass="exit" presetSubtype="8" fill="hold" grpId="2" nodeType="withEffect">
                                  <p:stCondLst>
                                    <p:cond delay="0"/>
                                  </p:stCondLst>
                                  <p:childTnLst>
                                    <p:anim calcmode="lin" valueType="num">
                                      <p:cBhvr additive="base">
                                        <p:cTn id="293" dur="4500"/>
                                        <p:tgtEl>
                                          <p:spTgt spid="58"/>
                                        </p:tgtEl>
                                        <p:attrNameLst>
                                          <p:attrName>ppt_x</p:attrName>
                                        </p:attrNameLst>
                                      </p:cBhvr>
                                      <p:tavLst>
                                        <p:tav tm="0">
                                          <p:val>
                                            <p:strVal val="ppt_x"/>
                                          </p:val>
                                        </p:tav>
                                        <p:tav tm="100000">
                                          <p:val>
                                            <p:strVal val="0-ppt_w/2"/>
                                          </p:val>
                                        </p:tav>
                                      </p:tavLst>
                                    </p:anim>
                                    <p:anim calcmode="lin" valueType="num">
                                      <p:cBhvr additive="base">
                                        <p:cTn id="294" dur="4500"/>
                                        <p:tgtEl>
                                          <p:spTgt spid="58"/>
                                        </p:tgtEl>
                                        <p:attrNameLst>
                                          <p:attrName>ppt_y</p:attrName>
                                        </p:attrNameLst>
                                      </p:cBhvr>
                                      <p:tavLst>
                                        <p:tav tm="0">
                                          <p:val>
                                            <p:strVal val="ppt_y"/>
                                          </p:val>
                                        </p:tav>
                                        <p:tav tm="100000">
                                          <p:val>
                                            <p:strVal val="ppt_y"/>
                                          </p:val>
                                        </p:tav>
                                      </p:tavLst>
                                    </p:anim>
                                    <p:set>
                                      <p:cBhvr>
                                        <p:cTn id="295" dur="1" fill="hold">
                                          <p:stCondLst>
                                            <p:cond delay="4499"/>
                                          </p:stCondLst>
                                        </p:cTn>
                                        <p:tgtEl>
                                          <p:spTgt spid="58"/>
                                        </p:tgtEl>
                                        <p:attrNameLst>
                                          <p:attrName>style.visibility</p:attrName>
                                        </p:attrNameLst>
                                      </p:cBhvr>
                                      <p:to>
                                        <p:strVal val="hidden"/>
                                      </p:to>
                                    </p:set>
                                  </p:childTnLst>
                                </p:cTn>
                              </p:par>
                              <p:par>
                                <p:cTn id="296" presetID="2" presetClass="entr" presetSubtype="8" fill="hold" grpId="0" nodeType="withEffect">
                                  <p:stCondLst>
                                    <p:cond delay="0"/>
                                  </p:stCondLst>
                                  <p:childTnLst>
                                    <p:set>
                                      <p:cBhvr>
                                        <p:cTn id="297" dur="1" fill="hold">
                                          <p:stCondLst>
                                            <p:cond delay="0"/>
                                          </p:stCondLst>
                                        </p:cTn>
                                        <p:tgtEl>
                                          <p:spTgt spid="59"/>
                                        </p:tgtEl>
                                        <p:attrNameLst>
                                          <p:attrName>style.visibility</p:attrName>
                                        </p:attrNameLst>
                                      </p:cBhvr>
                                      <p:to>
                                        <p:strVal val="visible"/>
                                      </p:to>
                                    </p:set>
                                    <p:anim calcmode="lin" valueType="num">
                                      <p:cBhvr additive="base">
                                        <p:cTn id="298" dur="4000" fill="hold"/>
                                        <p:tgtEl>
                                          <p:spTgt spid="59"/>
                                        </p:tgtEl>
                                        <p:attrNameLst>
                                          <p:attrName>ppt_x</p:attrName>
                                        </p:attrNameLst>
                                      </p:cBhvr>
                                      <p:tavLst>
                                        <p:tav tm="0">
                                          <p:val>
                                            <p:strVal val="0-#ppt_w/2"/>
                                          </p:val>
                                        </p:tav>
                                        <p:tav tm="100000">
                                          <p:val>
                                            <p:strVal val="#ppt_x"/>
                                          </p:val>
                                        </p:tav>
                                      </p:tavLst>
                                    </p:anim>
                                    <p:anim calcmode="lin" valueType="num">
                                      <p:cBhvr additive="base">
                                        <p:cTn id="299" dur="4000" fill="hold"/>
                                        <p:tgtEl>
                                          <p:spTgt spid="59"/>
                                        </p:tgtEl>
                                        <p:attrNameLst>
                                          <p:attrName>ppt_y</p:attrName>
                                        </p:attrNameLst>
                                      </p:cBhvr>
                                      <p:tavLst>
                                        <p:tav tm="0">
                                          <p:val>
                                            <p:strVal val="#ppt_y"/>
                                          </p:val>
                                        </p:tav>
                                        <p:tav tm="100000">
                                          <p:val>
                                            <p:strVal val="#ppt_y"/>
                                          </p:val>
                                        </p:tav>
                                      </p:tavLst>
                                    </p:anim>
                                  </p:childTnLst>
                                </p:cTn>
                              </p:par>
                              <p:par>
                                <p:cTn id="300" presetID="19" presetClass="entr" presetSubtype="10" fill="hold" grpId="1" nodeType="withEffect">
                                  <p:stCondLst>
                                    <p:cond delay="0"/>
                                  </p:stCondLst>
                                  <p:childTnLst>
                                    <p:set>
                                      <p:cBhvr>
                                        <p:cTn id="301" dur="1" fill="hold">
                                          <p:stCondLst>
                                            <p:cond delay="0"/>
                                          </p:stCondLst>
                                        </p:cTn>
                                        <p:tgtEl>
                                          <p:spTgt spid="59"/>
                                        </p:tgtEl>
                                        <p:attrNameLst>
                                          <p:attrName>style.visibility</p:attrName>
                                        </p:attrNameLst>
                                      </p:cBhvr>
                                      <p:to>
                                        <p:strVal val="visible"/>
                                      </p:to>
                                    </p:set>
                                    <p:anim calcmode="lin" valueType="num">
                                      <p:cBhvr>
                                        <p:cTn id="302" dur="4000" fill="hold"/>
                                        <p:tgtEl>
                                          <p:spTgt spid="59"/>
                                        </p:tgtEl>
                                        <p:attrNameLst>
                                          <p:attrName>ppt_w</p:attrName>
                                        </p:attrNameLst>
                                      </p:cBhvr>
                                      <p:tavLst>
                                        <p:tav tm="0" fmla="#ppt_w*sin(2.5*pi*$)">
                                          <p:val>
                                            <p:fltVal val="0"/>
                                          </p:val>
                                        </p:tav>
                                        <p:tav tm="100000">
                                          <p:val>
                                            <p:fltVal val="1"/>
                                          </p:val>
                                        </p:tav>
                                      </p:tavLst>
                                    </p:anim>
                                    <p:anim calcmode="lin" valueType="num">
                                      <p:cBhvr>
                                        <p:cTn id="303" dur="4000" fill="hold"/>
                                        <p:tgtEl>
                                          <p:spTgt spid="59"/>
                                        </p:tgtEl>
                                        <p:attrNameLst>
                                          <p:attrName>ppt_h</p:attrName>
                                        </p:attrNameLst>
                                      </p:cBhvr>
                                      <p:tavLst>
                                        <p:tav tm="0">
                                          <p:val>
                                            <p:strVal val="#ppt_h"/>
                                          </p:val>
                                        </p:tav>
                                        <p:tav tm="100000">
                                          <p:val>
                                            <p:strVal val="#ppt_h"/>
                                          </p:val>
                                        </p:tav>
                                      </p:tavLst>
                                    </p:anim>
                                  </p:childTnLst>
                                </p:cTn>
                              </p:par>
                              <p:par>
                                <p:cTn id="304" presetID="2" presetClass="exit" presetSubtype="8" fill="hold" grpId="2" nodeType="withEffect">
                                  <p:stCondLst>
                                    <p:cond delay="0"/>
                                  </p:stCondLst>
                                  <p:childTnLst>
                                    <p:anim calcmode="lin" valueType="num">
                                      <p:cBhvr additive="base">
                                        <p:cTn id="305" dur="4500"/>
                                        <p:tgtEl>
                                          <p:spTgt spid="59"/>
                                        </p:tgtEl>
                                        <p:attrNameLst>
                                          <p:attrName>ppt_x</p:attrName>
                                        </p:attrNameLst>
                                      </p:cBhvr>
                                      <p:tavLst>
                                        <p:tav tm="0">
                                          <p:val>
                                            <p:strVal val="ppt_x"/>
                                          </p:val>
                                        </p:tav>
                                        <p:tav tm="100000">
                                          <p:val>
                                            <p:strVal val="0-ppt_w/2"/>
                                          </p:val>
                                        </p:tav>
                                      </p:tavLst>
                                    </p:anim>
                                    <p:anim calcmode="lin" valueType="num">
                                      <p:cBhvr additive="base">
                                        <p:cTn id="306" dur="4500"/>
                                        <p:tgtEl>
                                          <p:spTgt spid="59"/>
                                        </p:tgtEl>
                                        <p:attrNameLst>
                                          <p:attrName>ppt_y</p:attrName>
                                        </p:attrNameLst>
                                      </p:cBhvr>
                                      <p:tavLst>
                                        <p:tav tm="0">
                                          <p:val>
                                            <p:strVal val="ppt_y"/>
                                          </p:val>
                                        </p:tav>
                                        <p:tav tm="100000">
                                          <p:val>
                                            <p:strVal val="ppt_y"/>
                                          </p:val>
                                        </p:tav>
                                      </p:tavLst>
                                    </p:anim>
                                    <p:set>
                                      <p:cBhvr>
                                        <p:cTn id="307" dur="1" fill="hold">
                                          <p:stCondLst>
                                            <p:cond delay="4499"/>
                                          </p:stCondLst>
                                        </p:cTn>
                                        <p:tgtEl>
                                          <p:spTgt spid="59"/>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74"/>
                                        </p:tgtEl>
                                        <p:attrNameLst>
                                          <p:attrName>style.visibility</p:attrName>
                                        </p:attrNameLst>
                                      </p:cBhvr>
                                      <p:to>
                                        <p:strVal val="visible"/>
                                      </p:to>
                                    </p:set>
                                    <p:anim calcmode="lin" valueType="num">
                                      <p:cBhvr additive="base">
                                        <p:cTn id="310" dur="4000" fill="hold"/>
                                        <p:tgtEl>
                                          <p:spTgt spid="74"/>
                                        </p:tgtEl>
                                        <p:attrNameLst>
                                          <p:attrName>ppt_x</p:attrName>
                                        </p:attrNameLst>
                                      </p:cBhvr>
                                      <p:tavLst>
                                        <p:tav tm="0">
                                          <p:val>
                                            <p:strVal val="0-#ppt_w/2"/>
                                          </p:val>
                                        </p:tav>
                                        <p:tav tm="100000">
                                          <p:val>
                                            <p:strVal val="#ppt_x"/>
                                          </p:val>
                                        </p:tav>
                                      </p:tavLst>
                                    </p:anim>
                                    <p:anim calcmode="lin" valueType="num">
                                      <p:cBhvr additive="base">
                                        <p:cTn id="311" dur="4000" fill="hold"/>
                                        <p:tgtEl>
                                          <p:spTgt spid="74"/>
                                        </p:tgtEl>
                                        <p:attrNameLst>
                                          <p:attrName>ppt_y</p:attrName>
                                        </p:attrNameLst>
                                      </p:cBhvr>
                                      <p:tavLst>
                                        <p:tav tm="0">
                                          <p:val>
                                            <p:strVal val="#ppt_y"/>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74"/>
                                        </p:tgtEl>
                                        <p:attrNameLst>
                                          <p:attrName>style.visibility</p:attrName>
                                        </p:attrNameLst>
                                      </p:cBhvr>
                                      <p:to>
                                        <p:strVal val="visible"/>
                                      </p:to>
                                    </p:set>
                                    <p:anim calcmode="lin" valueType="num">
                                      <p:cBhvr>
                                        <p:cTn id="314" dur="4000" fill="hold"/>
                                        <p:tgtEl>
                                          <p:spTgt spid="74"/>
                                        </p:tgtEl>
                                        <p:attrNameLst>
                                          <p:attrName>ppt_w</p:attrName>
                                        </p:attrNameLst>
                                      </p:cBhvr>
                                      <p:tavLst>
                                        <p:tav tm="0" fmla="#ppt_w*sin(2.5*pi*$)">
                                          <p:val>
                                            <p:fltVal val="0"/>
                                          </p:val>
                                        </p:tav>
                                        <p:tav tm="100000">
                                          <p:val>
                                            <p:fltVal val="1"/>
                                          </p:val>
                                        </p:tav>
                                      </p:tavLst>
                                    </p:anim>
                                    <p:anim calcmode="lin" valueType="num">
                                      <p:cBhvr>
                                        <p:cTn id="315" dur="4000" fill="hold"/>
                                        <p:tgtEl>
                                          <p:spTgt spid="74"/>
                                        </p:tgtEl>
                                        <p:attrNameLst>
                                          <p:attrName>ppt_h</p:attrName>
                                        </p:attrNameLst>
                                      </p:cBhvr>
                                      <p:tavLst>
                                        <p:tav tm="0">
                                          <p:val>
                                            <p:strVal val="#ppt_h"/>
                                          </p:val>
                                        </p:tav>
                                        <p:tav tm="100000">
                                          <p:val>
                                            <p:strVal val="#ppt_h"/>
                                          </p:val>
                                        </p:tav>
                                      </p:tavLst>
                                    </p:anim>
                                  </p:childTnLst>
                                </p:cTn>
                              </p:par>
                              <p:par>
                                <p:cTn id="316" presetID="2" presetClass="exit" presetSubtype="8" fill="hold" grpId="2" nodeType="withEffect">
                                  <p:stCondLst>
                                    <p:cond delay="0"/>
                                  </p:stCondLst>
                                  <p:childTnLst>
                                    <p:anim calcmode="lin" valueType="num">
                                      <p:cBhvr additive="base">
                                        <p:cTn id="317" dur="4500"/>
                                        <p:tgtEl>
                                          <p:spTgt spid="74"/>
                                        </p:tgtEl>
                                        <p:attrNameLst>
                                          <p:attrName>ppt_x</p:attrName>
                                        </p:attrNameLst>
                                      </p:cBhvr>
                                      <p:tavLst>
                                        <p:tav tm="0">
                                          <p:val>
                                            <p:strVal val="ppt_x"/>
                                          </p:val>
                                        </p:tav>
                                        <p:tav tm="100000">
                                          <p:val>
                                            <p:strVal val="0-ppt_w/2"/>
                                          </p:val>
                                        </p:tav>
                                      </p:tavLst>
                                    </p:anim>
                                    <p:anim calcmode="lin" valueType="num">
                                      <p:cBhvr additive="base">
                                        <p:cTn id="318" dur="4500"/>
                                        <p:tgtEl>
                                          <p:spTgt spid="74"/>
                                        </p:tgtEl>
                                        <p:attrNameLst>
                                          <p:attrName>ppt_y</p:attrName>
                                        </p:attrNameLst>
                                      </p:cBhvr>
                                      <p:tavLst>
                                        <p:tav tm="0">
                                          <p:val>
                                            <p:strVal val="ppt_y"/>
                                          </p:val>
                                        </p:tav>
                                        <p:tav tm="100000">
                                          <p:val>
                                            <p:strVal val="ppt_y"/>
                                          </p:val>
                                        </p:tav>
                                      </p:tavLst>
                                    </p:anim>
                                    <p:set>
                                      <p:cBhvr>
                                        <p:cTn id="319" dur="1" fill="hold">
                                          <p:stCondLst>
                                            <p:cond delay="4499"/>
                                          </p:stCondLst>
                                        </p:cTn>
                                        <p:tgtEl>
                                          <p:spTgt spid="74"/>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72"/>
                                        </p:tgtEl>
                                        <p:attrNameLst>
                                          <p:attrName>style.visibility</p:attrName>
                                        </p:attrNameLst>
                                      </p:cBhvr>
                                      <p:to>
                                        <p:strVal val="visible"/>
                                      </p:to>
                                    </p:set>
                                    <p:anim calcmode="lin" valueType="num">
                                      <p:cBhvr additive="base">
                                        <p:cTn id="322" dur="4000" fill="hold"/>
                                        <p:tgtEl>
                                          <p:spTgt spid="72"/>
                                        </p:tgtEl>
                                        <p:attrNameLst>
                                          <p:attrName>ppt_x</p:attrName>
                                        </p:attrNameLst>
                                      </p:cBhvr>
                                      <p:tavLst>
                                        <p:tav tm="0">
                                          <p:val>
                                            <p:strVal val="0-#ppt_w/2"/>
                                          </p:val>
                                        </p:tav>
                                        <p:tav tm="100000">
                                          <p:val>
                                            <p:strVal val="#ppt_x"/>
                                          </p:val>
                                        </p:tav>
                                      </p:tavLst>
                                    </p:anim>
                                    <p:anim calcmode="lin" valueType="num">
                                      <p:cBhvr additive="base">
                                        <p:cTn id="323" dur="4000" fill="hold"/>
                                        <p:tgtEl>
                                          <p:spTgt spid="7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p:cTn id="326" dur="4000" fill="hold"/>
                                        <p:tgtEl>
                                          <p:spTgt spid="72"/>
                                        </p:tgtEl>
                                        <p:attrNameLst>
                                          <p:attrName>ppt_w</p:attrName>
                                        </p:attrNameLst>
                                      </p:cBhvr>
                                      <p:tavLst>
                                        <p:tav tm="0" fmla="#ppt_w*sin(2.5*pi*$)">
                                          <p:val>
                                            <p:fltVal val="0"/>
                                          </p:val>
                                        </p:tav>
                                        <p:tav tm="100000">
                                          <p:val>
                                            <p:fltVal val="1"/>
                                          </p:val>
                                        </p:tav>
                                      </p:tavLst>
                                    </p:anim>
                                    <p:anim calcmode="lin" valueType="num">
                                      <p:cBhvr>
                                        <p:cTn id="327" dur="4000" fill="hold"/>
                                        <p:tgtEl>
                                          <p:spTgt spid="72"/>
                                        </p:tgtEl>
                                        <p:attrNameLst>
                                          <p:attrName>ppt_h</p:attrName>
                                        </p:attrNameLst>
                                      </p:cBhvr>
                                      <p:tavLst>
                                        <p:tav tm="0">
                                          <p:val>
                                            <p:strVal val="#ppt_h"/>
                                          </p:val>
                                        </p:tav>
                                        <p:tav tm="100000">
                                          <p:val>
                                            <p:strVal val="#ppt_h"/>
                                          </p:val>
                                        </p:tav>
                                      </p:tavLst>
                                    </p:anim>
                                  </p:childTnLst>
                                </p:cTn>
                              </p:par>
                              <p:par>
                                <p:cTn id="328" presetID="2" presetClass="exit" presetSubtype="8" fill="hold" grpId="2" nodeType="withEffect">
                                  <p:stCondLst>
                                    <p:cond delay="0"/>
                                  </p:stCondLst>
                                  <p:childTnLst>
                                    <p:anim calcmode="lin" valueType="num">
                                      <p:cBhvr additive="base">
                                        <p:cTn id="329" dur="4500"/>
                                        <p:tgtEl>
                                          <p:spTgt spid="72"/>
                                        </p:tgtEl>
                                        <p:attrNameLst>
                                          <p:attrName>ppt_x</p:attrName>
                                        </p:attrNameLst>
                                      </p:cBhvr>
                                      <p:tavLst>
                                        <p:tav tm="0">
                                          <p:val>
                                            <p:strVal val="ppt_x"/>
                                          </p:val>
                                        </p:tav>
                                        <p:tav tm="100000">
                                          <p:val>
                                            <p:strVal val="0-ppt_w/2"/>
                                          </p:val>
                                        </p:tav>
                                      </p:tavLst>
                                    </p:anim>
                                    <p:anim calcmode="lin" valueType="num">
                                      <p:cBhvr additive="base">
                                        <p:cTn id="330" dur="4500"/>
                                        <p:tgtEl>
                                          <p:spTgt spid="72"/>
                                        </p:tgtEl>
                                        <p:attrNameLst>
                                          <p:attrName>ppt_y</p:attrName>
                                        </p:attrNameLst>
                                      </p:cBhvr>
                                      <p:tavLst>
                                        <p:tav tm="0">
                                          <p:val>
                                            <p:strVal val="ppt_y"/>
                                          </p:val>
                                        </p:tav>
                                        <p:tav tm="100000">
                                          <p:val>
                                            <p:strVal val="ppt_y"/>
                                          </p:val>
                                        </p:tav>
                                      </p:tavLst>
                                    </p:anim>
                                    <p:set>
                                      <p:cBhvr>
                                        <p:cTn id="331" dur="1" fill="hold">
                                          <p:stCondLst>
                                            <p:cond delay="4499"/>
                                          </p:stCondLst>
                                        </p:cTn>
                                        <p:tgtEl>
                                          <p:spTgt spid="72"/>
                                        </p:tgtEl>
                                        <p:attrNameLst>
                                          <p:attrName>style.visibility</p:attrName>
                                        </p:attrNameLst>
                                      </p:cBhvr>
                                      <p:to>
                                        <p:strVal val="hidden"/>
                                      </p:to>
                                    </p:set>
                                  </p:childTnLst>
                                </p:cTn>
                              </p:par>
                              <p:par>
                                <p:cTn id="332" presetID="2" presetClass="entr" presetSubtype="8" fill="hold" grpId="0" nodeType="withEffect">
                                  <p:stCondLst>
                                    <p:cond delay="0"/>
                                  </p:stCondLst>
                                  <p:childTnLst>
                                    <p:set>
                                      <p:cBhvr>
                                        <p:cTn id="333" dur="1" fill="hold">
                                          <p:stCondLst>
                                            <p:cond delay="0"/>
                                          </p:stCondLst>
                                        </p:cTn>
                                        <p:tgtEl>
                                          <p:spTgt spid="73"/>
                                        </p:tgtEl>
                                        <p:attrNameLst>
                                          <p:attrName>style.visibility</p:attrName>
                                        </p:attrNameLst>
                                      </p:cBhvr>
                                      <p:to>
                                        <p:strVal val="visible"/>
                                      </p:to>
                                    </p:set>
                                    <p:anim calcmode="lin" valueType="num">
                                      <p:cBhvr additive="base">
                                        <p:cTn id="334" dur="4000" fill="hold"/>
                                        <p:tgtEl>
                                          <p:spTgt spid="73"/>
                                        </p:tgtEl>
                                        <p:attrNameLst>
                                          <p:attrName>ppt_x</p:attrName>
                                        </p:attrNameLst>
                                      </p:cBhvr>
                                      <p:tavLst>
                                        <p:tav tm="0">
                                          <p:val>
                                            <p:strVal val="0-#ppt_w/2"/>
                                          </p:val>
                                        </p:tav>
                                        <p:tav tm="100000">
                                          <p:val>
                                            <p:strVal val="#ppt_x"/>
                                          </p:val>
                                        </p:tav>
                                      </p:tavLst>
                                    </p:anim>
                                    <p:anim calcmode="lin" valueType="num">
                                      <p:cBhvr additive="base">
                                        <p:cTn id="335" dur="4000" fill="hold"/>
                                        <p:tgtEl>
                                          <p:spTgt spid="73"/>
                                        </p:tgtEl>
                                        <p:attrNameLst>
                                          <p:attrName>ppt_y</p:attrName>
                                        </p:attrNameLst>
                                      </p:cBhvr>
                                      <p:tavLst>
                                        <p:tav tm="0">
                                          <p:val>
                                            <p:strVal val="#ppt_y"/>
                                          </p:val>
                                        </p:tav>
                                        <p:tav tm="100000">
                                          <p:val>
                                            <p:strVal val="#ppt_y"/>
                                          </p:val>
                                        </p:tav>
                                      </p:tavLst>
                                    </p:anim>
                                  </p:childTnLst>
                                </p:cTn>
                              </p:par>
                              <p:par>
                                <p:cTn id="336" presetID="19" presetClass="entr" presetSubtype="10" fill="hold" grpId="1" nodeType="withEffect">
                                  <p:stCondLst>
                                    <p:cond delay="0"/>
                                  </p:stCondLst>
                                  <p:childTnLst>
                                    <p:set>
                                      <p:cBhvr>
                                        <p:cTn id="337" dur="1" fill="hold">
                                          <p:stCondLst>
                                            <p:cond delay="0"/>
                                          </p:stCondLst>
                                        </p:cTn>
                                        <p:tgtEl>
                                          <p:spTgt spid="73"/>
                                        </p:tgtEl>
                                        <p:attrNameLst>
                                          <p:attrName>style.visibility</p:attrName>
                                        </p:attrNameLst>
                                      </p:cBhvr>
                                      <p:to>
                                        <p:strVal val="visible"/>
                                      </p:to>
                                    </p:set>
                                    <p:anim calcmode="lin" valueType="num">
                                      <p:cBhvr>
                                        <p:cTn id="338" dur="4000" fill="hold"/>
                                        <p:tgtEl>
                                          <p:spTgt spid="73"/>
                                        </p:tgtEl>
                                        <p:attrNameLst>
                                          <p:attrName>ppt_w</p:attrName>
                                        </p:attrNameLst>
                                      </p:cBhvr>
                                      <p:tavLst>
                                        <p:tav tm="0" fmla="#ppt_w*sin(2.5*pi*$)">
                                          <p:val>
                                            <p:fltVal val="0"/>
                                          </p:val>
                                        </p:tav>
                                        <p:tav tm="100000">
                                          <p:val>
                                            <p:fltVal val="1"/>
                                          </p:val>
                                        </p:tav>
                                      </p:tavLst>
                                    </p:anim>
                                    <p:anim calcmode="lin" valueType="num">
                                      <p:cBhvr>
                                        <p:cTn id="339" dur="4000" fill="hold"/>
                                        <p:tgtEl>
                                          <p:spTgt spid="73"/>
                                        </p:tgtEl>
                                        <p:attrNameLst>
                                          <p:attrName>ppt_h</p:attrName>
                                        </p:attrNameLst>
                                      </p:cBhvr>
                                      <p:tavLst>
                                        <p:tav tm="0">
                                          <p:val>
                                            <p:strVal val="#ppt_h"/>
                                          </p:val>
                                        </p:tav>
                                        <p:tav tm="100000">
                                          <p:val>
                                            <p:strVal val="#ppt_h"/>
                                          </p:val>
                                        </p:tav>
                                      </p:tavLst>
                                    </p:anim>
                                  </p:childTnLst>
                                </p:cTn>
                              </p:par>
                              <p:par>
                                <p:cTn id="340" presetID="2" presetClass="exit" presetSubtype="8" fill="hold" grpId="2" nodeType="withEffect">
                                  <p:stCondLst>
                                    <p:cond delay="0"/>
                                  </p:stCondLst>
                                  <p:childTnLst>
                                    <p:anim calcmode="lin" valueType="num">
                                      <p:cBhvr additive="base">
                                        <p:cTn id="341" dur="4500"/>
                                        <p:tgtEl>
                                          <p:spTgt spid="73"/>
                                        </p:tgtEl>
                                        <p:attrNameLst>
                                          <p:attrName>ppt_x</p:attrName>
                                        </p:attrNameLst>
                                      </p:cBhvr>
                                      <p:tavLst>
                                        <p:tav tm="0">
                                          <p:val>
                                            <p:strVal val="ppt_x"/>
                                          </p:val>
                                        </p:tav>
                                        <p:tav tm="100000">
                                          <p:val>
                                            <p:strVal val="0-ppt_w/2"/>
                                          </p:val>
                                        </p:tav>
                                      </p:tavLst>
                                    </p:anim>
                                    <p:anim calcmode="lin" valueType="num">
                                      <p:cBhvr additive="base">
                                        <p:cTn id="342" dur="4500"/>
                                        <p:tgtEl>
                                          <p:spTgt spid="73"/>
                                        </p:tgtEl>
                                        <p:attrNameLst>
                                          <p:attrName>ppt_y</p:attrName>
                                        </p:attrNameLst>
                                      </p:cBhvr>
                                      <p:tavLst>
                                        <p:tav tm="0">
                                          <p:val>
                                            <p:strVal val="ppt_y"/>
                                          </p:val>
                                        </p:tav>
                                        <p:tav tm="100000">
                                          <p:val>
                                            <p:strVal val="ppt_y"/>
                                          </p:val>
                                        </p:tav>
                                      </p:tavLst>
                                    </p:anim>
                                    <p:set>
                                      <p:cBhvr>
                                        <p:cTn id="343" dur="1" fill="hold">
                                          <p:stCondLst>
                                            <p:cond delay="4499"/>
                                          </p:stCondLst>
                                        </p:cTn>
                                        <p:tgtEl>
                                          <p:spTgt spid="73"/>
                                        </p:tgtEl>
                                        <p:attrNameLst>
                                          <p:attrName>style.visibility</p:attrName>
                                        </p:attrNameLst>
                                      </p:cBhvr>
                                      <p:to>
                                        <p:strVal val="hidden"/>
                                      </p:to>
                                    </p:set>
                                  </p:childTnLst>
                                </p:cTn>
                              </p:par>
                              <p:par>
                                <p:cTn id="344" presetID="2" presetClass="entr" presetSubtype="8" fill="hold" grpId="0" nodeType="withEffect">
                                  <p:stCondLst>
                                    <p:cond delay="0"/>
                                  </p:stCondLst>
                                  <p:childTnLst>
                                    <p:set>
                                      <p:cBhvr>
                                        <p:cTn id="345" dur="1" fill="hold">
                                          <p:stCondLst>
                                            <p:cond delay="0"/>
                                          </p:stCondLst>
                                        </p:cTn>
                                        <p:tgtEl>
                                          <p:spTgt spid="98"/>
                                        </p:tgtEl>
                                        <p:attrNameLst>
                                          <p:attrName>style.visibility</p:attrName>
                                        </p:attrNameLst>
                                      </p:cBhvr>
                                      <p:to>
                                        <p:strVal val="visible"/>
                                      </p:to>
                                    </p:set>
                                    <p:anim calcmode="lin" valueType="num">
                                      <p:cBhvr additive="base">
                                        <p:cTn id="346" dur="4000" fill="hold"/>
                                        <p:tgtEl>
                                          <p:spTgt spid="98"/>
                                        </p:tgtEl>
                                        <p:attrNameLst>
                                          <p:attrName>ppt_x</p:attrName>
                                        </p:attrNameLst>
                                      </p:cBhvr>
                                      <p:tavLst>
                                        <p:tav tm="0">
                                          <p:val>
                                            <p:strVal val="0-#ppt_w/2"/>
                                          </p:val>
                                        </p:tav>
                                        <p:tav tm="100000">
                                          <p:val>
                                            <p:strVal val="#ppt_x"/>
                                          </p:val>
                                        </p:tav>
                                      </p:tavLst>
                                    </p:anim>
                                    <p:anim calcmode="lin" valueType="num">
                                      <p:cBhvr additive="base">
                                        <p:cTn id="347" dur="4000" fill="hold"/>
                                        <p:tgtEl>
                                          <p:spTgt spid="98"/>
                                        </p:tgtEl>
                                        <p:attrNameLst>
                                          <p:attrName>ppt_y</p:attrName>
                                        </p:attrNameLst>
                                      </p:cBhvr>
                                      <p:tavLst>
                                        <p:tav tm="0">
                                          <p:val>
                                            <p:strVal val="#ppt_y"/>
                                          </p:val>
                                        </p:tav>
                                        <p:tav tm="100000">
                                          <p:val>
                                            <p:strVal val="#ppt_y"/>
                                          </p:val>
                                        </p:tav>
                                      </p:tavLst>
                                    </p:anim>
                                  </p:childTnLst>
                                </p:cTn>
                              </p:par>
                              <p:par>
                                <p:cTn id="348" presetID="19" presetClass="entr" presetSubtype="10" fill="hold" grpId="1" nodeType="withEffect">
                                  <p:stCondLst>
                                    <p:cond delay="0"/>
                                  </p:stCondLst>
                                  <p:childTnLst>
                                    <p:set>
                                      <p:cBhvr>
                                        <p:cTn id="349" dur="1" fill="hold">
                                          <p:stCondLst>
                                            <p:cond delay="0"/>
                                          </p:stCondLst>
                                        </p:cTn>
                                        <p:tgtEl>
                                          <p:spTgt spid="98"/>
                                        </p:tgtEl>
                                        <p:attrNameLst>
                                          <p:attrName>style.visibility</p:attrName>
                                        </p:attrNameLst>
                                      </p:cBhvr>
                                      <p:to>
                                        <p:strVal val="visible"/>
                                      </p:to>
                                    </p:set>
                                    <p:anim calcmode="lin" valueType="num">
                                      <p:cBhvr>
                                        <p:cTn id="350" dur="4000" fill="hold"/>
                                        <p:tgtEl>
                                          <p:spTgt spid="98"/>
                                        </p:tgtEl>
                                        <p:attrNameLst>
                                          <p:attrName>ppt_w</p:attrName>
                                        </p:attrNameLst>
                                      </p:cBhvr>
                                      <p:tavLst>
                                        <p:tav tm="0" fmla="#ppt_w*sin(2.5*pi*$)">
                                          <p:val>
                                            <p:fltVal val="0"/>
                                          </p:val>
                                        </p:tav>
                                        <p:tav tm="100000">
                                          <p:val>
                                            <p:fltVal val="1"/>
                                          </p:val>
                                        </p:tav>
                                      </p:tavLst>
                                    </p:anim>
                                    <p:anim calcmode="lin" valueType="num">
                                      <p:cBhvr>
                                        <p:cTn id="351" dur="4000" fill="hold"/>
                                        <p:tgtEl>
                                          <p:spTgt spid="98"/>
                                        </p:tgtEl>
                                        <p:attrNameLst>
                                          <p:attrName>ppt_h</p:attrName>
                                        </p:attrNameLst>
                                      </p:cBhvr>
                                      <p:tavLst>
                                        <p:tav tm="0">
                                          <p:val>
                                            <p:strVal val="#ppt_h"/>
                                          </p:val>
                                        </p:tav>
                                        <p:tav tm="100000">
                                          <p:val>
                                            <p:strVal val="#ppt_h"/>
                                          </p:val>
                                        </p:tav>
                                      </p:tavLst>
                                    </p:anim>
                                  </p:childTnLst>
                                </p:cTn>
                              </p:par>
                              <p:par>
                                <p:cTn id="352" presetID="2" presetClass="exit" presetSubtype="8" fill="hold" grpId="2" nodeType="withEffect">
                                  <p:stCondLst>
                                    <p:cond delay="0"/>
                                  </p:stCondLst>
                                  <p:childTnLst>
                                    <p:anim calcmode="lin" valueType="num">
                                      <p:cBhvr additive="base">
                                        <p:cTn id="353" dur="4500"/>
                                        <p:tgtEl>
                                          <p:spTgt spid="98"/>
                                        </p:tgtEl>
                                        <p:attrNameLst>
                                          <p:attrName>ppt_x</p:attrName>
                                        </p:attrNameLst>
                                      </p:cBhvr>
                                      <p:tavLst>
                                        <p:tav tm="0">
                                          <p:val>
                                            <p:strVal val="ppt_x"/>
                                          </p:val>
                                        </p:tav>
                                        <p:tav tm="100000">
                                          <p:val>
                                            <p:strVal val="0-ppt_w/2"/>
                                          </p:val>
                                        </p:tav>
                                      </p:tavLst>
                                    </p:anim>
                                    <p:anim calcmode="lin" valueType="num">
                                      <p:cBhvr additive="base">
                                        <p:cTn id="354" dur="4500"/>
                                        <p:tgtEl>
                                          <p:spTgt spid="98"/>
                                        </p:tgtEl>
                                        <p:attrNameLst>
                                          <p:attrName>ppt_y</p:attrName>
                                        </p:attrNameLst>
                                      </p:cBhvr>
                                      <p:tavLst>
                                        <p:tav tm="0">
                                          <p:val>
                                            <p:strVal val="ppt_y"/>
                                          </p:val>
                                        </p:tav>
                                        <p:tav tm="100000">
                                          <p:val>
                                            <p:strVal val="ppt_y"/>
                                          </p:val>
                                        </p:tav>
                                      </p:tavLst>
                                    </p:anim>
                                    <p:set>
                                      <p:cBhvr>
                                        <p:cTn id="355" dur="1" fill="hold">
                                          <p:stCondLst>
                                            <p:cond delay="4499"/>
                                          </p:stCondLst>
                                        </p:cTn>
                                        <p:tgtEl>
                                          <p:spTgt spid="98"/>
                                        </p:tgtEl>
                                        <p:attrNameLst>
                                          <p:attrName>style.visibility</p:attrName>
                                        </p:attrNameLst>
                                      </p:cBhvr>
                                      <p:to>
                                        <p:strVal val="hidden"/>
                                      </p:to>
                                    </p:set>
                                  </p:childTnLst>
                                </p:cTn>
                              </p:par>
                              <p:par>
                                <p:cTn id="356" presetID="2" presetClass="entr" presetSubtype="8" fill="hold" grpId="0" nodeType="withEffect">
                                  <p:stCondLst>
                                    <p:cond delay="0"/>
                                  </p:stCondLst>
                                  <p:childTnLst>
                                    <p:set>
                                      <p:cBhvr>
                                        <p:cTn id="357" dur="1" fill="hold">
                                          <p:stCondLst>
                                            <p:cond delay="0"/>
                                          </p:stCondLst>
                                        </p:cTn>
                                        <p:tgtEl>
                                          <p:spTgt spid="96"/>
                                        </p:tgtEl>
                                        <p:attrNameLst>
                                          <p:attrName>style.visibility</p:attrName>
                                        </p:attrNameLst>
                                      </p:cBhvr>
                                      <p:to>
                                        <p:strVal val="visible"/>
                                      </p:to>
                                    </p:set>
                                    <p:anim calcmode="lin" valueType="num">
                                      <p:cBhvr additive="base">
                                        <p:cTn id="358" dur="4000" fill="hold"/>
                                        <p:tgtEl>
                                          <p:spTgt spid="96"/>
                                        </p:tgtEl>
                                        <p:attrNameLst>
                                          <p:attrName>ppt_x</p:attrName>
                                        </p:attrNameLst>
                                      </p:cBhvr>
                                      <p:tavLst>
                                        <p:tav tm="0">
                                          <p:val>
                                            <p:strVal val="0-#ppt_w/2"/>
                                          </p:val>
                                        </p:tav>
                                        <p:tav tm="100000">
                                          <p:val>
                                            <p:strVal val="#ppt_x"/>
                                          </p:val>
                                        </p:tav>
                                      </p:tavLst>
                                    </p:anim>
                                    <p:anim calcmode="lin" valueType="num">
                                      <p:cBhvr additive="base">
                                        <p:cTn id="359" dur="4000" fill="hold"/>
                                        <p:tgtEl>
                                          <p:spTgt spid="96"/>
                                        </p:tgtEl>
                                        <p:attrNameLst>
                                          <p:attrName>ppt_y</p:attrName>
                                        </p:attrNameLst>
                                      </p:cBhvr>
                                      <p:tavLst>
                                        <p:tav tm="0">
                                          <p:val>
                                            <p:strVal val="#ppt_y"/>
                                          </p:val>
                                        </p:tav>
                                        <p:tav tm="100000">
                                          <p:val>
                                            <p:strVal val="#ppt_y"/>
                                          </p:val>
                                        </p:tav>
                                      </p:tavLst>
                                    </p:anim>
                                  </p:childTnLst>
                                </p:cTn>
                              </p:par>
                              <p:par>
                                <p:cTn id="360" presetID="19" presetClass="entr" presetSubtype="10" fill="hold" grpId="1" nodeType="withEffect">
                                  <p:stCondLst>
                                    <p:cond delay="0"/>
                                  </p:stCondLst>
                                  <p:childTnLst>
                                    <p:set>
                                      <p:cBhvr>
                                        <p:cTn id="361" dur="1" fill="hold">
                                          <p:stCondLst>
                                            <p:cond delay="0"/>
                                          </p:stCondLst>
                                        </p:cTn>
                                        <p:tgtEl>
                                          <p:spTgt spid="96"/>
                                        </p:tgtEl>
                                        <p:attrNameLst>
                                          <p:attrName>style.visibility</p:attrName>
                                        </p:attrNameLst>
                                      </p:cBhvr>
                                      <p:to>
                                        <p:strVal val="visible"/>
                                      </p:to>
                                    </p:set>
                                    <p:anim calcmode="lin" valueType="num">
                                      <p:cBhvr>
                                        <p:cTn id="362" dur="4000" fill="hold"/>
                                        <p:tgtEl>
                                          <p:spTgt spid="96"/>
                                        </p:tgtEl>
                                        <p:attrNameLst>
                                          <p:attrName>ppt_w</p:attrName>
                                        </p:attrNameLst>
                                      </p:cBhvr>
                                      <p:tavLst>
                                        <p:tav tm="0" fmla="#ppt_w*sin(2.5*pi*$)">
                                          <p:val>
                                            <p:fltVal val="0"/>
                                          </p:val>
                                        </p:tav>
                                        <p:tav tm="100000">
                                          <p:val>
                                            <p:fltVal val="1"/>
                                          </p:val>
                                        </p:tav>
                                      </p:tavLst>
                                    </p:anim>
                                    <p:anim calcmode="lin" valueType="num">
                                      <p:cBhvr>
                                        <p:cTn id="363" dur="4000" fill="hold"/>
                                        <p:tgtEl>
                                          <p:spTgt spid="96"/>
                                        </p:tgtEl>
                                        <p:attrNameLst>
                                          <p:attrName>ppt_h</p:attrName>
                                        </p:attrNameLst>
                                      </p:cBhvr>
                                      <p:tavLst>
                                        <p:tav tm="0">
                                          <p:val>
                                            <p:strVal val="#ppt_h"/>
                                          </p:val>
                                        </p:tav>
                                        <p:tav tm="100000">
                                          <p:val>
                                            <p:strVal val="#ppt_h"/>
                                          </p:val>
                                        </p:tav>
                                      </p:tavLst>
                                    </p:anim>
                                  </p:childTnLst>
                                </p:cTn>
                              </p:par>
                              <p:par>
                                <p:cTn id="364" presetID="2" presetClass="exit" presetSubtype="8" fill="hold" grpId="2" nodeType="withEffect">
                                  <p:stCondLst>
                                    <p:cond delay="0"/>
                                  </p:stCondLst>
                                  <p:childTnLst>
                                    <p:anim calcmode="lin" valueType="num">
                                      <p:cBhvr additive="base">
                                        <p:cTn id="365" dur="4500"/>
                                        <p:tgtEl>
                                          <p:spTgt spid="96"/>
                                        </p:tgtEl>
                                        <p:attrNameLst>
                                          <p:attrName>ppt_x</p:attrName>
                                        </p:attrNameLst>
                                      </p:cBhvr>
                                      <p:tavLst>
                                        <p:tav tm="0">
                                          <p:val>
                                            <p:strVal val="ppt_x"/>
                                          </p:val>
                                        </p:tav>
                                        <p:tav tm="100000">
                                          <p:val>
                                            <p:strVal val="0-ppt_w/2"/>
                                          </p:val>
                                        </p:tav>
                                      </p:tavLst>
                                    </p:anim>
                                    <p:anim calcmode="lin" valueType="num">
                                      <p:cBhvr additive="base">
                                        <p:cTn id="366" dur="4500"/>
                                        <p:tgtEl>
                                          <p:spTgt spid="96"/>
                                        </p:tgtEl>
                                        <p:attrNameLst>
                                          <p:attrName>ppt_y</p:attrName>
                                        </p:attrNameLst>
                                      </p:cBhvr>
                                      <p:tavLst>
                                        <p:tav tm="0">
                                          <p:val>
                                            <p:strVal val="ppt_y"/>
                                          </p:val>
                                        </p:tav>
                                        <p:tav tm="100000">
                                          <p:val>
                                            <p:strVal val="ppt_y"/>
                                          </p:val>
                                        </p:tav>
                                      </p:tavLst>
                                    </p:anim>
                                    <p:set>
                                      <p:cBhvr>
                                        <p:cTn id="367" dur="1" fill="hold">
                                          <p:stCondLst>
                                            <p:cond delay="4499"/>
                                          </p:stCondLst>
                                        </p:cTn>
                                        <p:tgtEl>
                                          <p:spTgt spid="96"/>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97"/>
                                        </p:tgtEl>
                                        <p:attrNameLst>
                                          <p:attrName>style.visibility</p:attrName>
                                        </p:attrNameLst>
                                      </p:cBhvr>
                                      <p:to>
                                        <p:strVal val="visible"/>
                                      </p:to>
                                    </p:set>
                                    <p:anim calcmode="lin" valueType="num">
                                      <p:cBhvr additive="base">
                                        <p:cTn id="370" dur="4000" fill="hold"/>
                                        <p:tgtEl>
                                          <p:spTgt spid="97"/>
                                        </p:tgtEl>
                                        <p:attrNameLst>
                                          <p:attrName>ppt_x</p:attrName>
                                        </p:attrNameLst>
                                      </p:cBhvr>
                                      <p:tavLst>
                                        <p:tav tm="0">
                                          <p:val>
                                            <p:strVal val="0-#ppt_w/2"/>
                                          </p:val>
                                        </p:tav>
                                        <p:tav tm="100000">
                                          <p:val>
                                            <p:strVal val="#ppt_x"/>
                                          </p:val>
                                        </p:tav>
                                      </p:tavLst>
                                    </p:anim>
                                    <p:anim calcmode="lin" valueType="num">
                                      <p:cBhvr additive="base">
                                        <p:cTn id="371" dur="4000" fill="hold"/>
                                        <p:tgtEl>
                                          <p:spTgt spid="97"/>
                                        </p:tgtEl>
                                        <p:attrNameLst>
                                          <p:attrName>ppt_y</p:attrName>
                                        </p:attrNameLst>
                                      </p:cBhvr>
                                      <p:tavLst>
                                        <p:tav tm="0">
                                          <p:val>
                                            <p:strVal val="#ppt_y"/>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97"/>
                                        </p:tgtEl>
                                        <p:attrNameLst>
                                          <p:attrName>style.visibility</p:attrName>
                                        </p:attrNameLst>
                                      </p:cBhvr>
                                      <p:to>
                                        <p:strVal val="visible"/>
                                      </p:to>
                                    </p:set>
                                    <p:anim calcmode="lin" valueType="num">
                                      <p:cBhvr>
                                        <p:cTn id="374" dur="4000" fill="hold"/>
                                        <p:tgtEl>
                                          <p:spTgt spid="97"/>
                                        </p:tgtEl>
                                        <p:attrNameLst>
                                          <p:attrName>ppt_w</p:attrName>
                                        </p:attrNameLst>
                                      </p:cBhvr>
                                      <p:tavLst>
                                        <p:tav tm="0" fmla="#ppt_w*sin(2.5*pi*$)">
                                          <p:val>
                                            <p:fltVal val="0"/>
                                          </p:val>
                                        </p:tav>
                                        <p:tav tm="100000">
                                          <p:val>
                                            <p:fltVal val="1"/>
                                          </p:val>
                                        </p:tav>
                                      </p:tavLst>
                                    </p:anim>
                                    <p:anim calcmode="lin" valueType="num">
                                      <p:cBhvr>
                                        <p:cTn id="375" dur="4000" fill="hold"/>
                                        <p:tgtEl>
                                          <p:spTgt spid="97"/>
                                        </p:tgtEl>
                                        <p:attrNameLst>
                                          <p:attrName>ppt_h</p:attrName>
                                        </p:attrNameLst>
                                      </p:cBhvr>
                                      <p:tavLst>
                                        <p:tav tm="0">
                                          <p:val>
                                            <p:strVal val="#ppt_h"/>
                                          </p:val>
                                        </p:tav>
                                        <p:tav tm="100000">
                                          <p:val>
                                            <p:strVal val="#ppt_h"/>
                                          </p:val>
                                        </p:tav>
                                      </p:tavLst>
                                    </p:anim>
                                  </p:childTnLst>
                                </p:cTn>
                              </p:par>
                              <p:par>
                                <p:cTn id="376" presetID="2" presetClass="exit" presetSubtype="8" fill="hold" grpId="2" nodeType="withEffect">
                                  <p:stCondLst>
                                    <p:cond delay="0"/>
                                  </p:stCondLst>
                                  <p:childTnLst>
                                    <p:anim calcmode="lin" valueType="num">
                                      <p:cBhvr additive="base">
                                        <p:cTn id="377" dur="4500"/>
                                        <p:tgtEl>
                                          <p:spTgt spid="97"/>
                                        </p:tgtEl>
                                        <p:attrNameLst>
                                          <p:attrName>ppt_x</p:attrName>
                                        </p:attrNameLst>
                                      </p:cBhvr>
                                      <p:tavLst>
                                        <p:tav tm="0">
                                          <p:val>
                                            <p:strVal val="ppt_x"/>
                                          </p:val>
                                        </p:tav>
                                        <p:tav tm="100000">
                                          <p:val>
                                            <p:strVal val="0-ppt_w/2"/>
                                          </p:val>
                                        </p:tav>
                                      </p:tavLst>
                                    </p:anim>
                                    <p:anim calcmode="lin" valueType="num">
                                      <p:cBhvr additive="base">
                                        <p:cTn id="378" dur="4500"/>
                                        <p:tgtEl>
                                          <p:spTgt spid="97"/>
                                        </p:tgtEl>
                                        <p:attrNameLst>
                                          <p:attrName>ppt_y</p:attrName>
                                        </p:attrNameLst>
                                      </p:cBhvr>
                                      <p:tavLst>
                                        <p:tav tm="0">
                                          <p:val>
                                            <p:strVal val="ppt_y"/>
                                          </p:val>
                                        </p:tav>
                                        <p:tav tm="100000">
                                          <p:val>
                                            <p:strVal val="ppt_y"/>
                                          </p:val>
                                        </p:tav>
                                      </p:tavLst>
                                    </p:anim>
                                    <p:set>
                                      <p:cBhvr>
                                        <p:cTn id="379" dur="1" fill="hold">
                                          <p:stCondLst>
                                            <p:cond delay="4499"/>
                                          </p:stCondLst>
                                        </p:cTn>
                                        <p:tgtEl>
                                          <p:spTgt spid="97"/>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04"/>
                                        </p:tgtEl>
                                        <p:attrNameLst>
                                          <p:attrName>style.visibility</p:attrName>
                                        </p:attrNameLst>
                                      </p:cBhvr>
                                      <p:to>
                                        <p:strVal val="visible"/>
                                      </p:to>
                                    </p:set>
                                    <p:anim calcmode="lin" valueType="num">
                                      <p:cBhvr additive="base">
                                        <p:cTn id="382" dur="4000" fill="hold"/>
                                        <p:tgtEl>
                                          <p:spTgt spid="104"/>
                                        </p:tgtEl>
                                        <p:attrNameLst>
                                          <p:attrName>ppt_x</p:attrName>
                                        </p:attrNameLst>
                                      </p:cBhvr>
                                      <p:tavLst>
                                        <p:tav tm="0">
                                          <p:val>
                                            <p:strVal val="0-#ppt_w/2"/>
                                          </p:val>
                                        </p:tav>
                                        <p:tav tm="100000">
                                          <p:val>
                                            <p:strVal val="#ppt_x"/>
                                          </p:val>
                                        </p:tav>
                                      </p:tavLst>
                                    </p:anim>
                                    <p:anim calcmode="lin" valueType="num">
                                      <p:cBhvr additive="base">
                                        <p:cTn id="383" dur="4000" fill="hold"/>
                                        <p:tgtEl>
                                          <p:spTgt spid="104"/>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04"/>
                                        </p:tgtEl>
                                        <p:attrNameLst>
                                          <p:attrName>style.visibility</p:attrName>
                                        </p:attrNameLst>
                                      </p:cBhvr>
                                      <p:to>
                                        <p:strVal val="visible"/>
                                      </p:to>
                                    </p:set>
                                    <p:anim calcmode="lin" valueType="num">
                                      <p:cBhvr>
                                        <p:cTn id="386" dur="4000" fill="hold"/>
                                        <p:tgtEl>
                                          <p:spTgt spid="104"/>
                                        </p:tgtEl>
                                        <p:attrNameLst>
                                          <p:attrName>ppt_w</p:attrName>
                                        </p:attrNameLst>
                                      </p:cBhvr>
                                      <p:tavLst>
                                        <p:tav tm="0" fmla="#ppt_w*sin(2.5*pi*$)">
                                          <p:val>
                                            <p:fltVal val="0"/>
                                          </p:val>
                                        </p:tav>
                                        <p:tav tm="100000">
                                          <p:val>
                                            <p:fltVal val="1"/>
                                          </p:val>
                                        </p:tav>
                                      </p:tavLst>
                                    </p:anim>
                                    <p:anim calcmode="lin" valueType="num">
                                      <p:cBhvr>
                                        <p:cTn id="387" dur="4000" fill="hold"/>
                                        <p:tgtEl>
                                          <p:spTgt spid="104"/>
                                        </p:tgtEl>
                                        <p:attrNameLst>
                                          <p:attrName>ppt_h</p:attrName>
                                        </p:attrNameLst>
                                      </p:cBhvr>
                                      <p:tavLst>
                                        <p:tav tm="0">
                                          <p:val>
                                            <p:strVal val="#ppt_h"/>
                                          </p:val>
                                        </p:tav>
                                        <p:tav tm="100000">
                                          <p:val>
                                            <p:strVal val="#ppt_h"/>
                                          </p:val>
                                        </p:tav>
                                      </p:tavLst>
                                    </p:anim>
                                  </p:childTnLst>
                                </p:cTn>
                              </p:par>
                              <p:par>
                                <p:cTn id="388" presetID="2" presetClass="exit" presetSubtype="8" fill="hold" grpId="2" nodeType="withEffect">
                                  <p:stCondLst>
                                    <p:cond delay="0"/>
                                  </p:stCondLst>
                                  <p:childTnLst>
                                    <p:anim calcmode="lin" valueType="num">
                                      <p:cBhvr additive="base">
                                        <p:cTn id="389" dur="4500"/>
                                        <p:tgtEl>
                                          <p:spTgt spid="104"/>
                                        </p:tgtEl>
                                        <p:attrNameLst>
                                          <p:attrName>ppt_x</p:attrName>
                                        </p:attrNameLst>
                                      </p:cBhvr>
                                      <p:tavLst>
                                        <p:tav tm="0">
                                          <p:val>
                                            <p:strVal val="ppt_x"/>
                                          </p:val>
                                        </p:tav>
                                        <p:tav tm="100000">
                                          <p:val>
                                            <p:strVal val="0-ppt_w/2"/>
                                          </p:val>
                                        </p:tav>
                                      </p:tavLst>
                                    </p:anim>
                                    <p:anim calcmode="lin" valueType="num">
                                      <p:cBhvr additive="base">
                                        <p:cTn id="390" dur="4500"/>
                                        <p:tgtEl>
                                          <p:spTgt spid="104"/>
                                        </p:tgtEl>
                                        <p:attrNameLst>
                                          <p:attrName>ppt_y</p:attrName>
                                        </p:attrNameLst>
                                      </p:cBhvr>
                                      <p:tavLst>
                                        <p:tav tm="0">
                                          <p:val>
                                            <p:strVal val="ppt_y"/>
                                          </p:val>
                                        </p:tav>
                                        <p:tav tm="100000">
                                          <p:val>
                                            <p:strVal val="ppt_y"/>
                                          </p:val>
                                        </p:tav>
                                      </p:tavLst>
                                    </p:anim>
                                    <p:set>
                                      <p:cBhvr>
                                        <p:cTn id="391" dur="1" fill="hold">
                                          <p:stCondLst>
                                            <p:cond delay="4499"/>
                                          </p:stCondLst>
                                        </p:cTn>
                                        <p:tgtEl>
                                          <p:spTgt spid="104"/>
                                        </p:tgtEl>
                                        <p:attrNameLst>
                                          <p:attrName>style.visibility</p:attrName>
                                        </p:attrNameLst>
                                      </p:cBhvr>
                                      <p:to>
                                        <p:strVal val="hidden"/>
                                      </p:to>
                                    </p:set>
                                  </p:childTnLst>
                                </p:cTn>
                              </p:par>
                              <p:par>
                                <p:cTn id="392" presetID="2" presetClass="entr" presetSubtype="8" fill="hold" grpId="0" nodeType="withEffect">
                                  <p:stCondLst>
                                    <p:cond delay="0"/>
                                  </p:stCondLst>
                                  <p:childTnLst>
                                    <p:set>
                                      <p:cBhvr>
                                        <p:cTn id="393" dur="1" fill="hold">
                                          <p:stCondLst>
                                            <p:cond delay="0"/>
                                          </p:stCondLst>
                                        </p:cTn>
                                        <p:tgtEl>
                                          <p:spTgt spid="102"/>
                                        </p:tgtEl>
                                        <p:attrNameLst>
                                          <p:attrName>style.visibility</p:attrName>
                                        </p:attrNameLst>
                                      </p:cBhvr>
                                      <p:to>
                                        <p:strVal val="visible"/>
                                      </p:to>
                                    </p:set>
                                    <p:anim calcmode="lin" valueType="num">
                                      <p:cBhvr additive="base">
                                        <p:cTn id="394" dur="4000" fill="hold"/>
                                        <p:tgtEl>
                                          <p:spTgt spid="102"/>
                                        </p:tgtEl>
                                        <p:attrNameLst>
                                          <p:attrName>ppt_x</p:attrName>
                                        </p:attrNameLst>
                                      </p:cBhvr>
                                      <p:tavLst>
                                        <p:tav tm="0">
                                          <p:val>
                                            <p:strVal val="0-#ppt_w/2"/>
                                          </p:val>
                                        </p:tav>
                                        <p:tav tm="100000">
                                          <p:val>
                                            <p:strVal val="#ppt_x"/>
                                          </p:val>
                                        </p:tav>
                                      </p:tavLst>
                                    </p:anim>
                                    <p:anim calcmode="lin" valueType="num">
                                      <p:cBhvr additive="base">
                                        <p:cTn id="395" dur="4000" fill="hold"/>
                                        <p:tgtEl>
                                          <p:spTgt spid="102"/>
                                        </p:tgtEl>
                                        <p:attrNameLst>
                                          <p:attrName>ppt_y</p:attrName>
                                        </p:attrNameLst>
                                      </p:cBhvr>
                                      <p:tavLst>
                                        <p:tav tm="0">
                                          <p:val>
                                            <p:strVal val="#ppt_y"/>
                                          </p:val>
                                        </p:tav>
                                        <p:tav tm="100000">
                                          <p:val>
                                            <p:strVal val="#ppt_y"/>
                                          </p:val>
                                        </p:tav>
                                      </p:tavLst>
                                    </p:anim>
                                  </p:childTnLst>
                                </p:cTn>
                              </p:par>
                              <p:par>
                                <p:cTn id="396" presetID="19" presetClass="entr" presetSubtype="10" fill="hold" grpId="1" nodeType="withEffect">
                                  <p:stCondLst>
                                    <p:cond delay="0"/>
                                  </p:stCondLst>
                                  <p:childTnLst>
                                    <p:set>
                                      <p:cBhvr>
                                        <p:cTn id="397" dur="1" fill="hold">
                                          <p:stCondLst>
                                            <p:cond delay="0"/>
                                          </p:stCondLst>
                                        </p:cTn>
                                        <p:tgtEl>
                                          <p:spTgt spid="102"/>
                                        </p:tgtEl>
                                        <p:attrNameLst>
                                          <p:attrName>style.visibility</p:attrName>
                                        </p:attrNameLst>
                                      </p:cBhvr>
                                      <p:to>
                                        <p:strVal val="visible"/>
                                      </p:to>
                                    </p:set>
                                    <p:anim calcmode="lin" valueType="num">
                                      <p:cBhvr>
                                        <p:cTn id="398" dur="4000" fill="hold"/>
                                        <p:tgtEl>
                                          <p:spTgt spid="102"/>
                                        </p:tgtEl>
                                        <p:attrNameLst>
                                          <p:attrName>ppt_w</p:attrName>
                                        </p:attrNameLst>
                                      </p:cBhvr>
                                      <p:tavLst>
                                        <p:tav tm="0" fmla="#ppt_w*sin(2.5*pi*$)">
                                          <p:val>
                                            <p:fltVal val="0"/>
                                          </p:val>
                                        </p:tav>
                                        <p:tav tm="100000">
                                          <p:val>
                                            <p:fltVal val="1"/>
                                          </p:val>
                                        </p:tav>
                                      </p:tavLst>
                                    </p:anim>
                                    <p:anim calcmode="lin" valueType="num">
                                      <p:cBhvr>
                                        <p:cTn id="399" dur="4000" fill="hold"/>
                                        <p:tgtEl>
                                          <p:spTgt spid="102"/>
                                        </p:tgtEl>
                                        <p:attrNameLst>
                                          <p:attrName>ppt_h</p:attrName>
                                        </p:attrNameLst>
                                      </p:cBhvr>
                                      <p:tavLst>
                                        <p:tav tm="0">
                                          <p:val>
                                            <p:strVal val="#ppt_h"/>
                                          </p:val>
                                        </p:tav>
                                        <p:tav tm="100000">
                                          <p:val>
                                            <p:strVal val="#ppt_h"/>
                                          </p:val>
                                        </p:tav>
                                      </p:tavLst>
                                    </p:anim>
                                  </p:childTnLst>
                                </p:cTn>
                              </p:par>
                              <p:par>
                                <p:cTn id="400" presetID="2" presetClass="exit" presetSubtype="8" fill="hold" grpId="2" nodeType="withEffect">
                                  <p:stCondLst>
                                    <p:cond delay="0"/>
                                  </p:stCondLst>
                                  <p:childTnLst>
                                    <p:anim calcmode="lin" valueType="num">
                                      <p:cBhvr additive="base">
                                        <p:cTn id="401" dur="4500"/>
                                        <p:tgtEl>
                                          <p:spTgt spid="102"/>
                                        </p:tgtEl>
                                        <p:attrNameLst>
                                          <p:attrName>ppt_x</p:attrName>
                                        </p:attrNameLst>
                                      </p:cBhvr>
                                      <p:tavLst>
                                        <p:tav tm="0">
                                          <p:val>
                                            <p:strVal val="ppt_x"/>
                                          </p:val>
                                        </p:tav>
                                        <p:tav tm="100000">
                                          <p:val>
                                            <p:strVal val="0-ppt_w/2"/>
                                          </p:val>
                                        </p:tav>
                                      </p:tavLst>
                                    </p:anim>
                                    <p:anim calcmode="lin" valueType="num">
                                      <p:cBhvr additive="base">
                                        <p:cTn id="402" dur="4500"/>
                                        <p:tgtEl>
                                          <p:spTgt spid="102"/>
                                        </p:tgtEl>
                                        <p:attrNameLst>
                                          <p:attrName>ppt_y</p:attrName>
                                        </p:attrNameLst>
                                      </p:cBhvr>
                                      <p:tavLst>
                                        <p:tav tm="0">
                                          <p:val>
                                            <p:strVal val="ppt_y"/>
                                          </p:val>
                                        </p:tav>
                                        <p:tav tm="100000">
                                          <p:val>
                                            <p:strVal val="ppt_y"/>
                                          </p:val>
                                        </p:tav>
                                      </p:tavLst>
                                    </p:anim>
                                    <p:set>
                                      <p:cBhvr>
                                        <p:cTn id="403" dur="1" fill="hold">
                                          <p:stCondLst>
                                            <p:cond delay="4499"/>
                                          </p:stCondLst>
                                        </p:cTn>
                                        <p:tgtEl>
                                          <p:spTgt spid="102"/>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103"/>
                                        </p:tgtEl>
                                        <p:attrNameLst>
                                          <p:attrName>style.visibility</p:attrName>
                                        </p:attrNameLst>
                                      </p:cBhvr>
                                      <p:to>
                                        <p:strVal val="visible"/>
                                      </p:to>
                                    </p:set>
                                    <p:anim calcmode="lin" valueType="num">
                                      <p:cBhvr additive="base">
                                        <p:cTn id="406" dur="4000" fill="hold"/>
                                        <p:tgtEl>
                                          <p:spTgt spid="103"/>
                                        </p:tgtEl>
                                        <p:attrNameLst>
                                          <p:attrName>ppt_x</p:attrName>
                                        </p:attrNameLst>
                                      </p:cBhvr>
                                      <p:tavLst>
                                        <p:tav tm="0">
                                          <p:val>
                                            <p:strVal val="0-#ppt_w/2"/>
                                          </p:val>
                                        </p:tav>
                                        <p:tav tm="100000">
                                          <p:val>
                                            <p:strVal val="#ppt_x"/>
                                          </p:val>
                                        </p:tav>
                                      </p:tavLst>
                                    </p:anim>
                                    <p:anim calcmode="lin" valueType="num">
                                      <p:cBhvr additive="base">
                                        <p:cTn id="407" dur="4000" fill="hold"/>
                                        <p:tgtEl>
                                          <p:spTgt spid="103"/>
                                        </p:tgtEl>
                                        <p:attrNameLst>
                                          <p:attrName>ppt_y</p:attrName>
                                        </p:attrNameLst>
                                      </p:cBhvr>
                                      <p:tavLst>
                                        <p:tav tm="0">
                                          <p:val>
                                            <p:strVal val="#ppt_y"/>
                                          </p:val>
                                        </p:tav>
                                        <p:tav tm="100000">
                                          <p:val>
                                            <p:strVal val="#ppt_y"/>
                                          </p:val>
                                        </p:tav>
                                      </p:tavLst>
                                    </p:anim>
                                  </p:childTnLst>
                                </p:cTn>
                              </p:par>
                              <p:par>
                                <p:cTn id="408" presetID="19" presetClass="entr" presetSubtype="10" fill="hold" grpId="1" nodeType="withEffect">
                                  <p:stCondLst>
                                    <p:cond delay="0"/>
                                  </p:stCondLst>
                                  <p:childTnLst>
                                    <p:set>
                                      <p:cBhvr>
                                        <p:cTn id="409" dur="1" fill="hold">
                                          <p:stCondLst>
                                            <p:cond delay="0"/>
                                          </p:stCondLst>
                                        </p:cTn>
                                        <p:tgtEl>
                                          <p:spTgt spid="103"/>
                                        </p:tgtEl>
                                        <p:attrNameLst>
                                          <p:attrName>style.visibility</p:attrName>
                                        </p:attrNameLst>
                                      </p:cBhvr>
                                      <p:to>
                                        <p:strVal val="visible"/>
                                      </p:to>
                                    </p:set>
                                    <p:anim calcmode="lin" valueType="num">
                                      <p:cBhvr>
                                        <p:cTn id="410" dur="4000" fill="hold"/>
                                        <p:tgtEl>
                                          <p:spTgt spid="103"/>
                                        </p:tgtEl>
                                        <p:attrNameLst>
                                          <p:attrName>ppt_w</p:attrName>
                                        </p:attrNameLst>
                                      </p:cBhvr>
                                      <p:tavLst>
                                        <p:tav tm="0" fmla="#ppt_w*sin(2.5*pi*$)">
                                          <p:val>
                                            <p:fltVal val="0"/>
                                          </p:val>
                                        </p:tav>
                                        <p:tav tm="100000">
                                          <p:val>
                                            <p:fltVal val="1"/>
                                          </p:val>
                                        </p:tav>
                                      </p:tavLst>
                                    </p:anim>
                                    <p:anim calcmode="lin" valueType="num">
                                      <p:cBhvr>
                                        <p:cTn id="411" dur="4000" fill="hold"/>
                                        <p:tgtEl>
                                          <p:spTgt spid="103"/>
                                        </p:tgtEl>
                                        <p:attrNameLst>
                                          <p:attrName>ppt_h</p:attrName>
                                        </p:attrNameLst>
                                      </p:cBhvr>
                                      <p:tavLst>
                                        <p:tav tm="0">
                                          <p:val>
                                            <p:strVal val="#ppt_h"/>
                                          </p:val>
                                        </p:tav>
                                        <p:tav tm="100000">
                                          <p:val>
                                            <p:strVal val="#ppt_h"/>
                                          </p:val>
                                        </p:tav>
                                      </p:tavLst>
                                    </p:anim>
                                  </p:childTnLst>
                                </p:cTn>
                              </p:par>
                              <p:par>
                                <p:cTn id="412" presetID="2" presetClass="exit" presetSubtype="8" fill="hold" grpId="2" nodeType="withEffect">
                                  <p:stCondLst>
                                    <p:cond delay="0"/>
                                  </p:stCondLst>
                                  <p:childTnLst>
                                    <p:anim calcmode="lin" valueType="num">
                                      <p:cBhvr additive="base">
                                        <p:cTn id="413" dur="4500"/>
                                        <p:tgtEl>
                                          <p:spTgt spid="103"/>
                                        </p:tgtEl>
                                        <p:attrNameLst>
                                          <p:attrName>ppt_x</p:attrName>
                                        </p:attrNameLst>
                                      </p:cBhvr>
                                      <p:tavLst>
                                        <p:tav tm="0">
                                          <p:val>
                                            <p:strVal val="ppt_x"/>
                                          </p:val>
                                        </p:tav>
                                        <p:tav tm="100000">
                                          <p:val>
                                            <p:strVal val="0-ppt_w/2"/>
                                          </p:val>
                                        </p:tav>
                                      </p:tavLst>
                                    </p:anim>
                                    <p:anim calcmode="lin" valueType="num">
                                      <p:cBhvr additive="base">
                                        <p:cTn id="414" dur="4500"/>
                                        <p:tgtEl>
                                          <p:spTgt spid="103"/>
                                        </p:tgtEl>
                                        <p:attrNameLst>
                                          <p:attrName>ppt_y</p:attrName>
                                        </p:attrNameLst>
                                      </p:cBhvr>
                                      <p:tavLst>
                                        <p:tav tm="0">
                                          <p:val>
                                            <p:strVal val="ppt_y"/>
                                          </p:val>
                                        </p:tav>
                                        <p:tav tm="100000">
                                          <p:val>
                                            <p:strVal val="ppt_y"/>
                                          </p:val>
                                        </p:tav>
                                      </p:tavLst>
                                    </p:anim>
                                    <p:set>
                                      <p:cBhvr>
                                        <p:cTn id="415" dur="1" fill="hold">
                                          <p:stCondLst>
                                            <p:cond delay="4499"/>
                                          </p:stCondLst>
                                        </p:cTn>
                                        <p:tgtEl>
                                          <p:spTgt spid="103"/>
                                        </p:tgtEl>
                                        <p:attrNameLst>
                                          <p:attrName>style.visibility</p:attrName>
                                        </p:attrNameLst>
                                      </p:cBhvr>
                                      <p:to>
                                        <p:strVal val="hidden"/>
                                      </p:to>
                                    </p:set>
                                  </p:childTnLst>
                                </p:cTn>
                              </p:par>
                              <p:par>
                                <p:cTn id="416" presetID="2" presetClass="entr" presetSubtype="8" fill="hold" grpId="0" nodeType="withEffect">
                                  <p:stCondLst>
                                    <p:cond delay="0"/>
                                  </p:stCondLst>
                                  <p:childTnLst>
                                    <p:set>
                                      <p:cBhvr>
                                        <p:cTn id="417" dur="1" fill="hold">
                                          <p:stCondLst>
                                            <p:cond delay="0"/>
                                          </p:stCondLst>
                                        </p:cTn>
                                        <p:tgtEl>
                                          <p:spTgt spid="110"/>
                                        </p:tgtEl>
                                        <p:attrNameLst>
                                          <p:attrName>style.visibility</p:attrName>
                                        </p:attrNameLst>
                                      </p:cBhvr>
                                      <p:to>
                                        <p:strVal val="visible"/>
                                      </p:to>
                                    </p:set>
                                    <p:anim calcmode="lin" valueType="num">
                                      <p:cBhvr additive="base">
                                        <p:cTn id="418" dur="4000" fill="hold"/>
                                        <p:tgtEl>
                                          <p:spTgt spid="110"/>
                                        </p:tgtEl>
                                        <p:attrNameLst>
                                          <p:attrName>ppt_x</p:attrName>
                                        </p:attrNameLst>
                                      </p:cBhvr>
                                      <p:tavLst>
                                        <p:tav tm="0">
                                          <p:val>
                                            <p:strVal val="0-#ppt_w/2"/>
                                          </p:val>
                                        </p:tav>
                                        <p:tav tm="100000">
                                          <p:val>
                                            <p:strVal val="#ppt_x"/>
                                          </p:val>
                                        </p:tav>
                                      </p:tavLst>
                                    </p:anim>
                                    <p:anim calcmode="lin" valueType="num">
                                      <p:cBhvr additive="base">
                                        <p:cTn id="419" dur="4000" fill="hold"/>
                                        <p:tgtEl>
                                          <p:spTgt spid="110"/>
                                        </p:tgtEl>
                                        <p:attrNameLst>
                                          <p:attrName>ppt_y</p:attrName>
                                        </p:attrNameLst>
                                      </p:cBhvr>
                                      <p:tavLst>
                                        <p:tav tm="0">
                                          <p:val>
                                            <p:strVal val="#ppt_y"/>
                                          </p:val>
                                        </p:tav>
                                        <p:tav tm="100000">
                                          <p:val>
                                            <p:strVal val="#ppt_y"/>
                                          </p:val>
                                        </p:tav>
                                      </p:tavLst>
                                    </p:anim>
                                  </p:childTnLst>
                                </p:cTn>
                              </p:par>
                              <p:par>
                                <p:cTn id="420" presetID="19" presetClass="entr" presetSubtype="10" fill="hold" grpId="1" nodeType="withEffect">
                                  <p:stCondLst>
                                    <p:cond delay="0"/>
                                  </p:stCondLst>
                                  <p:childTnLst>
                                    <p:set>
                                      <p:cBhvr>
                                        <p:cTn id="421" dur="1" fill="hold">
                                          <p:stCondLst>
                                            <p:cond delay="0"/>
                                          </p:stCondLst>
                                        </p:cTn>
                                        <p:tgtEl>
                                          <p:spTgt spid="110"/>
                                        </p:tgtEl>
                                        <p:attrNameLst>
                                          <p:attrName>style.visibility</p:attrName>
                                        </p:attrNameLst>
                                      </p:cBhvr>
                                      <p:to>
                                        <p:strVal val="visible"/>
                                      </p:to>
                                    </p:set>
                                    <p:anim calcmode="lin" valueType="num">
                                      <p:cBhvr>
                                        <p:cTn id="422" dur="4000" fill="hold"/>
                                        <p:tgtEl>
                                          <p:spTgt spid="110"/>
                                        </p:tgtEl>
                                        <p:attrNameLst>
                                          <p:attrName>ppt_w</p:attrName>
                                        </p:attrNameLst>
                                      </p:cBhvr>
                                      <p:tavLst>
                                        <p:tav tm="0" fmla="#ppt_w*sin(2.5*pi*$)">
                                          <p:val>
                                            <p:fltVal val="0"/>
                                          </p:val>
                                        </p:tav>
                                        <p:tav tm="100000">
                                          <p:val>
                                            <p:fltVal val="1"/>
                                          </p:val>
                                        </p:tav>
                                      </p:tavLst>
                                    </p:anim>
                                    <p:anim calcmode="lin" valueType="num">
                                      <p:cBhvr>
                                        <p:cTn id="423" dur="4000" fill="hold"/>
                                        <p:tgtEl>
                                          <p:spTgt spid="110"/>
                                        </p:tgtEl>
                                        <p:attrNameLst>
                                          <p:attrName>ppt_h</p:attrName>
                                        </p:attrNameLst>
                                      </p:cBhvr>
                                      <p:tavLst>
                                        <p:tav tm="0">
                                          <p:val>
                                            <p:strVal val="#ppt_h"/>
                                          </p:val>
                                        </p:tav>
                                        <p:tav tm="100000">
                                          <p:val>
                                            <p:strVal val="#ppt_h"/>
                                          </p:val>
                                        </p:tav>
                                      </p:tavLst>
                                    </p:anim>
                                  </p:childTnLst>
                                </p:cTn>
                              </p:par>
                              <p:par>
                                <p:cTn id="424" presetID="2" presetClass="exit" presetSubtype="8" fill="hold" grpId="2" nodeType="withEffect">
                                  <p:stCondLst>
                                    <p:cond delay="0"/>
                                  </p:stCondLst>
                                  <p:childTnLst>
                                    <p:anim calcmode="lin" valueType="num">
                                      <p:cBhvr additive="base">
                                        <p:cTn id="425" dur="4500"/>
                                        <p:tgtEl>
                                          <p:spTgt spid="110"/>
                                        </p:tgtEl>
                                        <p:attrNameLst>
                                          <p:attrName>ppt_x</p:attrName>
                                        </p:attrNameLst>
                                      </p:cBhvr>
                                      <p:tavLst>
                                        <p:tav tm="0">
                                          <p:val>
                                            <p:strVal val="ppt_x"/>
                                          </p:val>
                                        </p:tav>
                                        <p:tav tm="100000">
                                          <p:val>
                                            <p:strVal val="0-ppt_w/2"/>
                                          </p:val>
                                        </p:tav>
                                      </p:tavLst>
                                    </p:anim>
                                    <p:anim calcmode="lin" valueType="num">
                                      <p:cBhvr additive="base">
                                        <p:cTn id="426" dur="4500"/>
                                        <p:tgtEl>
                                          <p:spTgt spid="110"/>
                                        </p:tgtEl>
                                        <p:attrNameLst>
                                          <p:attrName>ppt_y</p:attrName>
                                        </p:attrNameLst>
                                      </p:cBhvr>
                                      <p:tavLst>
                                        <p:tav tm="0">
                                          <p:val>
                                            <p:strVal val="ppt_y"/>
                                          </p:val>
                                        </p:tav>
                                        <p:tav tm="100000">
                                          <p:val>
                                            <p:strVal val="ppt_y"/>
                                          </p:val>
                                        </p:tav>
                                      </p:tavLst>
                                    </p:anim>
                                    <p:set>
                                      <p:cBhvr>
                                        <p:cTn id="427" dur="1" fill="hold">
                                          <p:stCondLst>
                                            <p:cond delay="4499"/>
                                          </p:stCondLst>
                                        </p:cTn>
                                        <p:tgtEl>
                                          <p:spTgt spid="110"/>
                                        </p:tgtEl>
                                        <p:attrNameLst>
                                          <p:attrName>style.visibility</p:attrName>
                                        </p:attrNameLst>
                                      </p:cBhvr>
                                      <p:to>
                                        <p:strVal val="hidden"/>
                                      </p:to>
                                    </p:set>
                                  </p:childTnLst>
                                </p:cTn>
                              </p:par>
                              <p:par>
                                <p:cTn id="428" presetID="2" presetClass="entr" presetSubtype="8" fill="hold" grpId="0" nodeType="withEffect">
                                  <p:stCondLst>
                                    <p:cond delay="0"/>
                                  </p:stCondLst>
                                  <p:childTnLst>
                                    <p:set>
                                      <p:cBhvr>
                                        <p:cTn id="429" dur="1" fill="hold">
                                          <p:stCondLst>
                                            <p:cond delay="0"/>
                                          </p:stCondLst>
                                        </p:cTn>
                                        <p:tgtEl>
                                          <p:spTgt spid="108"/>
                                        </p:tgtEl>
                                        <p:attrNameLst>
                                          <p:attrName>style.visibility</p:attrName>
                                        </p:attrNameLst>
                                      </p:cBhvr>
                                      <p:to>
                                        <p:strVal val="visible"/>
                                      </p:to>
                                    </p:set>
                                    <p:anim calcmode="lin" valueType="num">
                                      <p:cBhvr additive="base">
                                        <p:cTn id="430" dur="4000" fill="hold"/>
                                        <p:tgtEl>
                                          <p:spTgt spid="108"/>
                                        </p:tgtEl>
                                        <p:attrNameLst>
                                          <p:attrName>ppt_x</p:attrName>
                                        </p:attrNameLst>
                                      </p:cBhvr>
                                      <p:tavLst>
                                        <p:tav tm="0">
                                          <p:val>
                                            <p:strVal val="0-#ppt_w/2"/>
                                          </p:val>
                                        </p:tav>
                                        <p:tav tm="100000">
                                          <p:val>
                                            <p:strVal val="#ppt_x"/>
                                          </p:val>
                                        </p:tav>
                                      </p:tavLst>
                                    </p:anim>
                                    <p:anim calcmode="lin" valueType="num">
                                      <p:cBhvr additive="base">
                                        <p:cTn id="431" dur="4000" fill="hold"/>
                                        <p:tgtEl>
                                          <p:spTgt spid="108"/>
                                        </p:tgtEl>
                                        <p:attrNameLst>
                                          <p:attrName>ppt_y</p:attrName>
                                        </p:attrNameLst>
                                      </p:cBhvr>
                                      <p:tavLst>
                                        <p:tav tm="0">
                                          <p:val>
                                            <p:strVal val="#ppt_y"/>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108"/>
                                        </p:tgtEl>
                                        <p:attrNameLst>
                                          <p:attrName>style.visibility</p:attrName>
                                        </p:attrNameLst>
                                      </p:cBhvr>
                                      <p:to>
                                        <p:strVal val="visible"/>
                                      </p:to>
                                    </p:set>
                                    <p:anim calcmode="lin" valueType="num">
                                      <p:cBhvr>
                                        <p:cTn id="434" dur="4000" fill="hold"/>
                                        <p:tgtEl>
                                          <p:spTgt spid="108"/>
                                        </p:tgtEl>
                                        <p:attrNameLst>
                                          <p:attrName>ppt_w</p:attrName>
                                        </p:attrNameLst>
                                      </p:cBhvr>
                                      <p:tavLst>
                                        <p:tav tm="0" fmla="#ppt_w*sin(2.5*pi*$)">
                                          <p:val>
                                            <p:fltVal val="0"/>
                                          </p:val>
                                        </p:tav>
                                        <p:tav tm="100000">
                                          <p:val>
                                            <p:fltVal val="1"/>
                                          </p:val>
                                        </p:tav>
                                      </p:tavLst>
                                    </p:anim>
                                    <p:anim calcmode="lin" valueType="num">
                                      <p:cBhvr>
                                        <p:cTn id="435" dur="4000" fill="hold"/>
                                        <p:tgtEl>
                                          <p:spTgt spid="108"/>
                                        </p:tgtEl>
                                        <p:attrNameLst>
                                          <p:attrName>ppt_h</p:attrName>
                                        </p:attrNameLst>
                                      </p:cBhvr>
                                      <p:tavLst>
                                        <p:tav tm="0">
                                          <p:val>
                                            <p:strVal val="#ppt_h"/>
                                          </p:val>
                                        </p:tav>
                                        <p:tav tm="100000">
                                          <p:val>
                                            <p:strVal val="#ppt_h"/>
                                          </p:val>
                                        </p:tav>
                                      </p:tavLst>
                                    </p:anim>
                                  </p:childTnLst>
                                </p:cTn>
                              </p:par>
                              <p:par>
                                <p:cTn id="436" presetID="2" presetClass="exit" presetSubtype="8" fill="hold" grpId="2" nodeType="withEffect">
                                  <p:stCondLst>
                                    <p:cond delay="0"/>
                                  </p:stCondLst>
                                  <p:childTnLst>
                                    <p:anim calcmode="lin" valueType="num">
                                      <p:cBhvr additive="base">
                                        <p:cTn id="437" dur="4500"/>
                                        <p:tgtEl>
                                          <p:spTgt spid="108"/>
                                        </p:tgtEl>
                                        <p:attrNameLst>
                                          <p:attrName>ppt_x</p:attrName>
                                        </p:attrNameLst>
                                      </p:cBhvr>
                                      <p:tavLst>
                                        <p:tav tm="0">
                                          <p:val>
                                            <p:strVal val="ppt_x"/>
                                          </p:val>
                                        </p:tav>
                                        <p:tav tm="100000">
                                          <p:val>
                                            <p:strVal val="0-ppt_w/2"/>
                                          </p:val>
                                        </p:tav>
                                      </p:tavLst>
                                    </p:anim>
                                    <p:anim calcmode="lin" valueType="num">
                                      <p:cBhvr additive="base">
                                        <p:cTn id="438" dur="4500"/>
                                        <p:tgtEl>
                                          <p:spTgt spid="108"/>
                                        </p:tgtEl>
                                        <p:attrNameLst>
                                          <p:attrName>ppt_y</p:attrName>
                                        </p:attrNameLst>
                                      </p:cBhvr>
                                      <p:tavLst>
                                        <p:tav tm="0">
                                          <p:val>
                                            <p:strVal val="ppt_y"/>
                                          </p:val>
                                        </p:tav>
                                        <p:tav tm="100000">
                                          <p:val>
                                            <p:strVal val="ppt_y"/>
                                          </p:val>
                                        </p:tav>
                                      </p:tavLst>
                                    </p:anim>
                                    <p:set>
                                      <p:cBhvr>
                                        <p:cTn id="439" dur="1" fill="hold">
                                          <p:stCondLst>
                                            <p:cond delay="4499"/>
                                          </p:stCondLst>
                                        </p:cTn>
                                        <p:tgtEl>
                                          <p:spTgt spid="108"/>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09"/>
                                        </p:tgtEl>
                                        <p:attrNameLst>
                                          <p:attrName>style.visibility</p:attrName>
                                        </p:attrNameLst>
                                      </p:cBhvr>
                                      <p:to>
                                        <p:strVal val="visible"/>
                                      </p:to>
                                    </p:set>
                                    <p:anim calcmode="lin" valueType="num">
                                      <p:cBhvr additive="base">
                                        <p:cTn id="442" dur="4000" fill="hold"/>
                                        <p:tgtEl>
                                          <p:spTgt spid="109"/>
                                        </p:tgtEl>
                                        <p:attrNameLst>
                                          <p:attrName>ppt_x</p:attrName>
                                        </p:attrNameLst>
                                      </p:cBhvr>
                                      <p:tavLst>
                                        <p:tav tm="0">
                                          <p:val>
                                            <p:strVal val="0-#ppt_w/2"/>
                                          </p:val>
                                        </p:tav>
                                        <p:tav tm="100000">
                                          <p:val>
                                            <p:strVal val="#ppt_x"/>
                                          </p:val>
                                        </p:tav>
                                      </p:tavLst>
                                    </p:anim>
                                    <p:anim calcmode="lin" valueType="num">
                                      <p:cBhvr additive="base">
                                        <p:cTn id="443" dur="4000" fill="hold"/>
                                        <p:tgtEl>
                                          <p:spTgt spid="109"/>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09"/>
                                        </p:tgtEl>
                                        <p:attrNameLst>
                                          <p:attrName>style.visibility</p:attrName>
                                        </p:attrNameLst>
                                      </p:cBhvr>
                                      <p:to>
                                        <p:strVal val="visible"/>
                                      </p:to>
                                    </p:set>
                                    <p:anim calcmode="lin" valueType="num">
                                      <p:cBhvr>
                                        <p:cTn id="446" dur="4000" fill="hold"/>
                                        <p:tgtEl>
                                          <p:spTgt spid="109"/>
                                        </p:tgtEl>
                                        <p:attrNameLst>
                                          <p:attrName>ppt_w</p:attrName>
                                        </p:attrNameLst>
                                      </p:cBhvr>
                                      <p:tavLst>
                                        <p:tav tm="0" fmla="#ppt_w*sin(2.5*pi*$)">
                                          <p:val>
                                            <p:fltVal val="0"/>
                                          </p:val>
                                        </p:tav>
                                        <p:tav tm="100000">
                                          <p:val>
                                            <p:fltVal val="1"/>
                                          </p:val>
                                        </p:tav>
                                      </p:tavLst>
                                    </p:anim>
                                    <p:anim calcmode="lin" valueType="num">
                                      <p:cBhvr>
                                        <p:cTn id="447" dur="4000" fill="hold"/>
                                        <p:tgtEl>
                                          <p:spTgt spid="109"/>
                                        </p:tgtEl>
                                        <p:attrNameLst>
                                          <p:attrName>ppt_h</p:attrName>
                                        </p:attrNameLst>
                                      </p:cBhvr>
                                      <p:tavLst>
                                        <p:tav tm="0">
                                          <p:val>
                                            <p:strVal val="#ppt_h"/>
                                          </p:val>
                                        </p:tav>
                                        <p:tav tm="100000">
                                          <p:val>
                                            <p:strVal val="#ppt_h"/>
                                          </p:val>
                                        </p:tav>
                                      </p:tavLst>
                                    </p:anim>
                                  </p:childTnLst>
                                </p:cTn>
                              </p:par>
                              <p:par>
                                <p:cTn id="448" presetID="2" presetClass="exit" presetSubtype="8" fill="hold" grpId="2" nodeType="withEffect">
                                  <p:stCondLst>
                                    <p:cond delay="0"/>
                                  </p:stCondLst>
                                  <p:childTnLst>
                                    <p:anim calcmode="lin" valueType="num">
                                      <p:cBhvr additive="base">
                                        <p:cTn id="449" dur="4500"/>
                                        <p:tgtEl>
                                          <p:spTgt spid="109"/>
                                        </p:tgtEl>
                                        <p:attrNameLst>
                                          <p:attrName>ppt_x</p:attrName>
                                        </p:attrNameLst>
                                      </p:cBhvr>
                                      <p:tavLst>
                                        <p:tav tm="0">
                                          <p:val>
                                            <p:strVal val="ppt_x"/>
                                          </p:val>
                                        </p:tav>
                                        <p:tav tm="100000">
                                          <p:val>
                                            <p:strVal val="0-ppt_w/2"/>
                                          </p:val>
                                        </p:tav>
                                      </p:tavLst>
                                    </p:anim>
                                    <p:anim calcmode="lin" valueType="num">
                                      <p:cBhvr additive="base">
                                        <p:cTn id="450" dur="4500"/>
                                        <p:tgtEl>
                                          <p:spTgt spid="109"/>
                                        </p:tgtEl>
                                        <p:attrNameLst>
                                          <p:attrName>ppt_y</p:attrName>
                                        </p:attrNameLst>
                                      </p:cBhvr>
                                      <p:tavLst>
                                        <p:tav tm="0">
                                          <p:val>
                                            <p:strVal val="ppt_y"/>
                                          </p:val>
                                        </p:tav>
                                        <p:tav tm="100000">
                                          <p:val>
                                            <p:strVal val="ppt_y"/>
                                          </p:val>
                                        </p:tav>
                                      </p:tavLst>
                                    </p:anim>
                                    <p:set>
                                      <p:cBhvr>
                                        <p:cTn id="451" dur="1" fill="hold">
                                          <p:stCondLst>
                                            <p:cond delay="4499"/>
                                          </p:stCondLst>
                                        </p:cTn>
                                        <p:tgtEl>
                                          <p:spTgt spid="109"/>
                                        </p:tgtEl>
                                        <p:attrNameLst>
                                          <p:attrName>style.visibility</p:attrName>
                                        </p:attrNameLst>
                                      </p:cBhvr>
                                      <p:to>
                                        <p:strVal val="hidden"/>
                                      </p:to>
                                    </p:set>
                                  </p:childTnLst>
                                </p:cTn>
                              </p:par>
                              <p:par>
                                <p:cTn id="452" presetID="2" presetClass="entr" presetSubtype="8" fill="hold" grpId="0" nodeType="withEffect">
                                  <p:stCondLst>
                                    <p:cond delay="0"/>
                                  </p:stCondLst>
                                  <p:childTnLst>
                                    <p:set>
                                      <p:cBhvr>
                                        <p:cTn id="453" dur="1" fill="hold">
                                          <p:stCondLst>
                                            <p:cond delay="0"/>
                                          </p:stCondLst>
                                        </p:cTn>
                                        <p:tgtEl>
                                          <p:spTgt spid="34"/>
                                        </p:tgtEl>
                                        <p:attrNameLst>
                                          <p:attrName>style.visibility</p:attrName>
                                        </p:attrNameLst>
                                      </p:cBhvr>
                                      <p:to>
                                        <p:strVal val="visible"/>
                                      </p:to>
                                    </p:set>
                                    <p:anim calcmode="lin" valueType="num">
                                      <p:cBhvr additive="base">
                                        <p:cTn id="454" dur="4000" fill="hold"/>
                                        <p:tgtEl>
                                          <p:spTgt spid="34"/>
                                        </p:tgtEl>
                                        <p:attrNameLst>
                                          <p:attrName>ppt_x</p:attrName>
                                        </p:attrNameLst>
                                      </p:cBhvr>
                                      <p:tavLst>
                                        <p:tav tm="0">
                                          <p:val>
                                            <p:strVal val="0-#ppt_w/2"/>
                                          </p:val>
                                        </p:tav>
                                        <p:tav tm="100000">
                                          <p:val>
                                            <p:strVal val="#ppt_x"/>
                                          </p:val>
                                        </p:tav>
                                      </p:tavLst>
                                    </p:anim>
                                    <p:anim calcmode="lin" valueType="num">
                                      <p:cBhvr additive="base">
                                        <p:cTn id="455" dur="4000" fill="hold"/>
                                        <p:tgtEl>
                                          <p:spTgt spid="34"/>
                                        </p:tgtEl>
                                        <p:attrNameLst>
                                          <p:attrName>ppt_y</p:attrName>
                                        </p:attrNameLst>
                                      </p:cBhvr>
                                      <p:tavLst>
                                        <p:tav tm="0">
                                          <p:val>
                                            <p:strVal val="#ppt_y"/>
                                          </p:val>
                                        </p:tav>
                                        <p:tav tm="100000">
                                          <p:val>
                                            <p:strVal val="#ppt_y"/>
                                          </p:val>
                                        </p:tav>
                                      </p:tavLst>
                                    </p:anim>
                                  </p:childTnLst>
                                </p:cTn>
                              </p:par>
                              <p:par>
                                <p:cTn id="456" presetID="19" presetClass="entr" presetSubtype="10" fill="hold" grpId="1" nodeType="withEffect">
                                  <p:stCondLst>
                                    <p:cond delay="0"/>
                                  </p:stCondLst>
                                  <p:childTnLst>
                                    <p:set>
                                      <p:cBhvr>
                                        <p:cTn id="457" dur="1" fill="hold">
                                          <p:stCondLst>
                                            <p:cond delay="0"/>
                                          </p:stCondLst>
                                        </p:cTn>
                                        <p:tgtEl>
                                          <p:spTgt spid="34"/>
                                        </p:tgtEl>
                                        <p:attrNameLst>
                                          <p:attrName>style.visibility</p:attrName>
                                        </p:attrNameLst>
                                      </p:cBhvr>
                                      <p:to>
                                        <p:strVal val="visible"/>
                                      </p:to>
                                    </p:set>
                                    <p:anim calcmode="lin" valueType="num">
                                      <p:cBhvr>
                                        <p:cTn id="458" dur="4000" fill="hold"/>
                                        <p:tgtEl>
                                          <p:spTgt spid="34"/>
                                        </p:tgtEl>
                                        <p:attrNameLst>
                                          <p:attrName>ppt_w</p:attrName>
                                        </p:attrNameLst>
                                      </p:cBhvr>
                                      <p:tavLst>
                                        <p:tav tm="0" fmla="#ppt_w*sin(2.5*pi*$)">
                                          <p:val>
                                            <p:fltVal val="0"/>
                                          </p:val>
                                        </p:tav>
                                        <p:tav tm="100000">
                                          <p:val>
                                            <p:fltVal val="1"/>
                                          </p:val>
                                        </p:tav>
                                      </p:tavLst>
                                    </p:anim>
                                    <p:anim calcmode="lin" valueType="num">
                                      <p:cBhvr>
                                        <p:cTn id="459" dur="4000" fill="hold"/>
                                        <p:tgtEl>
                                          <p:spTgt spid="34"/>
                                        </p:tgtEl>
                                        <p:attrNameLst>
                                          <p:attrName>ppt_h</p:attrName>
                                        </p:attrNameLst>
                                      </p:cBhvr>
                                      <p:tavLst>
                                        <p:tav tm="0">
                                          <p:val>
                                            <p:strVal val="#ppt_h"/>
                                          </p:val>
                                        </p:tav>
                                        <p:tav tm="100000">
                                          <p:val>
                                            <p:strVal val="#ppt_h"/>
                                          </p:val>
                                        </p:tav>
                                      </p:tavLst>
                                    </p:anim>
                                  </p:childTnLst>
                                </p:cTn>
                              </p:par>
                              <p:par>
                                <p:cTn id="460" presetID="2" presetClass="exit" presetSubtype="2" fill="hold" grpId="2" nodeType="withEffect">
                                  <p:stCondLst>
                                    <p:cond delay="0"/>
                                  </p:stCondLst>
                                  <p:childTnLst>
                                    <p:anim calcmode="lin" valueType="num">
                                      <p:cBhvr additive="base">
                                        <p:cTn id="461" dur="4500"/>
                                        <p:tgtEl>
                                          <p:spTgt spid="34"/>
                                        </p:tgtEl>
                                        <p:attrNameLst>
                                          <p:attrName>ppt_x</p:attrName>
                                        </p:attrNameLst>
                                      </p:cBhvr>
                                      <p:tavLst>
                                        <p:tav tm="0">
                                          <p:val>
                                            <p:strVal val="ppt_x"/>
                                          </p:val>
                                        </p:tav>
                                        <p:tav tm="100000">
                                          <p:val>
                                            <p:strVal val="1+ppt_w/2"/>
                                          </p:val>
                                        </p:tav>
                                      </p:tavLst>
                                    </p:anim>
                                    <p:anim calcmode="lin" valueType="num">
                                      <p:cBhvr additive="base">
                                        <p:cTn id="462" dur="4500"/>
                                        <p:tgtEl>
                                          <p:spTgt spid="34"/>
                                        </p:tgtEl>
                                        <p:attrNameLst>
                                          <p:attrName>ppt_y</p:attrName>
                                        </p:attrNameLst>
                                      </p:cBhvr>
                                      <p:tavLst>
                                        <p:tav tm="0">
                                          <p:val>
                                            <p:strVal val="ppt_y"/>
                                          </p:val>
                                        </p:tav>
                                        <p:tav tm="100000">
                                          <p:val>
                                            <p:strVal val="ppt_y"/>
                                          </p:val>
                                        </p:tav>
                                      </p:tavLst>
                                    </p:anim>
                                    <p:set>
                                      <p:cBhvr>
                                        <p:cTn id="463" dur="1" fill="hold">
                                          <p:stCondLst>
                                            <p:cond delay="4499"/>
                                          </p:stCondLst>
                                        </p:cTn>
                                        <p:tgtEl>
                                          <p:spTgt spid="34"/>
                                        </p:tgtEl>
                                        <p:attrNameLst>
                                          <p:attrName>style.visibility</p:attrName>
                                        </p:attrNameLst>
                                      </p:cBhvr>
                                      <p:to>
                                        <p:strVal val="hidden"/>
                                      </p:to>
                                    </p:set>
                                  </p:childTnLst>
                                </p:cTn>
                              </p:par>
                              <p:par>
                                <p:cTn id="464" presetID="2" presetClass="entr" presetSubtype="8" fill="hold" grpId="0" nodeType="withEffect">
                                  <p:stCondLst>
                                    <p:cond delay="0"/>
                                  </p:stCondLst>
                                  <p:childTnLst>
                                    <p:set>
                                      <p:cBhvr>
                                        <p:cTn id="465" dur="1" fill="hold">
                                          <p:stCondLst>
                                            <p:cond delay="0"/>
                                          </p:stCondLst>
                                        </p:cTn>
                                        <p:tgtEl>
                                          <p:spTgt spid="65"/>
                                        </p:tgtEl>
                                        <p:attrNameLst>
                                          <p:attrName>style.visibility</p:attrName>
                                        </p:attrNameLst>
                                      </p:cBhvr>
                                      <p:to>
                                        <p:strVal val="visible"/>
                                      </p:to>
                                    </p:set>
                                    <p:anim calcmode="lin" valueType="num">
                                      <p:cBhvr additive="base">
                                        <p:cTn id="466" dur="4000" fill="hold"/>
                                        <p:tgtEl>
                                          <p:spTgt spid="65"/>
                                        </p:tgtEl>
                                        <p:attrNameLst>
                                          <p:attrName>ppt_x</p:attrName>
                                        </p:attrNameLst>
                                      </p:cBhvr>
                                      <p:tavLst>
                                        <p:tav tm="0">
                                          <p:val>
                                            <p:strVal val="0-#ppt_w/2"/>
                                          </p:val>
                                        </p:tav>
                                        <p:tav tm="100000">
                                          <p:val>
                                            <p:strVal val="#ppt_x"/>
                                          </p:val>
                                        </p:tav>
                                      </p:tavLst>
                                    </p:anim>
                                    <p:anim calcmode="lin" valueType="num">
                                      <p:cBhvr additive="base">
                                        <p:cTn id="467" dur="4000" fill="hold"/>
                                        <p:tgtEl>
                                          <p:spTgt spid="65"/>
                                        </p:tgtEl>
                                        <p:attrNameLst>
                                          <p:attrName>ppt_y</p:attrName>
                                        </p:attrNameLst>
                                      </p:cBhvr>
                                      <p:tavLst>
                                        <p:tav tm="0">
                                          <p:val>
                                            <p:strVal val="#ppt_y"/>
                                          </p:val>
                                        </p:tav>
                                        <p:tav tm="100000">
                                          <p:val>
                                            <p:strVal val="#ppt_y"/>
                                          </p:val>
                                        </p:tav>
                                      </p:tavLst>
                                    </p:anim>
                                  </p:childTnLst>
                                </p:cTn>
                              </p:par>
                              <p:par>
                                <p:cTn id="468" presetID="19" presetClass="entr" presetSubtype="10" fill="hold" grpId="1" nodeType="withEffect">
                                  <p:stCondLst>
                                    <p:cond delay="0"/>
                                  </p:stCondLst>
                                  <p:childTnLst>
                                    <p:set>
                                      <p:cBhvr>
                                        <p:cTn id="469" dur="1" fill="hold">
                                          <p:stCondLst>
                                            <p:cond delay="0"/>
                                          </p:stCondLst>
                                        </p:cTn>
                                        <p:tgtEl>
                                          <p:spTgt spid="65"/>
                                        </p:tgtEl>
                                        <p:attrNameLst>
                                          <p:attrName>style.visibility</p:attrName>
                                        </p:attrNameLst>
                                      </p:cBhvr>
                                      <p:to>
                                        <p:strVal val="visible"/>
                                      </p:to>
                                    </p:set>
                                    <p:anim calcmode="lin" valueType="num">
                                      <p:cBhvr>
                                        <p:cTn id="470" dur="4000" fill="hold"/>
                                        <p:tgtEl>
                                          <p:spTgt spid="65"/>
                                        </p:tgtEl>
                                        <p:attrNameLst>
                                          <p:attrName>ppt_w</p:attrName>
                                        </p:attrNameLst>
                                      </p:cBhvr>
                                      <p:tavLst>
                                        <p:tav tm="0" fmla="#ppt_w*sin(2.5*pi*$)">
                                          <p:val>
                                            <p:fltVal val="0"/>
                                          </p:val>
                                        </p:tav>
                                        <p:tav tm="100000">
                                          <p:val>
                                            <p:fltVal val="1"/>
                                          </p:val>
                                        </p:tav>
                                      </p:tavLst>
                                    </p:anim>
                                    <p:anim calcmode="lin" valueType="num">
                                      <p:cBhvr>
                                        <p:cTn id="471" dur="4000" fill="hold"/>
                                        <p:tgtEl>
                                          <p:spTgt spid="65"/>
                                        </p:tgtEl>
                                        <p:attrNameLst>
                                          <p:attrName>ppt_h</p:attrName>
                                        </p:attrNameLst>
                                      </p:cBhvr>
                                      <p:tavLst>
                                        <p:tav tm="0">
                                          <p:val>
                                            <p:strVal val="#ppt_h"/>
                                          </p:val>
                                        </p:tav>
                                        <p:tav tm="100000">
                                          <p:val>
                                            <p:strVal val="#ppt_h"/>
                                          </p:val>
                                        </p:tav>
                                      </p:tavLst>
                                    </p:anim>
                                  </p:childTnLst>
                                </p:cTn>
                              </p:par>
                              <p:par>
                                <p:cTn id="472" presetID="2" presetClass="exit" presetSubtype="2" fill="hold" grpId="2" nodeType="withEffect">
                                  <p:stCondLst>
                                    <p:cond delay="0"/>
                                  </p:stCondLst>
                                  <p:childTnLst>
                                    <p:anim calcmode="lin" valueType="num">
                                      <p:cBhvr additive="base">
                                        <p:cTn id="473" dur="4500"/>
                                        <p:tgtEl>
                                          <p:spTgt spid="65"/>
                                        </p:tgtEl>
                                        <p:attrNameLst>
                                          <p:attrName>ppt_x</p:attrName>
                                        </p:attrNameLst>
                                      </p:cBhvr>
                                      <p:tavLst>
                                        <p:tav tm="0">
                                          <p:val>
                                            <p:strVal val="ppt_x"/>
                                          </p:val>
                                        </p:tav>
                                        <p:tav tm="100000">
                                          <p:val>
                                            <p:strVal val="1+ppt_w/2"/>
                                          </p:val>
                                        </p:tav>
                                      </p:tavLst>
                                    </p:anim>
                                    <p:anim calcmode="lin" valueType="num">
                                      <p:cBhvr additive="base">
                                        <p:cTn id="474" dur="4500"/>
                                        <p:tgtEl>
                                          <p:spTgt spid="65"/>
                                        </p:tgtEl>
                                        <p:attrNameLst>
                                          <p:attrName>ppt_y</p:attrName>
                                        </p:attrNameLst>
                                      </p:cBhvr>
                                      <p:tavLst>
                                        <p:tav tm="0">
                                          <p:val>
                                            <p:strVal val="ppt_y"/>
                                          </p:val>
                                        </p:tav>
                                        <p:tav tm="100000">
                                          <p:val>
                                            <p:strVal val="ppt_y"/>
                                          </p:val>
                                        </p:tav>
                                      </p:tavLst>
                                    </p:anim>
                                    <p:set>
                                      <p:cBhvr>
                                        <p:cTn id="475" dur="1" fill="hold">
                                          <p:stCondLst>
                                            <p:cond delay="4499"/>
                                          </p:stCondLst>
                                        </p:cTn>
                                        <p:tgtEl>
                                          <p:spTgt spid="65"/>
                                        </p:tgtEl>
                                        <p:attrNameLst>
                                          <p:attrName>style.visibility</p:attrName>
                                        </p:attrNameLst>
                                      </p:cBhvr>
                                      <p:to>
                                        <p:strVal val="hidden"/>
                                      </p:to>
                                    </p:set>
                                  </p:childTnLst>
                                </p:cTn>
                              </p:par>
                              <p:par>
                                <p:cTn id="476" presetID="2" presetClass="entr" presetSubtype="8" fill="hold" grpId="0" nodeType="withEffect">
                                  <p:stCondLst>
                                    <p:cond delay="0"/>
                                  </p:stCondLst>
                                  <p:childTnLst>
                                    <p:set>
                                      <p:cBhvr>
                                        <p:cTn id="477" dur="1" fill="hold">
                                          <p:stCondLst>
                                            <p:cond delay="0"/>
                                          </p:stCondLst>
                                        </p:cTn>
                                        <p:tgtEl>
                                          <p:spTgt spid="87"/>
                                        </p:tgtEl>
                                        <p:attrNameLst>
                                          <p:attrName>style.visibility</p:attrName>
                                        </p:attrNameLst>
                                      </p:cBhvr>
                                      <p:to>
                                        <p:strVal val="visible"/>
                                      </p:to>
                                    </p:set>
                                    <p:anim calcmode="lin" valueType="num">
                                      <p:cBhvr additive="base">
                                        <p:cTn id="478" dur="4000" fill="hold"/>
                                        <p:tgtEl>
                                          <p:spTgt spid="87"/>
                                        </p:tgtEl>
                                        <p:attrNameLst>
                                          <p:attrName>ppt_x</p:attrName>
                                        </p:attrNameLst>
                                      </p:cBhvr>
                                      <p:tavLst>
                                        <p:tav tm="0">
                                          <p:val>
                                            <p:strVal val="0-#ppt_w/2"/>
                                          </p:val>
                                        </p:tav>
                                        <p:tav tm="100000">
                                          <p:val>
                                            <p:strVal val="#ppt_x"/>
                                          </p:val>
                                        </p:tav>
                                      </p:tavLst>
                                    </p:anim>
                                    <p:anim calcmode="lin" valueType="num">
                                      <p:cBhvr additive="base">
                                        <p:cTn id="479" dur="4000" fill="hold"/>
                                        <p:tgtEl>
                                          <p:spTgt spid="87"/>
                                        </p:tgtEl>
                                        <p:attrNameLst>
                                          <p:attrName>ppt_y</p:attrName>
                                        </p:attrNameLst>
                                      </p:cBhvr>
                                      <p:tavLst>
                                        <p:tav tm="0">
                                          <p:val>
                                            <p:strVal val="#ppt_y"/>
                                          </p:val>
                                        </p:tav>
                                        <p:tav tm="100000">
                                          <p:val>
                                            <p:strVal val="#ppt_y"/>
                                          </p:val>
                                        </p:tav>
                                      </p:tavLst>
                                    </p:anim>
                                  </p:childTnLst>
                                </p:cTn>
                              </p:par>
                              <p:par>
                                <p:cTn id="480" presetID="19" presetClass="entr" presetSubtype="10" fill="hold" grpId="1" nodeType="withEffect">
                                  <p:stCondLst>
                                    <p:cond delay="0"/>
                                  </p:stCondLst>
                                  <p:childTnLst>
                                    <p:set>
                                      <p:cBhvr>
                                        <p:cTn id="481" dur="1" fill="hold">
                                          <p:stCondLst>
                                            <p:cond delay="0"/>
                                          </p:stCondLst>
                                        </p:cTn>
                                        <p:tgtEl>
                                          <p:spTgt spid="87"/>
                                        </p:tgtEl>
                                        <p:attrNameLst>
                                          <p:attrName>style.visibility</p:attrName>
                                        </p:attrNameLst>
                                      </p:cBhvr>
                                      <p:to>
                                        <p:strVal val="visible"/>
                                      </p:to>
                                    </p:set>
                                    <p:anim calcmode="lin" valueType="num">
                                      <p:cBhvr>
                                        <p:cTn id="482" dur="4000" fill="hold"/>
                                        <p:tgtEl>
                                          <p:spTgt spid="87"/>
                                        </p:tgtEl>
                                        <p:attrNameLst>
                                          <p:attrName>ppt_w</p:attrName>
                                        </p:attrNameLst>
                                      </p:cBhvr>
                                      <p:tavLst>
                                        <p:tav tm="0" fmla="#ppt_w*sin(2.5*pi*$)">
                                          <p:val>
                                            <p:fltVal val="0"/>
                                          </p:val>
                                        </p:tav>
                                        <p:tav tm="100000">
                                          <p:val>
                                            <p:fltVal val="1"/>
                                          </p:val>
                                        </p:tav>
                                      </p:tavLst>
                                    </p:anim>
                                    <p:anim calcmode="lin" valueType="num">
                                      <p:cBhvr>
                                        <p:cTn id="483" dur="4000" fill="hold"/>
                                        <p:tgtEl>
                                          <p:spTgt spid="87"/>
                                        </p:tgtEl>
                                        <p:attrNameLst>
                                          <p:attrName>ppt_h</p:attrName>
                                        </p:attrNameLst>
                                      </p:cBhvr>
                                      <p:tavLst>
                                        <p:tav tm="0">
                                          <p:val>
                                            <p:strVal val="#ppt_h"/>
                                          </p:val>
                                        </p:tav>
                                        <p:tav tm="100000">
                                          <p:val>
                                            <p:strVal val="#ppt_h"/>
                                          </p:val>
                                        </p:tav>
                                      </p:tavLst>
                                    </p:anim>
                                  </p:childTnLst>
                                </p:cTn>
                              </p:par>
                              <p:par>
                                <p:cTn id="484" presetID="2" presetClass="exit" presetSubtype="2" fill="hold" grpId="2" nodeType="withEffect">
                                  <p:stCondLst>
                                    <p:cond delay="0"/>
                                  </p:stCondLst>
                                  <p:childTnLst>
                                    <p:anim calcmode="lin" valueType="num">
                                      <p:cBhvr additive="base">
                                        <p:cTn id="485" dur="4500"/>
                                        <p:tgtEl>
                                          <p:spTgt spid="87"/>
                                        </p:tgtEl>
                                        <p:attrNameLst>
                                          <p:attrName>ppt_x</p:attrName>
                                        </p:attrNameLst>
                                      </p:cBhvr>
                                      <p:tavLst>
                                        <p:tav tm="0">
                                          <p:val>
                                            <p:strVal val="ppt_x"/>
                                          </p:val>
                                        </p:tav>
                                        <p:tav tm="100000">
                                          <p:val>
                                            <p:strVal val="1+ppt_w/2"/>
                                          </p:val>
                                        </p:tav>
                                      </p:tavLst>
                                    </p:anim>
                                    <p:anim calcmode="lin" valueType="num">
                                      <p:cBhvr additive="base">
                                        <p:cTn id="486" dur="4500"/>
                                        <p:tgtEl>
                                          <p:spTgt spid="87"/>
                                        </p:tgtEl>
                                        <p:attrNameLst>
                                          <p:attrName>ppt_y</p:attrName>
                                        </p:attrNameLst>
                                      </p:cBhvr>
                                      <p:tavLst>
                                        <p:tav tm="0">
                                          <p:val>
                                            <p:strVal val="ppt_y"/>
                                          </p:val>
                                        </p:tav>
                                        <p:tav tm="100000">
                                          <p:val>
                                            <p:strVal val="ppt_y"/>
                                          </p:val>
                                        </p:tav>
                                      </p:tavLst>
                                    </p:anim>
                                    <p:set>
                                      <p:cBhvr>
                                        <p:cTn id="487" dur="1" fill="hold">
                                          <p:stCondLst>
                                            <p:cond delay="4499"/>
                                          </p:stCondLst>
                                        </p:cTn>
                                        <p:tgtEl>
                                          <p:spTgt spid="87"/>
                                        </p:tgtEl>
                                        <p:attrNameLst>
                                          <p:attrName>style.visibility</p:attrName>
                                        </p:attrNameLst>
                                      </p:cBhvr>
                                      <p:to>
                                        <p:strVal val="hidden"/>
                                      </p:to>
                                    </p:set>
                                  </p:childTnLst>
                                </p:cTn>
                              </p:par>
                              <p:par>
                                <p:cTn id="488" presetID="2" presetClass="entr" presetSubtype="8" fill="hold" grpId="0" nodeType="withEffect">
                                  <p:stCondLst>
                                    <p:cond delay="0"/>
                                  </p:stCondLst>
                                  <p:childTnLst>
                                    <p:set>
                                      <p:cBhvr>
                                        <p:cTn id="489" dur="1" fill="hold">
                                          <p:stCondLst>
                                            <p:cond delay="0"/>
                                          </p:stCondLst>
                                        </p:cTn>
                                        <p:tgtEl>
                                          <p:spTgt spid="81"/>
                                        </p:tgtEl>
                                        <p:attrNameLst>
                                          <p:attrName>style.visibility</p:attrName>
                                        </p:attrNameLst>
                                      </p:cBhvr>
                                      <p:to>
                                        <p:strVal val="visible"/>
                                      </p:to>
                                    </p:set>
                                    <p:anim calcmode="lin" valueType="num">
                                      <p:cBhvr additive="base">
                                        <p:cTn id="490" dur="4000" fill="hold"/>
                                        <p:tgtEl>
                                          <p:spTgt spid="81"/>
                                        </p:tgtEl>
                                        <p:attrNameLst>
                                          <p:attrName>ppt_x</p:attrName>
                                        </p:attrNameLst>
                                      </p:cBhvr>
                                      <p:tavLst>
                                        <p:tav tm="0">
                                          <p:val>
                                            <p:strVal val="0-#ppt_w/2"/>
                                          </p:val>
                                        </p:tav>
                                        <p:tav tm="100000">
                                          <p:val>
                                            <p:strVal val="#ppt_x"/>
                                          </p:val>
                                        </p:tav>
                                      </p:tavLst>
                                    </p:anim>
                                    <p:anim calcmode="lin" valueType="num">
                                      <p:cBhvr additive="base">
                                        <p:cTn id="491" dur="4000" fill="hold"/>
                                        <p:tgtEl>
                                          <p:spTgt spid="81"/>
                                        </p:tgtEl>
                                        <p:attrNameLst>
                                          <p:attrName>ppt_y</p:attrName>
                                        </p:attrNameLst>
                                      </p:cBhvr>
                                      <p:tavLst>
                                        <p:tav tm="0">
                                          <p:val>
                                            <p:strVal val="#ppt_y"/>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81"/>
                                        </p:tgtEl>
                                        <p:attrNameLst>
                                          <p:attrName>style.visibility</p:attrName>
                                        </p:attrNameLst>
                                      </p:cBhvr>
                                      <p:to>
                                        <p:strVal val="visible"/>
                                      </p:to>
                                    </p:set>
                                    <p:anim calcmode="lin" valueType="num">
                                      <p:cBhvr>
                                        <p:cTn id="494" dur="4000" fill="hold"/>
                                        <p:tgtEl>
                                          <p:spTgt spid="81"/>
                                        </p:tgtEl>
                                        <p:attrNameLst>
                                          <p:attrName>ppt_w</p:attrName>
                                        </p:attrNameLst>
                                      </p:cBhvr>
                                      <p:tavLst>
                                        <p:tav tm="0" fmla="#ppt_w*sin(2.5*pi*$)">
                                          <p:val>
                                            <p:fltVal val="0"/>
                                          </p:val>
                                        </p:tav>
                                        <p:tav tm="100000">
                                          <p:val>
                                            <p:fltVal val="1"/>
                                          </p:val>
                                        </p:tav>
                                      </p:tavLst>
                                    </p:anim>
                                    <p:anim calcmode="lin" valueType="num">
                                      <p:cBhvr>
                                        <p:cTn id="495" dur="4000" fill="hold"/>
                                        <p:tgtEl>
                                          <p:spTgt spid="81"/>
                                        </p:tgtEl>
                                        <p:attrNameLst>
                                          <p:attrName>ppt_h</p:attrName>
                                        </p:attrNameLst>
                                      </p:cBhvr>
                                      <p:tavLst>
                                        <p:tav tm="0">
                                          <p:val>
                                            <p:strVal val="#ppt_h"/>
                                          </p:val>
                                        </p:tav>
                                        <p:tav tm="100000">
                                          <p:val>
                                            <p:strVal val="#ppt_h"/>
                                          </p:val>
                                        </p:tav>
                                      </p:tavLst>
                                    </p:anim>
                                  </p:childTnLst>
                                </p:cTn>
                              </p:par>
                              <p:par>
                                <p:cTn id="496" presetID="2" presetClass="exit" presetSubtype="2" fill="hold" grpId="2" nodeType="withEffect">
                                  <p:stCondLst>
                                    <p:cond delay="0"/>
                                  </p:stCondLst>
                                  <p:childTnLst>
                                    <p:anim calcmode="lin" valueType="num">
                                      <p:cBhvr additive="base">
                                        <p:cTn id="497" dur="4500"/>
                                        <p:tgtEl>
                                          <p:spTgt spid="81"/>
                                        </p:tgtEl>
                                        <p:attrNameLst>
                                          <p:attrName>ppt_x</p:attrName>
                                        </p:attrNameLst>
                                      </p:cBhvr>
                                      <p:tavLst>
                                        <p:tav tm="0">
                                          <p:val>
                                            <p:strVal val="ppt_x"/>
                                          </p:val>
                                        </p:tav>
                                        <p:tav tm="100000">
                                          <p:val>
                                            <p:strVal val="1+ppt_w/2"/>
                                          </p:val>
                                        </p:tav>
                                      </p:tavLst>
                                    </p:anim>
                                    <p:anim calcmode="lin" valueType="num">
                                      <p:cBhvr additive="base">
                                        <p:cTn id="498" dur="4500"/>
                                        <p:tgtEl>
                                          <p:spTgt spid="81"/>
                                        </p:tgtEl>
                                        <p:attrNameLst>
                                          <p:attrName>ppt_y</p:attrName>
                                        </p:attrNameLst>
                                      </p:cBhvr>
                                      <p:tavLst>
                                        <p:tav tm="0">
                                          <p:val>
                                            <p:strVal val="ppt_y"/>
                                          </p:val>
                                        </p:tav>
                                        <p:tav tm="100000">
                                          <p:val>
                                            <p:strVal val="ppt_y"/>
                                          </p:val>
                                        </p:tav>
                                      </p:tavLst>
                                    </p:anim>
                                    <p:set>
                                      <p:cBhvr>
                                        <p:cTn id="499" dur="1" fill="hold">
                                          <p:stCondLst>
                                            <p:cond delay="4499"/>
                                          </p:stCondLst>
                                        </p:cTn>
                                        <p:tgtEl>
                                          <p:spTgt spid="8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75"/>
                                        </p:tgtEl>
                                        <p:attrNameLst>
                                          <p:attrName>style.visibility</p:attrName>
                                        </p:attrNameLst>
                                      </p:cBhvr>
                                      <p:to>
                                        <p:strVal val="visible"/>
                                      </p:to>
                                    </p:set>
                                    <p:anim calcmode="lin" valueType="num">
                                      <p:cBhvr additive="base">
                                        <p:cTn id="502" dur="4000" fill="hold"/>
                                        <p:tgtEl>
                                          <p:spTgt spid="75"/>
                                        </p:tgtEl>
                                        <p:attrNameLst>
                                          <p:attrName>ppt_x</p:attrName>
                                        </p:attrNameLst>
                                      </p:cBhvr>
                                      <p:tavLst>
                                        <p:tav tm="0">
                                          <p:val>
                                            <p:strVal val="0-#ppt_w/2"/>
                                          </p:val>
                                        </p:tav>
                                        <p:tav tm="100000">
                                          <p:val>
                                            <p:strVal val="#ppt_x"/>
                                          </p:val>
                                        </p:tav>
                                      </p:tavLst>
                                    </p:anim>
                                    <p:anim calcmode="lin" valueType="num">
                                      <p:cBhvr additive="base">
                                        <p:cTn id="503" dur="4000" fill="hold"/>
                                        <p:tgtEl>
                                          <p:spTgt spid="75"/>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75"/>
                                        </p:tgtEl>
                                        <p:attrNameLst>
                                          <p:attrName>style.visibility</p:attrName>
                                        </p:attrNameLst>
                                      </p:cBhvr>
                                      <p:to>
                                        <p:strVal val="visible"/>
                                      </p:to>
                                    </p:set>
                                    <p:anim calcmode="lin" valueType="num">
                                      <p:cBhvr>
                                        <p:cTn id="506" dur="4000" fill="hold"/>
                                        <p:tgtEl>
                                          <p:spTgt spid="75"/>
                                        </p:tgtEl>
                                        <p:attrNameLst>
                                          <p:attrName>ppt_w</p:attrName>
                                        </p:attrNameLst>
                                      </p:cBhvr>
                                      <p:tavLst>
                                        <p:tav tm="0" fmla="#ppt_w*sin(2.5*pi*$)">
                                          <p:val>
                                            <p:fltVal val="0"/>
                                          </p:val>
                                        </p:tav>
                                        <p:tav tm="100000">
                                          <p:val>
                                            <p:fltVal val="1"/>
                                          </p:val>
                                        </p:tav>
                                      </p:tavLst>
                                    </p:anim>
                                    <p:anim calcmode="lin" valueType="num">
                                      <p:cBhvr>
                                        <p:cTn id="507" dur="4000" fill="hold"/>
                                        <p:tgtEl>
                                          <p:spTgt spid="75"/>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500"/>
                                        <p:tgtEl>
                                          <p:spTgt spid="75"/>
                                        </p:tgtEl>
                                        <p:attrNameLst>
                                          <p:attrName>ppt_x</p:attrName>
                                        </p:attrNameLst>
                                      </p:cBhvr>
                                      <p:tavLst>
                                        <p:tav tm="0">
                                          <p:val>
                                            <p:strVal val="ppt_x"/>
                                          </p:val>
                                        </p:tav>
                                        <p:tav tm="100000">
                                          <p:val>
                                            <p:strVal val="1+ppt_w/2"/>
                                          </p:val>
                                        </p:tav>
                                      </p:tavLst>
                                    </p:anim>
                                    <p:anim calcmode="lin" valueType="num">
                                      <p:cBhvr additive="base">
                                        <p:cTn id="510" dur="4500"/>
                                        <p:tgtEl>
                                          <p:spTgt spid="75"/>
                                        </p:tgtEl>
                                        <p:attrNameLst>
                                          <p:attrName>ppt_y</p:attrName>
                                        </p:attrNameLst>
                                      </p:cBhvr>
                                      <p:tavLst>
                                        <p:tav tm="0">
                                          <p:val>
                                            <p:strVal val="ppt_y"/>
                                          </p:val>
                                        </p:tav>
                                        <p:tav tm="100000">
                                          <p:val>
                                            <p:strVal val="ppt_y"/>
                                          </p:val>
                                        </p:tav>
                                      </p:tavLst>
                                    </p:anim>
                                    <p:set>
                                      <p:cBhvr>
                                        <p:cTn id="511" dur="1" fill="hold">
                                          <p:stCondLst>
                                            <p:cond delay="4499"/>
                                          </p:stCondLst>
                                        </p:cTn>
                                        <p:tgtEl>
                                          <p:spTgt spid="75"/>
                                        </p:tgtEl>
                                        <p:attrNameLst>
                                          <p:attrName>style.visibility</p:attrName>
                                        </p:attrNameLst>
                                      </p:cBhvr>
                                      <p:to>
                                        <p:strVal val="hidden"/>
                                      </p:to>
                                    </p:set>
                                  </p:childTnLst>
                                </p:cTn>
                              </p:par>
                              <p:par>
                                <p:cTn id="512" presetID="2" presetClass="entr" presetSubtype="8" fill="hold" grpId="0" nodeType="withEffect">
                                  <p:stCondLst>
                                    <p:cond delay="0"/>
                                  </p:stCondLst>
                                  <p:childTnLst>
                                    <p:set>
                                      <p:cBhvr>
                                        <p:cTn id="513" dur="1" fill="hold">
                                          <p:stCondLst>
                                            <p:cond delay="0"/>
                                          </p:stCondLst>
                                        </p:cTn>
                                        <p:tgtEl>
                                          <p:spTgt spid="51"/>
                                        </p:tgtEl>
                                        <p:attrNameLst>
                                          <p:attrName>style.visibility</p:attrName>
                                        </p:attrNameLst>
                                      </p:cBhvr>
                                      <p:to>
                                        <p:strVal val="visible"/>
                                      </p:to>
                                    </p:set>
                                    <p:anim calcmode="lin" valueType="num">
                                      <p:cBhvr additive="base">
                                        <p:cTn id="514" dur="4000" fill="hold"/>
                                        <p:tgtEl>
                                          <p:spTgt spid="51"/>
                                        </p:tgtEl>
                                        <p:attrNameLst>
                                          <p:attrName>ppt_x</p:attrName>
                                        </p:attrNameLst>
                                      </p:cBhvr>
                                      <p:tavLst>
                                        <p:tav tm="0">
                                          <p:val>
                                            <p:strVal val="0-#ppt_w/2"/>
                                          </p:val>
                                        </p:tav>
                                        <p:tav tm="100000">
                                          <p:val>
                                            <p:strVal val="#ppt_x"/>
                                          </p:val>
                                        </p:tav>
                                      </p:tavLst>
                                    </p:anim>
                                    <p:anim calcmode="lin" valueType="num">
                                      <p:cBhvr additive="base">
                                        <p:cTn id="515" dur="4000" fill="hold"/>
                                        <p:tgtEl>
                                          <p:spTgt spid="51"/>
                                        </p:tgtEl>
                                        <p:attrNameLst>
                                          <p:attrName>ppt_y</p:attrName>
                                        </p:attrNameLst>
                                      </p:cBhvr>
                                      <p:tavLst>
                                        <p:tav tm="0">
                                          <p:val>
                                            <p:strVal val="#ppt_y"/>
                                          </p:val>
                                        </p:tav>
                                        <p:tav tm="100000">
                                          <p:val>
                                            <p:strVal val="#ppt_y"/>
                                          </p:val>
                                        </p:tav>
                                      </p:tavLst>
                                    </p:anim>
                                  </p:childTnLst>
                                </p:cTn>
                              </p:par>
                              <p:par>
                                <p:cTn id="516" presetID="19" presetClass="entr" presetSubtype="10" fill="hold" grpId="1" nodeType="withEffect">
                                  <p:stCondLst>
                                    <p:cond delay="0"/>
                                  </p:stCondLst>
                                  <p:childTnLst>
                                    <p:set>
                                      <p:cBhvr>
                                        <p:cTn id="517" dur="1" fill="hold">
                                          <p:stCondLst>
                                            <p:cond delay="0"/>
                                          </p:stCondLst>
                                        </p:cTn>
                                        <p:tgtEl>
                                          <p:spTgt spid="51"/>
                                        </p:tgtEl>
                                        <p:attrNameLst>
                                          <p:attrName>style.visibility</p:attrName>
                                        </p:attrNameLst>
                                      </p:cBhvr>
                                      <p:to>
                                        <p:strVal val="visible"/>
                                      </p:to>
                                    </p:set>
                                    <p:anim calcmode="lin" valueType="num">
                                      <p:cBhvr>
                                        <p:cTn id="518" dur="4000" fill="hold"/>
                                        <p:tgtEl>
                                          <p:spTgt spid="51"/>
                                        </p:tgtEl>
                                        <p:attrNameLst>
                                          <p:attrName>ppt_w</p:attrName>
                                        </p:attrNameLst>
                                      </p:cBhvr>
                                      <p:tavLst>
                                        <p:tav tm="0" fmla="#ppt_w*sin(2.5*pi*$)">
                                          <p:val>
                                            <p:fltVal val="0"/>
                                          </p:val>
                                        </p:tav>
                                        <p:tav tm="100000">
                                          <p:val>
                                            <p:fltVal val="1"/>
                                          </p:val>
                                        </p:tav>
                                      </p:tavLst>
                                    </p:anim>
                                    <p:anim calcmode="lin" valueType="num">
                                      <p:cBhvr>
                                        <p:cTn id="519" dur="4000" fill="hold"/>
                                        <p:tgtEl>
                                          <p:spTgt spid="51"/>
                                        </p:tgtEl>
                                        <p:attrNameLst>
                                          <p:attrName>ppt_h</p:attrName>
                                        </p:attrNameLst>
                                      </p:cBhvr>
                                      <p:tavLst>
                                        <p:tav tm="0">
                                          <p:val>
                                            <p:strVal val="#ppt_h"/>
                                          </p:val>
                                        </p:tav>
                                        <p:tav tm="100000">
                                          <p:val>
                                            <p:strVal val="#ppt_h"/>
                                          </p:val>
                                        </p:tav>
                                      </p:tavLst>
                                    </p:anim>
                                  </p:childTnLst>
                                </p:cTn>
                              </p:par>
                              <p:par>
                                <p:cTn id="520" presetID="2" presetClass="exit" presetSubtype="2" fill="hold" grpId="2" nodeType="withEffect">
                                  <p:stCondLst>
                                    <p:cond delay="0"/>
                                  </p:stCondLst>
                                  <p:childTnLst>
                                    <p:anim calcmode="lin" valueType="num">
                                      <p:cBhvr additive="base">
                                        <p:cTn id="521" dur="4500"/>
                                        <p:tgtEl>
                                          <p:spTgt spid="51"/>
                                        </p:tgtEl>
                                        <p:attrNameLst>
                                          <p:attrName>ppt_x</p:attrName>
                                        </p:attrNameLst>
                                      </p:cBhvr>
                                      <p:tavLst>
                                        <p:tav tm="0">
                                          <p:val>
                                            <p:strVal val="ppt_x"/>
                                          </p:val>
                                        </p:tav>
                                        <p:tav tm="100000">
                                          <p:val>
                                            <p:strVal val="1+ppt_w/2"/>
                                          </p:val>
                                        </p:tav>
                                      </p:tavLst>
                                    </p:anim>
                                    <p:anim calcmode="lin" valueType="num">
                                      <p:cBhvr additive="base">
                                        <p:cTn id="522" dur="4500"/>
                                        <p:tgtEl>
                                          <p:spTgt spid="51"/>
                                        </p:tgtEl>
                                        <p:attrNameLst>
                                          <p:attrName>ppt_y</p:attrName>
                                        </p:attrNameLst>
                                      </p:cBhvr>
                                      <p:tavLst>
                                        <p:tav tm="0">
                                          <p:val>
                                            <p:strVal val="ppt_y"/>
                                          </p:val>
                                        </p:tav>
                                        <p:tav tm="100000">
                                          <p:val>
                                            <p:strVal val="ppt_y"/>
                                          </p:val>
                                        </p:tav>
                                      </p:tavLst>
                                    </p:anim>
                                    <p:set>
                                      <p:cBhvr>
                                        <p:cTn id="523" dur="1" fill="hold">
                                          <p:stCondLst>
                                            <p:cond delay="4499"/>
                                          </p:stCondLst>
                                        </p:cTn>
                                        <p:tgtEl>
                                          <p:spTgt spid="51"/>
                                        </p:tgtEl>
                                        <p:attrNameLst>
                                          <p:attrName>style.visibility</p:attrName>
                                        </p:attrNameLst>
                                      </p:cBhvr>
                                      <p:to>
                                        <p:strVal val="hidden"/>
                                      </p:to>
                                    </p:set>
                                  </p:childTnLst>
                                </p:cTn>
                              </p:par>
                              <p:par>
                                <p:cTn id="524" presetID="2" presetClass="entr" presetSubtype="8" fill="hold" grpId="0" nodeType="withEffect">
                                  <p:stCondLst>
                                    <p:cond delay="0"/>
                                  </p:stCondLst>
                                  <p:childTnLst>
                                    <p:set>
                                      <p:cBhvr>
                                        <p:cTn id="525" dur="1" fill="hold">
                                          <p:stCondLst>
                                            <p:cond delay="0"/>
                                          </p:stCondLst>
                                        </p:cTn>
                                        <p:tgtEl>
                                          <p:spTgt spid="50"/>
                                        </p:tgtEl>
                                        <p:attrNameLst>
                                          <p:attrName>style.visibility</p:attrName>
                                        </p:attrNameLst>
                                      </p:cBhvr>
                                      <p:to>
                                        <p:strVal val="visible"/>
                                      </p:to>
                                    </p:set>
                                    <p:anim calcmode="lin" valueType="num">
                                      <p:cBhvr additive="base">
                                        <p:cTn id="526" dur="4000" fill="hold"/>
                                        <p:tgtEl>
                                          <p:spTgt spid="50"/>
                                        </p:tgtEl>
                                        <p:attrNameLst>
                                          <p:attrName>ppt_x</p:attrName>
                                        </p:attrNameLst>
                                      </p:cBhvr>
                                      <p:tavLst>
                                        <p:tav tm="0">
                                          <p:val>
                                            <p:strVal val="0-#ppt_w/2"/>
                                          </p:val>
                                        </p:tav>
                                        <p:tav tm="100000">
                                          <p:val>
                                            <p:strVal val="#ppt_x"/>
                                          </p:val>
                                        </p:tav>
                                      </p:tavLst>
                                    </p:anim>
                                    <p:anim calcmode="lin" valueType="num">
                                      <p:cBhvr additive="base">
                                        <p:cTn id="527" dur="4000" fill="hold"/>
                                        <p:tgtEl>
                                          <p:spTgt spid="50"/>
                                        </p:tgtEl>
                                        <p:attrNameLst>
                                          <p:attrName>ppt_y</p:attrName>
                                        </p:attrNameLst>
                                      </p:cBhvr>
                                      <p:tavLst>
                                        <p:tav tm="0">
                                          <p:val>
                                            <p:strVal val="#ppt_y"/>
                                          </p:val>
                                        </p:tav>
                                        <p:tav tm="100000">
                                          <p:val>
                                            <p:strVal val="#ppt_y"/>
                                          </p:val>
                                        </p:tav>
                                      </p:tavLst>
                                    </p:anim>
                                  </p:childTnLst>
                                </p:cTn>
                              </p:par>
                              <p:par>
                                <p:cTn id="528" presetID="19" presetClass="entr" presetSubtype="10" fill="hold" grpId="1" nodeType="withEffect">
                                  <p:stCondLst>
                                    <p:cond delay="0"/>
                                  </p:stCondLst>
                                  <p:childTnLst>
                                    <p:set>
                                      <p:cBhvr>
                                        <p:cTn id="529" dur="1" fill="hold">
                                          <p:stCondLst>
                                            <p:cond delay="0"/>
                                          </p:stCondLst>
                                        </p:cTn>
                                        <p:tgtEl>
                                          <p:spTgt spid="50"/>
                                        </p:tgtEl>
                                        <p:attrNameLst>
                                          <p:attrName>style.visibility</p:attrName>
                                        </p:attrNameLst>
                                      </p:cBhvr>
                                      <p:to>
                                        <p:strVal val="visible"/>
                                      </p:to>
                                    </p:set>
                                    <p:anim calcmode="lin" valueType="num">
                                      <p:cBhvr>
                                        <p:cTn id="530" dur="4000" fill="hold"/>
                                        <p:tgtEl>
                                          <p:spTgt spid="50"/>
                                        </p:tgtEl>
                                        <p:attrNameLst>
                                          <p:attrName>ppt_w</p:attrName>
                                        </p:attrNameLst>
                                      </p:cBhvr>
                                      <p:tavLst>
                                        <p:tav tm="0" fmla="#ppt_w*sin(2.5*pi*$)">
                                          <p:val>
                                            <p:fltVal val="0"/>
                                          </p:val>
                                        </p:tav>
                                        <p:tav tm="100000">
                                          <p:val>
                                            <p:fltVal val="1"/>
                                          </p:val>
                                        </p:tav>
                                      </p:tavLst>
                                    </p:anim>
                                    <p:anim calcmode="lin" valueType="num">
                                      <p:cBhvr>
                                        <p:cTn id="531" dur="4000" fill="hold"/>
                                        <p:tgtEl>
                                          <p:spTgt spid="50"/>
                                        </p:tgtEl>
                                        <p:attrNameLst>
                                          <p:attrName>ppt_h</p:attrName>
                                        </p:attrNameLst>
                                      </p:cBhvr>
                                      <p:tavLst>
                                        <p:tav tm="0">
                                          <p:val>
                                            <p:strVal val="#ppt_h"/>
                                          </p:val>
                                        </p:tav>
                                        <p:tav tm="100000">
                                          <p:val>
                                            <p:strVal val="#ppt_h"/>
                                          </p:val>
                                        </p:tav>
                                      </p:tavLst>
                                    </p:anim>
                                  </p:childTnLst>
                                </p:cTn>
                              </p:par>
                              <p:par>
                                <p:cTn id="532" presetID="2" presetClass="exit" presetSubtype="2" fill="hold" grpId="2" nodeType="withEffect">
                                  <p:stCondLst>
                                    <p:cond delay="0"/>
                                  </p:stCondLst>
                                  <p:childTnLst>
                                    <p:anim calcmode="lin" valueType="num">
                                      <p:cBhvr additive="base">
                                        <p:cTn id="533" dur="4500"/>
                                        <p:tgtEl>
                                          <p:spTgt spid="50"/>
                                        </p:tgtEl>
                                        <p:attrNameLst>
                                          <p:attrName>ppt_x</p:attrName>
                                        </p:attrNameLst>
                                      </p:cBhvr>
                                      <p:tavLst>
                                        <p:tav tm="0">
                                          <p:val>
                                            <p:strVal val="ppt_x"/>
                                          </p:val>
                                        </p:tav>
                                        <p:tav tm="100000">
                                          <p:val>
                                            <p:strVal val="1+ppt_w/2"/>
                                          </p:val>
                                        </p:tav>
                                      </p:tavLst>
                                    </p:anim>
                                    <p:anim calcmode="lin" valueType="num">
                                      <p:cBhvr additive="base">
                                        <p:cTn id="534" dur="4500"/>
                                        <p:tgtEl>
                                          <p:spTgt spid="50"/>
                                        </p:tgtEl>
                                        <p:attrNameLst>
                                          <p:attrName>ppt_y</p:attrName>
                                        </p:attrNameLst>
                                      </p:cBhvr>
                                      <p:tavLst>
                                        <p:tav tm="0">
                                          <p:val>
                                            <p:strVal val="ppt_y"/>
                                          </p:val>
                                        </p:tav>
                                        <p:tav tm="100000">
                                          <p:val>
                                            <p:strVal val="ppt_y"/>
                                          </p:val>
                                        </p:tav>
                                      </p:tavLst>
                                    </p:anim>
                                    <p:set>
                                      <p:cBhvr>
                                        <p:cTn id="535" dur="1" fill="hold">
                                          <p:stCondLst>
                                            <p:cond delay="4499"/>
                                          </p:stCondLst>
                                        </p:cTn>
                                        <p:tgtEl>
                                          <p:spTgt spid="50"/>
                                        </p:tgtEl>
                                        <p:attrNameLst>
                                          <p:attrName>style.visibility</p:attrName>
                                        </p:attrNameLst>
                                      </p:cBhvr>
                                      <p:to>
                                        <p:strVal val="hidden"/>
                                      </p:to>
                                    </p:set>
                                  </p:childTnLst>
                                </p:cTn>
                              </p:par>
                              <p:par>
                                <p:cTn id="536" presetID="2" presetClass="entr" presetSubtype="8" fill="hold" grpId="0" nodeType="withEffect">
                                  <p:stCondLst>
                                    <p:cond delay="0"/>
                                  </p:stCondLst>
                                  <p:childTnLst>
                                    <p:set>
                                      <p:cBhvr>
                                        <p:cTn id="537" dur="1" fill="hold">
                                          <p:stCondLst>
                                            <p:cond delay="0"/>
                                          </p:stCondLst>
                                        </p:cTn>
                                        <p:tgtEl>
                                          <p:spTgt spid="48"/>
                                        </p:tgtEl>
                                        <p:attrNameLst>
                                          <p:attrName>style.visibility</p:attrName>
                                        </p:attrNameLst>
                                      </p:cBhvr>
                                      <p:to>
                                        <p:strVal val="visible"/>
                                      </p:to>
                                    </p:set>
                                    <p:anim calcmode="lin" valueType="num">
                                      <p:cBhvr additive="base">
                                        <p:cTn id="538" dur="4000" fill="hold"/>
                                        <p:tgtEl>
                                          <p:spTgt spid="48"/>
                                        </p:tgtEl>
                                        <p:attrNameLst>
                                          <p:attrName>ppt_x</p:attrName>
                                        </p:attrNameLst>
                                      </p:cBhvr>
                                      <p:tavLst>
                                        <p:tav tm="0">
                                          <p:val>
                                            <p:strVal val="0-#ppt_w/2"/>
                                          </p:val>
                                        </p:tav>
                                        <p:tav tm="100000">
                                          <p:val>
                                            <p:strVal val="#ppt_x"/>
                                          </p:val>
                                        </p:tav>
                                      </p:tavLst>
                                    </p:anim>
                                    <p:anim calcmode="lin" valueType="num">
                                      <p:cBhvr additive="base">
                                        <p:cTn id="539" dur="4000" fill="hold"/>
                                        <p:tgtEl>
                                          <p:spTgt spid="48"/>
                                        </p:tgtEl>
                                        <p:attrNameLst>
                                          <p:attrName>ppt_y</p:attrName>
                                        </p:attrNameLst>
                                      </p:cBhvr>
                                      <p:tavLst>
                                        <p:tav tm="0">
                                          <p:val>
                                            <p:strVal val="#ppt_y"/>
                                          </p:val>
                                        </p:tav>
                                        <p:tav tm="100000">
                                          <p:val>
                                            <p:strVal val="#ppt_y"/>
                                          </p:val>
                                        </p:tav>
                                      </p:tavLst>
                                    </p:anim>
                                  </p:childTnLst>
                                </p:cTn>
                              </p:par>
                              <p:par>
                                <p:cTn id="540" presetID="19" presetClass="entr" presetSubtype="10" fill="hold" grpId="1" nodeType="withEffect">
                                  <p:stCondLst>
                                    <p:cond delay="0"/>
                                  </p:stCondLst>
                                  <p:childTnLst>
                                    <p:set>
                                      <p:cBhvr>
                                        <p:cTn id="541" dur="1" fill="hold">
                                          <p:stCondLst>
                                            <p:cond delay="0"/>
                                          </p:stCondLst>
                                        </p:cTn>
                                        <p:tgtEl>
                                          <p:spTgt spid="48"/>
                                        </p:tgtEl>
                                        <p:attrNameLst>
                                          <p:attrName>style.visibility</p:attrName>
                                        </p:attrNameLst>
                                      </p:cBhvr>
                                      <p:to>
                                        <p:strVal val="visible"/>
                                      </p:to>
                                    </p:set>
                                    <p:anim calcmode="lin" valueType="num">
                                      <p:cBhvr>
                                        <p:cTn id="542" dur="4000" fill="hold"/>
                                        <p:tgtEl>
                                          <p:spTgt spid="48"/>
                                        </p:tgtEl>
                                        <p:attrNameLst>
                                          <p:attrName>ppt_w</p:attrName>
                                        </p:attrNameLst>
                                      </p:cBhvr>
                                      <p:tavLst>
                                        <p:tav tm="0" fmla="#ppt_w*sin(2.5*pi*$)">
                                          <p:val>
                                            <p:fltVal val="0"/>
                                          </p:val>
                                        </p:tav>
                                        <p:tav tm="100000">
                                          <p:val>
                                            <p:fltVal val="1"/>
                                          </p:val>
                                        </p:tav>
                                      </p:tavLst>
                                    </p:anim>
                                    <p:anim calcmode="lin" valueType="num">
                                      <p:cBhvr>
                                        <p:cTn id="543" dur="4000" fill="hold"/>
                                        <p:tgtEl>
                                          <p:spTgt spid="48"/>
                                        </p:tgtEl>
                                        <p:attrNameLst>
                                          <p:attrName>ppt_h</p:attrName>
                                        </p:attrNameLst>
                                      </p:cBhvr>
                                      <p:tavLst>
                                        <p:tav tm="0">
                                          <p:val>
                                            <p:strVal val="#ppt_h"/>
                                          </p:val>
                                        </p:tav>
                                        <p:tav tm="100000">
                                          <p:val>
                                            <p:strVal val="#ppt_h"/>
                                          </p:val>
                                        </p:tav>
                                      </p:tavLst>
                                    </p:anim>
                                  </p:childTnLst>
                                </p:cTn>
                              </p:par>
                              <p:par>
                                <p:cTn id="544" presetID="2" presetClass="exit" presetSubtype="2" fill="hold" grpId="2" nodeType="withEffect">
                                  <p:stCondLst>
                                    <p:cond delay="0"/>
                                  </p:stCondLst>
                                  <p:childTnLst>
                                    <p:anim calcmode="lin" valueType="num">
                                      <p:cBhvr additive="base">
                                        <p:cTn id="545" dur="4500"/>
                                        <p:tgtEl>
                                          <p:spTgt spid="48"/>
                                        </p:tgtEl>
                                        <p:attrNameLst>
                                          <p:attrName>ppt_x</p:attrName>
                                        </p:attrNameLst>
                                      </p:cBhvr>
                                      <p:tavLst>
                                        <p:tav tm="0">
                                          <p:val>
                                            <p:strVal val="ppt_x"/>
                                          </p:val>
                                        </p:tav>
                                        <p:tav tm="100000">
                                          <p:val>
                                            <p:strVal val="1+ppt_w/2"/>
                                          </p:val>
                                        </p:tav>
                                      </p:tavLst>
                                    </p:anim>
                                    <p:anim calcmode="lin" valueType="num">
                                      <p:cBhvr additive="base">
                                        <p:cTn id="546" dur="4500"/>
                                        <p:tgtEl>
                                          <p:spTgt spid="48"/>
                                        </p:tgtEl>
                                        <p:attrNameLst>
                                          <p:attrName>ppt_y</p:attrName>
                                        </p:attrNameLst>
                                      </p:cBhvr>
                                      <p:tavLst>
                                        <p:tav tm="0">
                                          <p:val>
                                            <p:strVal val="ppt_y"/>
                                          </p:val>
                                        </p:tav>
                                        <p:tav tm="100000">
                                          <p:val>
                                            <p:strVal val="ppt_y"/>
                                          </p:val>
                                        </p:tav>
                                      </p:tavLst>
                                    </p:anim>
                                    <p:set>
                                      <p:cBhvr>
                                        <p:cTn id="547" dur="1" fill="hold">
                                          <p:stCondLst>
                                            <p:cond delay="4499"/>
                                          </p:stCondLst>
                                        </p:cTn>
                                        <p:tgtEl>
                                          <p:spTgt spid="48"/>
                                        </p:tgtEl>
                                        <p:attrNameLst>
                                          <p:attrName>style.visibility</p:attrName>
                                        </p:attrNameLst>
                                      </p:cBhvr>
                                      <p:to>
                                        <p:strVal val="hidden"/>
                                      </p:to>
                                    </p:set>
                                  </p:childTnLst>
                                </p:cTn>
                              </p:par>
                              <p:par>
                                <p:cTn id="548" presetID="2" presetClass="entr" presetSubtype="8" fill="hold" grpId="0" nodeType="withEffect">
                                  <p:stCondLst>
                                    <p:cond delay="0"/>
                                  </p:stCondLst>
                                  <p:childTnLst>
                                    <p:set>
                                      <p:cBhvr>
                                        <p:cTn id="549" dur="1" fill="hold">
                                          <p:stCondLst>
                                            <p:cond delay="0"/>
                                          </p:stCondLst>
                                        </p:cTn>
                                        <p:tgtEl>
                                          <p:spTgt spid="41"/>
                                        </p:tgtEl>
                                        <p:attrNameLst>
                                          <p:attrName>style.visibility</p:attrName>
                                        </p:attrNameLst>
                                      </p:cBhvr>
                                      <p:to>
                                        <p:strVal val="visible"/>
                                      </p:to>
                                    </p:set>
                                    <p:anim calcmode="lin" valueType="num">
                                      <p:cBhvr additive="base">
                                        <p:cTn id="550" dur="4000" fill="hold"/>
                                        <p:tgtEl>
                                          <p:spTgt spid="41"/>
                                        </p:tgtEl>
                                        <p:attrNameLst>
                                          <p:attrName>ppt_x</p:attrName>
                                        </p:attrNameLst>
                                      </p:cBhvr>
                                      <p:tavLst>
                                        <p:tav tm="0">
                                          <p:val>
                                            <p:strVal val="0-#ppt_w/2"/>
                                          </p:val>
                                        </p:tav>
                                        <p:tav tm="100000">
                                          <p:val>
                                            <p:strVal val="#ppt_x"/>
                                          </p:val>
                                        </p:tav>
                                      </p:tavLst>
                                    </p:anim>
                                    <p:anim calcmode="lin" valueType="num">
                                      <p:cBhvr additive="base">
                                        <p:cTn id="551" dur="4000" fill="hold"/>
                                        <p:tgtEl>
                                          <p:spTgt spid="41"/>
                                        </p:tgtEl>
                                        <p:attrNameLst>
                                          <p:attrName>ppt_y</p:attrName>
                                        </p:attrNameLst>
                                      </p:cBhvr>
                                      <p:tavLst>
                                        <p:tav tm="0">
                                          <p:val>
                                            <p:strVal val="#ppt_y"/>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41"/>
                                        </p:tgtEl>
                                        <p:attrNameLst>
                                          <p:attrName>style.visibility</p:attrName>
                                        </p:attrNameLst>
                                      </p:cBhvr>
                                      <p:to>
                                        <p:strVal val="visible"/>
                                      </p:to>
                                    </p:set>
                                    <p:anim calcmode="lin" valueType="num">
                                      <p:cBhvr>
                                        <p:cTn id="554" dur="4000" fill="hold"/>
                                        <p:tgtEl>
                                          <p:spTgt spid="41"/>
                                        </p:tgtEl>
                                        <p:attrNameLst>
                                          <p:attrName>ppt_w</p:attrName>
                                        </p:attrNameLst>
                                      </p:cBhvr>
                                      <p:tavLst>
                                        <p:tav tm="0" fmla="#ppt_w*sin(2.5*pi*$)">
                                          <p:val>
                                            <p:fltVal val="0"/>
                                          </p:val>
                                        </p:tav>
                                        <p:tav tm="100000">
                                          <p:val>
                                            <p:fltVal val="1"/>
                                          </p:val>
                                        </p:tav>
                                      </p:tavLst>
                                    </p:anim>
                                    <p:anim calcmode="lin" valueType="num">
                                      <p:cBhvr>
                                        <p:cTn id="555" dur="4000" fill="hold"/>
                                        <p:tgtEl>
                                          <p:spTgt spid="41"/>
                                        </p:tgtEl>
                                        <p:attrNameLst>
                                          <p:attrName>ppt_h</p:attrName>
                                        </p:attrNameLst>
                                      </p:cBhvr>
                                      <p:tavLst>
                                        <p:tav tm="0">
                                          <p:val>
                                            <p:strVal val="#ppt_h"/>
                                          </p:val>
                                        </p:tav>
                                        <p:tav tm="100000">
                                          <p:val>
                                            <p:strVal val="#ppt_h"/>
                                          </p:val>
                                        </p:tav>
                                      </p:tavLst>
                                    </p:anim>
                                  </p:childTnLst>
                                </p:cTn>
                              </p:par>
                              <p:par>
                                <p:cTn id="556" presetID="2" presetClass="exit" presetSubtype="2" fill="hold" grpId="2" nodeType="withEffect">
                                  <p:stCondLst>
                                    <p:cond delay="0"/>
                                  </p:stCondLst>
                                  <p:childTnLst>
                                    <p:anim calcmode="lin" valueType="num">
                                      <p:cBhvr additive="base">
                                        <p:cTn id="557" dur="4500"/>
                                        <p:tgtEl>
                                          <p:spTgt spid="41"/>
                                        </p:tgtEl>
                                        <p:attrNameLst>
                                          <p:attrName>ppt_x</p:attrName>
                                        </p:attrNameLst>
                                      </p:cBhvr>
                                      <p:tavLst>
                                        <p:tav tm="0">
                                          <p:val>
                                            <p:strVal val="ppt_x"/>
                                          </p:val>
                                        </p:tav>
                                        <p:tav tm="100000">
                                          <p:val>
                                            <p:strVal val="1+ppt_w/2"/>
                                          </p:val>
                                        </p:tav>
                                      </p:tavLst>
                                    </p:anim>
                                    <p:anim calcmode="lin" valueType="num">
                                      <p:cBhvr additive="base">
                                        <p:cTn id="558" dur="4500"/>
                                        <p:tgtEl>
                                          <p:spTgt spid="41"/>
                                        </p:tgtEl>
                                        <p:attrNameLst>
                                          <p:attrName>ppt_y</p:attrName>
                                        </p:attrNameLst>
                                      </p:cBhvr>
                                      <p:tavLst>
                                        <p:tav tm="0">
                                          <p:val>
                                            <p:strVal val="ppt_y"/>
                                          </p:val>
                                        </p:tav>
                                        <p:tav tm="100000">
                                          <p:val>
                                            <p:strVal val="ppt_y"/>
                                          </p:val>
                                        </p:tav>
                                      </p:tavLst>
                                    </p:anim>
                                    <p:set>
                                      <p:cBhvr>
                                        <p:cTn id="559" dur="1" fill="hold">
                                          <p:stCondLst>
                                            <p:cond delay="4499"/>
                                          </p:stCondLst>
                                        </p:cTn>
                                        <p:tgtEl>
                                          <p:spTgt spid="41"/>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7"/>
                                        </p:tgtEl>
                                        <p:attrNameLst>
                                          <p:attrName>style.visibility</p:attrName>
                                        </p:attrNameLst>
                                      </p:cBhvr>
                                      <p:to>
                                        <p:strVal val="visible"/>
                                      </p:to>
                                    </p:set>
                                    <p:anim calcmode="lin" valueType="num">
                                      <p:cBhvr additive="base">
                                        <p:cTn id="562" dur="4000" fill="hold"/>
                                        <p:tgtEl>
                                          <p:spTgt spid="67"/>
                                        </p:tgtEl>
                                        <p:attrNameLst>
                                          <p:attrName>ppt_x</p:attrName>
                                        </p:attrNameLst>
                                      </p:cBhvr>
                                      <p:tavLst>
                                        <p:tav tm="0">
                                          <p:val>
                                            <p:strVal val="0-#ppt_w/2"/>
                                          </p:val>
                                        </p:tav>
                                        <p:tav tm="100000">
                                          <p:val>
                                            <p:strVal val="#ppt_x"/>
                                          </p:val>
                                        </p:tav>
                                      </p:tavLst>
                                    </p:anim>
                                    <p:anim calcmode="lin" valueType="num">
                                      <p:cBhvr additive="base">
                                        <p:cTn id="563" dur="4000" fill="hold"/>
                                        <p:tgtEl>
                                          <p:spTgt spid="67"/>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7"/>
                                        </p:tgtEl>
                                        <p:attrNameLst>
                                          <p:attrName>style.visibility</p:attrName>
                                        </p:attrNameLst>
                                      </p:cBhvr>
                                      <p:to>
                                        <p:strVal val="visible"/>
                                      </p:to>
                                    </p:set>
                                    <p:anim calcmode="lin" valueType="num">
                                      <p:cBhvr>
                                        <p:cTn id="566" dur="4000" fill="hold"/>
                                        <p:tgtEl>
                                          <p:spTgt spid="67"/>
                                        </p:tgtEl>
                                        <p:attrNameLst>
                                          <p:attrName>ppt_w</p:attrName>
                                        </p:attrNameLst>
                                      </p:cBhvr>
                                      <p:tavLst>
                                        <p:tav tm="0" fmla="#ppt_w*sin(2.5*pi*$)">
                                          <p:val>
                                            <p:fltVal val="0"/>
                                          </p:val>
                                        </p:tav>
                                        <p:tav tm="100000">
                                          <p:val>
                                            <p:fltVal val="1"/>
                                          </p:val>
                                        </p:tav>
                                      </p:tavLst>
                                    </p:anim>
                                    <p:anim calcmode="lin" valueType="num">
                                      <p:cBhvr>
                                        <p:cTn id="567" dur="4000" fill="hold"/>
                                        <p:tgtEl>
                                          <p:spTgt spid="67"/>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67"/>
                                        </p:tgtEl>
                                        <p:attrNameLst>
                                          <p:attrName>ppt_x</p:attrName>
                                        </p:attrNameLst>
                                      </p:cBhvr>
                                      <p:tavLst>
                                        <p:tav tm="0">
                                          <p:val>
                                            <p:strVal val="ppt_x"/>
                                          </p:val>
                                        </p:tav>
                                        <p:tav tm="100000">
                                          <p:val>
                                            <p:strVal val="1+ppt_w/2"/>
                                          </p:val>
                                        </p:tav>
                                      </p:tavLst>
                                    </p:anim>
                                    <p:anim calcmode="lin" valueType="num">
                                      <p:cBhvr additive="base">
                                        <p:cTn id="570" dur="4500"/>
                                        <p:tgtEl>
                                          <p:spTgt spid="67"/>
                                        </p:tgtEl>
                                        <p:attrNameLst>
                                          <p:attrName>ppt_y</p:attrName>
                                        </p:attrNameLst>
                                      </p:cBhvr>
                                      <p:tavLst>
                                        <p:tav tm="0">
                                          <p:val>
                                            <p:strVal val="ppt_y"/>
                                          </p:val>
                                        </p:tav>
                                        <p:tav tm="100000">
                                          <p:val>
                                            <p:strVal val="ppt_y"/>
                                          </p:val>
                                        </p:tav>
                                      </p:tavLst>
                                    </p:anim>
                                    <p:set>
                                      <p:cBhvr>
                                        <p:cTn id="571" dur="1" fill="hold">
                                          <p:stCondLst>
                                            <p:cond delay="4499"/>
                                          </p:stCondLst>
                                        </p:cTn>
                                        <p:tgtEl>
                                          <p:spTgt spid="67"/>
                                        </p:tgtEl>
                                        <p:attrNameLst>
                                          <p:attrName>style.visibility</p:attrName>
                                        </p:attrNameLst>
                                      </p:cBhvr>
                                      <p:to>
                                        <p:strVal val="hidden"/>
                                      </p:to>
                                    </p:set>
                                  </p:childTnLst>
                                </p:cTn>
                              </p:par>
                              <p:par>
                                <p:cTn id="572" presetID="2" presetClass="entr" presetSubtype="8" fill="hold" grpId="0" nodeType="withEffect">
                                  <p:stCondLst>
                                    <p:cond delay="0"/>
                                  </p:stCondLst>
                                  <p:childTnLst>
                                    <p:set>
                                      <p:cBhvr>
                                        <p:cTn id="573" dur="1" fill="hold">
                                          <p:stCondLst>
                                            <p:cond delay="0"/>
                                          </p:stCondLst>
                                        </p:cTn>
                                        <p:tgtEl>
                                          <p:spTgt spid="66"/>
                                        </p:tgtEl>
                                        <p:attrNameLst>
                                          <p:attrName>style.visibility</p:attrName>
                                        </p:attrNameLst>
                                      </p:cBhvr>
                                      <p:to>
                                        <p:strVal val="visible"/>
                                      </p:to>
                                    </p:set>
                                    <p:anim calcmode="lin" valueType="num">
                                      <p:cBhvr additive="base">
                                        <p:cTn id="574" dur="4000" fill="hold"/>
                                        <p:tgtEl>
                                          <p:spTgt spid="66"/>
                                        </p:tgtEl>
                                        <p:attrNameLst>
                                          <p:attrName>ppt_x</p:attrName>
                                        </p:attrNameLst>
                                      </p:cBhvr>
                                      <p:tavLst>
                                        <p:tav tm="0">
                                          <p:val>
                                            <p:strVal val="0-#ppt_w/2"/>
                                          </p:val>
                                        </p:tav>
                                        <p:tav tm="100000">
                                          <p:val>
                                            <p:strVal val="#ppt_x"/>
                                          </p:val>
                                        </p:tav>
                                      </p:tavLst>
                                    </p:anim>
                                    <p:anim calcmode="lin" valueType="num">
                                      <p:cBhvr additive="base">
                                        <p:cTn id="575" dur="4000" fill="hold"/>
                                        <p:tgtEl>
                                          <p:spTgt spid="66"/>
                                        </p:tgtEl>
                                        <p:attrNameLst>
                                          <p:attrName>ppt_y</p:attrName>
                                        </p:attrNameLst>
                                      </p:cBhvr>
                                      <p:tavLst>
                                        <p:tav tm="0">
                                          <p:val>
                                            <p:strVal val="#ppt_y"/>
                                          </p:val>
                                        </p:tav>
                                        <p:tav tm="100000">
                                          <p:val>
                                            <p:strVal val="#ppt_y"/>
                                          </p:val>
                                        </p:tav>
                                      </p:tavLst>
                                    </p:anim>
                                  </p:childTnLst>
                                </p:cTn>
                              </p:par>
                              <p:par>
                                <p:cTn id="576" presetID="19" presetClass="entr" presetSubtype="10" fill="hold" grpId="1" nodeType="withEffect">
                                  <p:stCondLst>
                                    <p:cond delay="0"/>
                                  </p:stCondLst>
                                  <p:childTnLst>
                                    <p:set>
                                      <p:cBhvr>
                                        <p:cTn id="577" dur="1" fill="hold">
                                          <p:stCondLst>
                                            <p:cond delay="0"/>
                                          </p:stCondLst>
                                        </p:cTn>
                                        <p:tgtEl>
                                          <p:spTgt spid="66"/>
                                        </p:tgtEl>
                                        <p:attrNameLst>
                                          <p:attrName>style.visibility</p:attrName>
                                        </p:attrNameLst>
                                      </p:cBhvr>
                                      <p:to>
                                        <p:strVal val="visible"/>
                                      </p:to>
                                    </p:set>
                                    <p:anim calcmode="lin" valueType="num">
                                      <p:cBhvr>
                                        <p:cTn id="578" dur="4000" fill="hold"/>
                                        <p:tgtEl>
                                          <p:spTgt spid="66"/>
                                        </p:tgtEl>
                                        <p:attrNameLst>
                                          <p:attrName>ppt_w</p:attrName>
                                        </p:attrNameLst>
                                      </p:cBhvr>
                                      <p:tavLst>
                                        <p:tav tm="0" fmla="#ppt_w*sin(2.5*pi*$)">
                                          <p:val>
                                            <p:fltVal val="0"/>
                                          </p:val>
                                        </p:tav>
                                        <p:tav tm="100000">
                                          <p:val>
                                            <p:fltVal val="1"/>
                                          </p:val>
                                        </p:tav>
                                      </p:tavLst>
                                    </p:anim>
                                    <p:anim calcmode="lin" valueType="num">
                                      <p:cBhvr>
                                        <p:cTn id="579" dur="4000" fill="hold"/>
                                        <p:tgtEl>
                                          <p:spTgt spid="66"/>
                                        </p:tgtEl>
                                        <p:attrNameLst>
                                          <p:attrName>ppt_h</p:attrName>
                                        </p:attrNameLst>
                                      </p:cBhvr>
                                      <p:tavLst>
                                        <p:tav tm="0">
                                          <p:val>
                                            <p:strVal val="#ppt_h"/>
                                          </p:val>
                                        </p:tav>
                                        <p:tav tm="100000">
                                          <p:val>
                                            <p:strVal val="#ppt_h"/>
                                          </p:val>
                                        </p:tav>
                                      </p:tavLst>
                                    </p:anim>
                                  </p:childTnLst>
                                </p:cTn>
                              </p:par>
                              <p:par>
                                <p:cTn id="580" presetID="2" presetClass="exit" presetSubtype="2" fill="hold" grpId="2" nodeType="withEffect">
                                  <p:stCondLst>
                                    <p:cond delay="0"/>
                                  </p:stCondLst>
                                  <p:childTnLst>
                                    <p:anim calcmode="lin" valueType="num">
                                      <p:cBhvr additive="base">
                                        <p:cTn id="581" dur="4500"/>
                                        <p:tgtEl>
                                          <p:spTgt spid="66"/>
                                        </p:tgtEl>
                                        <p:attrNameLst>
                                          <p:attrName>ppt_x</p:attrName>
                                        </p:attrNameLst>
                                      </p:cBhvr>
                                      <p:tavLst>
                                        <p:tav tm="0">
                                          <p:val>
                                            <p:strVal val="ppt_x"/>
                                          </p:val>
                                        </p:tav>
                                        <p:tav tm="100000">
                                          <p:val>
                                            <p:strVal val="1+ppt_w/2"/>
                                          </p:val>
                                        </p:tav>
                                      </p:tavLst>
                                    </p:anim>
                                    <p:anim calcmode="lin" valueType="num">
                                      <p:cBhvr additive="base">
                                        <p:cTn id="582" dur="4500"/>
                                        <p:tgtEl>
                                          <p:spTgt spid="66"/>
                                        </p:tgtEl>
                                        <p:attrNameLst>
                                          <p:attrName>ppt_y</p:attrName>
                                        </p:attrNameLst>
                                      </p:cBhvr>
                                      <p:tavLst>
                                        <p:tav tm="0">
                                          <p:val>
                                            <p:strVal val="ppt_y"/>
                                          </p:val>
                                        </p:tav>
                                        <p:tav tm="100000">
                                          <p:val>
                                            <p:strVal val="ppt_y"/>
                                          </p:val>
                                        </p:tav>
                                      </p:tavLst>
                                    </p:anim>
                                    <p:set>
                                      <p:cBhvr>
                                        <p:cTn id="583" dur="1" fill="hold">
                                          <p:stCondLst>
                                            <p:cond delay="4499"/>
                                          </p:stCondLst>
                                        </p:cTn>
                                        <p:tgtEl>
                                          <p:spTgt spid="66"/>
                                        </p:tgtEl>
                                        <p:attrNameLst>
                                          <p:attrName>style.visibility</p:attrName>
                                        </p:attrNameLst>
                                      </p:cBhvr>
                                      <p:to>
                                        <p:strVal val="hidden"/>
                                      </p:to>
                                    </p:set>
                                  </p:childTnLst>
                                </p:cTn>
                              </p:par>
                              <p:par>
                                <p:cTn id="584" presetID="2" presetClass="entr" presetSubtype="8" fill="hold" grpId="0" nodeType="withEffect">
                                  <p:stCondLst>
                                    <p:cond delay="0"/>
                                  </p:stCondLst>
                                  <p:childTnLst>
                                    <p:set>
                                      <p:cBhvr>
                                        <p:cTn id="585" dur="1" fill="hold">
                                          <p:stCondLst>
                                            <p:cond delay="0"/>
                                          </p:stCondLst>
                                        </p:cTn>
                                        <p:tgtEl>
                                          <p:spTgt spid="89"/>
                                        </p:tgtEl>
                                        <p:attrNameLst>
                                          <p:attrName>style.visibility</p:attrName>
                                        </p:attrNameLst>
                                      </p:cBhvr>
                                      <p:to>
                                        <p:strVal val="visible"/>
                                      </p:to>
                                    </p:set>
                                    <p:anim calcmode="lin" valueType="num">
                                      <p:cBhvr additive="base">
                                        <p:cTn id="586" dur="4000" fill="hold"/>
                                        <p:tgtEl>
                                          <p:spTgt spid="89"/>
                                        </p:tgtEl>
                                        <p:attrNameLst>
                                          <p:attrName>ppt_x</p:attrName>
                                        </p:attrNameLst>
                                      </p:cBhvr>
                                      <p:tavLst>
                                        <p:tav tm="0">
                                          <p:val>
                                            <p:strVal val="0-#ppt_w/2"/>
                                          </p:val>
                                        </p:tav>
                                        <p:tav tm="100000">
                                          <p:val>
                                            <p:strVal val="#ppt_x"/>
                                          </p:val>
                                        </p:tav>
                                      </p:tavLst>
                                    </p:anim>
                                    <p:anim calcmode="lin" valueType="num">
                                      <p:cBhvr additive="base">
                                        <p:cTn id="587" dur="4000" fill="hold"/>
                                        <p:tgtEl>
                                          <p:spTgt spid="89"/>
                                        </p:tgtEl>
                                        <p:attrNameLst>
                                          <p:attrName>ppt_y</p:attrName>
                                        </p:attrNameLst>
                                      </p:cBhvr>
                                      <p:tavLst>
                                        <p:tav tm="0">
                                          <p:val>
                                            <p:strVal val="#ppt_y"/>
                                          </p:val>
                                        </p:tav>
                                        <p:tav tm="100000">
                                          <p:val>
                                            <p:strVal val="#ppt_y"/>
                                          </p:val>
                                        </p:tav>
                                      </p:tavLst>
                                    </p:anim>
                                  </p:childTnLst>
                                </p:cTn>
                              </p:par>
                              <p:par>
                                <p:cTn id="588" presetID="19" presetClass="entr" presetSubtype="10" fill="hold" grpId="1" nodeType="withEffect">
                                  <p:stCondLst>
                                    <p:cond delay="0"/>
                                  </p:stCondLst>
                                  <p:childTnLst>
                                    <p:set>
                                      <p:cBhvr>
                                        <p:cTn id="589" dur="1" fill="hold">
                                          <p:stCondLst>
                                            <p:cond delay="0"/>
                                          </p:stCondLst>
                                        </p:cTn>
                                        <p:tgtEl>
                                          <p:spTgt spid="89"/>
                                        </p:tgtEl>
                                        <p:attrNameLst>
                                          <p:attrName>style.visibility</p:attrName>
                                        </p:attrNameLst>
                                      </p:cBhvr>
                                      <p:to>
                                        <p:strVal val="visible"/>
                                      </p:to>
                                    </p:set>
                                    <p:anim calcmode="lin" valueType="num">
                                      <p:cBhvr>
                                        <p:cTn id="590" dur="4000" fill="hold"/>
                                        <p:tgtEl>
                                          <p:spTgt spid="89"/>
                                        </p:tgtEl>
                                        <p:attrNameLst>
                                          <p:attrName>ppt_w</p:attrName>
                                        </p:attrNameLst>
                                      </p:cBhvr>
                                      <p:tavLst>
                                        <p:tav tm="0" fmla="#ppt_w*sin(2.5*pi*$)">
                                          <p:val>
                                            <p:fltVal val="0"/>
                                          </p:val>
                                        </p:tav>
                                        <p:tav tm="100000">
                                          <p:val>
                                            <p:fltVal val="1"/>
                                          </p:val>
                                        </p:tav>
                                      </p:tavLst>
                                    </p:anim>
                                    <p:anim calcmode="lin" valueType="num">
                                      <p:cBhvr>
                                        <p:cTn id="591" dur="4000" fill="hold"/>
                                        <p:tgtEl>
                                          <p:spTgt spid="89"/>
                                        </p:tgtEl>
                                        <p:attrNameLst>
                                          <p:attrName>ppt_h</p:attrName>
                                        </p:attrNameLst>
                                      </p:cBhvr>
                                      <p:tavLst>
                                        <p:tav tm="0">
                                          <p:val>
                                            <p:strVal val="#ppt_h"/>
                                          </p:val>
                                        </p:tav>
                                        <p:tav tm="100000">
                                          <p:val>
                                            <p:strVal val="#ppt_h"/>
                                          </p:val>
                                        </p:tav>
                                      </p:tavLst>
                                    </p:anim>
                                  </p:childTnLst>
                                </p:cTn>
                              </p:par>
                              <p:par>
                                <p:cTn id="592" presetID="2" presetClass="exit" presetSubtype="2" fill="hold" grpId="2" nodeType="withEffect">
                                  <p:stCondLst>
                                    <p:cond delay="0"/>
                                  </p:stCondLst>
                                  <p:childTnLst>
                                    <p:anim calcmode="lin" valueType="num">
                                      <p:cBhvr additive="base">
                                        <p:cTn id="593" dur="4500"/>
                                        <p:tgtEl>
                                          <p:spTgt spid="89"/>
                                        </p:tgtEl>
                                        <p:attrNameLst>
                                          <p:attrName>ppt_x</p:attrName>
                                        </p:attrNameLst>
                                      </p:cBhvr>
                                      <p:tavLst>
                                        <p:tav tm="0">
                                          <p:val>
                                            <p:strVal val="ppt_x"/>
                                          </p:val>
                                        </p:tav>
                                        <p:tav tm="100000">
                                          <p:val>
                                            <p:strVal val="1+ppt_w/2"/>
                                          </p:val>
                                        </p:tav>
                                      </p:tavLst>
                                    </p:anim>
                                    <p:anim calcmode="lin" valueType="num">
                                      <p:cBhvr additive="base">
                                        <p:cTn id="594" dur="4500"/>
                                        <p:tgtEl>
                                          <p:spTgt spid="89"/>
                                        </p:tgtEl>
                                        <p:attrNameLst>
                                          <p:attrName>ppt_y</p:attrName>
                                        </p:attrNameLst>
                                      </p:cBhvr>
                                      <p:tavLst>
                                        <p:tav tm="0">
                                          <p:val>
                                            <p:strVal val="ppt_y"/>
                                          </p:val>
                                        </p:tav>
                                        <p:tav tm="100000">
                                          <p:val>
                                            <p:strVal val="ppt_y"/>
                                          </p:val>
                                        </p:tav>
                                      </p:tavLst>
                                    </p:anim>
                                    <p:set>
                                      <p:cBhvr>
                                        <p:cTn id="595" dur="1" fill="hold">
                                          <p:stCondLst>
                                            <p:cond delay="4499"/>
                                          </p:stCondLst>
                                        </p:cTn>
                                        <p:tgtEl>
                                          <p:spTgt spid="89"/>
                                        </p:tgtEl>
                                        <p:attrNameLst>
                                          <p:attrName>style.visibility</p:attrName>
                                        </p:attrNameLst>
                                      </p:cBhvr>
                                      <p:to>
                                        <p:strVal val="hidden"/>
                                      </p:to>
                                    </p:set>
                                  </p:childTnLst>
                                </p:cTn>
                              </p:par>
                              <p:par>
                                <p:cTn id="596" presetID="2" presetClass="entr" presetSubtype="8" fill="hold" grpId="0" nodeType="withEffect">
                                  <p:stCondLst>
                                    <p:cond delay="0"/>
                                  </p:stCondLst>
                                  <p:childTnLst>
                                    <p:set>
                                      <p:cBhvr>
                                        <p:cTn id="597" dur="1" fill="hold">
                                          <p:stCondLst>
                                            <p:cond delay="0"/>
                                          </p:stCondLst>
                                        </p:cTn>
                                        <p:tgtEl>
                                          <p:spTgt spid="88"/>
                                        </p:tgtEl>
                                        <p:attrNameLst>
                                          <p:attrName>style.visibility</p:attrName>
                                        </p:attrNameLst>
                                      </p:cBhvr>
                                      <p:to>
                                        <p:strVal val="visible"/>
                                      </p:to>
                                    </p:set>
                                    <p:anim calcmode="lin" valueType="num">
                                      <p:cBhvr additive="base">
                                        <p:cTn id="598" dur="4000" fill="hold"/>
                                        <p:tgtEl>
                                          <p:spTgt spid="88"/>
                                        </p:tgtEl>
                                        <p:attrNameLst>
                                          <p:attrName>ppt_x</p:attrName>
                                        </p:attrNameLst>
                                      </p:cBhvr>
                                      <p:tavLst>
                                        <p:tav tm="0">
                                          <p:val>
                                            <p:strVal val="0-#ppt_w/2"/>
                                          </p:val>
                                        </p:tav>
                                        <p:tav tm="100000">
                                          <p:val>
                                            <p:strVal val="#ppt_x"/>
                                          </p:val>
                                        </p:tav>
                                      </p:tavLst>
                                    </p:anim>
                                    <p:anim calcmode="lin" valueType="num">
                                      <p:cBhvr additive="base">
                                        <p:cTn id="599" dur="4000" fill="hold"/>
                                        <p:tgtEl>
                                          <p:spTgt spid="88"/>
                                        </p:tgtEl>
                                        <p:attrNameLst>
                                          <p:attrName>ppt_y</p:attrName>
                                        </p:attrNameLst>
                                      </p:cBhvr>
                                      <p:tavLst>
                                        <p:tav tm="0">
                                          <p:val>
                                            <p:strVal val="#ppt_y"/>
                                          </p:val>
                                        </p:tav>
                                        <p:tav tm="100000">
                                          <p:val>
                                            <p:strVal val="#ppt_y"/>
                                          </p:val>
                                        </p:tav>
                                      </p:tavLst>
                                    </p:anim>
                                  </p:childTnLst>
                                </p:cTn>
                              </p:par>
                              <p:par>
                                <p:cTn id="600" presetID="19" presetClass="entr" presetSubtype="10" fill="hold" grpId="1" nodeType="withEffect">
                                  <p:stCondLst>
                                    <p:cond delay="0"/>
                                  </p:stCondLst>
                                  <p:childTnLst>
                                    <p:set>
                                      <p:cBhvr>
                                        <p:cTn id="601" dur="1" fill="hold">
                                          <p:stCondLst>
                                            <p:cond delay="0"/>
                                          </p:stCondLst>
                                        </p:cTn>
                                        <p:tgtEl>
                                          <p:spTgt spid="88"/>
                                        </p:tgtEl>
                                        <p:attrNameLst>
                                          <p:attrName>style.visibility</p:attrName>
                                        </p:attrNameLst>
                                      </p:cBhvr>
                                      <p:to>
                                        <p:strVal val="visible"/>
                                      </p:to>
                                    </p:set>
                                    <p:anim calcmode="lin" valueType="num">
                                      <p:cBhvr>
                                        <p:cTn id="602" dur="4000" fill="hold"/>
                                        <p:tgtEl>
                                          <p:spTgt spid="88"/>
                                        </p:tgtEl>
                                        <p:attrNameLst>
                                          <p:attrName>ppt_w</p:attrName>
                                        </p:attrNameLst>
                                      </p:cBhvr>
                                      <p:tavLst>
                                        <p:tav tm="0" fmla="#ppt_w*sin(2.5*pi*$)">
                                          <p:val>
                                            <p:fltVal val="0"/>
                                          </p:val>
                                        </p:tav>
                                        <p:tav tm="100000">
                                          <p:val>
                                            <p:fltVal val="1"/>
                                          </p:val>
                                        </p:tav>
                                      </p:tavLst>
                                    </p:anim>
                                    <p:anim calcmode="lin" valueType="num">
                                      <p:cBhvr>
                                        <p:cTn id="603" dur="4000" fill="hold"/>
                                        <p:tgtEl>
                                          <p:spTgt spid="88"/>
                                        </p:tgtEl>
                                        <p:attrNameLst>
                                          <p:attrName>ppt_h</p:attrName>
                                        </p:attrNameLst>
                                      </p:cBhvr>
                                      <p:tavLst>
                                        <p:tav tm="0">
                                          <p:val>
                                            <p:strVal val="#ppt_h"/>
                                          </p:val>
                                        </p:tav>
                                        <p:tav tm="100000">
                                          <p:val>
                                            <p:strVal val="#ppt_h"/>
                                          </p:val>
                                        </p:tav>
                                      </p:tavLst>
                                    </p:anim>
                                  </p:childTnLst>
                                </p:cTn>
                              </p:par>
                              <p:par>
                                <p:cTn id="604" presetID="2" presetClass="exit" presetSubtype="2" fill="hold" grpId="2" nodeType="withEffect">
                                  <p:stCondLst>
                                    <p:cond delay="0"/>
                                  </p:stCondLst>
                                  <p:childTnLst>
                                    <p:anim calcmode="lin" valueType="num">
                                      <p:cBhvr additive="base">
                                        <p:cTn id="605" dur="4500"/>
                                        <p:tgtEl>
                                          <p:spTgt spid="88"/>
                                        </p:tgtEl>
                                        <p:attrNameLst>
                                          <p:attrName>ppt_x</p:attrName>
                                        </p:attrNameLst>
                                      </p:cBhvr>
                                      <p:tavLst>
                                        <p:tav tm="0">
                                          <p:val>
                                            <p:strVal val="ppt_x"/>
                                          </p:val>
                                        </p:tav>
                                        <p:tav tm="100000">
                                          <p:val>
                                            <p:strVal val="1+ppt_w/2"/>
                                          </p:val>
                                        </p:tav>
                                      </p:tavLst>
                                    </p:anim>
                                    <p:anim calcmode="lin" valueType="num">
                                      <p:cBhvr additive="base">
                                        <p:cTn id="606" dur="4500"/>
                                        <p:tgtEl>
                                          <p:spTgt spid="88"/>
                                        </p:tgtEl>
                                        <p:attrNameLst>
                                          <p:attrName>ppt_y</p:attrName>
                                        </p:attrNameLst>
                                      </p:cBhvr>
                                      <p:tavLst>
                                        <p:tav tm="0">
                                          <p:val>
                                            <p:strVal val="ppt_y"/>
                                          </p:val>
                                        </p:tav>
                                        <p:tav tm="100000">
                                          <p:val>
                                            <p:strVal val="ppt_y"/>
                                          </p:val>
                                        </p:tav>
                                      </p:tavLst>
                                    </p:anim>
                                    <p:set>
                                      <p:cBhvr>
                                        <p:cTn id="607" dur="1" fill="hold">
                                          <p:stCondLst>
                                            <p:cond delay="4499"/>
                                          </p:stCondLst>
                                        </p:cTn>
                                        <p:tgtEl>
                                          <p:spTgt spid="88"/>
                                        </p:tgtEl>
                                        <p:attrNameLst>
                                          <p:attrName>style.visibility</p:attrName>
                                        </p:attrNameLst>
                                      </p:cBhvr>
                                      <p:to>
                                        <p:strVal val="hidden"/>
                                      </p:to>
                                    </p:set>
                                  </p:childTnLst>
                                </p:cTn>
                              </p:par>
                              <p:par>
                                <p:cTn id="608" presetID="2" presetClass="entr" presetSubtype="8" fill="hold" grpId="0" nodeType="withEffect">
                                  <p:stCondLst>
                                    <p:cond delay="0"/>
                                  </p:stCondLst>
                                  <p:childTnLst>
                                    <p:set>
                                      <p:cBhvr>
                                        <p:cTn id="609" dur="1" fill="hold">
                                          <p:stCondLst>
                                            <p:cond delay="0"/>
                                          </p:stCondLst>
                                        </p:cTn>
                                        <p:tgtEl>
                                          <p:spTgt spid="83"/>
                                        </p:tgtEl>
                                        <p:attrNameLst>
                                          <p:attrName>style.visibility</p:attrName>
                                        </p:attrNameLst>
                                      </p:cBhvr>
                                      <p:to>
                                        <p:strVal val="visible"/>
                                      </p:to>
                                    </p:set>
                                    <p:anim calcmode="lin" valueType="num">
                                      <p:cBhvr additive="base">
                                        <p:cTn id="610" dur="4000" fill="hold"/>
                                        <p:tgtEl>
                                          <p:spTgt spid="83"/>
                                        </p:tgtEl>
                                        <p:attrNameLst>
                                          <p:attrName>ppt_x</p:attrName>
                                        </p:attrNameLst>
                                      </p:cBhvr>
                                      <p:tavLst>
                                        <p:tav tm="0">
                                          <p:val>
                                            <p:strVal val="0-#ppt_w/2"/>
                                          </p:val>
                                        </p:tav>
                                        <p:tav tm="100000">
                                          <p:val>
                                            <p:strVal val="#ppt_x"/>
                                          </p:val>
                                        </p:tav>
                                      </p:tavLst>
                                    </p:anim>
                                    <p:anim calcmode="lin" valueType="num">
                                      <p:cBhvr additive="base">
                                        <p:cTn id="611" dur="4000" fill="hold"/>
                                        <p:tgtEl>
                                          <p:spTgt spid="83"/>
                                        </p:tgtEl>
                                        <p:attrNameLst>
                                          <p:attrName>ppt_y</p:attrName>
                                        </p:attrNameLst>
                                      </p:cBhvr>
                                      <p:tavLst>
                                        <p:tav tm="0">
                                          <p:val>
                                            <p:strVal val="#ppt_y"/>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83"/>
                                        </p:tgtEl>
                                        <p:attrNameLst>
                                          <p:attrName>style.visibility</p:attrName>
                                        </p:attrNameLst>
                                      </p:cBhvr>
                                      <p:to>
                                        <p:strVal val="visible"/>
                                      </p:to>
                                    </p:set>
                                    <p:anim calcmode="lin" valueType="num">
                                      <p:cBhvr>
                                        <p:cTn id="614" dur="4000" fill="hold"/>
                                        <p:tgtEl>
                                          <p:spTgt spid="83"/>
                                        </p:tgtEl>
                                        <p:attrNameLst>
                                          <p:attrName>ppt_w</p:attrName>
                                        </p:attrNameLst>
                                      </p:cBhvr>
                                      <p:tavLst>
                                        <p:tav tm="0" fmla="#ppt_w*sin(2.5*pi*$)">
                                          <p:val>
                                            <p:fltVal val="0"/>
                                          </p:val>
                                        </p:tav>
                                        <p:tav tm="100000">
                                          <p:val>
                                            <p:fltVal val="1"/>
                                          </p:val>
                                        </p:tav>
                                      </p:tavLst>
                                    </p:anim>
                                    <p:anim calcmode="lin" valueType="num">
                                      <p:cBhvr>
                                        <p:cTn id="615" dur="4000" fill="hold"/>
                                        <p:tgtEl>
                                          <p:spTgt spid="83"/>
                                        </p:tgtEl>
                                        <p:attrNameLst>
                                          <p:attrName>ppt_h</p:attrName>
                                        </p:attrNameLst>
                                      </p:cBhvr>
                                      <p:tavLst>
                                        <p:tav tm="0">
                                          <p:val>
                                            <p:strVal val="#ppt_h"/>
                                          </p:val>
                                        </p:tav>
                                        <p:tav tm="100000">
                                          <p:val>
                                            <p:strVal val="#ppt_h"/>
                                          </p:val>
                                        </p:tav>
                                      </p:tavLst>
                                    </p:anim>
                                  </p:childTnLst>
                                </p:cTn>
                              </p:par>
                              <p:par>
                                <p:cTn id="616" presetID="2" presetClass="exit" presetSubtype="2" fill="hold" grpId="2" nodeType="withEffect">
                                  <p:stCondLst>
                                    <p:cond delay="0"/>
                                  </p:stCondLst>
                                  <p:childTnLst>
                                    <p:anim calcmode="lin" valueType="num">
                                      <p:cBhvr additive="base">
                                        <p:cTn id="617" dur="4500"/>
                                        <p:tgtEl>
                                          <p:spTgt spid="83"/>
                                        </p:tgtEl>
                                        <p:attrNameLst>
                                          <p:attrName>ppt_x</p:attrName>
                                        </p:attrNameLst>
                                      </p:cBhvr>
                                      <p:tavLst>
                                        <p:tav tm="0">
                                          <p:val>
                                            <p:strVal val="ppt_x"/>
                                          </p:val>
                                        </p:tav>
                                        <p:tav tm="100000">
                                          <p:val>
                                            <p:strVal val="1+ppt_w/2"/>
                                          </p:val>
                                        </p:tav>
                                      </p:tavLst>
                                    </p:anim>
                                    <p:anim calcmode="lin" valueType="num">
                                      <p:cBhvr additive="base">
                                        <p:cTn id="618" dur="4500"/>
                                        <p:tgtEl>
                                          <p:spTgt spid="83"/>
                                        </p:tgtEl>
                                        <p:attrNameLst>
                                          <p:attrName>ppt_y</p:attrName>
                                        </p:attrNameLst>
                                      </p:cBhvr>
                                      <p:tavLst>
                                        <p:tav tm="0">
                                          <p:val>
                                            <p:strVal val="ppt_y"/>
                                          </p:val>
                                        </p:tav>
                                        <p:tav tm="100000">
                                          <p:val>
                                            <p:strVal val="ppt_y"/>
                                          </p:val>
                                        </p:tav>
                                      </p:tavLst>
                                    </p:anim>
                                    <p:set>
                                      <p:cBhvr>
                                        <p:cTn id="619" dur="1" fill="hold">
                                          <p:stCondLst>
                                            <p:cond delay="4499"/>
                                          </p:stCondLst>
                                        </p:cTn>
                                        <p:tgtEl>
                                          <p:spTgt spid="8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82"/>
                                        </p:tgtEl>
                                        <p:attrNameLst>
                                          <p:attrName>style.visibility</p:attrName>
                                        </p:attrNameLst>
                                      </p:cBhvr>
                                      <p:to>
                                        <p:strVal val="visible"/>
                                      </p:to>
                                    </p:set>
                                    <p:anim calcmode="lin" valueType="num">
                                      <p:cBhvr additive="base">
                                        <p:cTn id="622" dur="4000" fill="hold"/>
                                        <p:tgtEl>
                                          <p:spTgt spid="82"/>
                                        </p:tgtEl>
                                        <p:attrNameLst>
                                          <p:attrName>ppt_x</p:attrName>
                                        </p:attrNameLst>
                                      </p:cBhvr>
                                      <p:tavLst>
                                        <p:tav tm="0">
                                          <p:val>
                                            <p:strVal val="0-#ppt_w/2"/>
                                          </p:val>
                                        </p:tav>
                                        <p:tav tm="100000">
                                          <p:val>
                                            <p:strVal val="#ppt_x"/>
                                          </p:val>
                                        </p:tav>
                                      </p:tavLst>
                                    </p:anim>
                                    <p:anim calcmode="lin" valueType="num">
                                      <p:cBhvr additive="base">
                                        <p:cTn id="623" dur="4000" fill="hold"/>
                                        <p:tgtEl>
                                          <p:spTgt spid="8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82"/>
                                        </p:tgtEl>
                                        <p:attrNameLst>
                                          <p:attrName>style.visibility</p:attrName>
                                        </p:attrNameLst>
                                      </p:cBhvr>
                                      <p:to>
                                        <p:strVal val="visible"/>
                                      </p:to>
                                    </p:set>
                                    <p:anim calcmode="lin" valueType="num">
                                      <p:cBhvr>
                                        <p:cTn id="626" dur="4000" fill="hold"/>
                                        <p:tgtEl>
                                          <p:spTgt spid="82"/>
                                        </p:tgtEl>
                                        <p:attrNameLst>
                                          <p:attrName>ppt_w</p:attrName>
                                        </p:attrNameLst>
                                      </p:cBhvr>
                                      <p:tavLst>
                                        <p:tav tm="0" fmla="#ppt_w*sin(2.5*pi*$)">
                                          <p:val>
                                            <p:fltVal val="0"/>
                                          </p:val>
                                        </p:tav>
                                        <p:tav tm="100000">
                                          <p:val>
                                            <p:fltVal val="1"/>
                                          </p:val>
                                        </p:tav>
                                      </p:tavLst>
                                    </p:anim>
                                    <p:anim calcmode="lin" valueType="num">
                                      <p:cBhvr>
                                        <p:cTn id="627" dur="4000" fill="hold"/>
                                        <p:tgtEl>
                                          <p:spTgt spid="8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82"/>
                                        </p:tgtEl>
                                        <p:attrNameLst>
                                          <p:attrName>ppt_x</p:attrName>
                                        </p:attrNameLst>
                                      </p:cBhvr>
                                      <p:tavLst>
                                        <p:tav tm="0">
                                          <p:val>
                                            <p:strVal val="ppt_x"/>
                                          </p:val>
                                        </p:tav>
                                        <p:tav tm="100000">
                                          <p:val>
                                            <p:strVal val="1+ppt_w/2"/>
                                          </p:val>
                                        </p:tav>
                                      </p:tavLst>
                                    </p:anim>
                                    <p:anim calcmode="lin" valueType="num">
                                      <p:cBhvr additive="base">
                                        <p:cTn id="630" dur="4500"/>
                                        <p:tgtEl>
                                          <p:spTgt spid="82"/>
                                        </p:tgtEl>
                                        <p:attrNameLst>
                                          <p:attrName>ppt_y</p:attrName>
                                        </p:attrNameLst>
                                      </p:cBhvr>
                                      <p:tavLst>
                                        <p:tav tm="0">
                                          <p:val>
                                            <p:strVal val="ppt_y"/>
                                          </p:val>
                                        </p:tav>
                                        <p:tav tm="100000">
                                          <p:val>
                                            <p:strVal val="ppt_y"/>
                                          </p:val>
                                        </p:tav>
                                      </p:tavLst>
                                    </p:anim>
                                    <p:set>
                                      <p:cBhvr>
                                        <p:cTn id="631" dur="1" fill="hold">
                                          <p:stCondLst>
                                            <p:cond delay="4499"/>
                                          </p:stCondLst>
                                        </p:cTn>
                                        <p:tgtEl>
                                          <p:spTgt spid="82"/>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7"/>
                                        </p:tgtEl>
                                        <p:attrNameLst>
                                          <p:attrName>style.visibility</p:attrName>
                                        </p:attrNameLst>
                                      </p:cBhvr>
                                      <p:to>
                                        <p:strVal val="visible"/>
                                      </p:to>
                                    </p:set>
                                    <p:anim calcmode="lin" valueType="num">
                                      <p:cBhvr additive="base">
                                        <p:cTn id="634" dur="4000" fill="hold"/>
                                        <p:tgtEl>
                                          <p:spTgt spid="77"/>
                                        </p:tgtEl>
                                        <p:attrNameLst>
                                          <p:attrName>ppt_x</p:attrName>
                                        </p:attrNameLst>
                                      </p:cBhvr>
                                      <p:tavLst>
                                        <p:tav tm="0">
                                          <p:val>
                                            <p:strVal val="0-#ppt_w/2"/>
                                          </p:val>
                                        </p:tav>
                                        <p:tav tm="100000">
                                          <p:val>
                                            <p:strVal val="#ppt_x"/>
                                          </p:val>
                                        </p:tav>
                                      </p:tavLst>
                                    </p:anim>
                                    <p:anim calcmode="lin" valueType="num">
                                      <p:cBhvr additive="base">
                                        <p:cTn id="635" dur="4000" fill="hold"/>
                                        <p:tgtEl>
                                          <p:spTgt spid="77"/>
                                        </p:tgtEl>
                                        <p:attrNameLst>
                                          <p:attrName>ppt_y</p:attrName>
                                        </p:attrNameLst>
                                      </p:cBhvr>
                                      <p:tavLst>
                                        <p:tav tm="0">
                                          <p:val>
                                            <p:strVal val="#ppt_y"/>
                                          </p:val>
                                        </p:tav>
                                        <p:tav tm="100000">
                                          <p:val>
                                            <p:strVal val="#ppt_y"/>
                                          </p:val>
                                        </p:tav>
                                      </p:tavLst>
                                    </p:anim>
                                  </p:childTnLst>
                                </p:cTn>
                              </p:par>
                              <p:par>
                                <p:cTn id="636" presetID="19" presetClass="entr" presetSubtype="10" fill="hold" grpId="1" nodeType="withEffect">
                                  <p:stCondLst>
                                    <p:cond delay="0"/>
                                  </p:stCondLst>
                                  <p:childTnLst>
                                    <p:set>
                                      <p:cBhvr>
                                        <p:cTn id="637" dur="1" fill="hold">
                                          <p:stCondLst>
                                            <p:cond delay="0"/>
                                          </p:stCondLst>
                                        </p:cTn>
                                        <p:tgtEl>
                                          <p:spTgt spid="77"/>
                                        </p:tgtEl>
                                        <p:attrNameLst>
                                          <p:attrName>style.visibility</p:attrName>
                                        </p:attrNameLst>
                                      </p:cBhvr>
                                      <p:to>
                                        <p:strVal val="visible"/>
                                      </p:to>
                                    </p:set>
                                    <p:anim calcmode="lin" valueType="num">
                                      <p:cBhvr>
                                        <p:cTn id="638" dur="4000" fill="hold"/>
                                        <p:tgtEl>
                                          <p:spTgt spid="77"/>
                                        </p:tgtEl>
                                        <p:attrNameLst>
                                          <p:attrName>ppt_w</p:attrName>
                                        </p:attrNameLst>
                                      </p:cBhvr>
                                      <p:tavLst>
                                        <p:tav tm="0" fmla="#ppt_w*sin(2.5*pi*$)">
                                          <p:val>
                                            <p:fltVal val="0"/>
                                          </p:val>
                                        </p:tav>
                                        <p:tav tm="100000">
                                          <p:val>
                                            <p:fltVal val="1"/>
                                          </p:val>
                                        </p:tav>
                                      </p:tavLst>
                                    </p:anim>
                                    <p:anim calcmode="lin" valueType="num">
                                      <p:cBhvr>
                                        <p:cTn id="639" dur="4000" fill="hold"/>
                                        <p:tgtEl>
                                          <p:spTgt spid="77"/>
                                        </p:tgtEl>
                                        <p:attrNameLst>
                                          <p:attrName>ppt_h</p:attrName>
                                        </p:attrNameLst>
                                      </p:cBhvr>
                                      <p:tavLst>
                                        <p:tav tm="0">
                                          <p:val>
                                            <p:strVal val="#ppt_h"/>
                                          </p:val>
                                        </p:tav>
                                        <p:tav tm="100000">
                                          <p:val>
                                            <p:strVal val="#ppt_h"/>
                                          </p:val>
                                        </p:tav>
                                      </p:tavLst>
                                    </p:anim>
                                  </p:childTnLst>
                                </p:cTn>
                              </p:par>
                              <p:par>
                                <p:cTn id="640" presetID="2" presetClass="exit" presetSubtype="2" fill="hold" grpId="2" nodeType="withEffect">
                                  <p:stCondLst>
                                    <p:cond delay="0"/>
                                  </p:stCondLst>
                                  <p:childTnLst>
                                    <p:anim calcmode="lin" valueType="num">
                                      <p:cBhvr additive="base">
                                        <p:cTn id="641" dur="4500"/>
                                        <p:tgtEl>
                                          <p:spTgt spid="77"/>
                                        </p:tgtEl>
                                        <p:attrNameLst>
                                          <p:attrName>ppt_x</p:attrName>
                                        </p:attrNameLst>
                                      </p:cBhvr>
                                      <p:tavLst>
                                        <p:tav tm="0">
                                          <p:val>
                                            <p:strVal val="ppt_x"/>
                                          </p:val>
                                        </p:tav>
                                        <p:tav tm="100000">
                                          <p:val>
                                            <p:strVal val="1+ppt_w/2"/>
                                          </p:val>
                                        </p:tav>
                                      </p:tavLst>
                                    </p:anim>
                                    <p:anim calcmode="lin" valueType="num">
                                      <p:cBhvr additive="base">
                                        <p:cTn id="642" dur="4500"/>
                                        <p:tgtEl>
                                          <p:spTgt spid="77"/>
                                        </p:tgtEl>
                                        <p:attrNameLst>
                                          <p:attrName>ppt_y</p:attrName>
                                        </p:attrNameLst>
                                      </p:cBhvr>
                                      <p:tavLst>
                                        <p:tav tm="0">
                                          <p:val>
                                            <p:strVal val="ppt_y"/>
                                          </p:val>
                                        </p:tav>
                                        <p:tav tm="100000">
                                          <p:val>
                                            <p:strVal val="ppt_y"/>
                                          </p:val>
                                        </p:tav>
                                      </p:tavLst>
                                    </p:anim>
                                    <p:set>
                                      <p:cBhvr>
                                        <p:cTn id="643" dur="1" fill="hold">
                                          <p:stCondLst>
                                            <p:cond delay="4499"/>
                                          </p:stCondLst>
                                        </p:cTn>
                                        <p:tgtEl>
                                          <p:spTgt spid="77"/>
                                        </p:tgtEl>
                                        <p:attrNameLst>
                                          <p:attrName>style.visibility</p:attrName>
                                        </p:attrNameLst>
                                      </p:cBhvr>
                                      <p:to>
                                        <p:strVal val="hidden"/>
                                      </p:to>
                                    </p:set>
                                  </p:childTnLst>
                                </p:cTn>
                              </p:par>
                              <p:par>
                                <p:cTn id="644" presetID="2" presetClass="entr" presetSubtype="8" fill="hold" grpId="0" nodeType="withEffect">
                                  <p:stCondLst>
                                    <p:cond delay="0"/>
                                  </p:stCondLst>
                                  <p:childTnLst>
                                    <p:set>
                                      <p:cBhvr>
                                        <p:cTn id="645" dur="1" fill="hold">
                                          <p:stCondLst>
                                            <p:cond delay="0"/>
                                          </p:stCondLst>
                                        </p:cTn>
                                        <p:tgtEl>
                                          <p:spTgt spid="76"/>
                                        </p:tgtEl>
                                        <p:attrNameLst>
                                          <p:attrName>style.visibility</p:attrName>
                                        </p:attrNameLst>
                                      </p:cBhvr>
                                      <p:to>
                                        <p:strVal val="visible"/>
                                      </p:to>
                                    </p:set>
                                    <p:anim calcmode="lin" valueType="num">
                                      <p:cBhvr additive="base">
                                        <p:cTn id="646" dur="4000" fill="hold"/>
                                        <p:tgtEl>
                                          <p:spTgt spid="76"/>
                                        </p:tgtEl>
                                        <p:attrNameLst>
                                          <p:attrName>ppt_x</p:attrName>
                                        </p:attrNameLst>
                                      </p:cBhvr>
                                      <p:tavLst>
                                        <p:tav tm="0">
                                          <p:val>
                                            <p:strVal val="0-#ppt_w/2"/>
                                          </p:val>
                                        </p:tav>
                                        <p:tav tm="100000">
                                          <p:val>
                                            <p:strVal val="#ppt_x"/>
                                          </p:val>
                                        </p:tav>
                                      </p:tavLst>
                                    </p:anim>
                                    <p:anim calcmode="lin" valueType="num">
                                      <p:cBhvr additive="base">
                                        <p:cTn id="647" dur="4000" fill="hold"/>
                                        <p:tgtEl>
                                          <p:spTgt spid="76"/>
                                        </p:tgtEl>
                                        <p:attrNameLst>
                                          <p:attrName>ppt_y</p:attrName>
                                        </p:attrNameLst>
                                      </p:cBhvr>
                                      <p:tavLst>
                                        <p:tav tm="0">
                                          <p:val>
                                            <p:strVal val="#ppt_y"/>
                                          </p:val>
                                        </p:tav>
                                        <p:tav tm="100000">
                                          <p:val>
                                            <p:strVal val="#ppt_y"/>
                                          </p:val>
                                        </p:tav>
                                      </p:tavLst>
                                    </p:anim>
                                  </p:childTnLst>
                                </p:cTn>
                              </p:par>
                              <p:par>
                                <p:cTn id="648" presetID="19" presetClass="entr" presetSubtype="10" fill="hold" grpId="1" nodeType="withEffect">
                                  <p:stCondLst>
                                    <p:cond delay="0"/>
                                  </p:stCondLst>
                                  <p:childTnLst>
                                    <p:set>
                                      <p:cBhvr>
                                        <p:cTn id="649" dur="1" fill="hold">
                                          <p:stCondLst>
                                            <p:cond delay="0"/>
                                          </p:stCondLst>
                                        </p:cTn>
                                        <p:tgtEl>
                                          <p:spTgt spid="76"/>
                                        </p:tgtEl>
                                        <p:attrNameLst>
                                          <p:attrName>style.visibility</p:attrName>
                                        </p:attrNameLst>
                                      </p:cBhvr>
                                      <p:to>
                                        <p:strVal val="visible"/>
                                      </p:to>
                                    </p:set>
                                    <p:anim calcmode="lin" valueType="num">
                                      <p:cBhvr>
                                        <p:cTn id="650" dur="4000" fill="hold"/>
                                        <p:tgtEl>
                                          <p:spTgt spid="76"/>
                                        </p:tgtEl>
                                        <p:attrNameLst>
                                          <p:attrName>ppt_w</p:attrName>
                                        </p:attrNameLst>
                                      </p:cBhvr>
                                      <p:tavLst>
                                        <p:tav tm="0" fmla="#ppt_w*sin(2.5*pi*$)">
                                          <p:val>
                                            <p:fltVal val="0"/>
                                          </p:val>
                                        </p:tav>
                                        <p:tav tm="100000">
                                          <p:val>
                                            <p:fltVal val="1"/>
                                          </p:val>
                                        </p:tav>
                                      </p:tavLst>
                                    </p:anim>
                                    <p:anim calcmode="lin" valueType="num">
                                      <p:cBhvr>
                                        <p:cTn id="651" dur="4000" fill="hold"/>
                                        <p:tgtEl>
                                          <p:spTgt spid="76"/>
                                        </p:tgtEl>
                                        <p:attrNameLst>
                                          <p:attrName>ppt_h</p:attrName>
                                        </p:attrNameLst>
                                      </p:cBhvr>
                                      <p:tavLst>
                                        <p:tav tm="0">
                                          <p:val>
                                            <p:strVal val="#ppt_h"/>
                                          </p:val>
                                        </p:tav>
                                        <p:tav tm="100000">
                                          <p:val>
                                            <p:strVal val="#ppt_h"/>
                                          </p:val>
                                        </p:tav>
                                      </p:tavLst>
                                    </p:anim>
                                  </p:childTnLst>
                                </p:cTn>
                              </p:par>
                              <p:par>
                                <p:cTn id="652" presetID="2" presetClass="exit" presetSubtype="2" fill="hold" grpId="2" nodeType="withEffect">
                                  <p:stCondLst>
                                    <p:cond delay="0"/>
                                  </p:stCondLst>
                                  <p:childTnLst>
                                    <p:anim calcmode="lin" valueType="num">
                                      <p:cBhvr additive="base">
                                        <p:cTn id="653" dur="4500"/>
                                        <p:tgtEl>
                                          <p:spTgt spid="76"/>
                                        </p:tgtEl>
                                        <p:attrNameLst>
                                          <p:attrName>ppt_x</p:attrName>
                                        </p:attrNameLst>
                                      </p:cBhvr>
                                      <p:tavLst>
                                        <p:tav tm="0">
                                          <p:val>
                                            <p:strVal val="ppt_x"/>
                                          </p:val>
                                        </p:tav>
                                        <p:tav tm="100000">
                                          <p:val>
                                            <p:strVal val="1+ppt_w/2"/>
                                          </p:val>
                                        </p:tav>
                                      </p:tavLst>
                                    </p:anim>
                                    <p:anim calcmode="lin" valueType="num">
                                      <p:cBhvr additive="base">
                                        <p:cTn id="654" dur="4500"/>
                                        <p:tgtEl>
                                          <p:spTgt spid="76"/>
                                        </p:tgtEl>
                                        <p:attrNameLst>
                                          <p:attrName>ppt_y</p:attrName>
                                        </p:attrNameLst>
                                      </p:cBhvr>
                                      <p:tavLst>
                                        <p:tav tm="0">
                                          <p:val>
                                            <p:strVal val="ppt_y"/>
                                          </p:val>
                                        </p:tav>
                                        <p:tav tm="100000">
                                          <p:val>
                                            <p:strVal val="ppt_y"/>
                                          </p:val>
                                        </p:tav>
                                      </p:tavLst>
                                    </p:anim>
                                    <p:set>
                                      <p:cBhvr>
                                        <p:cTn id="655" dur="1" fill="hold">
                                          <p:stCondLst>
                                            <p:cond delay="4499"/>
                                          </p:stCondLst>
                                        </p:cTn>
                                        <p:tgtEl>
                                          <p:spTgt spid="76"/>
                                        </p:tgtEl>
                                        <p:attrNameLst>
                                          <p:attrName>style.visibility</p:attrName>
                                        </p:attrNameLst>
                                      </p:cBhvr>
                                      <p:to>
                                        <p:strVal val="hidden"/>
                                      </p:to>
                                    </p:set>
                                  </p:childTnLst>
                                </p:cTn>
                              </p:par>
                              <p:par>
                                <p:cTn id="656" presetID="2" presetClass="entr" presetSubtype="8" fill="hold" grpId="0" nodeType="withEffect">
                                  <p:stCondLst>
                                    <p:cond delay="0"/>
                                  </p:stCondLst>
                                  <p:childTnLst>
                                    <p:set>
                                      <p:cBhvr>
                                        <p:cTn id="657" dur="1" fill="hold">
                                          <p:stCondLst>
                                            <p:cond delay="0"/>
                                          </p:stCondLst>
                                        </p:cTn>
                                        <p:tgtEl>
                                          <p:spTgt spid="54"/>
                                        </p:tgtEl>
                                        <p:attrNameLst>
                                          <p:attrName>style.visibility</p:attrName>
                                        </p:attrNameLst>
                                      </p:cBhvr>
                                      <p:to>
                                        <p:strVal val="visible"/>
                                      </p:to>
                                    </p:set>
                                    <p:anim calcmode="lin" valueType="num">
                                      <p:cBhvr additive="base">
                                        <p:cTn id="658" dur="4000" fill="hold"/>
                                        <p:tgtEl>
                                          <p:spTgt spid="54"/>
                                        </p:tgtEl>
                                        <p:attrNameLst>
                                          <p:attrName>ppt_x</p:attrName>
                                        </p:attrNameLst>
                                      </p:cBhvr>
                                      <p:tavLst>
                                        <p:tav tm="0">
                                          <p:val>
                                            <p:strVal val="0-#ppt_w/2"/>
                                          </p:val>
                                        </p:tav>
                                        <p:tav tm="100000">
                                          <p:val>
                                            <p:strVal val="#ppt_x"/>
                                          </p:val>
                                        </p:tav>
                                      </p:tavLst>
                                    </p:anim>
                                    <p:anim calcmode="lin" valueType="num">
                                      <p:cBhvr additive="base">
                                        <p:cTn id="659" dur="4000" fill="hold"/>
                                        <p:tgtEl>
                                          <p:spTgt spid="54"/>
                                        </p:tgtEl>
                                        <p:attrNameLst>
                                          <p:attrName>ppt_y</p:attrName>
                                        </p:attrNameLst>
                                      </p:cBhvr>
                                      <p:tavLst>
                                        <p:tav tm="0">
                                          <p:val>
                                            <p:strVal val="#ppt_y"/>
                                          </p:val>
                                        </p:tav>
                                        <p:tav tm="100000">
                                          <p:val>
                                            <p:strVal val="#ppt_y"/>
                                          </p:val>
                                        </p:tav>
                                      </p:tavLst>
                                    </p:anim>
                                  </p:childTnLst>
                                </p:cTn>
                              </p:par>
                              <p:par>
                                <p:cTn id="660" presetID="19" presetClass="entr" presetSubtype="10" fill="hold" grpId="1" nodeType="withEffect">
                                  <p:stCondLst>
                                    <p:cond delay="0"/>
                                  </p:stCondLst>
                                  <p:childTnLst>
                                    <p:set>
                                      <p:cBhvr>
                                        <p:cTn id="661" dur="1" fill="hold">
                                          <p:stCondLst>
                                            <p:cond delay="0"/>
                                          </p:stCondLst>
                                        </p:cTn>
                                        <p:tgtEl>
                                          <p:spTgt spid="54"/>
                                        </p:tgtEl>
                                        <p:attrNameLst>
                                          <p:attrName>style.visibility</p:attrName>
                                        </p:attrNameLst>
                                      </p:cBhvr>
                                      <p:to>
                                        <p:strVal val="visible"/>
                                      </p:to>
                                    </p:set>
                                    <p:anim calcmode="lin" valueType="num">
                                      <p:cBhvr>
                                        <p:cTn id="662" dur="4000" fill="hold"/>
                                        <p:tgtEl>
                                          <p:spTgt spid="54"/>
                                        </p:tgtEl>
                                        <p:attrNameLst>
                                          <p:attrName>ppt_w</p:attrName>
                                        </p:attrNameLst>
                                      </p:cBhvr>
                                      <p:tavLst>
                                        <p:tav tm="0" fmla="#ppt_w*sin(2.5*pi*$)">
                                          <p:val>
                                            <p:fltVal val="0"/>
                                          </p:val>
                                        </p:tav>
                                        <p:tav tm="100000">
                                          <p:val>
                                            <p:fltVal val="1"/>
                                          </p:val>
                                        </p:tav>
                                      </p:tavLst>
                                    </p:anim>
                                    <p:anim calcmode="lin" valueType="num">
                                      <p:cBhvr>
                                        <p:cTn id="663" dur="4000" fill="hold"/>
                                        <p:tgtEl>
                                          <p:spTgt spid="54"/>
                                        </p:tgtEl>
                                        <p:attrNameLst>
                                          <p:attrName>ppt_h</p:attrName>
                                        </p:attrNameLst>
                                      </p:cBhvr>
                                      <p:tavLst>
                                        <p:tav tm="0">
                                          <p:val>
                                            <p:strVal val="#ppt_h"/>
                                          </p:val>
                                        </p:tav>
                                        <p:tav tm="100000">
                                          <p:val>
                                            <p:strVal val="#ppt_h"/>
                                          </p:val>
                                        </p:tav>
                                      </p:tavLst>
                                    </p:anim>
                                  </p:childTnLst>
                                </p:cTn>
                              </p:par>
                              <p:par>
                                <p:cTn id="664" presetID="2" presetClass="exit" presetSubtype="2" fill="hold" grpId="2" nodeType="withEffect">
                                  <p:stCondLst>
                                    <p:cond delay="0"/>
                                  </p:stCondLst>
                                  <p:childTnLst>
                                    <p:anim calcmode="lin" valueType="num">
                                      <p:cBhvr additive="base">
                                        <p:cTn id="665" dur="4500"/>
                                        <p:tgtEl>
                                          <p:spTgt spid="54"/>
                                        </p:tgtEl>
                                        <p:attrNameLst>
                                          <p:attrName>ppt_x</p:attrName>
                                        </p:attrNameLst>
                                      </p:cBhvr>
                                      <p:tavLst>
                                        <p:tav tm="0">
                                          <p:val>
                                            <p:strVal val="ppt_x"/>
                                          </p:val>
                                        </p:tav>
                                        <p:tav tm="100000">
                                          <p:val>
                                            <p:strVal val="1+ppt_w/2"/>
                                          </p:val>
                                        </p:tav>
                                      </p:tavLst>
                                    </p:anim>
                                    <p:anim calcmode="lin" valueType="num">
                                      <p:cBhvr additive="base">
                                        <p:cTn id="666" dur="4500"/>
                                        <p:tgtEl>
                                          <p:spTgt spid="54"/>
                                        </p:tgtEl>
                                        <p:attrNameLst>
                                          <p:attrName>ppt_y</p:attrName>
                                        </p:attrNameLst>
                                      </p:cBhvr>
                                      <p:tavLst>
                                        <p:tav tm="0">
                                          <p:val>
                                            <p:strVal val="ppt_y"/>
                                          </p:val>
                                        </p:tav>
                                        <p:tav tm="100000">
                                          <p:val>
                                            <p:strVal val="ppt_y"/>
                                          </p:val>
                                        </p:tav>
                                      </p:tavLst>
                                    </p:anim>
                                    <p:set>
                                      <p:cBhvr>
                                        <p:cTn id="667" dur="1" fill="hold">
                                          <p:stCondLst>
                                            <p:cond delay="4499"/>
                                          </p:stCondLst>
                                        </p:cTn>
                                        <p:tgtEl>
                                          <p:spTgt spid="54"/>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52"/>
                                        </p:tgtEl>
                                        <p:attrNameLst>
                                          <p:attrName>style.visibility</p:attrName>
                                        </p:attrNameLst>
                                      </p:cBhvr>
                                      <p:to>
                                        <p:strVal val="visible"/>
                                      </p:to>
                                    </p:set>
                                    <p:anim calcmode="lin" valueType="num">
                                      <p:cBhvr additive="base">
                                        <p:cTn id="670" dur="4000" fill="hold"/>
                                        <p:tgtEl>
                                          <p:spTgt spid="52"/>
                                        </p:tgtEl>
                                        <p:attrNameLst>
                                          <p:attrName>ppt_x</p:attrName>
                                        </p:attrNameLst>
                                      </p:cBhvr>
                                      <p:tavLst>
                                        <p:tav tm="0">
                                          <p:val>
                                            <p:strVal val="0-#ppt_w/2"/>
                                          </p:val>
                                        </p:tav>
                                        <p:tav tm="100000">
                                          <p:val>
                                            <p:strVal val="#ppt_x"/>
                                          </p:val>
                                        </p:tav>
                                      </p:tavLst>
                                    </p:anim>
                                    <p:anim calcmode="lin" valueType="num">
                                      <p:cBhvr additive="base">
                                        <p:cTn id="671" dur="4000" fill="hold"/>
                                        <p:tgtEl>
                                          <p:spTgt spid="52"/>
                                        </p:tgtEl>
                                        <p:attrNameLst>
                                          <p:attrName>ppt_y</p:attrName>
                                        </p:attrNameLst>
                                      </p:cBhvr>
                                      <p:tavLst>
                                        <p:tav tm="0">
                                          <p:val>
                                            <p:strVal val="#ppt_y"/>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52"/>
                                        </p:tgtEl>
                                        <p:attrNameLst>
                                          <p:attrName>style.visibility</p:attrName>
                                        </p:attrNameLst>
                                      </p:cBhvr>
                                      <p:to>
                                        <p:strVal val="visible"/>
                                      </p:to>
                                    </p:set>
                                    <p:anim calcmode="lin" valueType="num">
                                      <p:cBhvr>
                                        <p:cTn id="674" dur="4000" fill="hold"/>
                                        <p:tgtEl>
                                          <p:spTgt spid="52"/>
                                        </p:tgtEl>
                                        <p:attrNameLst>
                                          <p:attrName>ppt_w</p:attrName>
                                        </p:attrNameLst>
                                      </p:cBhvr>
                                      <p:tavLst>
                                        <p:tav tm="0" fmla="#ppt_w*sin(2.5*pi*$)">
                                          <p:val>
                                            <p:fltVal val="0"/>
                                          </p:val>
                                        </p:tav>
                                        <p:tav tm="100000">
                                          <p:val>
                                            <p:fltVal val="1"/>
                                          </p:val>
                                        </p:tav>
                                      </p:tavLst>
                                    </p:anim>
                                    <p:anim calcmode="lin" valueType="num">
                                      <p:cBhvr>
                                        <p:cTn id="675" dur="4000" fill="hold"/>
                                        <p:tgtEl>
                                          <p:spTgt spid="52"/>
                                        </p:tgtEl>
                                        <p:attrNameLst>
                                          <p:attrName>ppt_h</p:attrName>
                                        </p:attrNameLst>
                                      </p:cBhvr>
                                      <p:tavLst>
                                        <p:tav tm="0">
                                          <p:val>
                                            <p:strVal val="#ppt_h"/>
                                          </p:val>
                                        </p:tav>
                                        <p:tav tm="100000">
                                          <p:val>
                                            <p:strVal val="#ppt_h"/>
                                          </p:val>
                                        </p:tav>
                                      </p:tavLst>
                                    </p:anim>
                                  </p:childTnLst>
                                </p:cTn>
                              </p:par>
                              <p:par>
                                <p:cTn id="676" presetID="2" presetClass="exit" presetSubtype="2" fill="hold" grpId="2" nodeType="withEffect">
                                  <p:stCondLst>
                                    <p:cond delay="0"/>
                                  </p:stCondLst>
                                  <p:childTnLst>
                                    <p:anim calcmode="lin" valueType="num">
                                      <p:cBhvr additive="base">
                                        <p:cTn id="677" dur="4500"/>
                                        <p:tgtEl>
                                          <p:spTgt spid="52"/>
                                        </p:tgtEl>
                                        <p:attrNameLst>
                                          <p:attrName>ppt_x</p:attrName>
                                        </p:attrNameLst>
                                      </p:cBhvr>
                                      <p:tavLst>
                                        <p:tav tm="0">
                                          <p:val>
                                            <p:strVal val="ppt_x"/>
                                          </p:val>
                                        </p:tav>
                                        <p:tav tm="100000">
                                          <p:val>
                                            <p:strVal val="1+ppt_w/2"/>
                                          </p:val>
                                        </p:tav>
                                      </p:tavLst>
                                    </p:anim>
                                    <p:anim calcmode="lin" valueType="num">
                                      <p:cBhvr additive="base">
                                        <p:cTn id="678" dur="4500"/>
                                        <p:tgtEl>
                                          <p:spTgt spid="52"/>
                                        </p:tgtEl>
                                        <p:attrNameLst>
                                          <p:attrName>ppt_y</p:attrName>
                                        </p:attrNameLst>
                                      </p:cBhvr>
                                      <p:tavLst>
                                        <p:tav tm="0">
                                          <p:val>
                                            <p:strVal val="ppt_y"/>
                                          </p:val>
                                        </p:tav>
                                        <p:tav tm="100000">
                                          <p:val>
                                            <p:strVal val="ppt_y"/>
                                          </p:val>
                                        </p:tav>
                                      </p:tavLst>
                                    </p:anim>
                                    <p:set>
                                      <p:cBhvr>
                                        <p:cTn id="679" dur="1" fill="hold">
                                          <p:stCondLst>
                                            <p:cond delay="4499"/>
                                          </p:stCondLst>
                                        </p:cTn>
                                        <p:tgtEl>
                                          <p:spTgt spid="52"/>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53"/>
                                        </p:tgtEl>
                                        <p:attrNameLst>
                                          <p:attrName>style.visibility</p:attrName>
                                        </p:attrNameLst>
                                      </p:cBhvr>
                                      <p:to>
                                        <p:strVal val="visible"/>
                                      </p:to>
                                    </p:set>
                                    <p:anim calcmode="lin" valueType="num">
                                      <p:cBhvr additive="base">
                                        <p:cTn id="682" dur="4000" fill="hold"/>
                                        <p:tgtEl>
                                          <p:spTgt spid="53"/>
                                        </p:tgtEl>
                                        <p:attrNameLst>
                                          <p:attrName>ppt_x</p:attrName>
                                        </p:attrNameLst>
                                      </p:cBhvr>
                                      <p:tavLst>
                                        <p:tav tm="0">
                                          <p:val>
                                            <p:strVal val="0-#ppt_w/2"/>
                                          </p:val>
                                        </p:tav>
                                        <p:tav tm="100000">
                                          <p:val>
                                            <p:strVal val="#ppt_x"/>
                                          </p:val>
                                        </p:tav>
                                      </p:tavLst>
                                    </p:anim>
                                    <p:anim calcmode="lin" valueType="num">
                                      <p:cBhvr additive="base">
                                        <p:cTn id="683" dur="4000" fill="hold"/>
                                        <p:tgtEl>
                                          <p:spTgt spid="53"/>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3"/>
                                        </p:tgtEl>
                                        <p:attrNameLst>
                                          <p:attrName>style.visibility</p:attrName>
                                        </p:attrNameLst>
                                      </p:cBhvr>
                                      <p:to>
                                        <p:strVal val="visible"/>
                                      </p:to>
                                    </p:set>
                                    <p:anim calcmode="lin" valueType="num">
                                      <p:cBhvr>
                                        <p:cTn id="686" dur="4000" fill="hold"/>
                                        <p:tgtEl>
                                          <p:spTgt spid="53"/>
                                        </p:tgtEl>
                                        <p:attrNameLst>
                                          <p:attrName>ppt_w</p:attrName>
                                        </p:attrNameLst>
                                      </p:cBhvr>
                                      <p:tavLst>
                                        <p:tav tm="0" fmla="#ppt_w*sin(2.5*pi*$)">
                                          <p:val>
                                            <p:fltVal val="0"/>
                                          </p:val>
                                        </p:tav>
                                        <p:tav tm="100000">
                                          <p:val>
                                            <p:fltVal val="1"/>
                                          </p:val>
                                        </p:tav>
                                      </p:tavLst>
                                    </p:anim>
                                    <p:anim calcmode="lin" valueType="num">
                                      <p:cBhvr>
                                        <p:cTn id="687" dur="4000" fill="hold"/>
                                        <p:tgtEl>
                                          <p:spTgt spid="53"/>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4500"/>
                                        <p:tgtEl>
                                          <p:spTgt spid="53"/>
                                        </p:tgtEl>
                                        <p:attrNameLst>
                                          <p:attrName>ppt_x</p:attrName>
                                        </p:attrNameLst>
                                      </p:cBhvr>
                                      <p:tavLst>
                                        <p:tav tm="0">
                                          <p:val>
                                            <p:strVal val="ppt_x"/>
                                          </p:val>
                                        </p:tav>
                                        <p:tav tm="100000">
                                          <p:val>
                                            <p:strVal val="1+ppt_w/2"/>
                                          </p:val>
                                        </p:tav>
                                      </p:tavLst>
                                    </p:anim>
                                    <p:anim calcmode="lin" valueType="num">
                                      <p:cBhvr additive="base">
                                        <p:cTn id="690" dur="4500"/>
                                        <p:tgtEl>
                                          <p:spTgt spid="53"/>
                                        </p:tgtEl>
                                        <p:attrNameLst>
                                          <p:attrName>ppt_y</p:attrName>
                                        </p:attrNameLst>
                                      </p:cBhvr>
                                      <p:tavLst>
                                        <p:tav tm="0">
                                          <p:val>
                                            <p:strVal val="ppt_y"/>
                                          </p:val>
                                        </p:tav>
                                        <p:tav tm="100000">
                                          <p:val>
                                            <p:strVal val="ppt_y"/>
                                          </p:val>
                                        </p:tav>
                                      </p:tavLst>
                                    </p:anim>
                                    <p:set>
                                      <p:cBhvr>
                                        <p:cTn id="691" dur="1" fill="hold">
                                          <p:stCondLst>
                                            <p:cond delay="4499"/>
                                          </p:stCondLst>
                                        </p:cTn>
                                        <p:tgtEl>
                                          <p:spTgt spid="53"/>
                                        </p:tgtEl>
                                        <p:attrNameLst>
                                          <p:attrName>style.visibility</p:attrName>
                                        </p:attrNameLst>
                                      </p:cBhvr>
                                      <p:to>
                                        <p:strVal val="hidden"/>
                                      </p:to>
                                    </p:set>
                                  </p:childTnLst>
                                </p:cTn>
                              </p:par>
                              <p:par>
                                <p:cTn id="692" presetID="2" presetClass="entr" presetSubtype="8" fill="hold" grpId="0" nodeType="withEffect">
                                  <p:stCondLst>
                                    <p:cond delay="0"/>
                                  </p:stCondLst>
                                  <p:childTnLst>
                                    <p:set>
                                      <p:cBhvr>
                                        <p:cTn id="693" dur="1" fill="hold">
                                          <p:stCondLst>
                                            <p:cond delay="0"/>
                                          </p:stCondLst>
                                        </p:cTn>
                                        <p:tgtEl>
                                          <p:spTgt spid="63"/>
                                        </p:tgtEl>
                                        <p:attrNameLst>
                                          <p:attrName>style.visibility</p:attrName>
                                        </p:attrNameLst>
                                      </p:cBhvr>
                                      <p:to>
                                        <p:strVal val="visible"/>
                                      </p:to>
                                    </p:set>
                                    <p:anim calcmode="lin" valueType="num">
                                      <p:cBhvr additive="base">
                                        <p:cTn id="694" dur="4000" fill="hold"/>
                                        <p:tgtEl>
                                          <p:spTgt spid="63"/>
                                        </p:tgtEl>
                                        <p:attrNameLst>
                                          <p:attrName>ppt_x</p:attrName>
                                        </p:attrNameLst>
                                      </p:cBhvr>
                                      <p:tavLst>
                                        <p:tav tm="0">
                                          <p:val>
                                            <p:strVal val="0-#ppt_w/2"/>
                                          </p:val>
                                        </p:tav>
                                        <p:tav tm="100000">
                                          <p:val>
                                            <p:strVal val="#ppt_x"/>
                                          </p:val>
                                        </p:tav>
                                      </p:tavLst>
                                    </p:anim>
                                    <p:anim calcmode="lin" valueType="num">
                                      <p:cBhvr additive="base">
                                        <p:cTn id="695" dur="4000" fill="hold"/>
                                        <p:tgtEl>
                                          <p:spTgt spid="63"/>
                                        </p:tgtEl>
                                        <p:attrNameLst>
                                          <p:attrName>ppt_y</p:attrName>
                                        </p:attrNameLst>
                                      </p:cBhvr>
                                      <p:tavLst>
                                        <p:tav tm="0">
                                          <p:val>
                                            <p:strVal val="#ppt_y"/>
                                          </p:val>
                                        </p:tav>
                                        <p:tav tm="100000">
                                          <p:val>
                                            <p:strVal val="#ppt_y"/>
                                          </p:val>
                                        </p:tav>
                                      </p:tavLst>
                                    </p:anim>
                                  </p:childTnLst>
                                </p:cTn>
                              </p:par>
                              <p:par>
                                <p:cTn id="696" presetID="19" presetClass="entr" presetSubtype="10" fill="hold" grpId="1" nodeType="withEffect">
                                  <p:stCondLst>
                                    <p:cond delay="0"/>
                                  </p:stCondLst>
                                  <p:childTnLst>
                                    <p:set>
                                      <p:cBhvr>
                                        <p:cTn id="697" dur="1" fill="hold">
                                          <p:stCondLst>
                                            <p:cond delay="0"/>
                                          </p:stCondLst>
                                        </p:cTn>
                                        <p:tgtEl>
                                          <p:spTgt spid="63"/>
                                        </p:tgtEl>
                                        <p:attrNameLst>
                                          <p:attrName>style.visibility</p:attrName>
                                        </p:attrNameLst>
                                      </p:cBhvr>
                                      <p:to>
                                        <p:strVal val="visible"/>
                                      </p:to>
                                    </p:set>
                                    <p:anim calcmode="lin" valueType="num">
                                      <p:cBhvr>
                                        <p:cTn id="698" dur="4000" fill="hold"/>
                                        <p:tgtEl>
                                          <p:spTgt spid="63"/>
                                        </p:tgtEl>
                                        <p:attrNameLst>
                                          <p:attrName>ppt_w</p:attrName>
                                        </p:attrNameLst>
                                      </p:cBhvr>
                                      <p:tavLst>
                                        <p:tav tm="0" fmla="#ppt_w*sin(2.5*pi*$)">
                                          <p:val>
                                            <p:fltVal val="0"/>
                                          </p:val>
                                        </p:tav>
                                        <p:tav tm="100000">
                                          <p:val>
                                            <p:fltVal val="1"/>
                                          </p:val>
                                        </p:tav>
                                      </p:tavLst>
                                    </p:anim>
                                    <p:anim calcmode="lin" valueType="num">
                                      <p:cBhvr>
                                        <p:cTn id="699" dur="4000" fill="hold"/>
                                        <p:tgtEl>
                                          <p:spTgt spid="63"/>
                                        </p:tgtEl>
                                        <p:attrNameLst>
                                          <p:attrName>ppt_h</p:attrName>
                                        </p:attrNameLst>
                                      </p:cBhvr>
                                      <p:tavLst>
                                        <p:tav tm="0">
                                          <p:val>
                                            <p:strVal val="#ppt_h"/>
                                          </p:val>
                                        </p:tav>
                                        <p:tav tm="100000">
                                          <p:val>
                                            <p:strVal val="#ppt_h"/>
                                          </p:val>
                                        </p:tav>
                                      </p:tavLst>
                                    </p:anim>
                                  </p:childTnLst>
                                </p:cTn>
                              </p:par>
                              <p:par>
                                <p:cTn id="700" presetID="2" presetClass="exit" presetSubtype="2" fill="hold" grpId="2" nodeType="withEffect">
                                  <p:stCondLst>
                                    <p:cond delay="0"/>
                                  </p:stCondLst>
                                  <p:childTnLst>
                                    <p:anim calcmode="lin" valueType="num">
                                      <p:cBhvr additive="base">
                                        <p:cTn id="701" dur="4500"/>
                                        <p:tgtEl>
                                          <p:spTgt spid="63"/>
                                        </p:tgtEl>
                                        <p:attrNameLst>
                                          <p:attrName>ppt_x</p:attrName>
                                        </p:attrNameLst>
                                      </p:cBhvr>
                                      <p:tavLst>
                                        <p:tav tm="0">
                                          <p:val>
                                            <p:strVal val="ppt_x"/>
                                          </p:val>
                                        </p:tav>
                                        <p:tav tm="100000">
                                          <p:val>
                                            <p:strVal val="1+ppt_w/2"/>
                                          </p:val>
                                        </p:tav>
                                      </p:tavLst>
                                    </p:anim>
                                    <p:anim calcmode="lin" valueType="num">
                                      <p:cBhvr additive="base">
                                        <p:cTn id="702" dur="4500"/>
                                        <p:tgtEl>
                                          <p:spTgt spid="63"/>
                                        </p:tgtEl>
                                        <p:attrNameLst>
                                          <p:attrName>ppt_y</p:attrName>
                                        </p:attrNameLst>
                                      </p:cBhvr>
                                      <p:tavLst>
                                        <p:tav tm="0">
                                          <p:val>
                                            <p:strVal val="ppt_y"/>
                                          </p:val>
                                        </p:tav>
                                        <p:tav tm="100000">
                                          <p:val>
                                            <p:strVal val="ppt_y"/>
                                          </p:val>
                                        </p:tav>
                                      </p:tavLst>
                                    </p:anim>
                                    <p:set>
                                      <p:cBhvr>
                                        <p:cTn id="703" dur="1" fill="hold">
                                          <p:stCondLst>
                                            <p:cond delay="4499"/>
                                          </p:stCondLst>
                                        </p:cTn>
                                        <p:tgtEl>
                                          <p:spTgt spid="63"/>
                                        </p:tgtEl>
                                        <p:attrNameLst>
                                          <p:attrName>style.visibility</p:attrName>
                                        </p:attrNameLst>
                                      </p:cBhvr>
                                      <p:to>
                                        <p:strVal val="hidden"/>
                                      </p:to>
                                    </p:set>
                                  </p:childTnLst>
                                </p:cTn>
                              </p:par>
                              <p:par>
                                <p:cTn id="704" presetID="2" presetClass="entr" presetSubtype="8" fill="hold" grpId="0" nodeType="withEffect">
                                  <p:stCondLst>
                                    <p:cond delay="0"/>
                                  </p:stCondLst>
                                  <p:childTnLst>
                                    <p:set>
                                      <p:cBhvr>
                                        <p:cTn id="705" dur="1" fill="hold">
                                          <p:stCondLst>
                                            <p:cond delay="0"/>
                                          </p:stCondLst>
                                        </p:cTn>
                                        <p:tgtEl>
                                          <p:spTgt spid="55"/>
                                        </p:tgtEl>
                                        <p:attrNameLst>
                                          <p:attrName>style.visibility</p:attrName>
                                        </p:attrNameLst>
                                      </p:cBhvr>
                                      <p:to>
                                        <p:strVal val="visible"/>
                                      </p:to>
                                    </p:set>
                                    <p:anim calcmode="lin" valueType="num">
                                      <p:cBhvr additive="base">
                                        <p:cTn id="706" dur="4000" fill="hold"/>
                                        <p:tgtEl>
                                          <p:spTgt spid="55"/>
                                        </p:tgtEl>
                                        <p:attrNameLst>
                                          <p:attrName>ppt_x</p:attrName>
                                        </p:attrNameLst>
                                      </p:cBhvr>
                                      <p:tavLst>
                                        <p:tav tm="0">
                                          <p:val>
                                            <p:strVal val="0-#ppt_w/2"/>
                                          </p:val>
                                        </p:tav>
                                        <p:tav tm="100000">
                                          <p:val>
                                            <p:strVal val="#ppt_x"/>
                                          </p:val>
                                        </p:tav>
                                      </p:tavLst>
                                    </p:anim>
                                    <p:anim calcmode="lin" valueType="num">
                                      <p:cBhvr additive="base">
                                        <p:cTn id="707" dur="4000" fill="hold"/>
                                        <p:tgtEl>
                                          <p:spTgt spid="55"/>
                                        </p:tgtEl>
                                        <p:attrNameLst>
                                          <p:attrName>ppt_y</p:attrName>
                                        </p:attrNameLst>
                                      </p:cBhvr>
                                      <p:tavLst>
                                        <p:tav tm="0">
                                          <p:val>
                                            <p:strVal val="#ppt_y"/>
                                          </p:val>
                                        </p:tav>
                                        <p:tav tm="100000">
                                          <p:val>
                                            <p:strVal val="#ppt_y"/>
                                          </p:val>
                                        </p:tav>
                                      </p:tavLst>
                                    </p:anim>
                                  </p:childTnLst>
                                </p:cTn>
                              </p:par>
                              <p:par>
                                <p:cTn id="708" presetID="19" presetClass="entr" presetSubtype="10" fill="hold" grpId="1" nodeType="withEffect">
                                  <p:stCondLst>
                                    <p:cond delay="0"/>
                                  </p:stCondLst>
                                  <p:childTnLst>
                                    <p:set>
                                      <p:cBhvr>
                                        <p:cTn id="709" dur="1" fill="hold">
                                          <p:stCondLst>
                                            <p:cond delay="0"/>
                                          </p:stCondLst>
                                        </p:cTn>
                                        <p:tgtEl>
                                          <p:spTgt spid="55"/>
                                        </p:tgtEl>
                                        <p:attrNameLst>
                                          <p:attrName>style.visibility</p:attrName>
                                        </p:attrNameLst>
                                      </p:cBhvr>
                                      <p:to>
                                        <p:strVal val="visible"/>
                                      </p:to>
                                    </p:set>
                                    <p:anim calcmode="lin" valueType="num">
                                      <p:cBhvr>
                                        <p:cTn id="710" dur="4000" fill="hold"/>
                                        <p:tgtEl>
                                          <p:spTgt spid="55"/>
                                        </p:tgtEl>
                                        <p:attrNameLst>
                                          <p:attrName>ppt_w</p:attrName>
                                        </p:attrNameLst>
                                      </p:cBhvr>
                                      <p:tavLst>
                                        <p:tav tm="0" fmla="#ppt_w*sin(2.5*pi*$)">
                                          <p:val>
                                            <p:fltVal val="0"/>
                                          </p:val>
                                        </p:tav>
                                        <p:tav tm="100000">
                                          <p:val>
                                            <p:fltVal val="1"/>
                                          </p:val>
                                        </p:tav>
                                      </p:tavLst>
                                    </p:anim>
                                    <p:anim calcmode="lin" valueType="num">
                                      <p:cBhvr>
                                        <p:cTn id="711" dur="4000" fill="hold"/>
                                        <p:tgtEl>
                                          <p:spTgt spid="55"/>
                                        </p:tgtEl>
                                        <p:attrNameLst>
                                          <p:attrName>ppt_h</p:attrName>
                                        </p:attrNameLst>
                                      </p:cBhvr>
                                      <p:tavLst>
                                        <p:tav tm="0">
                                          <p:val>
                                            <p:strVal val="#ppt_h"/>
                                          </p:val>
                                        </p:tav>
                                        <p:tav tm="100000">
                                          <p:val>
                                            <p:strVal val="#ppt_h"/>
                                          </p:val>
                                        </p:tav>
                                      </p:tavLst>
                                    </p:anim>
                                  </p:childTnLst>
                                </p:cTn>
                              </p:par>
                              <p:par>
                                <p:cTn id="712" presetID="2" presetClass="exit" presetSubtype="2" fill="hold" grpId="2" nodeType="withEffect">
                                  <p:stCondLst>
                                    <p:cond delay="0"/>
                                  </p:stCondLst>
                                  <p:childTnLst>
                                    <p:anim calcmode="lin" valueType="num">
                                      <p:cBhvr additive="base">
                                        <p:cTn id="713" dur="4500"/>
                                        <p:tgtEl>
                                          <p:spTgt spid="55"/>
                                        </p:tgtEl>
                                        <p:attrNameLst>
                                          <p:attrName>ppt_x</p:attrName>
                                        </p:attrNameLst>
                                      </p:cBhvr>
                                      <p:tavLst>
                                        <p:tav tm="0">
                                          <p:val>
                                            <p:strVal val="ppt_x"/>
                                          </p:val>
                                        </p:tav>
                                        <p:tav tm="100000">
                                          <p:val>
                                            <p:strVal val="1+ppt_w/2"/>
                                          </p:val>
                                        </p:tav>
                                      </p:tavLst>
                                    </p:anim>
                                    <p:anim calcmode="lin" valueType="num">
                                      <p:cBhvr additive="base">
                                        <p:cTn id="714" dur="4500"/>
                                        <p:tgtEl>
                                          <p:spTgt spid="55"/>
                                        </p:tgtEl>
                                        <p:attrNameLst>
                                          <p:attrName>ppt_y</p:attrName>
                                        </p:attrNameLst>
                                      </p:cBhvr>
                                      <p:tavLst>
                                        <p:tav tm="0">
                                          <p:val>
                                            <p:strVal val="ppt_y"/>
                                          </p:val>
                                        </p:tav>
                                        <p:tav tm="100000">
                                          <p:val>
                                            <p:strVal val="ppt_y"/>
                                          </p:val>
                                        </p:tav>
                                      </p:tavLst>
                                    </p:anim>
                                    <p:set>
                                      <p:cBhvr>
                                        <p:cTn id="715" dur="1" fill="hold">
                                          <p:stCondLst>
                                            <p:cond delay="4499"/>
                                          </p:stCondLst>
                                        </p:cTn>
                                        <p:tgtEl>
                                          <p:spTgt spid="55"/>
                                        </p:tgtEl>
                                        <p:attrNameLst>
                                          <p:attrName>style.visibility</p:attrName>
                                        </p:attrNameLst>
                                      </p:cBhvr>
                                      <p:to>
                                        <p:strVal val="hidden"/>
                                      </p:to>
                                    </p:set>
                                  </p:childTnLst>
                                </p:cTn>
                              </p:par>
                              <p:par>
                                <p:cTn id="716" presetID="2" presetClass="entr" presetSubtype="8" fill="hold" grpId="0" nodeType="withEffect">
                                  <p:stCondLst>
                                    <p:cond delay="0"/>
                                  </p:stCondLst>
                                  <p:childTnLst>
                                    <p:set>
                                      <p:cBhvr>
                                        <p:cTn id="717" dur="1" fill="hold">
                                          <p:stCondLst>
                                            <p:cond delay="0"/>
                                          </p:stCondLst>
                                        </p:cTn>
                                        <p:tgtEl>
                                          <p:spTgt spid="62"/>
                                        </p:tgtEl>
                                        <p:attrNameLst>
                                          <p:attrName>style.visibility</p:attrName>
                                        </p:attrNameLst>
                                      </p:cBhvr>
                                      <p:to>
                                        <p:strVal val="visible"/>
                                      </p:to>
                                    </p:set>
                                    <p:anim calcmode="lin" valueType="num">
                                      <p:cBhvr additive="base">
                                        <p:cTn id="718" dur="4000" fill="hold"/>
                                        <p:tgtEl>
                                          <p:spTgt spid="62"/>
                                        </p:tgtEl>
                                        <p:attrNameLst>
                                          <p:attrName>ppt_x</p:attrName>
                                        </p:attrNameLst>
                                      </p:cBhvr>
                                      <p:tavLst>
                                        <p:tav tm="0">
                                          <p:val>
                                            <p:strVal val="0-#ppt_w/2"/>
                                          </p:val>
                                        </p:tav>
                                        <p:tav tm="100000">
                                          <p:val>
                                            <p:strVal val="#ppt_x"/>
                                          </p:val>
                                        </p:tav>
                                      </p:tavLst>
                                    </p:anim>
                                    <p:anim calcmode="lin" valueType="num">
                                      <p:cBhvr additive="base">
                                        <p:cTn id="719" dur="4000" fill="hold"/>
                                        <p:tgtEl>
                                          <p:spTgt spid="62"/>
                                        </p:tgtEl>
                                        <p:attrNameLst>
                                          <p:attrName>ppt_y</p:attrName>
                                        </p:attrNameLst>
                                      </p:cBhvr>
                                      <p:tavLst>
                                        <p:tav tm="0">
                                          <p:val>
                                            <p:strVal val="#ppt_y"/>
                                          </p:val>
                                        </p:tav>
                                        <p:tav tm="100000">
                                          <p:val>
                                            <p:strVal val="#ppt_y"/>
                                          </p:val>
                                        </p:tav>
                                      </p:tavLst>
                                    </p:anim>
                                  </p:childTnLst>
                                </p:cTn>
                              </p:par>
                              <p:par>
                                <p:cTn id="720" presetID="19" presetClass="entr" presetSubtype="10" fill="hold" grpId="1" nodeType="withEffect">
                                  <p:stCondLst>
                                    <p:cond delay="0"/>
                                  </p:stCondLst>
                                  <p:childTnLst>
                                    <p:set>
                                      <p:cBhvr>
                                        <p:cTn id="721" dur="1" fill="hold">
                                          <p:stCondLst>
                                            <p:cond delay="0"/>
                                          </p:stCondLst>
                                        </p:cTn>
                                        <p:tgtEl>
                                          <p:spTgt spid="62"/>
                                        </p:tgtEl>
                                        <p:attrNameLst>
                                          <p:attrName>style.visibility</p:attrName>
                                        </p:attrNameLst>
                                      </p:cBhvr>
                                      <p:to>
                                        <p:strVal val="visible"/>
                                      </p:to>
                                    </p:set>
                                    <p:anim calcmode="lin" valueType="num">
                                      <p:cBhvr>
                                        <p:cTn id="722" dur="4000" fill="hold"/>
                                        <p:tgtEl>
                                          <p:spTgt spid="62"/>
                                        </p:tgtEl>
                                        <p:attrNameLst>
                                          <p:attrName>ppt_w</p:attrName>
                                        </p:attrNameLst>
                                      </p:cBhvr>
                                      <p:tavLst>
                                        <p:tav tm="0" fmla="#ppt_w*sin(2.5*pi*$)">
                                          <p:val>
                                            <p:fltVal val="0"/>
                                          </p:val>
                                        </p:tav>
                                        <p:tav tm="100000">
                                          <p:val>
                                            <p:fltVal val="1"/>
                                          </p:val>
                                        </p:tav>
                                      </p:tavLst>
                                    </p:anim>
                                    <p:anim calcmode="lin" valueType="num">
                                      <p:cBhvr>
                                        <p:cTn id="723" dur="4000" fill="hold"/>
                                        <p:tgtEl>
                                          <p:spTgt spid="62"/>
                                        </p:tgtEl>
                                        <p:attrNameLst>
                                          <p:attrName>ppt_h</p:attrName>
                                        </p:attrNameLst>
                                      </p:cBhvr>
                                      <p:tavLst>
                                        <p:tav tm="0">
                                          <p:val>
                                            <p:strVal val="#ppt_h"/>
                                          </p:val>
                                        </p:tav>
                                        <p:tav tm="100000">
                                          <p:val>
                                            <p:strVal val="#ppt_h"/>
                                          </p:val>
                                        </p:tav>
                                      </p:tavLst>
                                    </p:anim>
                                  </p:childTnLst>
                                </p:cTn>
                              </p:par>
                              <p:par>
                                <p:cTn id="724" presetID="2" presetClass="exit" presetSubtype="2" fill="hold" grpId="2" nodeType="withEffect">
                                  <p:stCondLst>
                                    <p:cond delay="0"/>
                                  </p:stCondLst>
                                  <p:childTnLst>
                                    <p:anim calcmode="lin" valueType="num">
                                      <p:cBhvr additive="base">
                                        <p:cTn id="725" dur="4500"/>
                                        <p:tgtEl>
                                          <p:spTgt spid="62"/>
                                        </p:tgtEl>
                                        <p:attrNameLst>
                                          <p:attrName>ppt_x</p:attrName>
                                        </p:attrNameLst>
                                      </p:cBhvr>
                                      <p:tavLst>
                                        <p:tav tm="0">
                                          <p:val>
                                            <p:strVal val="ppt_x"/>
                                          </p:val>
                                        </p:tav>
                                        <p:tav tm="100000">
                                          <p:val>
                                            <p:strVal val="1+ppt_w/2"/>
                                          </p:val>
                                        </p:tav>
                                      </p:tavLst>
                                    </p:anim>
                                    <p:anim calcmode="lin" valueType="num">
                                      <p:cBhvr additive="base">
                                        <p:cTn id="726" dur="4500"/>
                                        <p:tgtEl>
                                          <p:spTgt spid="62"/>
                                        </p:tgtEl>
                                        <p:attrNameLst>
                                          <p:attrName>ppt_y</p:attrName>
                                        </p:attrNameLst>
                                      </p:cBhvr>
                                      <p:tavLst>
                                        <p:tav tm="0">
                                          <p:val>
                                            <p:strVal val="ppt_y"/>
                                          </p:val>
                                        </p:tav>
                                        <p:tav tm="100000">
                                          <p:val>
                                            <p:strVal val="ppt_y"/>
                                          </p:val>
                                        </p:tav>
                                      </p:tavLst>
                                    </p:anim>
                                    <p:set>
                                      <p:cBhvr>
                                        <p:cTn id="727" dur="1" fill="hold">
                                          <p:stCondLst>
                                            <p:cond delay="4499"/>
                                          </p:stCondLst>
                                        </p:cTn>
                                        <p:tgtEl>
                                          <p:spTgt spid="62"/>
                                        </p:tgtEl>
                                        <p:attrNameLst>
                                          <p:attrName>style.visibility</p:attrName>
                                        </p:attrNameLst>
                                      </p:cBhvr>
                                      <p:to>
                                        <p:strVal val="hidden"/>
                                      </p:to>
                                    </p:set>
                                  </p:childTnLst>
                                </p:cTn>
                              </p:par>
                              <p:par>
                                <p:cTn id="728" presetID="2" presetClass="entr" presetSubtype="8" fill="hold" grpId="0" nodeType="withEffect">
                                  <p:stCondLst>
                                    <p:cond delay="0"/>
                                  </p:stCondLst>
                                  <p:childTnLst>
                                    <p:set>
                                      <p:cBhvr>
                                        <p:cTn id="729" dur="1" fill="hold">
                                          <p:stCondLst>
                                            <p:cond delay="0"/>
                                          </p:stCondLst>
                                        </p:cTn>
                                        <p:tgtEl>
                                          <p:spTgt spid="70"/>
                                        </p:tgtEl>
                                        <p:attrNameLst>
                                          <p:attrName>style.visibility</p:attrName>
                                        </p:attrNameLst>
                                      </p:cBhvr>
                                      <p:to>
                                        <p:strVal val="visible"/>
                                      </p:to>
                                    </p:set>
                                    <p:anim calcmode="lin" valueType="num">
                                      <p:cBhvr additive="base">
                                        <p:cTn id="730" dur="4000" fill="hold"/>
                                        <p:tgtEl>
                                          <p:spTgt spid="70"/>
                                        </p:tgtEl>
                                        <p:attrNameLst>
                                          <p:attrName>ppt_x</p:attrName>
                                        </p:attrNameLst>
                                      </p:cBhvr>
                                      <p:tavLst>
                                        <p:tav tm="0">
                                          <p:val>
                                            <p:strVal val="0-#ppt_w/2"/>
                                          </p:val>
                                        </p:tav>
                                        <p:tav tm="100000">
                                          <p:val>
                                            <p:strVal val="#ppt_x"/>
                                          </p:val>
                                        </p:tav>
                                      </p:tavLst>
                                    </p:anim>
                                    <p:anim calcmode="lin" valueType="num">
                                      <p:cBhvr additive="base">
                                        <p:cTn id="731" dur="4000" fill="hold"/>
                                        <p:tgtEl>
                                          <p:spTgt spid="70"/>
                                        </p:tgtEl>
                                        <p:attrNameLst>
                                          <p:attrName>ppt_y</p:attrName>
                                        </p:attrNameLst>
                                      </p:cBhvr>
                                      <p:tavLst>
                                        <p:tav tm="0">
                                          <p:val>
                                            <p:strVal val="#ppt_y"/>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70"/>
                                        </p:tgtEl>
                                        <p:attrNameLst>
                                          <p:attrName>style.visibility</p:attrName>
                                        </p:attrNameLst>
                                      </p:cBhvr>
                                      <p:to>
                                        <p:strVal val="visible"/>
                                      </p:to>
                                    </p:set>
                                    <p:anim calcmode="lin" valueType="num">
                                      <p:cBhvr>
                                        <p:cTn id="734" dur="4000" fill="hold"/>
                                        <p:tgtEl>
                                          <p:spTgt spid="70"/>
                                        </p:tgtEl>
                                        <p:attrNameLst>
                                          <p:attrName>ppt_w</p:attrName>
                                        </p:attrNameLst>
                                      </p:cBhvr>
                                      <p:tavLst>
                                        <p:tav tm="0" fmla="#ppt_w*sin(2.5*pi*$)">
                                          <p:val>
                                            <p:fltVal val="0"/>
                                          </p:val>
                                        </p:tav>
                                        <p:tav tm="100000">
                                          <p:val>
                                            <p:fltVal val="1"/>
                                          </p:val>
                                        </p:tav>
                                      </p:tavLst>
                                    </p:anim>
                                    <p:anim calcmode="lin" valueType="num">
                                      <p:cBhvr>
                                        <p:cTn id="735" dur="4000" fill="hold"/>
                                        <p:tgtEl>
                                          <p:spTgt spid="70"/>
                                        </p:tgtEl>
                                        <p:attrNameLst>
                                          <p:attrName>ppt_h</p:attrName>
                                        </p:attrNameLst>
                                      </p:cBhvr>
                                      <p:tavLst>
                                        <p:tav tm="0">
                                          <p:val>
                                            <p:strVal val="#ppt_h"/>
                                          </p:val>
                                        </p:tav>
                                        <p:tav tm="100000">
                                          <p:val>
                                            <p:strVal val="#ppt_h"/>
                                          </p:val>
                                        </p:tav>
                                      </p:tavLst>
                                    </p:anim>
                                  </p:childTnLst>
                                </p:cTn>
                              </p:par>
                              <p:par>
                                <p:cTn id="736" presetID="2" presetClass="exit" presetSubtype="2" fill="hold" grpId="2" nodeType="withEffect">
                                  <p:stCondLst>
                                    <p:cond delay="0"/>
                                  </p:stCondLst>
                                  <p:childTnLst>
                                    <p:anim calcmode="lin" valueType="num">
                                      <p:cBhvr additive="base">
                                        <p:cTn id="737" dur="4500"/>
                                        <p:tgtEl>
                                          <p:spTgt spid="70"/>
                                        </p:tgtEl>
                                        <p:attrNameLst>
                                          <p:attrName>ppt_x</p:attrName>
                                        </p:attrNameLst>
                                      </p:cBhvr>
                                      <p:tavLst>
                                        <p:tav tm="0">
                                          <p:val>
                                            <p:strVal val="ppt_x"/>
                                          </p:val>
                                        </p:tav>
                                        <p:tav tm="100000">
                                          <p:val>
                                            <p:strVal val="1+ppt_w/2"/>
                                          </p:val>
                                        </p:tav>
                                      </p:tavLst>
                                    </p:anim>
                                    <p:anim calcmode="lin" valueType="num">
                                      <p:cBhvr additive="base">
                                        <p:cTn id="738" dur="4500"/>
                                        <p:tgtEl>
                                          <p:spTgt spid="70"/>
                                        </p:tgtEl>
                                        <p:attrNameLst>
                                          <p:attrName>ppt_y</p:attrName>
                                        </p:attrNameLst>
                                      </p:cBhvr>
                                      <p:tavLst>
                                        <p:tav tm="0">
                                          <p:val>
                                            <p:strVal val="ppt_y"/>
                                          </p:val>
                                        </p:tav>
                                        <p:tav tm="100000">
                                          <p:val>
                                            <p:strVal val="ppt_y"/>
                                          </p:val>
                                        </p:tav>
                                      </p:tavLst>
                                    </p:anim>
                                    <p:set>
                                      <p:cBhvr>
                                        <p:cTn id="739" dur="1" fill="hold">
                                          <p:stCondLst>
                                            <p:cond delay="4499"/>
                                          </p:stCondLst>
                                        </p:cTn>
                                        <p:tgtEl>
                                          <p:spTgt spid="70"/>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68"/>
                                        </p:tgtEl>
                                        <p:attrNameLst>
                                          <p:attrName>style.visibility</p:attrName>
                                        </p:attrNameLst>
                                      </p:cBhvr>
                                      <p:to>
                                        <p:strVal val="visible"/>
                                      </p:to>
                                    </p:set>
                                    <p:anim calcmode="lin" valueType="num">
                                      <p:cBhvr additive="base">
                                        <p:cTn id="742" dur="4000" fill="hold"/>
                                        <p:tgtEl>
                                          <p:spTgt spid="68"/>
                                        </p:tgtEl>
                                        <p:attrNameLst>
                                          <p:attrName>ppt_x</p:attrName>
                                        </p:attrNameLst>
                                      </p:cBhvr>
                                      <p:tavLst>
                                        <p:tav tm="0">
                                          <p:val>
                                            <p:strVal val="0-#ppt_w/2"/>
                                          </p:val>
                                        </p:tav>
                                        <p:tav tm="100000">
                                          <p:val>
                                            <p:strVal val="#ppt_x"/>
                                          </p:val>
                                        </p:tav>
                                      </p:tavLst>
                                    </p:anim>
                                    <p:anim calcmode="lin" valueType="num">
                                      <p:cBhvr additive="base">
                                        <p:cTn id="743" dur="4000" fill="hold"/>
                                        <p:tgtEl>
                                          <p:spTgt spid="68"/>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68"/>
                                        </p:tgtEl>
                                        <p:attrNameLst>
                                          <p:attrName>style.visibility</p:attrName>
                                        </p:attrNameLst>
                                      </p:cBhvr>
                                      <p:to>
                                        <p:strVal val="visible"/>
                                      </p:to>
                                    </p:set>
                                    <p:anim calcmode="lin" valueType="num">
                                      <p:cBhvr>
                                        <p:cTn id="746" dur="4000" fill="hold"/>
                                        <p:tgtEl>
                                          <p:spTgt spid="68"/>
                                        </p:tgtEl>
                                        <p:attrNameLst>
                                          <p:attrName>ppt_w</p:attrName>
                                        </p:attrNameLst>
                                      </p:cBhvr>
                                      <p:tavLst>
                                        <p:tav tm="0" fmla="#ppt_w*sin(2.5*pi*$)">
                                          <p:val>
                                            <p:fltVal val="0"/>
                                          </p:val>
                                        </p:tav>
                                        <p:tav tm="100000">
                                          <p:val>
                                            <p:fltVal val="1"/>
                                          </p:val>
                                        </p:tav>
                                      </p:tavLst>
                                    </p:anim>
                                    <p:anim calcmode="lin" valueType="num">
                                      <p:cBhvr>
                                        <p:cTn id="747" dur="4000" fill="hold"/>
                                        <p:tgtEl>
                                          <p:spTgt spid="68"/>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4500"/>
                                        <p:tgtEl>
                                          <p:spTgt spid="68"/>
                                        </p:tgtEl>
                                        <p:attrNameLst>
                                          <p:attrName>ppt_x</p:attrName>
                                        </p:attrNameLst>
                                      </p:cBhvr>
                                      <p:tavLst>
                                        <p:tav tm="0">
                                          <p:val>
                                            <p:strVal val="ppt_x"/>
                                          </p:val>
                                        </p:tav>
                                        <p:tav tm="100000">
                                          <p:val>
                                            <p:strVal val="1+ppt_w/2"/>
                                          </p:val>
                                        </p:tav>
                                      </p:tavLst>
                                    </p:anim>
                                    <p:anim calcmode="lin" valueType="num">
                                      <p:cBhvr additive="base">
                                        <p:cTn id="750" dur="4500"/>
                                        <p:tgtEl>
                                          <p:spTgt spid="68"/>
                                        </p:tgtEl>
                                        <p:attrNameLst>
                                          <p:attrName>ppt_y</p:attrName>
                                        </p:attrNameLst>
                                      </p:cBhvr>
                                      <p:tavLst>
                                        <p:tav tm="0">
                                          <p:val>
                                            <p:strVal val="ppt_y"/>
                                          </p:val>
                                        </p:tav>
                                        <p:tav tm="100000">
                                          <p:val>
                                            <p:strVal val="ppt_y"/>
                                          </p:val>
                                        </p:tav>
                                      </p:tavLst>
                                    </p:anim>
                                    <p:set>
                                      <p:cBhvr>
                                        <p:cTn id="751" dur="1" fill="hold">
                                          <p:stCondLst>
                                            <p:cond delay="4499"/>
                                          </p:stCondLst>
                                        </p:cTn>
                                        <p:tgtEl>
                                          <p:spTgt spid="68"/>
                                        </p:tgtEl>
                                        <p:attrNameLst>
                                          <p:attrName>style.visibility</p:attrName>
                                        </p:attrNameLst>
                                      </p:cBhvr>
                                      <p:to>
                                        <p:strVal val="hidden"/>
                                      </p:to>
                                    </p:set>
                                  </p:childTnLst>
                                </p:cTn>
                              </p:par>
                              <p:par>
                                <p:cTn id="752" presetID="2" presetClass="entr" presetSubtype="8" fill="hold" grpId="0" nodeType="withEffect">
                                  <p:stCondLst>
                                    <p:cond delay="0"/>
                                  </p:stCondLst>
                                  <p:childTnLst>
                                    <p:set>
                                      <p:cBhvr>
                                        <p:cTn id="753" dur="1" fill="hold">
                                          <p:stCondLst>
                                            <p:cond delay="0"/>
                                          </p:stCondLst>
                                        </p:cTn>
                                        <p:tgtEl>
                                          <p:spTgt spid="69"/>
                                        </p:tgtEl>
                                        <p:attrNameLst>
                                          <p:attrName>style.visibility</p:attrName>
                                        </p:attrNameLst>
                                      </p:cBhvr>
                                      <p:to>
                                        <p:strVal val="visible"/>
                                      </p:to>
                                    </p:set>
                                    <p:anim calcmode="lin" valueType="num">
                                      <p:cBhvr additive="base">
                                        <p:cTn id="754" dur="4000" fill="hold"/>
                                        <p:tgtEl>
                                          <p:spTgt spid="69"/>
                                        </p:tgtEl>
                                        <p:attrNameLst>
                                          <p:attrName>ppt_x</p:attrName>
                                        </p:attrNameLst>
                                      </p:cBhvr>
                                      <p:tavLst>
                                        <p:tav tm="0">
                                          <p:val>
                                            <p:strVal val="0-#ppt_w/2"/>
                                          </p:val>
                                        </p:tav>
                                        <p:tav tm="100000">
                                          <p:val>
                                            <p:strVal val="#ppt_x"/>
                                          </p:val>
                                        </p:tav>
                                      </p:tavLst>
                                    </p:anim>
                                    <p:anim calcmode="lin" valueType="num">
                                      <p:cBhvr additive="base">
                                        <p:cTn id="755" dur="4000" fill="hold"/>
                                        <p:tgtEl>
                                          <p:spTgt spid="69"/>
                                        </p:tgtEl>
                                        <p:attrNameLst>
                                          <p:attrName>ppt_y</p:attrName>
                                        </p:attrNameLst>
                                      </p:cBhvr>
                                      <p:tavLst>
                                        <p:tav tm="0">
                                          <p:val>
                                            <p:strVal val="#ppt_y"/>
                                          </p:val>
                                        </p:tav>
                                        <p:tav tm="100000">
                                          <p:val>
                                            <p:strVal val="#ppt_y"/>
                                          </p:val>
                                        </p:tav>
                                      </p:tavLst>
                                    </p:anim>
                                  </p:childTnLst>
                                </p:cTn>
                              </p:par>
                              <p:par>
                                <p:cTn id="756" presetID="19" presetClass="entr" presetSubtype="10" fill="hold" grpId="1" nodeType="withEffect">
                                  <p:stCondLst>
                                    <p:cond delay="0"/>
                                  </p:stCondLst>
                                  <p:childTnLst>
                                    <p:set>
                                      <p:cBhvr>
                                        <p:cTn id="757" dur="1" fill="hold">
                                          <p:stCondLst>
                                            <p:cond delay="0"/>
                                          </p:stCondLst>
                                        </p:cTn>
                                        <p:tgtEl>
                                          <p:spTgt spid="69"/>
                                        </p:tgtEl>
                                        <p:attrNameLst>
                                          <p:attrName>style.visibility</p:attrName>
                                        </p:attrNameLst>
                                      </p:cBhvr>
                                      <p:to>
                                        <p:strVal val="visible"/>
                                      </p:to>
                                    </p:set>
                                    <p:anim calcmode="lin" valueType="num">
                                      <p:cBhvr>
                                        <p:cTn id="758" dur="4000" fill="hold"/>
                                        <p:tgtEl>
                                          <p:spTgt spid="69"/>
                                        </p:tgtEl>
                                        <p:attrNameLst>
                                          <p:attrName>ppt_w</p:attrName>
                                        </p:attrNameLst>
                                      </p:cBhvr>
                                      <p:tavLst>
                                        <p:tav tm="0" fmla="#ppt_w*sin(2.5*pi*$)">
                                          <p:val>
                                            <p:fltVal val="0"/>
                                          </p:val>
                                        </p:tav>
                                        <p:tav tm="100000">
                                          <p:val>
                                            <p:fltVal val="1"/>
                                          </p:val>
                                        </p:tav>
                                      </p:tavLst>
                                    </p:anim>
                                    <p:anim calcmode="lin" valueType="num">
                                      <p:cBhvr>
                                        <p:cTn id="759" dur="4000" fill="hold"/>
                                        <p:tgtEl>
                                          <p:spTgt spid="69"/>
                                        </p:tgtEl>
                                        <p:attrNameLst>
                                          <p:attrName>ppt_h</p:attrName>
                                        </p:attrNameLst>
                                      </p:cBhvr>
                                      <p:tavLst>
                                        <p:tav tm="0">
                                          <p:val>
                                            <p:strVal val="#ppt_h"/>
                                          </p:val>
                                        </p:tav>
                                        <p:tav tm="100000">
                                          <p:val>
                                            <p:strVal val="#ppt_h"/>
                                          </p:val>
                                        </p:tav>
                                      </p:tavLst>
                                    </p:anim>
                                  </p:childTnLst>
                                </p:cTn>
                              </p:par>
                              <p:par>
                                <p:cTn id="760" presetID="2" presetClass="exit" presetSubtype="2" fill="hold" grpId="2" nodeType="withEffect">
                                  <p:stCondLst>
                                    <p:cond delay="0"/>
                                  </p:stCondLst>
                                  <p:childTnLst>
                                    <p:anim calcmode="lin" valueType="num">
                                      <p:cBhvr additive="base">
                                        <p:cTn id="761" dur="4500"/>
                                        <p:tgtEl>
                                          <p:spTgt spid="69"/>
                                        </p:tgtEl>
                                        <p:attrNameLst>
                                          <p:attrName>ppt_x</p:attrName>
                                        </p:attrNameLst>
                                      </p:cBhvr>
                                      <p:tavLst>
                                        <p:tav tm="0">
                                          <p:val>
                                            <p:strVal val="ppt_x"/>
                                          </p:val>
                                        </p:tav>
                                        <p:tav tm="100000">
                                          <p:val>
                                            <p:strVal val="1+ppt_w/2"/>
                                          </p:val>
                                        </p:tav>
                                      </p:tavLst>
                                    </p:anim>
                                    <p:anim calcmode="lin" valueType="num">
                                      <p:cBhvr additive="base">
                                        <p:cTn id="762" dur="4500"/>
                                        <p:tgtEl>
                                          <p:spTgt spid="69"/>
                                        </p:tgtEl>
                                        <p:attrNameLst>
                                          <p:attrName>ppt_y</p:attrName>
                                        </p:attrNameLst>
                                      </p:cBhvr>
                                      <p:tavLst>
                                        <p:tav tm="0">
                                          <p:val>
                                            <p:strVal val="ppt_y"/>
                                          </p:val>
                                        </p:tav>
                                        <p:tav tm="100000">
                                          <p:val>
                                            <p:strVal val="ppt_y"/>
                                          </p:val>
                                        </p:tav>
                                      </p:tavLst>
                                    </p:anim>
                                    <p:set>
                                      <p:cBhvr>
                                        <p:cTn id="763" dur="1" fill="hold">
                                          <p:stCondLst>
                                            <p:cond delay="4499"/>
                                          </p:stCondLst>
                                        </p:cTn>
                                        <p:tgtEl>
                                          <p:spTgt spid="69"/>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92"/>
                                        </p:tgtEl>
                                        <p:attrNameLst>
                                          <p:attrName>style.visibility</p:attrName>
                                        </p:attrNameLst>
                                      </p:cBhvr>
                                      <p:to>
                                        <p:strVal val="visible"/>
                                      </p:to>
                                    </p:set>
                                    <p:anim calcmode="lin" valueType="num">
                                      <p:cBhvr additive="base">
                                        <p:cTn id="766" dur="4000" fill="hold"/>
                                        <p:tgtEl>
                                          <p:spTgt spid="92"/>
                                        </p:tgtEl>
                                        <p:attrNameLst>
                                          <p:attrName>ppt_x</p:attrName>
                                        </p:attrNameLst>
                                      </p:cBhvr>
                                      <p:tavLst>
                                        <p:tav tm="0">
                                          <p:val>
                                            <p:strVal val="0-#ppt_w/2"/>
                                          </p:val>
                                        </p:tav>
                                        <p:tav tm="100000">
                                          <p:val>
                                            <p:strVal val="#ppt_x"/>
                                          </p:val>
                                        </p:tav>
                                      </p:tavLst>
                                    </p:anim>
                                    <p:anim calcmode="lin" valueType="num">
                                      <p:cBhvr additive="base">
                                        <p:cTn id="767" dur="4000" fill="hold"/>
                                        <p:tgtEl>
                                          <p:spTgt spid="92"/>
                                        </p:tgtEl>
                                        <p:attrNameLst>
                                          <p:attrName>ppt_y</p:attrName>
                                        </p:attrNameLst>
                                      </p:cBhvr>
                                      <p:tavLst>
                                        <p:tav tm="0">
                                          <p:val>
                                            <p:strVal val="#ppt_y"/>
                                          </p:val>
                                        </p:tav>
                                        <p:tav tm="100000">
                                          <p:val>
                                            <p:strVal val="#ppt_y"/>
                                          </p:val>
                                        </p:tav>
                                      </p:tavLst>
                                    </p:anim>
                                  </p:childTnLst>
                                </p:cTn>
                              </p:par>
                              <p:par>
                                <p:cTn id="768" presetID="19" presetClass="entr" presetSubtype="10" fill="hold" grpId="1" nodeType="withEffect">
                                  <p:stCondLst>
                                    <p:cond delay="0"/>
                                  </p:stCondLst>
                                  <p:childTnLst>
                                    <p:set>
                                      <p:cBhvr>
                                        <p:cTn id="769" dur="1" fill="hold">
                                          <p:stCondLst>
                                            <p:cond delay="0"/>
                                          </p:stCondLst>
                                        </p:cTn>
                                        <p:tgtEl>
                                          <p:spTgt spid="92"/>
                                        </p:tgtEl>
                                        <p:attrNameLst>
                                          <p:attrName>style.visibility</p:attrName>
                                        </p:attrNameLst>
                                      </p:cBhvr>
                                      <p:to>
                                        <p:strVal val="visible"/>
                                      </p:to>
                                    </p:set>
                                    <p:anim calcmode="lin" valueType="num">
                                      <p:cBhvr>
                                        <p:cTn id="770" dur="4000" fill="hold"/>
                                        <p:tgtEl>
                                          <p:spTgt spid="92"/>
                                        </p:tgtEl>
                                        <p:attrNameLst>
                                          <p:attrName>ppt_w</p:attrName>
                                        </p:attrNameLst>
                                      </p:cBhvr>
                                      <p:tavLst>
                                        <p:tav tm="0" fmla="#ppt_w*sin(2.5*pi*$)">
                                          <p:val>
                                            <p:fltVal val="0"/>
                                          </p:val>
                                        </p:tav>
                                        <p:tav tm="100000">
                                          <p:val>
                                            <p:fltVal val="1"/>
                                          </p:val>
                                        </p:tav>
                                      </p:tavLst>
                                    </p:anim>
                                    <p:anim calcmode="lin" valueType="num">
                                      <p:cBhvr>
                                        <p:cTn id="771" dur="4000" fill="hold"/>
                                        <p:tgtEl>
                                          <p:spTgt spid="92"/>
                                        </p:tgtEl>
                                        <p:attrNameLst>
                                          <p:attrName>ppt_h</p:attrName>
                                        </p:attrNameLst>
                                      </p:cBhvr>
                                      <p:tavLst>
                                        <p:tav tm="0">
                                          <p:val>
                                            <p:strVal val="#ppt_h"/>
                                          </p:val>
                                        </p:tav>
                                        <p:tav tm="100000">
                                          <p:val>
                                            <p:strVal val="#ppt_h"/>
                                          </p:val>
                                        </p:tav>
                                      </p:tavLst>
                                    </p:anim>
                                  </p:childTnLst>
                                </p:cTn>
                              </p:par>
                              <p:par>
                                <p:cTn id="772" presetID="2" presetClass="exit" presetSubtype="2" fill="hold" grpId="2" nodeType="withEffect">
                                  <p:stCondLst>
                                    <p:cond delay="0"/>
                                  </p:stCondLst>
                                  <p:childTnLst>
                                    <p:anim calcmode="lin" valueType="num">
                                      <p:cBhvr additive="base">
                                        <p:cTn id="773" dur="4500"/>
                                        <p:tgtEl>
                                          <p:spTgt spid="92"/>
                                        </p:tgtEl>
                                        <p:attrNameLst>
                                          <p:attrName>ppt_x</p:attrName>
                                        </p:attrNameLst>
                                      </p:cBhvr>
                                      <p:tavLst>
                                        <p:tav tm="0">
                                          <p:val>
                                            <p:strVal val="ppt_x"/>
                                          </p:val>
                                        </p:tav>
                                        <p:tav tm="100000">
                                          <p:val>
                                            <p:strVal val="1+ppt_w/2"/>
                                          </p:val>
                                        </p:tav>
                                      </p:tavLst>
                                    </p:anim>
                                    <p:anim calcmode="lin" valueType="num">
                                      <p:cBhvr additive="base">
                                        <p:cTn id="774" dur="4500"/>
                                        <p:tgtEl>
                                          <p:spTgt spid="92"/>
                                        </p:tgtEl>
                                        <p:attrNameLst>
                                          <p:attrName>ppt_y</p:attrName>
                                        </p:attrNameLst>
                                      </p:cBhvr>
                                      <p:tavLst>
                                        <p:tav tm="0">
                                          <p:val>
                                            <p:strVal val="ppt_y"/>
                                          </p:val>
                                        </p:tav>
                                        <p:tav tm="100000">
                                          <p:val>
                                            <p:strVal val="ppt_y"/>
                                          </p:val>
                                        </p:tav>
                                      </p:tavLst>
                                    </p:anim>
                                    <p:set>
                                      <p:cBhvr>
                                        <p:cTn id="775" dur="1" fill="hold">
                                          <p:stCondLst>
                                            <p:cond delay="4499"/>
                                          </p:stCondLst>
                                        </p:cTn>
                                        <p:tgtEl>
                                          <p:spTgt spid="92"/>
                                        </p:tgtEl>
                                        <p:attrNameLst>
                                          <p:attrName>style.visibility</p:attrName>
                                        </p:attrNameLst>
                                      </p:cBhvr>
                                      <p:to>
                                        <p:strVal val="hidden"/>
                                      </p:to>
                                    </p:set>
                                  </p:childTnLst>
                                </p:cTn>
                              </p:par>
                              <p:par>
                                <p:cTn id="776" presetID="2" presetClass="entr" presetSubtype="8" fill="hold" grpId="0" nodeType="withEffect">
                                  <p:stCondLst>
                                    <p:cond delay="0"/>
                                  </p:stCondLst>
                                  <p:childTnLst>
                                    <p:set>
                                      <p:cBhvr>
                                        <p:cTn id="777" dur="1" fill="hold">
                                          <p:stCondLst>
                                            <p:cond delay="0"/>
                                          </p:stCondLst>
                                        </p:cTn>
                                        <p:tgtEl>
                                          <p:spTgt spid="90"/>
                                        </p:tgtEl>
                                        <p:attrNameLst>
                                          <p:attrName>style.visibility</p:attrName>
                                        </p:attrNameLst>
                                      </p:cBhvr>
                                      <p:to>
                                        <p:strVal val="visible"/>
                                      </p:to>
                                    </p:set>
                                    <p:anim calcmode="lin" valueType="num">
                                      <p:cBhvr additive="base">
                                        <p:cTn id="778" dur="4000" fill="hold"/>
                                        <p:tgtEl>
                                          <p:spTgt spid="90"/>
                                        </p:tgtEl>
                                        <p:attrNameLst>
                                          <p:attrName>ppt_x</p:attrName>
                                        </p:attrNameLst>
                                      </p:cBhvr>
                                      <p:tavLst>
                                        <p:tav tm="0">
                                          <p:val>
                                            <p:strVal val="0-#ppt_w/2"/>
                                          </p:val>
                                        </p:tav>
                                        <p:tav tm="100000">
                                          <p:val>
                                            <p:strVal val="#ppt_x"/>
                                          </p:val>
                                        </p:tav>
                                      </p:tavLst>
                                    </p:anim>
                                    <p:anim calcmode="lin" valueType="num">
                                      <p:cBhvr additive="base">
                                        <p:cTn id="779" dur="4000" fill="hold"/>
                                        <p:tgtEl>
                                          <p:spTgt spid="90"/>
                                        </p:tgtEl>
                                        <p:attrNameLst>
                                          <p:attrName>ppt_y</p:attrName>
                                        </p:attrNameLst>
                                      </p:cBhvr>
                                      <p:tavLst>
                                        <p:tav tm="0">
                                          <p:val>
                                            <p:strVal val="#ppt_y"/>
                                          </p:val>
                                        </p:tav>
                                        <p:tav tm="100000">
                                          <p:val>
                                            <p:strVal val="#ppt_y"/>
                                          </p:val>
                                        </p:tav>
                                      </p:tavLst>
                                    </p:anim>
                                  </p:childTnLst>
                                </p:cTn>
                              </p:par>
                              <p:par>
                                <p:cTn id="780" presetID="19" presetClass="entr" presetSubtype="10" fill="hold" grpId="1" nodeType="withEffect">
                                  <p:stCondLst>
                                    <p:cond delay="0"/>
                                  </p:stCondLst>
                                  <p:childTnLst>
                                    <p:set>
                                      <p:cBhvr>
                                        <p:cTn id="781" dur="1" fill="hold">
                                          <p:stCondLst>
                                            <p:cond delay="0"/>
                                          </p:stCondLst>
                                        </p:cTn>
                                        <p:tgtEl>
                                          <p:spTgt spid="90"/>
                                        </p:tgtEl>
                                        <p:attrNameLst>
                                          <p:attrName>style.visibility</p:attrName>
                                        </p:attrNameLst>
                                      </p:cBhvr>
                                      <p:to>
                                        <p:strVal val="visible"/>
                                      </p:to>
                                    </p:set>
                                    <p:anim calcmode="lin" valueType="num">
                                      <p:cBhvr>
                                        <p:cTn id="782" dur="4000" fill="hold"/>
                                        <p:tgtEl>
                                          <p:spTgt spid="90"/>
                                        </p:tgtEl>
                                        <p:attrNameLst>
                                          <p:attrName>ppt_w</p:attrName>
                                        </p:attrNameLst>
                                      </p:cBhvr>
                                      <p:tavLst>
                                        <p:tav tm="0" fmla="#ppt_w*sin(2.5*pi*$)">
                                          <p:val>
                                            <p:fltVal val="0"/>
                                          </p:val>
                                        </p:tav>
                                        <p:tav tm="100000">
                                          <p:val>
                                            <p:fltVal val="1"/>
                                          </p:val>
                                        </p:tav>
                                      </p:tavLst>
                                    </p:anim>
                                    <p:anim calcmode="lin" valueType="num">
                                      <p:cBhvr>
                                        <p:cTn id="783" dur="4000" fill="hold"/>
                                        <p:tgtEl>
                                          <p:spTgt spid="90"/>
                                        </p:tgtEl>
                                        <p:attrNameLst>
                                          <p:attrName>ppt_h</p:attrName>
                                        </p:attrNameLst>
                                      </p:cBhvr>
                                      <p:tavLst>
                                        <p:tav tm="0">
                                          <p:val>
                                            <p:strVal val="#ppt_h"/>
                                          </p:val>
                                        </p:tav>
                                        <p:tav tm="100000">
                                          <p:val>
                                            <p:strVal val="#ppt_h"/>
                                          </p:val>
                                        </p:tav>
                                      </p:tavLst>
                                    </p:anim>
                                  </p:childTnLst>
                                </p:cTn>
                              </p:par>
                              <p:par>
                                <p:cTn id="784" presetID="2" presetClass="exit" presetSubtype="2" fill="hold" grpId="2" nodeType="withEffect">
                                  <p:stCondLst>
                                    <p:cond delay="0"/>
                                  </p:stCondLst>
                                  <p:childTnLst>
                                    <p:anim calcmode="lin" valueType="num">
                                      <p:cBhvr additive="base">
                                        <p:cTn id="785" dur="4500"/>
                                        <p:tgtEl>
                                          <p:spTgt spid="90"/>
                                        </p:tgtEl>
                                        <p:attrNameLst>
                                          <p:attrName>ppt_x</p:attrName>
                                        </p:attrNameLst>
                                      </p:cBhvr>
                                      <p:tavLst>
                                        <p:tav tm="0">
                                          <p:val>
                                            <p:strVal val="ppt_x"/>
                                          </p:val>
                                        </p:tav>
                                        <p:tav tm="100000">
                                          <p:val>
                                            <p:strVal val="1+ppt_w/2"/>
                                          </p:val>
                                        </p:tav>
                                      </p:tavLst>
                                    </p:anim>
                                    <p:anim calcmode="lin" valueType="num">
                                      <p:cBhvr additive="base">
                                        <p:cTn id="786" dur="4500"/>
                                        <p:tgtEl>
                                          <p:spTgt spid="90"/>
                                        </p:tgtEl>
                                        <p:attrNameLst>
                                          <p:attrName>ppt_y</p:attrName>
                                        </p:attrNameLst>
                                      </p:cBhvr>
                                      <p:tavLst>
                                        <p:tav tm="0">
                                          <p:val>
                                            <p:strVal val="ppt_y"/>
                                          </p:val>
                                        </p:tav>
                                        <p:tav tm="100000">
                                          <p:val>
                                            <p:strVal val="ppt_y"/>
                                          </p:val>
                                        </p:tav>
                                      </p:tavLst>
                                    </p:anim>
                                    <p:set>
                                      <p:cBhvr>
                                        <p:cTn id="787" dur="1" fill="hold">
                                          <p:stCondLst>
                                            <p:cond delay="4499"/>
                                          </p:stCondLst>
                                        </p:cTn>
                                        <p:tgtEl>
                                          <p:spTgt spid="90"/>
                                        </p:tgtEl>
                                        <p:attrNameLst>
                                          <p:attrName>style.visibility</p:attrName>
                                        </p:attrNameLst>
                                      </p:cBhvr>
                                      <p:to>
                                        <p:strVal val="hidden"/>
                                      </p:to>
                                    </p:set>
                                  </p:childTnLst>
                                </p:cTn>
                              </p:par>
                              <p:par>
                                <p:cTn id="788" presetID="2" presetClass="entr" presetSubtype="8" fill="hold" grpId="0" nodeType="withEffect">
                                  <p:stCondLst>
                                    <p:cond delay="0"/>
                                  </p:stCondLst>
                                  <p:childTnLst>
                                    <p:set>
                                      <p:cBhvr>
                                        <p:cTn id="789" dur="1" fill="hold">
                                          <p:stCondLst>
                                            <p:cond delay="0"/>
                                          </p:stCondLst>
                                        </p:cTn>
                                        <p:tgtEl>
                                          <p:spTgt spid="91"/>
                                        </p:tgtEl>
                                        <p:attrNameLst>
                                          <p:attrName>style.visibility</p:attrName>
                                        </p:attrNameLst>
                                      </p:cBhvr>
                                      <p:to>
                                        <p:strVal val="visible"/>
                                      </p:to>
                                    </p:set>
                                    <p:anim calcmode="lin" valueType="num">
                                      <p:cBhvr additive="base">
                                        <p:cTn id="790" dur="4000" fill="hold"/>
                                        <p:tgtEl>
                                          <p:spTgt spid="91"/>
                                        </p:tgtEl>
                                        <p:attrNameLst>
                                          <p:attrName>ppt_x</p:attrName>
                                        </p:attrNameLst>
                                      </p:cBhvr>
                                      <p:tavLst>
                                        <p:tav tm="0">
                                          <p:val>
                                            <p:strVal val="0-#ppt_w/2"/>
                                          </p:val>
                                        </p:tav>
                                        <p:tav tm="100000">
                                          <p:val>
                                            <p:strVal val="#ppt_x"/>
                                          </p:val>
                                        </p:tav>
                                      </p:tavLst>
                                    </p:anim>
                                    <p:anim calcmode="lin" valueType="num">
                                      <p:cBhvr additive="base">
                                        <p:cTn id="791" dur="4000" fill="hold"/>
                                        <p:tgtEl>
                                          <p:spTgt spid="91"/>
                                        </p:tgtEl>
                                        <p:attrNameLst>
                                          <p:attrName>ppt_y</p:attrName>
                                        </p:attrNameLst>
                                      </p:cBhvr>
                                      <p:tavLst>
                                        <p:tav tm="0">
                                          <p:val>
                                            <p:strVal val="#ppt_y"/>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91"/>
                                        </p:tgtEl>
                                        <p:attrNameLst>
                                          <p:attrName>style.visibility</p:attrName>
                                        </p:attrNameLst>
                                      </p:cBhvr>
                                      <p:to>
                                        <p:strVal val="visible"/>
                                      </p:to>
                                    </p:set>
                                    <p:anim calcmode="lin" valueType="num">
                                      <p:cBhvr>
                                        <p:cTn id="794" dur="4000" fill="hold"/>
                                        <p:tgtEl>
                                          <p:spTgt spid="91"/>
                                        </p:tgtEl>
                                        <p:attrNameLst>
                                          <p:attrName>ppt_w</p:attrName>
                                        </p:attrNameLst>
                                      </p:cBhvr>
                                      <p:tavLst>
                                        <p:tav tm="0" fmla="#ppt_w*sin(2.5*pi*$)">
                                          <p:val>
                                            <p:fltVal val="0"/>
                                          </p:val>
                                        </p:tav>
                                        <p:tav tm="100000">
                                          <p:val>
                                            <p:fltVal val="1"/>
                                          </p:val>
                                        </p:tav>
                                      </p:tavLst>
                                    </p:anim>
                                    <p:anim calcmode="lin" valueType="num">
                                      <p:cBhvr>
                                        <p:cTn id="795" dur="4000" fill="hold"/>
                                        <p:tgtEl>
                                          <p:spTgt spid="91"/>
                                        </p:tgtEl>
                                        <p:attrNameLst>
                                          <p:attrName>ppt_h</p:attrName>
                                        </p:attrNameLst>
                                      </p:cBhvr>
                                      <p:tavLst>
                                        <p:tav tm="0">
                                          <p:val>
                                            <p:strVal val="#ppt_h"/>
                                          </p:val>
                                        </p:tav>
                                        <p:tav tm="100000">
                                          <p:val>
                                            <p:strVal val="#ppt_h"/>
                                          </p:val>
                                        </p:tav>
                                      </p:tavLst>
                                    </p:anim>
                                  </p:childTnLst>
                                </p:cTn>
                              </p:par>
                              <p:par>
                                <p:cTn id="796" presetID="2" presetClass="exit" presetSubtype="2" fill="hold" grpId="2" nodeType="withEffect">
                                  <p:stCondLst>
                                    <p:cond delay="0"/>
                                  </p:stCondLst>
                                  <p:childTnLst>
                                    <p:anim calcmode="lin" valueType="num">
                                      <p:cBhvr additive="base">
                                        <p:cTn id="797" dur="4500"/>
                                        <p:tgtEl>
                                          <p:spTgt spid="91"/>
                                        </p:tgtEl>
                                        <p:attrNameLst>
                                          <p:attrName>ppt_x</p:attrName>
                                        </p:attrNameLst>
                                      </p:cBhvr>
                                      <p:tavLst>
                                        <p:tav tm="0">
                                          <p:val>
                                            <p:strVal val="ppt_x"/>
                                          </p:val>
                                        </p:tav>
                                        <p:tav tm="100000">
                                          <p:val>
                                            <p:strVal val="1+ppt_w/2"/>
                                          </p:val>
                                        </p:tav>
                                      </p:tavLst>
                                    </p:anim>
                                    <p:anim calcmode="lin" valueType="num">
                                      <p:cBhvr additive="base">
                                        <p:cTn id="798" dur="4500"/>
                                        <p:tgtEl>
                                          <p:spTgt spid="91"/>
                                        </p:tgtEl>
                                        <p:attrNameLst>
                                          <p:attrName>ppt_y</p:attrName>
                                        </p:attrNameLst>
                                      </p:cBhvr>
                                      <p:tavLst>
                                        <p:tav tm="0">
                                          <p:val>
                                            <p:strVal val="ppt_y"/>
                                          </p:val>
                                        </p:tav>
                                        <p:tav tm="100000">
                                          <p:val>
                                            <p:strVal val="ppt_y"/>
                                          </p:val>
                                        </p:tav>
                                      </p:tavLst>
                                    </p:anim>
                                    <p:set>
                                      <p:cBhvr>
                                        <p:cTn id="799" dur="1" fill="hold">
                                          <p:stCondLst>
                                            <p:cond delay="4499"/>
                                          </p:stCondLst>
                                        </p:cTn>
                                        <p:tgtEl>
                                          <p:spTgt spid="91"/>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86"/>
                                        </p:tgtEl>
                                        <p:attrNameLst>
                                          <p:attrName>style.visibility</p:attrName>
                                        </p:attrNameLst>
                                      </p:cBhvr>
                                      <p:to>
                                        <p:strVal val="visible"/>
                                      </p:to>
                                    </p:set>
                                    <p:anim calcmode="lin" valueType="num">
                                      <p:cBhvr additive="base">
                                        <p:cTn id="802" dur="4000" fill="hold"/>
                                        <p:tgtEl>
                                          <p:spTgt spid="86"/>
                                        </p:tgtEl>
                                        <p:attrNameLst>
                                          <p:attrName>ppt_x</p:attrName>
                                        </p:attrNameLst>
                                      </p:cBhvr>
                                      <p:tavLst>
                                        <p:tav tm="0">
                                          <p:val>
                                            <p:strVal val="0-#ppt_w/2"/>
                                          </p:val>
                                        </p:tav>
                                        <p:tav tm="100000">
                                          <p:val>
                                            <p:strVal val="#ppt_x"/>
                                          </p:val>
                                        </p:tav>
                                      </p:tavLst>
                                    </p:anim>
                                    <p:anim calcmode="lin" valueType="num">
                                      <p:cBhvr additive="base">
                                        <p:cTn id="803" dur="4000" fill="hold"/>
                                        <p:tgtEl>
                                          <p:spTgt spid="8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86"/>
                                        </p:tgtEl>
                                        <p:attrNameLst>
                                          <p:attrName>style.visibility</p:attrName>
                                        </p:attrNameLst>
                                      </p:cBhvr>
                                      <p:to>
                                        <p:strVal val="visible"/>
                                      </p:to>
                                    </p:set>
                                    <p:anim calcmode="lin" valueType="num">
                                      <p:cBhvr>
                                        <p:cTn id="806" dur="4000" fill="hold"/>
                                        <p:tgtEl>
                                          <p:spTgt spid="86"/>
                                        </p:tgtEl>
                                        <p:attrNameLst>
                                          <p:attrName>ppt_w</p:attrName>
                                        </p:attrNameLst>
                                      </p:cBhvr>
                                      <p:tavLst>
                                        <p:tav tm="0" fmla="#ppt_w*sin(2.5*pi*$)">
                                          <p:val>
                                            <p:fltVal val="0"/>
                                          </p:val>
                                        </p:tav>
                                        <p:tav tm="100000">
                                          <p:val>
                                            <p:fltVal val="1"/>
                                          </p:val>
                                        </p:tav>
                                      </p:tavLst>
                                    </p:anim>
                                    <p:anim calcmode="lin" valueType="num">
                                      <p:cBhvr>
                                        <p:cTn id="807" dur="4000" fill="hold"/>
                                        <p:tgtEl>
                                          <p:spTgt spid="86"/>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4500"/>
                                        <p:tgtEl>
                                          <p:spTgt spid="86"/>
                                        </p:tgtEl>
                                        <p:attrNameLst>
                                          <p:attrName>ppt_x</p:attrName>
                                        </p:attrNameLst>
                                      </p:cBhvr>
                                      <p:tavLst>
                                        <p:tav tm="0">
                                          <p:val>
                                            <p:strVal val="ppt_x"/>
                                          </p:val>
                                        </p:tav>
                                        <p:tav tm="100000">
                                          <p:val>
                                            <p:strVal val="1+ppt_w/2"/>
                                          </p:val>
                                        </p:tav>
                                      </p:tavLst>
                                    </p:anim>
                                    <p:anim calcmode="lin" valueType="num">
                                      <p:cBhvr additive="base">
                                        <p:cTn id="810" dur="4500"/>
                                        <p:tgtEl>
                                          <p:spTgt spid="86"/>
                                        </p:tgtEl>
                                        <p:attrNameLst>
                                          <p:attrName>ppt_y</p:attrName>
                                        </p:attrNameLst>
                                      </p:cBhvr>
                                      <p:tavLst>
                                        <p:tav tm="0">
                                          <p:val>
                                            <p:strVal val="ppt_y"/>
                                          </p:val>
                                        </p:tav>
                                        <p:tav tm="100000">
                                          <p:val>
                                            <p:strVal val="ppt_y"/>
                                          </p:val>
                                        </p:tav>
                                      </p:tavLst>
                                    </p:anim>
                                    <p:set>
                                      <p:cBhvr>
                                        <p:cTn id="811" dur="1" fill="hold">
                                          <p:stCondLst>
                                            <p:cond delay="4499"/>
                                          </p:stCondLst>
                                        </p:cTn>
                                        <p:tgtEl>
                                          <p:spTgt spid="86"/>
                                        </p:tgtEl>
                                        <p:attrNameLst>
                                          <p:attrName>style.visibility</p:attrName>
                                        </p:attrNameLst>
                                      </p:cBhvr>
                                      <p:to>
                                        <p:strVal val="hidden"/>
                                      </p:to>
                                    </p:set>
                                  </p:childTnLst>
                                </p:cTn>
                              </p:par>
                              <p:par>
                                <p:cTn id="812" presetID="2" presetClass="entr" presetSubtype="8" fill="hold" grpId="0" nodeType="withEffect">
                                  <p:stCondLst>
                                    <p:cond delay="0"/>
                                  </p:stCondLst>
                                  <p:childTnLst>
                                    <p:set>
                                      <p:cBhvr>
                                        <p:cTn id="813" dur="1" fill="hold">
                                          <p:stCondLst>
                                            <p:cond delay="0"/>
                                          </p:stCondLst>
                                        </p:cTn>
                                        <p:tgtEl>
                                          <p:spTgt spid="84"/>
                                        </p:tgtEl>
                                        <p:attrNameLst>
                                          <p:attrName>style.visibility</p:attrName>
                                        </p:attrNameLst>
                                      </p:cBhvr>
                                      <p:to>
                                        <p:strVal val="visible"/>
                                      </p:to>
                                    </p:set>
                                    <p:anim calcmode="lin" valueType="num">
                                      <p:cBhvr additive="base">
                                        <p:cTn id="814" dur="4000" fill="hold"/>
                                        <p:tgtEl>
                                          <p:spTgt spid="84"/>
                                        </p:tgtEl>
                                        <p:attrNameLst>
                                          <p:attrName>ppt_x</p:attrName>
                                        </p:attrNameLst>
                                      </p:cBhvr>
                                      <p:tavLst>
                                        <p:tav tm="0">
                                          <p:val>
                                            <p:strVal val="0-#ppt_w/2"/>
                                          </p:val>
                                        </p:tav>
                                        <p:tav tm="100000">
                                          <p:val>
                                            <p:strVal val="#ppt_x"/>
                                          </p:val>
                                        </p:tav>
                                      </p:tavLst>
                                    </p:anim>
                                    <p:anim calcmode="lin" valueType="num">
                                      <p:cBhvr additive="base">
                                        <p:cTn id="815" dur="4000" fill="hold"/>
                                        <p:tgtEl>
                                          <p:spTgt spid="84"/>
                                        </p:tgtEl>
                                        <p:attrNameLst>
                                          <p:attrName>ppt_y</p:attrName>
                                        </p:attrNameLst>
                                      </p:cBhvr>
                                      <p:tavLst>
                                        <p:tav tm="0">
                                          <p:val>
                                            <p:strVal val="#ppt_y"/>
                                          </p:val>
                                        </p:tav>
                                        <p:tav tm="100000">
                                          <p:val>
                                            <p:strVal val="#ppt_y"/>
                                          </p:val>
                                        </p:tav>
                                      </p:tavLst>
                                    </p:anim>
                                  </p:childTnLst>
                                </p:cTn>
                              </p:par>
                              <p:par>
                                <p:cTn id="816" presetID="19" presetClass="entr" presetSubtype="10" fill="hold" grpId="1" nodeType="withEffect">
                                  <p:stCondLst>
                                    <p:cond delay="0"/>
                                  </p:stCondLst>
                                  <p:childTnLst>
                                    <p:set>
                                      <p:cBhvr>
                                        <p:cTn id="817" dur="1" fill="hold">
                                          <p:stCondLst>
                                            <p:cond delay="0"/>
                                          </p:stCondLst>
                                        </p:cTn>
                                        <p:tgtEl>
                                          <p:spTgt spid="84"/>
                                        </p:tgtEl>
                                        <p:attrNameLst>
                                          <p:attrName>style.visibility</p:attrName>
                                        </p:attrNameLst>
                                      </p:cBhvr>
                                      <p:to>
                                        <p:strVal val="visible"/>
                                      </p:to>
                                    </p:set>
                                    <p:anim calcmode="lin" valueType="num">
                                      <p:cBhvr>
                                        <p:cTn id="818" dur="4000" fill="hold"/>
                                        <p:tgtEl>
                                          <p:spTgt spid="84"/>
                                        </p:tgtEl>
                                        <p:attrNameLst>
                                          <p:attrName>ppt_w</p:attrName>
                                        </p:attrNameLst>
                                      </p:cBhvr>
                                      <p:tavLst>
                                        <p:tav tm="0" fmla="#ppt_w*sin(2.5*pi*$)">
                                          <p:val>
                                            <p:fltVal val="0"/>
                                          </p:val>
                                        </p:tav>
                                        <p:tav tm="100000">
                                          <p:val>
                                            <p:fltVal val="1"/>
                                          </p:val>
                                        </p:tav>
                                      </p:tavLst>
                                    </p:anim>
                                    <p:anim calcmode="lin" valueType="num">
                                      <p:cBhvr>
                                        <p:cTn id="819" dur="4000" fill="hold"/>
                                        <p:tgtEl>
                                          <p:spTgt spid="84"/>
                                        </p:tgtEl>
                                        <p:attrNameLst>
                                          <p:attrName>ppt_h</p:attrName>
                                        </p:attrNameLst>
                                      </p:cBhvr>
                                      <p:tavLst>
                                        <p:tav tm="0">
                                          <p:val>
                                            <p:strVal val="#ppt_h"/>
                                          </p:val>
                                        </p:tav>
                                        <p:tav tm="100000">
                                          <p:val>
                                            <p:strVal val="#ppt_h"/>
                                          </p:val>
                                        </p:tav>
                                      </p:tavLst>
                                    </p:anim>
                                  </p:childTnLst>
                                </p:cTn>
                              </p:par>
                              <p:par>
                                <p:cTn id="820" presetID="2" presetClass="exit" presetSubtype="2" fill="hold" grpId="2" nodeType="withEffect">
                                  <p:stCondLst>
                                    <p:cond delay="0"/>
                                  </p:stCondLst>
                                  <p:childTnLst>
                                    <p:anim calcmode="lin" valueType="num">
                                      <p:cBhvr additive="base">
                                        <p:cTn id="821" dur="4500"/>
                                        <p:tgtEl>
                                          <p:spTgt spid="84"/>
                                        </p:tgtEl>
                                        <p:attrNameLst>
                                          <p:attrName>ppt_x</p:attrName>
                                        </p:attrNameLst>
                                      </p:cBhvr>
                                      <p:tavLst>
                                        <p:tav tm="0">
                                          <p:val>
                                            <p:strVal val="ppt_x"/>
                                          </p:val>
                                        </p:tav>
                                        <p:tav tm="100000">
                                          <p:val>
                                            <p:strVal val="1+ppt_w/2"/>
                                          </p:val>
                                        </p:tav>
                                      </p:tavLst>
                                    </p:anim>
                                    <p:anim calcmode="lin" valueType="num">
                                      <p:cBhvr additive="base">
                                        <p:cTn id="822" dur="4500"/>
                                        <p:tgtEl>
                                          <p:spTgt spid="84"/>
                                        </p:tgtEl>
                                        <p:attrNameLst>
                                          <p:attrName>ppt_y</p:attrName>
                                        </p:attrNameLst>
                                      </p:cBhvr>
                                      <p:tavLst>
                                        <p:tav tm="0">
                                          <p:val>
                                            <p:strVal val="ppt_y"/>
                                          </p:val>
                                        </p:tav>
                                        <p:tav tm="100000">
                                          <p:val>
                                            <p:strVal val="ppt_y"/>
                                          </p:val>
                                        </p:tav>
                                      </p:tavLst>
                                    </p:anim>
                                    <p:set>
                                      <p:cBhvr>
                                        <p:cTn id="823" dur="1" fill="hold">
                                          <p:stCondLst>
                                            <p:cond delay="4499"/>
                                          </p:stCondLst>
                                        </p:cTn>
                                        <p:tgtEl>
                                          <p:spTgt spid="84"/>
                                        </p:tgtEl>
                                        <p:attrNameLst>
                                          <p:attrName>style.visibility</p:attrName>
                                        </p:attrNameLst>
                                      </p:cBhvr>
                                      <p:to>
                                        <p:strVal val="hidden"/>
                                      </p:to>
                                    </p:set>
                                  </p:childTnLst>
                                </p:cTn>
                              </p:par>
                              <p:par>
                                <p:cTn id="824" presetID="2" presetClass="entr" presetSubtype="8" fill="hold" grpId="0" nodeType="withEffect">
                                  <p:stCondLst>
                                    <p:cond delay="0"/>
                                  </p:stCondLst>
                                  <p:childTnLst>
                                    <p:set>
                                      <p:cBhvr>
                                        <p:cTn id="825" dur="1" fill="hold">
                                          <p:stCondLst>
                                            <p:cond delay="0"/>
                                          </p:stCondLst>
                                        </p:cTn>
                                        <p:tgtEl>
                                          <p:spTgt spid="85"/>
                                        </p:tgtEl>
                                        <p:attrNameLst>
                                          <p:attrName>style.visibility</p:attrName>
                                        </p:attrNameLst>
                                      </p:cBhvr>
                                      <p:to>
                                        <p:strVal val="visible"/>
                                      </p:to>
                                    </p:set>
                                    <p:anim calcmode="lin" valueType="num">
                                      <p:cBhvr additive="base">
                                        <p:cTn id="826" dur="4000" fill="hold"/>
                                        <p:tgtEl>
                                          <p:spTgt spid="85"/>
                                        </p:tgtEl>
                                        <p:attrNameLst>
                                          <p:attrName>ppt_x</p:attrName>
                                        </p:attrNameLst>
                                      </p:cBhvr>
                                      <p:tavLst>
                                        <p:tav tm="0">
                                          <p:val>
                                            <p:strVal val="0-#ppt_w/2"/>
                                          </p:val>
                                        </p:tav>
                                        <p:tav tm="100000">
                                          <p:val>
                                            <p:strVal val="#ppt_x"/>
                                          </p:val>
                                        </p:tav>
                                      </p:tavLst>
                                    </p:anim>
                                    <p:anim calcmode="lin" valueType="num">
                                      <p:cBhvr additive="base">
                                        <p:cTn id="827" dur="4000" fill="hold"/>
                                        <p:tgtEl>
                                          <p:spTgt spid="85"/>
                                        </p:tgtEl>
                                        <p:attrNameLst>
                                          <p:attrName>ppt_y</p:attrName>
                                        </p:attrNameLst>
                                      </p:cBhvr>
                                      <p:tavLst>
                                        <p:tav tm="0">
                                          <p:val>
                                            <p:strVal val="#ppt_y"/>
                                          </p:val>
                                        </p:tav>
                                        <p:tav tm="100000">
                                          <p:val>
                                            <p:strVal val="#ppt_y"/>
                                          </p:val>
                                        </p:tav>
                                      </p:tavLst>
                                    </p:anim>
                                  </p:childTnLst>
                                </p:cTn>
                              </p:par>
                              <p:par>
                                <p:cTn id="828" presetID="19" presetClass="entr" presetSubtype="10" fill="hold" grpId="1" nodeType="withEffect">
                                  <p:stCondLst>
                                    <p:cond delay="0"/>
                                  </p:stCondLst>
                                  <p:childTnLst>
                                    <p:set>
                                      <p:cBhvr>
                                        <p:cTn id="829" dur="1" fill="hold">
                                          <p:stCondLst>
                                            <p:cond delay="0"/>
                                          </p:stCondLst>
                                        </p:cTn>
                                        <p:tgtEl>
                                          <p:spTgt spid="85"/>
                                        </p:tgtEl>
                                        <p:attrNameLst>
                                          <p:attrName>style.visibility</p:attrName>
                                        </p:attrNameLst>
                                      </p:cBhvr>
                                      <p:to>
                                        <p:strVal val="visible"/>
                                      </p:to>
                                    </p:set>
                                    <p:anim calcmode="lin" valueType="num">
                                      <p:cBhvr>
                                        <p:cTn id="830" dur="4000" fill="hold"/>
                                        <p:tgtEl>
                                          <p:spTgt spid="85"/>
                                        </p:tgtEl>
                                        <p:attrNameLst>
                                          <p:attrName>ppt_w</p:attrName>
                                        </p:attrNameLst>
                                      </p:cBhvr>
                                      <p:tavLst>
                                        <p:tav tm="0" fmla="#ppt_w*sin(2.5*pi*$)">
                                          <p:val>
                                            <p:fltVal val="0"/>
                                          </p:val>
                                        </p:tav>
                                        <p:tav tm="100000">
                                          <p:val>
                                            <p:fltVal val="1"/>
                                          </p:val>
                                        </p:tav>
                                      </p:tavLst>
                                    </p:anim>
                                    <p:anim calcmode="lin" valueType="num">
                                      <p:cBhvr>
                                        <p:cTn id="831" dur="4000" fill="hold"/>
                                        <p:tgtEl>
                                          <p:spTgt spid="85"/>
                                        </p:tgtEl>
                                        <p:attrNameLst>
                                          <p:attrName>ppt_h</p:attrName>
                                        </p:attrNameLst>
                                      </p:cBhvr>
                                      <p:tavLst>
                                        <p:tav tm="0">
                                          <p:val>
                                            <p:strVal val="#ppt_h"/>
                                          </p:val>
                                        </p:tav>
                                        <p:tav tm="100000">
                                          <p:val>
                                            <p:strVal val="#ppt_h"/>
                                          </p:val>
                                        </p:tav>
                                      </p:tavLst>
                                    </p:anim>
                                  </p:childTnLst>
                                </p:cTn>
                              </p:par>
                              <p:par>
                                <p:cTn id="832" presetID="2" presetClass="exit" presetSubtype="2" fill="hold" grpId="2" nodeType="withEffect">
                                  <p:stCondLst>
                                    <p:cond delay="0"/>
                                  </p:stCondLst>
                                  <p:childTnLst>
                                    <p:anim calcmode="lin" valueType="num">
                                      <p:cBhvr additive="base">
                                        <p:cTn id="833" dur="4500"/>
                                        <p:tgtEl>
                                          <p:spTgt spid="85"/>
                                        </p:tgtEl>
                                        <p:attrNameLst>
                                          <p:attrName>ppt_x</p:attrName>
                                        </p:attrNameLst>
                                      </p:cBhvr>
                                      <p:tavLst>
                                        <p:tav tm="0">
                                          <p:val>
                                            <p:strVal val="ppt_x"/>
                                          </p:val>
                                        </p:tav>
                                        <p:tav tm="100000">
                                          <p:val>
                                            <p:strVal val="1+ppt_w/2"/>
                                          </p:val>
                                        </p:tav>
                                      </p:tavLst>
                                    </p:anim>
                                    <p:anim calcmode="lin" valueType="num">
                                      <p:cBhvr additive="base">
                                        <p:cTn id="834" dur="4500"/>
                                        <p:tgtEl>
                                          <p:spTgt spid="85"/>
                                        </p:tgtEl>
                                        <p:attrNameLst>
                                          <p:attrName>ppt_y</p:attrName>
                                        </p:attrNameLst>
                                      </p:cBhvr>
                                      <p:tavLst>
                                        <p:tav tm="0">
                                          <p:val>
                                            <p:strVal val="ppt_y"/>
                                          </p:val>
                                        </p:tav>
                                        <p:tav tm="100000">
                                          <p:val>
                                            <p:strVal val="ppt_y"/>
                                          </p:val>
                                        </p:tav>
                                      </p:tavLst>
                                    </p:anim>
                                    <p:set>
                                      <p:cBhvr>
                                        <p:cTn id="835" dur="1" fill="hold">
                                          <p:stCondLst>
                                            <p:cond delay="4499"/>
                                          </p:stCondLst>
                                        </p:cTn>
                                        <p:tgtEl>
                                          <p:spTgt spid="85"/>
                                        </p:tgtEl>
                                        <p:attrNameLst>
                                          <p:attrName>style.visibility</p:attrName>
                                        </p:attrNameLst>
                                      </p:cBhvr>
                                      <p:to>
                                        <p:strVal val="hidden"/>
                                      </p:to>
                                    </p:set>
                                  </p:childTnLst>
                                </p:cTn>
                              </p:par>
                              <p:par>
                                <p:cTn id="836" presetID="2" presetClass="entr" presetSubtype="8" fill="hold" grpId="0" nodeType="withEffect">
                                  <p:stCondLst>
                                    <p:cond delay="0"/>
                                  </p:stCondLst>
                                  <p:childTnLst>
                                    <p:set>
                                      <p:cBhvr>
                                        <p:cTn id="837" dur="1" fill="hold">
                                          <p:stCondLst>
                                            <p:cond delay="0"/>
                                          </p:stCondLst>
                                        </p:cTn>
                                        <p:tgtEl>
                                          <p:spTgt spid="80"/>
                                        </p:tgtEl>
                                        <p:attrNameLst>
                                          <p:attrName>style.visibility</p:attrName>
                                        </p:attrNameLst>
                                      </p:cBhvr>
                                      <p:to>
                                        <p:strVal val="visible"/>
                                      </p:to>
                                    </p:set>
                                    <p:anim calcmode="lin" valueType="num">
                                      <p:cBhvr additive="base">
                                        <p:cTn id="838" dur="4000" fill="hold"/>
                                        <p:tgtEl>
                                          <p:spTgt spid="80"/>
                                        </p:tgtEl>
                                        <p:attrNameLst>
                                          <p:attrName>ppt_x</p:attrName>
                                        </p:attrNameLst>
                                      </p:cBhvr>
                                      <p:tavLst>
                                        <p:tav tm="0">
                                          <p:val>
                                            <p:strVal val="0-#ppt_w/2"/>
                                          </p:val>
                                        </p:tav>
                                        <p:tav tm="100000">
                                          <p:val>
                                            <p:strVal val="#ppt_x"/>
                                          </p:val>
                                        </p:tav>
                                      </p:tavLst>
                                    </p:anim>
                                    <p:anim calcmode="lin" valueType="num">
                                      <p:cBhvr additive="base">
                                        <p:cTn id="839" dur="4000" fill="hold"/>
                                        <p:tgtEl>
                                          <p:spTgt spid="80"/>
                                        </p:tgtEl>
                                        <p:attrNameLst>
                                          <p:attrName>ppt_y</p:attrName>
                                        </p:attrNameLst>
                                      </p:cBhvr>
                                      <p:tavLst>
                                        <p:tav tm="0">
                                          <p:val>
                                            <p:strVal val="#ppt_y"/>
                                          </p:val>
                                        </p:tav>
                                        <p:tav tm="100000">
                                          <p:val>
                                            <p:strVal val="#ppt_y"/>
                                          </p:val>
                                        </p:tav>
                                      </p:tavLst>
                                    </p:anim>
                                  </p:childTnLst>
                                </p:cTn>
                              </p:par>
                              <p:par>
                                <p:cTn id="840" presetID="19" presetClass="entr" presetSubtype="10" fill="hold" grpId="1" nodeType="withEffect">
                                  <p:stCondLst>
                                    <p:cond delay="0"/>
                                  </p:stCondLst>
                                  <p:childTnLst>
                                    <p:set>
                                      <p:cBhvr>
                                        <p:cTn id="841" dur="1" fill="hold">
                                          <p:stCondLst>
                                            <p:cond delay="0"/>
                                          </p:stCondLst>
                                        </p:cTn>
                                        <p:tgtEl>
                                          <p:spTgt spid="80"/>
                                        </p:tgtEl>
                                        <p:attrNameLst>
                                          <p:attrName>style.visibility</p:attrName>
                                        </p:attrNameLst>
                                      </p:cBhvr>
                                      <p:to>
                                        <p:strVal val="visible"/>
                                      </p:to>
                                    </p:set>
                                    <p:anim calcmode="lin" valueType="num">
                                      <p:cBhvr>
                                        <p:cTn id="842" dur="4000" fill="hold"/>
                                        <p:tgtEl>
                                          <p:spTgt spid="80"/>
                                        </p:tgtEl>
                                        <p:attrNameLst>
                                          <p:attrName>ppt_w</p:attrName>
                                        </p:attrNameLst>
                                      </p:cBhvr>
                                      <p:tavLst>
                                        <p:tav tm="0" fmla="#ppt_w*sin(2.5*pi*$)">
                                          <p:val>
                                            <p:fltVal val="0"/>
                                          </p:val>
                                        </p:tav>
                                        <p:tav tm="100000">
                                          <p:val>
                                            <p:fltVal val="1"/>
                                          </p:val>
                                        </p:tav>
                                      </p:tavLst>
                                    </p:anim>
                                    <p:anim calcmode="lin" valueType="num">
                                      <p:cBhvr>
                                        <p:cTn id="843" dur="4000" fill="hold"/>
                                        <p:tgtEl>
                                          <p:spTgt spid="80"/>
                                        </p:tgtEl>
                                        <p:attrNameLst>
                                          <p:attrName>ppt_h</p:attrName>
                                        </p:attrNameLst>
                                      </p:cBhvr>
                                      <p:tavLst>
                                        <p:tav tm="0">
                                          <p:val>
                                            <p:strVal val="#ppt_h"/>
                                          </p:val>
                                        </p:tav>
                                        <p:tav tm="100000">
                                          <p:val>
                                            <p:strVal val="#ppt_h"/>
                                          </p:val>
                                        </p:tav>
                                      </p:tavLst>
                                    </p:anim>
                                  </p:childTnLst>
                                </p:cTn>
                              </p:par>
                              <p:par>
                                <p:cTn id="844" presetID="2" presetClass="exit" presetSubtype="2" fill="hold" grpId="2" nodeType="withEffect">
                                  <p:stCondLst>
                                    <p:cond delay="0"/>
                                  </p:stCondLst>
                                  <p:childTnLst>
                                    <p:anim calcmode="lin" valueType="num">
                                      <p:cBhvr additive="base">
                                        <p:cTn id="845" dur="4500"/>
                                        <p:tgtEl>
                                          <p:spTgt spid="80"/>
                                        </p:tgtEl>
                                        <p:attrNameLst>
                                          <p:attrName>ppt_x</p:attrName>
                                        </p:attrNameLst>
                                      </p:cBhvr>
                                      <p:tavLst>
                                        <p:tav tm="0">
                                          <p:val>
                                            <p:strVal val="ppt_x"/>
                                          </p:val>
                                        </p:tav>
                                        <p:tav tm="100000">
                                          <p:val>
                                            <p:strVal val="1+ppt_w/2"/>
                                          </p:val>
                                        </p:tav>
                                      </p:tavLst>
                                    </p:anim>
                                    <p:anim calcmode="lin" valueType="num">
                                      <p:cBhvr additive="base">
                                        <p:cTn id="846" dur="4500"/>
                                        <p:tgtEl>
                                          <p:spTgt spid="80"/>
                                        </p:tgtEl>
                                        <p:attrNameLst>
                                          <p:attrName>ppt_y</p:attrName>
                                        </p:attrNameLst>
                                      </p:cBhvr>
                                      <p:tavLst>
                                        <p:tav tm="0">
                                          <p:val>
                                            <p:strVal val="ppt_y"/>
                                          </p:val>
                                        </p:tav>
                                        <p:tav tm="100000">
                                          <p:val>
                                            <p:strVal val="ppt_y"/>
                                          </p:val>
                                        </p:tav>
                                      </p:tavLst>
                                    </p:anim>
                                    <p:set>
                                      <p:cBhvr>
                                        <p:cTn id="847" dur="1" fill="hold">
                                          <p:stCondLst>
                                            <p:cond delay="4499"/>
                                          </p:stCondLst>
                                        </p:cTn>
                                        <p:tgtEl>
                                          <p:spTgt spid="80"/>
                                        </p:tgtEl>
                                        <p:attrNameLst>
                                          <p:attrName>style.visibility</p:attrName>
                                        </p:attrNameLst>
                                      </p:cBhvr>
                                      <p:to>
                                        <p:strVal val="hidden"/>
                                      </p:to>
                                    </p:set>
                                  </p:childTnLst>
                                </p:cTn>
                              </p:par>
                              <p:par>
                                <p:cTn id="848" presetID="2" presetClass="entr" presetSubtype="8" fill="hold" grpId="0" nodeType="withEffect">
                                  <p:stCondLst>
                                    <p:cond delay="0"/>
                                  </p:stCondLst>
                                  <p:childTnLst>
                                    <p:set>
                                      <p:cBhvr>
                                        <p:cTn id="849" dur="1" fill="hold">
                                          <p:stCondLst>
                                            <p:cond delay="0"/>
                                          </p:stCondLst>
                                        </p:cTn>
                                        <p:tgtEl>
                                          <p:spTgt spid="78"/>
                                        </p:tgtEl>
                                        <p:attrNameLst>
                                          <p:attrName>style.visibility</p:attrName>
                                        </p:attrNameLst>
                                      </p:cBhvr>
                                      <p:to>
                                        <p:strVal val="visible"/>
                                      </p:to>
                                    </p:set>
                                    <p:anim calcmode="lin" valueType="num">
                                      <p:cBhvr additive="base">
                                        <p:cTn id="850" dur="4000" fill="hold"/>
                                        <p:tgtEl>
                                          <p:spTgt spid="78"/>
                                        </p:tgtEl>
                                        <p:attrNameLst>
                                          <p:attrName>ppt_x</p:attrName>
                                        </p:attrNameLst>
                                      </p:cBhvr>
                                      <p:tavLst>
                                        <p:tav tm="0">
                                          <p:val>
                                            <p:strVal val="0-#ppt_w/2"/>
                                          </p:val>
                                        </p:tav>
                                        <p:tav tm="100000">
                                          <p:val>
                                            <p:strVal val="#ppt_x"/>
                                          </p:val>
                                        </p:tav>
                                      </p:tavLst>
                                    </p:anim>
                                    <p:anim calcmode="lin" valueType="num">
                                      <p:cBhvr additive="base">
                                        <p:cTn id="851" dur="4000" fill="hold"/>
                                        <p:tgtEl>
                                          <p:spTgt spid="78"/>
                                        </p:tgtEl>
                                        <p:attrNameLst>
                                          <p:attrName>ppt_y</p:attrName>
                                        </p:attrNameLst>
                                      </p:cBhvr>
                                      <p:tavLst>
                                        <p:tav tm="0">
                                          <p:val>
                                            <p:strVal val="#ppt_y"/>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78"/>
                                        </p:tgtEl>
                                        <p:attrNameLst>
                                          <p:attrName>style.visibility</p:attrName>
                                        </p:attrNameLst>
                                      </p:cBhvr>
                                      <p:to>
                                        <p:strVal val="visible"/>
                                      </p:to>
                                    </p:set>
                                    <p:anim calcmode="lin" valueType="num">
                                      <p:cBhvr>
                                        <p:cTn id="854" dur="4000" fill="hold"/>
                                        <p:tgtEl>
                                          <p:spTgt spid="78"/>
                                        </p:tgtEl>
                                        <p:attrNameLst>
                                          <p:attrName>ppt_w</p:attrName>
                                        </p:attrNameLst>
                                      </p:cBhvr>
                                      <p:tavLst>
                                        <p:tav tm="0" fmla="#ppt_w*sin(2.5*pi*$)">
                                          <p:val>
                                            <p:fltVal val="0"/>
                                          </p:val>
                                        </p:tav>
                                        <p:tav tm="100000">
                                          <p:val>
                                            <p:fltVal val="1"/>
                                          </p:val>
                                        </p:tav>
                                      </p:tavLst>
                                    </p:anim>
                                    <p:anim calcmode="lin" valueType="num">
                                      <p:cBhvr>
                                        <p:cTn id="855" dur="4000" fill="hold"/>
                                        <p:tgtEl>
                                          <p:spTgt spid="78"/>
                                        </p:tgtEl>
                                        <p:attrNameLst>
                                          <p:attrName>ppt_h</p:attrName>
                                        </p:attrNameLst>
                                      </p:cBhvr>
                                      <p:tavLst>
                                        <p:tav tm="0">
                                          <p:val>
                                            <p:strVal val="#ppt_h"/>
                                          </p:val>
                                        </p:tav>
                                        <p:tav tm="100000">
                                          <p:val>
                                            <p:strVal val="#ppt_h"/>
                                          </p:val>
                                        </p:tav>
                                      </p:tavLst>
                                    </p:anim>
                                  </p:childTnLst>
                                </p:cTn>
                              </p:par>
                              <p:par>
                                <p:cTn id="856" presetID="2" presetClass="exit" presetSubtype="2" fill="hold" grpId="2" nodeType="withEffect">
                                  <p:stCondLst>
                                    <p:cond delay="0"/>
                                  </p:stCondLst>
                                  <p:childTnLst>
                                    <p:anim calcmode="lin" valueType="num">
                                      <p:cBhvr additive="base">
                                        <p:cTn id="857" dur="4500"/>
                                        <p:tgtEl>
                                          <p:spTgt spid="78"/>
                                        </p:tgtEl>
                                        <p:attrNameLst>
                                          <p:attrName>ppt_x</p:attrName>
                                        </p:attrNameLst>
                                      </p:cBhvr>
                                      <p:tavLst>
                                        <p:tav tm="0">
                                          <p:val>
                                            <p:strVal val="ppt_x"/>
                                          </p:val>
                                        </p:tav>
                                        <p:tav tm="100000">
                                          <p:val>
                                            <p:strVal val="1+ppt_w/2"/>
                                          </p:val>
                                        </p:tav>
                                      </p:tavLst>
                                    </p:anim>
                                    <p:anim calcmode="lin" valueType="num">
                                      <p:cBhvr additive="base">
                                        <p:cTn id="858" dur="4500"/>
                                        <p:tgtEl>
                                          <p:spTgt spid="78"/>
                                        </p:tgtEl>
                                        <p:attrNameLst>
                                          <p:attrName>ppt_y</p:attrName>
                                        </p:attrNameLst>
                                      </p:cBhvr>
                                      <p:tavLst>
                                        <p:tav tm="0">
                                          <p:val>
                                            <p:strVal val="ppt_y"/>
                                          </p:val>
                                        </p:tav>
                                        <p:tav tm="100000">
                                          <p:val>
                                            <p:strVal val="ppt_y"/>
                                          </p:val>
                                        </p:tav>
                                      </p:tavLst>
                                    </p:anim>
                                    <p:set>
                                      <p:cBhvr>
                                        <p:cTn id="859" dur="1" fill="hold">
                                          <p:stCondLst>
                                            <p:cond delay="4499"/>
                                          </p:stCondLst>
                                        </p:cTn>
                                        <p:tgtEl>
                                          <p:spTgt spid="78"/>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9"/>
                                        </p:tgtEl>
                                        <p:attrNameLst>
                                          <p:attrName>style.visibility</p:attrName>
                                        </p:attrNameLst>
                                      </p:cBhvr>
                                      <p:to>
                                        <p:strVal val="visible"/>
                                      </p:to>
                                    </p:set>
                                    <p:anim calcmode="lin" valueType="num">
                                      <p:cBhvr additive="base">
                                        <p:cTn id="862" dur="4000" fill="hold"/>
                                        <p:tgtEl>
                                          <p:spTgt spid="79"/>
                                        </p:tgtEl>
                                        <p:attrNameLst>
                                          <p:attrName>ppt_x</p:attrName>
                                        </p:attrNameLst>
                                      </p:cBhvr>
                                      <p:tavLst>
                                        <p:tav tm="0">
                                          <p:val>
                                            <p:strVal val="0-#ppt_w/2"/>
                                          </p:val>
                                        </p:tav>
                                        <p:tav tm="100000">
                                          <p:val>
                                            <p:strVal val="#ppt_x"/>
                                          </p:val>
                                        </p:tav>
                                      </p:tavLst>
                                    </p:anim>
                                    <p:anim calcmode="lin" valueType="num">
                                      <p:cBhvr additive="base">
                                        <p:cTn id="863" dur="4000" fill="hold"/>
                                        <p:tgtEl>
                                          <p:spTgt spid="79"/>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9"/>
                                        </p:tgtEl>
                                        <p:attrNameLst>
                                          <p:attrName>style.visibility</p:attrName>
                                        </p:attrNameLst>
                                      </p:cBhvr>
                                      <p:to>
                                        <p:strVal val="visible"/>
                                      </p:to>
                                    </p:set>
                                    <p:anim calcmode="lin" valueType="num">
                                      <p:cBhvr>
                                        <p:cTn id="866" dur="4000" fill="hold"/>
                                        <p:tgtEl>
                                          <p:spTgt spid="79"/>
                                        </p:tgtEl>
                                        <p:attrNameLst>
                                          <p:attrName>ppt_w</p:attrName>
                                        </p:attrNameLst>
                                      </p:cBhvr>
                                      <p:tavLst>
                                        <p:tav tm="0" fmla="#ppt_w*sin(2.5*pi*$)">
                                          <p:val>
                                            <p:fltVal val="0"/>
                                          </p:val>
                                        </p:tav>
                                        <p:tav tm="100000">
                                          <p:val>
                                            <p:fltVal val="1"/>
                                          </p:val>
                                        </p:tav>
                                      </p:tavLst>
                                    </p:anim>
                                    <p:anim calcmode="lin" valueType="num">
                                      <p:cBhvr>
                                        <p:cTn id="867" dur="4000" fill="hold"/>
                                        <p:tgtEl>
                                          <p:spTgt spid="79"/>
                                        </p:tgtEl>
                                        <p:attrNameLst>
                                          <p:attrName>ppt_h</p:attrName>
                                        </p:attrNameLst>
                                      </p:cBhvr>
                                      <p:tavLst>
                                        <p:tav tm="0">
                                          <p:val>
                                            <p:strVal val="#ppt_h"/>
                                          </p:val>
                                        </p:tav>
                                        <p:tav tm="100000">
                                          <p:val>
                                            <p:strVal val="#ppt_h"/>
                                          </p:val>
                                        </p:tav>
                                      </p:tavLst>
                                    </p:anim>
                                  </p:childTnLst>
                                </p:cTn>
                              </p:par>
                              <p:par>
                                <p:cTn id="868" presetID="2" presetClass="exit" presetSubtype="2" fill="hold" grpId="2" nodeType="withEffect">
                                  <p:stCondLst>
                                    <p:cond delay="0"/>
                                  </p:stCondLst>
                                  <p:childTnLst>
                                    <p:anim calcmode="lin" valueType="num">
                                      <p:cBhvr additive="base">
                                        <p:cTn id="869" dur="4500"/>
                                        <p:tgtEl>
                                          <p:spTgt spid="79"/>
                                        </p:tgtEl>
                                        <p:attrNameLst>
                                          <p:attrName>ppt_x</p:attrName>
                                        </p:attrNameLst>
                                      </p:cBhvr>
                                      <p:tavLst>
                                        <p:tav tm="0">
                                          <p:val>
                                            <p:strVal val="ppt_x"/>
                                          </p:val>
                                        </p:tav>
                                        <p:tav tm="100000">
                                          <p:val>
                                            <p:strVal val="1+ppt_w/2"/>
                                          </p:val>
                                        </p:tav>
                                      </p:tavLst>
                                    </p:anim>
                                    <p:anim calcmode="lin" valueType="num">
                                      <p:cBhvr additive="base">
                                        <p:cTn id="870" dur="4500"/>
                                        <p:tgtEl>
                                          <p:spTgt spid="79"/>
                                        </p:tgtEl>
                                        <p:attrNameLst>
                                          <p:attrName>ppt_y</p:attrName>
                                        </p:attrNameLst>
                                      </p:cBhvr>
                                      <p:tavLst>
                                        <p:tav tm="0">
                                          <p:val>
                                            <p:strVal val="ppt_y"/>
                                          </p:val>
                                        </p:tav>
                                        <p:tav tm="100000">
                                          <p:val>
                                            <p:strVal val="ppt_y"/>
                                          </p:val>
                                        </p:tav>
                                      </p:tavLst>
                                    </p:anim>
                                    <p:set>
                                      <p:cBhvr>
                                        <p:cTn id="871" dur="1" fill="hold">
                                          <p:stCondLst>
                                            <p:cond delay="4499"/>
                                          </p:stCondLst>
                                        </p:cTn>
                                        <p:tgtEl>
                                          <p:spTgt spid="79"/>
                                        </p:tgtEl>
                                        <p:attrNameLst>
                                          <p:attrName>style.visibility</p:attrName>
                                        </p:attrNameLst>
                                      </p:cBhvr>
                                      <p:to>
                                        <p:strVal val="hidden"/>
                                      </p:to>
                                    </p:set>
                                  </p:childTnLst>
                                </p:cTn>
                              </p:par>
                              <p:par>
                                <p:cTn id="872" presetID="23" presetClass="entr" presetSubtype="288" fill="hold" nodeType="withEffect">
                                  <p:stCondLst>
                                    <p:cond delay="0"/>
                                  </p:stCondLst>
                                  <p:childTnLst>
                                    <p:set>
                                      <p:cBhvr>
                                        <p:cTn id="873" dur="1" fill="hold">
                                          <p:stCondLst>
                                            <p:cond delay="0"/>
                                          </p:stCondLst>
                                        </p:cTn>
                                        <p:tgtEl>
                                          <p:spTgt spid="114"/>
                                        </p:tgtEl>
                                        <p:attrNameLst>
                                          <p:attrName>style.visibility</p:attrName>
                                        </p:attrNameLst>
                                      </p:cBhvr>
                                      <p:to>
                                        <p:strVal val="visible"/>
                                      </p:to>
                                    </p:set>
                                    <p:anim calcmode="lin" valueType="num">
                                      <p:cBhvr>
                                        <p:cTn id="874" dur="4750" fill="hold"/>
                                        <p:tgtEl>
                                          <p:spTgt spid="114"/>
                                        </p:tgtEl>
                                        <p:attrNameLst>
                                          <p:attrName>ppt_w</p:attrName>
                                        </p:attrNameLst>
                                      </p:cBhvr>
                                      <p:tavLst>
                                        <p:tav tm="0">
                                          <p:val>
                                            <p:strVal val="4/3*#ppt_w"/>
                                          </p:val>
                                        </p:tav>
                                        <p:tav tm="100000">
                                          <p:val>
                                            <p:strVal val="#ppt_w"/>
                                          </p:val>
                                        </p:tav>
                                      </p:tavLst>
                                    </p:anim>
                                    <p:anim calcmode="lin" valueType="num">
                                      <p:cBhvr>
                                        <p:cTn id="875" dur="4750" fill="hold"/>
                                        <p:tgtEl>
                                          <p:spTgt spid="114"/>
                                        </p:tgtEl>
                                        <p:attrNameLst>
                                          <p:attrName>ppt_h</p:attrName>
                                        </p:attrNameLst>
                                      </p:cBhvr>
                                      <p:tavLst>
                                        <p:tav tm="0">
                                          <p:val>
                                            <p:strVal val="4/3*#ppt_h"/>
                                          </p:val>
                                        </p:tav>
                                        <p:tav tm="100000">
                                          <p:val>
                                            <p:strVal val="#ppt_h"/>
                                          </p:val>
                                        </p:tav>
                                      </p:tavLst>
                                    </p:anim>
                                  </p:childTnLst>
                                </p:cTn>
                              </p:par>
                              <p:par>
                                <p:cTn id="876" presetID="16" presetClass="entr" presetSubtype="37" fill="hold" nodeType="withEffect">
                                  <p:stCondLst>
                                    <p:cond delay="0"/>
                                  </p:stCondLst>
                                  <p:childTnLst>
                                    <p:set>
                                      <p:cBhvr>
                                        <p:cTn id="877" dur="1" fill="hold">
                                          <p:stCondLst>
                                            <p:cond delay="0"/>
                                          </p:stCondLst>
                                        </p:cTn>
                                        <p:tgtEl>
                                          <p:spTgt spid="114"/>
                                        </p:tgtEl>
                                        <p:attrNameLst>
                                          <p:attrName>style.visibility</p:attrName>
                                        </p:attrNameLst>
                                      </p:cBhvr>
                                      <p:to>
                                        <p:strVal val="visible"/>
                                      </p:to>
                                    </p:set>
                                    <p:animEffect transition="in" filter="barn(outVertical)">
                                      <p:cBhvr>
                                        <p:cTn id="878" dur="4750"/>
                                        <p:tgtEl>
                                          <p:spTgt spid="114"/>
                                        </p:tgtEl>
                                      </p:cBhvr>
                                    </p:animEffect>
                                  </p:childTnLst>
                                </p:cTn>
                              </p:par>
                              <p:par>
                                <p:cTn id="879" presetID="9" presetClass="emph" presetSubtype="0" grpId="0" nodeType="withEffect">
                                  <p:stCondLst>
                                    <p:cond delay="0"/>
                                  </p:stCondLst>
                                  <p:childTnLst>
                                    <p:set>
                                      <p:cBhvr rctx="PPT">
                                        <p:cTn id="880" dur="indefinite"/>
                                        <p:tgtEl>
                                          <p:spTgt spid="111"/>
                                        </p:tgtEl>
                                        <p:attrNameLst>
                                          <p:attrName>style.opacity</p:attrName>
                                        </p:attrNameLst>
                                      </p:cBhvr>
                                      <p:to>
                                        <p:strVal val="0"/>
                                      </p:to>
                                    </p:set>
                                    <p:animEffect filter="image" prLst="opacity: 0">
                                      <p:cBhvr rctx="IE">
                                        <p:cTn id="881" dur="indefinite"/>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34" grpId="0" animBg="1"/>
      <p:bldP spid="34" grpId="1" animBg="1"/>
      <p:bldP spid="34" grpId="2" animBg="1"/>
      <p:bldP spid="41" grpId="0" animBg="1"/>
      <p:bldP spid="41" grpId="1" animBg="1"/>
      <p:bldP spid="41" grpId="2" animBg="1"/>
      <p:bldP spid="48" grpId="0" animBg="1"/>
      <p:bldP spid="48" grpId="1" animBg="1"/>
      <p:bldP spid="48" grpId="2" animBg="1"/>
      <p:bldP spid="55" grpId="0" animBg="1"/>
      <p:bldP spid="55" grpId="1" animBg="1"/>
      <p:bldP spid="55" grpId="2" animBg="1"/>
      <p:bldP spid="62" grpId="0" animBg="1"/>
      <p:bldP spid="62" grpId="1" animBg="1"/>
      <p:bldP spid="62" grpId="2" animBg="1"/>
      <p:bldP spid="63" grpId="0" animBg="1"/>
      <p:bldP spid="63" grpId="1" animBg="1"/>
      <p:bldP spid="63"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40" grpId="0" animBg="1"/>
      <p:bldP spid="40" grpId="1" animBg="1"/>
      <p:bldP spid="40"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4" grpId="0" animBg="1"/>
      <p:bldP spid="64" grpId="1" animBg="1"/>
      <p:bldP spid="64"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93" grpId="0" animBg="1"/>
      <p:bldP spid="93" grpId="1" animBg="1"/>
      <p:bldP spid="93" grpId="2" animBg="1"/>
      <p:bldP spid="94" grpId="0" animBg="1"/>
      <p:bldP spid="94" grpId="1" animBg="1"/>
      <p:bldP spid="94" grpId="2" animBg="1"/>
      <p:bldP spid="95" grpId="0" animBg="1"/>
      <p:bldP spid="95" grpId="1" animBg="1"/>
      <p:bldP spid="95" grpId="2" animBg="1"/>
      <p:bldP spid="95" grpId="3"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 name="156 Rectángulo"/>
          <p:cNvSpPr/>
          <p:nvPr/>
        </p:nvSpPr>
        <p:spPr>
          <a:xfrm flipH="1">
            <a:off x="4444430" y="0"/>
            <a:ext cx="4680520" cy="5157142"/>
          </a:xfrm>
          <a:prstGeom prst="rect">
            <a:avLst/>
          </a:prstGeom>
          <a:gradFill flip="none" rotWithShape="1">
            <a:gsLst>
              <a:gs pos="17000">
                <a:schemeClr val="accent6">
                  <a:lumMod val="75000"/>
                </a:schemeClr>
              </a:gs>
              <a:gs pos="0">
                <a:srgbClr val="FFC000"/>
              </a:gs>
              <a:gs pos="51000">
                <a:schemeClr val="tx2">
                  <a:lumMod val="10000"/>
                </a:schemeClr>
              </a:gs>
              <a:gs pos="100000">
                <a:srgbClr val="663012">
                  <a:lumMod val="0"/>
                </a:srgbClr>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a:off x="0" y="14164"/>
            <a:ext cx="4680520" cy="5157142"/>
          </a:xfrm>
          <a:prstGeom prst="rect">
            <a:avLst/>
          </a:prstGeom>
          <a:gradFill flip="none" rotWithShape="1">
            <a:gsLst>
              <a:gs pos="17000">
                <a:schemeClr val="accent6">
                  <a:lumMod val="75000"/>
                </a:schemeClr>
              </a:gs>
              <a:gs pos="0">
                <a:srgbClr val="FFC000"/>
              </a:gs>
              <a:gs pos="51000">
                <a:schemeClr val="tx2">
                  <a:lumMod val="10000"/>
                </a:schemeClr>
              </a:gs>
              <a:gs pos="100000">
                <a:srgbClr val="663012">
                  <a:lumMod val="0"/>
                </a:srgbClr>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6" name="155 Imagen" descr="Diapositiva16"/>
          <p:cNvPicPr>
            <a:picLocks noGrp="1" noChangeAspect="1"/>
          </p:cNvPicPr>
          <p:nvPr isPhoto="1"/>
        </p:nvPicPr>
        <p:blipFill rotWithShape="1">
          <a:blip r:embed="rId3">
            <a:lum/>
            <a:extLst>
              <a:ext uri="{28A0092B-C50C-407E-A947-70E740481C1C}">
                <a14:useLocalDpi xmlns:a14="http://schemas.microsoft.com/office/drawing/2010/main" val="0"/>
              </a:ext>
            </a:extLst>
          </a:blip>
          <a:srcRect t="-98130"/>
          <a:stretch/>
        </p:blipFill>
        <p:spPr>
          <a:xfrm>
            <a:off x="3026" y="-5061099"/>
            <a:ext cx="9166484" cy="10204599"/>
          </a:xfrm>
          <a:prstGeom prst="rect">
            <a:avLst/>
          </a:prstGeom>
          <a:noFill/>
          <a:ln>
            <a:noFill/>
          </a:ln>
        </p:spPr>
      </p:pic>
      <p:grpSp>
        <p:nvGrpSpPr>
          <p:cNvPr id="78" name="77 Grupo"/>
          <p:cNvGrpSpPr/>
          <p:nvPr/>
        </p:nvGrpSpPr>
        <p:grpSpPr>
          <a:xfrm rot="5400000" flipV="1">
            <a:off x="5557255" y="-2056455"/>
            <a:ext cx="4680520" cy="6736130"/>
            <a:chOff x="-1296000" y="144000"/>
            <a:chExt cx="3704088" cy="2290800"/>
          </a:xfrm>
          <a:effectLst>
            <a:outerShdw dist="88900" algn="ctr" rotWithShape="0">
              <a:srgbClr val="FC7404"/>
            </a:outerShdw>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5400000" flipV="1">
            <a:off x="5796000" y="-1120351"/>
            <a:ext cx="4680520" cy="6736130"/>
            <a:chOff x="-1296000" y="144000"/>
            <a:chExt cx="3704088" cy="2290800"/>
          </a:xfrm>
          <a:effectLst>
            <a:outerShdw dist="88900" algn="ctr" rotWithShape="0">
              <a:srgbClr val="FC7404"/>
            </a:outerShdw>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5400000" flipV="1">
            <a:off x="5560419" y="166913"/>
            <a:ext cx="4680520" cy="6736130"/>
            <a:chOff x="-1296000" y="144000"/>
            <a:chExt cx="3704088" cy="2290800"/>
          </a:xfrm>
          <a:effectLst>
            <a:outerShdw dist="88900" algn="ctr" rotWithShape="0">
              <a:srgbClr val="FC7404"/>
            </a:outerShdw>
          </a:effectLst>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5400000" flipV="1">
            <a:off x="5760000" y="1111897"/>
            <a:ext cx="4680520" cy="6736130"/>
            <a:chOff x="-1296000" y="144000"/>
            <a:chExt cx="3704088" cy="2290800"/>
          </a:xfrm>
          <a:effectLst>
            <a:outerShdw dist="88900" algn="ctr" rotWithShape="0">
              <a:srgbClr val="FC7404"/>
            </a:outerShdw>
          </a:effectLst>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16200000" flipH="1" flipV="1">
            <a:off x="-1218234" y="-2035805"/>
            <a:ext cx="4680520" cy="6736130"/>
            <a:chOff x="-1296000" y="144000"/>
            <a:chExt cx="3704088" cy="2290800"/>
          </a:xfrm>
          <a:effectLst>
            <a:outerShdw dist="88900" algn="ctr" rotWithShape="0">
              <a:srgbClr val="FC7404"/>
            </a:outerShdw>
          </a:effectLst>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16200000" flipH="1" flipV="1">
            <a:off x="-1456979" y="-1099701"/>
            <a:ext cx="4680520" cy="6736130"/>
            <a:chOff x="-1296000" y="144000"/>
            <a:chExt cx="3704088" cy="2290800"/>
          </a:xfrm>
          <a:effectLst>
            <a:outerShdw dist="88900" algn="ctr" rotWithShape="0">
              <a:srgbClr val="FC7404"/>
            </a:outerShdw>
          </a:effectLst>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16200000" flipH="1" flipV="1">
            <a:off x="-1221398" y="187563"/>
            <a:ext cx="4680520" cy="6736130"/>
            <a:chOff x="-1296000" y="144000"/>
            <a:chExt cx="3704088" cy="2290800"/>
          </a:xfrm>
          <a:effectLst>
            <a:outerShdw dist="88900" algn="ctr" rotWithShape="0">
              <a:srgbClr val="FC7404"/>
            </a:outerShdw>
          </a:effectLst>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16200000" flipH="1" flipV="1">
            <a:off x="-1420979" y="1132547"/>
            <a:ext cx="4680520" cy="6736130"/>
            <a:chOff x="-1296000" y="144000"/>
            <a:chExt cx="3704088" cy="2290800"/>
          </a:xfrm>
          <a:effectLst>
            <a:outerShdw dist="88900" algn="ctr" rotWithShape="0">
              <a:srgbClr val="FC7404"/>
            </a:outerShdw>
          </a:effectLst>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28575" cap="sq" cmpd="sng">
                <a:gradFill flip="none" rotWithShape="1">
                  <a:gsLst>
                    <a:gs pos="18000">
                      <a:srgbClr val="008080"/>
                    </a:gs>
                    <a:gs pos="24167">
                      <a:schemeClr val="accent6">
                        <a:lumMod val="75000"/>
                      </a:schemeClr>
                    </a:gs>
                    <a:gs pos="56000">
                      <a:srgbClr val="FFC000"/>
                    </a:gs>
                    <a:gs pos="88000">
                      <a:srgbClr val="FFC000">
                        <a:lumMod val="66000"/>
                        <a:lumOff val="34000"/>
                      </a:srgbClr>
                    </a:gs>
                  </a:gsLst>
                  <a:lin ang="0" scaled="1"/>
                  <a:tileRect/>
                </a:gradFill>
                <a:prstDash val="sysDot"/>
                <a:headEnd type="triangle" w="med" len="sm"/>
              </a:ln>
              <a:scene3d>
                <a:camera prst="orthographicFront"/>
                <a:lightRig rig="threePt" dir="t"/>
              </a:scene3d>
              <a:sp3d prstMaterial="powder"/>
            </p:spPr>
            <p:style>
              <a:lnRef idx="1">
                <a:schemeClr val="accent1"/>
              </a:lnRef>
              <a:fillRef idx="0">
                <a:schemeClr val="accent1"/>
              </a:fillRef>
              <a:effectRef idx="0">
                <a:schemeClr val="accent1"/>
              </a:effectRef>
              <a:fontRef idx="minor">
                <a:schemeClr val="tx1"/>
              </a:fontRef>
            </p:style>
          </p:cxnSp>
        </p:grpSp>
      </p:grpSp>
      <p:sp>
        <p:nvSpPr>
          <p:cNvPr id="158" name="157 Rectángulo"/>
          <p:cNvSpPr/>
          <p:nvPr/>
        </p:nvSpPr>
        <p:spPr>
          <a:xfrm>
            <a:off x="-2772816" y="-1172666"/>
            <a:ext cx="14689632" cy="8208912"/>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98362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8"/>
                                        </p:tgtEl>
                                        <p:attrNameLst>
                                          <p:attrName>style.opacity</p:attrName>
                                        </p:attrNameLst>
                                      </p:cBhvr>
                                      <p:to>
                                        <p:strVal val="0"/>
                                      </p:to>
                                    </p:set>
                                    <p:animEffect filter="image" prLst="opacity: 0">
                                      <p:cBhvr rctx="IE">
                                        <p:cTn id="39" dur="indefinite"/>
                                        <p:tgtEl>
                                          <p:spTgt spid="158"/>
                                        </p:tgtEl>
                                      </p:cBhvr>
                                    </p:animEffect>
                                  </p:childTnLst>
                                </p:cTn>
                              </p:par>
                              <p:par>
                                <p:cTn id="40" presetID="2" presetClass="exit" presetSubtype="12" fill="hold" nodeType="withEffect">
                                  <p:stCondLst>
                                    <p:cond delay="0"/>
                                  </p:stCondLst>
                                  <p:childTnLst>
                                    <p:anim calcmode="lin" valueType="num">
                                      <p:cBhvr additive="base">
                                        <p:cTn id="41" dur="3750"/>
                                        <p:tgtEl>
                                          <p:spTgt spid="78"/>
                                        </p:tgtEl>
                                        <p:attrNameLst>
                                          <p:attrName>ppt_x</p:attrName>
                                        </p:attrNameLst>
                                      </p:cBhvr>
                                      <p:tavLst>
                                        <p:tav tm="0">
                                          <p:val>
                                            <p:strVal val="ppt_x"/>
                                          </p:val>
                                        </p:tav>
                                        <p:tav tm="100000">
                                          <p:val>
                                            <p:strVal val="0-ppt_w/2"/>
                                          </p:val>
                                        </p:tav>
                                      </p:tavLst>
                                    </p:anim>
                                    <p:anim calcmode="lin" valueType="num">
                                      <p:cBhvr additive="base">
                                        <p:cTn id="42" dur="3750"/>
                                        <p:tgtEl>
                                          <p:spTgt spid="78"/>
                                        </p:tgtEl>
                                        <p:attrNameLst>
                                          <p:attrName>ppt_y</p:attrName>
                                        </p:attrNameLst>
                                      </p:cBhvr>
                                      <p:tavLst>
                                        <p:tav tm="0">
                                          <p:val>
                                            <p:strVal val="ppt_y"/>
                                          </p:val>
                                        </p:tav>
                                        <p:tav tm="100000">
                                          <p:val>
                                            <p:strVal val="1+ppt_h/2"/>
                                          </p:val>
                                        </p:tav>
                                      </p:tavLst>
                                    </p:anim>
                                    <p:set>
                                      <p:cBhvr>
                                        <p:cTn id="43" dur="1" fill="hold">
                                          <p:stCondLst>
                                            <p:cond delay="3749"/>
                                          </p:stCondLst>
                                        </p:cTn>
                                        <p:tgtEl>
                                          <p:spTgt spid="78"/>
                                        </p:tgtEl>
                                        <p:attrNameLst>
                                          <p:attrName>style.visibility</p:attrName>
                                        </p:attrNameLst>
                                      </p:cBhvr>
                                      <p:to>
                                        <p:strVal val="hidden"/>
                                      </p:to>
                                    </p:set>
                                  </p:childTnLst>
                                </p:cTn>
                              </p:par>
                              <p:par>
                                <p:cTn id="44" presetID="2" presetClass="exit" presetSubtype="12" fill="hold" nodeType="withEffect">
                                  <p:stCondLst>
                                    <p:cond delay="0"/>
                                  </p:stCondLst>
                                  <p:childTnLst>
                                    <p:anim calcmode="lin" valueType="num">
                                      <p:cBhvr additive="base">
                                        <p:cTn id="45" dur="3750"/>
                                        <p:tgtEl>
                                          <p:spTgt spid="97"/>
                                        </p:tgtEl>
                                        <p:attrNameLst>
                                          <p:attrName>ppt_x</p:attrName>
                                        </p:attrNameLst>
                                      </p:cBhvr>
                                      <p:tavLst>
                                        <p:tav tm="0">
                                          <p:val>
                                            <p:strVal val="ppt_x"/>
                                          </p:val>
                                        </p:tav>
                                        <p:tav tm="100000">
                                          <p:val>
                                            <p:strVal val="0-ppt_w/2"/>
                                          </p:val>
                                        </p:tav>
                                      </p:tavLst>
                                    </p:anim>
                                    <p:anim calcmode="lin" valueType="num">
                                      <p:cBhvr additive="base">
                                        <p:cTn id="46" dur="3750"/>
                                        <p:tgtEl>
                                          <p:spTgt spid="97"/>
                                        </p:tgtEl>
                                        <p:attrNameLst>
                                          <p:attrName>ppt_y</p:attrName>
                                        </p:attrNameLst>
                                      </p:cBhvr>
                                      <p:tavLst>
                                        <p:tav tm="0">
                                          <p:val>
                                            <p:strVal val="ppt_y"/>
                                          </p:val>
                                        </p:tav>
                                        <p:tav tm="100000">
                                          <p:val>
                                            <p:strVal val="1+ppt_h/2"/>
                                          </p:val>
                                        </p:tav>
                                      </p:tavLst>
                                    </p:anim>
                                    <p:set>
                                      <p:cBhvr>
                                        <p:cTn id="47" dur="1" fill="hold">
                                          <p:stCondLst>
                                            <p:cond delay="3749"/>
                                          </p:stCondLst>
                                        </p:cTn>
                                        <p:tgtEl>
                                          <p:spTgt spid="97"/>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116"/>
                                        </p:tgtEl>
                                        <p:attrNameLst>
                                          <p:attrName>ppt_x</p:attrName>
                                        </p:attrNameLst>
                                      </p:cBhvr>
                                      <p:tavLst>
                                        <p:tav tm="0">
                                          <p:val>
                                            <p:strVal val="ppt_x"/>
                                          </p:val>
                                        </p:tav>
                                        <p:tav tm="100000">
                                          <p:val>
                                            <p:strVal val="0-ppt_w/2"/>
                                          </p:val>
                                        </p:tav>
                                      </p:tavLst>
                                    </p:anim>
                                    <p:anim calcmode="lin" valueType="num">
                                      <p:cBhvr additive="base">
                                        <p:cTn id="50" dur="3750"/>
                                        <p:tgtEl>
                                          <p:spTgt spid="116"/>
                                        </p:tgtEl>
                                        <p:attrNameLst>
                                          <p:attrName>ppt_y</p:attrName>
                                        </p:attrNameLst>
                                      </p:cBhvr>
                                      <p:tavLst>
                                        <p:tav tm="0">
                                          <p:val>
                                            <p:strVal val="ppt_y"/>
                                          </p:val>
                                        </p:tav>
                                        <p:tav tm="100000">
                                          <p:val>
                                            <p:strVal val="1+ppt_h/2"/>
                                          </p:val>
                                        </p:tav>
                                      </p:tavLst>
                                    </p:anim>
                                    <p:set>
                                      <p:cBhvr>
                                        <p:cTn id="51" dur="1" fill="hold">
                                          <p:stCondLst>
                                            <p:cond delay="3749"/>
                                          </p:stCondLst>
                                        </p:cTn>
                                        <p:tgtEl>
                                          <p:spTgt spid="116"/>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135"/>
                                        </p:tgtEl>
                                        <p:attrNameLst>
                                          <p:attrName>ppt_x</p:attrName>
                                        </p:attrNameLst>
                                      </p:cBhvr>
                                      <p:tavLst>
                                        <p:tav tm="0">
                                          <p:val>
                                            <p:strVal val="ppt_x"/>
                                          </p:val>
                                        </p:tav>
                                        <p:tav tm="100000">
                                          <p:val>
                                            <p:strVal val="0-ppt_w/2"/>
                                          </p:val>
                                        </p:tav>
                                      </p:tavLst>
                                    </p:anim>
                                    <p:anim calcmode="lin" valueType="num">
                                      <p:cBhvr additive="base">
                                        <p:cTn id="54" dur="3750"/>
                                        <p:tgtEl>
                                          <p:spTgt spid="135"/>
                                        </p:tgtEl>
                                        <p:attrNameLst>
                                          <p:attrName>ppt_y</p:attrName>
                                        </p:attrNameLst>
                                      </p:cBhvr>
                                      <p:tavLst>
                                        <p:tav tm="0">
                                          <p:val>
                                            <p:strVal val="ppt_y"/>
                                          </p:val>
                                        </p:tav>
                                        <p:tav tm="100000">
                                          <p:val>
                                            <p:strVal val="1+ppt_h/2"/>
                                          </p:val>
                                        </p:tav>
                                      </p:tavLst>
                                    </p:anim>
                                    <p:set>
                                      <p:cBhvr>
                                        <p:cTn id="55" dur="1" fill="hold">
                                          <p:stCondLst>
                                            <p:cond delay="3749"/>
                                          </p:stCondLst>
                                        </p:cTn>
                                        <p:tgtEl>
                                          <p:spTgt spid="135"/>
                                        </p:tgtEl>
                                        <p:attrNameLst>
                                          <p:attrName>style.visibility</p:attrName>
                                        </p:attrNameLst>
                                      </p:cBhvr>
                                      <p:to>
                                        <p:strVal val="hidden"/>
                                      </p:to>
                                    </p:set>
                                  </p:childTnLst>
                                </p:cTn>
                              </p:par>
                              <p:par>
                                <p:cTn id="56" presetID="2" presetClass="exit" presetSubtype="6" fill="hold" nodeType="withEffect">
                                  <p:stCondLst>
                                    <p:cond delay="0"/>
                                  </p:stCondLst>
                                  <p:childTnLst>
                                    <p:anim calcmode="lin" valueType="num">
                                      <p:cBhvr additive="base">
                                        <p:cTn id="57" dur="3750"/>
                                        <p:tgtEl>
                                          <p:spTgt spid="163"/>
                                        </p:tgtEl>
                                        <p:attrNameLst>
                                          <p:attrName>ppt_x</p:attrName>
                                        </p:attrNameLst>
                                      </p:cBhvr>
                                      <p:tavLst>
                                        <p:tav tm="0">
                                          <p:val>
                                            <p:strVal val="ppt_x"/>
                                          </p:val>
                                        </p:tav>
                                        <p:tav tm="100000">
                                          <p:val>
                                            <p:strVal val="1+ppt_w/2"/>
                                          </p:val>
                                        </p:tav>
                                      </p:tavLst>
                                    </p:anim>
                                    <p:anim calcmode="lin" valueType="num">
                                      <p:cBhvr additive="base">
                                        <p:cTn id="58" dur="3750"/>
                                        <p:tgtEl>
                                          <p:spTgt spid="163"/>
                                        </p:tgtEl>
                                        <p:attrNameLst>
                                          <p:attrName>ppt_y</p:attrName>
                                        </p:attrNameLst>
                                      </p:cBhvr>
                                      <p:tavLst>
                                        <p:tav tm="0">
                                          <p:val>
                                            <p:strVal val="ppt_y"/>
                                          </p:val>
                                        </p:tav>
                                        <p:tav tm="100000">
                                          <p:val>
                                            <p:strVal val="1+ppt_h/2"/>
                                          </p:val>
                                        </p:tav>
                                      </p:tavLst>
                                    </p:anim>
                                    <p:set>
                                      <p:cBhvr>
                                        <p:cTn id="59" dur="1" fill="hold">
                                          <p:stCondLst>
                                            <p:cond delay="3749"/>
                                          </p:stCondLst>
                                        </p:cTn>
                                        <p:tgtEl>
                                          <p:spTgt spid="163"/>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182"/>
                                        </p:tgtEl>
                                        <p:attrNameLst>
                                          <p:attrName>ppt_x</p:attrName>
                                        </p:attrNameLst>
                                      </p:cBhvr>
                                      <p:tavLst>
                                        <p:tav tm="0">
                                          <p:val>
                                            <p:strVal val="ppt_x"/>
                                          </p:val>
                                        </p:tav>
                                        <p:tav tm="100000">
                                          <p:val>
                                            <p:strVal val="1+ppt_w/2"/>
                                          </p:val>
                                        </p:tav>
                                      </p:tavLst>
                                    </p:anim>
                                    <p:anim calcmode="lin" valueType="num">
                                      <p:cBhvr additive="base">
                                        <p:cTn id="62" dur="3750"/>
                                        <p:tgtEl>
                                          <p:spTgt spid="182"/>
                                        </p:tgtEl>
                                        <p:attrNameLst>
                                          <p:attrName>ppt_y</p:attrName>
                                        </p:attrNameLst>
                                      </p:cBhvr>
                                      <p:tavLst>
                                        <p:tav tm="0">
                                          <p:val>
                                            <p:strVal val="ppt_y"/>
                                          </p:val>
                                        </p:tav>
                                        <p:tav tm="100000">
                                          <p:val>
                                            <p:strVal val="1+ppt_h/2"/>
                                          </p:val>
                                        </p:tav>
                                      </p:tavLst>
                                    </p:anim>
                                    <p:set>
                                      <p:cBhvr>
                                        <p:cTn id="63" dur="1" fill="hold">
                                          <p:stCondLst>
                                            <p:cond delay="3749"/>
                                          </p:stCondLst>
                                        </p:cTn>
                                        <p:tgtEl>
                                          <p:spTgt spid="182"/>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750"/>
                                        <p:tgtEl>
                                          <p:spTgt spid="201"/>
                                        </p:tgtEl>
                                        <p:attrNameLst>
                                          <p:attrName>ppt_x</p:attrName>
                                        </p:attrNameLst>
                                      </p:cBhvr>
                                      <p:tavLst>
                                        <p:tav tm="0">
                                          <p:val>
                                            <p:strVal val="ppt_x"/>
                                          </p:val>
                                        </p:tav>
                                        <p:tav tm="100000">
                                          <p:val>
                                            <p:strVal val="1+ppt_w/2"/>
                                          </p:val>
                                        </p:tav>
                                      </p:tavLst>
                                    </p:anim>
                                    <p:anim calcmode="lin" valueType="num">
                                      <p:cBhvr additive="base">
                                        <p:cTn id="66" dur="3750"/>
                                        <p:tgtEl>
                                          <p:spTgt spid="201"/>
                                        </p:tgtEl>
                                        <p:attrNameLst>
                                          <p:attrName>ppt_y</p:attrName>
                                        </p:attrNameLst>
                                      </p:cBhvr>
                                      <p:tavLst>
                                        <p:tav tm="0">
                                          <p:val>
                                            <p:strVal val="ppt_y"/>
                                          </p:val>
                                        </p:tav>
                                        <p:tav tm="100000">
                                          <p:val>
                                            <p:strVal val="1+ppt_h/2"/>
                                          </p:val>
                                        </p:tav>
                                      </p:tavLst>
                                    </p:anim>
                                    <p:set>
                                      <p:cBhvr>
                                        <p:cTn id="67" dur="1" fill="hold">
                                          <p:stCondLst>
                                            <p:cond delay="3749"/>
                                          </p:stCondLst>
                                        </p:cTn>
                                        <p:tgtEl>
                                          <p:spTgt spid="201"/>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20"/>
                                        </p:tgtEl>
                                        <p:attrNameLst>
                                          <p:attrName>ppt_x</p:attrName>
                                        </p:attrNameLst>
                                      </p:cBhvr>
                                      <p:tavLst>
                                        <p:tav tm="0">
                                          <p:val>
                                            <p:strVal val="ppt_x"/>
                                          </p:val>
                                        </p:tav>
                                        <p:tav tm="100000">
                                          <p:val>
                                            <p:strVal val="1+ppt_w/2"/>
                                          </p:val>
                                        </p:tav>
                                      </p:tavLst>
                                    </p:anim>
                                    <p:anim calcmode="lin" valueType="num">
                                      <p:cBhvr additive="base">
                                        <p:cTn id="70" dur="3750"/>
                                        <p:tgtEl>
                                          <p:spTgt spid="220"/>
                                        </p:tgtEl>
                                        <p:attrNameLst>
                                          <p:attrName>ppt_y</p:attrName>
                                        </p:attrNameLst>
                                      </p:cBhvr>
                                      <p:tavLst>
                                        <p:tav tm="0">
                                          <p:val>
                                            <p:strVal val="ppt_y"/>
                                          </p:val>
                                        </p:tav>
                                        <p:tav tm="100000">
                                          <p:val>
                                            <p:strVal val="1+ppt_h/2"/>
                                          </p:val>
                                        </p:tav>
                                      </p:tavLst>
                                    </p:anim>
                                    <p:set>
                                      <p:cBhvr>
                                        <p:cTn id="71" dur="1" fill="hold">
                                          <p:stCondLst>
                                            <p:cond delay="3749"/>
                                          </p:stCondLst>
                                        </p:cTn>
                                        <p:tgtEl>
                                          <p:spTgt spid="220"/>
                                        </p:tgtEl>
                                        <p:attrNameLst>
                                          <p:attrName>style.visibility</p:attrName>
                                        </p:attrNameLst>
                                      </p:cBhvr>
                                      <p:to>
                                        <p:strVal val="hidden"/>
                                      </p:to>
                                    </p:set>
                                  </p:childTnLst>
                                </p:cTn>
                              </p:par>
                              <p:par>
                                <p:cTn id="72" presetID="23" presetClass="entr" presetSubtype="288" fill="hold" nodeType="withEffect">
                                  <p:stCondLst>
                                    <p:cond delay="0"/>
                                  </p:stCondLst>
                                  <p:childTnLst>
                                    <p:set>
                                      <p:cBhvr>
                                        <p:cTn id="73" dur="1" fill="hold">
                                          <p:stCondLst>
                                            <p:cond delay="0"/>
                                          </p:stCondLst>
                                        </p:cTn>
                                        <p:tgtEl>
                                          <p:spTgt spid="156"/>
                                        </p:tgtEl>
                                        <p:attrNameLst>
                                          <p:attrName>style.visibility</p:attrName>
                                        </p:attrNameLst>
                                      </p:cBhvr>
                                      <p:to>
                                        <p:strVal val="visible"/>
                                      </p:to>
                                    </p:set>
                                    <p:anim calcmode="lin" valueType="num">
                                      <p:cBhvr>
                                        <p:cTn id="74" dur="3250" fill="hold"/>
                                        <p:tgtEl>
                                          <p:spTgt spid="156"/>
                                        </p:tgtEl>
                                        <p:attrNameLst>
                                          <p:attrName>ppt_w</p:attrName>
                                        </p:attrNameLst>
                                      </p:cBhvr>
                                      <p:tavLst>
                                        <p:tav tm="0">
                                          <p:val>
                                            <p:strVal val="4/3*#ppt_w"/>
                                          </p:val>
                                        </p:tav>
                                        <p:tav tm="100000">
                                          <p:val>
                                            <p:strVal val="#ppt_w"/>
                                          </p:val>
                                        </p:tav>
                                      </p:tavLst>
                                    </p:anim>
                                    <p:anim calcmode="lin" valueType="num">
                                      <p:cBhvr>
                                        <p:cTn id="75" dur="3250" fill="hold"/>
                                        <p:tgtEl>
                                          <p:spTgt spid="156"/>
                                        </p:tgtEl>
                                        <p:attrNameLst>
                                          <p:attrName>ppt_h</p:attrName>
                                        </p:attrNameLst>
                                      </p:cBhvr>
                                      <p:tavLst>
                                        <p:tav tm="0">
                                          <p:val>
                                            <p:strVal val="4/3*#ppt_h"/>
                                          </p:val>
                                        </p:tav>
                                        <p:tav tm="100000">
                                          <p:val>
                                            <p:strVal val="#ppt_h"/>
                                          </p:val>
                                        </p:tav>
                                      </p:tavLst>
                                    </p:anim>
                                  </p:childTnLst>
                                </p:cTn>
                              </p:par>
                              <p:par>
                                <p:cTn id="76" presetID="8" presetClass="entr" presetSubtype="32" fill="hold" nodeType="withEffect">
                                  <p:stCondLst>
                                    <p:cond delay="0"/>
                                  </p:stCondLst>
                                  <p:childTnLst>
                                    <p:set>
                                      <p:cBhvr>
                                        <p:cTn id="77" dur="1" fill="hold">
                                          <p:stCondLst>
                                            <p:cond delay="0"/>
                                          </p:stCondLst>
                                        </p:cTn>
                                        <p:tgtEl>
                                          <p:spTgt spid="156"/>
                                        </p:tgtEl>
                                        <p:attrNameLst>
                                          <p:attrName>style.visibility</p:attrName>
                                        </p:attrNameLst>
                                      </p:cBhvr>
                                      <p:to>
                                        <p:strVal val="visible"/>
                                      </p:to>
                                    </p:set>
                                    <p:animEffect transition="in" filter="diamond(out)">
                                      <p:cBhvr>
                                        <p:cTn id="78" dur="325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59 Rectángulo"/>
          <p:cNvSpPr/>
          <p:nvPr/>
        </p:nvSpPr>
        <p:spPr>
          <a:xfrm rot="16200000">
            <a:off x="1984143" y="-1999556"/>
            <a:ext cx="5143500" cy="9176213"/>
          </a:xfrm>
          <a:prstGeom prst="rect">
            <a:avLst/>
          </a:prstGeom>
          <a:gradFill flip="none" rotWithShape="1">
            <a:gsLst>
              <a:gs pos="10000">
                <a:srgbClr val="66008F">
                  <a:lumMod val="21000"/>
                </a:srgbClr>
              </a:gs>
              <a:gs pos="87000">
                <a:srgbClr val="66008F">
                  <a:lumMod val="15000"/>
                </a:srgbClr>
              </a:gs>
              <a:gs pos="99000">
                <a:schemeClr val="bg2">
                  <a:lumMod val="40000"/>
                  <a:lumOff val="60000"/>
                </a:schemeClr>
              </a:gs>
              <a:gs pos="96000">
                <a:schemeClr val="bg2">
                  <a:lumMod val="50000"/>
                </a:schemeClr>
              </a:gs>
              <a:gs pos="417">
                <a:schemeClr val="bg2">
                  <a:lumMod val="40000"/>
                  <a:lumOff val="60000"/>
                </a:schemeClr>
              </a:gs>
              <a:gs pos="3000">
                <a:schemeClr val="bg2">
                  <a:lumMod val="5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0" name="29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Triángulo isósceles"/>
          <p:cNvSpPr/>
          <p:nvPr/>
        </p:nvSpPr>
        <p:spPr>
          <a:xfrm rot="5400000" flipH="1">
            <a:off x="4823456" y="1816238"/>
            <a:ext cx="793232" cy="158417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rot="5400000" flipH="1">
            <a:off x="5759560" y="1024150"/>
            <a:ext cx="793232" cy="158417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5400000" flipH="1">
            <a:off x="6911688" y="304070"/>
            <a:ext cx="793232" cy="158417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5400000" flipH="1">
            <a:off x="7955296" y="-373483"/>
            <a:ext cx="793232" cy="158417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flipH="1">
            <a:off x="5759560" y="2608326"/>
            <a:ext cx="793232" cy="158417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flipH="1">
            <a:off x="6911688" y="3275988"/>
            <a:ext cx="793232" cy="158417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flipH="1">
            <a:off x="7955296" y="3954796"/>
            <a:ext cx="793232" cy="158417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flipH="1">
            <a:off x="6333786" y="2075774"/>
            <a:ext cx="535333" cy="1026481"/>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flipH="1">
            <a:off x="6940344" y="1541213"/>
            <a:ext cx="535333" cy="1026481"/>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flipH="1">
            <a:off x="7686877" y="1055248"/>
            <a:ext cx="535333" cy="1026481"/>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flipH="1">
            <a:off x="8363093" y="597984"/>
            <a:ext cx="535333" cy="1026481"/>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flipH="1">
            <a:off x="6940344" y="2610335"/>
            <a:ext cx="535333" cy="1026481"/>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flipH="1">
            <a:off x="7686877" y="3060923"/>
            <a:ext cx="535333" cy="1026481"/>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flipH="1">
            <a:off x="8363093" y="3519034"/>
            <a:ext cx="535333" cy="1026481"/>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5400000" flipH="1">
            <a:off x="7559567" y="2302416"/>
            <a:ext cx="379194" cy="56312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5400000" flipH="1">
            <a:off x="7892323" y="1923768"/>
            <a:ext cx="379194" cy="56312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5400000" flipH="1">
            <a:off x="8301869" y="1579544"/>
            <a:ext cx="379194" cy="56312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5400000" flipH="1">
            <a:off x="8672840" y="1255648"/>
            <a:ext cx="379194" cy="56312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5400000" flipH="1">
            <a:off x="7892323" y="2681063"/>
            <a:ext cx="379194" cy="56312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5400000" flipH="1">
            <a:off x="8301869" y="3000230"/>
            <a:ext cx="379194" cy="56312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5400000" flipH="1">
            <a:off x="8672840" y="3324726"/>
            <a:ext cx="379194" cy="563126"/>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5400000" flipH="1">
            <a:off x="8248267" y="2423614"/>
            <a:ext cx="245361" cy="312097"/>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5400000" flipH="1">
            <a:off x="8432689" y="2178607"/>
            <a:ext cx="245361" cy="312097"/>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5400000" flipH="1">
            <a:off x="8659670" y="1955873"/>
            <a:ext cx="245361" cy="312097"/>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5400000" flipH="1">
            <a:off x="8865272" y="1746294"/>
            <a:ext cx="245361" cy="312097"/>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5400000" flipH="1">
            <a:off x="8432689" y="2668621"/>
            <a:ext cx="245361" cy="312097"/>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5400000" flipH="1">
            <a:off x="8659670" y="2875141"/>
            <a:ext cx="245361" cy="312097"/>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5400000" flipH="1">
            <a:off x="8865272" y="3085109"/>
            <a:ext cx="245361" cy="312097"/>
          </a:xfrm>
          <a:prstGeom prst="triangle">
            <a:avLst/>
          </a:prstGeom>
          <a:gradFill>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a:off x="3527313" y="1794249"/>
            <a:ext cx="793232" cy="158417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a:off x="2591209" y="1002161"/>
            <a:ext cx="793232" cy="158417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a:off x="1439081" y="282081"/>
            <a:ext cx="793232" cy="158417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a:off x="395473" y="-395472"/>
            <a:ext cx="793232" cy="158417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a:off x="2591209" y="2586337"/>
            <a:ext cx="793232" cy="158417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a:off x="1439081" y="3253999"/>
            <a:ext cx="793232" cy="158417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a:off x="395473" y="3932807"/>
            <a:ext cx="793232" cy="158417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2274882" y="2053785"/>
            <a:ext cx="535333" cy="1026481"/>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1668324" y="1519224"/>
            <a:ext cx="535333" cy="1026481"/>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921791" y="1033259"/>
            <a:ext cx="535333" cy="1026481"/>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245575" y="575995"/>
            <a:ext cx="535333" cy="1026481"/>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a:off x="1668324" y="2588346"/>
            <a:ext cx="535333" cy="1026481"/>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a:off x="921791" y="3038934"/>
            <a:ext cx="535333" cy="1026481"/>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a:off x="245575" y="3497045"/>
            <a:ext cx="535333" cy="1026481"/>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a:off x="1205240" y="2280427"/>
            <a:ext cx="379194" cy="56312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a:off x="872484" y="1901779"/>
            <a:ext cx="379194" cy="56312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a:off x="462938" y="1557555"/>
            <a:ext cx="379194" cy="56312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a:off x="91967" y="1233659"/>
            <a:ext cx="379194" cy="56312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a:off x="872484" y="2659074"/>
            <a:ext cx="379194" cy="56312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16200000">
            <a:off x="462938" y="2978241"/>
            <a:ext cx="379194" cy="56312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16200000">
            <a:off x="91967" y="3302737"/>
            <a:ext cx="379194" cy="563126"/>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16200000">
            <a:off x="650373" y="2401625"/>
            <a:ext cx="245361" cy="312097"/>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16200000">
            <a:off x="465951" y="2156618"/>
            <a:ext cx="245361" cy="312097"/>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16200000">
            <a:off x="238970" y="1933884"/>
            <a:ext cx="245361" cy="312097"/>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a:off x="33368" y="1724305"/>
            <a:ext cx="245361" cy="312097"/>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a:off x="465951" y="2646632"/>
            <a:ext cx="245361" cy="312097"/>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a:off x="238970" y="2853152"/>
            <a:ext cx="245361" cy="312097"/>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a:off x="33368" y="3063120"/>
            <a:ext cx="245361" cy="312097"/>
          </a:xfrm>
          <a:prstGeom prst="triangle">
            <a:avLst/>
          </a:prstGeom>
          <a:gradFill flip="none" rotWithShape="1">
            <a:gsLst>
              <a:gs pos="0">
                <a:srgbClr val="3399FF">
                  <a:alpha val="58000"/>
                </a:srgbClr>
              </a:gs>
              <a:gs pos="16000">
                <a:srgbClr val="00CCCC">
                  <a:alpha val="66000"/>
                </a:srgbClr>
              </a:gs>
              <a:gs pos="47000">
                <a:srgbClr val="9999FF">
                  <a:alpha val="59000"/>
                </a:srgbClr>
              </a:gs>
              <a:gs pos="60001">
                <a:srgbClr val="2E6792">
                  <a:alpha val="73000"/>
                </a:srgbClr>
              </a:gs>
              <a:gs pos="71001">
                <a:srgbClr val="3333CC">
                  <a:alpha val="60000"/>
                </a:srgbClr>
              </a:gs>
              <a:gs pos="81000">
                <a:srgbClr val="1170FF">
                  <a:alpha val="63000"/>
                </a:srgbClr>
              </a:gs>
              <a:gs pos="100000">
                <a:srgbClr val="006699">
                  <a:alpha val="67000"/>
                </a:srgbClr>
              </a:gs>
            </a:gsLst>
            <a:lin ang="5400000" scaled="0"/>
            <a:tileRect/>
          </a:gradFill>
          <a:ln>
            <a:noFill/>
          </a:ln>
          <a:scene3d>
            <a:camera prst="orthographicFront"/>
            <a:lightRig rig="flood" dir="t">
              <a:rot lat="0" lon="0" rev="9600000"/>
            </a:lightRig>
          </a:scene3d>
          <a:sp3d>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13882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0-#ppt_w/2"/>
                                          </p:val>
                                        </p:tav>
                                        <p:tav tm="100000">
                                          <p:val>
                                            <p:strVal val="#ppt_x"/>
                                          </p:val>
                                        </p:tav>
                                      </p:tavLst>
                                    </p:anim>
                                    <p:anim calcmode="lin" valueType="num">
                                      <p:cBhvr additive="base">
                                        <p:cTn id="8" dur="3500" fill="hold"/>
                                        <p:tgtEl>
                                          <p:spTgt spid="2"/>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3500" fill="hold"/>
                                        <p:tgtEl>
                                          <p:spTgt spid="2"/>
                                        </p:tgtEl>
                                        <p:attrNameLst>
                                          <p:attrName>ppt_w</p:attrName>
                                        </p:attrNameLst>
                                      </p:cBhvr>
                                      <p:tavLst>
                                        <p:tav tm="0" fmla="#ppt_w*sin(2.5*pi*$)">
                                          <p:val>
                                            <p:fltVal val="0"/>
                                          </p:val>
                                        </p:tav>
                                        <p:tav tm="100000">
                                          <p:val>
                                            <p:fltVal val="1"/>
                                          </p:val>
                                        </p:tav>
                                      </p:tavLst>
                                    </p:anim>
                                    <p:anim calcmode="lin" valueType="num">
                                      <p:cBhvr>
                                        <p:cTn id="12" dur="3500" fill="hold"/>
                                        <p:tgtEl>
                                          <p:spTgt spid="2"/>
                                        </p:tgtEl>
                                        <p:attrNameLst>
                                          <p:attrName>ppt_h</p:attrName>
                                        </p:attrNameLst>
                                      </p:cBhvr>
                                      <p:tavLst>
                                        <p:tav tm="0">
                                          <p:val>
                                            <p:strVal val="#ppt_h"/>
                                          </p:val>
                                        </p:tav>
                                        <p:tav tm="100000">
                                          <p:val>
                                            <p:strVal val="#ppt_h"/>
                                          </p:val>
                                        </p:tav>
                                      </p:tavLst>
                                    </p:anim>
                                  </p:childTnLst>
                                </p:cTn>
                              </p:par>
                              <p:par>
                                <p:cTn id="13" presetID="2" presetClass="exit" presetSubtype="8" fill="hold" grpId="2" nodeType="withEffect">
                                  <p:stCondLst>
                                    <p:cond delay="0"/>
                                  </p:stCondLst>
                                  <p:childTnLst>
                                    <p:anim calcmode="lin" valueType="num">
                                      <p:cBhvr additive="base">
                                        <p:cTn id="14" dur="3500"/>
                                        <p:tgtEl>
                                          <p:spTgt spid="2"/>
                                        </p:tgtEl>
                                        <p:attrNameLst>
                                          <p:attrName>ppt_x</p:attrName>
                                        </p:attrNameLst>
                                      </p:cBhvr>
                                      <p:tavLst>
                                        <p:tav tm="0">
                                          <p:val>
                                            <p:strVal val="ppt_x"/>
                                          </p:val>
                                        </p:tav>
                                        <p:tav tm="100000">
                                          <p:val>
                                            <p:strVal val="0-ppt_w/2"/>
                                          </p:val>
                                        </p:tav>
                                      </p:tavLst>
                                    </p:anim>
                                    <p:anim calcmode="lin" valueType="num">
                                      <p:cBhvr additive="base">
                                        <p:cTn id="15" dur="3500"/>
                                        <p:tgtEl>
                                          <p:spTgt spid="2"/>
                                        </p:tgtEl>
                                        <p:attrNameLst>
                                          <p:attrName>ppt_y</p:attrName>
                                        </p:attrNameLst>
                                      </p:cBhvr>
                                      <p:tavLst>
                                        <p:tav tm="0">
                                          <p:val>
                                            <p:strVal val="ppt_y"/>
                                          </p:val>
                                        </p:tav>
                                        <p:tav tm="100000">
                                          <p:val>
                                            <p:strVal val="ppt_y"/>
                                          </p:val>
                                        </p:tav>
                                      </p:tavLst>
                                    </p:anim>
                                    <p:set>
                                      <p:cBhvr>
                                        <p:cTn id="16" dur="1" fill="hold">
                                          <p:stCondLst>
                                            <p:cond delay="3499"/>
                                          </p:stCondLst>
                                        </p:cTn>
                                        <p:tgtEl>
                                          <p:spTgt spid="2"/>
                                        </p:tgtEl>
                                        <p:attrNameLst>
                                          <p:attrName>style.visibility</p:attrName>
                                        </p:attrNameLst>
                                      </p:cBhvr>
                                      <p:to>
                                        <p:strVal val="hidden"/>
                                      </p:to>
                                    </p:set>
                                  </p:childTnLst>
                                </p:cTn>
                              </p:par>
                              <p:par>
                                <p:cTn id="17" presetID="8" presetClass="entr" presetSubtype="16" fill="hold" grpId="3"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amond(in)">
                                      <p:cBhvr>
                                        <p:cTn id="19" dur="3500"/>
                                        <p:tgtEl>
                                          <p:spTgt spid="2"/>
                                        </p:tgtEl>
                                      </p:cBhvr>
                                    </p:animEffect>
                                  </p:childTnLst>
                                </p:cTn>
                              </p:par>
                              <p:par>
                                <p:cTn id="20" presetID="2" presetClass="entr" presetSubtype="9"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3500" fill="hold"/>
                                        <p:tgtEl>
                                          <p:spTgt spid="3"/>
                                        </p:tgtEl>
                                        <p:attrNameLst>
                                          <p:attrName>ppt_x</p:attrName>
                                        </p:attrNameLst>
                                      </p:cBhvr>
                                      <p:tavLst>
                                        <p:tav tm="0">
                                          <p:val>
                                            <p:strVal val="0-#ppt_w/2"/>
                                          </p:val>
                                        </p:tav>
                                        <p:tav tm="100000">
                                          <p:val>
                                            <p:strVal val="#ppt_x"/>
                                          </p:val>
                                        </p:tav>
                                      </p:tavLst>
                                    </p:anim>
                                    <p:anim calcmode="lin" valueType="num">
                                      <p:cBhvr additive="base">
                                        <p:cTn id="23" dur="3500" fill="hold"/>
                                        <p:tgtEl>
                                          <p:spTgt spid="3"/>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p:cTn id="26" dur="3500" fill="hold"/>
                                        <p:tgtEl>
                                          <p:spTgt spid="3"/>
                                        </p:tgtEl>
                                        <p:attrNameLst>
                                          <p:attrName>ppt_w</p:attrName>
                                        </p:attrNameLst>
                                      </p:cBhvr>
                                      <p:tavLst>
                                        <p:tav tm="0" fmla="#ppt_w*sin(2.5*pi*$)">
                                          <p:val>
                                            <p:fltVal val="0"/>
                                          </p:val>
                                        </p:tav>
                                        <p:tav tm="100000">
                                          <p:val>
                                            <p:fltVal val="1"/>
                                          </p:val>
                                        </p:tav>
                                      </p:tavLst>
                                    </p:anim>
                                    <p:anim calcmode="lin" valueType="num">
                                      <p:cBhvr>
                                        <p:cTn id="27" dur="3500" fill="hold"/>
                                        <p:tgtEl>
                                          <p:spTgt spid="3"/>
                                        </p:tgtEl>
                                        <p:attrNameLst>
                                          <p:attrName>ppt_h</p:attrName>
                                        </p:attrNameLst>
                                      </p:cBhvr>
                                      <p:tavLst>
                                        <p:tav tm="0">
                                          <p:val>
                                            <p:strVal val="#ppt_h"/>
                                          </p:val>
                                        </p:tav>
                                        <p:tav tm="100000">
                                          <p:val>
                                            <p:strVal val="#ppt_h"/>
                                          </p:val>
                                        </p:tav>
                                      </p:tavLst>
                                    </p:anim>
                                  </p:childTnLst>
                                </p:cTn>
                              </p:par>
                              <p:par>
                                <p:cTn id="28" presetID="2" presetClass="exit" presetSubtype="8" fill="hold" grpId="2" nodeType="withEffect">
                                  <p:stCondLst>
                                    <p:cond delay="0"/>
                                  </p:stCondLst>
                                  <p:childTnLst>
                                    <p:anim calcmode="lin" valueType="num">
                                      <p:cBhvr additive="base">
                                        <p:cTn id="29" dur="3500"/>
                                        <p:tgtEl>
                                          <p:spTgt spid="3"/>
                                        </p:tgtEl>
                                        <p:attrNameLst>
                                          <p:attrName>ppt_x</p:attrName>
                                        </p:attrNameLst>
                                      </p:cBhvr>
                                      <p:tavLst>
                                        <p:tav tm="0">
                                          <p:val>
                                            <p:strVal val="ppt_x"/>
                                          </p:val>
                                        </p:tav>
                                        <p:tav tm="100000">
                                          <p:val>
                                            <p:strVal val="0-ppt_w/2"/>
                                          </p:val>
                                        </p:tav>
                                      </p:tavLst>
                                    </p:anim>
                                    <p:anim calcmode="lin" valueType="num">
                                      <p:cBhvr additive="base">
                                        <p:cTn id="30" dur="3500"/>
                                        <p:tgtEl>
                                          <p:spTgt spid="3"/>
                                        </p:tgtEl>
                                        <p:attrNameLst>
                                          <p:attrName>ppt_y</p:attrName>
                                        </p:attrNameLst>
                                      </p:cBhvr>
                                      <p:tavLst>
                                        <p:tav tm="0">
                                          <p:val>
                                            <p:strVal val="ppt_y"/>
                                          </p:val>
                                        </p:tav>
                                        <p:tav tm="100000">
                                          <p:val>
                                            <p:strVal val="ppt_y"/>
                                          </p:val>
                                        </p:tav>
                                      </p:tavLst>
                                    </p:anim>
                                    <p:set>
                                      <p:cBhvr>
                                        <p:cTn id="31" dur="1" fill="hold">
                                          <p:stCondLst>
                                            <p:cond delay="3499"/>
                                          </p:stCondLst>
                                        </p:cTn>
                                        <p:tgtEl>
                                          <p:spTgt spid="3"/>
                                        </p:tgtEl>
                                        <p:attrNameLst>
                                          <p:attrName>style.visibility</p:attrName>
                                        </p:attrNameLst>
                                      </p:cBhvr>
                                      <p:to>
                                        <p:strVal val="hidden"/>
                                      </p:to>
                                    </p:set>
                                  </p:childTnLst>
                                </p:cTn>
                              </p:par>
                              <p:par>
                                <p:cTn id="32" presetID="8" presetClass="entr" presetSubtype="16" fill="hold" grpId="3" nodeType="with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diamond(in)">
                                      <p:cBhvr>
                                        <p:cTn id="34" dur="3500"/>
                                        <p:tgtEl>
                                          <p:spTgt spid="3"/>
                                        </p:tgtEl>
                                      </p:cBhvr>
                                    </p:animEffect>
                                  </p:childTnLst>
                                </p:cTn>
                              </p:par>
                              <p:par>
                                <p:cTn id="35" presetID="2" presetClass="entr" presetSubtype="9"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3500" fill="hold"/>
                                        <p:tgtEl>
                                          <p:spTgt spid="4"/>
                                        </p:tgtEl>
                                        <p:attrNameLst>
                                          <p:attrName>ppt_x</p:attrName>
                                        </p:attrNameLst>
                                      </p:cBhvr>
                                      <p:tavLst>
                                        <p:tav tm="0">
                                          <p:val>
                                            <p:strVal val="0-#ppt_w/2"/>
                                          </p:val>
                                        </p:tav>
                                        <p:tav tm="100000">
                                          <p:val>
                                            <p:strVal val="#ppt_x"/>
                                          </p:val>
                                        </p:tav>
                                      </p:tavLst>
                                    </p:anim>
                                    <p:anim calcmode="lin" valueType="num">
                                      <p:cBhvr additive="base">
                                        <p:cTn id="38" dur="3500" fill="hold"/>
                                        <p:tgtEl>
                                          <p:spTgt spid="4"/>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p:cTn id="41" dur="3500" fill="hold"/>
                                        <p:tgtEl>
                                          <p:spTgt spid="4"/>
                                        </p:tgtEl>
                                        <p:attrNameLst>
                                          <p:attrName>ppt_w</p:attrName>
                                        </p:attrNameLst>
                                      </p:cBhvr>
                                      <p:tavLst>
                                        <p:tav tm="0" fmla="#ppt_w*sin(2.5*pi*$)">
                                          <p:val>
                                            <p:fltVal val="0"/>
                                          </p:val>
                                        </p:tav>
                                        <p:tav tm="100000">
                                          <p:val>
                                            <p:fltVal val="1"/>
                                          </p:val>
                                        </p:tav>
                                      </p:tavLst>
                                    </p:anim>
                                    <p:anim calcmode="lin" valueType="num">
                                      <p:cBhvr>
                                        <p:cTn id="42" dur="3500" fill="hold"/>
                                        <p:tgtEl>
                                          <p:spTgt spid="4"/>
                                        </p:tgtEl>
                                        <p:attrNameLst>
                                          <p:attrName>ppt_h</p:attrName>
                                        </p:attrNameLst>
                                      </p:cBhvr>
                                      <p:tavLst>
                                        <p:tav tm="0">
                                          <p:val>
                                            <p:strVal val="#ppt_h"/>
                                          </p:val>
                                        </p:tav>
                                        <p:tav tm="100000">
                                          <p:val>
                                            <p:strVal val="#ppt_h"/>
                                          </p:val>
                                        </p:tav>
                                      </p:tavLst>
                                    </p:anim>
                                  </p:childTnLst>
                                </p:cTn>
                              </p:par>
                              <p:par>
                                <p:cTn id="43" presetID="2" presetClass="exit" presetSubtype="8" fill="hold" grpId="2" nodeType="withEffect">
                                  <p:stCondLst>
                                    <p:cond delay="0"/>
                                  </p:stCondLst>
                                  <p:childTnLst>
                                    <p:anim calcmode="lin" valueType="num">
                                      <p:cBhvr additive="base">
                                        <p:cTn id="44" dur="3500"/>
                                        <p:tgtEl>
                                          <p:spTgt spid="4"/>
                                        </p:tgtEl>
                                        <p:attrNameLst>
                                          <p:attrName>ppt_x</p:attrName>
                                        </p:attrNameLst>
                                      </p:cBhvr>
                                      <p:tavLst>
                                        <p:tav tm="0">
                                          <p:val>
                                            <p:strVal val="ppt_x"/>
                                          </p:val>
                                        </p:tav>
                                        <p:tav tm="100000">
                                          <p:val>
                                            <p:strVal val="0-ppt_w/2"/>
                                          </p:val>
                                        </p:tav>
                                      </p:tavLst>
                                    </p:anim>
                                    <p:anim calcmode="lin" valueType="num">
                                      <p:cBhvr additive="base">
                                        <p:cTn id="45" dur="3500"/>
                                        <p:tgtEl>
                                          <p:spTgt spid="4"/>
                                        </p:tgtEl>
                                        <p:attrNameLst>
                                          <p:attrName>ppt_y</p:attrName>
                                        </p:attrNameLst>
                                      </p:cBhvr>
                                      <p:tavLst>
                                        <p:tav tm="0">
                                          <p:val>
                                            <p:strVal val="ppt_y"/>
                                          </p:val>
                                        </p:tav>
                                        <p:tav tm="100000">
                                          <p:val>
                                            <p:strVal val="ppt_y"/>
                                          </p:val>
                                        </p:tav>
                                      </p:tavLst>
                                    </p:anim>
                                    <p:set>
                                      <p:cBhvr>
                                        <p:cTn id="46" dur="1" fill="hold">
                                          <p:stCondLst>
                                            <p:cond delay="3499"/>
                                          </p:stCondLst>
                                        </p:cTn>
                                        <p:tgtEl>
                                          <p:spTgt spid="4"/>
                                        </p:tgtEl>
                                        <p:attrNameLst>
                                          <p:attrName>style.visibility</p:attrName>
                                        </p:attrNameLst>
                                      </p:cBhvr>
                                      <p:to>
                                        <p:strVal val="hidden"/>
                                      </p:to>
                                    </p:set>
                                  </p:childTnLst>
                                </p:cTn>
                              </p:par>
                              <p:par>
                                <p:cTn id="47" presetID="8" presetClass="entr" presetSubtype="16" fill="hold" grpId="3" nodeType="withEffect">
                                  <p:stCondLst>
                                    <p:cond delay="0"/>
                                  </p:stCondLst>
                                  <p:childTnLst>
                                    <p:set>
                                      <p:cBhvr>
                                        <p:cTn id="48" dur="1" fill="hold">
                                          <p:stCondLst>
                                            <p:cond delay="0"/>
                                          </p:stCondLst>
                                        </p:cTn>
                                        <p:tgtEl>
                                          <p:spTgt spid="4"/>
                                        </p:tgtEl>
                                        <p:attrNameLst>
                                          <p:attrName>style.visibility</p:attrName>
                                        </p:attrNameLst>
                                      </p:cBhvr>
                                      <p:to>
                                        <p:strVal val="visible"/>
                                      </p:to>
                                    </p:set>
                                    <p:animEffect transition="in" filter="diamond(in)">
                                      <p:cBhvr>
                                        <p:cTn id="49" dur="3500"/>
                                        <p:tgtEl>
                                          <p:spTgt spid="4"/>
                                        </p:tgtEl>
                                      </p:cBhvr>
                                    </p:animEffect>
                                  </p:childTnLst>
                                </p:cTn>
                              </p:par>
                              <p:par>
                                <p:cTn id="50" presetID="2" presetClass="entr" presetSubtype="9"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3500" fill="hold"/>
                                        <p:tgtEl>
                                          <p:spTgt spid="5"/>
                                        </p:tgtEl>
                                        <p:attrNameLst>
                                          <p:attrName>ppt_x</p:attrName>
                                        </p:attrNameLst>
                                      </p:cBhvr>
                                      <p:tavLst>
                                        <p:tav tm="0">
                                          <p:val>
                                            <p:strVal val="0-#ppt_w/2"/>
                                          </p:val>
                                        </p:tav>
                                        <p:tav tm="100000">
                                          <p:val>
                                            <p:strVal val="#ppt_x"/>
                                          </p:val>
                                        </p:tav>
                                      </p:tavLst>
                                    </p:anim>
                                    <p:anim calcmode="lin" valueType="num">
                                      <p:cBhvr additive="base">
                                        <p:cTn id="53" dur="3500" fill="hold"/>
                                        <p:tgtEl>
                                          <p:spTgt spid="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3500" fill="hold"/>
                                        <p:tgtEl>
                                          <p:spTgt spid="5"/>
                                        </p:tgtEl>
                                        <p:attrNameLst>
                                          <p:attrName>ppt_w</p:attrName>
                                        </p:attrNameLst>
                                      </p:cBhvr>
                                      <p:tavLst>
                                        <p:tav tm="0" fmla="#ppt_w*sin(2.5*pi*$)">
                                          <p:val>
                                            <p:fltVal val="0"/>
                                          </p:val>
                                        </p:tav>
                                        <p:tav tm="100000">
                                          <p:val>
                                            <p:fltVal val="1"/>
                                          </p:val>
                                        </p:tav>
                                      </p:tavLst>
                                    </p:anim>
                                    <p:anim calcmode="lin" valueType="num">
                                      <p:cBhvr>
                                        <p:cTn id="57" dur="3500" fill="hold"/>
                                        <p:tgtEl>
                                          <p:spTgt spid="5"/>
                                        </p:tgtEl>
                                        <p:attrNameLst>
                                          <p:attrName>ppt_h</p:attrName>
                                        </p:attrNameLst>
                                      </p:cBhvr>
                                      <p:tavLst>
                                        <p:tav tm="0">
                                          <p:val>
                                            <p:strVal val="#ppt_h"/>
                                          </p:val>
                                        </p:tav>
                                        <p:tav tm="100000">
                                          <p:val>
                                            <p:strVal val="#ppt_h"/>
                                          </p:val>
                                        </p:tav>
                                      </p:tavLst>
                                    </p:anim>
                                  </p:childTnLst>
                                </p:cTn>
                              </p:par>
                              <p:par>
                                <p:cTn id="58" presetID="2" presetClass="exit" presetSubtype="8" fill="hold" grpId="2" nodeType="withEffect">
                                  <p:stCondLst>
                                    <p:cond delay="0"/>
                                  </p:stCondLst>
                                  <p:childTnLst>
                                    <p:anim calcmode="lin" valueType="num">
                                      <p:cBhvr additive="base">
                                        <p:cTn id="59" dur="3500"/>
                                        <p:tgtEl>
                                          <p:spTgt spid="5"/>
                                        </p:tgtEl>
                                        <p:attrNameLst>
                                          <p:attrName>ppt_x</p:attrName>
                                        </p:attrNameLst>
                                      </p:cBhvr>
                                      <p:tavLst>
                                        <p:tav tm="0">
                                          <p:val>
                                            <p:strVal val="ppt_x"/>
                                          </p:val>
                                        </p:tav>
                                        <p:tav tm="100000">
                                          <p:val>
                                            <p:strVal val="0-ppt_w/2"/>
                                          </p:val>
                                        </p:tav>
                                      </p:tavLst>
                                    </p:anim>
                                    <p:anim calcmode="lin" valueType="num">
                                      <p:cBhvr additive="base">
                                        <p:cTn id="60" dur="3500"/>
                                        <p:tgtEl>
                                          <p:spTgt spid="5"/>
                                        </p:tgtEl>
                                        <p:attrNameLst>
                                          <p:attrName>ppt_y</p:attrName>
                                        </p:attrNameLst>
                                      </p:cBhvr>
                                      <p:tavLst>
                                        <p:tav tm="0">
                                          <p:val>
                                            <p:strVal val="ppt_y"/>
                                          </p:val>
                                        </p:tav>
                                        <p:tav tm="100000">
                                          <p:val>
                                            <p:strVal val="ppt_y"/>
                                          </p:val>
                                        </p:tav>
                                      </p:tavLst>
                                    </p:anim>
                                    <p:set>
                                      <p:cBhvr>
                                        <p:cTn id="61" dur="1" fill="hold">
                                          <p:stCondLst>
                                            <p:cond delay="3499"/>
                                          </p:stCondLst>
                                        </p:cTn>
                                        <p:tgtEl>
                                          <p:spTgt spid="5"/>
                                        </p:tgtEl>
                                        <p:attrNameLst>
                                          <p:attrName>style.visibility</p:attrName>
                                        </p:attrNameLst>
                                      </p:cBhvr>
                                      <p:to>
                                        <p:strVal val="hidden"/>
                                      </p:to>
                                    </p:set>
                                  </p:childTnLst>
                                </p:cTn>
                              </p:par>
                              <p:par>
                                <p:cTn id="62" presetID="8" presetClass="entr" presetSubtype="16" fill="hold" grpId="3" nodeType="withEffect">
                                  <p:stCondLst>
                                    <p:cond delay="0"/>
                                  </p:stCondLst>
                                  <p:childTnLst>
                                    <p:set>
                                      <p:cBhvr>
                                        <p:cTn id="63" dur="1" fill="hold">
                                          <p:stCondLst>
                                            <p:cond delay="0"/>
                                          </p:stCondLst>
                                        </p:cTn>
                                        <p:tgtEl>
                                          <p:spTgt spid="5"/>
                                        </p:tgtEl>
                                        <p:attrNameLst>
                                          <p:attrName>style.visibility</p:attrName>
                                        </p:attrNameLst>
                                      </p:cBhvr>
                                      <p:to>
                                        <p:strVal val="visible"/>
                                      </p:to>
                                    </p:set>
                                    <p:animEffect transition="in" filter="diamond(in)">
                                      <p:cBhvr>
                                        <p:cTn id="64" dur="3500"/>
                                        <p:tgtEl>
                                          <p:spTgt spid="5"/>
                                        </p:tgtEl>
                                      </p:cBhvr>
                                    </p:animEffect>
                                  </p:childTnLst>
                                </p:cTn>
                              </p:par>
                              <p:par>
                                <p:cTn id="65" presetID="2" presetClass="entr" presetSubtype="9" fill="hold" grpId="0" nodeType="with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3500" fill="hold"/>
                                        <p:tgtEl>
                                          <p:spTgt spid="6"/>
                                        </p:tgtEl>
                                        <p:attrNameLst>
                                          <p:attrName>ppt_x</p:attrName>
                                        </p:attrNameLst>
                                      </p:cBhvr>
                                      <p:tavLst>
                                        <p:tav tm="0">
                                          <p:val>
                                            <p:strVal val="0-#ppt_w/2"/>
                                          </p:val>
                                        </p:tav>
                                        <p:tav tm="100000">
                                          <p:val>
                                            <p:strVal val="#ppt_x"/>
                                          </p:val>
                                        </p:tav>
                                      </p:tavLst>
                                    </p:anim>
                                    <p:anim calcmode="lin" valueType="num">
                                      <p:cBhvr additive="base">
                                        <p:cTn id="68" dur="3500" fill="hold"/>
                                        <p:tgtEl>
                                          <p:spTgt spid="6"/>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3500" fill="hold"/>
                                        <p:tgtEl>
                                          <p:spTgt spid="6"/>
                                        </p:tgtEl>
                                        <p:attrNameLst>
                                          <p:attrName>ppt_w</p:attrName>
                                        </p:attrNameLst>
                                      </p:cBhvr>
                                      <p:tavLst>
                                        <p:tav tm="0" fmla="#ppt_w*sin(2.5*pi*$)">
                                          <p:val>
                                            <p:fltVal val="0"/>
                                          </p:val>
                                        </p:tav>
                                        <p:tav tm="100000">
                                          <p:val>
                                            <p:fltVal val="1"/>
                                          </p:val>
                                        </p:tav>
                                      </p:tavLst>
                                    </p:anim>
                                    <p:anim calcmode="lin" valueType="num">
                                      <p:cBhvr>
                                        <p:cTn id="72" dur="3500" fill="hold"/>
                                        <p:tgtEl>
                                          <p:spTgt spid="6"/>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0"/>
                                  </p:stCondLst>
                                  <p:childTnLst>
                                    <p:anim calcmode="lin" valueType="num">
                                      <p:cBhvr additive="base">
                                        <p:cTn id="74" dur="3500"/>
                                        <p:tgtEl>
                                          <p:spTgt spid="6"/>
                                        </p:tgtEl>
                                        <p:attrNameLst>
                                          <p:attrName>ppt_x</p:attrName>
                                        </p:attrNameLst>
                                      </p:cBhvr>
                                      <p:tavLst>
                                        <p:tav tm="0">
                                          <p:val>
                                            <p:strVal val="ppt_x"/>
                                          </p:val>
                                        </p:tav>
                                        <p:tav tm="100000">
                                          <p:val>
                                            <p:strVal val="0-ppt_w/2"/>
                                          </p:val>
                                        </p:tav>
                                      </p:tavLst>
                                    </p:anim>
                                    <p:anim calcmode="lin" valueType="num">
                                      <p:cBhvr additive="base">
                                        <p:cTn id="75" dur="3500"/>
                                        <p:tgtEl>
                                          <p:spTgt spid="6"/>
                                        </p:tgtEl>
                                        <p:attrNameLst>
                                          <p:attrName>ppt_y</p:attrName>
                                        </p:attrNameLst>
                                      </p:cBhvr>
                                      <p:tavLst>
                                        <p:tav tm="0">
                                          <p:val>
                                            <p:strVal val="ppt_y"/>
                                          </p:val>
                                        </p:tav>
                                        <p:tav tm="100000">
                                          <p:val>
                                            <p:strVal val="ppt_y"/>
                                          </p:val>
                                        </p:tav>
                                      </p:tavLst>
                                    </p:anim>
                                    <p:set>
                                      <p:cBhvr>
                                        <p:cTn id="76" dur="1" fill="hold">
                                          <p:stCondLst>
                                            <p:cond delay="3499"/>
                                          </p:stCondLst>
                                        </p:cTn>
                                        <p:tgtEl>
                                          <p:spTgt spid="6"/>
                                        </p:tgtEl>
                                        <p:attrNameLst>
                                          <p:attrName>style.visibility</p:attrName>
                                        </p:attrNameLst>
                                      </p:cBhvr>
                                      <p:to>
                                        <p:strVal val="hidden"/>
                                      </p:to>
                                    </p:set>
                                  </p:childTnLst>
                                </p:cTn>
                              </p:par>
                              <p:par>
                                <p:cTn id="77" presetID="8" presetClass="entr" presetSubtype="16" fill="hold" grpId="3" nodeType="withEffect">
                                  <p:stCondLst>
                                    <p:cond delay="0"/>
                                  </p:stCondLst>
                                  <p:childTnLst>
                                    <p:set>
                                      <p:cBhvr>
                                        <p:cTn id="78" dur="1" fill="hold">
                                          <p:stCondLst>
                                            <p:cond delay="0"/>
                                          </p:stCondLst>
                                        </p:cTn>
                                        <p:tgtEl>
                                          <p:spTgt spid="6"/>
                                        </p:tgtEl>
                                        <p:attrNameLst>
                                          <p:attrName>style.visibility</p:attrName>
                                        </p:attrNameLst>
                                      </p:cBhvr>
                                      <p:to>
                                        <p:strVal val="visible"/>
                                      </p:to>
                                    </p:set>
                                    <p:animEffect transition="in" filter="diamond(in)">
                                      <p:cBhvr>
                                        <p:cTn id="79" dur="3500"/>
                                        <p:tgtEl>
                                          <p:spTgt spid="6"/>
                                        </p:tgtEl>
                                      </p:cBhvr>
                                    </p:animEffect>
                                  </p:childTnLst>
                                </p:cTn>
                              </p:par>
                              <p:par>
                                <p:cTn id="80" presetID="2" presetClass="entr" presetSubtype="9"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3500" fill="hold"/>
                                        <p:tgtEl>
                                          <p:spTgt spid="7"/>
                                        </p:tgtEl>
                                        <p:attrNameLst>
                                          <p:attrName>ppt_x</p:attrName>
                                        </p:attrNameLst>
                                      </p:cBhvr>
                                      <p:tavLst>
                                        <p:tav tm="0">
                                          <p:val>
                                            <p:strVal val="0-#ppt_w/2"/>
                                          </p:val>
                                        </p:tav>
                                        <p:tav tm="100000">
                                          <p:val>
                                            <p:strVal val="#ppt_x"/>
                                          </p:val>
                                        </p:tav>
                                      </p:tavLst>
                                    </p:anim>
                                    <p:anim calcmode="lin" valueType="num">
                                      <p:cBhvr additive="base">
                                        <p:cTn id="83" dur="3500" fill="hold"/>
                                        <p:tgtEl>
                                          <p:spTgt spid="7"/>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7"/>
                                        </p:tgtEl>
                                        <p:attrNameLst>
                                          <p:attrName>style.visibility</p:attrName>
                                        </p:attrNameLst>
                                      </p:cBhvr>
                                      <p:to>
                                        <p:strVal val="visible"/>
                                      </p:to>
                                    </p:set>
                                    <p:anim calcmode="lin" valueType="num">
                                      <p:cBhvr>
                                        <p:cTn id="86" dur="3500" fill="hold"/>
                                        <p:tgtEl>
                                          <p:spTgt spid="7"/>
                                        </p:tgtEl>
                                        <p:attrNameLst>
                                          <p:attrName>ppt_w</p:attrName>
                                        </p:attrNameLst>
                                      </p:cBhvr>
                                      <p:tavLst>
                                        <p:tav tm="0" fmla="#ppt_w*sin(2.5*pi*$)">
                                          <p:val>
                                            <p:fltVal val="0"/>
                                          </p:val>
                                        </p:tav>
                                        <p:tav tm="100000">
                                          <p:val>
                                            <p:fltVal val="1"/>
                                          </p:val>
                                        </p:tav>
                                      </p:tavLst>
                                    </p:anim>
                                    <p:anim calcmode="lin" valueType="num">
                                      <p:cBhvr>
                                        <p:cTn id="87" dur="3500" fill="hold"/>
                                        <p:tgtEl>
                                          <p:spTgt spid="7"/>
                                        </p:tgtEl>
                                        <p:attrNameLst>
                                          <p:attrName>ppt_h</p:attrName>
                                        </p:attrNameLst>
                                      </p:cBhvr>
                                      <p:tavLst>
                                        <p:tav tm="0">
                                          <p:val>
                                            <p:strVal val="#ppt_h"/>
                                          </p:val>
                                        </p:tav>
                                        <p:tav tm="100000">
                                          <p:val>
                                            <p:strVal val="#ppt_h"/>
                                          </p:val>
                                        </p:tav>
                                      </p:tavLst>
                                    </p:anim>
                                  </p:childTnLst>
                                </p:cTn>
                              </p:par>
                              <p:par>
                                <p:cTn id="88" presetID="2" presetClass="exit" presetSubtype="8" fill="hold" grpId="2" nodeType="withEffect">
                                  <p:stCondLst>
                                    <p:cond delay="0"/>
                                  </p:stCondLst>
                                  <p:childTnLst>
                                    <p:anim calcmode="lin" valueType="num">
                                      <p:cBhvr additive="base">
                                        <p:cTn id="89" dur="3500"/>
                                        <p:tgtEl>
                                          <p:spTgt spid="7"/>
                                        </p:tgtEl>
                                        <p:attrNameLst>
                                          <p:attrName>ppt_x</p:attrName>
                                        </p:attrNameLst>
                                      </p:cBhvr>
                                      <p:tavLst>
                                        <p:tav tm="0">
                                          <p:val>
                                            <p:strVal val="ppt_x"/>
                                          </p:val>
                                        </p:tav>
                                        <p:tav tm="100000">
                                          <p:val>
                                            <p:strVal val="0-ppt_w/2"/>
                                          </p:val>
                                        </p:tav>
                                      </p:tavLst>
                                    </p:anim>
                                    <p:anim calcmode="lin" valueType="num">
                                      <p:cBhvr additive="base">
                                        <p:cTn id="90" dur="3500"/>
                                        <p:tgtEl>
                                          <p:spTgt spid="7"/>
                                        </p:tgtEl>
                                        <p:attrNameLst>
                                          <p:attrName>ppt_y</p:attrName>
                                        </p:attrNameLst>
                                      </p:cBhvr>
                                      <p:tavLst>
                                        <p:tav tm="0">
                                          <p:val>
                                            <p:strVal val="ppt_y"/>
                                          </p:val>
                                        </p:tav>
                                        <p:tav tm="100000">
                                          <p:val>
                                            <p:strVal val="ppt_y"/>
                                          </p:val>
                                        </p:tav>
                                      </p:tavLst>
                                    </p:anim>
                                    <p:set>
                                      <p:cBhvr>
                                        <p:cTn id="91" dur="1" fill="hold">
                                          <p:stCondLst>
                                            <p:cond delay="3499"/>
                                          </p:stCondLst>
                                        </p:cTn>
                                        <p:tgtEl>
                                          <p:spTgt spid="7"/>
                                        </p:tgtEl>
                                        <p:attrNameLst>
                                          <p:attrName>style.visibility</p:attrName>
                                        </p:attrNameLst>
                                      </p:cBhvr>
                                      <p:to>
                                        <p:strVal val="hidden"/>
                                      </p:to>
                                    </p:set>
                                  </p:childTnLst>
                                </p:cTn>
                              </p:par>
                              <p:par>
                                <p:cTn id="92" presetID="8" presetClass="entr" presetSubtype="16" fill="hold" grpId="3" nodeType="withEffect">
                                  <p:stCondLst>
                                    <p:cond delay="0"/>
                                  </p:stCondLst>
                                  <p:childTnLst>
                                    <p:set>
                                      <p:cBhvr>
                                        <p:cTn id="93" dur="1" fill="hold">
                                          <p:stCondLst>
                                            <p:cond delay="0"/>
                                          </p:stCondLst>
                                        </p:cTn>
                                        <p:tgtEl>
                                          <p:spTgt spid="7"/>
                                        </p:tgtEl>
                                        <p:attrNameLst>
                                          <p:attrName>style.visibility</p:attrName>
                                        </p:attrNameLst>
                                      </p:cBhvr>
                                      <p:to>
                                        <p:strVal val="visible"/>
                                      </p:to>
                                    </p:set>
                                    <p:animEffect transition="in" filter="diamond(in)">
                                      <p:cBhvr>
                                        <p:cTn id="94" dur="3500"/>
                                        <p:tgtEl>
                                          <p:spTgt spid="7"/>
                                        </p:tgtEl>
                                      </p:cBhvr>
                                    </p:animEffect>
                                  </p:childTnLst>
                                </p:cTn>
                              </p:par>
                              <p:par>
                                <p:cTn id="95" presetID="2" presetClass="entr" presetSubtype="9" fill="hold" grpId="0" nodeType="withEffect">
                                  <p:stCondLst>
                                    <p:cond delay="0"/>
                                  </p:stCondLst>
                                  <p:childTnLst>
                                    <p:set>
                                      <p:cBhvr>
                                        <p:cTn id="96" dur="1" fill="hold">
                                          <p:stCondLst>
                                            <p:cond delay="0"/>
                                          </p:stCondLst>
                                        </p:cTn>
                                        <p:tgtEl>
                                          <p:spTgt spid="8"/>
                                        </p:tgtEl>
                                        <p:attrNameLst>
                                          <p:attrName>style.visibility</p:attrName>
                                        </p:attrNameLst>
                                      </p:cBhvr>
                                      <p:to>
                                        <p:strVal val="visible"/>
                                      </p:to>
                                    </p:set>
                                    <p:anim calcmode="lin" valueType="num">
                                      <p:cBhvr additive="base">
                                        <p:cTn id="97" dur="3500" fill="hold"/>
                                        <p:tgtEl>
                                          <p:spTgt spid="8"/>
                                        </p:tgtEl>
                                        <p:attrNameLst>
                                          <p:attrName>ppt_x</p:attrName>
                                        </p:attrNameLst>
                                      </p:cBhvr>
                                      <p:tavLst>
                                        <p:tav tm="0">
                                          <p:val>
                                            <p:strVal val="0-#ppt_w/2"/>
                                          </p:val>
                                        </p:tav>
                                        <p:tav tm="100000">
                                          <p:val>
                                            <p:strVal val="#ppt_x"/>
                                          </p:val>
                                        </p:tav>
                                      </p:tavLst>
                                    </p:anim>
                                    <p:anim calcmode="lin" valueType="num">
                                      <p:cBhvr additive="base">
                                        <p:cTn id="98" dur="3500" fill="hold"/>
                                        <p:tgtEl>
                                          <p:spTgt spid="8"/>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
                                        </p:tgtEl>
                                        <p:attrNameLst>
                                          <p:attrName>style.visibility</p:attrName>
                                        </p:attrNameLst>
                                      </p:cBhvr>
                                      <p:to>
                                        <p:strVal val="visible"/>
                                      </p:to>
                                    </p:set>
                                    <p:anim calcmode="lin" valueType="num">
                                      <p:cBhvr>
                                        <p:cTn id="101" dur="3500" fill="hold"/>
                                        <p:tgtEl>
                                          <p:spTgt spid="8"/>
                                        </p:tgtEl>
                                        <p:attrNameLst>
                                          <p:attrName>ppt_w</p:attrName>
                                        </p:attrNameLst>
                                      </p:cBhvr>
                                      <p:tavLst>
                                        <p:tav tm="0" fmla="#ppt_w*sin(2.5*pi*$)">
                                          <p:val>
                                            <p:fltVal val="0"/>
                                          </p:val>
                                        </p:tav>
                                        <p:tav tm="100000">
                                          <p:val>
                                            <p:fltVal val="1"/>
                                          </p:val>
                                        </p:tav>
                                      </p:tavLst>
                                    </p:anim>
                                    <p:anim calcmode="lin" valueType="num">
                                      <p:cBhvr>
                                        <p:cTn id="102" dur="3500" fill="hold"/>
                                        <p:tgtEl>
                                          <p:spTgt spid="8"/>
                                        </p:tgtEl>
                                        <p:attrNameLst>
                                          <p:attrName>ppt_h</p:attrName>
                                        </p:attrNameLst>
                                      </p:cBhvr>
                                      <p:tavLst>
                                        <p:tav tm="0">
                                          <p:val>
                                            <p:strVal val="#ppt_h"/>
                                          </p:val>
                                        </p:tav>
                                        <p:tav tm="100000">
                                          <p:val>
                                            <p:strVal val="#ppt_h"/>
                                          </p:val>
                                        </p:tav>
                                      </p:tavLst>
                                    </p:anim>
                                  </p:childTnLst>
                                </p:cTn>
                              </p:par>
                              <p:par>
                                <p:cTn id="103" presetID="2" presetClass="exit" presetSubtype="8" fill="hold" grpId="2" nodeType="withEffect">
                                  <p:stCondLst>
                                    <p:cond delay="0"/>
                                  </p:stCondLst>
                                  <p:childTnLst>
                                    <p:anim calcmode="lin" valueType="num">
                                      <p:cBhvr additive="base">
                                        <p:cTn id="104" dur="3500"/>
                                        <p:tgtEl>
                                          <p:spTgt spid="8"/>
                                        </p:tgtEl>
                                        <p:attrNameLst>
                                          <p:attrName>ppt_x</p:attrName>
                                        </p:attrNameLst>
                                      </p:cBhvr>
                                      <p:tavLst>
                                        <p:tav tm="0">
                                          <p:val>
                                            <p:strVal val="ppt_x"/>
                                          </p:val>
                                        </p:tav>
                                        <p:tav tm="100000">
                                          <p:val>
                                            <p:strVal val="0-ppt_w/2"/>
                                          </p:val>
                                        </p:tav>
                                      </p:tavLst>
                                    </p:anim>
                                    <p:anim calcmode="lin" valueType="num">
                                      <p:cBhvr additive="base">
                                        <p:cTn id="105" dur="3500"/>
                                        <p:tgtEl>
                                          <p:spTgt spid="8"/>
                                        </p:tgtEl>
                                        <p:attrNameLst>
                                          <p:attrName>ppt_y</p:attrName>
                                        </p:attrNameLst>
                                      </p:cBhvr>
                                      <p:tavLst>
                                        <p:tav tm="0">
                                          <p:val>
                                            <p:strVal val="ppt_y"/>
                                          </p:val>
                                        </p:tav>
                                        <p:tav tm="100000">
                                          <p:val>
                                            <p:strVal val="ppt_y"/>
                                          </p:val>
                                        </p:tav>
                                      </p:tavLst>
                                    </p:anim>
                                    <p:set>
                                      <p:cBhvr>
                                        <p:cTn id="106" dur="1" fill="hold">
                                          <p:stCondLst>
                                            <p:cond delay="3499"/>
                                          </p:stCondLst>
                                        </p:cTn>
                                        <p:tgtEl>
                                          <p:spTgt spid="8"/>
                                        </p:tgtEl>
                                        <p:attrNameLst>
                                          <p:attrName>style.visibility</p:attrName>
                                        </p:attrNameLst>
                                      </p:cBhvr>
                                      <p:to>
                                        <p:strVal val="hidden"/>
                                      </p:to>
                                    </p:set>
                                  </p:childTnLst>
                                </p:cTn>
                              </p:par>
                              <p:par>
                                <p:cTn id="107" presetID="8" presetClass="entr" presetSubtype="16" fill="hold" grpId="3" nodeType="withEffect">
                                  <p:stCondLst>
                                    <p:cond delay="0"/>
                                  </p:stCondLst>
                                  <p:childTnLst>
                                    <p:set>
                                      <p:cBhvr>
                                        <p:cTn id="108" dur="1" fill="hold">
                                          <p:stCondLst>
                                            <p:cond delay="0"/>
                                          </p:stCondLst>
                                        </p:cTn>
                                        <p:tgtEl>
                                          <p:spTgt spid="8"/>
                                        </p:tgtEl>
                                        <p:attrNameLst>
                                          <p:attrName>style.visibility</p:attrName>
                                        </p:attrNameLst>
                                      </p:cBhvr>
                                      <p:to>
                                        <p:strVal val="visible"/>
                                      </p:to>
                                    </p:set>
                                    <p:animEffect transition="in" filter="diamond(in)">
                                      <p:cBhvr>
                                        <p:cTn id="109" dur="3500"/>
                                        <p:tgtEl>
                                          <p:spTgt spid="8"/>
                                        </p:tgtEl>
                                      </p:cBhvr>
                                    </p:animEffect>
                                  </p:childTnLst>
                                </p:cTn>
                              </p:par>
                              <p:par>
                                <p:cTn id="110" presetID="2" presetClass="entr" presetSubtype="9" fill="hold" grpId="0" nodeType="withEffect">
                                  <p:stCondLst>
                                    <p:cond delay="0"/>
                                  </p:stCondLst>
                                  <p:childTnLst>
                                    <p:set>
                                      <p:cBhvr>
                                        <p:cTn id="111" dur="1" fill="hold">
                                          <p:stCondLst>
                                            <p:cond delay="0"/>
                                          </p:stCondLst>
                                        </p:cTn>
                                        <p:tgtEl>
                                          <p:spTgt spid="10"/>
                                        </p:tgtEl>
                                        <p:attrNameLst>
                                          <p:attrName>style.visibility</p:attrName>
                                        </p:attrNameLst>
                                      </p:cBhvr>
                                      <p:to>
                                        <p:strVal val="visible"/>
                                      </p:to>
                                    </p:set>
                                    <p:anim calcmode="lin" valueType="num">
                                      <p:cBhvr additive="base">
                                        <p:cTn id="112" dur="3500" fill="hold"/>
                                        <p:tgtEl>
                                          <p:spTgt spid="10"/>
                                        </p:tgtEl>
                                        <p:attrNameLst>
                                          <p:attrName>ppt_x</p:attrName>
                                        </p:attrNameLst>
                                      </p:cBhvr>
                                      <p:tavLst>
                                        <p:tav tm="0">
                                          <p:val>
                                            <p:strVal val="0-#ppt_w/2"/>
                                          </p:val>
                                        </p:tav>
                                        <p:tav tm="100000">
                                          <p:val>
                                            <p:strVal val="#ppt_x"/>
                                          </p:val>
                                        </p:tav>
                                      </p:tavLst>
                                    </p:anim>
                                    <p:anim calcmode="lin" valueType="num">
                                      <p:cBhvr additive="base">
                                        <p:cTn id="113" dur="3500" fill="hold"/>
                                        <p:tgtEl>
                                          <p:spTgt spid="10"/>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10"/>
                                        </p:tgtEl>
                                        <p:attrNameLst>
                                          <p:attrName>style.visibility</p:attrName>
                                        </p:attrNameLst>
                                      </p:cBhvr>
                                      <p:to>
                                        <p:strVal val="visible"/>
                                      </p:to>
                                    </p:set>
                                    <p:anim calcmode="lin" valueType="num">
                                      <p:cBhvr>
                                        <p:cTn id="116" dur="3500" fill="hold"/>
                                        <p:tgtEl>
                                          <p:spTgt spid="10"/>
                                        </p:tgtEl>
                                        <p:attrNameLst>
                                          <p:attrName>ppt_w</p:attrName>
                                        </p:attrNameLst>
                                      </p:cBhvr>
                                      <p:tavLst>
                                        <p:tav tm="0" fmla="#ppt_w*sin(2.5*pi*$)">
                                          <p:val>
                                            <p:fltVal val="0"/>
                                          </p:val>
                                        </p:tav>
                                        <p:tav tm="100000">
                                          <p:val>
                                            <p:fltVal val="1"/>
                                          </p:val>
                                        </p:tav>
                                      </p:tavLst>
                                    </p:anim>
                                    <p:anim calcmode="lin" valueType="num">
                                      <p:cBhvr>
                                        <p:cTn id="117" dur="3500" fill="hold"/>
                                        <p:tgtEl>
                                          <p:spTgt spid="10"/>
                                        </p:tgtEl>
                                        <p:attrNameLst>
                                          <p:attrName>ppt_h</p:attrName>
                                        </p:attrNameLst>
                                      </p:cBhvr>
                                      <p:tavLst>
                                        <p:tav tm="0">
                                          <p:val>
                                            <p:strVal val="#ppt_h"/>
                                          </p:val>
                                        </p:tav>
                                        <p:tav tm="100000">
                                          <p:val>
                                            <p:strVal val="#ppt_h"/>
                                          </p:val>
                                        </p:tav>
                                      </p:tavLst>
                                    </p:anim>
                                  </p:childTnLst>
                                </p:cTn>
                              </p:par>
                              <p:par>
                                <p:cTn id="118" presetID="2" presetClass="exit" presetSubtype="8" fill="hold" grpId="2" nodeType="withEffect">
                                  <p:stCondLst>
                                    <p:cond delay="0"/>
                                  </p:stCondLst>
                                  <p:childTnLst>
                                    <p:anim calcmode="lin" valueType="num">
                                      <p:cBhvr additive="base">
                                        <p:cTn id="119" dur="3500"/>
                                        <p:tgtEl>
                                          <p:spTgt spid="10"/>
                                        </p:tgtEl>
                                        <p:attrNameLst>
                                          <p:attrName>ppt_x</p:attrName>
                                        </p:attrNameLst>
                                      </p:cBhvr>
                                      <p:tavLst>
                                        <p:tav tm="0">
                                          <p:val>
                                            <p:strVal val="ppt_x"/>
                                          </p:val>
                                        </p:tav>
                                        <p:tav tm="100000">
                                          <p:val>
                                            <p:strVal val="0-ppt_w/2"/>
                                          </p:val>
                                        </p:tav>
                                      </p:tavLst>
                                    </p:anim>
                                    <p:anim calcmode="lin" valueType="num">
                                      <p:cBhvr additive="base">
                                        <p:cTn id="120" dur="3500"/>
                                        <p:tgtEl>
                                          <p:spTgt spid="10"/>
                                        </p:tgtEl>
                                        <p:attrNameLst>
                                          <p:attrName>ppt_y</p:attrName>
                                        </p:attrNameLst>
                                      </p:cBhvr>
                                      <p:tavLst>
                                        <p:tav tm="0">
                                          <p:val>
                                            <p:strVal val="ppt_y"/>
                                          </p:val>
                                        </p:tav>
                                        <p:tav tm="100000">
                                          <p:val>
                                            <p:strVal val="ppt_y"/>
                                          </p:val>
                                        </p:tav>
                                      </p:tavLst>
                                    </p:anim>
                                    <p:set>
                                      <p:cBhvr>
                                        <p:cTn id="121" dur="1" fill="hold">
                                          <p:stCondLst>
                                            <p:cond delay="3499"/>
                                          </p:stCondLst>
                                        </p:cTn>
                                        <p:tgtEl>
                                          <p:spTgt spid="10"/>
                                        </p:tgtEl>
                                        <p:attrNameLst>
                                          <p:attrName>style.visibility</p:attrName>
                                        </p:attrNameLst>
                                      </p:cBhvr>
                                      <p:to>
                                        <p:strVal val="hidden"/>
                                      </p:to>
                                    </p:set>
                                  </p:childTnLst>
                                </p:cTn>
                              </p:par>
                              <p:par>
                                <p:cTn id="122" presetID="8" presetClass="entr" presetSubtype="16" fill="hold" grpId="3"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diamond(in)">
                                      <p:cBhvr>
                                        <p:cTn id="124" dur="3500"/>
                                        <p:tgtEl>
                                          <p:spTgt spid="10"/>
                                        </p:tgtEl>
                                      </p:cBhvr>
                                    </p:animEffect>
                                  </p:childTnLst>
                                </p:cTn>
                              </p:par>
                              <p:par>
                                <p:cTn id="125" presetID="2" presetClass="entr" presetSubtype="9" fill="hold" grpId="0" nodeType="withEffect">
                                  <p:stCondLst>
                                    <p:cond delay="0"/>
                                  </p:stCondLst>
                                  <p:childTnLst>
                                    <p:set>
                                      <p:cBhvr>
                                        <p:cTn id="126" dur="1" fill="hold">
                                          <p:stCondLst>
                                            <p:cond delay="0"/>
                                          </p:stCondLst>
                                        </p:cTn>
                                        <p:tgtEl>
                                          <p:spTgt spid="9"/>
                                        </p:tgtEl>
                                        <p:attrNameLst>
                                          <p:attrName>style.visibility</p:attrName>
                                        </p:attrNameLst>
                                      </p:cBhvr>
                                      <p:to>
                                        <p:strVal val="visible"/>
                                      </p:to>
                                    </p:set>
                                    <p:anim calcmode="lin" valueType="num">
                                      <p:cBhvr additive="base">
                                        <p:cTn id="127" dur="3500" fill="hold"/>
                                        <p:tgtEl>
                                          <p:spTgt spid="9"/>
                                        </p:tgtEl>
                                        <p:attrNameLst>
                                          <p:attrName>ppt_x</p:attrName>
                                        </p:attrNameLst>
                                      </p:cBhvr>
                                      <p:tavLst>
                                        <p:tav tm="0">
                                          <p:val>
                                            <p:strVal val="0-#ppt_w/2"/>
                                          </p:val>
                                        </p:tav>
                                        <p:tav tm="100000">
                                          <p:val>
                                            <p:strVal val="#ppt_x"/>
                                          </p:val>
                                        </p:tav>
                                      </p:tavLst>
                                    </p:anim>
                                    <p:anim calcmode="lin" valueType="num">
                                      <p:cBhvr additive="base">
                                        <p:cTn id="128" dur="3500" fill="hold"/>
                                        <p:tgtEl>
                                          <p:spTgt spid="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9"/>
                                        </p:tgtEl>
                                        <p:attrNameLst>
                                          <p:attrName>style.visibility</p:attrName>
                                        </p:attrNameLst>
                                      </p:cBhvr>
                                      <p:to>
                                        <p:strVal val="visible"/>
                                      </p:to>
                                    </p:set>
                                    <p:anim calcmode="lin" valueType="num">
                                      <p:cBhvr>
                                        <p:cTn id="131" dur="3500" fill="hold"/>
                                        <p:tgtEl>
                                          <p:spTgt spid="9"/>
                                        </p:tgtEl>
                                        <p:attrNameLst>
                                          <p:attrName>ppt_w</p:attrName>
                                        </p:attrNameLst>
                                      </p:cBhvr>
                                      <p:tavLst>
                                        <p:tav tm="0" fmla="#ppt_w*sin(2.5*pi*$)">
                                          <p:val>
                                            <p:fltVal val="0"/>
                                          </p:val>
                                        </p:tav>
                                        <p:tav tm="100000">
                                          <p:val>
                                            <p:fltVal val="1"/>
                                          </p:val>
                                        </p:tav>
                                      </p:tavLst>
                                    </p:anim>
                                    <p:anim calcmode="lin" valueType="num">
                                      <p:cBhvr>
                                        <p:cTn id="132" dur="3500" fill="hold"/>
                                        <p:tgtEl>
                                          <p:spTgt spid="9"/>
                                        </p:tgtEl>
                                        <p:attrNameLst>
                                          <p:attrName>ppt_h</p:attrName>
                                        </p:attrNameLst>
                                      </p:cBhvr>
                                      <p:tavLst>
                                        <p:tav tm="0">
                                          <p:val>
                                            <p:strVal val="#ppt_h"/>
                                          </p:val>
                                        </p:tav>
                                        <p:tav tm="100000">
                                          <p:val>
                                            <p:strVal val="#ppt_h"/>
                                          </p:val>
                                        </p:tav>
                                      </p:tavLst>
                                    </p:anim>
                                  </p:childTnLst>
                                </p:cTn>
                              </p:par>
                              <p:par>
                                <p:cTn id="133" presetID="2" presetClass="exit" presetSubtype="8" fill="hold" grpId="2" nodeType="withEffect">
                                  <p:stCondLst>
                                    <p:cond delay="0"/>
                                  </p:stCondLst>
                                  <p:childTnLst>
                                    <p:anim calcmode="lin" valueType="num">
                                      <p:cBhvr additive="base">
                                        <p:cTn id="134" dur="3500"/>
                                        <p:tgtEl>
                                          <p:spTgt spid="9"/>
                                        </p:tgtEl>
                                        <p:attrNameLst>
                                          <p:attrName>ppt_x</p:attrName>
                                        </p:attrNameLst>
                                      </p:cBhvr>
                                      <p:tavLst>
                                        <p:tav tm="0">
                                          <p:val>
                                            <p:strVal val="ppt_x"/>
                                          </p:val>
                                        </p:tav>
                                        <p:tav tm="100000">
                                          <p:val>
                                            <p:strVal val="0-ppt_w/2"/>
                                          </p:val>
                                        </p:tav>
                                      </p:tavLst>
                                    </p:anim>
                                    <p:anim calcmode="lin" valueType="num">
                                      <p:cBhvr additive="base">
                                        <p:cTn id="135" dur="3500"/>
                                        <p:tgtEl>
                                          <p:spTgt spid="9"/>
                                        </p:tgtEl>
                                        <p:attrNameLst>
                                          <p:attrName>ppt_y</p:attrName>
                                        </p:attrNameLst>
                                      </p:cBhvr>
                                      <p:tavLst>
                                        <p:tav tm="0">
                                          <p:val>
                                            <p:strVal val="ppt_y"/>
                                          </p:val>
                                        </p:tav>
                                        <p:tav tm="100000">
                                          <p:val>
                                            <p:strVal val="ppt_y"/>
                                          </p:val>
                                        </p:tav>
                                      </p:tavLst>
                                    </p:anim>
                                    <p:set>
                                      <p:cBhvr>
                                        <p:cTn id="136" dur="1" fill="hold">
                                          <p:stCondLst>
                                            <p:cond delay="3499"/>
                                          </p:stCondLst>
                                        </p:cTn>
                                        <p:tgtEl>
                                          <p:spTgt spid="9"/>
                                        </p:tgtEl>
                                        <p:attrNameLst>
                                          <p:attrName>style.visibility</p:attrName>
                                        </p:attrNameLst>
                                      </p:cBhvr>
                                      <p:to>
                                        <p:strVal val="hidden"/>
                                      </p:to>
                                    </p:set>
                                  </p:childTnLst>
                                </p:cTn>
                              </p:par>
                              <p:par>
                                <p:cTn id="137" presetID="8" presetClass="entr" presetSubtype="16" fill="hold" grpId="3" nodeType="withEffect">
                                  <p:stCondLst>
                                    <p:cond delay="0"/>
                                  </p:stCondLst>
                                  <p:childTnLst>
                                    <p:set>
                                      <p:cBhvr>
                                        <p:cTn id="138" dur="1" fill="hold">
                                          <p:stCondLst>
                                            <p:cond delay="0"/>
                                          </p:stCondLst>
                                        </p:cTn>
                                        <p:tgtEl>
                                          <p:spTgt spid="9"/>
                                        </p:tgtEl>
                                        <p:attrNameLst>
                                          <p:attrName>style.visibility</p:attrName>
                                        </p:attrNameLst>
                                      </p:cBhvr>
                                      <p:to>
                                        <p:strVal val="visible"/>
                                      </p:to>
                                    </p:set>
                                    <p:animEffect transition="in" filter="diamond(in)">
                                      <p:cBhvr>
                                        <p:cTn id="139" dur="3500"/>
                                        <p:tgtEl>
                                          <p:spTgt spid="9"/>
                                        </p:tgtEl>
                                      </p:cBhvr>
                                    </p:animEffect>
                                  </p:childTnLst>
                                </p:cTn>
                              </p:par>
                              <p:par>
                                <p:cTn id="140" presetID="2" presetClass="entr" presetSubtype="9" fill="hold" grpId="0" nodeType="withEffect">
                                  <p:stCondLst>
                                    <p:cond delay="0"/>
                                  </p:stCondLst>
                                  <p:childTnLst>
                                    <p:set>
                                      <p:cBhvr>
                                        <p:cTn id="141" dur="1" fill="hold">
                                          <p:stCondLst>
                                            <p:cond delay="0"/>
                                          </p:stCondLst>
                                        </p:cTn>
                                        <p:tgtEl>
                                          <p:spTgt spid="13"/>
                                        </p:tgtEl>
                                        <p:attrNameLst>
                                          <p:attrName>style.visibility</p:attrName>
                                        </p:attrNameLst>
                                      </p:cBhvr>
                                      <p:to>
                                        <p:strVal val="visible"/>
                                      </p:to>
                                    </p:set>
                                    <p:anim calcmode="lin" valueType="num">
                                      <p:cBhvr additive="base">
                                        <p:cTn id="142" dur="3500" fill="hold"/>
                                        <p:tgtEl>
                                          <p:spTgt spid="13"/>
                                        </p:tgtEl>
                                        <p:attrNameLst>
                                          <p:attrName>ppt_x</p:attrName>
                                        </p:attrNameLst>
                                      </p:cBhvr>
                                      <p:tavLst>
                                        <p:tav tm="0">
                                          <p:val>
                                            <p:strVal val="0-#ppt_w/2"/>
                                          </p:val>
                                        </p:tav>
                                        <p:tav tm="100000">
                                          <p:val>
                                            <p:strVal val="#ppt_x"/>
                                          </p:val>
                                        </p:tav>
                                      </p:tavLst>
                                    </p:anim>
                                    <p:anim calcmode="lin" valueType="num">
                                      <p:cBhvr additive="base">
                                        <p:cTn id="143" dur="3500" fill="hold"/>
                                        <p:tgtEl>
                                          <p:spTgt spid="13"/>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13"/>
                                        </p:tgtEl>
                                        <p:attrNameLst>
                                          <p:attrName>style.visibility</p:attrName>
                                        </p:attrNameLst>
                                      </p:cBhvr>
                                      <p:to>
                                        <p:strVal val="visible"/>
                                      </p:to>
                                    </p:set>
                                    <p:anim calcmode="lin" valueType="num">
                                      <p:cBhvr>
                                        <p:cTn id="146" dur="3500" fill="hold"/>
                                        <p:tgtEl>
                                          <p:spTgt spid="13"/>
                                        </p:tgtEl>
                                        <p:attrNameLst>
                                          <p:attrName>ppt_w</p:attrName>
                                        </p:attrNameLst>
                                      </p:cBhvr>
                                      <p:tavLst>
                                        <p:tav tm="0" fmla="#ppt_w*sin(2.5*pi*$)">
                                          <p:val>
                                            <p:fltVal val="0"/>
                                          </p:val>
                                        </p:tav>
                                        <p:tav tm="100000">
                                          <p:val>
                                            <p:fltVal val="1"/>
                                          </p:val>
                                        </p:tav>
                                      </p:tavLst>
                                    </p:anim>
                                    <p:anim calcmode="lin" valueType="num">
                                      <p:cBhvr>
                                        <p:cTn id="147" dur="3500" fill="hold"/>
                                        <p:tgtEl>
                                          <p:spTgt spid="13"/>
                                        </p:tgtEl>
                                        <p:attrNameLst>
                                          <p:attrName>ppt_h</p:attrName>
                                        </p:attrNameLst>
                                      </p:cBhvr>
                                      <p:tavLst>
                                        <p:tav tm="0">
                                          <p:val>
                                            <p:strVal val="#ppt_h"/>
                                          </p:val>
                                        </p:tav>
                                        <p:tav tm="100000">
                                          <p:val>
                                            <p:strVal val="#ppt_h"/>
                                          </p:val>
                                        </p:tav>
                                      </p:tavLst>
                                    </p:anim>
                                  </p:childTnLst>
                                </p:cTn>
                              </p:par>
                              <p:par>
                                <p:cTn id="148" presetID="2" presetClass="exit" presetSubtype="8" fill="hold" grpId="2" nodeType="withEffect">
                                  <p:stCondLst>
                                    <p:cond delay="0"/>
                                  </p:stCondLst>
                                  <p:childTnLst>
                                    <p:anim calcmode="lin" valueType="num">
                                      <p:cBhvr additive="base">
                                        <p:cTn id="149" dur="3500"/>
                                        <p:tgtEl>
                                          <p:spTgt spid="13"/>
                                        </p:tgtEl>
                                        <p:attrNameLst>
                                          <p:attrName>ppt_x</p:attrName>
                                        </p:attrNameLst>
                                      </p:cBhvr>
                                      <p:tavLst>
                                        <p:tav tm="0">
                                          <p:val>
                                            <p:strVal val="ppt_x"/>
                                          </p:val>
                                        </p:tav>
                                        <p:tav tm="100000">
                                          <p:val>
                                            <p:strVal val="0-ppt_w/2"/>
                                          </p:val>
                                        </p:tav>
                                      </p:tavLst>
                                    </p:anim>
                                    <p:anim calcmode="lin" valueType="num">
                                      <p:cBhvr additive="base">
                                        <p:cTn id="150" dur="3500"/>
                                        <p:tgtEl>
                                          <p:spTgt spid="13"/>
                                        </p:tgtEl>
                                        <p:attrNameLst>
                                          <p:attrName>ppt_y</p:attrName>
                                        </p:attrNameLst>
                                      </p:cBhvr>
                                      <p:tavLst>
                                        <p:tav tm="0">
                                          <p:val>
                                            <p:strVal val="ppt_y"/>
                                          </p:val>
                                        </p:tav>
                                        <p:tav tm="100000">
                                          <p:val>
                                            <p:strVal val="ppt_y"/>
                                          </p:val>
                                        </p:tav>
                                      </p:tavLst>
                                    </p:anim>
                                    <p:set>
                                      <p:cBhvr>
                                        <p:cTn id="151" dur="1" fill="hold">
                                          <p:stCondLst>
                                            <p:cond delay="3499"/>
                                          </p:stCondLst>
                                        </p:cTn>
                                        <p:tgtEl>
                                          <p:spTgt spid="13"/>
                                        </p:tgtEl>
                                        <p:attrNameLst>
                                          <p:attrName>style.visibility</p:attrName>
                                        </p:attrNameLst>
                                      </p:cBhvr>
                                      <p:to>
                                        <p:strVal val="hidden"/>
                                      </p:to>
                                    </p:set>
                                  </p:childTnLst>
                                </p:cTn>
                              </p:par>
                              <p:par>
                                <p:cTn id="152" presetID="8" presetClass="entr" presetSubtype="16" fill="hold" grpId="3" nodeType="withEffect">
                                  <p:stCondLst>
                                    <p:cond delay="0"/>
                                  </p:stCondLst>
                                  <p:childTnLst>
                                    <p:set>
                                      <p:cBhvr>
                                        <p:cTn id="153" dur="1" fill="hold">
                                          <p:stCondLst>
                                            <p:cond delay="0"/>
                                          </p:stCondLst>
                                        </p:cTn>
                                        <p:tgtEl>
                                          <p:spTgt spid="13"/>
                                        </p:tgtEl>
                                        <p:attrNameLst>
                                          <p:attrName>style.visibility</p:attrName>
                                        </p:attrNameLst>
                                      </p:cBhvr>
                                      <p:to>
                                        <p:strVal val="visible"/>
                                      </p:to>
                                    </p:set>
                                    <p:animEffect transition="in" filter="diamond(in)">
                                      <p:cBhvr>
                                        <p:cTn id="154" dur="3500"/>
                                        <p:tgtEl>
                                          <p:spTgt spid="13"/>
                                        </p:tgtEl>
                                      </p:cBhvr>
                                    </p:animEffect>
                                  </p:childTnLst>
                                </p:cTn>
                              </p:par>
                              <p:par>
                                <p:cTn id="155" presetID="2" presetClass="entr" presetSubtype="9" fill="hold" grpId="0" nodeType="withEffect">
                                  <p:stCondLst>
                                    <p:cond delay="0"/>
                                  </p:stCondLst>
                                  <p:childTnLst>
                                    <p:set>
                                      <p:cBhvr>
                                        <p:cTn id="156" dur="1" fill="hold">
                                          <p:stCondLst>
                                            <p:cond delay="0"/>
                                          </p:stCondLst>
                                        </p:cTn>
                                        <p:tgtEl>
                                          <p:spTgt spid="17"/>
                                        </p:tgtEl>
                                        <p:attrNameLst>
                                          <p:attrName>style.visibility</p:attrName>
                                        </p:attrNameLst>
                                      </p:cBhvr>
                                      <p:to>
                                        <p:strVal val="visible"/>
                                      </p:to>
                                    </p:set>
                                    <p:anim calcmode="lin" valueType="num">
                                      <p:cBhvr additive="base">
                                        <p:cTn id="157" dur="3500" fill="hold"/>
                                        <p:tgtEl>
                                          <p:spTgt spid="17"/>
                                        </p:tgtEl>
                                        <p:attrNameLst>
                                          <p:attrName>ppt_x</p:attrName>
                                        </p:attrNameLst>
                                      </p:cBhvr>
                                      <p:tavLst>
                                        <p:tav tm="0">
                                          <p:val>
                                            <p:strVal val="0-#ppt_w/2"/>
                                          </p:val>
                                        </p:tav>
                                        <p:tav tm="100000">
                                          <p:val>
                                            <p:strVal val="#ppt_x"/>
                                          </p:val>
                                        </p:tav>
                                      </p:tavLst>
                                    </p:anim>
                                    <p:anim calcmode="lin" valueType="num">
                                      <p:cBhvr additive="base">
                                        <p:cTn id="158" dur="3500" fill="hold"/>
                                        <p:tgtEl>
                                          <p:spTgt spid="17"/>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17"/>
                                        </p:tgtEl>
                                        <p:attrNameLst>
                                          <p:attrName>style.visibility</p:attrName>
                                        </p:attrNameLst>
                                      </p:cBhvr>
                                      <p:to>
                                        <p:strVal val="visible"/>
                                      </p:to>
                                    </p:set>
                                    <p:anim calcmode="lin" valueType="num">
                                      <p:cBhvr>
                                        <p:cTn id="161" dur="3500" fill="hold"/>
                                        <p:tgtEl>
                                          <p:spTgt spid="17"/>
                                        </p:tgtEl>
                                        <p:attrNameLst>
                                          <p:attrName>ppt_w</p:attrName>
                                        </p:attrNameLst>
                                      </p:cBhvr>
                                      <p:tavLst>
                                        <p:tav tm="0" fmla="#ppt_w*sin(2.5*pi*$)">
                                          <p:val>
                                            <p:fltVal val="0"/>
                                          </p:val>
                                        </p:tav>
                                        <p:tav tm="100000">
                                          <p:val>
                                            <p:fltVal val="1"/>
                                          </p:val>
                                        </p:tav>
                                      </p:tavLst>
                                    </p:anim>
                                    <p:anim calcmode="lin" valueType="num">
                                      <p:cBhvr>
                                        <p:cTn id="162" dur="3500" fill="hold"/>
                                        <p:tgtEl>
                                          <p:spTgt spid="17"/>
                                        </p:tgtEl>
                                        <p:attrNameLst>
                                          <p:attrName>ppt_h</p:attrName>
                                        </p:attrNameLst>
                                      </p:cBhvr>
                                      <p:tavLst>
                                        <p:tav tm="0">
                                          <p:val>
                                            <p:strVal val="#ppt_h"/>
                                          </p:val>
                                        </p:tav>
                                        <p:tav tm="100000">
                                          <p:val>
                                            <p:strVal val="#ppt_h"/>
                                          </p:val>
                                        </p:tav>
                                      </p:tavLst>
                                    </p:anim>
                                  </p:childTnLst>
                                </p:cTn>
                              </p:par>
                              <p:par>
                                <p:cTn id="163" presetID="2" presetClass="exit" presetSubtype="8" fill="hold" grpId="2" nodeType="withEffect">
                                  <p:stCondLst>
                                    <p:cond delay="0"/>
                                  </p:stCondLst>
                                  <p:childTnLst>
                                    <p:anim calcmode="lin" valueType="num">
                                      <p:cBhvr additive="base">
                                        <p:cTn id="164" dur="3500"/>
                                        <p:tgtEl>
                                          <p:spTgt spid="17"/>
                                        </p:tgtEl>
                                        <p:attrNameLst>
                                          <p:attrName>ppt_x</p:attrName>
                                        </p:attrNameLst>
                                      </p:cBhvr>
                                      <p:tavLst>
                                        <p:tav tm="0">
                                          <p:val>
                                            <p:strVal val="ppt_x"/>
                                          </p:val>
                                        </p:tav>
                                        <p:tav tm="100000">
                                          <p:val>
                                            <p:strVal val="0-ppt_w/2"/>
                                          </p:val>
                                        </p:tav>
                                      </p:tavLst>
                                    </p:anim>
                                    <p:anim calcmode="lin" valueType="num">
                                      <p:cBhvr additive="base">
                                        <p:cTn id="165" dur="3500"/>
                                        <p:tgtEl>
                                          <p:spTgt spid="17"/>
                                        </p:tgtEl>
                                        <p:attrNameLst>
                                          <p:attrName>ppt_y</p:attrName>
                                        </p:attrNameLst>
                                      </p:cBhvr>
                                      <p:tavLst>
                                        <p:tav tm="0">
                                          <p:val>
                                            <p:strVal val="ppt_y"/>
                                          </p:val>
                                        </p:tav>
                                        <p:tav tm="100000">
                                          <p:val>
                                            <p:strVal val="ppt_y"/>
                                          </p:val>
                                        </p:tav>
                                      </p:tavLst>
                                    </p:anim>
                                    <p:set>
                                      <p:cBhvr>
                                        <p:cTn id="166" dur="1" fill="hold">
                                          <p:stCondLst>
                                            <p:cond delay="3499"/>
                                          </p:stCondLst>
                                        </p:cTn>
                                        <p:tgtEl>
                                          <p:spTgt spid="17"/>
                                        </p:tgtEl>
                                        <p:attrNameLst>
                                          <p:attrName>style.visibility</p:attrName>
                                        </p:attrNameLst>
                                      </p:cBhvr>
                                      <p:to>
                                        <p:strVal val="hidden"/>
                                      </p:to>
                                    </p:set>
                                  </p:childTnLst>
                                </p:cTn>
                              </p:par>
                              <p:par>
                                <p:cTn id="167" presetID="8" presetClass="entr" presetSubtype="16" fill="hold" grpId="3" nodeType="withEffect">
                                  <p:stCondLst>
                                    <p:cond delay="0"/>
                                  </p:stCondLst>
                                  <p:childTnLst>
                                    <p:set>
                                      <p:cBhvr>
                                        <p:cTn id="168" dur="1" fill="hold">
                                          <p:stCondLst>
                                            <p:cond delay="0"/>
                                          </p:stCondLst>
                                        </p:cTn>
                                        <p:tgtEl>
                                          <p:spTgt spid="17"/>
                                        </p:tgtEl>
                                        <p:attrNameLst>
                                          <p:attrName>style.visibility</p:attrName>
                                        </p:attrNameLst>
                                      </p:cBhvr>
                                      <p:to>
                                        <p:strVal val="visible"/>
                                      </p:to>
                                    </p:set>
                                    <p:animEffect transition="in" filter="diamond(in)">
                                      <p:cBhvr>
                                        <p:cTn id="169" dur="3500"/>
                                        <p:tgtEl>
                                          <p:spTgt spid="17"/>
                                        </p:tgtEl>
                                      </p:cBhvr>
                                    </p:animEffect>
                                  </p:childTnLst>
                                </p:cTn>
                              </p:par>
                              <p:par>
                                <p:cTn id="170" presetID="2" presetClass="entr" presetSubtype="9" fill="hold" grpId="0" nodeType="withEffect">
                                  <p:stCondLst>
                                    <p:cond delay="0"/>
                                  </p:stCondLst>
                                  <p:childTnLst>
                                    <p:set>
                                      <p:cBhvr>
                                        <p:cTn id="171" dur="1" fill="hold">
                                          <p:stCondLst>
                                            <p:cond delay="0"/>
                                          </p:stCondLst>
                                        </p:cTn>
                                        <p:tgtEl>
                                          <p:spTgt spid="16"/>
                                        </p:tgtEl>
                                        <p:attrNameLst>
                                          <p:attrName>style.visibility</p:attrName>
                                        </p:attrNameLst>
                                      </p:cBhvr>
                                      <p:to>
                                        <p:strVal val="visible"/>
                                      </p:to>
                                    </p:set>
                                    <p:anim calcmode="lin" valueType="num">
                                      <p:cBhvr additive="base">
                                        <p:cTn id="172" dur="3500" fill="hold"/>
                                        <p:tgtEl>
                                          <p:spTgt spid="16"/>
                                        </p:tgtEl>
                                        <p:attrNameLst>
                                          <p:attrName>ppt_x</p:attrName>
                                        </p:attrNameLst>
                                      </p:cBhvr>
                                      <p:tavLst>
                                        <p:tav tm="0">
                                          <p:val>
                                            <p:strVal val="0-#ppt_w/2"/>
                                          </p:val>
                                        </p:tav>
                                        <p:tav tm="100000">
                                          <p:val>
                                            <p:strVal val="#ppt_x"/>
                                          </p:val>
                                        </p:tav>
                                      </p:tavLst>
                                    </p:anim>
                                    <p:anim calcmode="lin" valueType="num">
                                      <p:cBhvr additive="base">
                                        <p:cTn id="173" dur="3500" fill="hold"/>
                                        <p:tgtEl>
                                          <p:spTgt spid="1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16"/>
                                        </p:tgtEl>
                                        <p:attrNameLst>
                                          <p:attrName>style.visibility</p:attrName>
                                        </p:attrNameLst>
                                      </p:cBhvr>
                                      <p:to>
                                        <p:strVal val="visible"/>
                                      </p:to>
                                    </p:set>
                                    <p:anim calcmode="lin" valueType="num">
                                      <p:cBhvr>
                                        <p:cTn id="176" dur="3500" fill="hold"/>
                                        <p:tgtEl>
                                          <p:spTgt spid="16"/>
                                        </p:tgtEl>
                                        <p:attrNameLst>
                                          <p:attrName>ppt_w</p:attrName>
                                        </p:attrNameLst>
                                      </p:cBhvr>
                                      <p:tavLst>
                                        <p:tav tm="0" fmla="#ppt_w*sin(2.5*pi*$)">
                                          <p:val>
                                            <p:fltVal val="0"/>
                                          </p:val>
                                        </p:tav>
                                        <p:tav tm="100000">
                                          <p:val>
                                            <p:fltVal val="1"/>
                                          </p:val>
                                        </p:tav>
                                      </p:tavLst>
                                    </p:anim>
                                    <p:anim calcmode="lin" valueType="num">
                                      <p:cBhvr>
                                        <p:cTn id="177" dur="3500" fill="hold"/>
                                        <p:tgtEl>
                                          <p:spTgt spid="16"/>
                                        </p:tgtEl>
                                        <p:attrNameLst>
                                          <p:attrName>ppt_h</p:attrName>
                                        </p:attrNameLst>
                                      </p:cBhvr>
                                      <p:tavLst>
                                        <p:tav tm="0">
                                          <p:val>
                                            <p:strVal val="#ppt_h"/>
                                          </p:val>
                                        </p:tav>
                                        <p:tav tm="100000">
                                          <p:val>
                                            <p:strVal val="#ppt_h"/>
                                          </p:val>
                                        </p:tav>
                                      </p:tavLst>
                                    </p:anim>
                                  </p:childTnLst>
                                </p:cTn>
                              </p:par>
                              <p:par>
                                <p:cTn id="178" presetID="2" presetClass="exit" presetSubtype="8" fill="hold" grpId="2" nodeType="withEffect">
                                  <p:stCondLst>
                                    <p:cond delay="0"/>
                                  </p:stCondLst>
                                  <p:childTnLst>
                                    <p:anim calcmode="lin" valueType="num">
                                      <p:cBhvr additive="base">
                                        <p:cTn id="179" dur="3500"/>
                                        <p:tgtEl>
                                          <p:spTgt spid="16"/>
                                        </p:tgtEl>
                                        <p:attrNameLst>
                                          <p:attrName>ppt_x</p:attrName>
                                        </p:attrNameLst>
                                      </p:cBhvr>
                                      <p:tavLst>
                                        <p:tav tm="0">
                                          <p:val>
                                            <p:strVal val="ppt_x"/>
                                          </p:val>
                                        </p:tav>
                                        <p:tav tm="100000">
                                          <p:val>
                                            <p:strVal val="0-ppt_w/2"/>
                                          </p:val>
                                        </p:tav>
                                      </p:tavLst>
                                    </p:anim>
                                    <p:anim calcmode="lin" valueType="num">
                                      <p:cBhvr additive="base">
                                        <p:cTn id="180" dur="3500"/>
                                        <p:tgtEl>
                                          <p:spTgt spid="16"/>
                                        </p:tgtEl>
                                        <p:attrNameLst>
                                          <p:attrName>ppt_y</p:attrName>
                                        </p:attrNameLst>
                                      </p:cBhvr>
                                      <p:tavLst>
                                        <p:tav tm="0">
                                          <p:val>
                                            <p:strVal val="ppt_y"/>
                                          </p:val>
                                        </p:tav>
                                        <p:tav tm="100000">
                                          <p:val>
                                            <p:strVal val="ppt_y"/>
                                          </p:val>
                                        </p:tav>
                                      </p:tavLst>
                                    </p:anim>
                                    <p:set>
                                      <p:cBhvr>
                                        <p:cTn id="181" dur="1" fill="hold">
                                          <p:stCondLst>
                                            <p:cond delay="3499"/>
                                          </p:stCondLst>
                                        </p:cTn>
                                        <p:tgtEl>
                                          <p:spTgt spid="16"/>
                                        </p:tgtEl>
                                        <p:attrNameLst>
                                          <p:attrName>style.visibility</p:attrName>
                                        </p:attrNameLst>
                                      </p:cBhvr>
                                      <p:to>
                                        <p:strVal val="hidden"/>
                                      </p:to>
                                    </p:set>
                                  </p:childTnLst>
                                </p:cTn>
                              </p:par>
                              <p:par>
                                <p:cTn id="182" presetID="8" presetClass="entr" presetSubtype="16" fill="hold" grpId="3" nodeType="withEffect">
                                  <p:stCondLst>
                                    <p:cond delay="0"/>
                                  </p:stCondLst>
                                  <p:childTnLst>
                                    <p:set>
                                      <p:cBhvr>
                                        <p:cTn id="183" dur="1" fill="hold">
                                          <p:stCondLst>
                                            <p:cond delay="0"/>
                                          </p:stCondLst>
                                        </p:cTn>
                                        <p:tgtEl>
                                          <p:spTgt spid="16"/>
                                        </p:tgtEl>
                                        <p:attrNameLst>
                                          <p:attrName>style.visibility</p:attrName>
                                        </p:attrNameLst>
                                      </p:cBhvr>
                                      <p:to>
                                        <p:strVal val="visible"/>
                                      </p:to>
                                    </p:set>
                                    <p:animEffect transition="in" filter="diamond(in)">
                                      <p:cBhvr>
                                        <p:cTn id="184" dur="3500"/>
                                        <p:tgtEl>
                                          <p:spTgt spid="16"/>
                                        </p:tgtEl>
                                      </p:cBhvr>
                                    </p:animEffect>
                                  </p:childTnLst>
                                </p:cTn>
                              </p:par>
                              <p:par>
                                <p:cTn id="185" presetID="2" presetClass="entr" presetSubtype="9"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3500" fill="hold"/>
                                        <p:tgtEl>
                                          <p:spTgt spid="20"/>
                                        </p:tgtEl>
                                        <p:attrNameLst>
                                          <p:attrName>ppt_x</p:attrName>
                                        </p:attrNameLst>
                                      </p:cBhvr>
                                      <p:tavLst>
                                        <p:tav tm="0">
                                          <p:val>
                                            <p:strVal val="0-#ppt_w/2"/>
                                          </p:val>
                                        </p:tav>
                                        <p:tav tm="100000">
                                          <p:val>
                                            <p:strVal val="#ppt_x"/>
                                          </p:val>
                                        </p:tav>
                                      </p:tavLst>
                                    </p:anim>
                                    <p:anim calcmode="lin" valueType="num">
                                      <p:cBhvr additive="base">
                                        <p:cTn id="188" dur="3500" fill="hold"/>
                                        <p:tgtEl>
                                          <p:spTgt spid="2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0"/>
                                        </p:tgtEl>
                                        <p:attrNameLst>
                                          <p:attrName>style.visibility</p:attrName>
                                        </p:attrNameLst>
                                      </p:cBhvr>
                                      <p:to>
                                        <p:strVal val="visible"/>
                                      </p:to>
                                    </p:set>
                                    <p:anim calcmode="lin" valueType="num">
                                      <p:cBhvr>
                                        <p:cTn id="191" dur="3500" fill="hold"/>
                                        <p:tgtEl>
                                          <p:spTgt spid="20"/>
                                        </p:tgtEl>
                                        <p:attrNameLst>
                                          <p:attrName>ppt_w</p:attrName>
                                        </p:attrNameLst>
                                      </p:cBhvr>
                                      <p:tavLst>
                                        <p:tav tm="0" fmla="#ppt_w*sin(2.5*pi*$)">
                                          <p:val>
                                            <p:fltVal val="0"/>
                                          </p:val>
                                        </p:tav>
                                        <p:tav tm="100000">
                                          <p:val>
                                            <p:fltVal val="1"/>
                                          </p:val>
                                        </p:tav>
                                      </p:tavLst>
                                    </p:anim>
                                    <p:anim calcmode="lin" valueType="num">
                                      <p:cBhvr>
                                        <p:cTn id="192" dur="3500" fill="hold"/>
                                        <p:tgtEl>
                                          <p:spTgt spid="20"/>
                                        </p:tgtEl>
                                        <p:attrNameLst>
                                          <p:attrName>ppt_h</p:attrName>
                                        </p:attrNameLst>
                                      </p:cBhvr>
                                      <p:tavLst>
                                        <p:tav tm="0">
                                          <p:val>
                                            <p:strVal val="#ppt_h"/>
                                          </p:val>
                                        </p:tav>
                                        <p:tav tm="100000">
                                          <p:val>
                                            <p:strVal val="#ppt_h"/>
                                          </p:val>
                                        </p:tav>
                                      </p:tavLst>
                                    </p:anim>
                                  </p:childTnLst>
                                </p:cTn>
                              </p:par>
                              <p:par>
                                <p:cTn id="193" presetID="2" presetClass="exit" presetSubtype="8" fill="hold" grpId="2" nodeType="withEffect">
                                  <p:stCondLst>
                                    <p:cond delay="0"/>
                                  </p:stCondLst>
                                  <p:childTnLst>
                                    <p:anim calcmode="lin" valueType="num">
                                      <p:cBhvr additive="base">
                                        <p:cTn id="194" dur="3500"/>
                                        <p:tgtEl>
                                          <p:spTgt spid="20"/>
                                        </p:tgtEl>
                                        <p:attrNameLst>
                                          <p:attrName>ppt_x</p:attrName>
                                        </p:attrNameLst>
                                      </p:cBhvr>
                                      <p:tavLst>
                                        <p:tav tm="0">
                                          <p:val>
                                            <p:strVal val="ppt_x"/>
                                          </p:val>
                                        </p:tav>
                                        <p:tav tm="100000">
                                          <p:val>
                                            <p:strVal val="0-ppt_w/2"/>
                                          </p:val>
                                        </p:tav>
                                      </p:tavLst>
                                    </p:anim>
                                    <p:anim calcmode="lin" valueType="num">
                                      <p:cBhvr additive="base">
                                        <p:cTn id="195" dur="3500"/>
                                        <p:tgtEl>
                                          <p:spTgt spid="20"/>
                                        </p:tgtEl>
                                        <p:attrNameLst>
                                          <p:attrName>ppt_y</p:attrName>
                                        </p:attrNameLst>
                                      </p:cBhvr>
                                      <p:tavLst>
                                        <p:tav tm="0">
                                          <p:val>
                                            <p:strVal val="ppt_y"/>
                                          </p:val>
                                        </p:tav>
                                        <p:tav tm="100000">
                                          <p:val>
                                            <p:strVal val="ppt_y"/>
                                          </p:val>
                                        </p:tav>
                                      </p:tavLst>
                                    </p:anim>
                                    <p:set>
                                      <p:cBhvr>
                                        <p:cTn id="196" dur="1" fill="hold">
                                          <p:stCondLst>
                                            <p:cond delay="3499"/>
                                          </p:stCondLst>
                                        </p:cTn>
                                        <p:tgtEl>
                                          <p:spTgt spid="20"/>
                                        </p:tgtEl>
                                        <p:attrNameLst>
                                          <p:attrName>style.visibility</p:attrName>
                                        </p:attrNameLst>
                                      </p:cBhvr>
                                      <p:to>
                                        <p:strVal val="hidden"/>
                                      </p:to>
                                    </p:set>
                                  </p:childTnLst>
                                </p:cTn>
                              </p:par>
                              <p:par>
                                <p:cTn id="197" presetID="8" presetClass="entr" presetSubtype="16" fill="hold" grpId="3" nodeType="withEffect">
                                  <p:stCondLst>
                                    <p:cond delay="0"/>
                                  </p:stCondLst>
                                  <p:childTnLst>
                                    <p:set>
                                      <p:cBhvr>
                                        <p:cTn id="198" dur="1" fill="hold">
                                          <p:stCondLst>
                                            <p:cond delay="0"/>
                                          </p:stCondLst>
                                        </p:cTn>
                                        <p:tgtEl>
                                          <p:spTgt spid="20"/>
                                        </p:tgtEl>
                                        <p:attrNameLst>
                                          <p:attrName>style.visibility</p:attrName>
                                        </p:attrNameLst>
                                      </p:cBhvr>
                                      <p:to>
                                        <p:strVal val="visible"/>
                                      </p:to>
                                    </p:set>
                                    <p:animEffect transition="in" filter="diamond(in)">
                                      <p:cBhvr>
                                        <p:cTn id="199" dur="3500"/>
                                        <p:tgtEl>
                                          <p:spTgt spid="20"/>
                                        </p:tgtEl>
                                      </p:cBhvr>
                                    </p:animEffect>
                                  </p:childTnLst>
                                </p:cTn>
                              </p:par>
                              <p:par>
                                <p:cTn id="200" presetID="2" presetClass="entr" presetSubtype="9" fill="hold" grpId="0" nodeType="withEffect">
                                  <p:stCondLst>
                                    <p:cond delay="0"/>
                                  </p:stCondLst>
                                  <p:childTnLst>
                                    <p:set>
                                      <p:cBhvr>
                                        <p:cTn id="201" dur="1" fill="hold">
                                          <p:stCondLst>
                                            <p:cond delay="0"/>
                                          </p:stCondLst>
                                        </p:cTn>
                                        <p:tgtEl>
                                          <p:spTgt spid="21"/>
                                        </p:tgtEl>
                                        <p:attrNameLst>
                                          <p:attrName>style.visibility</p:attrName>
                                        </p:attrNameLst>
                                      </p:cBhvr>
                                      <p:to>
                                        <p:strVal val="visible"/>
                                      </p:to>
                                    </p:set>
                                    <p:anim calcmode="lin" valueType="num">
                                      <p:cBhvr additive="base">
                                        <p:cTn id="202" dur="3500" fill="hold"/>
                                        <p:tgtEl>
                                          <p:spTgt spid="21"/>
                                        </p:tgtEl>
                                        <p:attrNameLst>
                                          <p:attrName>ppt_x</p:attrName>
                                        </p:attrNameLst>
                                      </p:cBhvr>
                                      <p:tavLst>
                                        <p:tav tm="0">
                                          <p:val>
                                            <p:strVal val="0-#ppt_w/2"/>
                                          </p:val>
                                        </p:tav>
                                        <p:tav tm="100000">
                                          <p:val>
                                            <p:strVal val="#ppt_x"/>
                                          </p:val>
                                        </p:tav>
                                      </p:tavLst>
                                    </p:anim>
                                    <p:anim calcmode="lin" valueType="num">
                                      <p:cBhvr additive="base">
                                        <p:cTn id="203" dur="3500" fill="hold"/>
                                        <p:tgtEl>
                                          <p:spTgt spid="21"/>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1"/>
                                        </p:tgtEl>
                                        <p:attrNameLst>
                                          <p:attrName>style.visibility</p:attrName>
                                        </p:attrNameLst>
                                      </p:cBhvr>
                                      <p:to>
                                        <p:strVal val="visible"/>
                                      </p:to>
                                    </p:set>
                                    <p:anim calcmode="lin" valueType="num">
                                      <p:cBhvr>
                                        <p:cTn id="206" dur="3500" fill="hold"/>
                                        <p:tgtEl>
                                          <p:spTgt spid="21"/>
                                        </p:tgtEl>
                                        <p:attrNameLst>
                                          <p:attrName>ppt_w</p:attrName>
                                        </p:attrNameLst>
                                      </p:cBhvr>
                                      <p:tavLst>
                                        <p:tav tm="0" fmla="#ppt_w*sin(2.5*pi*$)">
                                          <p:val>
                                            <p:fltVal val="0"/>
                                          </p:val>
                                        </p:tav>
                                        <p:tav tm="100000">
                                          <p:val>
                                            <p:fltVal val="1"/>
                                          </p:val>
                                        </p:tav>
                                      </p:tavLst>
                                    </p:anim>
                                    <p:anim calcmode="lin" valueType="num">
                                      <p:cBhvr>
                                        <p:cTn id="207" dur="3500" fill="hold"/>
                                        <p:tgtEl>
                                          <p:spTgt spid="21"/>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3500"/>
                                        <p:tgtEl>
                                          <p:spTgt spid="21"/>
                                        </p:tgtEl>
                                        <p:attrNameLst>
                                          <p:attrName>ppt_x</p:attrName>
                                        </p:attrNameLst>
                                      </p:cBhvr>
                                      <p:tavLst>
                                        <p:tav tm="0">
                                          <p:val>
                                            <p:strVal val="ppt_x"/>
                                          </p:val>
                                        </p:tav>
                                        <p:tav tm="100000">
                                          <p:val>
                                            <p:strVal val="0-ppt_w/2"/>
                                          </p:val>
                                        </p:tav>
                                      </p:tavLst>
                                    </p:anim>
                                    <p:anim calcmode="lin" valueType="num">
                                      <p:cBhvr additive="base">
                                        <p:cTn id="210" dur="3500"/>
                                        <p:tgtEl>
                                          <p:spTgt spid="21"/>
                                        </p:tgtEl>
                                        <p:attrNameLst>
                                          <p:attrName>ppt_y</p:attrName>
                                        </p:attrNameLst>
                                      </p:cBhvr>
                                      <p:tavLst>
                                        <p:tav tm="0">
                                          <p:val>
                                            <p:strVal val="ppt_y"/>
                                          </p:val>
                                        </p:tav>
                                        <p:tav tm="100000">
                                          <p:val>
                                            <p:strVal val="ppt_y"/>
                                          </p:val>
                                        </p:tav>
                                      </p:tavLst>
                                    </p:anim>
                                    <p:set>
                                      <p:cBhvr>
                                        <p:cTn id="211" dur="1" fill="hold">
                                          <p:stCondLst>
                                            <p:cond delay="3499"/>
                                          </p:stCondLst>
                                        </p:cTn>
                                        <p:tgtEl>
                                          <p:spTgt spid="21"/>
                                        </p:tgtEl>
                                        <p:attrNameLst>
                                          <p:attrName>style.visibility</p:attrName>
                                        </p:attrNameLst>
                                      </p:cBhvr>
                                      <p:to>
                                        <p:strVal val="hidden"/>
                                      </p:to>
                                    </p:set>
                                  </p:childTnLst>
                                </p:cTn>
                              </p:par>
                              <p:par>
                                <p:cTn id="212" presetID="8" presetClass="entr" presetSubtype="16" fill="hold" grpId="3" nodeType="withEffect">
                                  <p:stCondLst>
                                    <p:cond delay="0"/>
                                  </p:stCondLst>
                                  <p:childTnLst>
                                    <p:set>
                                      <p:cBhvr>
                                        <p:cTn id="213" dur="1" fill="hold">
                                          <p:stCondLst>
                                            <p:cond delay="0"/>
                                          </p:stCondLst>
                                        </p:cTn>
                                        <p:tgtEl>
                                          <p:spTgt spid="21"/>
                                        </p:tgtEl>
                                        <p:attrNameLst>
                                          <p:attrName>style.visibility</p:attrName>
                                        </p:attrNameLst>
                                      </p:cBhvr>
                                      <p:to>
                                        <p:strVal val="visible"/>
                                      </p:to>
                                    </p:set>
                                    <p:animEffect transition="in" filter="diamond(in)">
                                      <p:cBhvr>
                                        <p:cTn id="214" dur="3500"/>
                                        <p:tgtEl>
                                          <p:spTgt spid="21"/>
                                        </p:tgtEl>
                                      </p:cBhvr>
                                    </p:animEffect>
                                  </p:childTnLst>
                                </p:cTn>
                              </p:par>
                              <p:par>
                                <p:cTn id="215" presetID="2" presetClass="entr" presetSubtype="9" fill="hold" grpId="0" nodeType="withEffect">
                                  <p:stCondLst>
                                    <p:cond delay="0"/>
                                  </p:stCondLst>
                                  <p:childTnLst>
                                    <p:set>
                                      <p:cBhvr>
                                        <p:cTn id="216" dur="1" fill="hold">
                                          <p:stCondLst>
                                            <p:cond delay="0"/>
                                          </p:stCondLst>
                                        </p:cTn>
                                        <p:tgtEl>
                                          <p:spTgt spid="12"/>
                                        </p:tgtEl>
                                        <p:attrNameLst>
                                          <p:attrName>style.visibility</p:attrName>
                                        </p:attrNameLst>
                                      </p:cBhvr>
                                      <p:to>
                                        <p:strVal val="visible"/>
                                      </p:to>
                                    </p:set>
                                    <p:anim calcmode="lin" valueType="num">
                                      <p:cBhvr additive="base">
                                        <p:cTn id="217" dur="3500" fill="hold"/>
                                        <p:tgtEl>
                                          <p:spTgt spid="12"/>
                                        </p:tgtEl>
                                        <p:attrNameLst>
                                          <p:attrName>ppt_x</p:attrName>
                                        </p:attrNameLst>
                                      </p:cBhvr>
                                      <p:tavLst>
                                        <p:tav tm="0">
                                          <p:val>
                                            <p:strVal val="0-#ppt_w/2"/>
                                          </p:val>
                                        </p:tav>
                                        <p:tav tm="100000">
                                          <p:val>
                                            <p:strVal val="#ppt_x"/>
                                          </p:val>
                                        </p:tav>
                                      </p:tavLst>
                                    </p:anim>
                                    <p:anim calcmode="lin" valueType="num">
                                      <p:cBhvr additive="base">
                                        <p:cTn id="218" dur="3500" fill="hold"/>
                                        <p:tgtEl>
                                          <p:spTgt spid="12"/>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2"/>
                                        </p:tgtEl>
                                        <p:attrNameLst>
                                          <p:attrName>style.visibility</p:attrName>
                                        </p:attrNameLst>
                                      </p:cBhvr>
                                      <p:to>
                                        <p:strVal val="visible"/>
                                      </p:to>
                                    </p:set>
                                    <p:anim calcmode="lin" valueType="num">
                                      <p:cBhvr>
                                        <p:cTn id="221" dur="3500" fill="hold"/>
                                        <p:tgtEl>
                                          <p:spTgt spid="12"/>
                                        </p:tgtEl>
                                        <p:attrNameLst>
                                          <p:attrName>ppt_w</p:attrName>
                                        </p:attrNameLst>
                                      </p:cBhvr>
                                      <p:tavLst>
                                        <p:tav tm="0" fmla="#ppt_w*sin(2.5*pi*$)">
                                          <p:val>
                                            <p:fltVal val="0"/>
                                          </p:val>
                                        </p:tav>
                                        <p:tav tm="100000">
                                          <p:val>
                                            <p:fltVal val="1"/>
                                          </p:val>
                                        </p:tav>
                                      </p:tavLst>
                                    </p:anim>
                                    <p:anim calcmode="lin" valueType="num">
                                      <p:cBhvr>
                                        <p:cTn id="222" dur="3500" fill="hold"/>
                                        <p:tgtEl>
                                          <p:spTgt spid="12"/>
                                        </p:tgtEl>
                                        <p:attrNameLst>
                                          <p:attrName>ppt_h</p:attrName>
                                        </p:attrNameLst>
                                      </p:cBhvr>
                                      <p:tavLst>
                                        <p:tav tm="0">
                                          <p:val>
                                            <p:strVal val="#ppt_h"/>
                                          </p:val>
                                        </p:tav>
                                        <p:tav tm="100000">
                                          <p:val>
                                            <p:strVal val="#ppt_h"/>
                                          </p:val>
                                        </p:tav>
                                      </p:tavLst>
                                    </p:anim>
                                  </p:childTnLst>
                                </p:cTn>
                              </p:par>
                              <p:par>
                                <p:cTn id="223" presetID="2" presetClass="exit" presetSubtype="8" fill="hold" grpId="2" nodeType="withEffect">
                                  <p:stCondLst>
                                    <p:cond delay="0"/>
                                  </p:stCondLst>
                                  <p:childTnLst>
                                    <p:anim calcmode="lin" valueType="num">
                                      <p:cBhvr additive="base">
                                        <p:cTn id="224" dur="3500"/>
                                        <p:tgtEl>
                                          <p:spTgt spid="12"/>
                                        </p:tgtEl>
                                        <p:attrNameLst>
                                          <p:attrName>ppt_x</p:attrName>
                                        </p:attrNameLst>
                                      </p:cBhvr>
                                      <p:tavLst>
                                        <p:tav tm="0">
                                          <p:val>
                                            <p:strVal val="ppt_x"/>
                                          </p:val>
                                        </p:tav>
                                        <p:tav tm="100000">
                                          <p:val>
                                            <p:strVal val="0-ppt_w/2"/>
                                          </p:val>
                                        </p:tav>
                                      </p:tavLst>
                                    </p:anim>
                                    <p:anim calcmode="lin" valueType="num">
                                      <p:cBhvr additive="base">
                                        <p:cTn id="225" dur="3500"/>
                                        <p:tgtEl>
                                          <p:spTgt spid="12"/>
                                        </p:tgtEl>
                                        <p:attrNameLst>
                                          <p:attrName>ppt_y</p:attrName>
                                        </p:attrNameLst>
                                      </p:cBhvr>
                                      <p:tavLst>
                                        <p:tav tm="0">
                                          <p:val>
                                            <p:strVal val="ppt_y"/>
                                          </p:val>
                                        </p:tav>
                                        <p:tav tm="100000">
                                          <p:val>
                                            <p:strVal val="ppt_y"/>
                                          </p:val>
                                        </p:tav>
                                      </p:tavLst>
                                    </p:anim>
                                    <p:set>
                                      <p:cBhvr>
                                        <p:cTn id="226" dur="1" fill="hold">
                                          <p:stCondLst>
                                            <p:cond delay="3499"/>
                                          </p:stCondLst>
                                        </p:cTn>
                                        <p:tgtEl>
                                          <p:spTgt spid="12"/>
                                        </p:tgtEl>
                                        <p:attrNameLst>
                                          <p:attrName>style.visibility</p:attrName>
                                        </p:attrNameLst>
                                      </p:cBhvr>
                                      <p:to>
                                        <p:strVal val="hidden"/>
                                      </p:to>
                                    </p:set>
                                  </p:childTnLst>
                                </p:cTn>
                              </p:par>
                              <p:par>
                                <p:cTn id="227" presetID="8" presetClass="entr" presetSubtype="16" fill="hold" grpId="3" nodeType="withEffect">
                                  <p:stCondLst>
                                    <p:cond delay="0"/>
                                  </p:stCondLst>
                                  <p:childTnLst>
                                    <p:set>
                                      <p:cBhvr>
                                        <p:cTn id="228" dur="1" fill="hold">
                                          <p:stCondLst>
                                            <p:cond delay="0"/>
                                          </p:stCondLst>
                                        </p:cTn>
                                        <p:tgtEl>
                                          <p:spTgt spid="12"/>
                                        </p:tgtEl>
                                        <p:attrNameLst>
                                          <p:attrName>style.visibility</p:attrName>
                                        </p:attrNameLst>
                                      </p:cBhvr>
                                      <p:to>
                                        <p:strVal val="visible"/>
                                      </p:to>
                                    </p:set>
                                    <p:animEffect transition="in" filter="diamond(in)">
                                      <p:cBhvr>
                                        <p:cTn id="229" dur="3500"/>
                                        <p:tgtEl>
                                          <p:spTgt spid="12"/>
                                        </p:tgtEl>
                                      </p:cBhvr>
                                    </p:animEffect>
                                  </p:childTnLst>
                                </p:cTn>
                              </p:par>
                              <p:par>
                                <p:cTn id="230" presetID="2" presetClass="entr" presetSubtype="9" fill="hold" grpId="0" nodeType="withEffect">
                                  <p:stCondLst>
                                    <p:cond delay="0"/>
                                  </p:stCondLst>
                                  <p:childTnLst>
                                    <p:set>
                                      <p:cBhvr>
                                        <p:cTn id="231" dur="1" fill="hold">
                                          <p:stCondLst>
                                            <p:cond delay="0"/>
                                          </p:stCondLst>
                                        </p:cTn>
                                        <p:tgtEl>
                                          <p:spTgt spid="19"/>
                                        </p:tgtEl>
                                        <p:attrNameLst>
                                          <p:attrName>style.visibility</p:attrName>
                                        </p:attrNameLst>
                                      </p:cBhvr>
                                      <p:to>
                                        <p:strVal val="visible"/>
                                      </p:to>
                                    </p:set>
                                    <p:anim calcmode="lin" valueType="num">
                                      <p:cBhvr additive="base">
                                        <p:cTn id="232" dur="3500" fill="hold"/>
                                        <p:tgtEl>
                                          <p:spTgt spid="19"/>
                                        </p:tgtEl>
                                        <p:attrNameLst>
                                          <p:attrName>ppt_x</p:attrName>
                                        </p:attrNameLst>
                                      </p:cBhvr>
                                      <p:tavLst>
                                        <p:tav tm="0">
                                          <p:val>
                                            <p:strVal val="0-#ppt_w/2"/>
                                          </p:val>
                                        </p:tav>
                                        <p:tav tm="100000">
                                          <p:val>
                                            <p:strVal val="#ppt_x"/>
                                          </p:val>
                                        </p:tav>
                                      </p:tavLst>
                                    </p:anim>
                                    <p:anim calcmode="lin" valueType="num">
                                      <p:cBhvr additive="base">
                                        <p:cTn id="233" dur="3500" fill="hold"/>
                                        <p:tgtEl>
                                          <p:spTgt spid="19"/>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9"/>
                                        </p:tgtEl>
                                        <p:attrNameLst>
                                          <p:attrName>style.visibility</p:attrName>
                                        </p:attrNameLst>
                                      </p:cBhvr>
                                      <p:to>
                                        <p:strVal val="visible"/>
                                      </p:to>
                                    </p:set>
                                    <p:anim calcmode="lin" valueType="num">
                                      <p:cBhvr>
                                        <p:cTn id="236" dur="3500" fill="hold"/>
                                        <p:tgtEl>
                                          <p:spTgt spid="19"/>
                                        </p:tgtEl>
                                        <p:attrNameLst>
                                          <p:attrName>ppt_w</p:attrName>
                                        </p:attrNameLst>
                                      </p:cBhvr>
                                      <p:tavLst>
                                        <p:tav tm="0" fmla="#ppt_w*sin(2.5*pi*$)">
                                          <p:val>
                                            <p:fltVal val="0"/>
                                          </p:val>
                                        </p:tav>
                                        <p:tav tm="100000">
                                          <p:val>
                                            <p:fltVal val="1"/>
                                          </p:val>
                                        </p:tav>
                                      </p:tavLst>
                                    </p:anim>
                                    <p:anim calcmode="lin" valueType="num">
                                      <p:cBhvr>
                                        <p:cTn id="237" dur="3500" fill="hold"/>
                                        <p:tgtEl>
                                          <p:spTgt spid="19"/>
                                        </p:tgtEl>
                                        <p:attrNameLst>
                                          <p:attrName>ppt_h</p:attrName>
                                        </p:attrNameLst>
                                      </p:cBhvr>
                                      <p:tavLst>
                                        <p:tav tm="0">
                                          <p:val>
                                            <p:strVal val="#ppt_h"/>
                                          </p:val>
                                        </p:tav>
                                        <p:tav tm="100000">
                                          <p:val>
                                            <p:strVal val="#ppt_h"/>
                                          </p:val>
                                        </p:tav>
                                      </p:tavLst>
                                    </p:anim>
                                  </p:childTnLst>
                                </p:cTn>
                              </p:par>
                              <p:par>
                                <p:cTn id="238" presetID="2" presetClass="exit" presetSubtype="8" fill="hold" grpId="2" nodeType="withEffect">
                                  <p:stCondLst>
                                    <p:cond delay="0"/>
                                  </p:stCondLst>
                                  <p:childTnLst>
                                    <p:anim calcmode="lin" valueType="num">
                                      <p:cBhvr additive="base">
                                        <p:cTn id="239" dur="3500"/>
                                        <p:tgtEl>
                                          <p:spTgt spid="19"/>
                                        </p:tgtEl>
                                        <p:attrNameLst>
                                          <p:attrName>ppt_x</p:attrName>
                                        </p:attrNameLst>
                                      </p:cBhvr>
                                      <p:tavLst>
                                        <p:tav tm="0">
                                          <p:val>
                                            <p:strVal val="ppt_x"/>
                                          </p:val>
                                        </p:tav>
                                        <p:tav tm="100000">
                                          <p:val>
                                            <p:strVal val="0-ppt_w/2"/>
                                          </p:val>
                                        </p:tav>
                                      </p:tavLst>
                                    </p:anim>
                                    <p:anim calcmode="lin" valueType="num">
                                      <p:cBhvr additive="base">
                                        <p:cTn id="240" dur="3500"/>
                                        <p:tgtEl>
                                          <p:spTgt spid="19"/>
                                        </p:tgtEl>
                                        <p:attrNameLst>
                                          <p:attrName>ppt_y</p:attrName>
                                        </p:attrNameLst>
                                      </p:cBhvr>
                                      <p:tavLst>
                                        <p:tav tm="0">
                                          <p:val>
                                            <p:strVal val="ppt_y"/>
                                          </p:val>
                                        </p:tav>
                                        <p:tav tm="100000">
                                          <p:val>
                                            <p:strVal val="ppt_y"/>
                                          </p:val>
                                        </p:tav>
                                      </p:tavLst>
                                    </p:anim>
                                    <p:set>
                                      <p:cBhvr>
                                        <p:cTn id="241" dur="1" fill="hold">
                                          <p:stCondLst>
                                            <p:cond delay="3499"/>
                                          </p:stCondLst>
                                        </p:cTn>
                                        <p:tgtEl>
                                          <p:spTgt spid="19"/>
                                        </p:tgtEl>
                                        <p:attrNameLst>
                                          <p:attrName>style.visibility</p:attrName>
                                        </p:attrNameLst>
                                      </p:cBhvr>
                                      <p:to>
                                        <p:strVal val="hidden"/>
                                      </p:to>
                                    </p:set>
                                  </p:childTnLst>
                                </p:cTn>
                              </p:par>
                              <p:par>
                                <p:cTn id="242" presetID="8" presetClass="entr" presetSubtype="16" fill="hold" grpId="3" nodeType="withEffect">
                                  <p:stCondLst>
                                    <p:cond delay="0"/>
                                  </p:stCondLst>
                                  <p:childTnLst>
                                    <p:set>
                                      <p:cBhvr>
                                        <p:cTn id="243" dur="1" fill="hold">
                                          <p:stCondLst>
                                            <p:cond delay="0"/>
                                          </p:stCondLst>
                                        </p:cTn>
                                        <p:tgtEl>
                                          <p:spTgt spid="19"/>
                                        </p:tgtEl>
                                        <p:attrNameLst>
                                          <p:attrName>style.visibility</p:attrName>
                                        </p:attrNameLst>
                                      </p:cBhvr>
                                      <p:to>
                                        <p:strVal val="visible"/>
                                      </p:to>
                                    </p:set>
                                    <p:animEffect transition="in" filter="diamond(in)">
                                      <p:cBhvr>
                                        <p:cTn id="244" dur="3500"/>
                                        <p:tgtEl>
                                          <p:spTgt spid="19"/>
                                        </p:tgtEl>
                                      </p:cBhvr>
                                    </p:animEffect>
                                  </p:childTnLst>
                                </p:cTn>
                              </p:par>
                              <p:par>
                                <p:cTn id="245" presetID="2" presetClass="entr" presetSubtype="9" fill="hold" grpId="0" nodeType="withEffect">
                                  <p:stCondLst>
                                    <p:cond delay="0"/>
                                  </p:stCondLst>
                                  <p:childTnLst>
                                    <p:set>
                                      <p:cBhvr>
                                        <p:cTn id="246" dur="1" fill="hold">
                                          <p:stCondLst>
                                            <p:cond delay="0"/>
                                          </p:stCondLst>
                                        </p:cTn>
                                        <p:tgtEl>
                                          <p:spTgt spid="18"/>
                                        </p:tgtEl>
                                        <p:attrNameLst>
                                          <p:attrName>style.visibility</p:attrName>
                                        </p:attrNameLst>
                                      </p:cBhvr>
                                      <p:to>
                                        <p:strVal val="visible"/>
                                      </p:to>
                                    </p:set>
                                    <p:anim calcmode="lin" valueType="num">
                                      <p:cBhvr additive="base">
                                        <p:cTn id="247" dur="3500" fill="hold"/>
                                        <p:tgtEl>
                                          <p:spTgt spid="18"/>
                                        </p:tgtEl>
                                        <p:attrNameLst>
                                          <p:attrName>ppt_x</p:attrName>
                                        </p:attrNameLst>
                                      </p:cBhvr>
                                      <p:tavLst>
                                        <p:tav tm="0">
                                          <p:val>
                                            <p:strVal val="0-#ppt_w/2"/>
                                          </p:val>
                                        </p:tav>
                                        <p:tav tm="100000">
                                          <p:val>
                                            <p:strVal val="#ppt_x"/>
                                          </p:val>
                                        </p:tav>
                                      </p:tavLst>
                                    </p:anim>
                                    <p:anim calcmode="lin" valueType="num">
                                      <p:cBhvr additive="base">
                                        <p:cTn id="248" dur="3500" fill="hold"/>
                                        <p:tgtEl>
                                          <p:spTgt spid="18"/>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8"/>
                                        </p:tgtEl>
                                        <p:attrNameLst>
                                          <p:attrName>style.visibility</p:attrName>
                                        </p:attrNameLst>
                                      </p:cBhvr>
                                      <p:to>
                                        <p:strVal val="visible"/>
                                      </p:to>
                                    </p:set>
                                    <p:anim calcmode="lin" valueType="num">
                                      <p:cBhvr>
                                        <p:cTn id="251" dur="3500" fill="hold"/>
                                        <p:tgtEl>
                                          <p:spTgt spid="18"/>
                                        </p:tgtEl>
                                        <p:attrNameLst>
                                          <p:attrName>ppt_w</p:attrName>
                                        </p:attrNameLst>
                                      </p:cBhvr>
                                      <p:tavLst>
                                        <p:tav tm="0" fmla="#ppt_w*sin(2.5*pi*$)">
                                          <p:val>
                                            <p:fltVal val="0"/>
                                          </p:val>
                                        </p:tav>
                                        <p:tav tm="100000">
                                          <p:val>
                                            <p:fltVal val="1"/>
                                          </p:val>
                                        </p:tav>
                                      </p:tavLst>
                                    </p:anim>
                                    <p:anim calcmode="lin" valueType="num">
                                      <p:cBhvr>
                                        <p:cTn id="252" dur="3500" fill="hold"/>
                                        <p:tgtEl>
                                          <p:spTgt spid="18"/>
                                        </p:tgtEl>
                                        <p:attrNameLst>
                                          <p:attrName>ppt_h</p:attrName>
                                        </p:attrNameLst>
                                      </p:cBhvr>
                                      <p:tavLst>
                                        <p:tav tm="0">
                                          <p:val>
                                            <p:strVal val="#ppt_h"/>
                                          </p:val>
                                        </p:tav>
                                        <p:tav tm="100000">
                                          <p:val>
                                            <p:strVal val="#ppt_h"/>
                                          </p:val>
                                        </p:tav>
                                      </p:tavLst>
                                    </p:anim>
                                  </p:childTnLst>
                                </p:cTn>
                              </p:par>
                              <p:par>
                                <p:cTn id="253" presetID="2" presetClass="exit" presetSubtype="8" fill="hold" grpId="2" nodeType="withEffect">
                                  <p:stCondLst>
                                    <p:cond delay="0"/>
                                  </p:stCondLst>
                                  <p:childTnLst>
                                    <p:anim calcmode="lin" valueType="num">
                                      <p:cBhvr additive="base">
                                        <p:cTn id="254" dur="3500"/>
                                        <p:tgtEl>
                                          <p:spTgt spid="18"/>
                                        </p:tgtEl>
                                        <p:attrNameLst>
                                          <p:attrName>ppt_x</p:attrName>
                                        </p:attrNameLst>
                                      </p:cBhvr>
                                      <p:tavLst>
                                        <p:tav tm="0">
                                          <p:val>
                                            <p:strVal val="ppt_x"/>
                                          </p:val>
                                        </p:tav>
                                        <p:tav tm="100000">
                                          <p:val>
                                            <p:strVal val="0-ppt_w/2"/>
                                          </p:val>
                                        </p:tav>
                                      </p:tavLst>
                                    </p:anim>
                                    <p:anim calcmode="lin" valueType="num">
                                      <p:cBhvr additive="base">
                                        <p:cTn id="255" dur="3500"/>
                                        <p:tgtEl>
                                          <p:spTgt spid="18"/>
                                        </p:tgtEl>
                                        <p:attrNameLst>
                                          <p:attrName>ppt_y</p:attrName>
                                        </p:attrNameLst>
                                      </p:cBhvr>
                                      <p:tavLst>
                                        <p:tav tm="0">
                                          <p:val>
                                            <p:strVal val="ppt_y"/>
                                          </p:val>
                                        </p:tav>
                                        <p:tav tm="100000">
                                          <p:val>
                                            <p:strVal val="ppt_y"/>
                                          </p:val>
                                        </p:tav>
                                      </p:tavLst>
                                    </p:anim>
                                    <p:set>
                                      <p:cBhvr>
                                        <p:cTn id="256" dur="1" fill="hold">
                                          <p:stCondLst>
                                            <p:cond delay="3499"/>
                                          </p:stCondLst>
                                        </p:cTn>
                                        <p:tgtEl>
                                          <p:spTgt spid="18"/>
                                        </p:tgtEl>
                                        <p:attrNameLst>
                                          <p:attrName>style.visibility</p:attrName>
                                        </p:attrNameLst>
                                      </p:cBhvr>
                                      <p:to>
                                        <p:strVal val="hidden"/>
                                      </p:to>
                                    </p:set>
                                  </p:childTnLst>
                                </p:cTn>
                              </p:par>
                              <p:par>
                                <p:cTn id="257" presetID="8" presetClass="entr" presetSubtype="16" fill="hold" grpId="3" nodeType="withEffect">
                                  <p:stCondLst>
                                    <p:cond delay="0"/>
                                  </p:stCondLst>
                                  <p:childTnLst>
                                    <p:set>
                                      <p:cBhvr>
                                        <p:cTn id="258" dur="1" fill="hold">
                                          <p:stCondLst>
                                            <p:cond delay="0"/>
                                          </p:stCondLst>
                                        </p:cTn>
                                        <p:tgtEl>
                                          <p:spTgt spid="18"/>
                                        </p:tgtEl>
                                        <p:attrNameLst>
                                          <p:attrName>style.visibility</p:attrName>
                                        </p:attrNameLst>
                                      </p:cBhvr>
                                      <p:to>
                                        <p:strVal val="visible"/>
                                      </p:to>
                                    </p:set>
                                    <p:animEffect transition="in" filter="diamond(in)">
                                      <p:cBhvr>
                                        <p:cTn id="259" dur="3500"/>
                                        <p:tgtEl>
                                          <p:spTgt spid="18"/>
                                        </p:tgtEl>
                                      </p:cBhvr>
                                    </p:animEffect>
                                  </p:childTnLst>
                                </p:cTn>
                              </p:par>
                              <p:par>
                                <p:cTn id="260" presetID="2" presetClass="entr" presetSubtype="9"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3500" fill="hold"/>
                                        <p:tgtEl>
                                          <p:spTgt spid="26"/>
                                        </p:tgtEl>
                                        <p:attrNameLst>
                                          <p:attrName>ppt_x</p:attrName>
                                        </p:attrNameLst>
                                      </p:cBhvr>
                                      <p:tavLst>
                                        <p:tav tm="0">
                                          <p:val>
                                            <p:strVal val="0-#ppt_w/2"/>
                                          </p:val>
                                        </p:tav>
                                        <p:tav tm="100000">
                                          <p:val>
                                            <p:strVal val="#ppt_x"/>
                                          </p:val>
                                        </p:tav>
                                      </p:tavLst>
                                    </p:anim>
                                    <p:anim calcmode="lin" valueType="num">
                                      <p:cBhvr additive="base">
                                        <p:cTn id="263" dur="3500" fill="hold"/>
                                        <p:tgtEl>
                                          <p:spTgt spid="2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3500" fill="hold"/>
                                        <p:tgtEl>
                                          <p:spTgt spid="26"/>
                                        </p:tgtEl>
                                        <p:attrNameLst>
                                          <p:attrName>ppt_w</p:attrName>
                                        </p:attrNameLst>
                                      </p:cBhvr>
                                      <p:tavLst>
                                        <p:tav tm="0" fmla="#ppt_w*sin(2.5*pi*$)">
                                          <p:val>
                                            <p:fltVal val="0"/>
                                          </p:val>
                                        </p:tav>
                                        <p:tav tm="100000">
                                          <p:val>
                                            <p:fltVal val="1"/>
                                          </p:val>
                                        </p:tav>
                                      </p:tavLst>
                                    </p:anim>
                                    <p:anim calcmode="lin" valueType="num">
                                      <p:cBhvr>
                                        <p:cTn id="267" dur="35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3500"/>
                                        <p:tgtEl>
                                          <p:spTgt spid="26"/>
                                        </p:tgtEl>
                                        <p:attrNameLst>
                                          <p:attrName>ppt_x</p:attrName>
                                        </p:attrNameLst>
                                      </p:cBhvr>
                                      <p:tavLst>
                                        <p:tav tm="0">
                                          <p:val>
                                            <p:strVal val="ppt_x"/>
                                          </p:val>
                                        </p:tav>
                                        <p:tav tm="100000">
                                          <p:val>
                                            <p:strVal val="0-ppt_w/2"/>
                                          </p:val>
                                        </p:tav>
                                      </p:tavLst>
                                    </p:anim>
                                    <p:anim calcmode="lin" valueType="num">
                                      <p:cBhvr additive="base">
                                        <p:cTn id="270" dur="3500"/>
                                        <p:tgtEl>
                                          <p:spTgt spid="26"/>
                                        </p:tgtEl>
                                        <p:attrNameLst>
                                          <p:attrName>ppt_y</p:attrName>
                                        </p:attrNameLst>
                                      </p:cBhvr>
                                      <p:tavLst>
                                        <p:tav tm="0">
                                          <p:val>
                                            <p:strVal val="ppt_y"/>
                                          </p:val>
                                        </p:tav>
                                        <p:tav tm="100000">
                                          <p:val>
                                            <p:strVal val="ppt_y"/>
                                          </p:val>
                                        </p:tav>
                                      </p:tavLst>
                                    </p:anim>
                                    <p:set>
                                      <p:cBhvr>
                                        <p:cTn id="271" dur="1" fill="hold">
                                          <p:stCondLst>
                                            <p:cond delay="3499"/>
                                          </p:stCondLst>
                                        </p:cTn>
                                        <p:tgtEl>
                                          <p:spTgt spid="26"/>
                                        </p:tgtEl>
                                        <p:attrNameLst>
                                          <p:attrName>style.visibility</p:attrName>
                                        </p:attrNameLst>
                                      </p:cBhvr>
                                      <p:to>
                                        <p:strVal val="hidden"/>
                                      </p:to>
                                    </p:set>
                                  </p:childTnLst>
                                </p:cTn>
                              </p:par>
                              <p:par>
                                <p:cTn id="272" presetID="8" presetClass="entr" presetSubtype="16" fill="hold" grpId="3" nodeType="withEffect">
                                  <p:stCondLst>
                                    <p:cond delay="0"/>
                                  </p:stCondLst>
                                  <p:childTnLst>
                                    <p:set>
                                      <p:cBhvr>
                                        <p:cTn id="273" dur="1" fill="hold">
                                          <p:stCondLst>
                                            <p:cond delay="0"/>
                                          </p:stCondLst>
                                        </p:cTn>
                                        <p:tgtEl>
                                          <p:spTgt spid="26"/>
                                        </p:tgtEl>
                                        <p:attrNameLst>
                                          <p:attrName>style.visibility</p:attrName>
                                        </p:attrNameLst>
                                      </p:cBhvr>
                                      <p:to>
                                        <p:strVal val="visible"/>
                                      </p:to>
                                    </p:set>
                                    <p:animEffect transition="in" filter="diamond(in)">
                                      <p:cBhvr>
                                        <p:cTn id="274" dur="3500"/>
                                        <p:tgtEl>
                                          <p:spTgt spid="26"/>
                                        </p:tgtEl>
                                      </p:cBhvr>
                                    </p:animEffect>
                                  </p:childTnLst>
                                </p:cTn>
                              </p:par>
                              <p:par>
                                <p:cTn id="275" presetID="2" presetClass="entr" presetSubtype="9"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3500" fill="hold"/>
                                        <p:tgtEl>
                                          <p:spTgt spid="25"/>
                                        </p:tgtEl>
                                        <p:attrNameLst>
                                          <p:attrName>ppt_x</p:attrName>
                                        </p:attrNameLst>
                                      </p:cBhvr>
                                      <p:tavLst>
                                        <p:tav tm="0">
                                          <p:val>
                                            <p:strVal val="0-#ppt_w/2"/>
                                          </p:val>
                                        </p:tav>
                                        <p:tav tm="100000">
                                          <p:val>
                                            <p:strVal val="#ppt_x"/>
                                          </p:val>
                                        </p:tav>
                                      </p:tavLst>
                                    </p:anim>
                                    <p:anim calcmode="lin" valueType="num">
                                      <p:cBhvr additive="base">
                                        <p:cTn id="278" dur="3500" fill="hold"/>
                                        <p:tgtEl>
                                          <p:spTgt spid="25"/>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3500" fill="hold"/>
                                        <p:tgtEl>
                                          <p:spTgt spid="25"/>
                                        </p:tgtEl>
                                        <p:attrNameLst>
                                          <p:attrName>ppt_w</p:attrName>
                                        </p:attrNameLst>
                                      </p:cBhvr>
                                      <p:tavLst>
                                        <p:tav tm="0" fmla="#ppt_w*sin(2.5*pi*$)">
                                          <p:val>
                                            <p:fltVal val="0"/>
                                          </p:val>
                                        </p:tav>
                                        <p:tav tm="100000">
                                          <p:val>
                                            <p:fltVal val="1"/>
                                          </p:val>
                                        </p:tav>
                                      </p:tavLst>
                                    </p:anim>
                                    <p:anim calcmode="lin" valueType="num">
                                      <p:cBhvr>
                                        <p:cTn id="282" dur="35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8" fill="hold" grpId="2" nodeType="withEffect">
                                  <p:stCondLst>
                                    <p:cond delay="0"/>
                                  </p:stCondLst>
                                  <p:childTnLst>
                                    <p:anim calcmode="lin" valueType="num">
                                      <p:cBhvr additive="base">
                                        <p:cTn id="284" dur="3500"/>
                                        <p:tgtEl>
                                          <p:spTgt spid="25"/>
                                        </p:tgtEl>
                                        <p:attrNameLst>
                                          <p:attrName>ppt_x</p:attrName>
                                        </p:attrNameLst>
                                      </p:cBhvr>
                                      <p:tavLst>
                                        <p:tav tm="0">
                                          <p:val>
                                            <p:strVal val="ppt_x"/>
                                          </p:val>
                                        </p:tav>
                                        <p:tav tm="100000">
                                          <p:val>
                                            <p:strVal val="0-ppt_w/2"/>
                                          </p:val>
                                        </p:tav>
                                      </p:tavLst>
                                    </p:anim>
                                    <p:anim calcmode="lin" valueType="num">
                                      <p:cBhvr additive="base">
                                        <p:cTn id="285" dur="3500"/>
                                        <p:tgtEl>
                                          <p:spTgt spid="25"/>
                                        </p:tgtEl>
                                        <p:attrNameLst>
                                          <p:attrName>ppt_y</p:attrName>
                                        </p:attrNameLst>
                                      </p:cBhvr>
                                      <p:tavLst>
                                        <p:tav tm="0">
                                          <p:val>
                                            <p:strVal val="ppt_y"/>
                                          </p:val>
                                        </p:tav>
                                        <p:tav tm="100000">
                                          <p:val>
                                            <p:strVal val="ppt_y"/>
                                          </p:val>
                                        </p:tav>
                                      </p:tavLst>
                                    </p:anim>
                                    <p:set>
                                      <p:cBhvr>
                                        <p:cTn id="286" dur="1" fill="hold">
                                          <p:stCondLst>
                                            <p:cond delay="3499"/>
                                          </p:stCondLst>
                                        </p:cTn>
                                        <p:tgtEl>
                                          <p:spTgt spid="25"/>
                                        </p:tgtEl>
                                        <p:attrNameLst>
                                          <p:attrName>style.visibility</p:attrName>
                                        </p:attrNameLst>
                                      </p:cBhvr>
                                      <p:to>
                                        <p:strVal val="hidden"/>
                                      </p:to>
                                    </p:set>
                                  </p:childTnLst>
                                </p:cTn>
                              </p:par>
                              <p:par>
                                <p:cTn id="287" presetID="8" presetClass="entr" presetSubtype="16" fill="hold" grpId="3" nodeType="withEffect">
                                  <p:stCondLst>
                                    <p:cond delay="0"/>
                                  </p:stCondLst>
                                  <p:childTnLst>
                                    <p:set>
                                      <p:cBhvr>
                                        <p:cTn id="288" dur="1" fill="hold">
                                          <p:stCondLst>
                                            <p:cond delay="0"/>
                                          </p:stCondLst>
                                        </p:cTn>
                                        <p:tgtEl>
                                          <p:spTgt spid="25"/>
                                        </p:tgtEl>
                                        <p:attrNameLst>
                                          <p:attrName>style.visibility</p:attrName>
                                        </p:attrNameLst>
                                      </p:cBhvr>
                                      <p:to>
                                        <p:strVal val="visible"/>
                                      </p:to>
                                    </p:set>
                                    <p:animEffect transition="in" filter="diamond(in)">
                                      <p:cBhvr>
                                        <p:cTn id="289" dur="3500"/>
                                        <p:tgtEl>
                                          <p:spTgt spid="25"/>
                                        </p:tgtEl>
                                      </p:cBhvr>
                                    </p:animEffect>
                                  </p:childTnLst>
                                </p:cTn>
                              </p:par>
                              <p:par>
                                <p:cTn id="290" presetID="2" presetClass="entr" presetSubtype="9"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3500" fill="hold"/>
                                        <p:tgtEl>
                                          <p:spTgt spid="24"/>
                                        </p:tgtEl>
                                        <p:attrNameLst>
                                          <p:attrName>ppt_x</p:attrName>
                                        </p:attrNameLst>
                                      </p:cBhvr>
                                      <p:tavLst>
                                        <p:tav tm="0">
                                          <p:val>
                                            <p:strVal val="0-#ppt_w/2"/>
                                          </p:val>
                                        </p:tav>
                                        <p:tav tm="100000">
                                          <p:val>
                                            <p:strVal val="#ppt_x"/>
                                          </p:val>
                                        </p:tav>
                                      </p:tavLst>
                                    </p:anim>
                                    <p:anim calcmode="lin" valueType="num">
                                      <p:cBhvr additive="base">
                                        <p:cTn id="293" dur="3500" fill="hold"/>
                                        <p:tgtEl>
                                          <p:spTgt spid="24"/>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3500" fill="hold"/>
                                        <p:tgtEl>
                                          <p:spTgt spid="24"/>
                                        </p:tgtEl>
                                        <p:attrNameLst>
                                          <p:attrName>ppt_w</p:attrName>
                                        </p:attrNameLst>
                                      </p:cBhvr>
                                      <p:tavLst>
                                        <p:tav tm="0" fmla="#ppt_w*sin(2.5*pi*$)">
                                          <p:val>
                                            <p:fltVal val="0"/>
                                          </p:val>
                                        </p:tav>
                                        <p:tav tm="100000">
                                          <p:val>
                                            <p:fltVal val="1"/>
                                          </p:val>
                                        </p:tav>
                                      </p:tavLst>
                                    </p:anim>
                                    <p:anim calcmode="lin" valueType="num">
                                      <p:cBhvr>
                                        <p:cTn id="297" dur="35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8" fill="hold" grpId="2" nodeType="withEffect">
                                  <p:stCondLst>
                                    <p:cond delay="0"/>
                                  </p:stCondLst>
                                  <p:childTnLst>
                                    <p:anim calcmode="lin" valueType="num">
                                      <p:cBhvr additive="base">
                                        <p:cTn id="299" dur="3500"/>
                                        <p:tgtEl>
                                          <p:spTgt spid="24"/>
                                        </p:tgtEl>
                                        <p:attrNameLst>
                                          <p:attrName>ppt_x</p:attrName>
                                        </p:attrNameLst>
                                      </p:cBhvr>
                                      <p:tavLst>
                                        <p:tav tm="0">
                                          <p:val>
                                            <p:strVal val="ppt_x"/>
                                          </p:val>
                                        </p:tav>
                                        <p:tav tm="100000">
                                          <p:val>
                                            <p:strVal val="0-ppt_w/2"/>
                                          </p:val>
                                        </p:tav>
                                      </p:tavLst>
                                    </p:anim>
                                    <p:anim calcmode="lin" valueType="num">
                                      <p:cBhvr additive="base">
                                        <p:cTn id="300" dur="3500"/>
                                        <p:tgtEl>
                                          <p:spTgt spid="24"/>
                                        </p:tgtEl>
                                        <p:attrNameLst>
                                          <p:attrName>ppt_y</p:attrName>
                                        </p:attrNameLst>
                                      </p:cBhvr>
                                      <p:tavLst>
                                        <p:tav tm="0">
                                          <p:val>
                                            <p:strVal val="ppt_y"/>
                                          </p:val>
                                        </p:tav>
                                        <p:tav tm="100000">
                                          <p:val>
                                            <p:strVal val="ppt_y"/>
                                          </p:val>
                                        </p:tav>
                                      </p:tavLst>
                                    </p:anim>
                                    <p:set>
                                      <p:cBhvr>
                                        <p:cTn id="301" dur="1" fill="hold">
                                          <p:stCondLst>
                                            <p:cond delay="3499"/>
                                          </p:stCondLst>
                                        </p:cTn>
                                        <p:tgtEl>
                                          <p:spTgt spid="24"/>
                                        </p:tgtEl>
                                        <p:attrNameLst>
                                          <p:attrName>style.visibility</p:attrName>
                                        </p:attrNameLst>
                                      </p:cBhvr>
                                      <p:to>
                                        <p:strVal val="hidden"/>
                                      </p:to>
                                    </p:set>
                                  </p:childTnLst>
                                </p:cTn>
                              </p:par>
                              <p:par>
                                <p:cTn id="302" presetID="8" presetClass="entr" presetSubtype="16" fill="hold" grpId="3" nodeType="withEffect">
                                  <p:stCondLst>
                                    <p:cond delay="0"/>
                                  </p:stCondLst>
                                  <p:childTnLst>
                                    <p:set>
                                      <p:cBhvr>
                                        <p:cTn id="303" dur="1" fill="hold">
                                          <p:stCondLst>
                                            <p:cond delay="0"/>
                                          </p:stCondLst>
                                        </p:cTn>
                                        <p:tgtEl>
                                          <p:spTgt spid="24"/>
                                        </p:tgtEl>
                                        <p:attrNameLst>
                                          <p:attrName>style.visibility</p:attrName>
                                        </p:attrNameLst>
                                      </p:cBhvr>
                                      <p:to>
                                        <p:strVal val="visible"/>
                                      </p:to>
                                    </p:set>
                                    <p:animEffect transition="in" filter="diamond(in)">
                                      <p:cBhvr>
                                        <p:cTn id="304" dur="3500"/>
                                        <p:tgtEl>
                                          <p:spTgt spid="24"/>
                                        </p:tgtEl>
                                      </p:cBhvr>
                                    </p:animEffect>
                                  </p:childTnLst>
                                </p:cTn>
                              </p:par>
                              <p:par>
                                <p:cTn id="305" presetID="2" presetClass="entr" presetSubtype="9"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3500" fill="hold"/>
                                        <p:tgtEl>
                                          <p:spTgt spid="23"/>
                                        </p:tgtEl>
                                        <p:attrNameLst>
                                          <p:attrName>ppt_x</p:attrName>
                                        </p:attrNameLst>
                                      </p:cBhvr>
                                      <p:tavLst>
                                        <p:tav tm="0">
                                          <p:val>
                                            <p:strVal val="0-#ppt_w/2"/>
                                          </p:val>
                                        </p:tav>
                                        <p:tav tm="100000">
                                          <p:val>
                                            <p:strVal val="#ppt_x"/>
                                          </p:val>
                                        </p:tav>
                                      </p:tavLst>
                                    </p:anim>
                                    <p:anim calcmode="lin" valueType="num">
                                      <p:cBhvr additive="base">
                                        <p:cTn id="308" dur="3500" fill="hold"/>
                                        <p:tgtEl>
                                          <p:spTgt spid="23"/>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3500" fill="hold"/>
                                        <p:tgtEl>
                                          <p:spTgt spid="23"/>
                                        </p:tgtEl>
                                        <p:attrNameLst>
                                          <p:attrName>ppt_w</p:attrName>
                                        </p:attrNameLst>
                                      </p:cBhvr>
                                      <p:tavLst>
                                        <p:tav tm="0" fmla="#ppt_w*sin(2.5*pi*$)">
                                          <p:val>
                                            <p:fltVal val="0"/>
                                          </p:val>
                                        </p:tav>
                                        <p:tav tm="100000">
                                          <p:val>
                                            <p:fltVal val="1"/>
                                          </p:val>
                                        </p:tav>
                                      </p:tavLst>
                                    </p:anim>
                                    <p:anim calcmode="lin" valueType="num">
                                      <p:cBhvr>
                                        <p:cTn id="312" dur="35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8" fill="hold" grpId="2" nodeType="withEffect">
                                  <p:stCondLst>
                                    <p:cond delay="0"/>
                                  </p:stCondLst>
                                  <p:childTnLst>
                                    <p:anim calcmode="lin" valueType="num">
                                      <p:cBhvr additive="base">
                                        <p:cTn id="314" dur="3500"/>
                                        <p:tgtEl>
                                          <p:spTgt spid="23"/>
                                        </p:tgtEl>
                                        <p:attrNameLst>
                                          <p:attrName>ppt_x</p:attrName>
                                        </p:attrNameLst>
                                      </p:cBhvr>
                                      <p:tavLst>
                                        <p:tav tm="0">
                                          <p:val>
                                            <p:strVal val="ppt_x"/>
                                          </p:val>
                                        </p:tav>
                                        <p:tav tm="100000">
                                          <p:val>
                                            <p:strVal val="0-ppt_w/2"/>
                                          </p:val>
                                        </p:tav>
                                      </p:tavLst>
                                    </p:anim>
                                    <p:anim calcmode="lin" valueType="num">
                                      <p:cBhvr additive="base">
                                        <p:cTn id="315" dur="3500"/>
                                        <p:tgtEl>
                                          <p:spTgt spid="23"/>
                                        </p:tgtEl>
                                        <p:attrNameLst>
                                          <p:attrName>ppt_y</p:attrName>
                                        </p:attrNameLst>
                                      </p:cBhvr>
                                      <p:tavLst>
                                        <p:tav tm="0">
                                          <p:val>
                                            <p:strVal val="ppt_y"/>
                                          </p:val>
                                        </p:tav>
                                        <p:tav tm="100000">
                                          <p:val>
                                            <p:strVal val="ppt_y"/>
                                          </p:val>
                                        </p:tav>
                                      </p:tavLst>
                                    </p:anim>
                                    <p:set>
                                      <p:cBhvr>
                                        <p:cTn id="316" dur="1" fill="hold">
                                          <p:stCondLst>
                                            <p:cond delay="3499"/>
                                          </p:stCondLst>
                                        </p:cTn>
                                        <p:tgtEl>
                                          <p:spTgt spid="23"/>
                                        </p:tgtEl>
                                        <p:attrNameLst>
                                          <p:attrName>style.visibility</p:attrName>
                                        </p:attrNameLst>
                                      </p:cBhvr>
                                      <p:to>
                                        <p:strVal val="hidden"/>
                                      </p:to>
                                    </p:set>
                                  </p:childTnLst>
                                </p:cTn>
                              </p:par>
                              <p:par>
                                <p:cTn id="317" presetID="8" presetClass="entr" presetSubtype="16" fill="hold" grpId="3" nodeType="withEffect">
                                  <p:stCondLst>
                                    <p:cond delay="0"/>
                                  </p:stCondLst>
                                  <p:childTnLst>
                                    <p:set>
                                      <p:cBhvr>
                                        <p:cTn id="318" dur="1" fill="hold">
                                          <p:stCondLst>
                                            <p:cond delay="0"/>
                                          </p:stCondLst>
                                        </p:cTn>
                                        <p:tgtEl>
                                          <p:spTgt spid="23"/>
                                        </p:tgtEl>
                                        <p:attrNameLst>
                                          <p:attrName>style.visibility</p:attrName>
                                        </p:attrNameLst>
                                      </p:cBhvr>
                                      <p:to>
                                        <p:strVal val="visible"/>
                                      </p:to>
                                    </p:set>
                                    <p:animEffect transition="in" filter="diamond(in)">
                                      <p:cBhvr>
                                        <p:cTn id="319" dur="3500"/>
                                        <p:tgtEl>
                                          <p:spTgt spid="23"/>
                                        </p:tgtEl>
                                      </p:cBhvr>
                                    </p:animEffect>
                                  </p:childTnLst>
                                </p:cTn>
                              </p:par>
                              <p:par>
                                <p:cTn id="320" presetID="2" presetClass="entr" presetSubtype="9" fill="hold" grpId="0" nodeType="withEffect">
                                  <p:stCondLst>
                                    <p:cond delay="0"/>
                                  </p:stCondLst>
                                  <p:childTnLst>
                                    <p:set>
                                      <p:cBhvr>
                                        <p:cTn id="321" dur="1" fill="hold">
                                          <p:stCondLst>
                                            <p:cond delay="0"/>
                                          </p:stCondLst>
                                        </p:cTn>
                                        <p:tgtEl>
                                          <p:spTgt spid="27"/>
                                        </p:tgtEl>
                                        <p:attrNameLst>
                                          <p:attrName>style.visibility</p:attrName>
                                        </p:attrNameLst>
                                      </p:cBhvr>
                                      <p:to>
                                        <p:strVal val="visible"/>
                                      </p:to>
                                    </p:set>
                                    <p:anim calcmode="lin" valueType="num">
                                      <p:cBhvr additive="base">
                                        <p:cTn id="322" dur="3500" fill="hold"/>
                                        <p:tgtEl>
                                          <p:spTgt spid="27"/>
                                        </p:tgtEl>
                                        <p:attrNameLst>
                                          <p:attrName>ppt_x</p:attrName>
                                        </p:attrNameLst>
                                      </p:cBhvr>
                                      <p:tavLst>
                                        <p:tav tm="0">
                                          <p:val>
                                            <p:strVal val="0-#ppt_w/2"/>
                                          </p:val>
                                        </p:tav>
                                        <p:tav tm="100000">
                                          <p:val>
                                            <p:strVal val="#ppt_x"/>
                                          </p:val>
                                        </p:tav>
                                      </p:tavLst>
                                    </p:anim>
                                    <p:anim calcmode="lin" valueType="num">
                                      <p:cBhvr additive="base">
                                        <p:cTn id="323" dur="3500" fill="hold"/>
                                        <p:tgtEl>
                                          <p:spTgt spid="27"/>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7"/>
                                        </p:tgtEl>
                                        <p:attrNameLst>
                                          <p:attrName>style.visibility</p:attrName>
                                        </p:attrNameLst>
                                      </p:cBhvr>
                                      <p:to>
                                        <p:strVal val="visible"/>
                                      </p:to>
                                    </p:set>
                                    <p:anim calcmode="lin" valueType="num">
                                      <p:cBhvr>
                                        <p:cTn id="326" dur="3500" fill="hold"/>
                                        <p:tgtEl>
                                          <p:spTgt spid="27"/>
                                        </p:tgtEl>
                                        <p:attrNameLst>
                                          <p:attrName>ppt_w</p:attrName>
                                        </p:attrNameLst>
                                      </p:cBhvr>
                                      <p:tavLst>
                                        <p:tav tm="0" fmla="#ppt_w*sin(2.5*pi*$)">
                                          <p:val>
                                            <p:fltVal val="0"/>
                                          </p:val>
                                        </p:tav>
                                        <p:tav tm="100000">
                                          <p:val>
                                            <p:fltVal val="1"/>
                                          </p:val>
                                        </p:tav>
                                      </p:tavLst>
                                    </p:anim>
                                    <p:anim calcmode="lin" valueType="num">
                                      <p:cBhvr>
                                        <p:cTn id="327" dur="3500" fill="hold"/>
                                        <p:tgtEl>
                                          <p:spTgt spid="27"/>
                                        </p:tgtEl>
                                        <p:attrNameLst>
                                          <p:attrName>ppt_h</p:attrName>
                                        </p:attrNameLst>
                                      </p:cBhvr>
                                      <p:tavLst>
                                        <p:tav tm="0">
                                          <p:val>
                                            <p:strVal val="#ppt_h"/>
                                          </p:val>
                                        </p:tav>
                                        <p:tav tm="100000">
                                          <p:val>
                                            <p:strVal val="#ppt_h"/>
                                          </p:val>
                                        </p:tav>
                                      </p:tavLst>
                                    </p:anim>
                                  </p:childTnLst>
                                </p:cTn>
                              </p:par>
                              <p:par>
                                <p:cTn id="328" presetID="2" presetClass="exit" presetSubtype="8" fill="hold" grpId="2" nodeType="withEffect">
                                  <p:stCondLst>
                                    <p:cond delay="0"/>
                                  </p:stCondLst>
                                  <p:childTnLst>
                                    <p:anim calcmode="lin" valueType="num">
                                      <p:cBhvr additive="base">
                                        <p:cTn id="329" dur="3500"/>
                                        <p:tgtEl>
                                          <p:spTgt spid="27"/>
                                        </p:tgtEl>
                                        <p:attrNameLst>
                                          <p:attrName>ppt_x</p:attrName>
                                        </p:attrNameLst>
                                      </p:cBhvr>
                                      <p:tavLst>
                                        <p:tav tm="0">
                                          <p:val>
                                            <p:strVal val="ppt_x"/>
                                          </p:val>
                                        </p:tav>
                                        <p:tav tm="100000">
                                          <p:val>
                                            <p:strVal val="0-ppt_w/2"/>
                                          </p:val>
                                        </p:tav>
                                      </p:tavLst>
                                    </p:anim>
                                    <p:anim calcmode="lin" valueType="num">
                                      <p:cBhvr additive="base">
                                        <p:cTn id="330" dur="3500"/>
                                        <p:tgtEl>
                                          <p:spTgt spid="27"/>
                                        </p:tgtEl>
                                        <p:attrNameLst>
                                          <p:attrName>ppt_y</p:attrName>
                                        </p:attrNameLst>
                                      </p:cBhvr>
                                      <p:tavLst>
                                        <p:tav tm="0">
                                          <p:val>
                                            <p:strVal val="ppt_y"/>
                                          </p:val>
                                        </p:tav>
                                        <p:tav tm="100000">
                                          <p:val>
                                            <p:strVal val="ppt_y"/>
                                          </p:val>
                                        </p:tav>
                                      </p:tavLst>
                                    </p:anim>
                                    <p:set>
                                      <p:cBhvr>
                                        <p:cTn id="331" dur="1" fill="hold">
                                          <p:stCondLst>
                                            <p:cond delay="3499"/>
                                          </p:stCondLst>
                                        </p:cTn>
                                        <p:tgtEl>
                                          <p:spTgt spid="27"/>
                                        </p:tgtEl>
                                        <p:attrNameLst>
                                          <p:attrName>style.visibility</p:attrName>
                                        </p:attrNameLst>
                                      </p:cBhvr>
                                      <p:to>
                                        <p:strVal val="hidden"/>
                                      </p:to>
                                    </p:set>
                                  </p:childTnLst>
                                </p:cTn>
                              </p:par>
                              <p:par>
                                <p:cTn id="332" presetID="8" presetClass="entr" presetSubtype="16" fill="hold" grpId="3" nodeType="withEffect">
                                  <p:stCondLst>
                                    <p:cond delay="0"/>
                                  </p:stCondLst>
                                  <p:childTnLst>
                                    <p:set>
                                      <p:cBhvr>
                                        <p:cTn id="333" dur="1" fill="hold">
                                          <p:stCondLst>
                                            <p:cond delay="0"/>
                                          </p:stCondLst>
                                        </p:cTn>
                                        <p:tgtEl>
                                          <p:spTgt spid="27"/>
                                        </p:tgtEl>
                                        <p:attrNameLst>
                                          <p:attrName>style.visibility</p:attrName>
                                        </p:attrNameLst>
                                      </p:cBhvr>
                                      <p:to>
                                        <p:strVal val="visible"/>
                                      </p:to>
                                    </p:set>
                                    <p:animEffect transition="in" filter="diamond(in)">
                                      <p:cBhvr>
                                        <p:cTn id="334" dur="3500"/>
                                        <p:tgtEl>
                                          <p:spTgt spid="27"/>
                                        </p:tgtEl>
                                      </p:cBhvr>
                                    </p:animEffect>
                                  </p:childTnLst>
                                </p:cTn>
                              </p:par>
                              <p:par>
                                <p:cTn id="335" presetID="2" presetClass="entr" presetSubtype="9" fill="hold" grpId="0" nodeType="withEffect">
                                  <p:stCondLst>
                                    <p:cond delay="0"/>
                                  </p:stCondLst>
                                  <p:childTnLst>
                                    <p:set>
                                      <p:cBhvr>
                                        <p:cTn id="336" dur="1" fill="hold">
                                          <p:stCondLst>
                                            <p:cond delay="0"/>
                                          </p:stCondLst>
                                        </p:cTn>
                                        <p:tgtEl>
                                          <p:spTgt spid="28"/>
                                        </p:tgtEl>
                                        <p:attrNameLst>
                                          <p:attrName>style.visibility</p:attrName>
                                        </p:attrNameLst>
                                      </p:cBhvr>
                                      <p:to>
                                        <p:strVal val="visible"/>
                                      </p:to>
                                    </p:set>
                                    <p:anim calcmode="lin" valueType="num">
                                      <p:cBhvr additive="base">
                                        <p:cTn id="337" dur="3500" fill="hold"/>
                                        <p:tgtEl>
                                          <p:spTgt spid="28"/>
                                        </p:tgtEl>
                                        <p:attrNameLst>
                                          <p:attrName>ppt_x</p:attrName>
                                        </p:attrNameLst>
                                      </p:cBhvr>
                                      <p:tavLst>
                                        <p:tav tm="0">
                                          <p:val>
                                            <p:strVal val="0-#ppt_w/2"/>
                                          </p:val>
                                        </p:tav>
                                        <p:tav tm="100000">
                                          <p:val>
                                            <p:strVal val="#ppt_x"/>
                                          </p:val>
                                        </p:tav>
                                      </p:tavLst>
                                    </p:anim>
                                    <p:anim calcmode="lin" valueType="num">
                                      <p:cBhvr additive="base">
                                        <p:cTn id="338" dur="3500" fill="hold"/>
                                        <p:tgtEl>
                                          <p:spTgt spid="28"/>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8"/>
                                        </p:tgtEl>
                                        <p:attrNameLst>
                                          <p:attrName>style.visibility</p:attrName>
                                        </p:attrNameLst>
                                      </p:cBhvr>
                                      <p:to>
                                        <p:strVal val="visible"/>
                                      </p:to>
                                    </p:set>
                                    <p:anim calcmode="lin" valueType="num">
                                      <p:cBhvr>
                                        <p:cTn id="341" dur="3500" fill="hold"/>
                                        <p:tgtEl>
                                          <p:spTgt spid="28"/>
                                        </p:tgtEl>
                                        <p:attrNameLst>
                                          <p:attrName>ppt_w</p:attrName>
                                        </p:attrNameLst>
                                      </p:cBhvr>
                                      <p:tavLst>
                                        <p:tav tm="0" fmla="#ppt_w*sin(2.5*pi*$)">
                                          <p:val>
                                            <p:fltVal val="0"/>
                                          </p:val>
                                        </p:tav>
                                        <p:tav tm="100000">
                                          <p:val>
                                            <p:fltVal val="1"/>
                                          </p:val>
                                        </p:tav>
                                      </p:tavLst>
                                    </p:anim>
                                    <p:anim calcmode="lin" valueType="num">
                                      <p:cBhvr>
                                        <p:cTn id="342" dur="3500" fill="hold"/>
                                        <p:tgtEl>
                                          <p:spTgt spid="28"/>
                                        </p:tgtEl>
                                        <p:attrNameLst>
                                          <p:attrName>ppt_h</p:attrName>
                                        </p:attrNameLst>
                                      </p:cBhvr>
                                      <p:tavLst>
                                        <p:tav tm="0">
                                          <p:val>
                                            <p:strVal val="#ppt_h"/>
                                          </p:val>
                                        </p:tav>
                                        <p:tav tm="100000">
                                          <p:val>
                                            <p:strVal val="#ppt_h"/>
                                          </p:val>
                                        </p:tav>
                                      </p:tavLst>
                                    </p:anim>
                                  </p:childTnLst>
                                </p:cTn>
                              </p:par>
                              <p:par>
                                <p:cTn id="343" presetID="2" presetClass="exit" presetSubtype="8" fill="hold" grpId="2" nodeType="withEffect">
                                  <p:stCondLst>
                                    <p:cond delay="0"/>
                                  </p:stCondLst>
                                  <p:childTnLst>
                                    <p:anim calcmode="lin" valueType="num">
                                      <p:cBhvr additive="base">
                                        <p:cTn id="344" dur="3500"/>
                                        <p:tgtEl>
                                          <p:spTgt spid="28"/>
                                        </p:tgtEl>
                                        <p:attrNameLst>
                                          <p:attrName>ppt_x</p:attrName>
                                        </p:attrNameLst>
                                      </p:cBhvr>
                                      <p:tavLst>
                                        <p:tav tm="0">
                                          <p:val>
                                            <p:strVal val="ppt_x"/>
                                          </p:val>
                                        </p:tav>
                                        <p:tav tm="100000">
                                          <p:val>
                                            <p:strVal val="0-ppt_w/2"/>
                                          </p:val>
                                        </p:tav>
                                      </p:tavLst>
                                    </p:anim>
                                    <p:anim calcmode="lin" valueType="num">
                                      <p:cBhvr additive="base">
                                        <p:cTn id="345" dur="3500"/>
                                        <p:tgtEl>
                                          <p:spTgt spid="28"/>
                                        </p:tgtEl>
                                        <p:attrNameLst>
                                          <p:attrName>ppt_y</p:attrName>
                                        </p:attrNameLst>
                                      </p:cBhvr>
                                      <p:tavLst>
                                        <p:tav tm="0">
                                          <p:val>
                                            <p:strVal val="ppt_y"/>
                                          </p:val>
                                        </p:tav>
                                        <p:tav tm="100000">
                                          <p:val>
                                            <p:strVal val="ppt_y"/>
                                          </p:val>
                                        </p:tav>
                                      </p:tavLst>
                                    </p:anim>
                                    <p:set>
                                      <p:cBhvr>
                                        <p:cTn id="346" dur="1" fill="hold">
                                          <p:stCondLst>
                                            <p:cond delay="3499"/>
                                          </p:stCondLst>
                                        </p:cTn>
                                        <p:tgtEl>
                                          <p:spTgt spid="28"/>
                                        </p:tgtEl>
                                        <p:attrNameLst>
                                          <p:attrName>style.visibility</p:attrName>
                                        </p:attrNameLst>
                                      </p:cBhvr>
                                      <p:to>
                                        <p:strVal val="hidden"/>
                                      </p:to>
                                    </p:set>
                                  </p:childTnLst>
                                </p:cTn>
                              </p:par>
                              <p:par>
                                <p:cTn id="347" presetID="8" presetClass="entr" presetSubtype="16" fill="hold" grpId="3" nodeType="withEffect">
                                  <p:stCondLst>
                                    <p:cond delay="0"/>
                                  </p:stCondLst>
                                  <p:childTnLst>
                                    <p:set>
                                      <p:cBhvr>
                                        <p:cTn id="348" dur="1" fill="hold">
                                          <p:stCondLst>
                                            <p:cond delay="0"/>
                                          </p:stCondLst>
                                        </p:cTn>
                                        <p:tgtEl>
                                          <p:spTgt spid="28"/>
                                        </p:tgtEl>
                                        <p:attrNameLst>
                                          <p:attrName>style.visibility</p:attrName>
                                        </p:attrNameLst>
                                      </p:cBhvr>
                                      <p:to>
                                        <p:strVal val="visible"/>
                                      </p:to>
                                    </p:set>
                                    <p:animEffect transition="in" filter="diamond(in)">
                                      <p:cBhvr>
                                        <p:cTn id="349" dur="3500"/>
                                        <p:tgtEl>
                                          <p:spTgt spid="28"/>
                                        </p:tgtEl>
                                      </p:cBhvr>
                                    </p:animEffect>
                                  </p:childTnLst>
                                </p:cTn>
                              </p:par>
                              <p:par>
                                <p:cTn id="350" presetID="2" presetClass="entr" presetSubtype="9" fill="hold" grpId="0" nodeType="withEffect">
                                  <p:stCondLst>
                                    <p:cond delay="0"/>
                                  </p:stCondLst>
                                  <p:childTnLst>
                                    <p:set>
                                      <p:cBhvr>
                                        <p:cTn id="351" dur="1" fill="hold">
                                          <p:stCondLst>
                                            <p:cond delay="0"/>
                                          </p:stCondLst>
                                        </p:cTn>
                                        <p:tgtEl>
                                          <p:spTgt spid="29"/>
                                        </p:tgtEl>
                                        <p:attrNameLst>
                                          <p:attrName>style.visibility</p:attrName>
                                        </p:attrNameLst>
                                      </p:cBhvr>
                                      <p:to>
                                        <p:strVal val="visible"/>
                                      </p:to>
                                    </p:set>
                                    <p:anim calcmode="lin" valueType="num">
                                      <p:cBhvr additive="base">
                                        <p:cTn id="352" dur="3500" fill="hold"/>
                                        <p:tgtEl>
                                          <p:spTgt spid="29"/>
                                        </p:tgtEl>
                                        <p:attrNameLst>
                                          <p:attrName>ppt_x</p:attrName>
                                        </p:attrNameLst>
                                      </p:cBhvr>
                                      <p:tavLst>
                                        <p:tav tm="0">
                                          <p:val>
                                            <p:strVal val="0-#ppt_w/2"/>
                                          </p:val>
                                        </p:tav>
                                        <p:tav tm="100000">
                                          <p:val>
                                            <p:strVal val="#ppt_x"/>
                                          </p:val>
                                        </p:tav>
                                      </p:tavLst>
                                    </p:anim>
                                    <p:anim calcmode="lin" valueType="num">
                                      <p:cBhvr additive="base">
                                        <p:cTn id="353" dur="3500" fill="hold"/>
                                        <p:tgtEl>
                                          <p:spTgt spid="29"/>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9"/>
                                        </p:tgtEl>
                                        <p:attrNameLst>
                                          <p:attrName>style.visibility</p:attrName>
                                        </p:attrNameLst>
                                      </p:cBhvr>
                                      <p:to>
                                        <p:strVal val="visible"/>
                                      </p:to>
                                    </p:set>
                                    <p:anim calcmode="lin" valueType="num">
                                      <p:cBhvr>
                                        <p:cTn id="356" dur="3500" fill="hold"/>
                                        <p:tgtEl>
                                          <p:spTgt spid="29"/>
                                        </p:tgtEl>
                                        <p:attrNameLst>
                                          <p:attrName>ppt_w</p:attrName>
                                        </p:attrNameLst>
                                      </p:cBhvr>
                                      <p:tavLst>
                                        <p:tav tm="0" fmla="#ppt_w*sin(2.5*pi*$)">
                                          <p:val>
                                            <p:fltVal val="0"/>
                                          </p:val>
                                        </p:tav>
                                        <p:tav tm="100000">
                                          <p:val>
                                            <p:fltVal val="1"/>
                                          </p:val>
                                        </p:tav>
                                      </p:tavLst>
                                    </p:anim>
                                    <p:anim calcmode="lin" valueType="num">
                                      <p:cBhvr>
                                        <p:cTn id="357" dur="3500" fill="hold"/>
                                        <p:tgtEl>
                                          <p:spTgt spid="29"/>
                                        </p:tgtEl>
                                        <p:attrNameLst>
                                          <p:attrName>ppt_h</p:attrName>
                                        </p:attrNameLst>
                                      </p:cBhvr>
                                      <p:tavLst>
                                        <p:tav tm="0">
                                          <p:val>
                                            <p:strVal val="#ppt_h"/>
                                          </p:val>
                                        </p:tav>
                                        <p:tav tm="100000">
                                          <p:val>
                                            <p:strVal val="#ppt_h"/>
                                          </p:val>
                                        </p:tav>
                                      </p:tavLst>
                                    </p:anim>
                                  </p:childTnLst>
                                </p:cTn>
                              </p:par>
                              <p:par>
                                <p:cTn id="358" presetID="2" presetClass="exit" presetSubtype="8" fill="hold" grpId="2" nodeType="withEffect">
                                  <p:stCondLst>
                                    <p:cond delay="0"/>
                                  </p:stCondLst>
                                  <p:childTnLst>
                                    <p:anim calcmode="lin" valueType="num">
                                      <p:cBhvr additive="base">
                                        <p:cTn id="359" dur="3500"/>
                                        <p:tgtEl>
                                          <p:spTgt spid="29"/>
                                        </p:tgtEl>
                                        <p:attrNameLst>
                                          <p:attrName>ppt_x</p:attrName>
                                        </p:attrNameLst>
                                      </p:cBhvr>
                                      <p:tavLst>
                                        <p:tav tm="0">
                                          <p:val>
                                            <p:strVal val="ppt_x"/>
                                          </p:val>
                                        </p:tav>
                                        <p:tav tm="100000">
                                          <p:val>
                                            <p:strVal val="0-ppt_w/2"/>
                                          </p:val>
                                        </p:tav>
                                      </p:tavLst>
                                    </p:anim>
                                    <p:anim calcmode="lin" valueType="num">
                                      <p:cBhvr additive="base">
                                        <p:cTn id="360" dur="3500"/>
                                        <p:tgtEl>
                                          <p:spTgt spid="29"/>
                                        </p:tgtEl>
                                        <p:attrNameLst>
                                          <p:attrName>ppt_y</p:attrName>
                                        </p:attrNameLst>
                                      </p:cBhvr>
                                      <p:tavLst>
                                        <p:tav tm="0">
                                          <p:val>
                                            <p:strVal val="ppt_y"/>
                                          </p:val>
                                        </p:tav>
                                        <p:tav tm="100000">
                                          <p:val>
                                            <p:strVal val="ppt_y"/>
                                          </p:val>
                                        </p:tav>
                                      </p:tavLst>
                                    </p:anim>
                                    <p:set>
                                      <p:cBhvr>
                                        <p:cTn id="361" dur="1" fill="hold">
                                          <p:stCondLst>
                                            <p:cond delay="3499"/>
                                          </p:stCondLst>
                                        </p:cTn>
                                        <p:tgtEl>
                                          <p:spTgt spid="29"/>
                                        </p:tgtEl>
                                        <p:attrNameLst>
                                          <p:attrName>style.visibility</p:attrName>
                                        </p:attrNameLst>
                                      </p:cBhvr>
                                      <p:to>
                                        <p:strVal val="hidden"/>
                                      </p:to>
                                    </p:set>
                                  </p:childTnLst>
                                </p:cTn>
                              </p:par>
                              <p:par>
                                <p:cTn id="362" presetID="8" presetClass="entr" presetSubtype="16" fill="hold" grpId="3" nodeType="withEffect">
                                  <p:stCondLst>
                                    <p:cond delay="0"/>
                                  </p:stCondLst>
                                  <p:childTnLst>
                                    <p:set>
                                      <p:cBhvr>
                                        <p:cTn id="363" dur="1" fill="hold">
                                          <p:stCondLst>
                                            <p:cond delay="0"/>
                                          </p:stCondLst>
                                        </p:cTn>
                                        <p:tgtEl>
                                          <p:spTgt spid="29"/>
                                        </p:tgtEl>
                                        <p:attrNameLst>
                                          <p:attrName>style.visibility</p:attrName>
                                        </p:attrNameLst>
                                      </p:cBhvr>
                                      <p:to>
                                        <p:strVal val="visible"/>
                                      </p:to>
                                    </p:set>
                                    <p:animEffect transition="in" filter="diamond(in)">
                                      <p:cBhvr>
                                        <p:cTn id="364" dur="3500"/>
                                        <p:tgtEl>
                                          <p:spTgt spid="29"/>
                                        </p:tgtEl>
                                      </p:cBhvr>
                                    </p:animEffect>
                                  </p:childTnLst>
                                </p:cTn>
                              </p:par>
                              <p:par>
                                <p:cTn id="365" presetID="2" presetClass="entr" presetSubtype="9" fill="hold" grpId="0" nodeType="withEffect">
                                  <p:stCondLst>
                                    <p:cond delay="0"/>
                                  </p:stCondLst>
                                  <p:childTnLst>
                                    <p:set>
                                      <p:cBhvr>
                                        <p:cTn id="366" dur="1" fill="hold">
                                          <p:stCondLst>
                                            <p:cond delay="0"/>
                                          </p:stCondLst>
                                        </p:cTn>
                                        <p:tgtEl>
                                          <p:spTgt spid="22"/>
                                        </p:tgtEl>
                                        <p:attrNameLst>
                                          <p:attrName>style.visibility</p:attrName>
                                        </p:attrNameLst>
                                      </p:cBhvr>
                                      <p:to>
                                        <p:strVal val="visible"/>
                                      </p:to>
                                    </p:set>
                                    <p:anim calcmode="lin" valueType="num">
                                      <p:cBhvr additive="base">
                                        <p:cTn id="367" dur="3500" fill="hold"/>
                                        <p:tgtEl>
                                          <p:spTgt spid="22"/>
                                        </p:tgtEl>
                                        <p:attrNameLst>
                                          <p:attrName>ppt_x</p:attrName>
                                        </p:attrNameLst>
                                      </p:cBhvr>
                                      <p:tavLst>
                                        <p:tav tm="0">
                                          <p:val>
                                            <p:strVal val="0-#ppt_w/2"/>
                                          </p:val>
                                        </p:tav>
                                        <p:tav tm="100000">
                                          <p:val>
                                            <p:strVal val="#ppt_x"/>
                                          </p:val>
                                        </p:tav>
                                      </p:tavLst>
                                    </p:anim>
                                    <p:anim calcmode="lin" valueType="num">
                                      <p:cBhvr additive="base">
                                        <p:cTn id="368" dur="3500" fill="hold"/>
                                        <p:tgtEl>
                                          <p:spTgt spid="22"/>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2"/>
                                        </p:tgtEl>
                                        <p:attrNameLst>
                                          <p:attrName>style.visibility</p:attrName>
                                        </p:attrNameLst>
                                      </p:cBhvr>
                                      <p:to>
                                        <p:strVal val="visible"/>
                                      </p:to>
                                    </p:set>
                                    <p:anim calcmode="lin" valueType="num">
                                      <p:cBhvr>
                                        <p:cTn id="371" dur="3500" fill="hold"/>
                                        <p:tgtEl>
                                          <p:spTgt spid="22"/>
                                        </p:tgtEl>
                                        <p:attrNameLst>
                                          <p:attrName>ppt_w</p:attrName>
                                        </p:attrNameLst>
                                      </p:cBhvr>
                                      <p:tavLst>
                                        <p:tav tm="0" fmla="#ppt_w*sin(2.5*pi*$)">
                                          <p:val>
                                            <p:fltVal val="0"/>
                                          </p:val>
                                        </p:tav>
                                        <p:tav tm="100000">
                                          <p:val>
                                            <p:fltVal val="1"/>
                                          </p:val>
                                        </p:tav>
                                      </p:tavLst>
                                    </p:anim>
                                    <p:anim calcmode="lin" valueType="num">
                                      <p:cBhvr>
                                        <p:cTn id="372" dur="3500" fill="hold"/>
                                        <p:tgtEl>
                                          <p:spTgt spid="22"/>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3500"/>
                                        <p:tgtEl>
                                          <p:spTgt spid="22"/>
                                        </p:tgtEl>
                                        <p:attrNameLst>
                                          <p:attrName>ppt_x</p:attrName>
                                        </p:attrNameLst>
                                      </p:cBhvr>
                                      <p:tavLst>
                                        <p:tav tm="0">
                                          <p:val>
                                            <p:strVal val="ppt_x"/>
                                          </p:val>
                                        </p:tav>
                                        <p:tav tm="100000">
                                          <p:val>
                                            <p:strVal val="0-ppt_w/2"/>
                                          </p:val>
                                        </p:tav>
                                      </p:tavLst>
                                    </p:anim>
                                    <p:anim calcmode="lin" valueType="num">
                                      <p:cBhvr additive="base">
                                        <p:cTn id="375" dur="3500"/>
                                        <p:tgtEl>
                                          <p:spTgt spid="22"/>
                                        </p:tgtEl>
                                        <p:attrNameLst>
                                          <p:attrName>ppt_y</p:attrName>
                                        </p:attrNameLst>
                                      </p:cBhvr>
                                      <p:tavLst>
                                        <p:tav tm="0">
                                          <p:val>
                                            <p:strVal val="ppt_y"/>
                                          </p:val>
                                        </p:tav>
                                        <p:tav tm="100000">
                                          <p:val>
                                            <p:strVal val="ppt_y"/>
                                          </p:val>
                                        </p:tav>
                                      </p:tavLst>
                                    </p:anim>
                                    <p:set>
                                      <p:cBhvr>
                                        <p:cTn id="376" dur="1" fill="hold">
                                          <p:stCondLst>
                                            <p:cond delay="3499"/>
                                          </p:stCondLst>
                                        </p:cTn>
                                        <p:tgtEl>
                                          <p:spTgt spid="22"/>
                                        </p:tgtEl>
                                        <p:attrNameLst>
                                          <p:attrName>style.visibility</p:attrName>
                                        </p:attrNameLst>
                                      </p:cBhvr>
                                      <p:to>
                                        <p:strVal val="hidden"/>
                                      </p:to>
                                    </p:set>
                                  </p:childTnLst>
                                </p:cTn>
                              </p:par>
                              <p:par>
                                <p:cTn id="377" presetID="8" presetClass="entr" presetSubtype="16" fill="hold" grpId="3" nodeType="withEffect">
                                  <p:stCondLst>
                                    <p:cond delay="0"/>
                                  </p:stCondLst>
                                  <p:childTnLst>
                                    <p:set>
                                      <p:cBhvr>
                                        <p:cTn id="378" dur="1" fill="hold">
                                          <p:stCondLst>
                                            <p:cond delay="0"/>
                                          </p:stCondLst>
                                        </p:cTn>
                                        <p:tgtEl>
                                          <p:spTgt spid="22"/>
                                        </p:tgtEl>
                                        <p:attrNameLst>
                                          <p:attrName>style.visibility</p:attrName>
                                        </p:attrNameLst>
                                      </p:cBhvr>
                                      <p:to>
                                        <p:strVal val="visible"/>
                                      </p:to>
                                    </p:set>
                                    <p:animEffect transition="in" filter="diamond(in)">
                                      <p:cBhvr>
                                        <p:cTn id="379" dur="3500"/>
                                        <p:tgtEl>
                                          <p:spTgt spid="22"/>
                                        </p:tgtEl>
                                      </p:cBhvr>
                                    </p:animEffect>
                                  </p:childTnLst>
                                </p:cTn>
                              </p:par>
                              <p:par>
                                <p:cTn id="380" presetID="2" presetClass="entr" presetSubtype="9" fill="hold" grpId="0" nodeType="withEffect">
                                  <p:stCondLst>
                                    <p:cond delay="0"/>
                                  </p:stCondLst>
                                  <p:childTnLst>
                                    <p:set>
                                      <p:cBhvr>
                                        <p:cTn id="381" dur="1" fill="hold">
                                          <p:stCondLst>
                                            <p:cond delay="0"/>
                                          </p:stCondLst>
                                        </p:cTn>
                                        <p:tgtEl>
                                          <p:spTgt spid="15"/>
                                        </p:tgtEl>
                                        <p:attrNameLst>
                                          <p:attrName>style.visibility</p:attrName>
                                        </p:attrNameLst>
                                      </p:cBhvr>
                                      <p:to>
                                        <p:strVal val="visible"/>
                                      </p:to>
                                    </p:set>
                                    <p:anim calcmode="lin" valueType="num">
                                      <p:cBhvr additive="base">
                                        <p:cTn id="382" dur="3500" fill="hold"/>
                                        <p:tgtEl>
                                          <p:spTgt spid="15"/>
                                        </p:tgtEl>
                                        <p:attrNameLst>
                                          <p:attrName>ppt_x</p:attrName>
                                        </p:attrNameLst>
                                      </p:cBhvr>
                                      <p:tavLst>
                                        <p:tav tm="0">
                                          <p:val>
                                            <p:strVal val="0-#ppt_w/2"/>
                                          </p:val>
                                        </p:tav>
                                        <p:tav tm="100000">
                                          <p:val>
                                            <p:strVal val="#ppt_x"/>
                                          </p:val>
                                        </p:tav>
                                      </p:tavLst>
                                    </p:anim>
                                    <p:anim calcmode="lin" valueType="num">
                                      <p:cBhvr additive="base">
                                        <p:cTn id="383" dur="3500" fill="hold"/>
                                        <p:tgtEl>
                                          <p:spTgt spid="15"/>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5"/>
                                        </p:tgtEl>
                                        <p:attrNameLst>
                                          <p:attrName>style.visibility</p:attrName>
                                        </p:attrNameLst>
                                      </p:cBhvr>
                                      <p:to>
                                        <p:strVal val="visible"/>
                                      </p:to>
                                    </p:set>
                                    <p:anim calcmode="lin" valueType="num">
                                      <p:cBhvr>
                                        <p:cTn id="386" dur="3500" fill="hold"/>
                                        <p:tgtEl>
                                          <p:spTgt spid="15"/>
                                        </p:tgtEl>
                                        <p:attrNameLst>
                                          <p:attrName>ppt_w</p:attrName>
                                        </p:attrNameLst>
                                      </p:cBhvr>
                                      <p:tavLst>
                                        <p:tav tm="0" fmla="#ppt_w*sin(2.5*pi*$)">
                                          <p:val>
                                            <p:fltVal val="0"/>
                                          </p:val>
                                        </p:tav>
                                        <p:tav tm="100000">
                                          <p:val>
                                            <p:fltVal val="1"/>
                                          </p:val>
                                        </p:tav>
                                      </p:tavLst>
                                    </p:anim>
                                    <p:anim calcmode="lin" valueType="num">
                                      <p:cBhvr>
                                        <p:cTn id="387" dur="3500" fill="hold"/>
                                        <p:tgtEl>
                                          <p:spTgt spid="15"/>
                                        </p:tgtEl>
                                        <p:attrNameLst>
                                          <p:attrName>ppt_h</p:attrName>
                                        </p:attrNameLst>
                                      </p:cBhvr>
                                      <p:tavLst>
                                        <p:tav tm="0">
                                          <p:val>
                                            <p:strVal val="#ppt_h"/>
                                          </p:val>
                                        </p:tav>
                                        <p:tav tm="100000">
                                          <p:val>
                                            <p:strVal val="#ppt_h"/>
                                          </p:val>
                                        </p:tav>
                                      </p:tavLst>
                                    </p:anim>
                                  </p:childTnLst>
                                </p:cTn>
                              </p:par>
                              <p:par>
                                <p:cTn id="388" presetID="2" presetClass="exit" presetSubtype="8" fill="hold" grpId="2" nodeType="withEffect">
                                  <p:stCondLst>
                                    <p:cond delay="0"/>
                                  </p:stCondLst>
                                  <p:childTnLst>
                                    <p:anim calcmode="lin" valueType="num">
                                      <p:cBhvr additive="base">
                                        <p:cTn id="389" dur="3500"/>
                                        <p:tgtEl>
                                          <p:spTgt spid="15"/>
                                        </p:tgtEl>
                                        <p:attrNameLst>
                                          <p:attrName>ppt_x</p:attrName>
                                        </p:attrNameLst>
                                      </p:cBhvr>
                                      <p:tavLst>
                                        <p:tav tm="0">
                                          <p:val>
                                            <p:strVal val="ppt_x"/>
                                          </p:val>
                                        </p:tav>
                                        <p:tav tm="100000">
                                          <p:val>
                                            <p:strVal val="0-ppt_w/2"/>
                                          </p:val>
                                        </p:tav>
                                      </p:tavLst>
                                    </p:anim>
                                    <p:anim calcmode="lin" valueType="num">
                                      <p:cBhvr additive="base">
                                        <p:cTn id="390" dur="3500"/>
                                        <p:tgtEl>
                                          <p:spTgt spid="15"/>
                                        </p:tgtEl>
                                        <p:attrNameLst>
                                          <p:attrName>ppt_y</p:attrName>
                                        </p:attrNameLst>
                                      </p:cBhvr>
                                      <p:tavLst>
                                        <p:tav tm="0">
                                          <p:val>
                                            <p:strVal val="ppt_y"/>
                                          </p:val>
                                        </p:tav>
                                        <p:tav tm="100000">
                                          <p:val>
                                            <p:strVal val="ppt_y"/>
                                          </p:val>
                                        </p:tav>
                                      </p:tavLst>
                                    </p:anim>
                                    <p:set>
                                      <p:cBhvr>
                                        <p:cTn id="391" dur="1" fill="hold">
                                          <p:stCondLst>
                                            <p:cond delay="3499"/>
                                          </p:stCondLst>
                                        </p:cTn>
                                        <p:tgtEl>
                                          <p:spTgt spid="15"/>
                                        </p:tgtEl>
                                        <p:attrNameLst>
                                          <p:attrName>style.visibility</p:attrName>
                                        </p:attrNameLst>
                                      </p:cBhvr>
                                      <p:to>
                                        <p:strVal val="hidden"/>
                                      </p:to>
                                    </p:set>
                                  </p:childTnLst>
                                </p:cTn>
                              </p:par>
                              <p:par>
                                <p:cTn id="392" presetID="8" presetClass="entr" presetSubtype="16" fill="hold" grpId="3" nodeType="withEffect">
                                  <p:stCondLst>
                                    <p:cond delay="0"/>
                                  </p:stCondLst>
                                  <p:childTnLst>
                                    <p:set>
                                      <p:cBhvr>
                                        <p:cTn id="393" dur="1" fill="hold">
                                          <p:stCondLst>
                                            <p:cond delay="0"/>
                                          </p:stCondLst>
                                        </p:cTn>
                                        <p:tgtEl>
                                          <p:spTgt spid="15"/>
                                        </p:tgtEl>
                                        <p:attrNameLst>
                                          <p:attrName>style.visibility</p:attrName>
                                        </p:attrNameLst>
                                      </p:cBhvr>
                                      <p:to>
                                        <p:strVal val="visible"/>
                                      </p:to>
                                    </p:set>
                                    <p:animEffect transition="in" filter="diamond(in)">
                                      <p:cBhvr>
                                        <p:cTn id="394" dur="3500"/>
                                        <p:tgtEl>
                                          <p:spTgt spid="15"/>
                                        </p:tgtEl>
                                      </p:cBhvr>
                                    </p:animEffect>
                                  </p:childTnLst>
                                </p:cTn>
                              </p:par>
                              <p:par>
                                <p:cTn id="395" presetID="2" presetClass="entr" presetSubtype="9" fill="hold" grpId="0" nodeType="withEffect">
                                  <p:stCondLst>
                                    <p:cond delay="0"/>
                                  </p:stCondLst>
                                  <p:childTnLst>
                                    <p:set>
                                      <p:cBhvr>
                                        <p:cTn id="396" dur="1" fill="hold">
                                          <p:stCondLst>
                                            <p:cond delay="0"/>
                                          </p:stCondLst>
                                        </p:cTn>
                                        <p:tgtEl>
                                          <p:spTgt spid="11"/>
                                        </p:tgtEl>
                                        <p:attrNameLst>
                                          <p:attrName>style.visibility</p:attrName>
                                        </p:attrNameLst>
                                      </p:cBhvr>
                                      <p:to>
                                        <p:strVal val="visible"/>
                                      </p:to>
                                    </p:set>
                                    <p:anim calcmode="lin" valueType="num">
                                      <p:cBhvr additive="base">
                                        <p:cTn id="397" dur="3500" fill="hold"/>
                                        <p:tgtEl>
                                          <p:spTgt spid="11"/>
                                        </p:tgtEl>
                                        <p:attrNameLst>
                                          <p:attrName>ppt_x</p:attrName>
                                        </p:attrNameLst>
                                      </p:cBhvr>
                                      <p:tavLst>
                                        <p:tav tm="0">
                                          <p:val>
                                            <p:strVal val="0-#ppt_w/2"/>
                                          </p:val>
                                        </p:tav>
                                        <p:tav tm="100000">
                                          <p:val>
                                            <p:strVal val="#ppt_x"/>
                                          </p:val>
                                        </p:tav>
                                      </p:tavLst>
                                    </p:anim>
                                    <p:anim calcmode="lin" valueType="num">
                                      <p:cBhvr additive="base">
                                        <p:cTn id="398" dur="3500" fill="hold"/>
                                        <p:tgtEl>
                                          <p:spTgt spid="11"/>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1"/>
                                        </p:tgtEl>
                                        <p:attrNameLst>
                                          <p:attrName>style.visibility</p:attrName>
                                        </p:attrNameLst>
                                      </p:cBhvr>
                                      <p:to>
                                        <p:strVal val="visible"/>
                                      </p:to>
                                    </p:set>
                                    <p:anim calcmode="lin" valueType="num">
                                      <p:cBhvr>
                                        <p:cTn id="401" dur="3500" fill="hold"/>
                                        <p:tgtEl>
                                          <p:spTgt spid="11"/>
                                        </p:tgtEl>
                                        <p:attrNameLst>
                                          <p:attrName>ppt_w</p:attrName>
                                        </p:attrNameLst>
                                      </p:cBhvr>
                                      <p:tavLst>
                                        <p:tav tm="0" fmla="#ppt_w*sin(2.5*pi*$)">
                                          <p:val>
                                            <p:fltVal val="0"/>
                                          </p:val>
                                        </p:tav>
                                        <p:tav tm="100000">
                                          <p:val>
                                            <p:fltVal val="1"/>
                                          </p:val>
                                        </p:tav>
                                      </p:tavLst>
                                    </p:anim>
                                    <p:anim calcmode="lin" valueType="num">
                                      <p:cBhvr>
                                        <p:cTn id="402" dur="3500" fill="hold"/>
                                        <p:tgtEl>
                                          <p:spTgt spid="11"/>
                                        </p:tgtEl>
                                        <p:attrNameLst>
                                          <p:attrName>ppt_h</p:attrName>
                                        </p:attrNameLst>
                                      </p:cBhvr>
                                      <p:tavLst>
                                        <p:tav tm="0">
                                          <p:val>
                                            <p:strVal val="#ppt_h"/>
                                          </p:val>
                                        </p:tav>
                                        <p:tav tm="100000">
                                          <p:val>
                                            <p:strVal val="#ppt_h"/>
                                          </p:val>
                                        </p:tav>
                                      </p:tavLst>
                                    </p:anim>
                                  </p:childTnLst>
                                </p:cTn>
                              </p:par>
                              <p:par>
                                <p:cTn id="403" presetID="2" presetClass="exit" presetSubtype="8" fill="hold" grpId="2" nodeType="withEffect">
                                  <p:stCondLst>
                                    <p:cond delay="0"/>
                                  </p:stCondLst>
                                  <p:childTnLst>
                                    <p:anim calcmode="lin" valueType="num">
                                      <p:cBhvr additive="base">
                                        <p:cTn id="404" dur="3500"/>
                                        <p:tgtEl>
                                          <p:spTgt spid="11"/>
                                        </p:tgtEl>
                                        <p:attrNameLst>
                                          <p:attrName>ppt_x</p:attrName>
                                        </p:attrNameLst>
                                      </p:cBhvr>
                                      <p:tavLst>
                                        <p:tav tm="0">
                                          <p:val>
                                            <p:strVal val="ppt_x"/>
                                          </p:val>
                                        </p:tav>
                                        <p:tav tm="100000">
                                          <p:val>
                                            <p:strVal val="0-ppt_w/2"/>
                                          </p:val>
                                        </p:tav>
                                      </p:tavLst>
                                    </p:anim>
                                    <p:anim calcmode="lin" valueType="num">
                                      <p:cBhvr additive="base">
                                        <p:cTn id="405" dur="3500"/>
                                        <p:tgtEl>
                                          <p:spTgt spid="11"/>
                                        </p:tgtEl>
                                        <p:attrNameLst>
                                          <p:attrName>ppt_y</p:attrName>
                                        </p:attrNameLst>
                                      </p:cBhvr>
                                      <p:tavLst>
                                        <p:tav tm="0">
                                          <p:val>
                                            <p:strVal val="ppt_y"/>
                                          </p:val>
                                        </p:tav>
                                        <p:tav tm="100000">
                                          <p:val>
                                            <p:strVal val="ppt_y"/>
                                          </p:val>
                                        </p:tav>
                                      </p:tavLst>
                                    </p:anim>
                                    <p:set>
                                      <p:cBhvr>
                                        <p:cTn id="406" dur="1" fill="hold">
                                          <p:stCondLst>
                                            <p:cond delay="3499"/>
                                          </p:stCondLst>
                                        </p:cTn>
                                        <p:tgtEl>
                                          <p:spTgt spid="11"/>
                                        </p:tgtEl>
                                        <p:attrNameLst>
                                          <p:attrName>style.visibility</p:attrName>
                                        </p:attrNameLst>
                                      </p:cBhvr>
                                      <p:to>
                                        <p:strVal val="hidden"/>
                                      </p:to>
                                    </p:set>
                                  </p:childTnLst>
                                </p:cTn>
                              </p:par>
                              <p:par>
                                <p:cTn id="407" presetID="8" presetClass="entr" presetSubtype="16" fill="hold" grpId="3" nodeType="withEffect">
                                  <p:stCondLst>
                                    <p:cond delay="0"/>
                                  </p:stCondLst>
                                  <p:childTnLst>
                                    <p:set>
                                      <p:cBhvr>
                                        <p:cTn id="408" dur="1" fill="hold">
                                          <p:stCondLst>
                                            <p:cond delay="0"/>
                                          </p:stCondLst>
                                        </p:cTn>
                                        <p:tgtEl>
                                          <p:spTgt spid="11"/>
                                        </p:tgtEl>
                                        <p:attrNameLst>
                                          <p:attrName>style.visibility</p:attrName>
                                        </p:attrNameLst>
                                      </p:cBhvr>
                                      <p:to>
                                        <p:strVal val="visible"/>
                                      </p:to>
                                    </p:set>
                                    <p:animEffect transition="in" filter="diamond(in)">
                                      <p:cBhvr>
                                        <p:cTn id="409" dur="3500"/>
                                        <p:tgtEl>
                                          <p:spTgt spid="11"/>
                                        </p:tgtEl>
                                      </p:cBhvr>
                                    </p:animEffect>
                                  </p:childTnLst>
                                </p:cTn>
                              </p:par>
                              <p:par>
                                <p:cTn id="410" presetID="2" presetClass="entr" presetSubtype="9" fill="hold" grpId="0" nodeType="withEffect">
                                  <p:stCondLst>
                                    <p:cond delay="0"/>
                                  </p:stCondLst>
                                  <p:childTnLst>
                                    <p:set>
                                      <p:cBhvr>
                                        <p:cTn id="411" dur="1" fill="hold">
                                          <p:stCondLst>
                                            <p:cond delay="0"/>
                                          </p:stCondLst>
                                        </p:cTn>
                                        <p:tgtEl>
                                          <p:spTgt spid="14"/>
                                        </p:tgtEl>
                                        <p:attrNameLst>
                                          <p:attrName>style.visibility</p:attrName>
                                        </p:attrNameLst>
                                      </p:cBhvr>
                                      <p:to>
                                        <p:strVal val="visible"/>
                                      </p:to>
                                    </p:set>
                                    <p:anim calcmode="lin" valueType="num">
                                      <p:cBhvr additive="base">
                                        <p:cTn id="412" dur="3500" fill="hold"/>
                                        <p:tgtEl>
                                          <p:spTgt spid="14"/>
                                        </p:tgtEl>
                                        <p:attrNameLst>
                                          <p:attrName>ppt_x</p:attrName>
                                        </p:attrNameLst>
                                      </p:cBhvr>
                                      <p:tavLst>
                                        <p:tav tm="0">
                                          <p:val>
                                            <p:strVal val="0-#ppt_w/2"/>
                                          </p:val>
                                        </p:tav>
                                        <p:tav tm="100000">
                                          <p:val>
                                            <p:strVal val="#ppt_x"/>
                                          </p:val>
                                        </p:tav>
                                      </p:tavLst>
                                    </p:anim>
                                    <p:anim calcmode="lin" valueType="num">
                                      <p:cBhvr additive="base">
                                        <p:cTn id="413" dur="3500" fill="hold"/>
                                        <p:tgtEl>
                                          <p:spTgt spid="14"/>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4"/>
                                        </p:tgtEl>
                                        <p:attrNameLst>
                                          <p:attrName>style.visibility</p:attrName>
                                        </p:attrNameLst>
                                      </p:cBhvr>
                                      <p:to>
                                        <p:strVal val="visible"/>
                                      </p:to>
                                    </p:set>
                                    <p:anim calcmode="lin" valueType="num">
                                      <p:cBhvr>
                                        <p:cTn id="416" dur="3500" fill="hold"/>
                                        <p:tgtEl>
                                          <p:spTgt spid="14"/>
                                        </p:tgtEl>
                                        <p:attrNameLst>
                                          <p:attrName>ppt_w</p:attrName>
                                        </p:attrNameLst>
                                      </p:cBhvr>
                                      <p:tavLst>
                                        <p:tav tm="0" fmla="#ppt_w*sin(2.5*pi*$)">
                                          <p:val>
                                            <p:fltVal val="0"/>
                                          </p:val>
                                        </p:tav>
                                        <p:tav tm="100000">
                                          <p:val>
                                            <p:fltVal val="1"/>
                                          </p:val>
                                        </p:tav>
                                      </p:tavLst>
                                    </p:anim>
                                    <p:anim calcmode="lin" valueType="num">
                                      <p:cBhvr>
                                        <p:cTn id="417" dur="3500" fill="hold"/>
                                        <p:tgtEl>
                                          <p:spTgt spid="14"/>
                                        </p:tgtEl>
                                        <p:attrNameLst>
                                          <p:attrName>ppt_h</p:attrName>
                                        </p:attrNameLst>
                                      </p:cBhvr>
                                      <p:tavLst>
                                        <p:tav tm="0">
                                          <p:val>
                                            <p:strVal val="#ppt_h"/>
                                          </p:val>
                                        </p:tav>
                                        <p:tav tm="100000">
                                          <p:val>
                                            <p:strVal val="#ppt_h"/>
                                          </p:val>
                                        </p:tav>
                                      </p:tavLst>
                                    </p:anim>
                                  </p:childTnLst>
                                </p:cTn>
                              </p:par>
                              <p:par>
                                <p:cTn id="418" presetID="2" presetClass="exit" presetSubtype="8" fill="hold" grpId="2" nodeType="withEffect">
                                  <p:stCondLst>
                                    <p:cond delay="0"/>
                                  </p:stCondLst>
                                  <p:childTnLst>
                                    <p:anim calcmode="lin" valueType="num">
                                      <p:cBhvr additive="base">
                                        <p:cTn id="419" dur="3500"/>
                                        <p:tgtEl>
                                          <p:spTgt spid="14"/>
                                        </p:tgtEl>
                                        <p:attrNameLst>
                                          <p:attrName>ppt_x</p:attrName>
                                        </p:attrNameLst>
                                      </p:cBhvr>
                                      <p:tavLst>
                                        <p:tav tm="0">
                                          <p:val>
                                            <p:strVal val="ppt_x"/>
                                          </p:val>
                                        </p:tav>
                                        <p:tav tm="100000">
                                          <p:val>
                                            <p:strVal val="0-ppt_w/2"/>
                                          </p:val>
                                        </p:tav>
                                      </p:tavLst>
                                    </p:anim>
                                    <p:anim calcmode="lin" valueType="num">
                                      <p:cBhvr additive="base">
                                        <p:cTn id="420" dur="3500"/>
                                        <p:tgtEl>
                                          <p:spTgt spid="14"/>
                                        </p:tgtEl>
                                        <p:attrNameLst>
                                          <p:attrName>ppt_y</p:attrName>
                                        </p:attrNameLst>
                                      </p:cBhvr>
                                      <p:tavLst>
                                        <p:tav tm="0">
                                          <p:val>
                                            <p:strVal val="ppt_y"/>
                                          </p:val>
                                        </p:tav>
                                        <p:tav tm="100000">
                                          <p:val>
                                            <p:strVal val="ppt_y"/>
                                          </p:val>
                                        </p:tav>
                                      </p:tavLst>
                                    </p:anim>
                                    <p:set>
                                      <p:cBhvr>
                                        <p:cTn id="421" dur="1" fill="hold">
                                          <p:stCondLst>
                                            <p:cond delay="3499"/>
                                          </p:stCondLst>
                                        </p:cTn>
                                        <p:tgtEl>
                                          <p:spTgt spid="14"/>
                                        </p:tgtEl>
                                        <p:attrNameLst>
                                          <p:attrName>style.visibility</p:attrName>
                                        </p:attrNameLst>
                                      </p:cBhvr>
                                      <p:to>
                                        <p:strVal val="hidden"/>
                                      </p:to>
                                    </p:set>
                                  </p:childTnLst>
                                </p:cTn>
                              </p:par>
                              <p:par>
                                <p:cTn id="422" presetID="8" presetClass="entr" presetSubtype="16" fill="hold" grpId="3" nodeType="withEffect">
                                  <p:stCondLst>
                                    <p:cond delay="0"/>
                                  </p:stCondLst>
                                  <p:childTnLst>
                                    <p:set>
                                      <p:cBhvr>
                                        <p:cTn id="423" dur="1" fill="hold">
                                          <p:stCondLst>
                                            <p:cond delay="0"/>
                                          </p:stCondLst>
                                        </p:cTn>
                                        <p:tgtEl>
                                          <p:spTgt spid="14"/>
                                        </p:tgtEl>
                                        <p:attrNameLst>
                                          <p:attrName>style.visibility</p:attrName>
                                        </p:attrNameLst>
                                      </p:cBhvr>
                                      <p:to>
                                        <p:strVal val="visible"/>
                                      </p:to>
                                    </p:set>
                                    <p:animEffect transition="in" filter="diamond(in)">
                                      <p:cBhvr>
                                        <p:cTn id="424" dur="3500"/>
                                        <p:tgtEl>
                                          <p:spTgt spid="14"/>
                                        </p:tgtEl>
                                      </p:cBhvr>
                                    </p:animEffect>
                                  </p:childTnLst>
                                </p:cTn>
                              </p:par>
                              <p:par>
                                <p:cTn id="425" presetID="2" presetClass="entr" presetSubtype="9" fill="hold" grpId="0" nodeType="withEffect">
                                  <p:stCondLst>
                                    <p:cond delay="0"/>
                                  </p:stCondLst>
                                  <p:childTnLst>
                                    <p:set>
                                      <p:cBhvr>
                                        <p:cTn id="426" dur="1" fill="hold">
                                          <p:stCondLst>
                                            <p:cond delay="0"/>
                                          </p:stCondLst>
                                        </p:cTn>
                                        <p:tgtEl>
                                          <p:spTgt spid="55"/>
                                        </p:tgtEl>
                                        <p:attrNameLst>
                                          <p:attrName>style.visibility</p:attrName>
                                        </p:attrNameLst>
                                      </p:cBhvr>
                                      <p:to>
                                        <p:strVal val="visible"/>
                                      </p:to>
                                    </p:set>
                                    <p:anim calcmode="lin" valueType="num">
                                      <p:cBhvr additive="base">
                                        <p:cTn id="427" dur="3500" fill="hold"/>
                                        <p:tgtEl>
                                          <p:spTgt spid="55"/>
                                        </p:tgtEl>
                                        <p:attrNameLst>
                                          <p:attrName>ppt_x</p:attrName>
                                        </p:attrNameLst>
                                      </p:cBhvr>
                                      <p:tavLst>
                                        <p:tav tm="0">
                                          <p:val>
                                            <p:strVal val="0-#ppt_w/2"/>
                                          </p:val>
                                        </p:tav>
                                        <p:tav tm="100000">
                                          <p:val>
                                            <p:strVal val="#ppt_x"/>
                                          </p:val>
                                        </p:tav>
                                      </p:tavLst>
                                    </p:anim>
                                    <p:anim calcmode="lin" valueType="num">
                                      <p:cBhvr additive="base">
                                        <p:cTn id="428" dur="3500" fill="hold"/>
                                        <p:tgtEl>
                                          <p:spTgt spid="55"/>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55"/>
                                        </p:tgtEl>
                                        <p:attrNameLst>
                                          <p:attrName>style.visibility</p:attrName>
                                        </p:attrNameLst>
                                      </p:cBhvr>
                                      <p:to>
                                        <p:strVal val="visible"/>
                                      </p:to>
                                    </p:set>
                                    <p:anim calcmode="lin" valueType="num">
                                      <p:cBhvr>
                                        <p:cTn id="431" dur="3500" fill="hold"/>
                                        <p:tgtEl>
                                          <p:spTgt spid="55"/>
                                        </p:tgtEl>
                                        <p:attrNameLst>
                                          <p:attrName>ppt_w</p:attrName>
                                        </p:attrNameLst>
                                      </p:cBhvr>
                                      <p:tavLst>
                                        <p:tav tm="0" fmla="#ppt_w*sin(2.5*pi*$)">
                                          <p:val>
                                            <p:fltVal val="0"/>
                                          </p:val>
                                        </p:tav>
                                        <p:tav tm="100000">
                                          <p:val>
                                            <p:fltVal val="1"/>
                                          </p:val>
                                        </p:tav>
                                      </p:tavLst>
                                    </p:anim>
                                    <p:anim calcmode="lin" valueType="num">
                                      <p:cBhvr>
                                        <p:cTn id="432" dur="3500" fill="hold"/>
                                        <p:tgtEl>
                                          <p:spTgt spid="5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500"/>
                                        <p:tgtEl>
                                          <p:spTgt spid="55"/>
                                        </p:tgtEl>
                                        <p:attrNameLst>
                                          <p:attrName>ppt_x</p:attrName>
                                        </p:attrNameLst>
                                      </p:cBhvr>
                                      <p:tavLst>
                                        <p:tav tm="0">
                                          <p:val>
                                            <p:strVal val="ppt_x"/>
                                          </p:val>
                                        </p:tav>
                                        <p:tav tm="100000">
                                          <p:val>
                                            <p:strVal val="1+ppt_w/2"/>
                                          </p:val>
                                        </p:tav>
                                      </p:tavLst>
                                    </p:anim>
                                    <p:anim calcmode="lin" valueType="num">
                                      <p:cBhvr additive="base">
                                        <p:cTn id="435" dur="3500"/>
                                        <p:tgtEl>
                                          <p:spTgt spid="55"/>
                                        </p:tgtEl>
                                        <p:attrNameLst>
                                          <p:attrName>ppt_y</p:attrName>
                                        </p:attrNameLst>
                                      </p:cBhvr>
                                      <p:tavLst>
                                        <p:tav tm="0">
                                          <p:val>
                                            <p:strVal val="ppt_y"/>
                                          </p:val>
                                        </p:tav>
                                        <p:tav tm="100000">
                                          <p:val>
                                            <p:strVal val="ppt_y"/>
                                          </p:val>
                                        </p:tav>
                                      </p:tavLst>
                                    </p:anim>
                                    <p:set>
                                      <p:cBhvr>
                                        <p:cTn id="436" dur="1" fill="hold">
                                          <p:stCondLst>
                                            <p:cond delay="3499"/>
                                          </p:stCondLst>
                                        </p:cTn>
                                        <p:tgtEl>
                                          <p:spTgt spid="55"/>
                                        </p:tgtEl>
                                        <p:attrNameLst>
                                          <p:attrName>style.visibility</p:attrName>
                                        </p:attrNameLst>
                                      </p:cBhvr>
                                      <p:to>
                                        <p:strVal val="hidden"/>
                                      </p:to>
                                    </p:set>
                                  </p:childTnLst>
                                </p:cTn>
                              </p:par>
                              <p:par>
                                <p:cTn id="437" presetID="8" presetClass="entr" presetSubtype="16" fill="hold" grpId="3" nodeType="withEffect">
                                  <p:stCondLst>
                                    <p:cond delay="0"/>
                                  </p:stCondLst>
                                  <p:childTnLst>
                                    <p:set>
                                      <p:cBhvr>
                                        <p:cTn id="438" dur="1" fill="hold">
                                          <p:stCondLst>
                                            <p:cond delay="0"/>
                                          </p:stCondLst>
                                        </p:cTn>
                                        <p:tgtEl>
                                          <p:spTgt spid="55"/>
                                        </p:tgtEl>
                                        <p:attrNameLst>
                                          <p:attrName>style.visibility</p:attrName>
                                        </p:attrNameLst>
                                      </p:cBhvr>
                                      <p:to>
                                        <p:strVal val="visible"/>
                                      </p:to>
                                    </p:set>
                                    <p:animEffect transition="in" filter="diamond(in)">
                                      <p:cBhvr>
                                        <p:cTn id="439" dur="3500"/>
                                        <p:tgtEl>
                                          <p:spTgt spid="55"/>
                                        </p:tgtEl>
                                      </p:cBhvr>
                                    </p:animEffect>
                                  </p:childTnLst>
                                </p:cTn>
                              </p:par>
                              <p:par>
                                <p:cTn id="440" presetID="2" presetClass="entr" presetSubtype="9" fill="hold" grpId="0" nodeType="withEffect">
                                  <p:stCondLst>
                                    <p:cond delay="0"/>
                                  </p:stCondLst>
                                  <p:childTnLst>
                                    <p:set>
                                      <p:cBhvr>
                                        <p:cTn id="441" dur="1" fill="hold">
                                          <p:stCondLst>
                                            <p:cond delay="0"/>
                                          </p:stCondLst>
                                        </p:cTn>
                                        <p:tgtEl>
                                          <p:spTgt spid="54"/>
                                        </p:tgtEl>
                                        <p:attrNameLst>
                                          <p:attrName>style.visibility</p:attrName>
                                        </p:attrNameLst>
                                      </p:cBhvr>
                                      <p:to>
                                        <p:strVal val="visible"/>
                                      </p:to>
                                    </p:set>
                                    <p:anim calcmode="lin" valueType="num">
                                      <p:cBhvr additive="base">
                                        <p:cTn id="442" dur="3500" fill="hold"/>
                                        <p:tgtEl>
                                          <p:spTgt spid="54"/>
                                        </p:tgtEl>
                                        <p:attrNameLst>
                                          <p:attrName>ppt_x</p:attrName>
                                        </p:attrNameLst>
                                      </p:cBhvr>
                                      <p:tavLst>
                                        <p:tav tm="0">
                                          <p:val>
                                            <p:strVal val="0-#ppt_w/2"/>
                                          </p:val>
                                        </p:tav>
                                        <p:tav tm="100000">
                                          <p:val>
                                            <p:strVal val="#ppt_x"/>
                                          </p:val>
                                        </p:tav>
                                      </p:tavLst>
                                    </p:anim>
                                    <p:anim calcmode="lin" valueType="num">
                                      <p:cBhvr additive="base">
                                        <p:cTn id="443" dur="3500" fill="hold"/>
                                        <p:tgtEl>
                                          <p:spTgt spid="54"/>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54"/>
                                        </p:tgtEl>
                                        <p:attrNameLst>
                                          <p:attrName>style.visibility</p:attrName>
                                        </p:attrNameLst>
                                      </p:cBhvr>
                                      <p:to>
                                        <p:strVal val="visible"/>
                                      </p:to>
                                    </p:set>
                                    <p:anim calcmode="lin" valueType="num">
                                      <p:cBhvr>
                                        <p:cTn id="446" dur="3500" fill="hold"/>
                                        <p:tgtEl>
                                          <p:spTgt spid="54"/>
                                        </p:tgtEl>
                                        <p:attrNameLst>
                                          <p:attrName>ppt_w</p:attrName>
                                        </p:attrNameLst>
                                      </p:cBhvr>
                                      <p:tavLst>
                                        <p:tav tm="0" fmla="#ppt_w*sin(2.5*pi*$)">
                                          <p:val>
                                            <p:fltVal val="0"/>
                                          </p:val>
                                        </p:tav>
                                        <p:tav tm="100000">
                                          <p:val>
                                            <p:fltVal val="1"/>
                                          </p:val>
                                        </p:tav>
                                      </p:tavLst>
                                    </p:anim>
                                    <p:anim calcmode="lin" valueType="num">
                                      <p:cBhvr>
                                        <p:cTn id="447" dur="3500" fill="hold"/>
                                        <p:tgtEl>
                                          <p:spTgt spid="5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500"/>
                                        <p:tgtEl>
                                          <p:spTgt spid="54"/>
                                        </p:tgtEl>
                                        <p:attrNameLst>
                                          <p:attrName>ppt_x</p:attrName>
                                        </p:attrNameLst>
                                      </p:cBhvr>
                                      <p:tavLst>
                                        <p:tav tm="0">
                                          <p:val>
                                            <p:strVal val="ppt_x"/>
                                          </p:val>
                                        </p:tav>
                                        <p:tav tm="100000">
                                          <p:val>
                                            <p:strVal val="1+ppt_w/2"/>
                                          </p:val>
                                        </p:tav>
                                      </p:tavLst>
                                    </p:anim>
                                    <p:anim calcmode="lin" valueType="num">
                                      <p:cBhvr additive="base">
                                        <p:cTn id="450" dur="3500"/>
                                        <p:tgtEl>
                                          <p:spTgt spid="54"/>
                                        </p:tgtEl>
                                        <p:attrNameLst>
                                          <p:attrName>ppt_y</p:attrName>
                                        </p:attrNameLst>
                                      </p:cBhvr>
                                      <p:tavLst>
                                        <p:tav tm="0">
                                          <p:val>
                                            <p:strVal val="ppt_y"/>
                                          </p:val>
                                        </p:tav>
                                        <p:tav tm="100000">
                                          <p:val>
                                            <p:strVal val="ppt_y"/>
                                          </p:val>
                                        </p:tav>
                                      </p:tavLst>
                                    </p:anim>
                                    <p:set>
                                      <p:cBhvr>
                                        <p:cTn id="451" dur="1" fill="hold">
                                          <p:stCondLst>
                                            <p:cond delay="3499"/>
                                          </p:stCondLst>
                                        </p:cTn>
                                        <p:tgtEl>
                                          <p:spTgt spid="54"/>
                                        </p:tgtEl>
                                        <p:attrNameLst>
                                          <p:attrName>style.visibility</p:attrName>
                                        </p:attrNameLst>
                                      </p:cBhvr>
                                      <p:to>
                                        <p:strVal val="hidden"/>
                                      </p:to>
                                    </p:set>
                                  </p:childTnLst>
                                </p:cTn>
                              </p:par>
                              <p:par>
                                <p:cTn id="452" presetID="8" presetClass="entr" presetSubtype="16" fill="hold" grpId="3" nodeType="withEffect">
                                  <p:stCondLst>
                                    <p:cond delay="0"/>
                                  </p:stCondLst>
                                  <p:childTnLst>
                                    <p:set>
                                      <p:cBhvr>
                                        <p:cTn id="453" dur="1" fill="hold">
                                          <p:stCondLst>
                                            <p:cond delay="0"/>
                                          </p:stCondLst>
                                        </p:cTn>
                                        <p:tgtEl>
                                          <p:spTgt spid="54"/>
                                        </p:tgtEl>
                                        <p:attrNameLst>
                                          <p:attrName>style.visibility</p:attrName>
                                        </p:attrNameLst>
                                      </p:cBhvr>
                                      <p:to>
                                        <p:strVal val="visible"/>
                                      </p:to>
                                    </p:set>
                                    <p:animEffect transition="in" filter="diamond(in)">
                                      <p:cBhvr>
                                        <p:cTn id="454" dur="3500"/>
                                        <p:tgtEl>
                                          <p:spTgt spid="54"/>
                                        </p:tgtEl>
                                      </p:cBhvr>
                                    </p:animEffect>
                                  </p:childTnLst>
                                </p:cTn>
                              </p:par>
                              <p:par>
                                <p:cTn id="455" presetID="2" presetClass="entr" presetSubtype="9" fill="hold" grpId="0" nodeType="withEffect">
                                  <p:stCondLst>
                                    <p:cond delay="0"/>
                                  </p:stCondLst>
                                  <p:childTnLst>
                                    <p:set>
                                      <p:cBhvr>
                                        <p:cTn id="456" dur="1" fill="hold">
                                          <p:stCondLst>
                                            <p:cond delay="0"/>
                                          </p:stCondLst>
                                        </p:cTn>
                                        <p:tgtEl>
                                          <p:spTgt spid="53"/>
                                        </p:tgtEl>
                                        <p:attrNameLst>
                                          <p:attrName>style.visibility</p:attrName>
                                        </p:attrNameLst>
                                      </p:cBhvr>
                                      <p:to>
                                        <p:strVal val="visible"/>
                                      </p:to>
                                    </p:set>
                                    <p:anim calcmode="lin" valueType="num">
                                      <p:cBhvr additive="base">
                                        <p:cTn id="457" dur="3500" fill="hold"/>
                                        <p:tgtEl>
                                          <p:spTgt spid="53"/>
                                        </p:tgtEl>
                                        <p:attrNameLst>
                                          <p:attrName>ppt_x</p:attrName>
                                        </p:attrNameLst>
                                      </p:cBhvr>
                                      <p:tavLst>
                                        <p:tav tm="0">
                                          <p:val>
                                            <p:strVal val="0-#ppt_w/2"/>
                                          </p:val>
                                        </p:tav>
                                        <p:tav tm="100000">
                                          <p:val>
                                            <p:strVal val="#ppt_x"/>
                                          </p:val>
                                        </p:tav>
                                      </p:tavLst>
                                    </p:anim>
                                    <p:anim calcmode="lin" valueType="num">
                                      <p:cBhvr additive="base">
                                        <p:cTn id="458" dur="3500" fill="hold"/>
                                        <p:tgtEl>
                                          <p:spTgt spid="53"/>
                                        </p:tgtEl>
                                        <p:attrNameLst>
                                          <p:attrName>ppt_y</p:attrName>
                                        </p:attrNameLst>
                                      </p:cBhvr>
                                      <p:tavLst>
                                        <p:tav tm="0">
                                          <p:val>
                                            <p:strVal val="0-#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53"/>
                                        </p:tgtEl>
                                        <p:attrNameLst>
                                          <p:attrName>style.visibility</p:attrName>
                                        </p:attrNameLst>
                                      </p:cBhvr>
                                      <p:to>
                                        <p:strVal val="visible"/>
                                      </p:to>
                                    </p:set>
                                    <p:anim calcmode="lin" valueType="num">
                                      <p:cBhvr>
                                        <p:cTn id="461" dur="3500" fill="hold"/>
                                        <p:tgtEl>
                                          <p:spTgt spid="53"/>
                                        </p:tgtEl>
                                        <p:attrNameLst>
                                          <p:attrName>ppt_w</p:attrName>
                                        </p:attrNameLst>
                                      </p:cBhvr>
                                      <p:tavLst>
                                        <p:tav tm="0" fmla="#ppt_w*sin(2.5*pi*$)">
                                          <p:val>
                                            <p:fltVal val="0"/>
                                          </p:val>
                                        </p:tav>
                                        <p:tav tm="100000">
                                          <p:val>
                                            <p:fltVal val="1"/>
                                          </p:val>
                                        </p:tav>
                                      </p:tavLst>
                                    </p:anim>
                                    <p:anim calcmode="lin" valueType="num">
                                      <p:cBhvr>
                                        <p:cTn id="462" dur="3500" fill="hold"/>
                                        <p:tgtEl>
                                          <p:spTgt spid="5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500"/>
                                        <p:tgtEl>
                                          <p:spTgt spid="53"/>
                                        </p:tgtEl>
                                        <p:attrNameLst>
                                          <p:attrName>ppt_x</p:attrName>
                                        </p:attrNameLst>
                                      </p:cBhvr>
                                      <p:tavLst>
                                        <p:tav tm="0">
                                          <p:val>
                                            <p:strVal val="ppt_x"/>
                                          </p:val>
                                        </p:tav>
                                        <p:tav tm="100000">
                                          <p:val>
                                            <p:strVal val="1+ppt_w/2"/>
                                          </p:val>
                                        </p:tav>
                                      </p:tavLst>
                                    </p:anim>
                                    <p:anim calcmode="lin" valueType="num">
                                      <p:cBhvr additive="base">
                                        <p:cTn id="465" dur="3500"/>
                                        <p:tgtEl>
                                          <p:spTgt spid="53"/>
                                        </p:tgtEl>
                                        <p:attrNameLst>
                                          <p:attrName>ppt_y</p:attrName>
                                        </p:attrNameLst>
                                      </p:cBhvr>
                                      <p:tavLst>
                                        <p:tav tm="0">
                                          <p:val>
                                            <p:strVal val="ppt_y"/>
                                          </p:val>
                                        </p:tav>
                                        <p:tav tm="100000">
                                          <p:val>
                                            <p:strVal val="ppt_y"/>
                                          </p:val>
                                        </p:tav>
                                      </p:tavLst>
                                    </p:anim>
                                    <p:set>
                                      <p:cBhvr>
                                        <p:cTn id="466" dur="1" fill="hold">
                                          <p:stCondLst>
                                            <p:cond delay="3499"/>
                                          </p:stCondLst>
                                        </p:cTn>
                                        <p:tgtEl>
                                          <p:spTgt spid="53"/>
                                        </p:tgtEl>
                                        <p:attrNameLst>
                                          <p:attrName>style.visibility</p:attrName>
                                        </p:attrNameLst>
                                      </p:cBhvr>
                                      <p:to>
                                        <p:strVal val="hidden"/>
                                      </p:to>
                                    </p:set>
                                  </p:childTnLst>
                                </p:cTn>
                              </p:par>
                              <p:par>
                                <p:cTn id="467" presetID="8" presetClass="entr" presetSubtype="16" fill="hold" grpId="3" nodeType="withEffect">
                                  <p:stCondLst>
                                    <p:cond delay="0"/>
                                  </p:stCondLst>
                                  <p:childTnLst>
                                    <p:set>
                                      <p:cBhvr>
                                        <p:cTn id="468" dur="1" fill="hold">
                                          <p:stCondLst>
                                            <p:cond delay="0"/>
                                          </p:stCondLst>
                                        </p:cTn>
                                        <p:tgtEl>
                                          <p:spTgt spid="53"/>
                                        </p:tgtEl>
                                        <p:attrNameLst>
                                          <p:attrName>style.visibility</p:attrName>
                                        </p:attrNameLst>
                                      </p:cBhvr>
                                      <p:to>
                                        <p:strVal val="visible"/>
                                      </p:to>
                                    </p:set>
                                    <p:animEffect transition="in" filter="diamond(in)">
                                      <p:cBhvr>
                                        <p:cTn id="469" dur="3500"/>
                                        <p:tgtEl>
                                          <p:spTgt spid="53"/>
                                        </p:tgtEl>
                                      </p:cBhvr>
                                    </p:animEffect>
                                  </p:childTnLst>
                                </p:cTn>
                              </p:par>
                              <p:par>
                                <p:cTn id="470" presetID="2" presetClass="entr" presetSubtype="9" fill="hold" grpId="0" nodeType="withEffect">
                                  <p:stCondLst>
                                    <p:cond delay="0"/>
                                  </p:stCondLst>
                                  <p:childTnLst>
                                    <p:set>
                                      <p:cBhvr>
                                        <p:cTn id="471" dur="1" fill="hold">
                                          <p:stCondLst>
                                            <p:cond delay="0"/>
                                          </p:stCondLst>
                                        </p:cTn>
                                        <p:tgtEl>
                                          <p:spTgt spid="52"/>
                                        </p:tgtEl>
                                        <p:attrNameLst>
                                          <p:attrName>style.visibility</p:attrName>
                                        </p:attrNameLst>
                                      </p:cBhvr>
                                      <p:to>
                                        <p:strVal val="visible"/>
                                      </p:to>
                                    </p:set>
                                    <p:anim calcmode="lin" valueType="num">
                                      <p:cBhvr additive="base">
                                        <p:cTn id="472" dur="3500" fill="hold"/>
                                        <p:tgtEl>
                                          <p:spTgt spid="52"/>
                                        </p:tgtEl>
                                        <p:attrNameLst>
                                          <p:attrName>ppt_x</p:attrName>
                                        </p:attrNameLst>
                                      </p:cBhvr>
                                      <p:tavLst>
                                        <p:tav tm="0">
                                          <p:val>
                                            <p:strVal val="0-#ppt_w/2"/>
                                          </p:val>
                                        </p:tav>
                                        <p:tav tm="100000">
                                          <p:val>
                                            <p:strVal val="#ppt_x"/>
                                          </p:val>
                                        </p:tav>
                                      </p:tavLst>
                                    </p:anim>
                                    <p:anim calcmode="lin" valueType="num">
                                      <p:cBhvr additive="base">
                                        <p:cTn id="473" dur="3500" fill="hold"/>
                                        <p:tgtEl>
                                          <p:spTgt spid="52"/>
                                        </p:tgtEl>
                                        <p:attrNameLst>
                                          <p:attrName>ppt_y</p:attrName>
                                        </p:attrNameLst>
                                      </p:cBhvr>
                                      <p:tavLst>
                                        <p:tav tm="0">
                                          <p:val>
                                            <p:strVal val="0-#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52"/>
                                        </p:tgtEl>
                                        <p:attrNameLst>
                                          <p:attrName>style.visibility</p:attrName>
                                        </p:attrNameLst>
                                      </p:cBhvr>
                                      <p:to>
                                        <p:strVal val="visible"/>
                                      </p:to>
                                    </p:set>
                                    <p:anim calcmode="lin" valueType="num">
                                      <p:cBhvr>
                                        <p:cTn id="476" dur="3500" fill="hold"/>
                                        <p:tgtEl>
                                          <p:spTgt spid="52"/>
                                        </p:tgtEl>
                                        <p:attrNameLst>
                                          <p:attrName>ppt_w</p:attrName>
                                        </p:attrNameLst>
                                      </p:cBhvr>
                                      <p:tavLst>
                                        <p:tav tm="0" fmla="#ppt_w*sin(2.5*pi*$)">
                                          <p:val>
                                            <p:fltVal val="0"/>
                                          </p:val>
                                        </p:tav>
                                        <p:tav tm="100000">
                                          <p:val>
                                            <p:fltVal val="1"/>
                                          </p:val>
                                        </p:tav>
                                      </p:tavLst>
                                    </p:anim>
                                    <p:anim calcmode="lin" valueType="num">
                                      <p:cBhvr>
                                        <p:cTn id="477" dur="3500" fill="hold"/>
                                        <p:tgtEl>
                                          <p:spTgt spid="5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500"/>
                                        <p:tgtEl>
                                          <p:spTgt spid="52"/>
                                        </p:tgtEl>
                                        <p:attrNameLst>
                                          <p:attrName>ppt_x</p:attrName>
                                        </p:attrNameLst>
                                      </p:cBhvr>
                                      <p:tavLst>
                                        <p:tav tm="0">
                                          <p:val>
                                            <p:strVal val="ppt_x"/>
                                          </p:val>
                                        </p:tav>
                                        <p:tav tm="100000">
                                          <p:val>
                                            <p:strVal val="1+ppt_w/2"/>
                                          </p:val>
                                        </p:tav>
                                      </p:tavLst>
                                    </p:anim>
                                    <p:anim calcmode="lin" valueType="num">
                                      <p:cBhvr additive="base">
                                        <p:cTn id="480" dur="3500"/>
                                        <p:tgtEl>
                                          <p:spTgt spid="52"/>
                                        </p:tgtEl>
                                        <p:attrNameLst>
                                          <p:attrName>ppt_y</p:attrName>
                                        </p:attrNameLst>
                                      </p:cBhvr>
                                      <p:tavLst>
                                        <p:tav tm="0">
                                          <p:val>
                                            <p:strVal val="ppt_y"/>
                                          </p:val>
                                        </p:tav>
                                        <p:tav tm="100000">
                                          <p:val>
                                            <p:strVal val="ppt_y"/>
                                          </p:val>
                                        </p:tav>
                                      </p:tavLst>
                                    </p:anim>
                                    <p:set>
                                      <p:cBhvr>
                                        <p:cTn id="481" dur="1" fill="hold">
                                          <p:stCondLst>
                                            <p:cond delay="3499"/>
                                          </p:stCondLst>
                                        </p:cTn>
                                        <p:tgtEl>
                                          <p:spTgt spid="52"/>
                                        </p:tgtEl>
                                        <p:attrNameLst>
                                          <p:attrName>style.visibility</p:attrName>
                                        </p:attrNameLst>
                                      </p:cBhvr>
                                      <p:to>
                                        <p:strVal val="hidden"/>
                                      </p:to>
                                    </p:set>
                                  </p:childTnLst>
                                </p:cTn>
                              </p:par>
                              <p:par>
                                <p:cTn id="482" presetID="8" presetClass="entr" presetSubtype="16" fill="hold" grpId="3" nodeType="withEffect">
                                  <p:stCondLst>
                                    <p:cond delay="0"/>
                                  </p:stCondLst>
                                  <p:childTnLst>
                                    <p:set>
                                      <p:cBhvr>
                                        <p:cTn id="483" dur="1" fill="hold">
                                          <p:stCondLst>
                                            <p:cond delay="0"/>
                                          </p:stCondLst>
                                        </p:cTn>
                                        <p:tgtEl>
                                          <p:spTgt spid="52"/>
                                        </p:tgtEl>
                                        <p:attrNameLst>
                                          <p:attrName>style.visibility</p:attrName>
                                        </p:attrNameLst>
                                      </p:cBhvr>
                                      <p:to>
                                        <p:strVal val="visible"/>
                                      </p:to>
                                    </p:set>
                                    <p:animEffect transition="in" filter="diamond(in)">
                                      <p:cBhvr>
                                        <p:cTn id="484" dur="3500"/>
                                        <p:tgtEl>
                                          <p:spTgt spid="52"/>
                                        </p:tgtEl>
                                      </p:cBhvr>
                                    </p:animEffect>
                                  </p:childTnLst>
                                </p:cTn>
                              </p:par>
                              <p:par>
                                <p:cTn id="485" presetID="2" presetClass="entr" presetSubtype="9" fill="hold" grpId="0" nodeType="withEffect">
                                  <p:stCondLst>
                                    <p:cond delay="0"/>
                                  </p:stCondLst>
                                  <p:childTnLst>
                                    <p:set>
                                      <p:cBhvr>
                                        <p:cTn id="486" dur="1" fill="hold">
                                          <p:stCondLst>
                                            <p:cond delay="0"/>
                                          </p:stCondLst>
                                        </p:cTn>
                                        <p:tgtEl>
                                          <p:spTgt spid="56"/>
                                        </p:tgtEl>
                                        <p:attrNameLst>
                                          <p:attrName>style.visibility</p:attrName>
                                        </p:attrNameLst>
                                      </p:cBhvr>
                                      <p:to>
                                        <p:strVal val="visible"/>
                                      </p:to>
                                    </p:set>
                                    <p:anim calcmode="lin" valueType="num">
                                      <p:cBhvr additive="base">
                                        <p:cTn id="487" dur="3500" fill="hold"/>
                                        <p:tgtEl>
                                          <p:spTgt spid="56"/>
                                        </p:tgtEl>
                                        <p:attrNameLst>
                                          <p:attrName>ppt_x</p:attrName>
                                        </p:attrNameLst>
                                      </p:cBhvr>
                                      <p:tavLst>
                                        <p:tav tm="0">
                                          <p:val>
                                            <p:strVal val="0-#ppt_w/2"/>
                                          </p:val>
                                        </p:tav>
                                        <p:tav tm="100000">
                                          <p:val>
                                            <p:strVal val="#ppt_x"/>
                                          </p:val>
                                        </p:tav>
                                      </p:tavLst>
                                    </p:anim>
                                    <p:anim calcmode="lin" valueType="num">
                                      <p:cBhvr additive="base">
                                        <p:cTn id="488" dur="3500" fill="hold"/>
                                        <p:tgtEl>
                                          <p:spTgt spid="56"/>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56"/>
                                        </p:tgtEl>
                                        <p:attrNameLst>
                                          <p:attrName>style.visibility</p:attrName>
                                        </p:attrNameLst>
                                      </p:cBhvr>
                                      <p:to>
                                        <p:strVal val="visible"/>
                                      </p:to>
                                    </p:set>
                                    <p:anim calcmode="lin" valueType="num">
                                      <p:cBhvr>
                                        <p:cTn id="491" dur="3500" fill="hold"/>
                                        <p:tgtEl>
                                          <p:spTgt spid="56"/>
                                        </p:tgtEl>
                                        <p:attrNameLst>
                                          <p:attrName>ppt_w</p:attrName>
                                        </p:attrNameLst>
                                      </p:cBhvr>
                                      <p:tavLst>
                                        <p:tav tm="0" fmla="#ppt_w*sin(2.5*pi*$)">
                                          <p:val>
                                            <p:fltVal val="0"/>
                                          </p:val>
                                        </p:tav>
                                        <p:tav tm="100000">
                                          <p:val>
                                            <p:fltVal val="1"/>
                                          </p:val>
                                        </p:tav>
                                      </p:tavLst>
                                    </p:anim>
                                    <p:anim calcmode="lin" valueType="num">
                                      <p:cBhvr>
                                        <p:cTn id="492" dur="3500" fill="hold"/>
                                        <p:tgtEl>
                                          <p:spTgt spid="56"/>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500"/>
                                        <p:tgtEl>
                                          <p:spTgt spid="56"/>
                                        </p:tgtEl>
                                        <p:attrNameLst>
                                          <p:attrName>ppt_x</p:attrName>
                                        </p:attrNameLst>
                                      </p:cBhvr>
                                      <p:tavLst>
                                        <p:tav tm="0">
                                          <p:val>
                                            <p:strVal val="ppt_x"/>
                                          </p:val>
                                        </p:tav>
                                        <p:tav tm="100000">
                                          <p:val>
                                            <p:strVal val="1+ppt_w/2"/>
                                          </p:val>
                                        </p:tav>
                                      </p:tavLst>
                                    </p:anim>
                                    <p:anim calcmode="lin" valueType="num">
                                      <p:cBhvr additive="base">
                                        <p:cTn id="495" dur="3500"/>
                                        <p:tgtEl>
                                          <p:spTgt spid="56"/>
                                        </p:tgtEl>
                                        <p:attrNameLst>
                                          <p:attrName>ppt_y</p:attrName>
                                        </p:attrNameLst>
                                      </p:cBhvr>
                                      <p:tavLst>
                                        <p:tav tm="0">
                                          <p:val>
                                            <p:strVal val="ppt_y"/>
                                          </p:val>
                                        </p:tav>
                                        <p:tav tm="100000">
                                          <p:val>
                                            <p:strVal val="ppt_y"/>
                                          </p:val>
                                        </p:tav>
                                      </p:tavLst>
                                    </p:anim>
                                    <p:set>
                                      <p:cBhvr>
                                        <p:cTn id="496" dur="1" fill="hold">
                                          <p:stCondLst>
                                            <p:cond delay="3499"/>
                                          </p:stCondLst>
                                        </p:cTn>
                                        <p:tgtEl>
                                          <p:spTgt spid="56"/>
                                        </p:tgtEl>
                                        <p:attrNameLst>
                                          <p:attrName>style.visibility</p:attrName>
                                        </p:attrNameLst>
                                      </p:cBhvr>
                                      <p:to>
                                        <p:strVal val="hidden"/>
                                      </p:to>
                                    </p:set>
                                  </p:childTnLst>
                                </p:cTn>
                              </p:par>
                              <p:par>
                                <p:cTn id="497" presetID="8" presetClass="entr" presetSubtype="16" fill="hold" grpId="3" nodeType="withEffect">
                                  <p:stCondLst>
                                    <p:cond delay="0"/>
                                  </p:stCondLst>
                                  <p:childTnLst>
                                    <p:set>
                                      <p:cBhvr>
                                        <p:cTn id="498" dur="1" fill="hold">
                                          <p:stCondLst>
                                            <p:cond delay="0"/>
                                          </p:stCondLst>
                                        </p:cTn>
                                        <p:tgtEl>
                                          <p:spTgt spid="56"/>
                                        </p:tgtEl>
                                        <p:attrNameLst>
                                          <p:attrName>style.visibility</p:attrName>
                                        </p:attrNameLst>
                                      </p:cBhvr>
                                      <p:to>
                                        <p:strVal val="visible"/>
                                      </p:to>
                                    </p:set>
                                    <p:animEffect transition="in" filter="diamond(in)">
                                      <p:cBhvr>
                                        <p:cTn id="499" dur="3500"/>
                                        <p:tgtEl>
                                          <p:spTgt spid="56"/>
                                        </p:tgtEl>
                                      </p:cBhvr>
                                    </p:animEffect>
                                  </p:childTnLst>
                                </p:cTn>
                              </p:par>
                              <p:par>
                                <p:cTn id="500" presetID="2" presetClass="entr" presetSubtype="9" fill="hold" grpId="0" nodeType="withEffect">
                                  <p:stCondLst>
                                    <p:cond delay="0"/>
                                  </p:stCondLst>
                                  <p:childTnLst>
                                    <p:set>
                                      <p:cBhvr>
                                        <p:cTn id="501" dur="1" fill="hold">
                                          <p:stCondLst>
                                            <p:cond delay="0"/>
                                          </p:stCondLst>
                                        </p:cTn>
                                        <p:tgtEl>
                                          <p:spTgt spid="57"/>
                                        </p:tgtEl>
                                        <p:attrNameLst>
                                          <p:attrName>style.visibility</p:attrName>
                                        </p:attrNameLst>
                                      </p:cBhvr>
                                      <p:to>
                                        <p:strVal val="visible"/>
                                      </p:to>
                                    </p:set>
                                    <p:anim calcmode="lin" valueType="num">
                                      <p:cBhvr additive="base">
                                        <p:cTn id="502" dur="3500" fill="hold"/>
                                        <p:tgtEl>
                                          <p:spTgt spid="57"/>
                                        </p:tgtEl>
                                        <p:attrNameLst>
                                          <p:attrName>ppt_x</p:attrName>
                                        </p:attrNameLst>
                                      </p:cBhvr>
                                      <p:tavLst>
                                        <p:tav tm="0">
                                          <p:val>
                                            <p:strVal val="0-#ppt_w/2"/>
                                          </p:val>
                                        </p:tav>
                                        <p:tav tm="100000">
                                          <p:val>
                                            <p:strVal val="#ppt_x"/>
                                          </p:val>
                                        </p:tav>
                                      </p:tavLst>
                                    </p:anim>
                                    <p:anim calcmode="lin" valueType="num">
                                      <p:cBhvr additive="base">
                                        <p:cTn id="503" dur="3500" fill="hold"/>
                                        <p:tgtEl>
                                          <p:spTgt spid="57"/>
                                        </p:tgtEl>
                                        <p:attrNameLst>
                                          <p:attrName>ppt_y</p:attrName>
                                        </p:attrNameLst>
                                      </p:cBhvr>
                                      <p:tavLst>
                                        <p:tav tm="0">
                                          <p:val>
                                            <p:strVal val="0-#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7"/>
                                        </p:tgtEl>
                                        <p:attrNameLst>
                                          <p:attrName>style.visibility</p:attrName>
                                        </p:attrNameLst>
                                      </p:cBhvr>
                                      <p:to>
                                        <p:strVal val="visible"/>
                                      </p:to>
                                    </p:set>
                                    <p:anim calcmode="lin" valueType="num">
                                      <p:cBhvr>
                                        <p:cTn id="506" dur="3500" fill="hold"/>
                                        <p:tgtEl>
                                          <p:spTgt spid="57"/>
                                        </p:tgtEl>
                                        <p:attrNameLst>
                                          <p:attrName>ppt_w</p:attrName>
                                        </p:attrNameLst>
                                      </p:cBhvr>
                                      <p:tavLst>
                                        <p:tav tm="0" fmla="#ppt_w*sin(2.5*pi*$)">
                                          <p:val>
                                            <p:fltVal val="0"/>
                                          </p:val>
                                        </p:tav>
                                        <p:tav tm="100000">
                                          <p:val>
                                            <p:fltVal val="1"/>
                                          </p:val>
                                        </p:tav>
                                      </p:tavLst>
                                    </p:anim>
                                    <p:anim calcmode="lin" valueType="num">
                                      <p:cBhvr>
                                        <p:cTn id="507" dur="3500" fill="hold"/>
                                        <p:tgtEl>
                                          <p:spTgt spid="57"/>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500"/>
                                        <p:tgtEl>
                                          <p:spTgt spid="57"/>
                                        </p:tgtEl>
                                        <p:attrNameLst>
                                          <p:attrName>ppt_x</p:attrName>
                                        </p:attrNameLst>
                                      </p:cBhvr>
                                      <p:tavLst>
                                        <p:tav tm="0">
                                          <p:val>
                                            <p:strVal val="ppt_x"/>
                                          </p:val>
                                        </p:tav>
                                        <p:tav tm="100000">
                                          <p:val>
                                            <p:strVal val="1+ppt_w/2"/>
                                          </p:val>
                                        </p:tav>
                                      </p:tavLst>
                                    </p:anim>
                                    <p:anim calcmode="lin" valueType="num">
                                      <p:cBhvr additive="base">
                                        <p:cTn id="510" dur="3500"/>
                                        <p:tgtEl>
                                          <p:spTgt spid="57"/>
                                        </p:tgtEl>
                                        <p:attrNameLst>
                                          <p:attrName>ppt_y</p:attrName>
                                        </p:attrNameLst>
                                      </p:cBhvr>
                                      <p:tavLst>
                                        <p:tav tm="0">
                                          <p:val>
                                            <p:strVal val="ppt_y"/>
                                          </p:val>
                                        </p:tav>
                                        <p:tav tm="100000">
                                          <p:val>
                                            <p:strVal val="ppt_y"/>
                                          </p:val>
                                        </p:tav>
                                      </p:tavLst>
                                    </p:anim>
                                    <p:set>
                                      <p:cBhvr>
                                        <p:cTn id="511" dur="1" fill="hold">
                                          <p:stCondLst>
                                            <p:cond delay="3499"/>
                                          </p:stCondLst>
                                        </p:cTn>
                                        <p:tgtEl>
                                          <p:spTgt spid="57"/>
                                        </p:tgtEl>
                                        <p:attrNameLst>
                                          <p:attrName>style.visibility</p:attrName>
                                        </p:attrNameLst>
                                      </p:cBhvr>
                                      <p:to>
                                        <p:strVal val="hidden"/>
                                      </p:to>
                                    </p:set>
                                  </p:childTnLst>
                                </p:cTn>
                              </p:par>
                              <p:par>
                                <p:cTn id="512" presetID="8" presetClass="entr" presetSubtype="16" fill="hold" grpId="3" nodeType="withEffect">
                                  <p:stCondLst>
                                    <p:cond delay="0"/>
                                  </p:stCondLst>
                                  <p:childTnLst>
                                    <p:set>
                                      <p:cBhvr>
                                        <p:cTn id="513" dur="1" fill="hold">
                                          <p:stCondLst>
                                            <p:cond delay="0"/>
                                          </p:stCondLst>
                                        </p:cTn>
                                        <p:tgtEl>
                                          <p:spTgt spid="57"/>
                                        </p:tgtEl>
                                        <p:attrNameLst>
                                          <p:attrName>style.visibility</p:attrName>
                                        </p:attrNameLst>
                                      </p:cBhvr>
                                      <p:to>
                                        <p:strVal val="visible"/>
                                      </p:to>
                                    </p:set>
                                    <p:animEffect transition="in" filter="diamond(in)">
                                      <p:cBhvr>
                                        <p:cTn id="514" dur="3500"/>
                                        <p:tgtEl>
                                          <p:spTgt spid="57"/>
                                        </p:tgtEl>
                                      </p:cBhvr>
                                    </p:animEffect>
                                  </p:childTnLst>
                                </p:cTn>
                              </p:par>
                              <p:par>
                                <p:cTn id="515" presetID="2" presetClass="entr" presetSubtype="9" fill="hold" grpId="0" nodeType="withEffect">
                                  <p:stCondLst>
                                    <p:cond delay="0"/>
                                  </p:stCondLst>
                                  <p:childTnLst>
                                    <p:set>
                                      <p:cBhvr>
                                        <p:cTn id="516" dur="1" fill="hold">
                                          <p:stCondLst>
                                            <p:cond delay="0"/>
                                          </p:stCondLst>
                                        </p:cTn>
                                        <p:tgtEl>
                                          <p:spTgt spid="58"/>
                                        </p:tgtEl>
                                        <p:attrNameLst>
                                          <p:attrName>style.visibility</p:attrName>
                                        </p:attrNameLst>
                                      </p:cBhvr>
                                      <p:to>
                                        <p:strVal val="visible"/>
                                      </p:to>
                                    </p:set>
                                    <p:anim calcmode="lin" valueType="num">
                                      <p:cBhvr additive="base">
                                        <p:cTn id="517" dur="3500" fill="hold"/>
                                        <p:tgtEl>
                                          <p:spTgt spid="58"/>
                                        </p:tgtEl>
                                        <p:attrNameLst>
                                          <p:attrName>ppt_x</p:attrName>
                                        </p:attrNameLst>
                                      </p:cBhvr>
                                      <p:tavLst>
                                        <p:tav tm="0">
                                          <p:val>
                                            <p:strVal val="0-#ppt_w/2"/>
                                          </p:val>
                                        </p:tav>
                                        <p:tav tm="100000">
                                          <p:val>
                                            <p:strVal val="#ppt_x"/>
                                          </p:val>
                                        </p:tav>
                                      </p:tavLst>
                                    </p:anim>
                                    <p:anim calcmode="lin" valueType="num">
                                      <p:cBhvr additive="base">
                                        <p:cTn id="518" dur="3500" fill="hold"/>
                                        <p:tgtEl>
                                          <p:spTgt spid="58"/>
                                        </p:tgtEl>
                                        <p:attrNameLst>
                                          <p:attrName>ppt_y</p:attrName>
                                        </p:attrNameLst>
                                      </p:cBhvr>
                                      <p:tavLst>
                                        <p:tav tm="0">
                                          <p:val>
                                            <p:strVal val="0-#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58"/>
                                        </p:tgtEl>
                                        <p:attrNameLst>
                                          <p:attrName>style.visibility</p:attrName>
                                        </p:attrNameLst>
                                      </p:cBhvr>
                                      <p:to>
                                        <p:strVal val="visible"/>
                                      </p:to>
                                    </p:set>
                                    <p:anim calcmode="lin" valueType="num">
                                      <p:cBhvr>
                                        <p:cTn id="521" dur="3500" fill="hold"/>
                                        <p:tgtEl>
                                          <p:spTgt spid="58"/>
                                        </p:tgtEl>
                                        <p:attrNameLst>
                                          <p:attrName>ppt_w</p:attrName>
                                        </p:attrNameLst>
                                      </p:cBhvr>
                                      <p:tavLst>
                                        <p:tav tm="0" fmla="#ppt_w*sin(2.5*pi*$)">
                                          <p:val>
                                            <p:fltVal val="0"/>
                                          </p:val>
                                        </p:tav>
                                        <p:tav tm="100000">
                                          <p:val>
                                            <p:fltVal val="1"/>
                                          </p:val>
                                        </p:tav>
                                      </p:tavLst>
                                    </p:anim>
                                    <p:anim calcmode="lin" valueType="num">
                                      <p:cBhvr>
                                        <p:cTn id="522" dur="3500" fill="hold"/>
                                        <p:tgtEl>
                                          <p:spTgt spid="58"/>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500"/>
                                        <p:tgtEl>
                                          <p:spTgt spid="58"/>
                                        </p:tgtEl>
                                        <p:attrNameLst>
                                          <p:attrName>ppt_x</p:attrName>
                                        </p:attrNameLst>
                                      </p:cBhvr>
                                      <p:tavLst>
                                        <p:tav tm="0">
                                          <p:val>
                                            <p:strVal val="ppt_x"/>
                                          </p:val>
                                        </p:tav>
                                        <p:tav tm="100000">
                                          <p:val>
                                            <p:strVal val="1+ppt_w/2"/>
                                          </p:val>
                                        </p:tav>
                                      </p:tavLst>
                                    </p:anim>
                                    <p:anim calcmode="lin" valueType="num">
                                      <p:cBhvr additive="base">
                                        <p:cTn id="525" dur="3500"/>
                                        <p:tgtEl>
                                          <p:spTgt spid="58"/>
                                        </p:tgtEl>
                                        <p:attrNameLst>
                                          <p:attrName>ppt_y</p:attrName>
                                        </p:attrNameLst>
                                      </p:cBhvr>
                                      <p:tavLst>
                                        <p:tav tm="0">
                                          <p:val>
                                            <p:strVal val="ppt_y"/>
                                          </p:val>
                                        </p:tav>
                                        <p:tav tm="100000">
                                          <p:val>
                                            <p:strVal val="ppt_y"/>
                                          </p:val>
                                        </p:tav>
                                      </p:tavLst>
                                    </p:anim>
                                    <p:set>
                                      <p:cBhvr>
                                        <p:cTn id="526" dur="1" fill="hold">
                                          <p:stCondLst>
                                            <p:cond delay="3499"/>
                                          </p:stCondLst>
                                        </p:cTn>
                                        <p:tgtEl>
                                          <p:spTgt spid="58"/>
                                        </p:tgtEl>
                                        <p:attrNameLst>
                                          <p:attrName>style.visibility</p:attrName>
                                        </p:attrNameLst>
                                      </p:cBhvr>
                                      <p:to>
                                        <p:strVal val="hidden"/>
                                      </p:to>
                                    </p:set>
                                  </p:childTnLst>
                                </p:cTn>
                              </p:par>
                              <p:par>
                                <p:cTn id="527" presetID="8" presetClass="entr" presetSubtype="16" fill="hold" grpId="3" nodeType="withEffect">
                                  <p:stCondLst>
                                    <p:cond delay="0"/>
                                  </p:stCondLst>
                                  <p:childTnLst>
                                    <p:set>
                                      <p:cBhvr>
                                        <p:cTn id="528" dur="1" fill="hold">
                                          <p:stCondLst>
                                            <p:cond delay="0"/>
                                          </p:stCondLst>
                                        </p:cTn>
                                        <p:tgtEl>
                                          <p:spTgt spid="58"/>
                                        </p:tgtEl>
                                        <p:attrNameLst>
                                          <p:attrName>style.visibility</p:attrName>
                                        </p:attrNameLst>
                                      </p:cBhvr>
                                      <p:to>
                                        <p:strVal val="visible"/>
                                      </p:to>
                                    </p:set>
                                    <p:animEffect transition="in" filter="diamond(in)">
                                      <p:cBhvr>
                                        <p:cTn id="529" dur="3500"/>
                                        <p:tgtEl>
                                          <p:spTgt spid="58"/>
                                        </p:tgtEl>
                                      </p:cBhvr>
                                    </p:animEffect>
                                  </p:childTnLst>
                                </p:cTn>
                              </p:par>
                              <p:par>
                                <p:cTn id="530" presetID="2" presetClass="entr" presetSubtype="9" fill="hold" grpId="0" nodeType="withEffect">
                                  <p:stCondLst>
                                    <p:cond delay="0"/>
                                  </p:stCondLst>
                                  <p:childTnLst>
                                    <p:set>
                                      <p:cBhvr>
                                        <p:cTn id="531" dur="1" fill="hold">
                                          <p:stCondLst>
                                            <p:cond delay="0"/>
                                          </p:stCondLst>
                                        </p:cTn>
                                        <p:tgtEl>
                                          <p:spTgt spid="48"/>
                                        </p:tgtEl>
                                        <p:attrNameLst>
                                          <p:attrName>style.visibility</p:attrName>
                                        </p:attrNameLst>
                                      </p:cBhvr>
                                      <p:to>
                                        <p:strVal val="visible"/>
                                      </p:to>
                                    </p:set>
                                    <p:anim calcmode="lin" valueType="num">
                                      <p:cBhvr additive="base">
                                        <p:cTn id="532" dur="3500" fill="hold"/>
                                        <p:tgtEl>
                                          <p:spTgt spid="48"/>
                                        </p:tgtEl>
                                        <p:attrNameLst>
                                          <p:attrName>ppt_x</p:attrName>
                                        </p:attrNameLst>
                                      </p:cBhvr>
                                      <p:tavLst>
                                        <p:tav tm="0">
                                          <p:val>
                                            <p:strVal val="0-#ppt_w/2"/>
                                          </p:val>
                                        </p:tav>
                                        <p:tav tm="100000">
                                          <p:val>
                                            <p:strVal val="#ppt_x"/>
                                          </p:val>
                                        </p:tav>
                                      </p:tavLst>
                                    </p:anim>
                                    <p:anim calcmode="lin" valueType="num">
                                      <p:cBhvr additive="base">
                                        <p:cTn id="533" dur="3500" fill="hold"/>
                                        <p:tgtEl>
                                          <p:spTgt spid="48"/>
                                        </p:tgtEl>
                                        <p:attrNameLst>
                                          <p:attrName>ppt_y</p:attrName>
                                        </p:attrNameLst>
                                      </p:cBhvr>
                                      <p:tavLst>
                                        <p:tav tm="0">
                                          <p:val>
                                            <p:strVal val="0-#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8"/>
                                        </p:tgtEl>
                                        <p:attrNameLst>
                                          <p:attrName>style.visibility</p:attrName>
                                        </p:attrNameLst>
                                      </p:cBhvr>
                                      <p:to>
                                        <p:strVal val="visible"/>
                                      </p:to>
                                    </p:set>
                                    <p:anim calcmode="lin" valueType="num">
                                      <p:cBhvr>
                                        <p:cTn id="536" dur="3500" fill="hold"/>
                                        <p:tgtEl>
                                          <p:spTgt spid="48"/>
                                        </p:tgtEl>
                                        <p:attrNameLst>
                                          <p:attrName>ppt_w</p:attrName>
                                        </p:attrNameLst>
                                      </p:cBhvr>
                                      <p:tavLst>
                                        <p:tav tm="0" fmla="#ppt_w*sin(2.5*pi*$)">
                                          <p:val>
                                            <p:fltVal val="0"/>
                                          </p:val>
                                        </p:tav>
                                        <p:tav tm="100000">
                                          <p:val>
                                            <p:fltVal val="1"/>
                                          </p:val>
                                        </p:tav>
                                      </p:tavLst>
                                    </p:anim>
                                    <p:anim calcmode="lin" valueType="num">
                                      <p:cBhvr>
                                        <p:cTn id="537" dur="3500" fill="hold"/>
                                        <p:tgtEl>
                                          <p:spTgt spid="4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500"/>
                                        <p:tgtEl>
                                          <p:spTgt spid="48"/>
                                        </p:tgtEl>
                                        <p:attrNameLst>
                                          <p:attrName>ppt_x</p:attrName>
                                        </p:attrNameLst>
                                      </p:cBhvr>
                                      <p:tavLst>
                                        <p:tav tm="0">
                                          <p:val>
                                            <p:strVal val="ppt_x"/>
                                          </p:val>
                                        </p:tav>
                                        <p:tav tm="100000">
                                          <p:val>
                                            <p:strVal val="1+ppt_w/2"/>
                                          </p:val>
                                        </p:tav>
                                      </p:tavLst>
                                    </p:anim>
                                    <p:anim calcmode="lin" valueType="num">
                                      <p:cBhvr additive="base">
                                        <p:cTn id="540" dur="3500"/>
                                        <p:tgtEl>
                                          <p:spTgt spid="48"/>
                                        </p:tgtEl>
                                        <p:attrNameLst>
                                          <p:attrName>ppt_y</p:attrName>
                                        </p:attrNameLst>
                                      </p:cBhvr>
                                      <p:tavLst>
                                        <p:tav tm="0">
                                          <p:val>
                                            <p:strVal val="ppt_y"/>
                                          </p:val>
                                        </p:tav>
                                        <p:tav tm="100000">
                                          <p:val>
                                            <p:strVal val="ppt_y"/>
                                          </p:val>
                                        </p:tav>
                                      </p:tavLst>
                                    </p:anim>
                                    <p:set>
                                      <p:cBhvr>
                                        <p:cTn id="541" dur="1" fill="hold">
                                          <p:stCondLst>
                                            <p:cond delay="3499"/>
                                          </p:stCondLst>
                                        </p:cTn>
                                        <p:tgtEl>
                                          <p:spTgt spid="48"/>
                                        </p:tgtEl>
                                        <p:attrNameLst>
                                          <p:attrName>style.visibility</p:attrName>
                                        </p:attrNameLst>
                                      </p:cBhvr>
                                      <p:to>
                                        <p:strVal val="hidden"/>
                                      </p:to>
                                    </p:set>
                                  </p:childTnLst>
                                </p:cTn>
                              </p:par>
                              <p:par>
                                <p:cTn id="542" presetID="8" presetClass="entr" presetSubtype="16" fill="hold" grpId="3" nodeType="withEffect">
                                  <p:stCondLst>
                                    <p:cond delay="0"/>
                                  </p:stCondLst>
                                  <p:childTnLst>
                                    <p:set>
                                      <p:cBhvr>
                                        <p:cTn id="543" dur="1" fill="hold">
                                          <p:stCondLst>
                                            <p:cond delay="0"/>
                                          </p:stCondLst>
                                        </p:cTn>
                                        <p:tgtEl>
                                          <p:spTgt spid="48"/>
                                        </p:tgtEl>
                                        <p:attrNameLst>
                                          <p:attrName>style.visibility</p:attrName>
                                        </p:attrNameLst>
                                      </p:cBhvr>
                                      <p:to>
                                        <p:strVal val="visible"/>
                                      </p:to>
                                    </p:set>
                                    <p:animEffect transition="in" filter="diamond(in)">
                                      <p:cBhvr>
                                        <p:cTn id="544" dur="3500"/>
                                        <p:tgtEl>
                                          <p:spTgt spid="48"/>
                                        </p:tgtEl>
                                      </p:cBhvr>
                                    </p:animEffect>
                                  </p:childTnLst>
                                </p:cTn>
                              </p:par>
                              <p:par>
                                <p:cTn id="545" presetID="2" presetClass="entr" presetSubtype="9" fill="hold" grpId="0" nodeType="withEffect">
                                  <p:stCondLst>
                                    <p:cond delay="0"/>
                                  </p:stCondLst>
                                  <p:childTnLst>
                                    <p:set>
                                      <p:cBhvr>
                                        <p:cTn id="546" dur="1" fill="hold">
                                          <p:stCondLst>
                                            <p:cond delay="0"/>
                                          </p:stCondLst>
                                        </p:cTn>
                                        <p:tgtEl>
                                          <p:spTgt spid="47"/>
                                        </p:tgtEl>
                                        <p:attrNameLst>
                                          <p:attrName>style.visibility</p:attrName>
                                        </p:attrNameLst>
                                      </p:cBhvr>
                                      <p:to>
                                        <p:strVal val="visible"/>
                                      </p:to>
                                    </p:set>
                                    <p:anim calcmode="lin" valueType="num">
                                      <p:cBhvr additive="base">
                                        <p:cTn id="547" dur="3500" fill="hold"/>
                                        <p:tgtEl>
                                          <p:spTgt spid="47"/>
                                        </p:tgtEl>
                                        <p:attrNameLst>
                                          <p:attrName>ppt_x</p:attrName>
                                        </p:attrNameLst>
                                      </p:cBhvr>
                                      <p:tavLst>
                                        <p:tav tm="0">
                                          <p:val>
                                            <p:strVal val="0-#ppt_w/2"/>
                                          </p:val>
                                        </p:tav>
                                        <p:tav tm="100000">
                                          <p:val>
                                            <p:strVal val="#ppt_x"/>
                                          </p:val>
                                        </p:tav>
                                      </p:tavLst>
                                    </p:anim>
                                    <p:anim calcmode="lin" valueType="num">
                                      <p:cBhvr additive="base">
                                        <p:cTn id="548" dur="3500" fill="hold"/>
                                        <p:tgtEl>
                                          <p:spTgt spid="47"/>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47"/>
                                        </p:tgtEl>
                                        <p:attrNameLst>
                                          <p:attrName>style.visibility</p:attrName>
                                        </p:attrNameLst>
                                      </p:cBhvr>
                                      <p:to>
                                        <p:strVal val="visible"/>
                                      </p:to>
                                    </p:set>
                                    <p:anim calcmode="lin" valueType="num">
                                      <p:cBhvr>
                                        <p:cTn id="551" dur="3500" fill="hold"/>
                                        <p:tgtEl>
                                          <p:spTgt spid="47"/>
                                        </p:tgtEl>
                                        <p:attrNameLst>
                                          <p:attrName>ppt_w</p:attrName>
                                        </p:attrNameLst>
                                      </p:cBhvr>
                                      <p:tavLst>
                                        <p:tav tm="0" fmla="#ppt_w*sin(2.5*pi*$)">
                                          <p:val>
                                            <p:fltVal val="0"/>
                                          </p:val>
                                        </p:tav>
                                        <p:tav tm="100000">
                                          <p:val>
                                            <p:fltVal val="1"/>
                                          </p:val>
                                        </p:tav>
                                      </p:tavLst>
                                    </p:anim>
                                    <p:anim calcmode="lin" valueType="num">
                                      <p:cBhvr>
                                        <p:cTn id="552" dur="3500" fill="hold"/>
                                        <p:tgtEl>
                                          <p:spTgt spid="4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500"/>
                                        <p:tgtEl>
                                          <p:spTgt spid="47"/>
                                        </p:tgtEl>
                                        <p:attrNameLst>
                                          <p:attrName>ppt_x</p:attrName>
                                        </p:attrNameLst>
                                      </p:cBhvr>
                                      <p:tavLst>
                                        <p:tav tm="0">
                                          <p:val>
                                            <p:strVal val="ppt_x"/>
                                          </p:val>
                                        </p:tav>
                                        <p:tav tm="100000">
                                          <p:val>
                                            <p:strVal val="1+ppt_w/2"/>
                                          </p:val>
                                        </p:tav>
                                      </p:tavLst>
                                    </p:anim>
                                    <p:anim calcmode="lin" valueType="num">
                                      <p:cBhvr additive="base">
                                        <p:cTn id="555" dur="3500"/>
                                        <p:tgtEl>
                                          <p:spTgt spid="47"/>
                                        </p:tgtEl>
                                        <p:attrNameLst>
                                          <p:attrName>ppt_y</p:attrName>
                                        </p:attrNameLst>
                                      </p:cBhvr>
                                      <p:tavLst>
                                        <p:tav tm="0">
                                          <p:val>
                                            <p:strVal val="ppt_y"/>
                                          </p:val>
                                        </p:tav>
                                        <p:tav tm="100000">
                                          <p:val>
                                            <p:strVal val="ppt_y"/>
                                          </p:val>
                                        </p:tav>
                                      </p:tavLst>
                                    </p:anim>
                                    <p:set>
                                      <p:cBhvr>
                                        <p:cTn id="556" dur="1" fill="hold">
                                          <p:stCondLst>
                                            <p:cond delay="3499"/>
                                          </p:stCondLst>
                                        </p:cTn>
                                        <p:tgtEl>
                                          <p:spTgt spid="47"/>
                                        </p:tgtEl>
                                        <p:attrNameLst>
                                          <p:attrName>style.visibility</p:attrName>
                                        </p:attrNameLst>
                                      </p:cBhvr>
                                      <p:to>
                                        <p:strVal val="hidden"/>
                                      </p:to>
                                    </p:set>
                                  </p:childTnLst>
                                </p:cTn>
                              </p:par>
                              <p:par>
                                <p:cTn id="557" presetID="8" presetClass="entr" presetSubtype="16" fill="hold" grpId="3" nodeType="withEffect">
                                  <p:stCondLst>
                                    <p:cond delay="0"/>
                                  </p:stCondLst>
                                  <p:childTnLst>
                                    <p:set>
                                      <p:cBhvr>
                                        <p:cTn id="558" dur="1" fill="hold">
                                          <p:stCondLst>
                                            <p:cond delay="0"/>
                                          </p:stCondLst>
                                        </p:cTn>
                                        <p:tgtEl>
                                          <p:spTgt spid="47"/>
                                        </p:tgtEl>
                                        <p:attrNameLst>
                                          <p:attrName>style.visibility</p:attrName>
                                        </p:attrNameLst>
                                      </p:cBhvr>
                                      <p:to>
                                        <p:strVal val="visible"/>
                                      </p:to>
                                    </p:set>
                                    <p:animEffect transition="in" filter="diamond(in)">
                                      <p:cBhvr>
                                        <p:cTn id="559" dur="3500"/>
                                        <p:tgtEl>
                                          <p:spTgt spid="47"/>
                                        </p:tgtEl>
                                      </p:cBhvr>
                                    </p:animEffect>
                                  </p:childTnLst>
                                </p:cTn>
                              </p:par>
                              <p:par>
                                <p:cTn id="560" presetID="2" presetClass="entr" presetSubtype="9" fill="hold" grpId="0" nodeType="withEffect">
                                  <p:stCondLst>
                                    <p:cond delay="0"/>
                                  </p:stCondLst>
                                  <p:childTnLst>
                                    <p:set>
                                      <p:cBhvr>
                                        <p:cTn id="561" dur="1" fill="hold">
                                          <p:stCondLst>
                                            <p:cond delay="0"/>
                                          </p:stCondLst>
                                        </p:cTn>
                                        <p:tgtEl>
                                          <p:spTgt spid="46"/>
                                        </p:tgtEl>
                                        <p:attrNameLst>
                                          <p:attrName>style.visibility</p:attrName>
                                        </p:attrNameLst>
                                      </p:cBhvr>
                                      <p:to>
                                        <p:strVal val="visible"/>
                                      </p:to>
                                    </p:set>
                                    <p:anim calcmode="lin" valueType="num">
                                      <p:cBhvr additive="base">
                                        <p:cTn id="562" dur="3500" fill="hold"/>
                                        <p:tgtEl>
                                          <p:spTgt spid="46"/>
                                        </p:tgtEl>
                                        <p:attrNameLst>
                                          <p:attrName>ppt_x</p:attrName>
                                        </p:attrNameLst>
                                      </p:cBhvr>
                                      <p:tavLst>
                                        <p:tav tm="0">
                                          <p:val>
                                            <p:strVal val="0-#ppt_w/2"/>
                                          </p:val>
                                        </p:tav>
                                        <p:tav tm="100000">
                                          <p:val>
                                            <p:strVal val="#ppt_x"/>
                                          </p:val>
                                        </p:tav>
                                      </p:tavLst>
                                    </p:anim>
                                    <p:anim calcmode="lin" valueType="num">
                                      <p:cBhvr additive="base">
                                        <p:cTn id="563" dur="3500" fill="hold"/>
                                        <p:tgtEl>
                                          <p:spTgt spid="46"/>
                                        </p:tgtEl>
                                        <p:attrNameLst>
                                          <p:attrName>ppt_y</p:attrName>
                                        </p:attrNameLst>
                                      </p:cBhvr>
                                      <p:tavLst>
                                        <p:tav tm="0">
                                          <p:val>
                                            <p:strVal val="0-#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46"/>
                                        </p:tgtEl>
                                        <p:attrNameLst>
                                          <p:attrName>style.visibility</p:attrName>
                                        </p:attrNameLst>
                                      </p:cBhvr>
                                      <p:to>
                                        <p:strVal val="visible"/>
                                      </p:to>
                                    </p:set>
                                    <p:anim calcmode="lin" valueType="num">
                                      <p:cBhvr>
                                        <p:cTn id="566" dur="3500" fill="hold"/>
                                        <p:tgtEl>
                                          <p:spTgt spid="46"/>
                                        </p:tgtEl>
                                        <p:attrNameLst>
                                          <p:attrName>ppt_w</p:attrName>
                                        </p:attrNameLst>
                                      </p:cBhvr>
                                      <p:tavLst>
                                        <p:tav tm="0" fmla="#ppt_w*sin(2.5*pi*$)">
                                          <p:val>
                                            <p:fltVal val="0"/>
                                          </p:val>
                                        </p:tav>
                                        <p:tav tm="100000">
                                          <p:val>
                                            <p:fltVal val="1"/>
                                          </p:val>
                                        </p:tav>
                                      </p:tavLst>
                                    </p:anim>
                                    <p:anim calcmode="lin" valueType="num">
                                      <p:cBhvr>
                                        <p:cTn id="567" dur="3500" fill="hold"/>
                                        <p:tgtEl>
                                          <p:spTgt spid="4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500"/>
                                        <p:tgtEl>
                                          <p:spTgt spid="46"/>
                                        </p:tgtEl>
                                        <p:attrNameLst>
                                          <p:attrName>ppt_x</p:attrName>
                                        </p:attrNameLst>
                                      </p:cBhvr>
                                      <p:tavLst>
                                        <p:tav tm="0">
                                          <p:val>
                                            <p:strVal val="ppt_x"/>
                                          </p:val>
                                        </p:tav>
                                        <p:tav tm="100000">
                                          <p:val>
                                            <p:strVal val="1+ppt_w/2"/>
                                          </p:val>
                                        </p:tav>
                                      </p:tavLst>
                                    </p:anim>
                                    <p:anim calcmode="lin" valueType="num">
                                      <p:cBhvr additive="base">
                                        <p:cTn id="570" dur="3500"/>
                                        <p:tgtEl>
                                          <p:spTgt spid="46"/>
                                        </p:tgtEl>
                                        <p:attrNameLst>
                                          <p:attrName>ppt_y</p:attrName>
                                        </p:attrNameLst>
                                      </p:cBhvr>
                                      <p:tavLst>
                                        <p:tav tm="0">
                                          <p:val>
                                            <p:strVal val="ppt_y"/>
                                          </p:val>
                                        </p:tav>
                                        <p:tav tm="100000">
                                          <p:val>
                                            <p:strVal val="ppt_y"/>
                                          </p:val>
                                        </p:tav>
                                      </p:tavLst>
                                    </p:anim>
                                    <p:set>
                                      <p:cBhvr>
                                        <p:cTn id="571" dur="1" fill="hold">
                                          <p:stCondLst>
                                            <p:cond delay="3499"/>
                                          </p:stCondLst>
                                        </p:cTn>
                                        <p:tgtEl>
                                          <p:spTgt spid="46"/>
                                        </p:tgtEl>
                                        <p:attrNameLst>
                                          <p:attrName>style.visibility</p:attrName>
                                        </p:attrNameLst>
                                      </p:cBhvr>
                                      <p:to>
                                        <p:strVal val="hidden"/>
                                      </p:to>
                                    </p:set>
                                  </p:childTnLst>
                                </p:cTn>
                              </p:par>
                              <p:par>
                                <p:cTn id="572" presetID="8" presetClass="entr" presetSubtype="16" fill="hold" grpId="3" nodeType="withEffect">
                                  <p:stCondLst>
                                    <p:cond delay="0"/>
                                  </p:stCondLst>
                                  <p:childTnLst>
                                    <p:set>
                                      <p:cBhvr>
                                        <p:cTn id="573" dur="1" fill="hold">
                                          <p:stCondLst>
                                            <p:cond delay="0"/>
                                          </p:stCondLst>
                                        </p:cTn>
                                        <p:tgtEl>
                                          <p:spTgt spid="46"/>
                                        </p:tgtEl>
                                        <p:attrNameLst>
                                          <p:attrName>style.visibility</p:attrName>
                                        </p:attrNameLst>
                                      </p:cBhvr>
                                      <p:to>
                                        <p:strVal val="visible"/>
                                      </p:to>
                                    </p:set>
                                    <p:animEffect transition="in" filter="diamond(in)">
                                      <p:cBhvr>
                                        <p:cTn id="574" dur="3500"/>
                                        <p:tgtEl>
                                          <p:spTgt spid="46"/>
                                        </p:tgtEl>
                                      </p:cBhvr>
                                    </p:animEffect>
                                  </p:childTnLst>
                                </p:cTn>
                              </p:par>
                              <p:par>
                                <p:cTn id="575" presetID="2" presetClass="entr" presetSubtype="9" fill="hold" grpId="0" nodeType="withEffect">
                                  <p:stCondLst>
                                    <p:cond delay="0"/>
                                  </p:stCondLst>
                                  <p:childTnLst>
                                    <p:set>
                                      <p:cBhvr>
                                        <p:cTn id="576" dur="1" fill="hold">
                                          <p:stCondLst>
                                            <p:cond delay="0"/>
                                          </p:stCondLst>
                                        </p:cTn>
                                        <p:tgtEl>
                                          <p:spTgt spid="45"/>
                                        </p:tgtEl>
                                        <p:attrNameLst>
                                          <p:attrName>style.visibility</p:attrName>
                                        </p:attrNameLst>
                                      </p:cBhvr>
                                      <p:to>
                                        <p:strVal val="visible"/>
                                      </p:to>
                                    </p:set>
                                    <p:anim calcmode="lin" valueType="num">
                                      <p:cBhvr additive="base">
                                        <p:cTn id="577" dur="3500" fill="hold"/>
                                        <p:tgtEl>
                                          <p:spTgt spid="45"/>
                                        </p:tgtEl>
                                        <p:attrNameLst>
                                          <p:attrName>ppt_x</p:attrName>
                                        </p:attrNameLst>
                                      </p:cBhvr>
                                      <p:tavLst>
                                        <p:tav tm="0">
                                          <p:val>
                                            <p:strVal val="0-#ppt_w/2"/>
                                          </p:val>
                                        </p:tav>
                                        <p:tav tm="100000">
                                          <p:val>
                                            <p:strVal val="#ppt_x"/>
                                          </p:val>
                                        </p:tav>
                                      </p:tavLst>
                                    </p:anim>
                                    <p:anim calcmode="lin" valueType="num">
                                      <p:cBhvr additive="base">
                                        <p:cTn id="578" dur="3500" fill="hold"/>
                                        <p:tgtEl>
                                          <p:spTgt spid="45"/>
                                        </p:tgtEl>
                                        <p:attrNameLst>
                                          <p:attrName>ppt_y</p:attrName>
                                        </p:attrNameLst>
                                      </p:cBhvr>
                                      <p:tavLst>
                                        <p:tav tm="0">
                                          <p:val>
                                            <p:strVal val="0-#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45"/>
                                        </p:tgtEl>
                                        <p:attrNameLst>
                                          <p:attrName>style.visibility</p:attrName>
                                        </p:attrNameLst>
                                      </p:cBhvr>
                                      <p:to>
                                        <p:strVal val="visible"/>
                                      </p:to>
                                    </p:set>
                                    <p:anim calcmode="lin" valueType="num">
                                      <p:cBhvr>
                                        <p:cTn id="581" dur="3500" fill="hold"/>
                                        <p:tgtEl>
                                          <p:spTgt spid="45"/>
                                        </p:tgtEl>
                                        <p:attrNameLst>
                                          <p:attrName>ppt_w</p:attrName>
                                        </p:attrNameLst>
                                      </p:cBhvr>
                                      <p:tavLst>
                                        <p:tav tm="0" fmla="#ppt_w*sin(2.5*pi*$)">
                                          <p:val>
                                            <p:fltVal val="0"/>
                                          </p:val>
                                        </p:tav>
                                        <p:tav tm="100000">
                                          <p:val>
                                            <p:fltVal val="1"/>
                                          </p:val>
                                        </p:tav>
                                      </p:tavLst>
                                    </p:anim>
                                    <p:anim calcmode="lin" valueType="num">
                                      <p:cBhvr>
                                        <p:cTn id="582" dur="3500" fill="hold"/>
                                        <p:tgtEl>
                                          <p:spTgt spid="4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500"/>
                                        <p:tgtEl>
                                          <p:spTgt spid="45"/>
                                        </p:tgtEl>
                                        <p:attrNameLst>
                                          <p:attrName>ppt_x</p:attrName>
                                        </p:attrNameLst>
                                      </p:cBhvr>
                                      <p:tavLst>
                                        <p:tav tm="0">
                                          <p:val>
                                            <p:strVal val="ppt_x"/>
                                          </p:val>
                                        </p:tav>
                                        <p:tav tm="100000">
                                          <p:val>
                                            <p:strVal val="1+ppt_w/2"/>
                                          </p:val>
                                        </p:tav>
                                      </p:tavLst>
                                    </p:anim>
                                    <p:anim calcmode="lin" valueType="num">
                                      <p:cBhvr additive="base">
                                        <p:cTn id="585" dur="3500"/>
                                        <p:tgtEl>
                                          <p:spTgt spid="45"/>
                                        </p:tgtEl>
                                        <p:attrNameLst>
                                          <p:attrName>ppt_y</p:attrName>
                                        </p:attrNameLst>
                                      </p:cBhvr>
                                      <p:tavLst>
                                        <p:tav tm="0">
                                          <p:val>
                                            <p:strVal val="ppt_y"/>
                                          </p:val>
                                        </p:tav>
                                        <p:tav tm="100000">
                                          <p:val>
                                            <p:strVal val="ppt_y"/>
                                          </p:val>
                                        </p:tav>
                                      </p:tavLst>
                                    </p:anim>
                                    <p:set>
                                      <p:cBhvr>
                                        <p:cTn id="586" dur="1" fill="hold">
                                          <p:stCondLst>
                                            <p:cond delay="3499"/>
                                          </p:stCondLst>
                                        </p:cTn>
                                        <p:tgtEl>
                                          <p:spTgt spid="45"/>
                                        </p:tgtEl>
                                        <p:attrNameLst>
                                          <p:attrName>style.visibility</p:attrName>
                                        </p:attrNameLst>
                                      </p:cBhvr>
                                      <p:to>
                                        <p:strVal val="hidden"/>
                                      </p:to>
                                    </p:set>
                                  </p:childTnLst>
                                </p:cTn>
                              </p:par>
                              <p:par>
                                <p:cTn id="587" presetID="8" presetClass="entr" presetSubtype="16" fill="hold" grpId="3" nodeType="withEffect">
                                  <p:stCondLst>
                                    <p:cond delay="0"/>
                                  </p:stCondLst>
                                  <p:childTnLst>
                                    <p:set>
                                      <p:cBhvr>
                                        <p:cTn id="588" dur="1" fill="hold">
                                          <p:stCondLst>
                                            <p:cond delay="0"/>
                                          </p:stCondLst>
                                        </p:cTn>
                                        <p:tgtEl>
                                          <p:spTgt spid="45"/>
                                        </p:tgtEl>
                                        <p:attrNameLst>
                                          <p:attrName>style.visibility</p:attrName>
                                        </p:attrNameLst>
                                      </p:cBhvr>
                                      <p:to>
                                        <p:strVal val="visible"/>
                                      </p:to>
                                    </p:set>
                                    <p:animEffect transition="in" filter="diamond(in)">
                                      <p:cBhvr>
                                        <p:cTn id="589" dur="3500"/>
                                        <p:tgtEl>
                                          <p:spTgt spid="45"/>
                                        </p:tgtEl>
                                      </p:cBhvr>
                                    </p:animEffect>
                                  </p:childTnLst>
                                </p:cTn>
                              </p:par>
                              <p:par>
                                <p:cTn id="590" presetID="2" presetClass="entr" presetSubtype="9" fill="hold" grpId="0" nodeType="withEffect">
                                  <p:stCondLst>
                                    <p:cond delay="0"/>
                                  </p:stCondLst>
                                  <p:childTnLst>
                                    <p:set>
                                      <p:cBhvr>
                                        <p:cTn id="591" dur="1" fill="hold">
                                          <p:stCondLst>
                                            <p:cond delay="0"/>
                                          </p:stCondLst>
                                        </p:cTn>
                                        <p:tgtEl>
                                          <p:spTgt spid="49"/>
                                        </p:tgtEl>
                                        <p:attrNameLst>
                                          <p:attrName>style.visibility</p:attrName>
                                        </p:attrNameLst>
                                      </p:cBhvr>
                                      <p:to>
                                        <p:strVal val="visible"/>
                                      </p:to>
                                    </p:set>
                                    <p:anim calcmode="lin" valueType="num">
                                      <p:cBhvr additive="base">
                                        <p:cTn id="592" dur="3500" fill="hold"/>
                                        <p:tgtEl>
                                          <p:spTgt spid="49"/>
                                        </p:tgtEl>
                                        <p:attrNameLst>
                                          <p:attrName>ppt_x</p:attrName>
                                        </p:attrNameLst>
                                      </p:cBhvr>
                                      <p:tavLst>
                                        <p:tav tm="0">
                                          <p:val>
                                            <p:strVal val="0-#ppt_w/2"/>
                                          </p:val>
                                        </p:tav>
                                        <p:tav tm="100000">
                                          <p:val>
                                            <p:strVal val="#ppt_x"/>
                                          </p:val>
                                        </p:tav>
                                      </p:tavLst>
                                    </p:anim>
                                    <p:anim calcmode="lin" valueType="num">
                                      <p:cBhvr additive="base">
                                        <p:cTn id="593" dur="3500" fill="hold"/>
                                        <p:tgtEl>
                                          <p:spTgt spid="49"/>
                                        </p:tgtEl>
                                        <p:attrNameLst>
                                          <p:attrName>ppt_y</p:attrName>
                                        </p:attrNameLst>
                                      </p:cBhvr>
                                      <p:tavLst>
                                        <p:tav tm="0">
                                          <p:val>
                                            <p:strVal val="0-#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9"/>
                                        </p:tgtEl>
                                        <p:attrNameLst>
                                          <p:attrName>style.visibility</p:attrName>
                                        </p:attrNameLst>
                                      </p:cBhvr>
                                      <p:to>
                                        <p:strVal val="visible"/>
                                      </p:to>
                                    </p:set>
                                    <p:anim calcmode="lin" valueType="num">
                                      <p:cBhvr>
                                        <p:cTn id="596" dur="3500" fill="hold"/>
                                        <p:tgtEl>
                                          <p:spTgt spid="49"/>
                                        </p:tgtEl>
                                        <p:attrNameLst>
                                          <p:attrName>ppt_w</p:attrName>
                                        </p:attrNameLst>
                                      </p:cBhvr>
                                      <p:tavLst>
                                        <p:tav tm="0" fmla="#ppt_w*sin(2.5*pi*$)">
                                          <p:val>
                                            <p:fltVal val="0"/>
                                          </p:val>
                                        </p:tav>
                                        <p:tav tm="100000">
                                          <p:val>
                                            <p:fltVal val="1"/>
                                          </p:val>
                                        </p:tav>
                                      </p:tavLst>
                                    </p:anim>
                                    <p:anim calcmode="lin" valueType="num">
                                      <p:cBhvr>
                                        <p:cTn id="597" dur="3500" fill="hold"/>
                                        <p:tgtEl>
                                          <p:spTgt spid="49"/>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500"/>
                                        <p:tgtEl>
                                          <p:spTgt spid="49"/>
                                        </p:tgtEl>
                                        <p:attrNameLst>
                                          <p:attrName>ppt_x</p:attrName>
                                        </p:attrNameLst>
                                      </p:cBhvr>
                                      <p:tavLst>
                                        <p:tav tm="0">
                                          <p:val>
                                            <p:strVal val="ppt_x"/>
                                          </p:val>
                                        </p:tav>
                                        <p:tav tm="100000">
                                          <p:val>
                                            <p:strVal val="1+ppt_w/2"/>
                                          </p:val>
                                        </p:tav>
                                      </p:tavLst>
                                    </p:anim>
                                    <p:anim calcmode="lin" valueType="num">
                                      <p:cBhvr additive="base">
                                        <p:cTn id="600" dur="3500"/>
                                        <p:tgtEl>
                                          <p:spTgt spid="49"/>
                                        </p:tgtEl>
                                        <p:attrNameLst>
                                          <p:attrName>ppt_y</p:attrName>
                                        </p:attrNameLst>
                                      </p:cBhvr>
                                      <p:tavLst>
                                        <p:tav tm="0">
                                          <p:val>
                                            <p:strVal val="ppt_y"/>
                                          </p:val>
                                        </p:tav>
                                        <p:tav tm="100000">
                                          <p:val>
                                            <p:strVal val="ppt_y"/>
                                          </p:val>
                                        </p:tav>
                                      </p:tavLst>
                                    </p:anim>
                                    <p:set>
                                      <p:cBhvr>
                                        <p:cTn id="601" dur="1" fill="hold">
                                          <p:stCondLst>
                                            <p:cond delay="3499"/>
                                          </p:stCondLst>
                                        </p:cTn>
                                        <p:tgtEl>
                                          <p:spTgt spid="49"/>
                                        </p:tgtEl>
                                        <p:attrNameLst>
                                          <p:attrName>style.visibility</p:attrName>
                                        </p:attrNameLst>
                                      </p:cBhvr>
                                      <p:to>
                                        <p:strVal val="hidden"/>
                                      </p:to>
                                    </p:set>
                                  </p:childTnLst>
                                </p:cTn>
                              </p:par>
                              <p:par>
                                <p:cTn id="602" presetID="8" presetClass="entr" presetSubtype="16" fill="hold" grpId="3" nodeType="withEffect">
                                  <p:stCondLst>
                                    <p:cond delay="0"/>
                                  </p:stCondLst>
                                  <p:childTnLst>
                                    <p:set>
                                      <p:cBhvr>
                                        <p:cTn id="603" dur="1" fill="hold">
                                          <p:stCondLst>
                                            <p:cond delay="0"/>
                                          </p:stCondLst>
                                        </p:cTn>
                                        <p:tgtEl>
                                          <p:spTgt spid="49"/>
                                        </p:tgtEl>
                                        <p:attrNameLst>
                                          <p:attrName>style.visibility</p:attrName>
                                        </p:attrNameLst>
                                      </p:cBhvr>
                                      <p:to>
                                        <p:strVal val="visible"/>
                                      </p:to>
                                    </p:set>
                                    <p:animEffect transition="in" filter="diamond(in)">
                                      <p:cBhvr>
                                        <p:cTn id="604" dur="3500"/>
                                        <p:tgtEl>
                                          <p:spTgt spid="49"/>
                                        </p:tgtEl>
                                      </p:cBhvr>
                                    </p:animEffect>
                                  </p:childTnLst>
                                </p:cTn>
                              </p:par>
                              <p:par>
                                <p:cTn id="605" presetID="2" presetClass="entr" presetSubtype="9" fill="hold" grpId="0" nodeType="withEffect">
                                  <p:stCondLst>
                                    <p:cond delay="0"/>
                                  </p:stCondLst>
                                  <p:childTnLst>
                                    <p:set>
                                      <p:cBhvr>
                                        <p:cTn id="606" dur="1" fill="hold">
                                          <p:stCondLst>
                                            <p:cond delay="0"/>
                                          </p:stCondLst>
                                        </p:cTn>
                                        <p:tgtEl>
                                          <p:spTgt spid="50"/>
                                        </p:tgtEl>
                                        <p:attrNameLst>
                                          <p:attrName>style.visibility</p:attrName>
                                        </p:attrNameLst>
                                      </p:cBhvr>
                                      <p:to>
                                        <p:strVal val="visible"/>
                                      </p:to>
                                    </p:set>
                                    <p:anim calcmode="lin" valueType="num">
                                      <p:cBhvr additive="base">
                                        <p:cTn id="607" dur="3500" fill="hold"/>
                                        <p:tgtEl>
                                          <p:spTgt spid="50"/>
                                        </p:tgtEl>
                                        <p:attrNameLst>
                                          <p:attrName>ppt_x</p:attrName>
                                        </p:attrNameLst>
                                      </p:cBhvr>
                                      <p:tavLst>
                                        <p:tav tm="0">
                                          <p:val>
                                            <p:strVal val="0-#ppt_w/2"/>
                                          </p:val>
                                        </p:tav>
                                        <p:tav tm="100000">
                                          <p:val>
                                            <p:strVal val="#ppt_x"/>
                                          </p:val>
                                        </p:tav>
                                      </p:tavLst>
                                    </p:anim>
                                    <p:anim calcmode="lin" valueType="num">
                                      <p:cBhvr additive="base">
                                        <p:cTn id="608" dur="3500" fill="hold"/>
                                        <p:tgtEl>
                                          <p:spTgt spid="50"/>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0"/>
                                        </p:tgtEl>
                                        <p:attrNameLst>
                                          <p:attrName>style.visibility</p:attrName>
                                        </p:attrNameLst>
                                      </p:cBhvr>
                                      <p:to>
                                        <p:strVal val="visible"/>
                                      </p:to>
                                    </p:set>
                                    <p:anim calcmode="lin" valueType="num">
                                      <p:cBhvr>
                                        <p:cTn id="611" dur="3500" fill="hold"/>
                                        <p:tgtEl>
                                          <p:spTgt spid="50"/>
                                        </p:tgtEl>
                                        <p:attrNameLst>
                                          <p:attrName>ppt_w</p:attrName>
                                        </p:attrNameLst>
                                      </p:cBhvr>
                                      <p:tavLst>
                                        <p:tav tm="0" fmla="#ppt_w*sin(2.5*pi*$)">
                                          <p:val>
                                            <p:fltVal val="0"/>
                                          </p:val>
                                        </p:tav>
                                        <p:tav tm="100000">
                                          <p:val>
                                            <p:fltVal val="1"/>
                                          </p:val>
                                        </p:tav>
                                      </p:tavLst>
                                    </p:anim>
                                    <p:anim calcmode="lin" valueType="num">
                                      <p:cBhvr>
                                        <p:cTn id="612" dur="3500" fill="hold"/>
                                        <p:tgtEl>
                                          <p:spTgt spid="50"/>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500"/>
                                        <p:tgtEl>
                                          <p:spTgt spid="50"/>
                                        </p:tgtEl>
                                        <p:attrNameLst>
                                          <p:attrName>ppt_x</p:attrName>
                                        </p:attrNameLst>
                                      </p:cBhvr>
                                      <p:tavLst>
                                        <p:tav tm="0">
                                          <p:val>
                                            <p:strVal val="ppt_x"/>
                                          </p:val>
                                        </p:tav>
                                        <p:tav tm="100000">
                                          <p:val>
                                            <p:strVal val="1+ppt_w/2"/>
                                          </p:val>
                                        </p:tav>
                                      </p:tavLst>
                                    </p:anim>
                                    <p:anim calcmode="lin" valueType="num">
                                      <p:cBhvr additive="base">
                                        <p:cTn id="615" dur="3500"/>
                                        <p:tgtEl>
                                          <p:spTgt spid="50"/>
                                        </p:tgtEl>
                                        <p:attrNameLst>
                                          <p:attrName>ppt_y</p:attrName>
                                        </p:attrNameLst>
                                      </p:cBhvr>
                                      <p:tavLst>
                                        <p:tav tm="0">
                                          <p:val>
                                            <p:strVal val="ppt_y"/>
                                          </p:val>
                                        </p:tav>
                                        <p:tav tm="100000">
                                          <p:val>
                                            <p:strVal val="ppt_y"/>
                                          </p:val>
                                        </p:tav>
                                      </p:tavLst>
                                    </p:anim>
                                    <p:set>
                                      <p:cBhvr>
                                        <p:cTn id="616" dur="1" fill="hold">
                                          <p:stCondLst>
                                            <p:cond delay="3499"/>
                                          </p:stCondLst>
                                        </p:cTn>
                                        <p:tgtEl>
                                          <p:spTgt spid="50"/>
                                        </p:tgtEl>
                                        <p:attrNameLst>
                                          <p:attrName>style.visibility</p:attrName>
                                        </p:attrNameLst>
                                      </p:cBhvr>
                                      <p:to>
                                        <p:strVal val="hidden"/>
                                      </p:to>
                                    </p:set>
                                  </p:childTnLst>
                                </p:cTn>
                              </p:par>
                              <p:par>
                                <p:cTn id="617" presetID="8" presetClass="entr" presetSubtype="16" fill="hold" grpId="3" nodeType="withEffect">
                                  <p:stCondLst>
                                    <p:cond delay="0"/>
                                  </p:stCondLst>
                                  <p:childTnLst>
                                    <p:set>
                                      <p:cBhvr>
                                        <p:cTn id="618" dur="1" fill="hold">
                                          <p:stCondLst>
                                            <p:cond delay="0"/>
                                          </p:stCondLst>
                                        </p:cTn>
                                        <p:tgtEl>
                                          <p:spTgt spid="50"/>
                                        </p:tgtEl>
                                        <p:attrNameLst>
                                          <p:attrName>style.visibility</p:attrName>
                                        </p:attrNameLst>
                                      </p:cBhvr>
                                      <p:to>
                                        <p:strVal val="visible"/>
                                      </p:to>
                                    </p:set>
                                    <p:animEffect transition="in" filter="diamond(in)">
                                      <p:cBhvr>
                                        <p:cTn id="619" dur="3500"/>
                                        <p:tgtEl>
                                          <p:spTgt spid="50"/>
                                        </p:tgtEl>
                                      </p:cBhvr>
                                    </p:animEffect>
                                  </p:childTnLst>
                                </p:cTn>
                              </p:par>
                              <p:par>
                                <p:cTn id="620" presetID="2" presetClass="entr" presetSubtype="9" fill="hold" grpId="0" nodeType="withEffect">
                                  <p:stCondLst>
                                    <p:cond delay="0"/>
                                  </p:stCondLst>
                                  <p:childTnLst>
                                    <p:set>
                                      <p:cBhvr>
                                        <p:cTn id="621" dur="1" fill="hold">
                                          <p:stCondLst>
                                            <p:cond delay="0"/>
                                          </p:stCondLst>
                                        </p:cTn>
                                        <p:tgtEl>
                                          <p:spTgt spid="51"/>
                                        </p:tgtEl>
                                        <p:attrNameLst>
                                          <p:attrName>style.visibility</p:attrName>
                                        </p:attrNameLst>
                                      </p:cBhvr>
                                      <p:to>
                                        <p:strVal val="visible"/>
                                      </p:to>
                                    </p:set>
                                    <p:anim calcmode="lin" valueType="num">
                                      <p:cBhvr additive="base">
                                        <p:cTn id="622" dur="3500" fill="hold"/>
                                        <p:tgtEl>
                                          <p:spTgt spid="51"/>
                                        </p:tgtEl>
                                        <p:attrNameLst>
                                          <p:attrName>ppt_x</p:attrName>
                                        </p:attrNameLst>
                                      </p:cBhvr>
                                      <p:tavLst>
                                        <p:tav tm="0">
                                          <p:val>
                                            <p:strVal val="0-#ppt_w/2"/>
                                          </p:val>
                                        </p:tav>
                                        <p:tav tm="100000">
                                          <p:val>
                                            <p:strVal val="#ppt_x"/>
                                          </p:val>
                                        </p:tav>
                                      </p:tavLst>
                                    </p:anim>
                                    <p:anim calcmode="lin" valueType="num">
                                      <p:cBhvr additive="base">
                                        <p:cTn id="623" dur="3500" fill="hold"/>
                                        <p:tgtEl>
                                          <p:spTgt spid="51"/>
                                        </p:tgtEl>
                                        <p:attrNameLst>
                                          <p:attrName>ppt_y</p:attrName>
                                        </p:attrNameLst>
                                      </p:cBhvr>
                                      <p:tavLst>
                                        <p:tav tm="0">
                                          <p:val>
                                            <p:strVal val="0-#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51"/>
                                        </p:tgtEl>
                                        <p:attrNameLst>
                                          <p:attrName>style.visibility</p:attrName>
                                        </p:attrNameLst>
                                      </p:cBhvr>
                                      <p:to>
                                        <p:strVal val="visible"/>
                                      </p:to>
                                    </p:set>
                                    <p:anim calcmode="lin" valueType="num">
                                      <p:cBhvr>
                                        <p:cTn id="626" dur="3500" fill="hold"/>
                                        <p:tgtEl>
                                          <p:spTgt spid="51"/>
                                        </p:tgtEl>
                                        <p:attrNameLst>
                                          <p:attrName>ppt_w</p:attrName>
                                        </p:attrNameLst>
                                      </p:cBhvr>
                                      <p:tavLst>
                                        <p:tav tm="0" fmla="#ppt_w*sin(2.5*pi*$)">
                                          <p:val>
                                            <p:fltVal val="0"/>
                                          </p:val>
                                        </p:tav>
                                        <p:tav tm="100000">
                                          <p:val>
                                            <p:fltVal val="1"/>
                                          </p:val>
                                        </p:tav>
                                      </p:tavLst>
                                    </p:anim>
                                    <p:anim calcmode="lin" valueType="num">
                                      <p:cBhvr>
                                        <p:cTn id="627" dur="3500" fill="hold"/>
                                        <p:tgtEl>
                                          <p:spTgt spid="51"/>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500"/>
                                        <p:tgtEl>
                                          <p:spTgt spid="51"/>
                                        </p:tgtEl>
                                        <p:attrNameLst>
                                          <p:attrName>ppt_x</p:attrName>
                                        </p:attrNameLst>
                                      </p:cBhvr>
                                      <p:tavLst>
                                        <p:tav tm="0">
                                          <p:val>
                                            <p:strVal val="ppt_x"/>
                                          </p:val>
                                        </p:tav>
                                        <p:tav tm="100000">
                                          <p:val>
                                            <p:strVal val="1+ppt_w/2"/>
                                          </p:val>
                                        </p:tav>
                                      </p:tavLst>
                                    </p:anim>
                                    <p:anim calcmode="lin" valueType="num">
                                      <p:cBhvr additive="base">
                                        <p:cTn id="630" dur="3500"/>
                                        <p:tgtEl>
                                          <p:spTgt spid="51"/>
                                        </p:tgtEl>
                                        <p:attrNameLst>
                                          <p:attrName>ppt_y</p:attrName>
                                        </p:attrNameLst>
                                      </p:cBhvr>
                                      <p:tavLst>
                                        <p:tav tm="0">
                                          <p:val>
                                            <p:strVal val="ppt_y"/>
                                          </p:val>
                                        </p:tav>
                                        <p:tav tm="100000">
                                          <p:val>
                                            <p:strVal val="ppt_y"/>
                                          </p:val>
                                        </p:tav>
                                      </p:tavLst>
                                    </p:anim>
                                    <p:set>
                                      <p:cBhvr>
                                        <p:cTn id="631" dur="1" fill="hold">
                                          <p:stCondLst>
                                            <p:cond delay="3499"/>
                                          </p:stCondLst>
                                        </p:cTn>
                                        <p:tgtEl>
                                          <p:spTgt spid="51"/>
                                        </p:tgtEl>
                                        <p:attrNameLst>
                                          <p:attrName>style.visibility</p:attrName>
                                        </p:attrNameLst>
                                      </p:cBhvr>
                                      <p:to>
                                        <p:strVal val="hidden"/>
                                      </p:to>
                                    </p:set>
                                  </p:childTnLst>
                                </p:cTn>
                              </p:par>
                              <p:par>
                                <p:cTn id="632" presetID="8" presetClass="entr" presetSubtype="16" fill="hold" grpId="3" nodeType="withEffect">
                                  <p:stCondLst>
                                    <p:cond delay="0"/>
                                  </p:stCondLst>
                                  <p:childTnLst>
                                    <p:set>
                                      <p:cBhvr>
                                        <p:cTn id="633" dur="1" fill="hold">
                                          <p:stCondLst>
                                            <p:cond delay="0"/>
                                          </p:stCondLst>
                                        </p:cTn>
                                        <p:tgtEl>
                                          <p:spTgt spid="51"/>
                                        </p:tgtEl>
                                        <p:attrNameLst>
                                          <p:attrName>style.visibility</p:attrName>
                                        </p:attrNameLst>
                                      </p:cBhvr>
                                      <p:to>
                                        <p:strVal val="visible"/>
                                      </p:to>
                                    </p:set>
                                    <p:animEffect transition="in" filter="diamond(in)">
                                      <p:cBhvr>
                                        <p:cTn id="634" dur="3500"/>
                                        <p:tgtEl>
                                          <p:spTgt spid="51"/>
                                        </p:tgtEl>
                                      </p:cBhvr>
                                    </p:animEffect>
                                  </p:childTnLst>
                                </p:cTn>
                              </p:par>
                              <p:par>
                                <p:cTn id="635" presetID="2" presetClass="entr" presetSubtype="9" fill="hold" grpId="0" nodeType="withEffect">
                                  <p:stCondLst>
                                    <p:cond delay="0"/>
                                  </p:stCondLst>
                                  <p:childTnLst>
                                    <p:set>
                                      <p:cBhvr>
                                        <p:cTn id="636" dur="1" fill="hold">
                                          <p:stCondLst>
                                            <p:cond delay="0"/>
                                          </p:stCondLst>
                                        </p:cTn>
                                        <p:tgtEl>
                                          <p:spTgt spid="41"/>
                                        </p:tgtEl>
                                        <p:attrNameLst>
                                          <p:attrName>style.visibility</p:attrName>
                                        </p:attrNameLst>
                                      </p:cBhvr>
                                      <p:to>
                                        <p:strVal val="visible"/>
                                      </p:to>
                                    </p:set>
                                    <p:anim calcmode="lin" valueType="num">
                                      <p:cBhvr additive="base">
                                        <p:cTn id="637" dur="3500" fill="hold"/>
                                        <p:tgtEl>
                                          <p:spTgt spid="41"/>
                                        </p:tgtEl>
                                        <p:attrNameLst>
                                          <p:attrName>ppt_x</p:attrName>
                                        </p:attrNameLst>
                                      </p:cBhvr>
                                      <p:tavLst>
                                        <p:tav tm="0">
                                          <p:val>
                                            <p:strVal val="0-#ppt_w/2"/>
                                          </p:val>
                                        </p:tav>
                                        <p:tav tm="100000">
                                          <p:val>
                                            <p:strVal val="#ppt_x"/>
                                          </p:val>
                                        </p:tav>
                                      </p:tavLst>
                                    </p:anim>
                                    <p:anim calcmode="lin" valueType="num">
                                      <p:cBhvr additive="base">
                                        <p:cTn id="638" dur="3500" fill="hold"/>
                                        <p:tgtEl>
                                          <p:spTgt spid="41"/>
                                        </p:tgtEl>
                                        <p:attrNameLst>
                                          <p:attrName>ppt_y</p:attrName>
                                        </p:attrNameLst>
                                      </p:cBhvr>
                                      <p:tavLst>
                                        <p:tav tm="0">
                                          <p:val>
                                            <p:strVal val="0-#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1"/>
                                        </p:tgtEl>
                                        <p:attrNameLst>
                                          <p:attrName>style.visibility</p:attrName>
                                        </p:attrNameLst>
                                      </p:cBhvr>
                                      <p:to>
                                        <p:strVal val="visible"/>
                                      </p:to>
                                    </p:set>
                                    <p:anim calcmode="lin" valueType="num">
                                      <p:cBhvr>
                                        <p:cTn id="641" dur="3500" fill="hold"/>
                                        <p:tgtEl>
                                          <p:spTgt spid="41"/>
                                        </p:tgtEl>
                                        <p:attrNameLst>
                                          <p:attrName>ppt_w</p:attrName>
                                        </p:attrNameLst>
                                      </p:cBhvr>
                                      <p:tavLst>
                                        <p:tav tm="0" fmla="#ppt_w*sin(2.5*pi*$)">
                                          <p:val>
                                            <p:fltVal val="0"/>
                                          </p:val>
                                        </p:tav>
                                        <p:tav tm="100000">
                                          <p:val>
                                            <p:fltVal val="1"/>
                                          </p:val>
                                        </p:tav>
                                      </p:tavLst>
                                    </p:anim>
                                    <p:anim calcmode="lin" valueType="num">
                                      <p:cBhvr>
                                        <p:cTn id="642" dur="3500" fill="hold"/>
                                        <p:tgtEl>
                                          <p:spTgt spid="41"/>
                                        </p:tgtEl>
                                        <p:attrNameLst>
                                          <p:attrName>ppt_h</p:attrName>
                                        </p:attrNameLst>
                                      </p:cBhvr>
                                      <p:tavLst>
                                        <p:tav tm="0">
                                          <p:val>
                                            <p:strVal val="#ppt_h"/>
                                          </p:val>
                                        </p:tav>
                                        <p:tav tm="100000">
                                          <p:val>
                                            <p:strVal val="#ppt_h"/>
                                          </p:val>
                                        </p:tav>
                                      </p:tavLst>
                                    </p:anim>
                                  </p:childTnLst>
                                </p:cTn>
                              </p:par>
                              <p:par>
                                <p:cTn id="643" presetID="2" presetClass="exit" presetSubtype="2" fill="hold" grpId="2" nodeType="withEffect">
                                  <p:stCondLst>
                                    <p:cond delay="0"/>
                                  </p:stCondLst>
                                  <p:childTnLst>
                                    <p:anim calcmode="lin" valueType="num">
                                      <p:cBhvr additive="base">
                                        <p:cTn id="644" dur="3500"/>
                                        <p:tgtEl>
                                          <p:spTgt spid="41"/>
                                        </p:tgtEl>
                                        <p:attrNameLst>
                                          <p:attrName>ppt_x</p:attrName>
                                        </p:attrNameLst>
                                      </p:cBhvr>
                                      <p:tavLst>
                                        <p:tav tm="0">
                                          <p:val>
                                            <p:strVal val="ppt_x"/>
                                          </p:val>
                                        </p:tav>
                                        <p:tav tm="100000">
                                          <p:val>
                                            <p:strVal val="1+ppt_w/2"/>
                                          </p:val>
                                        </p:tav>
                                      </p:tavLst>
                                    </p:anim>
                                    <p:anim calcmode="lin" valueType="num">
                                      <p:cBhvr additive="base">
                                        <p:cTn id="645" dur="3500"/>
                                        <p:tgtEl>
                                          <p:spTgt spid="41"/>
                                        </p:tgtEl>
                                        <p:attrNameLst>
                                          <p:attrName>ppt_y</p:attrName>
                                        </p:attrNameLst>
                                      </p:cBhvr>
                                      <p:tavLst>
                                        <p:tav tm="0">
                                          <p:val>
                                            <p:strVal val="ppt_y"/>
                                          </p:val>
                                        </p:tav>
                                        <p:tav tm="100000">
                                          <p:val>
                                            <p:strVal val="ppt_y"/>
                                          </p:val>
                                        </p:tav>
                                      </p:tavLst>
                                    </p:anim>
                                    <p:set>
                                      <p:cBhvr>
                                        <p:cTn id="646" dur="1" fill="hold">
                                          <p:stCondLst>
                                            <p:cond delay="3499"/>
                                          </p:stCondLst>
                                        </p:cTn>
                                        <p:tgtEl>
                                          <p:spTgt spid="41"/>
                                        </p:tgtEl>
                                        <p:attrNameLst>
                                          <p:attrName>style.visibility</p:attrName>
                                        </p:attrNameLst>
                                      </p:cBhvr>
                                      <p:to>
                                        <p:strVal val="hidden"/>
                                      </p:to>
                                    </p:set>
                                  </p:childTnLst>
                                </p:cTn>
                              </p:par>
                              <p:par>
                                <p:cTn id="647" presetID="8" presetClass="entr" presetSubtype="16" fill="hold" grpId="3" nodeType="withEffect">
                                  <p:stCondLst>
                                    <p:cond delay="0"/>
                                  </p:stCondLst>
                                  <p:childTnLst>
                                    <p:set>
                                      <p:cBhvr>
                                        <p:cTn id="648" dur="1" fill="hold">
                                          <p:stCondLst>
                                            <p:cond delay="0"/>
                                          </p:stCondLst>
                                        </p:cTn>
                                        <p:tgtEl>
                                          <p:spTgt spid="41"/>
                                        </p:tgtEl>
                                        <p:attrNameLst>
                                          <p:attrName>style.visibility</p:attrName>
                                        </p:attrNameLst>
                                      </p:cBhvr>
                                      <p:to>
                                        <p:strVal val="visible"/>
                                      </p:to>
                                    </p:set>
                                    <p:animEffect transition="in" filter="diamond(in)">
                                      <p:cBhvr>
                                        <p:cTn id="649" dur="3500"/>
                                        <p:tgtEl>
                                          <p:spTgt spid="41"/>
                                        </p:tgtEl>
                                      </p:cBhvr>
                                    </p:animEffect>
                                  </p:childTnLst>
                                </p:cTn>
                              </p:par>
                              <p:par>
                                <p:cTn id="650" presetID="2" presetClass="entr" presetSubtype="9" fill="hold" grpId="0" nodeType="withEffect">
                                  <p:stCondLst>
                                    <p:cond delay="0"/>
                                  </p:stCondLst>
                                  <p:childTnLst>
                                    <p:set>
                                      <p:cBhvr>
                                        <p:cTn id="651" dur="1" fill="hold">
                                          <p:stCondLst>
                                            <p:cond delay="0"/>
                                          </p:stCondLst>
                                        </p:cTn>
                                        <p:tgtEl>
                                          <p:spTgt spid="40"/>
                                        </p:tgtEl>
                                        <p:attrNameLst>
                                          <p:attrName>style.visibility</p:attrName>
                                        </p:attrNameLst>
                                      </p:cBhvr>
                                      <p:to>
                                        <p:strVal val="visible"/>
                                      </p:to>
                                    </p:set>
                                    <p:anim calcmode="lin" valueType="num">
                                      <p:cBhvr additive="base">
                                        <p:cTn id="652" dur="3500" fill="hold"/>
                                        <p:tgtEl>
                                          <p:spTgt spid="40"/>
                                        </p:tgtEl>
                                        <p:attrNameLst>
                                          <p:attrName>ppt_x</p:attrName>
                                        </p:attrNameLst>
                                      </p:cBhvr>
                                      <p:tavLst>
                                        <p:tav tm="0">
                                          <p:val>
                                            <p:strVal val="0-#ppt_w/2"/>
                                          </p:val>
                                        </p:tav>
                                        <p:tav tm="100000">
                                          <p:val>
                                            <p:strVal val="#ppt_x"/>
                                          </p:val>
                                        </p:tav>
                                      </p:tavLst>
                                    </p:anim>
                                    <p:anim calcmode="lin" valueType="num">
                                      <p:cBhvr additive="base">
                                        <p:cTn id="653" dur="3500" fill="hold"/>
                                        <p:tgtEl>
                                          <p:spTgt spid="40"/>
                                        </p:tgtEl>
                                        <p:attrNameLst>
                                          <p:attrName>ppt_y</p:attrName>
                                        </p:attrNameLst>
                                      </p:cBhvr>
                                      <p:tavLst>
                                        <p:tav tm="0">
                                          <p:val>
                                            <p:strVal val="0-#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0"/>
                                        </p:tgtEl>
                                        <p:attrNameLst>
                                          <p:attrName>style.visibility</p:attrName>
                                        </p:attrNameLst>
                                      </p:cBhvr>
                                      <p:to>
                                        <p:strVal val="visible"/>
                                      </p:to>
                                    </p:set>
                                    <p:anim calcmode="lin" valueType="num">
                                      <p:cBhvr>
                                        <p:cTn id="656" dur="3500" fill="hold"/>
                                        <p:tgtEl>
                                          <p:spTgt spid="40"/>
                                        </p:tgtEl>
                                        <p:attrNameLst>
                                          <p:attrName>ppt_w</p:attrName>
                                        </p:attrNameLst>
                                      </p:cBhvr>
                                      <p:tavLst>
                                        <p:tav tm="0" fmla="#ppt_w*sin(2.5*pi*$)">
                                          <p:val>
                                            <p:fltVal val="0"/>
                                          </p:val>
                                        </p:tav>
                                        <p:tav tm="100000">
                                          <p:val>
                                            <p:fltVal val="1"/>
                                          </p:val>
                                        </p:tav>
                                      </p:tavLst>
                                    </p:anim>
                                    <p:anim calcmode="lin" valueType="num">
                                      <p:cBhvr>
                                        <p:cTn id="657" dur="3500" fill="hold"/>
                                        <p:tgtEl>
                                          <p:spTgt spid="40"/>
                                        </p:tgtEl>
                                        <p:attrNameLst>
                                          <p:attrName>ppt_h</p:attrName>
                                        </p:attrNameLst>
                                      </p:cBhvr>
                                      <p:tavLst>
                                        <p:tav tm="0">
                                          <p:val>
                                            <p:strVal val="#ppt_h"/>
                                          </p:val>
                                        </p:tav>
                                        <p:tav tm="100000">
                                          <p:val>
                                            <p:strVal val="#ppt_h"/>
                                          </p:val>
                                        </p:tav>
                                      </p:tavLst>
                                    </p:anim>
                                  </p:childTnLst>
                                </p:cTn>
                              </p:par>
                              <p:par>
                                <p:cTn id="658" presetID="2" presetClass="exit" presetSubtype="2" fill="hold" grpId="2" nodeType="withEffect">
                                  <p:stCondLst>
                                    <p:cond delay="0"/>
                                  </p:stCondLst>
                                  <p:childTnLst>
                                    <p:anim calcmode="lin" valueType="num">
                                      <p:cBhvr additive="base">
                                        <p:cTn id="659" dur="3500"/>
                                        <p:tgtEl>
                                          <p:spTgt spid="40"/>
                                        </p:tgtEl>
                                        <p:attrNameLst>
                                          <p:attrName>ppt_x</p:attrName>
                                        </p:attrNameLst>
                                      </p:cBhvr>
                                      <p:tavLst>
                                        <p:tav tm="0">
                                          <p:val>
                                            <p:strVal val="ppt_x"/>
                                          </p:val>
                                        </p:tav>
                                        <p:tav tm="100000">
                                          <p:val>
                                            <p:strVal val="1+ppt_w/2"/>
                                          </p:val>
                                        </p:tav>
                                      </p:tavLst>
                                    </p:anim>
                                    <p:anim calcmode="lin" valueType="num">
                                      <p:cBhvr additive="base">
                                        <p:cTn id="660" dur="3500"/>
                                        <p:tgtEl>
                                          <p:spTgt spid="40"/>
                                        </p:tgtEl>
                                        <p:attrNameLst>
                                          <p:attrName>ppt_y</p:attrName>
                                        </p:attrNameLst>
                                      </p:cBhvr>
                                      <p:tavLst>
                                        <p:tav tm="0">
                                          <p:val>
                                            <p:strVal val="ppt_y"/>
                                          </p:val>
                                        </p:tav>
                                        <p:tav tm="100000">
                                          <p:val>
                                            <p:strVal val="ppt_y"/>
                                          </p:val>
                                        </p:tav>
                                      </p:tavLst>
                                    </p:anim>
                                    <p:set>
                                      <p:cBhvr>
                                        <p:cTn id="661" dur="1" fill="hold">
                                          <p:stCondLst>
                                            <p:cond delay="3499"/>
                                          </p:stCondLst>
                                        </p:cTn>
                                        <p:tgtEl>
                                          <p:spTgt spid="40"/>
                                        </p:tgtEl>
                                        <p:attrNameLst>
                                          <p:attrName>style.visibility</p:attrName>
                                        </p:attrNameLst>
                                      </p:cBhvr>
                                      <p:to>
                                        <p:strVal val="hidden"/>
                                      </p:to>
                                    </p:set>
                                  </p:childTnLst>
                                </p:cTn>
                              </p:par>
                              <p:par>
                                <p:cTn id="662" presetID="8" presetClass="entr" presetSubtype="16" fill="hold" grpId="3" nodeType="withEffect">
                                  <p:stCondLst>
                                    <p:cond delay="0"/>
                                  </p:stCondLst>
                                  <p:childTnLst>
                                    <p:set>
                                      <p:cBhvr>
                                        <p:cTn id="663" dur="1" fill="hold">
                                          <p:stCondLst>
                                            <p:cond delay="0"/>
                                          </p:stCondLst>
                                        </p:cTn>
                                        <p:tgtEl>
                                          <p:spTgt spid="40"/>
                                        </p:tgtEl>
                                        <p:attrNameLst>
                                          <p:attrName>style.visibility</p:attrName>
                                        </p:attrNameLst>
                                      </p:cBhvr>
                                      <p:to>
                                        <p:strVal val="visible"/>
                                      </p:to>
                                    </p:set>
                                    <p:animEffect transition="in" filter="diamond(in)">
                                      <p:cBhvr>
                                        <p:cTn id="664" dur="3500"/>
                                        <p:tgtEl>
                                          <p:spTgt spid="40"/>
                                        </p:tgtEl>
                                      </p:cBhvr>
                                    </p:animEffect>
                                  </p:childTnLst>
                                </p:cTn>
                              </p:par>
                              <p:par>
                                <p:cTn id="665" presetID="2" presetClass="entr" presetSubtype="9" fill="hold" grpId="0" nodeType="withEffect">
                                  <p:stCondLst>
                                    <p:cond delay="0"/>
                                  </p:stCondLst>
                                  <p:childTnLst>
                                    <p:set>
                                      <p:cBhvr>
                                        <p:cTn id="666" dur="1" fill="hold">
                                          <p:stCondLst>
                                            <p:cond delay="0"/>
                                          </p:stCondLst>
                                        </p:cTn>
                                        <p:tgtEl>
                                          <p:spTgt spid="39"/>
                                        </p:tgtEl>
                                        <p:attrNameLst>
                                          <p:attrName>style.visibility</p:attrName>
                                        </p:attrNameLst>
                                      </p:cBhvr>
                                      <p:to>
                                        <p:strVal val="visible"/>
                                      </p:to>
                                    </p:set>
                                    <p:anim calcmode="lin" valueType="num">
                                      <p:cBhvr additive="base">
                                        <p:cTn id="667" dur="3500" fill="hold"/>
                                        <p:tgtEl>
                                          <p:spTgt spid="39"/>
                                        </p:tgtEl>
                                        <p:attrNameLst>
                                          <p:attrName>ppt_x</p:attrName>
                                        </p:attrNameLst>
                                      </p:cBhvr>
                                      <p:tavLst>
                                        <p:tav tm="0">
                                          <p:val>
                                            <p:strVal val="0-#ppt_w/2"/>
                                          </p:val>
                                        </p:tav>
                                        <p:tav tm="100000">
                                          <p:val>
                                            <p:strVal val="#ppt_x"/>
                                          </p:val>
                                        </p:tav>
                                      </p:tavLst>
                                    </p:anim>
                                    <p:anim calcmode="lin" valueType="num">
                                      <p:cBhvr additive="base">
                                        <p:cTn id="668" dur="3500" fill="hold"/>
                                        <p:tgtEl>
                                          <p:spTgt spid="39"/>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39"/>
                                        </p:tgtEl>
                                        <p:attrNameLst>
                                          <p:attrName>style.visibility</p:attrName>
                                        </p:attrNameLst>
                                      </p:cBhvr>
                                      <p:to>
                                        <p:strVal val="visible"/>
                                      </p:to>
                                    </p:set>
                                    <p:anim calcmode="lin" valueType="num">
                                      <p:cBhvr>
                                        <p:cTn id="671" dur="3500" fill="hold"/>
                                        <p:tgtEl>
                                          <p:spTgt spid="39"/>
                                        </p:tgtEl>
                                        <p:attrNameLst>
                                          <p:attrName>ppt_w</p:attrName>
                                        </p:attrNameLst>
                                      </p:cBhvr>
                                      <p:tavLst>
                                        <p:tav tm="0" fmla="#ppt_w*sin(2.5*pi*$)">
                                          <p:val>
                                            <p:fltVal val="0"/>
                                          </p:val>
                                        </p:tav>
                                        <p:tav tm="100000">
                                          <p:val>
                                            <p:fltVal val="1"/>
                                          </p:val>
                                        </p:tav>
                                      </p:tavLst>
                                    </p:anim>
                                    <p:anim calcmode="lin" valueType="num">
                                      <p:cBhvr>
                                        <p:cTn id="672" dur="3500" fill="hold"/>
                                        <p:tgtEl>
                                          <p:spTgt spid="39"/>
                                        </p:tgtEl>
                                        <p:attrNameLst>
                                          <p:attrName>ppt_h</p:attrName>
                                        </p:attrNameLst>
                                      </p:cBhvr>
                                      <p:tavLst>
                                        <p:tav tm="0">
                                          <p:val>
                                            <p:strVal val="#ppt_h"/>
                                          </p:val>
                                        </p:tav>
                                        <p:tav tm="100000">
                                          <p:val>
                                            <p:strVal val="#ppt_h"/>
                                          </p:val>
                                        </p:tav>
                                      </p:tavLst>
                                    </p:anim>
                                  </p:childTnLst>
                                </p:cTn>
                              </p:par>
                              <p:par>
                                <p:cTn id="673" presetID="2" presetClass="exit" presetSubtype="2" fill="hold" grpId="2" nodeType="withEffect">
                                  <p:stCondLst>
                                    <p:cond delay="0"/>
                                  </p:stCondLst>
                                  <p:childTnLst>
                                    <p:anim calcmode="lin" valueType="num">
                                      <p:cBhvr additive="base">
                                        <p:cTn id="674" dur="3500"/>
                                        <p:tgtEl>
                                          <p:spTgt spid="39"/>
                                        </p:tgtEl>
                                        <p:attrNameLst>
                                          <p:attrName>ppt_x</p:attrName>
                                        </p:attrNameLst>
                                      </p:cBhvr>
                                      <p:tavLst>
                                        <p:tav tm="0">
                                          <p:val>
                                            <p:strVal val="ppt_x"/>
                                          </p:val>
                                        </p:tav>
                                        <p:tav tm="100000">
                                          <p:val>
                                            <p:strVal val="1+ppt_w/2"/>
                                          </p:val>
                                        </p:tav>
                                      </p:tavLst>
                                    </p:anim>
                                    <p:anim calcmode="lin" valueType="num">
                                      <p:cBhvr additive="base">
                                        <p:cTn id="675" dur="3500"/>
                                        <p:tgtEl>
                                          <p:spTgt spid="39"/>
                                        </p:tgtEl>
                                        <p:attrNameLst>
                                          <p:attrName>ppt_y</p:attrName>
                                        </p:attrNameLst>
                                      </p:cBhvr>
                                      <p:tavLst>
                                        <p:tav tm="0">
                                          <p:val>
                                            <p:strVal val="ppt_y"/>
                                          </p:val>
                                        </p:tav>
                                        <p:tav tm="100000">
                                          <p:val>
                                            <p:strVal val="ppt_y"/>
                                          </p:val>
                                        </p:tav>
                                      </p:tavLst>
                                    </p:anim>
                                    <p:set>
                                      <p:cBhvr>
                                        <p:cTn id="676" dur="1" fill="hold">
                                          <p:stCondLst>
                                            <p:cond delay="3499"/>
                                          </p:stCondLst>
                                        </p:cTn>
                                        <p:tgtEl>
                                          <p:spTgt spid="39"/>
                                        </p:tgtEl>
                                        <p:attrNameLst>
                                          <p:attrName>style.visibility</p:attrName>
                                        </p:attrNameLst>
                                      </p:cBhvr>
                                      <p:to>
                                        <p:strVal val="hidden"/>
                                      </p:to>
                                    </p:set>
                                  </p:childTnLst>
                                </p:cTn>
                              </p:par>
                              <p:par>
                                <p:cTn id="677" presetID="8" presetClass="entr" presetSubtype="16" fill="hold" grpId="3" nodeType="withEffect">
                                  <p:stCondLst>
                                    <p:cond delay="0"/>
                                  </p:stCondLst>
                                  <p:childTnLst>
                                    <p:set>
                                      <p:cBhvr>
                                        <p:cTn id="678" dur="1" fill="hold">
                                          <p:stCondLst>
                                            <p:cond delay="0"/>
                                          </p:stCondLst>
                                        </p:cTn>
                                        <p:tgtEl>
                                          <p:spTgt spid="39"/>
                                        </p:tgtEl>
                                        <p:attrNameLst>
                                          <p:attrName>style.visibility</p:attrName>
                                        </p:attrNameLst>
                                      </p:cBhvr>
                                      <p:to>
                                        <p:strVal val="visible"/>
                                      </p:to>
                                    </p:set>
                                    <p:animEffect transition="in" filter="diamond(in)">
                                      <p:cBhvr>
                                        <p:cTn id="679" dur="3500"/>
                                        <p:tgtEl>
                                          <p:spTgt spid="39"/>
                                        </p:tgtEl>
                                      </p:cBhvr>
                                    </p:animEffect>
                                  </p:childTnLst>
                                </p:cTn>
                              </p:par>
                              <p:par>
                                <p:cTn id="680" presetID="2" presetClass="entr" presetSubtype="9" fill="hold" grpId="0" nodeType="withEffect">
                                  <p:stCondLst>
                                    <p:cond delay="0"/>
                                  </p:stCondLst>
                                  <p:childTnLst>
                                    <p:set>
                                      <p:cBhvr>
                                        <p:cTn id="681" dur="1" fill="hold">
                                          <p:stCondLst>
                                            <p:cond delay="0"/>
                                          </p:stCondLst>
                                        </p:cTn>
                                        <p:tgtEl>
                                          <p:spTgt spid="38"/>
                                        </p:tgtEl>
                                        <p:attrNameLst>
                                          <p:attrName>style.visibility</p:attrName>
                                        </p:attrNameLst>
                                      </p:cBhvr>
                                      <p:to>
                                        <p:strVal val="visible"/>
                                      </p:to>
                                    </p:set>
                                    <p:anim calcmode="lin" valueType="num">
                                      <p:cBhvr additive="base">
                                        <p:cTn id="682" dur="3500" fill="hold"/>
                                        <p:tgtEl>
                                          <p:spTgt spid="38"/>
                                        </p:tgtEl>
                                        <p:attrNameLst>
                                          <p:attrName>ppt_x</p:attrName>
                                        </p:attrNameLst>
                                      </p:cBhvr>
                                      <p:tavLst>
                                        <p:tav tm="0">
                                          <p:val>
                                            <p:strVal val="0-#ppt_w/2"/>
                                          </p:val>
                                        </p:tav>
                                        <p:tav tm="100000">
                                          <p:val>
                                            <p:strVal val="#ppt_x"/>
                                          </p:val>
                                        </p:tav>
                                      </p:tavLst>
                                    </p:anim>
                                    <p:anim calcmode="lin" valueType="num">
                                      <p:cBhvr additive="base">
                                        <p:cTn id="683" dur="3500" fill="hold"/>
                                        <p:tgtEl>
                                          <p:spTgt spid="38"/>
                                        </p:tgtEl>
                                        <p:attrNameLst>
                                          <p:attrName>ppt_y</p:attrName>
                                        </p:attrNameLst>
                                      </p:cBhvr>
                                      <p:tavLst>
                                        <p:tav tm="0">
                                          <p:val>
                                            <p:strVal val="0-#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38"/>
                                        </p:tgtEl>
                                        <p:attrNameLst>
                                          <p:attrName>style.visibility</p:attrName>
                                        </p:attrNameLst>
                                      </p:cBhvr>
                                      <p:to>
                                        <p:strVal val="visible"/>
                                      </p:to>
                                    </p:set>
                                    <p:anim calcmode="lin" valueType="num">
                                      <p:cBhvr>
                                        <p:cTn id="686" dur="3500" fill="hold"/>
                                        <p:tgtEl>
                                          <p:spTgt spid="38"/>
                                        </p:tgtEl>
                                        <p:attrNameLst>
                                          <p:attrName>ppt_w</p:attrName>
                                        </p:attrNameLst>
                                      </p:cBhvr>
                                      <p:tavLst>
                                        <p:tav tm="0" fmla="#ppt_w*sin(2.5*pi*$)">
                                          <p:val>
                                            <p:fltVal val="0"/>
                                          </p:val>
                                        </p:tav>
                                        <p:tav tm="100000">
                                          <p:val>
                                            <p:fltVal val="1"/>
                                          </p:val>
                                        </p:tav>
                                      </p:tavLst>
                                    </p:anim>
                                    <p:anim calcmode="lin" valueType="num">
                                      <p:cBhvr>
                                        <p:cTn id="687" dur="3500" fill="hold"/>
                                        <p:tgtEl>
                                          <p:spTgt spid="38"/>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3500"/>
                                        <p:tgtEl>
                                          <p:spTgt spid="38"/>
                                        </p:tgtEl>
                                        <p:attrNameLst>
                                          <p:attrName>ppt_x</p:attrName>
                                        </p:attrNameLst>
                                      </p:cBhvr>
                                      <p:tavLst>
                                        <p:tav tm="0">
                                          <p:val>
                                            <p:strVal val="ppt_x"/>
                                          </p:val>
                                        </p:tav>
                                        <p:tav tm="100000">
                                          <p:val>
                                            <p:strVal val="1+ppt_w/2"/>
                                          </p:val>
                                        </p:tav>
                                      </p:tavLst>
                                    </p:anim>
                                    <p:anim calcmode="lin" valueType="num">
                                      <p:cBhvr additive="base">
                                        <p:cTn id="690" dur="3500"/>
                                        <p:tgtEl>
                                          <p:spTgt spid="38"/>
                                        </p:tgtEl>
                                        <p:attrNameLst>
                                          <p:attrName>ppt_y</p:attrName>
                                        </p:attrNameLst>
                                      </p:cBhvr>
                                      <p:tavLst>
                                        <p:tav tm="0">
                                          <p:val>
                                            <p:strVal val="ppt_y"/>
                                          </p:val>
                                        </p:tav>
                                        <p:tav tm="100000">
                                          <p:val>
                                            <p:strVal val="ppt_y"/>
                                          </p:val>
                                        </p:tav>
                                      </p:tavLst>
                                    </p:anim>
                                    <p:set>
                                      <p:cBhvr>
                                        <p:cTn id="691" dur="1" fill="hold">
                                          <p:stCondLst>
                                            <p:cond delay="3499"/>
                                          </p:stCondLst>
                                        </p:cTn>
                                        <p:tgtEl>
                                          <p:spTgt spid="38"/>
                                        </p:tgtEl>
                                        <p:attrNameLst>
                                          <p:attrName>style.visibility</p:attrName>
                                        </p:attrNameLst>
                                      </p:cBhvr>
                                      <p:to>
                                        <p:strVal val="hidden"/>
                                      </p:to>
                                    </p:set>
                                  </p:childTnLst>
                                </p:cTn>
                              </p:par>
                              <p:par>
                                <p:cTn id="692" presetID="8" presetClass="entr" presetSubtype="16" fill="hold" grpId="3" nodeType="withEffect">
                                  <p:stCondLst>
                                    <p:cond delay="0"/>
                                  </p:stCondLst>
                                  <p:childTnLst>
                                    <p:set>
                                      <p:cBhvr>
                                        <p:cTn id="693" dur="1" fill="hold">
                                          <p:stCondLst>
                                            <p:cond delay="0"/>
                                          </p:stCondLst>
                                        </p:cTn>
                                        <p:tgtEl>
                                          <p:spTgt spid="38"/>
                                        </p:tgtEl>
                                        <p:attrNameLst>
                                          <p:attrName>style.visibility</p:attrName>
                                        </p:attrNameLst>
                                      </p:cBhvr>
                                      <p:to>
                                        <p:strVal val="visible"/>
                                      </p:to>
                                    </p:set>
                                    <p:animEffect transition="in" filter="diamond(in)">
                                      <p:cBhvr>
                                        <p:cTn id="694" dur="3500"/>
                                        <p:tgtEl>
                                          <p:spTgt spid="38"/>
                                        </p:tgtEl>
                                      </p:cBhvr>
                                    </p:animEffect>
                                  </p:childTnLst>
                                </p:cTn>
                              </p:par>
                              <p:par>
                                <p:cTn id="695" presetID="2" presetClass="entr" presetSubtype="9" fill="hold" grpId="0" nodeType="withEffect">
                                  <p:stCondLst>
                                    <p:cond delay="0"/>
                                  </p:stCondLst>
                                  <p:childTnLst>
                                    <p:set>
                                      <p:cBhvr>
                                        <p:cTn id="696" dur="1" fill="hold">
                                          <p:stCondLst>
                                            <p:cond delay="0"/>
                                          </p:stCondLst>
                                        </p:cTn>
                                        <p:tgtEl>
                                          <p:spTgt spid="42"/>
                                        </p:tgtEl>
                                        <p:attrNameLst>
                                          <p:attrName>style.visibility</p:attrName>
                                        </p:attrNameLst>
                                      </p:cBhvr>
                                      <p:to>
                                        <p:strVal val="visible"/>
                                      </p:to>
                                    </p:set>
                                    <p:anim calcmode="lin" valueType="num">
                                      <p:cBhvr additive="base">
                                        <p:cTn id="697" dur="3500" fill="hold"/>
                                        <p:tgtEl>
                                          <p:spTgt spid="42"/>
                                        </p:tgtEl>
                                        <p:attrNameLst>
                                          <p:attrName>ppt_x</p:attrName>
                                        </p:attrNameLst>
                                      </p:cBhvr>
                                      <p:tavLst>
                                        <p:tav tm="0">
                                          <p:val>
                                            <p:strVal val="0-#ppt_w/2"/>
                                          </p:val>
                                        </p:tav>
                                        <p:tav tm="100000">
                                          <p:val>
                                            <p:strVal val="#ppt_x"/>
                                          </p:val>
                                        </p:tav>
                                      </p:tavLst>
                                    </p:anim>
                                    <p:anim calcmode="lin" valueType="num">
                                      <p:cBhvr additive="base">
                                        <p:cTn id="698" dur="3500" fill="hold"/>
                                        <p:tgtEl>
                                          <p:spTgt spid="42"/>
                                        </p:tgtEl>
                                        <p:attrNameLst>
                                          <p:attrName>ppt_y</p:attrName>
                                        </p:attrNameLst>
                                      </p:cBhvr>
                                      <p:tavLst>
                                        <p:tav tm="0">
                                          <p:val>
                                            <p:strVal val="0-#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42"/>
                                        </p:tgtEl>
                                        <p:attrNameLst>
                                          <p:attrName>style.visibility</p:attrName>
                                        </p:attrNameLst>
                                      </p:cBhvr>
                                      <p:to>
                                        <p:strVal val="visible"/>
                                      </p:to>
                                    </p:set>
                                    <p:anim calcmode="lin" valueType="num">
                                      <p:cBhvr>
                                        <p:cTn id="701" dur="3500" fill="hold"/>
                                        <p:tgtEl>
                                          <p:spTgt spid="42"/>
                                        </p:tgtEl>
                                        <p:attrNameLst>
                                          <p:attrName>ppt_w</p:attrName>
                                        </p:attrNameLst>
                                      </p:cBhvr>
                                      <p:tavLst>
                                        <p:tav tm="0" fmla="#ppt_w*sin(2.5*pi*$)">
                                          <p:val>
                                            <p:fltVal val="0"/>
                                          </p:val>
                                        </p:tav>
                                        <p:tav tm="100000">
                                          <p:val>
                                            <p:fltVal val="1"/>
                                          </p:val>
                                        </p:tav>
                                      </p:tavLst>
                                    </p:anim>
                                    <p:anim calcmode="lin" valueType="num">
                                      <p:cBhvr>
                                        <p:cTn id="702" dur="3500" fill="hold"/>
                                        <p:tgtEl>
                                          <p:spTgt spid="42"/>
                                        </p:tgtEl>
                                        <p:attrNameLst>
                                          <p:attrName>ppt_h</p:attrName>
                                        </p:attrNameLst>
                                      </p:cBhvr>
                                      <p:tavLst>
                                        <p:tav tm="0">
                                          <p:val>
                                            <p:strVal val="#ppt_h"/>
                                          </p:val>
                                        </p:tav>
                                        <p:tav tm="100000">
                                          <p:val>
                                            <p:strVal val="#ppt_h"/>
                                          </p:val>
                                        </p:tav>
                                      </p:tavLst>
                                    </p:anim>
                                  </p:childTnLst>
                                </p:cTn>
                              </p:par>
                              <p:par>
                                <p:cTn id="703" presetID="2" presetClass="exit" presetSubtype="2" fill="hold" grpId="2" nodeType="withEffect">
                                  <p:stCondLst>
                                    <p:cond delay="0"/>
                                  </p:stCondLst>
                                  <p:childTnLst>
                                    <p:anim calcmode="lin" valueType="num">
                                      <p:cBhvr additive="base">
                                        <p:cTn id="704" dur="3500"/>
                                        <p:tgtEl>
                                          <p:spTgt spid="42"/>
                                        </p:tgtEl>
                                        <p:attrNameLst>
                                          <p:attrName>ppt_x</p:attrName>
                                        </p:attrNameLst>
                                      </p:cBhvr>
                                      <p:tavLst>
                                        <p:tav tm="0">
                                          <p:val>
                                            <p:strVal val="ppt_x"/>
                                          </p:val>
                                        </p:tav>
                                        <p:tav tm="100000">
                                          <p:val>
                                            <p:strVal val="1+ppt_w/2"/>
                                          </p:val>
                                        </p:tav>
                                      </p:tavLst>
                                    </p:anim>
                                    <p:anim calcmode="lin" valueType="num">
                                      <p:cBhvr additive="base">
                                        <p:cTn id="705" dur="3500"/>
                                        <p:tgtEl>
                                          <p:spTgt spid="42"/>
                                        </p:tgtEl>
                                        <p:attrNameLst>
                                          <p:attrName>ppt_y</p:attrName>
                                        </p:attrNameLst>
                                      </p:cBhvr>
                                      <p:tavLst>
                                        <p:tav tm="0">
                                          <p:val>
                                            <p:strVal val="ppt_y"/>
                                          </p:val>
                                        </p:tav>
                                        <p:tav tm="100000">
                                          <p:val>
                                            <p:strVal val="ppt_y"/>
                                          </p:val>
                                        </p:tav>
                                      </p:tavLst>
                                    </p:anim>
                                    <p:set>
                                      <p:cBhvr>
                                        <p:cTn id="706" dur="1" fill="hold">
                                          <p:stCondLst>
                                            <p:cond delay="3499"/>
                                          </p:stCondLst>
                                        </p:cTn>
                                        <p:tgtEl>
                                          <p:spTgt spid="42"/>
                                        </p:tgtEl>
                                        <p:attrNameLst>
                                          <p:attrName>style.visibility</p:attrName>
                                        </p:attrNameLst>
                                      </p:cBhvr>
                                      <p:to>
                                        <p:strVal val="hidden"/>
                                      </p:to>
                                    </p:set>
                                  </p:childTnLst>
                                </p:cTn>
                              </p:par>
                              <p:par>
                                <p:cTn id="707" presetID="8" presetClass="entr" presetSubtype="16" fill="hold" grpId="3" nodeType="withEffect">
                                  <p:stCondLst>
                                    <p:cond delay="0"/>
                                  </p:stCondLst>
                                  <p:childTnLst>
                                    <p:set>
                                      <p:cBhvr>
                                        <p:cTn id="708" dur="1" fill="hold">
                                          <p:stCondLst>
                                            <p:cond delay="0"/>
                                          </p:stCondLst>
                                        </p:cTn>
                                        <p:tgtEl>
                                          <p:spTgt spid="42"/>
                                        </p:tgtEl>
                                        <p:attrNameLst>
                                          <p:attrName>style.visibility</p:attrName>
                                        </p:attrNameLst>
                                      </p:cBhvr>
                                      <p:to>
                                        <p:strVal val="visible"/>
                                      </p:to>
                                    </p:set>
                                    <p:animEffect transition="in" filter="diamond(in)">
                                      <p:cBhvr>
                                        <p:cTn id="709" dur="3500"/>
                                        <p:tgtEl>
                                          <p:spTgt spid="42"/>
                                        </p:tgtEl>
                                      </p:cBhvr>
                                    </p:animEffect>
                                  </p:childTnLst>
                                </p:cTn>
                              </p:par>
                              <p:par>
                                <p:cTn id="710" presetID="2" presetClass="entr" presetSubtype="9" fill="hold" grpId="0" nodeType="withEffect">
                                  <p:stCondLst>
                                    <p:cond delay="0"/>
                                  </p:stCondLst>
                                  <p:childTnLst>
                                    <p:set>
                                      <p:cBhvr>
                                        <p:cTn id="711" dur="1" fill="hold">
                                          <p:stCondLst>
                                            <p:cond delay="0"/>
                                          </p:stCondLst>
                                        </p:cTn>
                                        <p:tgtEl>
                                          <p:spTgt spid="43"/>
                                        </p:tgtEl>
                                        <p:attrNameLst>
                                          <p:attrName>style.visibility</p:attrName>
                                        </p:attrNameLst>
                                      </p:cBhvr>
                                      <p:to>
                                        <p:strVal val="visible"/>
                                      </p:to>
                                    </p:set>
                                    <p:anim calcmode="lin" valueType="num">
                                      <p:cBhvr additive="base">
                                        <p:cTn id="712" dur="3500" fill="hold"/>
                                        <p:tgtEl>
                                          <p:spTgt spid="43"/>
                                        </p:tgtEl>
                                        <p:attrNameLst>
                                          <p:attrName>ppt_x</p:attrName>
                                        </p:attrNameLst>
                                      </p:cBhvr>
                                      <p:tavLst>
                                        <p:tav tm="0">
                                          <p:val>
                                            <p:strVal val="0-#ppt_w/2"/>
                                          </p:val>
                                        </p:tav>
                                        <p:tav tm="100000">
                                          <p:val>
                                            <p:strVal val="#ppt_x"/>
                                          </p:val>
                                        </p:tav>
                                      </p:tavLst>
                                    </p:anim>
                                    <p:anim calcmode="lin" valueType="num">
                                      <p:cBhvr additive="base">
                                        <p:cTn id="713" dur="3500" fill="hold"/>
                                        <p:tgtEl>
                                          <p:spTgt spid="43"/>
                                        </p:tgtEl>
                                        <p:attrNameLst>
                                          <p:attrName>ppt_y</p:attrName>
                                        </p:attrNameLst>
                                      </p:cBhvr>
                                      <p:tavLst>
                                        <p:tav tm="0">
                                          <p:val>
                                            <p:strVal val="0-#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43"/>
                                        </p:tgtEl>
                                        <p:attrNameLst>
                                          <p:attrName>style.visibility</p:attrName>
                                        </p:attrNameLst>
                                      </p:cBhvr>
                                      <p:to>
                                        <p:strVal val="visible"/>
                                      </p:to>
                                    </p:set>
                                    <p:anim calcmode="lin" valueType="num">
                                      <p:cBhvr>
                                        <p:cTn id="716" dur="3500" fill="hold"/>
                                        <p:tgtEl>
                                          <p:spTgt spid="43"/>
                                        </p:tgtEl>
                                        <p:attrNameLst>
                                          <p:attrName>ppt_w</p:attrName>
                                        </p:attrNameLst>
                                      </p:cBhvr>
                                      <p:tavLst>
                                        <p:tav tm="0" fmla="#ppt_w*sin(2.5*pi*$)">
                                          <p:val>
                                            <p:fltVal val="0"/>
                                          </p:val>
                                        </p:tav>
                                        <p:tav tm="100000">
                                          <p:val>
                                            <p:fltVal val="1"/>
                                          </p:val>
                                        </p:tav>
                                      </p:tavLst>
                                    </p:anim>
                                    <p:anim calcmode="lin" valueType="num">
                                      <p:cBhvr>
                                        <p:cTn id="717" dur="3500" fill="hold"/>
                                        <p:tgtEl>
                                          <p:spTgt spid="43"/>
                                        </p:tgtEl>
                                        <p:attrNameLst>
                                          <p:attrName>ppt_h</p:attrName>
                                        </p:attrNameLst>
                                      </p:cBhvr>
                                      <p:tavLst>
                                        <p:tav tm="0">
                                          <p:val>
                                            <p:strVal val="#ppt_h"/>
                                          </p:val>
                                        </p:tav>
                                        <p:tav tm="100000">
                                          <p:val>
                                            <p:strVal val="#ppt_h"/>
                                          </p:val>
                                        </p:tav>
                                      </p:tavLst>
                                    </p:anim>
                                  </p:childTnLst>
                                </p:cTn>
                              </p:par>
                              <p:par>
                                <p:cTn id="718" presetID="2" presetClass="exit" presetSubtype="2" fill="hold" grpId="2" nodeType="withEffect">
                                  <p:stCondLst>
                                    <p:cond delay="0"/>
                                  </p:stCondLst>
                                  <p:childTnLst>
                                    <p:anim calcmode="lin" valueType="num">
                                      <p:cBhvr additive="base">
                                        <p:cTn id="719" dur="3500"/>
                                        <p:tgtEl>
                                          <p:spTgt spid="43"/>
                                        </p:tgtEl>
                                        <p:attrNameLst>
                                          <p:attrName>ppt_x</p:attrName>
                                        </p:attrNameLst>
                                      </p:cBhvr>
                                      <p:tavLst>
                                        <p:tav tm="0">
                                          <p:val>
                                            <p:strVal val="ppt_x"/>
                                          </p:val>
                                        </p:tav>
                                        <p:tav tm="100000">
                                          <p:val>
                                            <p:strVal val="1+ppt_w/2"/>
                                          </p:val>
                                        </p:tav>
                                      </p:tavLst>
                                    </p:anim>
                                    <p:anim calcmode="lin" valueType="num">
                                      <p:cBhvr additive="base">
                                        <p:cTn id="720" dur="3500"/>
                                        <p:tgtEl>
                                          <p:spTgt spid="43"/>
                                        </p:tgtEl>
                                        <p:attrNameLst>
                                          <p:attrName>ppt_y</p:attrName>
                                        </p:attrNameLst>
                                      </p:cBhvr>
                                      <p:tavLst>
                                        <p:tav tm="0">
                                          <p:val>
                                            <p:strVal val="ppt_y"/>
                                          </p:val>
                                        </p:tav>
                                        <p:tav tm="100000">
                                          <p:val>
                                            <p:strVal val="ppt_y"/>
                                          </p:val>
                                        </p:tav>
                                      </p:tavLst>
                                    </p:anim>
                                    <p:set>
                                      <p:cBhvr>
                                        <p:cTn id="721" dur="1" fill="hold">
                                          <p:stCondLst>
                                            <p:cond delay="3499"/>
                                          </p:stCondLst>
                                        </p:cTn>
                                        <p:tgtEl>
                                          <p:spTgt spid="43"/>
                                        </p:tgtEl>
                                        <p:attrNameLst>
                                          <p:attrName>style.visibility</p:attrName>
                                        </p:attrNameLst>
                                      </p:cBhvr>
                                      <p:to>
                                        <p:strVal val="hidden"/>
                                      </p:to>
                                    </p:set>
                                  </p:childTnLst>
                                </p:cTn>
                              </p:par>
                              <p:par>
                                <p:cTn id="722" presetID="8" presetClass="entr" presetSubtype="16" fill="hold" grpId="3" nodeType="withEffect">
                                  <p:stCondLst>
                                    <p:cond delay="0"/>
                                  </p:stCondLst>
                                  <p:childTnLst>
                                    <p:set>
                                      <p:cBhvr>
                                        <p:cTn id="723" dur="1" fill="hold">
                                          <p:stCondLst>
                                            <p:cond delay="0"/>
                                          </p:stCondLst>
                                        </p:cTn>
                                        <p:tgtEl>
                                          <p:spTgt spid="43"/>
                                        </p:tgtEl>
                                        <p:attrNameLst>
                                          <p:attrName>style.visibility</p:attrName>
                                        </p:attrNameLst>
                                      </p:cBhvr>
                                      <p:to>
                                        <p:strVal val="visible"/>
                                      </p:to>
                                    </p:set>
                                    <p:animEffect transition="in" filter="diamond(in)">
                                      <p:cBhvr>
                                        <p:cTn id="724" dur="3500"/>
                                        <p:tgtEl>
                                          <p:spTgt spid="43"/>
                                        </p:tgtEl>
                                      </p:cBhvr>
                                    </p:animEffect>
                                  </p:childTnLst>
                                </p:cTn>
                              </p:par>
                              <p:par>
                                <p:cTn id="725" presetID="2" presetClass="entr" presetSubtype="9" fill="hold" grpId="0" nodeType="withEffect">
                                  <p:stCondLst>
                                    <p:cond delay="0"/>
                                  </p:stCondLst>
                                  <p:childTnLst>
                                    <p:set>
                                      <p:cBhvr>
                                        <p:cTn id="726" dur="1" fill="hold">
                                          <p:stCondLst>
                                            <p:cond delay="0"/>
                                          </p:stCondLst>
                                        </p:cTn>
                                        <p:tgtEl>
                                          <p:spTgt spid="44"/>
                                        </p:tgtEl>
                                        <p:attrNameLst>
                                          <p:attrName>style.visibility</p:attrName>
                                        </p:attrNameLst>
                                      </p:cBhvr>
                                      <p:to>
                                        <p:strVal val="visible"/>
                                      </p:to>
                                    </p:set>
                                    <p:anim calcmode="lin" valueType="num">
                                      <p:cBhvr additive="base">
                                        <p:cTn id="727" dur="3500" fill="hold"/>
                                        <p:tgtEl>
                                          <p:spTgt spid="44"/>
                                        </p:tgtEl>
                                        <p:attrNameLst>
                                          <p:attrName>ppt_x</p:attrName>
                                        </p:attrNameLst>
                                      </p:cBhvr>
                                      <p:tavLst>
                                        <p:tav tm="0">
                                          <p:val>
                                            <p:strVal val="0-#ppt_w/2"/>
                                          </p:val>
                                        </p:tav>
                                        <p:tav tm="100000">
                                          <p:val>
                                            <p:strVal val="#ppt_x"/>
                                          </p:val>
                                        </p:tav>
                                      </p:tavLst>
                                    </p:anim>
                                    <p:anim calcmode="lin" valueType="num">
                                      <p:cBhvr additive="base">
                                        <p:cTn id="728" dur="3500" fill="hold"/>
                                        <p:tgtEl>
                                          <p:spTgt spid="44"/>
                                        </p:tgtEl>
                                        <p:attrNameLst>
                                          <p:attrName>ppt_y</p:attrName>
                                        </p:attrNameLst>
                                      </p:cBhvr>
                                      <p:tavLst>
                                        <p:tav tm="0">
                                          <p:val>
                                            <p:strVal val="0-#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44"/>
                                        </p:tgtEl>
                                        <p:attrNameLst>
                                          <p:attrName>style.visibility</p:attrName>
                                        </p:attrNameLst>
                                      </p:cBhvr>
                                      <p:to>
                                        <p:strVal val="visible"/>
                                      </p:to>
                                    </p:set>
                                    <p:anim calcmode="lin" valueType="num">
                                      <p:cBhvr>
                                        <p:cTn id="731" dur="3500" fill="hold"/>
                                        <p:tgtEl>
                                          <p:spTgt spid="44"/>
                                        </p:tgtEl>
                                        <p:attrNameLst>
                                          <p:attrName>ppt_w</p:attrName>
                                        </p:attrNameLst>
                                      </p:cBhvr>
                                      <p:tavLst>
                                        <p:tav tm="0" fmla="#ppt_w*sin(2.5*pi*$)">
                                          <p:val>
                                            <p:fltVal val="0"/>
                                          </p:val>
                                        </p:tav>
                                        <p:tav tm="100000">
                                          <p:val>
                                            <p:fltVal val="1"/>
                                          </p:val>
                                        </p:tav>
                                      </p:tavLst>
                                    </p:anim>
                                    <p:anim calcmode="lin" valueType="num">
                                      <p:cBhvr>
                                        <p:cTn id="732" dur="3500" fill="hold"/>
                                        <p:tgtEl>
                                          <p:spTgt spid="44"/>
                                        </p:tgtEl>
                                        <p:attrNameLst>
                                          <p:attrName>ppt_h</p:attrName>
                                        </p:attrNameLst>
                                      </p:cBhvr>
                                      <p:tavLst>
                                        <p:tav tm="0">
                                          <p:val>
                                            <p:strVal val="#ppt_h"/>
                                          </p:val>
                                        </p:tav>
                                        <p:tav tm="100000">
                                          <p:val>
                                            <p:strVal val="#ppt_h"/>
                                          </p:val>
                                        </p:tav>
                                      </p:tavLst>
                                    </p:anim>
                                  </p:childTnLst>
                                </p:cTn>
                              </p:par>
                              <p:par>
                                <p:cTn id="733" presetID="2" presetClass="exit" presetSubtype="2" fill="hold" grpId="2" nodeType="withEffect">
                                  <p:stCondLst>
                                    <p:cond delay="0"/>
                                  </p:stCondLst>
                                  <p:childTnLst>
                                    <p:anim calcmode="lin" valueType="num">
                                      <p:cBhvr additive="base">
                                        <p:cTn id="734" dur="3500"/>
                                        <p:tgtEl>
                                          <p:spTgt spid="44"/>
                                        </p:tgtEl>
                                        <p:attrNameLst>
                                          <p:attrName>ppt_x</p:attrName>
                                        </p:attrNameLst>
                                      </p:cBhvr>
                                      <p:tavLst>
                                        <p:tav tm="0">
                                          <p:val>
                                            <p:strVal val="ppt_x"/>
                                          </p:val>
                                        </p:tav>
                                        <p:tav tm="100000">
                                          <p:val>
                                            <p:strVal val="1+ppt_w/2"/>
                                          </p:val>
                                        </p:tav>
                                      </p:tavLst>
                                    </p:anim>
                                    <p:anim calcmode="lin" valueType="num">
                                      <p:cBhvr additive="base">
                                        <p:cTn id="735" dur="3500"/>
                                        <p:tgtEl>
                                          <p:spTgt spid="44"/>
                                        </p:tgtEl>
                                        <p:attrNameLst>
                                          <p:attrName>ppt_y</p:attrName>
                                        </p:attrNameLst>
                                      </p:cBhvr>
                                      <p:tavLst>
                                        <p:tav tm="0">
                                          <p:val>
                                            <p:strVal val="ppt_y"/>
                                          </p:val>
                                        </p:tav>
                                        <p:tav tm="100000">
                                          <p:val>
                                            <p:strVal val="ppt_y"/>
                                          </p:val>
                                        </p:tav>
                                      </p:tavLst>
                                    </p:anim>
                                    <p:set>
                                      <p:cBhvr>
                                        <p:cTn id="736" dur="1" fill="hold">
                                          <p:stCondLst>
                                            <p:cond delay="3499"/>
                                          </p:stCondLst>
                                        </p:cTn>
                                        <p:tgtEl>
                                          <p:spTgt spid="44"/>
                                        </p:tgtEl>
                                        <p:attrNameLst>
                                          <p:attrName>style.visibility</p:attrName>
                                        </p:attrNameLst>
                                      </p:cBhvr>
                                      <p:to>
                                        <p:strVal val="hidden"/>
                                      </p:to>
                                    </p:set>
                                  </p:childTnLst>
                                </p:cTn>
                              </p:par>
                              <p:par>
                                <p:cTn id="737" presetID="8" presetClass="entr" presetSubtype="16" fill="hold" grpId="3" nodeType="withEffect">
                                  <p:stCondLst>
                                    <p:cond delay="0"/>
                                  </p:stCondLst>
                                  <p:childTnLst>
                                    <p:set>
                                      <p:cBhvr>
                                        <p:cTn id="738" dur="1" fill="hold">
                                          <p:stCondLst>
                                            <p:cond delay="0"/>
                                          </p:stCondLst>
                                        </p:cTn>
                                        <p:tgtEl>
                                          <p:spTgt spid="44"/>
                                        </p:tgtEl>
                                        <p:attrNameLst>
                                          <p:attrName>style.visibility</p:attrName>
                                        </p:attrNameLst>
                                      </p:cBhvr>
                                      <p:to>
                                        <p:strVal val="visible"/>
                                      </p:to>
                                    </p:set>
                                    <p:animEffect transition="in" filter="diamond(in)">
                                      <p:cBhvr>
                                        <p:cTn id="739" dur="3500"/>
                                        <p:tgtEl>
                                          <p:spTgt spid="44"/>
                                        </p:tgtEl>
                                      </p:cBhvr>
                                    </p:animEffect>
                                  </p:childTnLst>
                                </p:cTn>
                              </p:par>
                              <p:par>
                                <p:cTn id="740" presetID="2" presetClass="entr" presetSubtype="9" fill="hold" grpId="0" nodeType="withEffect">
                                  <p:stCondLst>
                                    <p:cond delay="0"/>
                                  </p:stCondLst>
                                  <p:childTnLst>
                                    <p:set>
                                      <p:cBhvr>
                                        <p:cTn id="741" dur="1" fill="hold">
                                          <p:stCondLst>
                                            <p:cond delay="0"/>
                                          </p:stCondLst>
                                        </p:cTn>
                                        <p:tgtEl>
                                          <p:spTgt spid="34"/>
                                        </p:tgtEl>
                                        <p:attrNameLst>
                                          <p:attrName>style.visibility</p:attrName>
                                        </p:attrNameLst>
                                      </p:cBhvr>
                                      <p:to>
                                        <p:strVal val="visible"/>
                                      </p:to>
                                    </p:set>
                                    <p:anim calcmode="lin" valueType="num">
                                      <p:cBhvr additive="base">
                                        <p:cTn id="742" dur="3500" fill="hold"/>
                                        <p:tgtEl>
                                          <p:spTgt spid="34"/>
                                        </p:tgtEl>
                                        <p:attrNameLst>
                                          <p:attrName>ppt_x</p:attrName>
                                        </p:attrNameLst>
                                      </p:cBhvr>
                                      <p:tavLst>
                                        <p:tav tm="0">
                                          <p:val>
                                            <p:strVal val="0-#ppt_w/2"/>
                                          </p:val>
                                        </p:tav>
                                        <p:tav tm="100000">
                                          <p:val>
                                            <p:strVal val="#ppt_x"/>
                                          </p:val>
                                        </p:tav>
                                      </p:tavLst>
                                    </p:anim>
                                    <p:anim calcmode="lin" valueType="num">
                                      <p:cBhvr additive="base">
                                        <p:cTn id="743" dur="3500" fill="hold"/>
                                        <p:tgtEl>
                                          <p:spTgt spid="34"/>
                                        </p:tgtEl>
                                        <p:attrNameLst>
                                          <p:attrName>ppt_y</p:attrName>
                                        </p:attrNameLst>
                                      </p:cBhvr>
                                      <p:tavLst>
                                        <p:tav tm="0">
                                          <p:val>
                                            <p:strVal val="0-#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34"/>
                                        </p:tgtEl>
                                        <p:attrNameLst>
                                          <p:attrName>style.visibility</p:attrName>
                                        </p:attrNameLst>
                                      </p:cBhvr>
                                      <p:to>
                                        <p:strVal val="visible"/>
                                      </p:to>
                                    </p:set>
                                    <p:anim calcmode="lin" valueType="num">
                                      <p:cBhvr>
                                        <p:cTn id="746" dur="3500" fill="hold"/>
                                        <p:tgtEl>
                                          <p:spTgt spid="34"/>
                                        </p:tgtEl>
                                        <p:attrNameLst>
                                          <p:attrName>ppt_w</p:attrName>
                                        </p:attrNameLst>
                                      </p:cBhvr>
                                      <p:tavLst>
                                        <p:tav tm="0" fmla="#ppt_w*sin(2.5*pi*$)">
                                          <p:val>
                                            <p:fltVal val="0"/>
                                          </p:val>
                                        </p:tav>
                                        <p:tav tm="100000">
                                          <p:val>
                                            <p:fltVal val="1"/>
                                          </p:val>
                                        </p:tav>
                                      </p:tavLst>
                                    </p:anim>
                                    <p:anim calcmode="lin" valueType="num">
                                      <p:cBhvr>
                                        <p:cTn id="747" dur="3500" fill="hold"/>
                                        <p:tgtEl>
                                          <p:spTgt spid="34"/>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3500"/>
                                        <p:tgtEl>
                                          <p:spTgt spid="34"/>
                                        </p:tgtEl>
                                        <p:attrNameLst>
                                          <p:attrName>ppt_x</p:attrName>
                                        </p:attrNameLst>
                                      </p:cBhvr>
                                      <p:tavLst>
                                        <p:tav tm="0">
                                          <p:val>
                                            <p:strVal val="ppt_x"/>
                                          </p:val>
                                        </p:tav>
                                        <p:tav tm="100000">
                                          <p:val>
                                            <p:strVal val="1+ppt_w/2"/>
                                          </p:val>
                                        </p:tav>
                                      </p:tavLst>
                                    </p:anim>
                                    <p:anim calcmode="lin" valueType="num">
                                      <p:cBhvr additive="base">
                                        <p:cTn id="750" dur="3500"/>
                                        <p:tgtEl>
                                          <p:spTgt spid="34"/>
                                        </p:tgtEl>
                                        <p:attrNameLst>
                                          <p:attrName>ppt_y</p:attrName>
                                        </p:attrNameLst>
                                      </p:cBhvr>
                                      <p:tavLst>
                                        <p:tav tm="0">
                                          <p:val>
                                            <p:strVal val="ppt_y"/>
                                          </p:val>
                                        </p:tav>
                                        <p:tav tm="100000">
                                          <p:val>
                                            <p:strVal val="ppt_y"/>
                                          </p:val>
                                        </p:tav>
                                      </p:tavLst>
                                    </p:anim>
                                    <p:set>
                                      <p:cBhvr>
                                        <p:cTn id="751" dur="1" fill="hold">
                                          <p:stCondLst>
                                            <p:cond delay="3499"/>
                                          </p:stCondLst>
                                        </p:cTn>
                                        <p:tgtEl>
                                          <p:spTgt spid="34"/>
                                        </p:tgtEl>
                                        <p:attrNameLst>
                                          <p:attrName>style.visibility</p:attrName>
                                        </p:attrNameLst>
                                      </p:cBhvr>
                                      <p:to>
                                        <p:strVal val="hidden"/>
                                      </p:to>
                                    </p:set>
                                  </p:childTnLst>
                                </p:cTn>
                              </p:par>
                              <p:par>
                                <p:cTn id="752" presetID="8" presetClass="entr" presetSubtype="16" fill="hold" grpId="3" nodeType="withEffect">
                                  <p:stCondLst>
                                    <p:cond delay="0"/>
                                  </p:stCondLst>
                                  <p:childTnLst>
                                    <p:set>
                                      <p:cBhvr>
                                        <p:cTn id="753" dur="1" fill="hold">
                                          <p:stCondLst>
                                            <p:cond delay="0"/>
                                          </p:stCondLst>
                                        </p:cTn>
                                        <p:tgtEl>
                                          <p:spTgt spid="34"/>
                                        </p:tgtEl>
                                        <p:attrNameLst>
                                          <p:attrName>style.visibility</p:attrName>
                                        </p:attrNameLst>
                                      </p:cBhvr>
                                      <p:to>
                                        <p:strVal val="visible"/>
                                      </p:to>
                                    </p:set>
                                    <p:animEffect transition="in" filter="diamond(in)">
                                      <p:cBhvr>
                                        <p:cTn id="754" dur="3500"/>
                                        <p:tgtEl>
                                          <p:spTgt spid="34"/>
                                        </p:tgtEl>
                                      </p:cBhvr>
                                    </p:animEffect>
                                  </p:childTnLst>
                                </p:cTn>
                              </p:par>
                              <p:par>
                                <p:cTn id="755" presetID="2" presetClass="entr" presetSubtype="9" fill="hold" grpId="0" nodeType="withEffect">
                                  <p:stCondLst>
                                    <p:cond delay="0"/>
                                  </p:stCondLst>
                                  <p:childTnLst>
                                    <p:set>
                                      <p:cBhvr>
                                        <p:cTn id="756" dur="1" fill="hold">
                                          <p:stCondLst>
                                            <p:cond delay="0"/>
                                          </p:stCondLst>
                                        </p:cTn>
                                        <p:tgtEl>
                                          <p:spTgt spid="33"/>
                                        </p:tgtEl>
                                        <p:attrNameLst>
                                          <p:attrName>style.visibility</p:attrName>
                                        </p:attrNameLst>
                                      </p:cBhvr>
                                      <p:to>
                                        <p:strVal val="visible"/>
                                      </p:to>
                                    </p:set>
                                    <p:anim calcmode="lin" valueType="num">
                                      <p:cBhvr additive="base">
                                        <p:cTn id="757" dur="3500" fill="hold"/>
                                        <p:tgtEl>
                                          <p:spTgt spid="33"/>
                                        </p:tgtEl>
                                        <p:attrNameLst>
                                          <p:attrName>ppt_x</p:attrName>
                                        </p:attrNameLst>
                                      </p:cBhvr>
                                      <p:tavLst>
                                        <p:tav tm="0">
                                          <p:val>
                                            <p:strVal val="0-#ppt_w/2"/>
                                          </p:val>
                                        </p:tav>
                                        <p:tav tm="100000">
                                          <p:val>
                                            <p:strVal val="#ppt_x"/>
                                          </p:val>
                                        </p:tav>
                                      </p:tavLst>
                                    </p:anim>
                                    <p:anim calcmode="lin" valueType="num">
                                      <p:cBhvr additive="base">
                                        <p:cTn id="758" dur="3500" fill="hold"/>
                                        <p:tgtEl>
                                          <p:spTgt spid="33"/>
                                        </p:tgtEl>
                                        <p:attrNameLst>
                                          <p:attrName>ppt_y</p:attrName>
                                        </p:attrNameLst>
                                      </p:cBhvr>
                                      <p:tavLst>
                                        <p:tav tm="0">
                                          <p:val>
                                            <p:strVal val="0-#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33"/>
                                        </p:tgtEl>
                                        <p:attrNameLst>
                                          <p:attrName>style.visibility</p:attrName>
                                        </p:attrNameLst>
                                      </p:cBhvr>
                                      <p:to>
                                        <p:strVal val="visible"/>
                                      </p:to>
                                    </p:set>
                                    <p:anim calcmode="lin" valueType="num">
                                      <p:cBhvr>
                                        <p:cTn id="761" dur="3500" fill="hold"/>
                                        <p:tgtEl>
                                          <p:spTgt spid="33"/>
                                        </p:tgtEl>
                                        <p:attrNameLst>
                                          <p:attrName>ppt_w</p:attrName>
                                        </p:attrNameLst>
                                      </p:cBhvr>
                                      <p:tavLst>
                                        <p:tav tm="0" fmla="#ppt_w*sin(2.5*pi*$)">
                                          <p:val>
                                            <p:fltVal val="0"/>
                                          </p:val>
                                        </p:tav>
                                        <p:tav tm="100000">
                                          <p:val>
                                            <p:fltVal val="1"/>
                                          </p:val>
                                        </p:tav>
                                      </p:tavLst>
                                    </p:anim>
                                    <p:anim calcmode="lin" valueType="num">
                                      <p:cBhvr>
                                        <p:cTn id="762" dur="3500" fill="hold"/>
                                        <p:tgtEl>
                                          <p:spTgt spid="33"/>
                                        </p:tgtEl>
                                        <p:attrNameLst>
                                          <p:attrName>ppt_h</p:attrName>
                                        </p:attrNameLst>
                                      </p:cBhvr>
                                      <p:tavLst>
                                        <p:tav tm="0">
                                          <p:val>
                                            <p:strVal val="#ppt_h"/>
                                          </p:val>
                                        </p:tav>
                                        <p:tav tm="100000">
                                          <p:val>
                                            <p:strVal val="#ppt_h"/>
                                          </p:val>
                                        </p:tav>
                                      </p:tavLst>
                                    </p:anim>
                                  </p:childTnLst>
                                </p:cTn>
                              </p:par>
                              <p:par>
                                <p:cTn id="763" presetID="2" presetClass="exit" presetSubtype="2" fill="hold" grpId="2" nodeType="withEffect">
                                  <p:stCondLst>
                                    <p:cond delay="0"/>
                                  </p:stCondLst>
                                  <p:childTnLst>
                                    <p:anim calcmode="lin" valueType="num">
                                      <p:cBhvr additive="base">
                                        <p:cTn id="764" dur="3500"/>
                                        <p:tgtEl>
                                          <p:spTgt spid="33"/>
                                        </p:tgtEl>
                                        <p:attrNameLst>
                                          <p:attrName>ppt_x</p:attrName>
                                        </p:attrNameLst>
                                      </p:cBhvr>
                                      <p:tavLst>
                                        <p:tav tm="0">
                                          <p:val>
                                            <p:strVal val="ppt_x"/>
                                          </p:val>
                                        </p:tav>
                                        <p:tav tm="100000">
                                          <p:val>
                                            <p:strVal val="1+ppt_w/2"/>
                                          </p:val>
                                        </p:tav>
                                      </p:tavLst>
                                    </p:anim>
                                    <p:anim calcmode="lin" valueType="num">
                                      <p:cBhvr additive="base">
                                        <p:cTn id="765" dur="3500"/>
                                        <p:tgtEl>
                                          <p:spTgt spid="33"/>
                                        </p:tgtEl>
                                        <p:attrNameLst>
                                          <p:attrName>ppt_y</p:attrName>
                                        </p:attrNameLst>
                                      </p:cBhvr>
                                      <p:tavLst>
                                        <p:tav tm="0">
                                          <p:val>
                                            <p:strVal val="ppt_y"/>
                                          </p:val>
                                        </p:tav>
                                        <p:tav tm="100000">
                                          <p:val>
                                            <p:strVal val="ppt_y"/>
                                          </p:val>
                                        </p:tav>
                                      </p:tavLst>
                                    </p:anim>
                                    <p:set>
                                      <p:cBhvr>
                                        <p:cTn id="766" dur="1" fill="hold">
                                          <p:stCondLst>
                                            <p:cond delay="3499"/>
                                          </p:stCondLst>
                                        </p:cTn>
                                        <p:tgtEl>
                                          <p:spTgt spid="33"/>
                                        </p:tgtEl>
                                        <p:attrNameLst>
                                          <p:attrName>style.visibility</p:attrName>
                                        </p:attrNameLst>
                                      </p:cBhvr>
                                      <p:to>
                                        <p:strVal val="hidden"/>
                                      </p:to>
                                    </p:set>
                                  </p:childTnLst>
                                </p:cTn>
                              </p:par>
                              <p:par>
                                <p:cTn id="767" presetID="8" presetClass="entr" presetSubtype="16" fill="hold" grpId="3" nodeType="withEffect">
                                  <p:stCondLst>
                                    <p:cond delay="0"/>
                                  </p:stCondLst>
                                  <p:childTnLst>
                                    <p:set>
                                      <p:cBhvr>
                                        <p:cTn id="768" dur="1" fill="hold">
                                          <p:stCondLst>
                                            <p:cond delay="0"/>
                                          </p:stCondLst>
                                        </p:cTn>
                                        <p:tgtEl>
                                          <p:spTgt spid="33"/>
                                        </p:tgtEl>
                                        <p:attrNameLst>
                                          <p:attrName>style.visibility</p:attrName>
                                        </p:attrNameLst>
                                      </p:cBhvr>
                                      <p:to>
                                        <p:strVal val="visible"/>
                                      </p:to>
                                    </p:set>
                                    <p:animEffect transition="in" filter="diamond(in)">
                                      <p:cBhvr>
                                        <p:cTn id="769" dur="3500"/>
                                        <p:tgtEl>
                                          <p:spTgt spid="33"/>
                                        </p:tgtEl>
                                      </p:cBhvr>
                                    </p:animEffect>
                                  </p:childTnLst>
                                </p:cTn>
                              </p:par>
                              <p:par>
                                <p:cTn id="770" presetID="2" presetClass="entr" presetSubtype="9" fill="hold" grpId="0" nodeType="withEffect">
                                  <p:stCondLst>
                                    <p:cond delay="0"/>
                                  </p:stCondLst>
                                  <p:childTnLst>
                                    <p:set>
                                      <p:cBhvr>
                                        <p:cTn id="771" dur="1" fill="hold">
                                          <p:stCondLst>
                                            <p:cond delay="0"/>
                                          </p:stCondLst>
                                        </p:cTn>
                                        <p:tgtEl>
                                          <p:spTgt spid="32"/>
                                        </p:tgtEl>
                                        <p:attrNameLst>
                                          <p:attrName>style.visibility</p:attrName>
                                        </p:attrNameLst>
                                      </p:cBhvr>
                                      <p:to>
                                        <p:strVal val="visible"/>
                                      </p:to>
                                    </p:set>
                                    <p:anim calcmode="lin" valueType="num">
                                      <p:cBhvr additive="base">
                                        <p:cTn id="772" dur="3500" fill="hold"/>
                                        <p:tgtEl>
                                          <p:spTgt spid="32"/>
                                        </p:tgtEl>
                                        <p:attrNameLst>
                                          <p:attrName>ppt_x</p:attrName>
                                        </p:attrNameLst>
                                      </p:cBhvr>
                                      <p:tavLst>
                                        <p:tav tm="0">
                                          <p:val>
                                            <p:strVal val="0-#ppt_w/2"/>
                                          </p:val>
                                        </p:tav>
                                        <p:tav tm="100000">
                                          <p:val>
                                            <p:strVal val="#ppt_x"/>
                                          </p:val>
                                        </p:tav>
                                      </p:tavLst>
                                    </p:anim>
                                    <p:anim calcmode="lin" valueType="num">
                                      <p:cBhvr additive="base">
                                        <p:cTn id="773" dur="3500" fill="hold"/>
                                        <p:tgtEl>
                                          <p:spTgt spid="32"/>
                                        </p:tgtEl>
                                        <p:attrNameLst>
                                          <p:attrName>ppt_y</p:attrName>
                                        </p:attrNameLst>
                                      </p:cBhvr>
                                      <p:tavLst>
                                        <p:tav tm="0">
                                          <p:val>
                                            <p:strVal val="0-#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32"/>
                                        </p:tgtEl>
                                        <p:attrNameLst>
                                          <p:attrName>style.visibility</p:attrName>
                                        </p:attrNameLst>
                                      </p:cBhvr>
                                      <p:to>
                                        <p:strVal val="visible"/>
                                      </p:to>
                                    </p:set>
                                    <p:anim calcmode="lin" valueType="num">
                                      <p:cBhvr>
                                        <p:cTn id="776" dur="3500" fill="hold"/>
                                        <p:tgtEl>
                                          <p:spTgt spid="32"/>
                                        </p:tgtEl>
                                        <p:attrNameLst>
                                          <p:attrName>ppt_w</p:attrName>
                                        </p:attrNameLst>
                                      </p:cBhvr>
                                      <p:tavLst>
                                        <p:tav tm="0" fmla="#ppt_w*sin(2.5*pi*$)">
                                          <p:val>
                                            <p:fltVal val="0"/>
                                          </p:val>
                                        </p:tav>
                                        <p:tav tm="100000">
                                          <p:val>
                                            <p:fltVal val="1"/>
                                          </p:val>
                                        </p:tav>
                                      </p:tavLst>
                                    </p:anim>
                                    <p:anim calcmode="lin" valueType="num">
                                      <p:cBhvr>
                                        <p:cTn id="777" dur="3500" fill="hold"/>
                                        <p:tgtEl>
                                          <p:spTgt spid="32"/>
                                        </p:tgtEl>
                                        <p:attrNameLst>
                                          <p:attrName>ppt_h</p:attrName>
                                        </p:attrNameLst>
                                      </p:cBhvr>
                                      <p:tavLst>
                                        <p:tav tm="0">
                                          <p:val>
                                            <p:strVal val="#ppt_h"/>
                                          </p:val>
                                        </p:tav>
                                        <p:tav tm="100000">
                                          <p:val>
                                            <p:strVal val="#ppt_h"/>
                                          </p:val>
                                        </p:tav>
                                      </p:tavLst>
                                    </p:anim>
                                  </p:childTnLst>
                                </p:cTn>
                              </p:par>
                              <p:par>
                                <p:cTn id="778" presetID="2" presetClass="exit" presetSubtype="2" fill="hold" grpId="2" nodeType="withEffect">
                                  <p:stCondLst>
                                    <p:cond delay="0"/>
                                  </p:stCondLst>
                                  <p:childTnLst>
                                    <p:anim calcmode="lin" valueType="num">
                                      <p:cBhvr additive="base">
                                        <p:cTn id="779" dur="3500"/>
                                        <p:tgtEl>
                                          <p:spTgt spid="32"/>
                                        </p:tgtEl>
                                        <p:attrNameLst>
                                          <p:attrName>ppt_x</p:attrName>
                                        </p:attrNameLst>
                                      </p:cBhvr>
                                      <p:tavLst>
                                        <p:tav tm="0">
                                          <p:val>
                                            <p:strVal val="ppt_x"/>
                                          </p:val>
                                        </p:tav>
                                        <p:tav tm="100000">
                                          <p:val>
                                            <p:strVal val="1+ppt_w/2"/>
                                          </p:val>
                                        </p:tav>
                                      </p:tavLst>
                                    </p:anim>
                                    <p:anim calcmode="lin" valueType="num">
                                      <p:cBhvr additive="base">
                                        <p:cTn id="780" dur="3500"/>
                                        <p:tgtEl>
                                          <p:spTgt spid="32"/>
                                        </p:tgtEl>
                                        <p:attrNameLst>
                                          <p:attrName>ppt_y</p:attrName>
                                        </p:attrNameLst>
                                      </p:cBhvr>
                                      <p:tavLst>
                                        <p:tav tm="0">
                                          <p:val>
                                            <p:strVal val="ppt_y"/>
                                          </p:val>
                                        </p:tav>
                                        <p:tav tm="100000">
                                          <p:val>
                                            <p:strVal val="ppt_y"/>
                                          </p:val>
                                        </p:tav>
                                      </p:tavLst>
                                    </p:anim>
                                    <p:set>
                                      <p:cBhvr>
                                        <p:cTn id="781" dur="1" fill="hold">
                                          <p:stCondLst>
                                            <p:cond delay="3499"/>
                                          </p:stCondLst>
                                        </p:cTn>
                                        <p:tgtEl>
                                          <p:spTgt spid="32"/>
                                        </p:tgtEl>
                                        <p:attrNameLst>
                                          <p:attrName>style.visibility</p:attrName>
                                        </p:attrNameLst>
                                      </p:cBhvr>
                                      <p:to>
                                        <p:strVal val="hidden"/>
                                      </p:to>
                                    </p:set>
                                  </p:childTnLst>
                                </p:cTn>
                              </p:par>
                              <p:par>
                                <p:cTn id="782" presetID="8" presetClass="entr" presetSubtype="16" fill="hold" grpId="3" nodeType="withEffect">
                                  <p:stCondLst>
                                    <p:cond delay="0"/>
                                  </p:stCondLst>
                                  <p:childTnLst>
                                    <p:set>
                                      <p:cBhvr>
                                        <p:cTn id="783" dur="1" fill="hold">
                                          <p:stCondLst>
                                            <p:cond delay="0"/>
                                          </p:stCondLst>
                                        </p:cTn>
                                        <p:tgtEl>
                                          <p:spTgt spid="32"/>
                                        </p:tgtEl>
                                        <p:attrNameLst>
                                          <p:attrName>style.visibility</p:attrName>
                                        </p:attrNameLst>
                                      </p:cBhvr>
                                      <p:to>
                                        <p:strVal val="visible"/>
                                      </p:to>
                                    </p:set>
                                    <p:animEffect transition="in" filter="diamond(in)">
                                      <p:cBhvr>
                                        <p:cTn id="784" dur="3500"/>
                                        <p:tgtEl>
                                          <p:spTgt spid="32"/>
                                        </p:tgtEl>
                                      </p:cBhvr>
                                    </p:animEffect>
                                  </p:childTnLst>
                                </p:cTn>
                              </p:par>
                              <p:par>
                                <p:cTn id="785" presetID="2" presetClass="entr" presetSubtype="9" fill="hold" grpId="0" nodeType="withEffect">
                                  <p:stCondLst>
                                    <p:cond delay="0"/>
                                  </p:stCondLst>
                                  <p:childTnLst>
                                    <p:set>
                                      <p:cBhvr>
                                        <p:cTn id="786" dur="1" fill="hold">
                                          <p:stCondLst>
                                            <p:cond delay="0"/>
                                          </p:stCondLst>
                                        </p:cTn>
                                        <p:tgtEl>
                                          <p:spTgt spid="31"/>
                                        </p:tgtEl>
                                        <p:attrNameLst>
                                          <p:attrName>style.visibility</p:attrName>
                                        </p:attrNameLst>
                                      </p:cBhvr>
                                      <p:to>
                                        <p:strVal val="visible"/>
                                      </p:to>
                                    </p:set>
                                    <p:anim calcmode="lin" valueType="num">
                                      <p:cBhvr additive="base">
                                        <p:cTn id="787" dur="3500" fill="hold"/>
                                        <p:tgtEl>
                                          <p:spTgt spid="31"/>
                                        </p:tgtEl>
                                        <p:attrNameLst>
                                          <p:attrName>ppt_x</p:attrName>
                                        </p:attrNameLst>
                                      </p:cBhvr>
                                      <p:tavLst>
                                        <p:tav tm="0">
                                          <p:val>
                                            <p:strVal val="0-#ppt_w/2"/>
                                          </p:val>
                                        </p:tav>
                                        <p:tav tm="100000">
                                          <p:val>
                                            <p:strVal val="#ppt_x"/>
                                          </p:val>
                                        </p:tav>
                                      </p:tavLst>
                                    </p:anim>
                                    <p:anim calcmode="lin" valueType="num">
                                      <p:cBhvr additive="base">
                                        <p:cTn id="788" dur="3500" fill="hold"/>
                                        <p:tgtEl>
                                          <p:spTgt spid="31"/>
                                        </p:tgtEl>
                                        <p:attrNameLst>
                                          <p:attrName>ppt_y</p:attrName>
                                        </p:attrNameLst>
                                      </p:cBhvr>
                                      <p:tavLst>
                                        <p:tav tm="0">
                                          <p:val>
                                            <p:strVal val="0-#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31"/>
                                        </p:tgtEl>
                                        <p:attrNameLst>
                                          <p:attrName>style.visibility</p:attrName>
                                        </p:attrNameLst>
                                      </p:cBhvr>
                                      <p:to>
                                        <p:strVal val="visible"/>
                                      </p:to>
                                    </p:set>
                                    <p:anim calcmode="lin" valueType="num">
                                      <p:cBhvr>
                                        <p:cTn id="791" dur="3500" fill="hold"/>
                                        <p:tgtEl>
                                          <p:spTgt spid="31"/>
                                        </p:tgtEl>
                                        <p:attrNameLst>
                                          <p:attrName>ppt_w</p:attrName>
                                        </p:attrNameLst>
                                      </p:cBhvr>
                                      <p:tavLst>
                                        <p:tav tm="0" fmla="#ppt_w*sin(2.5*pi*$)">
                                          <p:val>
                                            <p:fltVal val="0"/>
                                          </p:val>
                                        </p:tav>
                                        <p:tav tm="100000">
                                          <p:val>
                                            <p:fltVal val="1"/>
                                          </p:val>
                                        </p:tav>
                                      </p:tavLst>
                                    </p:anim>
                                    <p:anim calcmode="lin" valueType="num">
                                      <p:cBhvr>
                                        <p:cTn id="792" dur="3500" fill="hold"/>
                                        <p:tgtEl>
                                          <p:spTgt spid="31"/>
                                        </p:tgtEl>
                                        <p:attrNameLst>
                                          <p:attrName>ppt_h</p:attrName>
                                        </p:attrNameLst>
                                      </p:cBhvr>
                                      <p:tavLst>
                                        <p:tav tm="0">
                                          <p:val>
                                            <p:strVal val="#ppt_h"/>
                                          </p:val>
                                        </p:tav>
                                        <p:tav tm="100000">
                                          <p:val>
                                            <p:strVal val="#ppt_h"/>
                                          </p:val>
                                        </p:tav>
                                      </p:tavLst>
                                    </p:anim>
                                  </p:childTnLst>
                                </p:cTn>
                              </p:par>
                              <p:par>
                                <p:cTn id="793" presetID="2" presetClass="exit" presetSubtype="2" fill="hold" grpId="2" nodeType="withEffect">
                                  <p:stCondLst>
                                    <p:cond delay="0"/>
                                  </p:stCondLst>
                                  <p:childTnLst>
                                    <p:anim calcmode="lin" valueType="num">
                                      <p:cBhvr additive="base">
                                        <p:cTn id="794" dur="3500"/>
                                        <p:tgtEl>
                                          <p:spTgt spid="31"/>
                                        </p:tgtEl>
                                        <p:attrNameLst>
                                          <p:attrName>ppt_x</p:attrName>
                                        </p:attrNameLst>
                                      </p:cBhvr>
                                      <p:tavLst>
                                        <p:tav tm="0">
                                          <p:val>
                                            <p:strVal val="ppt_x"/>
                                          </p:val>
                                        </p:tav>
                                        <p:tav tm="100000">
                                          <p:val>
                                            <p:strVal val="1+ppt_w/2"/>
                                          </p:val>
                                        </p:tav>
                                      </p:tavLst>
                                    </p:anim>
                                    <p:anim calcmode="lin" valueType="num">
                                      <p:cBhvr additive="base">
                                        <p:cTn id="795" dur="3500"/>
                                        <p:tgtEl>
                                          <p:spTgt spid="31"/>
                                        </p:tgtEl>
                                        <p:attrNameLst>
                                          <p:attrName>ppt_y</p:attrName>
                                        </p:attrNameLst>
                                      </p:cBhvr>
                                      <p:tavLst>
                                        <p:tav tm="0">
                                          <p:val>
                                            <p:strVal val="ppt_y"/>
                                          </p:val>
                                        </p:tav>
                                        <p:tav tm="100000">
                                          <p:val>
                                            <p:strVal val="ppt_y"/>
                                          </p:val>
                                        </p:tav>
                                      </p:tavLst>
                                    </p:anim>
                                    <p:set>
                                      <p:cBhvr>
                                        <p:cTn id="796" dur="1" fill="hold">
                                          <p:stCondLst>
                                            <p:cond delay="3499"/>
                                          </p:stCondLst>
                                        </p:cTn>
                                        <p:tgtEl>
                                          <p:spTgt spid="31"/>
                                        </p:tgtEl>
                                        <p:attrNameLst>
                                          <p:attrName>style.visibility</p:attrName>
                                        </p:attrNameLst>
                                      </p:cBhvr>
                                      <p:to>
                                        <p:strVal val="hidden"/>
                                      </p:to>
                                    </p:set>
                                  </p:childTnLst>
                                </p:cTn>
                              </p:par>
                              <p:par>
                                <p:cTn id="797" presetID="8" presetClass="entr" presetSubtype="16" fill="hold" grpId="3" nodeType="withEffect">
                                  <p:stCondLst>
                                    <p:cond delay="0"/>
                                  </p:stCondLst>
                                  <p:childTnLst>
                                    <p:set>
                                      <p:cBhvr>
                                        <p:cTn id="798" dur="1" fill="hold">
                                          <p:stCondLst>
                                            <p:cond delay="0"/>
                                          </p:stCondLst>
                                        </p:cTn>
                                        <p:tgtEl>
                                          <p:spTgt spid="31"/>
                                        </p:tgtEl>
                                        <p:attrNameLst>
                                          <p:attrName>style.visibility</p:attrName>
                                        </p:attrNameLst>
                                      </p:cBhvr>
                                      <p:to>
                                        <p:strVal val="visible"/>
                                      </p:to>
                                    </p:set>
                                    <p:animEffect transition="in" filter="diamond(in)">
                                      <p:cBhvr>
                                        <p:cTn id="799" dur="3500"/>
                                        <p:tgtEl>
                                          <p:spTgt spid="31"/>
                                        </p:tgtEl>
                                      </p:cBhvr>
                                    </p:animEffect>
                                  </p:childTnLst>
                                </p:cTn>
                              </p:par>
                              <p:par>
                                <p:cTn id="800" presetID="2" presetClass="entr" presetSubtype="9" fill="hold" grpId="0" nodeType="withEffect">
                                  <p:stCondLst>
                                    <p:cond delay="0"/>
                                  </p:stCondLst>
                                  <p:childTnLst>
                                    <p:set>
                                      <p:cBhvr>
                                        <p:cTn id="801" dur="1" fill="hold">
                                          <p:stCondLst>
                                            <p:cond delay="0"/>
                                          </p:stCondLst>
                                        </p:cTn>
                                        <p:tgtEl>
                                          <p:spTgt spid="35"/>
                                        </p:tgtEl>
                                        <p:attrNameLst>
                                          <p:attrName>style.visibility</p:attrName>
                                        </p:attrNameLst>
                                      </p:cBhvr>
                                      <p:to>
                                        <p:strVal val="visible"/>
                                      </p:to>
                                    </p:set>
                                    <p:anim calcmode="lin" valueType="num">
                                      <p:cBhvr additive="base">
                                        <p:cTn id="802" dur="3500" fill="hold"/>
                                        <p:tgtEl>
                                          <p:spTgt spid="35"/>
                                        </p:tgtEl>
                                        <p:attrNameLst>
                                          <p:attrName>ppt_x</p:attrName>
                                        </p:attrNameLst>
                                      </p:cBhvr>
                                      <p:tavLst>
                                        <p:tav tm="0">
                                          <p:val>
                                            <p:strVal val="0-#ppt_w/2"/>
                                          </p:val>
                                        </p:tav>
                                        <p:tav tm="100000">
                                          <p:val>
                                            <p:strVal val="#ppt_x"/>
                                          </p:val>
                                        </p:tav>
                                      </p:tavLst>
                                    </p:anim>
                                    <p:anim calcmode="lin" valueType="num">
                                      <p:cBhvr additive="base">
                                        <p:cTn id="803" dur="3500" fill="hold"/>
                                        <p:tgtEl>
                                          <p:spTgt spid="35"/>
                                        </p:tgtEl>
                                        <p:attrNameLst>
                                          <p:attrName>ppt_y</p:attrName>
                                        </p:attrNameLst>
                                      </p:cBhvr>
                                      <p:tavLst>
                                        <p:tav tm="0">
                                          <p:val>
                                            <p:strVal val="0-#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5"/>
                                        </p:tgtEl>
                                        <p:attrNameLst>
                                          <p:attrName>style.visibility</p:attrName>
                                        </p:attrNameLst>
                                      </p:cBhvr>
                                      <p:to>
                                        <p:strVal val="visible"/>
                                      </p:to>
                                    </p:set>
                                    <p:anim calcmode="lin" valueType="num">
                                      <p:cBhvr>
                                        <p:cTn id="806" dur="3500" fill="hold"/>
                                        <p:tgtEl>
                                          <p:spTgt spid="35"/>
                                        </p:tgtEl>
                                        <p:attrNameLst>
                                          <p:attrName>ppt_w</p:attrName>
                                        </p:attrNameLst>
                                      </p:cBhvr>
                                      <p:tavLst>
                                        <p:tav tm="0" fmla="#ppt_w*sin(2.5*pi*$)">
                                          <p:val>
                                            <p:fltVal val="0"/>
                                          </p:val>
                                        </p:tav>
                                        <p:tav tm="100000">
                                          <p:val>
                                            <p:fltVal val="1"/>
                                          </p:val>
                                        </p:tav>
                                      </p:tavLst>
                                    </p:anim>
                                    <p:anim calcmode="lin" valueType="num">
                                      <p:cBhvr>
                                        <p:cTn id="807" dur="3500" fill="hold"/>
                                        <p:tgtEl>
                                          <p:spTgt spid="35"/>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3500"/>
                                        <p:tgtEl>
                                          <p:spTgt spid="35"/>
                                        </p:tgtEl>
                                        <p:attrNameLst>
                                          <p:attrName>ppt_x</p:attrName>
                                        </p:attrNameLst>
                                      </p:cBhvr>
                                      <p:tavLst>
                                        <p:tav tm="0">
                                          <p:val>
                                            <p:strVal val="ppt_x"/>
                                          </p:val>
                                        </p:tav>
                                        <p:tav tm="100000">
                                          <p:val>
                                            <p:strVal val="1+ppt_w/2"/>
                                          </p:val>
                                        </p:tav>
                                      </p:tavLst>
                                    </p:anim>
                                    <p:anim calcmode="lin" valueType="num">
                                      <p:cBhvr additive="base">
                                        <p:cTn id="810" dur="3500"/>
                                        <p:tgtEl>
                                          <p:spTgt spid="35"/>
                                        </p:tgtEl>
                                        <p:attrNameLst>
                                          <p:attrName>ppt_y</p:attrName>
                                        </p:attrNameLst>
                                      </p:cBhvr>
                                      <p:tavLst>
                                        <p:tav tm="0">
                                          <p:val>
                                            <p:strVal val="ppt_y"/>
                                          </p:val>
                                        </p:tav>
                                        <p:tav tm="100000">
                                          <p:val>
                                            <p:strVal val="ppt_y"/>
                                          </p:val>
                                        </p:tav>
                                      </p:tavLst>
                                    </p:anim>
                                    <p:set>
                                      <p:cBhvr>
                                        <p:cTn id="811" dur="1" fill="hold">
                                          <p:stCondLst>
                                            <p:cond delay="3499"/>
                                          </p:stCondLst>
                                        </p:cTn>
                                        <p:tgtEl>
                                          <p:spTgt spid="35"/>
                                        </p:tgtEl>
                                        <p:attrNameLst>
                                          <p:attrName>style.visibility</p:attrName>
                                        </p:attrNameLst>
                                      </p:cBhvr>
                                      <p:to>
                                        <p:strVal val="hidden"/>
                                      </p:to>
                                    </p:set>
                                  </p:childTnLst>
                                </p:cTn>
                              </p:par>
                              <p:par>
                                <p:cTn id="812" presetID="8" presetClass="entr" presetSubtype="16" fill="hold" grpId="3" nodeType="withEffect">
                                  <p:stCondLst>
                                    <p:cond delay="0"/>
                                  </p:stCondLst>
                                  <p:childTnLst>
                                    <p:set>
                                      <p:cBhvr>
                                        <p:cTn id="813" dur="1" fill="hold">
                                          <p:stCondLst>
                                            <p:cond delay="0"/>
                                          </p:stCondLst>
                                        </p:cTn>
                                        <p:tgtEl>
                                          <p:spTgt spid="35"/>
                                        </p:tgtEl>
                                        <p:attrNameLst>
                                          <p:attrName>style.visibility</p:attrName>
                                        </p:attrNameLst>
                                      </p:cBhvr>
                                      <p:to>
                                        <p:strVal val="visible"/>
                                      </p:to>
                                    </p:set>
                                    <p:animEffect transition="in" filter="diamond(in)">
                                      <p:cBhvr>
                                        <p:cTn id="814" dur="3500"/>
                                        <p:tgtEl>
                                          <p:spTgt spid="35"/>
                                        </p:tgtEl>
                                      </p:cBhvr>
                                    </p:animEffect>
                                  </p:childTnLst>
                                </p:cTn>
                              </p:par>
                              <p:par>
                                <p:cTn id="815" presetID="2" presetClass="entr" presetSubtype="9" fill="hold" grpId="0" nodeType="withEffect">
                                  <p:stCondLst>
                                    <p:cond delay="0"/>
                                  </p:stCondLst>
                                  <p:childTnLst>
                                    <p:set>
                                      <p:cBhvr>
                                        <p:cTn id="816" dur="1" fill="hold">
                                          <p:stCondLst>
                                            <p:cond delay="0"/>
                                          </p:stCondLst>
                                        </p:cTn>
                                        <p:tgtEl>
                                          <p:spTgt spid="36"/>
                                        </p:tgtEl>
                                        <p:attrNameLst>
                                          <p:attrName>style.visibility</p:attrName>
                                        </p:attrNameLst>
                                      </p:cBhvr>
                                      <p:to>
                                        <p:strVal val="visible"/>
                                      </p:to>
                                    </p:set>
                                    <p:anim calcmode="lin" valueType="num">
                                      <p:cBhvr additive="base">
                                        <p:cTn id="817" dur="3500" fill="hold"/>
                                        <p:tgtEl>
                                          <p:spTgt spid="36"/>
                                        </p:tgtEl>
                                        <p:attrNameLst>
                                          <p:attrName>ppt_x</p:attrName>
                                        </p:attrNameLst>
                                      </p:cBhvr>
                                      <p:tavLst>
                                        <p:tav tm="0">
                                          <p:val>
                                            <p:strVal val="0-#ppt_w/2"/>
                                          </p:val>
                                        </p:tav>
                                        <p:tav tm="100000">
                                          <p:val>
                                            <p:strVal val="#ppt_x"/>
                                          </p:val>
                                        </p:tav>
                                      </p:tavLst>
                                    </p:anim>
                                    <p:anim calcmode="lin" valueType="num">
                                      <p:cBhvr additive="base">
                                        <p:cTn id="818" dur="3500" fill="hold"/>
                                        <p:tgtEl>
                                          <p:spTgt spid="36"/>
                                        </p:tgtEl>
                                        <p:attrNameLst>
                                          <p:attrName>ppt_y</p:attrName>
                                        </p:attrNameLst>
                                      </p:cBhvr>
                                      <p:tavLst>
                                        <p:tav tm="0">
                                          <p:val>
                                            <p:strVal val="0-#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6"/>
                                        </p:tgtEl>
                                        <p:attrNameLst>
                                          <p:attrName>style.visibility</p:attrName>
                                        </p:attrNameLst>
                                      </p:cBhvr>
                                      <p:to>
                                        <p:strVal val="visible"/>
                                      </p:to>
                                    </p:set>
                                    <p:anim calcmode="lin" valueType="num">
                                      <p:cBhvr>
                                        <p:cTn id="821" dur="3500" fill="hold"/>
                                        <p:tgtEl>
                                          <p:spTgt spid="36"/>
                                        </p:tgtEl>
                                        <p:attrNameLst>
                                          <p:attrName>ppt_w</p:attrName>
                                        </p:attrNameLst>
                                      </p:cBhvr>
                                      <p:tavLst>
                                        <p:tav tm="0" fmla="#ppt_w*sin(2.5*pi*$)">
                                          <p:val>
                                            <p:fltVal val="0"/>
                                          </p:val>
                                        </p:tav>
                                        <p:tav tm="100000">
                                          <p:val>
                                            <p:fltVal val="1"/>
                                          </p:val>
                                        </p:tav>
                                      </p:tavLst>
                                    </p:anim>
                                    <p:anim calcmode="lin" valueType="num">
                                      <p:cBhvr>
                                        <p:cTn id="822" dur="3500" fill="hold"/>
                                        <p:tgtEl>
                                          <p:spTgt spid="36"/>
                                        </p:tgtEl>
                                        <p:attrNameLst>
                                          <p:attrName>ppt_h</p:attrName>
                                        </p:attrNameLst>
                                      </p:cBhvr>
                                      <p:tavLst>
                                        <p:tav tm="0">
                                          <p:val>
                                            <p:strVal val="#ppt_h"/>
                                          </p:val>
                                        </p:tav>
                                        <p:tav tm="100000">
                                          <p:val>
                                            <p:strVal val="#ppt_h"/>
                                          </p:val>
                                        </p:tav>
                                      </p:tavLst>
                                    </p:anim>
                                  </p:childTnLst>
                                </p:cTn>
                              </p:par>
                              <p:par>
                                <p:cTn id="823" presetID="2" presetClass="exit" presetSubtype="2" fill="hold" grpId="2" nodeType="withEffect">
                                  <p:stCondLst>
                                    <p:cond delay="0"/>
                                  </p:stCondLst>
                                  <p:childTnLst>
                                    <p:anim calcmode="lin" valueType="num">
                                      <p:cBhvr additive="base">
                                        <p:cTn id="824" dur="3500"/>
                                        <p:tgtEl>
                                          <p:spTgt spid="36"/>
                                        </p:tgtEl>
                                        <p:attrNameLst>
                                          <p:attrName>ppt_x</p:attrName>
                                        </p:attrNameLst>
                                      </p:cBhvr>
                                      <p:tavLst>
                                        <p:tav tm="0">
                                          <p:val>
                                            <p:strVal val="ppt_x"/>
                                          </p:val>
                                        </p:tav>
                                        <p:tav tm="100000">
                                          <p:val>
                                            <p:strVal val="1+ppt_w/2"/>
                                          </p:val>
                                        </p:tav>
                                      </p:tavLst>
                                    </p:anim>
                                    <p:anim calcmode="lin" valueType="num">
                                      <p:cBhvr additive="base">
                                        <p:cTn id="825" dur="3500"/>
                                        <p:tgtEl>
                                          <p:spTgt spid="36"/>
                                        </p:tgtEl>
                                        <p:attrNameLst>
                                          <p:attrName>ppt_y</p:attrName>
                                        </p:attrNameLst>
                                      </p:cBhvr>
                                      <p:tavLst>
                                        <p:tav tm="0">
                                          <p:val>
                                            <p:strVal val="ppt_y"/>
                                          </p:val>
                                        </p:tav>
                                        <p:tav tm="100000">
                                          <p:val>
                                            <p:strVal val="ppt_y"/>
                                          </p:val>
                                        </p:tav>
                                      </p:tavLst>
                                    </p:anim>
                                    <p:set>
                                      <p:cBhvr>
                                        <p:cTn id="826" dur="1" fill="hold">
                                          <p:stCondLst>
                                            <p:cond delay="3499"/>
                                          </p:stCondLst>
                                        </p:cTn>
                                        <p:tgtEl>
                                          <p:spTgt spid="36"/>
                                        </p:tgtEl>
                                        <p:attrNameLst>
                                          <p:attrName>style.visibility</p:attrName>
                                        </p:attrNameLst>
                                      </p:cBhvr>
                                      <p:to>
                                        <p:strVal val="hidden"/>
                                      </p:to>
                                    </p:set>
                                  </p:childTnLst>
                                </p:cTn>
                              </p:par>
                              <p:par>
                                <p:cTn id="827" presetID="8" presetClass="entr" presetSubtype="16" fill="hold" grpId="3" nodeType="withEffect">
                                  <p:stCondLst>
                                    <p:cond delay="0"/>
                                  </p:stCondLst>
                                  <p:childTnLst>
                                    <p:set>
                                      <p:cBhvr>
                                        <p:cTn id="828" dur="1" fill="hold">
                                          <p:stCondLst>
                                            <p:cond delay="0"/>
                                          </p:stCondLst>
                                        </p:cTn>
                                        <p:tgtEl>
                                          <p:spTgt spid="36"/>
                                        </p:tgtEl>
                                        <p:attrNameLst>
                                          <p:attrName>style.visibility</p:attrName>
                                        </p:attrNameLst>
                                      </p:cBhvr>
                                      <p:to>
                                        <p:strVal val="visible"/>
                                      </p:to>
                                    </p:set>
                                    <p:animEffect transition="in" filter="diamond(in)">
                                      <p:cBhvr>
                                        <p:cTn id="829" dur="3500"/>
                                        <p:tgtEl>
                                          <p:spTgt spid="36"/>
                                        </p:tgtEl>
                                      </p:cBhvr>
                                    </p:animEffect>
                                  </p:childTnLst>
                                </p:cTn>
                              </p:par>
                              <p:par>
                                <p:cTn id="830" presetID="2" presetClass="entr" presetSubtype="9" fill="hold" grpId="0" nodeType="withEffect">
                                  <p:stCondLst>
                                    <p:cond delay="0"/>
                                  </p:stCondLst>
                                  <p:childTnLst>
                                    <p:set>
                                      <p:cBhvr>
                                        <p:cTn id="831" dur="1" fill="hold">
                                          <p:stCondLst>
                                            <p:cond delay="0"/>
                                          </p:stCondLst>
                                        </p:cTn>
                                        <p:tgtEl>
                                          <p:spTgt spid="37"/>
                                        </p:tgtEl>
                                        <p:attrNameLst>
                                          <p:attrName>style.visibility</p:attrName>
                                        </p:attrNameLst>
                                      </p:cBhvr>
                                      <p:to>
                                        <p:strVal val="visible"/>
                                      </p:to>
                                    </p:set>
                                    <p:anim calcmode="lin" valueType="num">
                                      <p:cBhvr additive="base">
                                        <p:cTn id="832" dur="3500" fill="hold"/>
                                        <p:tgtEl>
                                          <p:spTgt spid="37"/>
                                        </p:tgtEl>
                                        <p:attrNameLst>
                                          <p:attrName>ppt_x</p:attrName>
                                        </p:attrNameLst>
                                      </p:cBhvr>
                                      <p:tavLst>
                                        <p:tav tm="0">
                                          <p:val>
                                            <p:strVal val="0-#ppt_w/2"/>
                                          </p:val>
                                        </p:tav>
                                        <p:tav tm="100000">
                                          <p:val>
                                            <p:strVal val="#ppt_x"/>
                                          </p:val>
                                        </p:tav>
                                      </p:tavLst>
                                    </p:anim>
                                    <p:anim calcmode="lin" valueType="num">
                                      <p:cBhvr additive="base">
                                        <p:cTn id="833" dur="3500" fill="hold"/>
                                        <p:tgtEl>
                                          <p:spTgt spid="37"/>
                                        </p:tgtEl>
                                        <p:attrNameLst>
                                          <p:attrName>ppt_y</p:attrName>
                                        </p:attrNameLst>
                                      </p:cBhvr>
                                      <p:tavLst>
                                        <p:tav tm="0">
                                          <p:val>
                                            <p:strVal val="0-#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37"/>
                                        </p:tgtEl>
                                        <p:attrNameLst>
                                          <p:attrName>style.visibility</p:attrName>
                                        </p:attrNameLst>
                                      </p:cBhvr>
                                      <p:to>
                                        <p:strVal val="visible"/>
                                      </p:to>
                                    </p:set>
                                    <p:anim calcmode="lin" valueType="num">
                                      <p:cBhvr>
                                        <p:cTn id="836" dur="3500" fill="hold"/>
                                        <p:tgtEl>
                                          <p:spTgt spid="37"/>
                                        </p:tgtEl>
                                        <p:attrNameLst>
                                          <p:attrName>ppt_w</p:attrName>
                                        </p:attrNameLst>
                                      </p:cBhvr>
                                      <p:tavLst>
                                        <p:tav tm="0" fmla="#ppt_w*sin(2.5*pi*$)">
                                          <p:val>
                                            <p:fltVal val="0"/>
                                          </p:val>
                                        </p:tav>
                                        <p:tav tm="100000">
                                          <p:val>
                                            <p:fltVal val="1"/>
                                          </p:val>
                                        </p:tav>
                                      </p:tavLst>
                                    </p:anim>
                                    <p:anim calcmode="lin" valueType="num">
                                      <p:cBhvr>
                                        <p:cTn id="837" dur="3500" fill="hold"/>
                                        <p:tgtEl>
                                          <p:spTgt spid="37"/>
                                        </p:tgtEl>
                                        <p:attrNameLst>
                                          <p:attrName>ppt_h</p:attrName>
                                        </p:attrNameLst>
                                      </p:cBhvr>
                                      <p:tavLst>
                                        <p:tav tm="0">
                                          <p:val>
                                            <p:strVal val="#ppt_h"/>
                                          </p:val>
                                        </p:tav>
                                        <p:tav tm="100000">
                                          <p:val>
                                            <p:strVal val="#ppt_h"/>
                                          </p:val>
                                        </p:tav>
                                      </p:tavLst>
                                    </p:anim>
                                  </p:childTnLst>
                                </p:cTn>
                              </p:par>
                              <p:par>
                                <p:cTn id="838" presetID="2" presetClass="exit" presetSubtype="2" fill="hold" grpId="2" nodeType="withEffect">
                                  <p:stCondLst>
                                    <p:cond delay="0"/>
                                  </p:stCondLst>
                                  <p:childTnLst>
                                    <p:anim calcmode="lin" valueType="num">
                                      <p:cBhvr additive="base">
                                        <p:cTn id="839" dur="3500"/>
                                        <p:tgtEl>
                                          <p:spTgt spid="37"/>
                                        </p:tgtEl>
                                        <p:attrNameLst>
                                          <p:attrName>ppt_x</p:attrName>
                                        </p:attrNameLst>
                                      </p:cBhvr>
                                      <p:tavLst>
                                        <p:tav tm="0">
                                          <p:val>
                                            <p:strVal val="ppt_x"/>
                                          </p:val>
                                        </p:tav>
                                        <p:tav tm="100000">
                                          <p:val>
                                            <p:strVal val="1+ppt_w/2"/>
                                          </p:val>
                                        </p:tav>
                                      </p:tavLst>
                                    </p:anim>
                                    <p:anim calcmode="lin" valueType="num">
                                      <p:cBhvr additive="base">
                                        <p:cTn id="840" dur="3500"/>
                                        <p:tgtEl>
                                          <p:spTgt spid="37"/>
                                        </p:tgtEl>
                                        <p:attrNameLst>
                                          <p:attrName>ppt_y</p:attrName>
                                        </p:attrNameLst>
                                      </p:cBhvr>
                                      <p:tavLst>
                                        <p:tav tm="0">
                                          <p:val>
                                            <p:strVal val="ppt_y"/>
                                          </p:val>
                                        </p:tav>
                                        <p:tav tm="100000">
                                          <p:val>
                                            <p:strVal val="ppt_y"/>
                                          </p:val>
                                        </p:tav>
                                      </p:tavLst>
                                    </p:anim>
                                    <p:set>
                                      <p:cBhvr>
                                        <p:cTn id="841" dur="1" fill="hold">
                                          <p:stCondLst>
                                            <p:cond delay="3499"/>
                                          </p:stCondLst>
                                        </p:cTn>
                                        <p:tgtEl>
                                          <p:spTgt spid="37"/>
                                        </p:tgtEl>
                                        <p:attrNameLst>
                                          <p:attrName>style.visibility</p:attrName>
                                        </p:attrNameLst>
                                      </p:cBhvr>
                                      <p:to>
                                        <p:strVal val="hidden"/>
                                      </p:to>
                                    </p:set>
                                  </p:childTnLst>
                                </p:cTn>
                              </p:par>
                              <p:par>
                                <p:cTn id="842" presetID="8" presetClass="entr" presetSubtype="16" fill="hold" grpId="3" nodeType="withEffect">
                                  <p:stCondLst>
                                    <p:cond delay="0"/>
                                  </p:stCondLst>
                                  <p:childTnLst>
                                    <p:set>
                                      <p:cBhvr>
                                        <p:cTn id="843" dur="1" fill="hold">
                                          <p:stCondLst>
                                            <p:cond delay="0"/>
                                          </p:stCondLst>
                                        </p:cTn>
                                        <p:tgtEl>
                                          <p:spTgt spid="37"/>
                                        </p:tgtEl>
                                        <p:attrNameLst>
                                          <p:attrName>style.visibility</p:attrName>
                                        </p:attrNameLst>
                                      </p:cBhvr>
                                      <p:to>
                                        <p:strVal val="visible"/>
                                      </p:to>
                                    </p:set>
                                    <p:animEffect transition="in" filter="diamond(in)">
                                      <p:cBhvr>
                                        <p:cTn id="844" dur="3500"/>
                                        <p:tgtEl>
                                          <p:spTgt spid="37"/>
                                        </p:tgtEl>
                                      </p:cBhvr>
                                    </p:animEffect>
                                  </p:childTnLst>
                                </p:cTn>
                              </p:par>
                              <p:par>
                                <p:cTn id="845" presetID="17" presetClass="entr" presetSubtype="10" fill="hold" nodeType="withEffect">
                                  <p:stCondLst>
                                    <p:cond delay="1250"/>
                                  </p:stCondLst>
                                  <p:childTnLst>
                                    <p:set>
                                      <p:cBhvr>
                                        <p:cTn id="846" dur="1" fill="hold">
                                          <p:stCondLst>
                                            <p:cond delay="0"/>
                                          </p:stCondLst>
                                        </p:cTn>
                                        <p:tgtEl>
                                          <p:spTgt spid="30"/>
                                        </p:tgtEl>
                                        <p:attrNameLst>
                                          <p:attrName>style.visibility</p:attrName>
                                        </p:attrNameLst>
                                      </p:cBhvr>
                                      <p:to>
                                        <p:strVal val="visible"/>
                                      </p:to>
                                    </p:set>
                                    <p:anim calcmode="lin" valueType="num">
                                      <p:cBhvr>
                                        <p:cTn id="847" dur="2150" fill="hold"/>
                                        <p:tgtEl>
                                          <p:spTgt spid="30"/>
                                        </p:tgtEl>
                                        <p:attrNameLst>
                                          <p:attrName>ppt_w</p:attrName>
                                        </p:attrNameLst>
                                      </p:cBhvr>
                                      <p:tavLst>
                                        <p:tav tm="0">
                                          <p:val>
                                            <p:fltVal val="0"/>
                                          </p:val>
                                        </p:tav>
                                        <p:tav tm="100000">
                                          <p:val>
                                            <p:strVal val="#ppt_w"/>
                                          </p:val>
                                        </p:tav>
                                      </p:tavLst>
                                    </p:anim>
                                    <p:anim calcmode="lin" valueType="num">
                                      <p:cBhvr>
                                        <p:cTn id="848" dur="2150" fill="hold"/>
                                        <p:tgtEl>
                                          <p:spTgt spid="30"/>
                                        </p:tgtEl>
                                        <p:attrNameLst>
                                          <p:attrName>ppt_h</p:attrName>
                                        </p:attrNameLst>
                                      </p:cBhvr>
                                      <p:tavLst>
                                        <p:tav tm="0">
                                          <p:val>
                                            <p:strVal val="#ppt_h"/>
                                          </p:val>
                                        </p:tav>
                                        <p:tav tm="100000">
                                          <p:val>
                                            <p:strVal val="#ppt_h"/>
                                          </p:val>
                                        </p:tav>
                                      </p:tavLst>
                                    </p:anim>
                                  </p:childTnLst>
                                </p:cTn>
                              </p:par>
                              <p:par>
                                <p:cTn id="849" presetID="23" presetClass="entr" presetSubtype="272" fill="hold" nodeType="withEffect">
                                  <p:stCondLst>
                                    <p:cond delay="1250"/>
                                  </p:stCondLst>
                                  <p:childTnLst>
                                    <p:set>
                                      <p:cBhvr>
                                        <p:cTn id="850" dur="1" fill="hold">
                                          <p:stCondLst>
                                            <p:cond delay="0"/>
                                          </p:stCondLst>
                                        </p:cTn>
                                        <p:tgtEl>
                                          <p:spTgt spid="30"/>
                                        </p:tgtEl>
                                        <p:attrNameLst>
                                          <p:attrName>style.visibility</p:attrName>
                                        </p:attrNameLst>
                                      </p:cBhvr>
                                      <p:to>
                                        <p:strVal val="visible"/>
                                      </p:to>
                                    </p:set>
                                    <p:anim calcmode="lin" valueType="num">
                                      <p:cBhvr>
                                        <p:cTn id="851" dur="2150" fill="hold"/>
                                        <p:tgtEl>
                                          <p:spTgt spid="30"/>
                                        </p:tgtEl>
                                        <p:attrNameLst>
                                          <p:attrName>ppt_w</p:attrName>
                                        </p:attrNameLst>
                                      </p:cBhvr>
                                      <p:tavLst>
                                        <p:tav tm="0">
                                          <p:val>
                                            <p:strVal val="2/3*#ppt_w"/>
                                          </p:val>
                                        </p:tav>
                                        <p:tav tm="100000">
                                          <p:val>
                                            <p:strVal val="#ppt_w"/>
                                          </p:val>
                                        </p:tav>
                                      </p:tavLst>
                                    </p:anim>
                                    <p:anim calcmode="lin" valueType="num">
                                      <p:cBhvr>
                                        <p:cTn id="852" dur="2150" fill="hold"/>
                                        <p:tgtEl>
                                          <p:spTgt spid="30"/>
                                        </p:tgtEl>
                                        <p:attrNameLst>
                                          <p:attrName>ppt_h</p:attrName>
                                        </p:attrNameLst>
                                      </p:cBhvr>
                                      <p:tavLst>
                                        <p:tav tm="0">
                                          <p:val>
                                            <p:strVal val="2/3*#ppt_h"/>
                                          </p:val>
                                        </p:tav>
                                        <p:tav tm="100000">
                                          <p:val>
                                            <p:strVal val="#ppt_h"/>
                                          </p:val>
                                        </p:tav>
                                      </p:tavLst>
                                    </p:anim>
                                  </p:childTnLst>
                                </p:cTn>
                              </p:par>
                              <p:par>
                                <p:cTn id="853" presetID="16" presetClass="entr" presetSubtype="37" fill="hold" nodeType="withEffect">
                                  <p:stCondLst>
                                    <p:cond delay="1250"/>
                                  </p:stCondLst>
                                  <p:childTnLst>
                                    <p:set>
                                      <p:cBhvr>
                                        <p:cTn id="854" dur="1" fill="hold">
                                          <p:stCondLst>
                                            <p:cond delay="0"/>
                                          </p:stCondLst>
                                        </p:cTn>
                                        <p:tgtEl>
                                          <p:spTgt spid="30"/>
                                        </p:tgtEl>
                                        <p:attrNameLst>
                                          <p:attrName>style.visibility</p:attrName>
                                        </p:attrNameLst>
                                      </p:cBhvr>
                                      <p:to>
                                        <p:strVal val="visible"/>
                                      </p:to>
                                    </p:set>
                                    <p:animEffect transition="in" filter="barn(outVertical)">
                                      <p:cBhvr>
                                        <p:cTn id="855" dur="2250"/>
                                        <p:tgtEl>
                                          <p:spTgt spid="30"/>
                                        </p:tgtEl>
                                      </p:cBhvr>
                                    </p:animEffect>
                                  </p:childTnLst>
                                </p:cTn>
                              </p:par>
                              <p:par>
                                <p:cTn id="856" presetID="9" presetClass="emph" presetSubtype="0" grpId="0" nodeType="withEffect">
                                  <p:stCondLst>
                                    <p:cond delay="0"/>
                                  </p:stCondLst>
                                  <p:childTnLst>
                                    <p:set>
                                      <p:cBhvr rctx="PPT">
                                        <p:cTn id="857" dur="indefinite"/>
                                        <p:tgtEl>
                                          <p:spTgt spid="61"/>
                                        </p:tgtEl>
                                        <p:attrNameLst>
                                          <p:attrName>style.opacity</p:attrName>
                                        </p:attrNameLst>
                                      </p:cBhvr>
                                      <p:to>
                                        <p:strVal val="0"/>
                                      </p:to>
                                    </p:set>
                                    <p:animEffect filter="image" prLst="opacity: 0">
                                      <p:cBhvr rctx="IE">
                                        <p:cTn id="858" dur="indefinite"/>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6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84 Rectángulo"/>
          <p:cNvSpPr/>
          <p:nvPr/>
        </p:nvSpPr>
        <p:spPr>
          <a:xfrm>
            <a:off x="12723" y="-55383"/>
            <a:ext cx="9144000" cy="5167907"/>
          </a:xfrm>
          <a:prstGeom prst="rect">
            <a:avLst/>
          </a:prstGeom>
          <a:gradFill flip="none" rotWithShape="1">
            <a:gsLst>
              <a:gs pos="74989">
                <a:srgbClr val="001A4F">
                  <a:lumMod val="38000"/>
                </a:srgbClr>
              </a:gs>
              <a:gs pos="29000">
                <a:srgbClr val="00194C">
                  <a:lumMod val="24000"/>
                </a:srgbClr>
              </a:gs>
              <a:gs pos="48000">
                <a:srgbClr val="002060">
                  <a:lumMod val="57000"/>
                </a:srgbClr>
              </a:gs>
              <a:gs pos="98000">
                <a:srgbClr val="FF7C80"/>
              </a:gs>
              <a:gs pos="10000">
                <a:srgbClr val="002060"/>
              </a:gs>
              <a:gs pos="90000">
                <a:srgbClr val="002060"/>
              </a:gs>
              <a:gs pos="417">
                <a:srgbClr val="FF7C8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20" y="-16168"/>
            <a:ext cx="9144000" cy="5143500"/>
          </a:xfrm>
          <a:prstGeom prst="rect">
            <a:avLst/>
          </a:prstGeom>
        </p:spPr>
      </p:pic>
      <p:sp>
        <p:nvSpPr>
          <p:cNvPr id="2" name="1 Arco de bloque"/>
          <p:cNvSpPr/>
          <p:nvPr/>
        </p:nvSpPr>
        <p:spPr>
          <a:xfrm rot="5400000" flipH="1">
            <a:off x="-263129" y="307143"/>
            <a:ext cx="641722"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flipH="1">
            <a:off x="312937" y="30714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flipH="1">
            <a:off x="889001" y="30714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flipH="1">
            <a:off x="1537073" y="30714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flipH="1">
            <a:off x="2113137"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flipH="1">
            <a:off x="2689201"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flipH="1">
            <a:off x="3265265"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flipH="1">
            <a:off x="3841329"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flipH="1">
            <a:off x="4417393"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flipH="1">
            <a:off x="5018625"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flipH="1">
            <a:off x="5594625"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flipH="1">
            <a:off x="6134625"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flipH="1">
            <a:off x="6757145"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flipH="1">
            <a:off x="7333209" y="307144"/>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flipH="1">
            <a:off x="7909274" y="307143"/>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flipH="1">
            <a:off x="9055814" y="1079843"/>
            <a:ext cx="641718" cy="1312579"/>
          </a:xfrm>
          <a:prstGeom prst="blockArc">
            <a:avLst>
              <a:gd name="adj1" fmla="val 10800000"/>
              <a:gd name="adj2" fmla="val 21589167"/>
              <a:gd name="adj3" fmla="val 7825"/>
            </a:avLst>
          </a:prstGeom>
          <a:noFill/>
          <a:ln w="50800" cap="rnd"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flipH="1">
            <a:off x="8389485"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5400000" flipH="1">
            <a:off x="7813421"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5400000" flipH="1">
            <a:off x="7165349"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flipH="1">
            <a:off x="6589285"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flipH="1">
            <a:off x="6013221"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5400000" flipH="1">
            <a:off x="5437157"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5400000" flipH="1">
            <a:off x="4861093"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5400000" flipH="1">
            <a:off x="4285029"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5400000" flipH="1">
            <a:off x="3683797"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5400000" flipH="1">
            <a:off x="3107796" y="1130532"/>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5400000" flipH="1">
            <a:off x="2567797" y="1130530"/>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5400000" flipH="1">
            <a:off x="1945276" y="1130532"/>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flipH="1">
            <a:off x="1369212" y="1130532"/>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flipH="1">
            <a:off x="793148" y="1130532"/>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flipH="1">
            <a:off x="-263128" y="1963327"/>
            <a:ext cx="641722"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flipH="1">
            <a:off x="312938" y="1963326"/>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flipH="1">
            <a:off x="889002" y="1963326"/>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flipH="1">
            <a:off x="1537074" y="1963326"/>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flipH="1">
            <a:off x="2113138"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flipH="1">
            <a:off x="2689202"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flipH="1">
            <a:off x="3265266"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flipH="1">
            <a:off x="3841330"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flipH="1">
            <a:off x="4417394"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flipH="1">
            <a:off x="5018626"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flipH="1">
            <a:off x="5594626"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5400000" flipH="1">
            <a:off x="6134626"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5400000" flipH="1">
            <a:off x="6757146"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5400000" flipH="1">
            <a:off x="7333210" y="1963328"/>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5400000" flipH="1">
            <a:off x="7909275" y="1963327"/>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5400000" flipH="1">
            <a:off x="9083895" y="2668367"/>
            <a:ext cx="641718" cy="1312579"/>
          </a:xfrm>
          <a:prstGeom prst="blockArc">
            <a:avLst>
              <a:gd name="adj1" fmla="val 10800000"/>
              <a:gd name="adj2" fmla="val 21589167"/>
              <a:gd name="adj3" fmla="val 7825"/>
            </a:avLst>
          </a:prstGeom>
          <a:noFill/>
          <a:ln w="50800" cap="rnd"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5400000" flipH="1">
            <a:off x="8417566"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5400000" flipH="1">
            <a:off x="7841502"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5400000" flipH="1">
            <a:off x="7193430"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5400000" flipH="1">
            <a:off x="6617366"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5400000" flipH="1">
            <a:off x="6041302"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5400000" flipH="1">
            <a:off x="5465238"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5400000" flipH="1">
            <a:off x="4889174"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5400000" flipH="1">
            <a:off x="4313110"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rot="5400000" flipH="1">
            <a:off x="3711877" y="2719056"/>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rot="5400000" flipH="1">
            <a:off x="3135877" y="2719056"/>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rot="5400000" flipH="1">
            <a:off x="2595877" y="2719056"/>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rot="5400000" flipH="1">
            <a:off x="1973358" y="2719054"/>
            <a:ext cx="641717"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rot="5400000" flipH="1">
            <a:off x="1397293" y="2719056"/>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rot="5400000" flipH="1">
            <a:off x="821229" y="2719056"/>
            <a:ext cx="641720" cy="1219902"/>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rot="5400000" flipH="1">
            <a:off x="-263128" y="3619511"/>
            <a:ext cx="641722"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rot="5400000" flipH="1">
            <a:off x="312938" y="3619510"/>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rot="5400000" flipH="1">
            <a:off x="889002" y="3619510"/>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rot="5400000" flipH="1">
            <a:off x="1537074" y="3619510"/>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rot="5400000" flipH="1">
            <a:off x="2113138"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rot="5400000" flipH="1">
            <a:off x="2689202"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rot="5400000" flipH="1">
            <a:off x="3265266"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rot="5400000" flipH="1">
            <a:off x="3841330"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rot="5400000" flipH="1">
            <a:off x="4417394"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rot="5400000" flipH="1">
            <a:off x="5018626"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rot="5400000" flipH="1">
            <a:off x="5594626"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rot="5400000" flipH="1">
            <a:off x="6134626"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rot="5400000" flipH="1">
            <a:off x="6757146"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rot="5400000" flipH="1">
            <a:off x="7333210" y="3619512"/>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rot="5400000" flipH="1">
            <a:off x="7909275" y="3619511"/>
            <a:ext cx="641720" cy="1151189"/>
          </a:xfrm>
          <a:prstGeom prst="blockArc">
            <a:avLst>
              <a:gd name="adj1" fmla="val 10800000"/>
              <a:gd name="adj2" fmla="val 21589167"/>
              <a:gd name="adj3" fmla="val 7825"/>
            </a:avLst>
          </a:prstGeom>
          <a:noFill/>
          <a:ln w="50800" cap="sq" cmpd="sng">
            <a:gradFill>
              <a:gsLst>
                <a:gs pos="0">
                  <a:schemeClr val="tx1"/>
                </a:gs>
                <a:gs pos="49000">
                  <a:srgbClr val="FF7C80"/>
                </a:gs>
                <a:gs pos="100000">
                  <a:srgbClr val="3366FF">
                    <a:lumMod val="65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6" name="85 Rectángulo"/>
          <p:cNvSpPr/>
          <p:nvPr/>
        </p:nvSpPr>
        <p:spPr>
          <a:xfrm>
            <a:off x="-180528" y="-308570"/>
            <a:ext cx="10225136" cy="5616624"/>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89707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additive="base">
                                        <p:cTn id="187" dur="2000" fill="hold"/>
                                        <p:tgtEl>
                                          <p:spTgt spid="36"/>
                                        </p:tgtEl>
                                        <p:attrNameLst>
                                          <p:attrName>ppt_x</p:attrName>
                                        </p:attrNameLst>
                                      </p:cBhvr>
                                      <p:tavLst>
                                        <p:tav tm="0">
                                          <p:val>
                                            <p:strVal val="1+#ppt_w/2"/>
                                          </p:val>
                                        </p:tav>
                                        <p:tav tm="100000">
                                          <p:val>
                                            <p:strVal val="#ppt_x"/>
                                          </p:val>
                                        </p:tav>
                                      </p:tavLst>
                                    </p:anim>
                                    <p:anim calcmode="lin" valueType="num">
                                      <p:cBhvr additive="base">
                                        <p:cTn id="188" dur="2000" fill="hold"/>
                                        <p:tgtEl>
                                          <p:spTgt spid="36"/>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000" fill="hold"/>
                                        <p:tgtEl>
                                          <p:spTgt spid="36"/>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7"/>
                                        </p:tgtEl>
                                        <p:attrNameLst>
                                          <p:attrName>style.visibility</p:attrName>
                                        </p:attrNameLst>
                                      </p:cBhvr>
                                      <p:to>
                                        <p:strVal val="visible"/>
                                      </p:to>
                                    </p:set>
                                    <p:anim calcmode="lin" valueType="num">
                                      <p:cBhvr additive="base">
                                        <p:cTn id="193" dur="2000" fill="hold"/>
                                        <p:tgtEl>
                                          <p:spTgt spid="37"/>
                                        </p:tgtEl>
                                        <p:attrNameLst>
                                          <p:attrName>ppt_x</p:attrName>
                                        </p:attrNameLst>
                                      </p:cBhvr>
                                      <p:tavLst>
                                        <p:tav tm="0">
                                          <p:val>
                                            <p:strVal val="1+#ppt_w/2"/>
                                          </p:val>
                                        </p:tav>
                                        <p:tav tm="100000">
                                          <p:val>
                                            <p:strVal val="#ppt_x"/>
                                          </p:val>
                                        </p:tav>
                                      </p:tavLst>
                                    </p:anim>
                                    <p:anim calcmode="lin" valueType="num">
                                      <p:cBhvr additive="base">
                                        <p:cTn id="194" dur="2000" fill="hold"/>
                                        <p:tgtEl>
                                          <p:spTgt spid="37"/>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000" fill="hold"/>
                                        <p:tgtEl>
                                          <p:spTgt spid="37"/>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8"/>
                                        </p:tgtEl>
                                        <p:attrNameLst>
                                          <p:attrName>style.visibility</p:attrName>
                                        </p:attrNameLst>
                                      </p:cBhvr>
                                      <p:to>
                                        <p:strVal val="visible"/>
                                      </p:to>
                                    </p:set>
                                    <p:anim calcmode="lin" valueType="num">
                                      <p:cBhvr additive="base">
                                        <p:cTn id="199" dur="2000" fill="hold"/>
                                        <p:tgtEl>
                                          <p:spTgt spid="38"/>
                                        </p:tgtEl>
                                        <p:attrNameLst>
                                          <p:attrName>ppt_x</p:attrName>
                                        </p:attrNameLst>
                                      </p:cBhvr>
                                      <p:tavLst>
                                        <p:tav tm="0">
                                          <p:val>
                                            <p:strVal val="1+#ppt_w/2"/>
                                          </p:val>
                                        </p:tav>
                                        <p:tav tm="100000">
                                          <p:val>
                                            <p:strVal val="#ppt_x"/>
                                          </p:val>
                                        </p:tav>
                                      </p:tavLst>
                                    </p:anim>
                                    <p:anim calcmode="lin" valueType="num">
                                      <p:cBhvr additive="base">
                                        <p:cTn id="200" dur="2000" fill="hold"/>
                                        <p:tgtEl>
                                          <p:spTgt spid="38"/>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000" fill="hold"/>
                                        <p:tgtEl>
                                          <p:spTgt spid="38"/>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2000" fill="hold"/>
                                        <p:tgtEl>
                                          <p:spTgt spid="39"/>
                                        </p:tgtEl>
                                        <p:attrNameLst>
                                          <p:attrName>ppt_x</p:attrName>
                                        </p:attrNameLst>
                                      </p:cBhvr>
                                      <p:tavLst>
                                        <p:tav tm="0">
                                          <p:val>
                                            <p:strVal val="1+#ppt_w/2"/>
                                          </p:val>
                                        </p:tav>
                                        <p:tav tm="100000">
                                          <p:val>
                                            <p:strVal val="#ppt_x"/>
                                          </p:val>
                                        </p:tav>
                                      </p:tavLst>
                                    </p:anim>
                                    <p:anim calcmode="lin" valueType="num">
                                      <p:cBhvr additive="base">
                                        <p:cTn id="206" dur="2000" fill="hold"/>
                                        <p:tgtEl>
                                          <p:spTgt spid="39"/>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000" fill="hold"/>
                                        <p:tgtEl>
                                          <p:spTgt spid="39"/>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40"/>
                                        </p:tgtEl>
                                        <p:attrNameLst>
                                          <p:attrName>style.visibility</p:attrName>
                                        </p:attrNameLst>
                                      </p:cBhvr>
                                      <p:to>
                                        <p:strVal val="visible"/>
                                      </p:to>
                                    </p:set>
                                    <p:anim calcmode="lin" valueType="num">
                                      <p:cBhvr additive="base">
                                        <p:cTn id="211" dur="2000" fill="hold"/>
                                        <p:tgtEl>
                                          <p:spTgt spid="40"/>
                                        </p:tgtEl>
                                        <p:attrNameLst>
                                          <p:attrName>ppt_x</p:attrName>
                                        </p:attrNameLst>
                                      </p:cBhvr>
                                      <p:tavLst>
                                        <p:tav tm="0">
                                          <p:val>
                                            <p:strVal val="1+#ppt_w/2"/>
                                          </p:val>
                                        </p:tav>
                                        <p:tav tm="100000">
                                          <p:val>
                                            <p:strVal val="#ppt_x"/>
                                          </p:val>
                                        </p:tav>
                                      </p:tavLst>
                                    </p:anim>
                                    <p:anim calcmode="lin" valueType="num">
                                      <p:cBhvr additive="base">
                                        <p:cTn id="212" dur="2000" fill="hold"/>
                                        <p:tgtEl>
                                          <p:spTgt spid="40"/>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000" fill="hold"/>
                                        <p:tgtEl>
                                          <p:spTgt spid="40"/>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41"/>
                                        </p:tgtEl>
                                        <p:attrNameLst>
                                          <p:attrName>style.visibility</p:attrName>
                                        </p:attrNameLst>
                                      </p:cBhvr>
                                      <p:to>
                                        <p:strVal val="visible"/>
                                      </p:to>
                                    </p:set>
                                    <p:anim calcmode="lin" valueType="num">
                                      <p:cBhvr additive="base">
                                        <p:cTn id="217" dur="2000" fill="hold"/>
                                        <p:tgtEl>
                                          <p:spTgt spid="41"/>
                                        </p:tgtEl>
                                        <p:attrNameLst>
                                          <p:attrName>ppt_x</p:attrName>
                                        </p:attrNameLst>
                                      </p:cBhvr>
                                      <p:tavLst>
                                        <p:tav tm="0">
                                          <p:val>
                                            <p:strVal val="1+#ppt_w/2"/>
                                          </p:val>
                                        </p:tav>
                                        <p:tav tm="100000">
                                          <p:val>
                                            <p:strVal val="#ppt_x"/>
                                          </p:val>
                                        </p:tav>
                                      </p:tavLst>
                                    </p:anim>
                                    <p:anim calcmode="lin" valueType="num">
                                      <p:cBhvr additive="base">
                                        <p:cTn id="218" dur="2000" fill="hold"/>
                                        <p:tgtEl>
                                          <p:spTgt spid="41"/>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000" fill="hold"/>
                                        <p:tgtEl>
                                          <p:spTgt spid="41"/>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additive="base">
                                        <p:cTn id="223" dur="2000" fill="hold"/>
                                        <p:tgtEl>
                                          <p:spTgt spid="43"/>
                                        </p:tgtEl>
                                        <p:attrNameLst>
                                          <p:attrName>ppt_x</p:attrName>
                                        </p:attrNameLst>
                                      </p:cBhvr>
                                      <p:tavLst>
                                        <p:tav tm="0">
                                          <p:val>
                                            <p:strVal val="1+#ppt_w/2"/>
                                          </p:val>
                                        </p:tav>
                                        <p:tav tm="100000">
                                          <p:val>
                                            <p:strVal val="#ppt_x"/>
                                          </p:val>
                                        </p:tav>
                                      </p:tavLst>
                                    </p:anim>
                                    <p:anim calcmode="lin" valueType="num">
                                      <p:cBhvr additive="base">
                                        <p:cTn id="224" dur="2000" fill="hold"/>
                                        <p:tgtEl>
                                          <p:spTgt spid="43"/>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000" fill="hold"/>
                                        <p:tgtEl>
                                          <p:spTgt spid="43"/>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4"/>
                                        </p:tgtEl>
                                        <p:attrNameLst>
                                          <p:attrName>style.visibility</p:attrName>
                                        </p:attrNameLst>
                                      </p:cBhvr>
                                      <p:to>
                                        <p:strVal val="visible"/>
                                      </p:to>
                                    </p:set>
                                    <p:anim calcmode="lin" valueType="num">
                                      <p:cBhvr additive="base">
                                        <p:cTn id="229" dur="2000" fill="hold"/>
                                        <p:tgtEl>
                                          <p:spTgt spid="44"/>
                                        </p:tgtEl>
                                        <p:attrNameLst>
                                          <p:attrName>ppt_x</p:attrName>
                                        </p:attrNameLst>
                                      </p:cBhvr>
                                      <p:tavLst>
                                        <p:tav tm="0">
                                          <p:val>
                                            <p:strVal val="1+#ppt_w/2"/>
                                          </p:val>
                                        </p:tav>
                                        <p:tav tm="100000">
                                          <p:val>
                                            <p:strVal val="#ppt_x"/>
                                          </p:val>
                                        </p:tav>
                                      </p:tavLst>
                                    </p:anim>
                                    <p:anim calcmode="lin" valueType="num">
                                      <p:cBhvr additive="base">
                                        <p:cTn id="230" dur="2000" fill="hold"/>
                                        <p:tgtEl>
                                          <p:spTgt spid="44"/>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000" fill="hold"/>
                                        <p:tgtEl>
                                          <p:spTgt spid="44"/>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5"/>
                                        </p:tgtEl>
                                        <p:attrNameLst>
                                          <p:attrName>style.visibility</p:attrName>
                                        </p:attrNameLst>
                                      </p:cBhvr>
                                      <p:to>
                                        <p:strVal val="visible"/>
                                      </p:to>
                                    </p:set>
                                    <p:anim calcmode="lin" valueType="num">
                                      <p:cBhvr additive="base">
                                        <p:cTn id="235" dur="2000" fill="hold"/>
                                        <p:tgtEl>
                                          <p:spTgt spid="45"/>
                                        </p:tgtEl>
                                        <p:attrNameLst>
                                          <p:attrName>ppt_x</p:attrName>
                                        </p:attrNameLst>
                                      </p:cBhvr>
                                      <p:tavLst>
                                        <p:tav tm="0">
                                          <p:val>
                                            <p:strVal val="1+#ppt_w/2"/>
                                          </p:val>
                                        </p:tav>
                                        <p:tav tm="100000">
                                          <p:val>
                                            <p:strVal val="#ppt_x"/>
                                          </p:val>
                                        </p:tav>
                                      </p:tavLst>
                                    </p:anim>
                                    <p:anim calcmode="lin" valueType="num">
                                      <p:cBhvr additive="base">
                                        <p:cTn id="236" dur="2000" fill="hold"/>
                                        <p:tgtEl>
                                          <p:spTgt spid="45"/>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000" fill="hold"/>
                                        <p:tgtEl>
                                          <p:spTgt spid="45"/>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6"/>
                                        </p:tgtEl>
                                        <p:attrNameLst>
                                          <p:attrName>style.visibility</p:attrName>
                                        </p:attrNameLst>
                                      </p:cBhvr>
                                      <p:to>
                                        <p:strVal val="visible"/>
                                      </p:to>
                                    </p:set>
                                    <p:anim calcmode="lin" valueType="num">
                                      <p:cBhvr additive="base">
                                        <p:cTn id="241" dur="2000" fill="hold"/>
                                        <p:tgtEl>
                                          <p:spTgt spid="46"/>
                                        </p:tgtEl>
                                        <p:attrNameLst>
                                          <p:attrName>ppt_x</p:attrName>
                                        </p:attrNameLst>
                                      </p:cBhvr>
                                      <p:tavLst>
                                        <p:tav tm="0">
                                          <p:val>
                                            <p:strVal val="1+#ppt_w/2"/>
                                          </p:val>
                                        </p:tav>
                                        <p:tav tm="100000">
                                          <p:val>
                                            <p:strVal val="#ppt_x"/>
                                          </p:val>
                                        </p:tav>
                                      </p:tavLst>
                                    </p:anim>
                                    <p:anim calcmode="lin" valueType="num">
                                      <p:cBhvr additive="base">
                                        <p:cTn id="242" dur="2000" fill="hold"/>
                                        <p:tgtEl>
                                          <p:spTgt spid="46"/>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000" fill="hold"/>
                                        <p:tgtEl>
                                          <p:spTgt spid="46"/>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additive="base">
                                        <p:cTn id="247" dur="2000" fill="hold"/>
                                        <p:tgtEl>
                                          <p:spTgt spid="47"/>
                                        </p:tgtEl>
                                        <p:attrNameLst>
                                          <p:attrName>ppt_x</p:attrName>
                                        </p:attrNameLst>
                                      </p:cBhvr>
                                      <p:tavLst>
                                        <p:tav tm="0">
                                          <p:val>
                                            <p:strVal val="1+#ppt_w/2"/>
                                          </p:val>
                                        </p:tav>
                                        <p:tav tm="100000">
                                          <p:val>
                                            <p:strVal val="#ppt_x"/>
                                          </p:val>
                                        </p:tav>
                                      </p:tavLst>
                                    </p:anim>
                                    <p:anim calcmode="lin" valueType="num">
                                      <p:cBhvr additive="base">
                                        <p:cTn id="248" dur="2000" fill="hold"/>
                                        <p:tgtEl>
                                          <p:spTgt spid="47"/>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000" fill="hold"/>
                                        <p:tgtEl>
                                          <p:spTgt spid="47"/>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8"/>
                                        </p:tgtEl>
                                        <p:attrNameLst>
                                          <p:attrName>style.visibility</p:attrName>
                                        </p:attrNameLst>
                                      </p:cBhvr>
                                      <p:to>
                                        <p:strVal val="visible"/>
                                      </p:to>
                                    </p:set>
                                    <p:anim calcmode="lin" valueType="num">
                                      <p:cBhvr additive="base">
                                        <p:cTn id="253" dur="2000" fill="hold"/>
                                        <p:tgtEl>
                                          <p:spTgt spid="48"/>
                                        </p:tgtEl>
                                        <p:attrNameLst>
                                          <p:attrName>ppt_x</p:attrName>
                                        </p:attrNameLst>
                                      </p:cBhvr>
                                      <p:tavLst>
                                        <p:tav tm="0">
                                          <p:val>
                                            <p:strVal val="1+#ppt_w/2"/>
                                          </p:val>
                                        </p:tav>
                                        <p:tav tm="100000">
                                          <p:val>
                                            <p:strVal val="#ppt_x"/>
                                          </p:val>
                                        </p:tav>
                                      </p:tavLst>
                                    </p:anim>
                                    <p:anim calcmode="lin" valueType="num">
                                      <p:cBhvr additive="base">
                                        <p:cTn id="254" dur="2000" fill="hold"/>
                                        <p:tgtEl>
                                          <p:spTgt spid="48"/>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000" fill="hold"/>
                                        <p:tgtEl>
                                          <p:spTgt spid="48"/>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9"/>
                                        </p:tgtEl>
                                        <p:attrNameLst>
                                          <p:attrName>style.visibility</p:attrName>
                                        </p:attrNameLst>
                                      </p:cBhvr>
                                      <p:to>
                                        <p:strVal val="visible"/>
                                      </p:to>
                                    </p:set>
                                    <p:anim calcmode="lin" valueType="num">
                                      <p:cBhvr additive="base">
                                        <p:cTn id="259" dur="2000" fill="hold"/>
                                        <p:tgtEl>
                                          <p:spTgt spid="49"/>
                                        </p:tgtEl>
                                        <p:attrNameLst>
                                          <p:attrName>ppt_x</p:attrName>
                                        </p:attrNameLst>
                                      </p:cBhvr>
                                      <p:tavLst>
                                        <p:tav tm="0">
                                          <p:val>
                                            <p:strVal val="1+#ppt_w/2"/>
                                          </p:val>
                                        </p:tav>
                                        <p:tav tm="100000">
                                          <p:val>
                                            <p:strVal val="#ppt_x"/>
                                          </p:val>
                                        </p:tav>
                                      </p:tavLst>
                                    </p:anim>
                                    <p:anim calcmode="lin" valueType="num">
                                      <p:cBhvr additive="base">
                                        <p:cTn id="260" dur="2000" fill="hold"/>
                                        <p:tgtEl>
                                          <p:spTgt spid="4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000" fill="hold"/>
                                        <p:tgtEl>
                                          <p:spTgt spid="49"/>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50"/>
                                        </p:tgtEl>
                                        <p:attrNameLst>
                                          <p:attrName>style.visibility</p:attrName>
                                        </p:attrNameLst>
                                      </p:cBhvr>
                                      <p:to>
                                        <p:strVal val="visible"/>
                                      </p:to>
                                    </p:set>
                                    <p:anim calcmode="lin" valueType="num">
                                      <p:cBhvr additive="base">
                                        <p:cTn id="265" dur="2000" fill="hold"/>
                                        <p:tgtEl>
                                          <p:spTgt spid="50"/>
                                        </p:tgtEl>
                                        <p:attrNameLst>
                                          <p:attrName>ppt_x</p:attrName>
                                        </p:attrNameLst>
                                      </p:cBhvr>
                                      <p:tavLst>
                                        <p:tav tm="0">
                                          <p:val>
                                            <p:strVal val="1+#ppt_w/2"/>
                                          </p:val>
                                        </p:tav>
                                        <p:tav tm="100000">
                                          <p:val>
                                            <p:strVal val="#ppt_x"/>
                                          </p:val>
                                        </p:tav>
                                      </p:tavLst>
                                    </p:anim>
                                    <p:anim calcmode="lin" valueType="num">
                                      <p:cBhvr additive="base">
                                        <p:cTn id="266" dur="2000" fill="hold"/>
                                        <p:tgtEl>
                                          <p:spTgt spid="50"/>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000" fill="hold"/>
                                        <p:tgtEl>
                                          <p:spTgt spid="50"/>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51"/>
                                        </p:tgtEl>
                                        <p:attrNameLst>
                                          <p:attrName>style.visibility</p:attrName>
                                        </p:attrNameLst>
                                      </p:cBhvr>
                                      <p:to>
                                        <p:strVal val="visible"/>
                                      </p:to>
                                    </p:set>
                                    <p:anim calcmode="lin" valueType="num">
                                      <p:cBhvr additive="base">
                                        <p:cTn id="271" dur="2000" fill="hold"/>
                                        <p:tgtEl>
                                          <p:spTgt spid="51"/>
                                        </p:tgtEl>
                                        <p:attrNameLst>
                                          <p:attrName>ppt_x</p:attrName>
                                        </p:attrNameLst>
                                      </p:cBhvr>
                                      <p:tavLst>
                                        <p:tav tm="0">
                                          <p:val>
                                            <p:strVal val="1+#ppt_w/2"/>
                                          </p:val>
                                        </p:tav>
                                        <p:tav tm="100000">
                                          <p:val>
                                            <p:strVal val="#ppt_x"/>
                                          </p:val>
                                        </p:tav>
                                      </p:tavLst>
                                    </p:anim>
                                    <p:anim calcmode="lin" valueType="num">
                                      <p:cBhvr additive="base">
                                        <p:cTn id="272" dur="2000" fill="hold"/>
                                        <p:tgtEl>
                                          <p:spTgt spid="51"/>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000" fill="hold"/>
                                        <p:tgtEl>
                                          <p:spTgt spid="51"/>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52"/>
                                        </p:tgtEl>
                                        <p:attrNameLst>
                                          <p:attrName>style.visibility</p:attrName>
                                        </p:attrNameLst>
                                      </p:cBhvr>
                                      <p:to>
                                        <p:strVal val="visible"/>
                                      </p:to>
                                    </p:set>
                                    <p:anim calcmode="lin" valueType="num">
                                      <p:cBhvr additive="base">
                                        <p:cTn id="277" dur="2000" fill="hold"/>
                                        <p:tgtEl>
                                          <p:spTgt spid="52"/>
                                        </p:tgtEl>
                                        <p:attrNameLst>
                                          <p:attrName>ppt_x</p:attrName>
                                        </p:attrNameLst>
                                      </p:cBhvr>
                                      <p:tavLst>
                                        <p:tav tm="0">
                                          <p:val>
                                            <p:strVal val="0-#ppt_w/2"/>
                                          </p:val>
                                        </p:tav>
                                        <p:tav tm="100000">
                                          <p:val>
                                            <p:strVal val="#ppt_x"/>
                                          </p:val>
                                        </p:tav>
                                      </p:tavLst>
                                    </p:anim>
                                    <p:anim calcmode="lin" valueType="num">
                                      <p:cBhvr additive="base">
                                        <p:cTn id="278" dur="2000" fill="hold"/>
                                        <p:tgtEl>
                                          <p:spTgt spid="52"/>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000" fill="hold"/>
                                        <p:tgtEl>
                                          <p:spTgt spid="52"/>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56"/>
                                        </p:tgtEl>
                                        <p:attrNameLst>
                                          <p:attrName>style.visibility</p:attrName>
                                        </p:attrNameLst>
                                      </p:cBhvr>
                                      <p:to>
                                        <p:strVal val="visible"/>
                                      </p:to>
                                    </p:set>
                                    <p:anim calcmode="lin" valueType="num">
                                      <p:cBhvr additive="base">
                                        <p:cTn id="283" dur="2000" fill="hold"/>
                                        <p:tgtEl>
                                          <p:spTgt spid="56"/>
                                        </p:tgtEl>
                                        <p:attrNameLst>
                                          <p:attrName>ppt_x</p:attrName>
                                        </p:attrNameLst>
                                      </p:cBhvr>
                                      <p:tavLst>
                                        <p:tav tm="0">
                                          <p:val>
                                            <p:strVal val="0-#ppt_w/2"/>
                                          </p:val>
                                        </p:tav>
                                        <p:tav tm="100000">
                                          <p:val>
                                            <p:strVal val="#ppt_x"/>
                                          </p:val>
                                        </p:tav>
                                      </p:tavLst>
                                    </p:anim>
                                    <p:anim calcmode="lin" valueType="num">
                                      <p:cBhvr additive="base">
                                        <p:cTn id="284" dur="2000" fill="hold"/>
                                        <p:tgtEl>
                                          <p:spTgt spid="56"/>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000" fill="hold"/>
                                        <p:tgtEl>
                                          <p:spTgt spid="56"/>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7"/>
                                        </p:tgtEl>
                                        <p:attrNameLst>
                                          <p:attrName>style.visibility</p:attrName>
                                        </p:attrNameLst>
                                      </p:cBhvr>
                                      <p:to>
                                        <p:strVal val="visible"/>
                                      </p:to>
                                    </p:set>
                                    <p:anim calcmode="lin" valueType="num">
                                      <p:cBhvr additive="base">
                                        <p:cTn id="289" dur="2000" fill="hold"/>
                                        <p:tgtEl>
                                          <p:spTgt spid="57"/>
                                        </p:tgtEl>
                                        <p:attrNameLst>
                                          <p:attrName>ppt_x</p:attrName>
                                        </p:attrNameLst>
                                      </p:cBhvr>
                                      <p:tavLst>
                                        <p:tav tm="0">
                                          <p:val>
                                            <p:strVal val="0-#ppt_w/2"/>
                                          </p:val>
                                        </p:tav>
                                        <p:tav tm="100000">
                                          <p:val>
                                            <p:strVal val="#ppt_x"/>
                                          </p:val>
                                        </p:tav>
                                      </p:tavLst>
                                    </p:anim>
                                    <p:anim calcmode="lin" valueType="num">
                                      <p:cBhvr additive="base">
                                        <p:cTn id="290" dur="2000" fill="hold"/>
                                        <p:tgtEl>
                                          <p:spTgt spid="57"/>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000" fill="hold"/>
                                        <p:tgtEl>
                                          <p:spTgt spid="57"/>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8"/>
                                        </p:tgtEl>
                                        <p:attrNameLst>
                                          <p:attrName>style.visibility</p:attrName>
                                        </p:attrNameLst>
                                      </p:cBhvr>
                                      <p:to>
                                        <p:strVal val="visible"/>
                                      </p:to>
                                    </p:set>
                                    <p:anim calcmode="lin" valueType="num">
                                      <p:cBhvr additive="base">
                                        <p:cTn id="295" dur="2000" fill="hold"/>
                                        <p:tgtEl>
                                          <p:spTgt spid="58"/>
                                        </p:tgtEl>
                                        <p:attrNameLst>
                                          <p:attrName>ppt_x</p:attrName>
                                        </p:attrNameLst>
                                      </p:cBhvr>
                                      <p:tavLst>
                                        <p:tav tm="0">
                                          <p:val>
                                            <p:strVal val="0-#ppt_w/2"/>
                                          </p:val>
                                        </p:tav>
                                        <p:tav tm="100000">
                                          <p:val>
                                            <p:strVal val="#ppt_x"/>
                                          </p:val>
                                        </p:tav>
                                      </p:tavLst>
                                    </p:anim>
                                    <p:anim calcmode="lin" valueType="num">
                                      <p:cBhvr additive="base">
                                        <p:cTn id="296" dur="2000" fill="hold"/>
                                        <p:tgtEl>
                                          <p:spTgt spid="5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000" fill="hold"/>
                                        <p:tgtEl>
                                          <p:spTgt spid="5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9"/>
                                        </p:tgtEl>
                                        <p:attrNameLst>
                                          <p:attrName>style.visibility</p:attrName>
                                        </p:attrNameLst>
                                      </p:cBhvr>
                                      <p:to>
                                        <p:strVal val="visible"/>
                                      </p:to>
                                    </p:set>
                                    <p:anim calcmode="lin" valueType="num">
                                      <p:cBhvr additive="base">
                                        <p:cTn id="301" dur="2000" fill="hold"/>
                                        <p:tgtEl>
                                          <p:spTgt spid="59"/>
                                        </p:tgtEl>
                                        <p:attrNameLst>
                                          <p:attrName>ppt_x</p:attrName>
                                        </p:attrNameLst>
                                      </p:cBhvr>
                                      <p:tavLst>
                                        <p:tav tm="0">
                                          <p:val>
                                            <p:strVal val="0-#ppt_w/2"/>
                                          </p:val>
                                        </p:tav>
                                        <p:tav tm="100000">
                                          <p:val>
                                            <p:strVal val="#ppt_x"/>
                                          </p:val>
                                        </p:tav>
                                      </p:tavLst>
                                    </p:anim>
                                    <p:anim calcmode="lin" valueType="num">
                                      <p:cBhvr additive="base">
                                        <p:cTn id="302" dur="2000" fill="hold"/>
                                        <p:tgtEl>
                                          <p:spTgt spid="59"/>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000" fill="hold"/>
                                        <p:tgtEl>
                                          <p:spTgt spid="59"/>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60"/>
                                        </p:tgtEl>
                                        <p:attrNameLst>
                                          <p:attrName>style.visibility</p:attrName>
                                        </p:attrNameLst>
                                      </p:cBhvr>
                                      <p:to>
                                        <p:strVal val="visible"/>
                                      </p:to>
                                    </p:set>
                                    <p:anim calcmode="lin" valueType="num">
                                      <p:cBhvr additive="base">
                                        <p:cTn id="307" dur="2000" fill="hold"/>
                                        <p:tgtEl>
                                          <p:spTgt spid="60"/>
                                        </p:tgtEl>
                                        <p:attrNameLst>
                                          <p:attrName>ppt_x</p:attrName>
                                        </p:attrNameLst>
                                      </p:cBhvr>
                                      <p:tavLst>
                                        <p:tav tm="0">
                                          <p:val>
                                            <p:strVal val="0-#ppt_w/2"/>
                                          </p:val>
                                        </p:tav>
                                        <p:tav tm="100000">
                                          <p:val>
                                            <p:strVal val="#ppt_x"/>
                                          </p:val>
                                        </p:tav>
                                      </p:tavLst>
                                    </p:anim>
                                    <p:anim calcmode="lin" valueType="num">
                                      <p:cBhvr additive="base">
                                        <p:cTn id="308" dur="2000" fill="hold"/>
                                        <p:tgtEl>
                                          <p:spTgt spid="60"/>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000" fill="hold"/>
                                        <p:tgtEl>
                                          <p:spTgt spid="60"/>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61"/>
                                        </p:tgtEl>
                                        <p:attrNameLst>
                                          <p:attrName>style.visibility</p:attrName>
                                        </p:attrNameLst>
                                      </p:cBhvr>
                                      <p:to>
                                        <p:strVal val="visible"/>
                                      </p:to>
                                    </p:set>
                                    <p:anim calcmode="lin" valueType="num">
                                      <p:cBhvr additive="base">
                                        <p:cTn id="313" dur="2000" fill="hold"/>
                                        <p:tgtEl>
                                          <p:spTgt spid="61"/>
                                        </p:tgtEl>
                                        <p:attrNameLst>
                                          <p:attrName>ppt_x</p:attrName>
                                        </p:attrNameLst>
                                      </p:cBhvr>
                                      <p:tavLst>
                                        <p:tav tm="0">
                                          <p:val>
                                            <p:strVal val="0-#ppt_w/2"/>
                                          </p:val>
                                        </p:tav>
                                        <p:tav tm="100000">
                                          <p:val>
                                            <p:strVal val="#ppt_x"/>
                                          </p:val>
                                        </p:tav>
                                      </p:tavLst>
                                    </p:anim>
                                    <p:anim calcmode="lin" valueType="num">
                                      <p:cBhvr additive="base">
                                        <p:cTn id="314" dur="2000" fill="hold"/>
                                        <p:tgtEl>
                                          <p:spTgt spid="61"/>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000" fill="hold"/>
                                        <p:tgtEl>
                                          <p:spTgt spid="61"/>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62"/>
                                        </p:tgtEl>
                                        <p:attrNameLst>
                                          <p:attrName>style.visibility</p:attrName>
                                        </p:attrNameLst>
                                      </p:cBhvr>
                                      <p:to>
                                        <p:strVal val="visible"/>
                                      </p:to>
                                    </p:set>
                                    <p:anim calcmode="lin" valueType="num">
                                      <p:cBhvr additive="base">
                                        <p:cTn id="319" dur="2000" fill="hold"/>
                                        <p:tgtEl>
                                          <p:spTgt spid="62"/>
                                        </p:tgtEl>
                                        <p:attrNameLst>
                                          <p:attrName>ppt_x</p:attrName>
                                        </p:attrNameLst>
                                      </p:cBhvr>
                                      <p:tavLst>
                                        <p:tav tm="0">
                                          <p:val>
                                            <p:strVal val="0-#ppt_w/2"/>
                                          </p:val>
                                        </p:tav>
                                        <p:tav tm="100000">
                                          <p:val>
                                            <p:strVal val="#ppt_x"/>
                                          </p:val>
                                        </p:tav>
                                      </p:tavLst>
                                    </p:anim>
                                    <p:anim calcmode="lin" valueType="num">
                                      <p:cBhvr additive="base">
                                        <p:cTn id="320" dur="2000" fill="hold"/>
                                        <p:tgtEl>
                                          <p:spTgt spid="62"/>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000" fill="hold"/>
                                        <p:tgtEl>
                                          <p:spTgt spid="62"/>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63"/>
                                        </p:tgtEl>
                                        <p:attrNameLst>
                                          <p:attrName>style.visibility</p:attrName>
                                        </p:attrNameLst>
                                      </p:cBhvr>
                                      <p:to>
                                        <p:strVal val="visible"/>
                                      </p:to>
                                    </p:set>
                                    <p:anim calcmode="lin" valueType="num">
                                      <p:cBhvr additive="base">
                                        <p:cTn id="325" dur="2000" fill="hold"/>
                                        <p:tgtEl>
                                          <p:spTgt spid="63"/>
                                        </p:tgtEl>
                                        <p:attrNameLst>
                                          <p:attrName>ppt_x</p:attrName>
                                        </p:attrNameLst>
                                      </p:cBhvr>
                                      <p:tavLst>
                                        <p:tav tm="0">
                                          <p:val>
                                            <p:strVal val="0-#ppt_w/2"/>
                                          </p:val>
                                        </p:tav>
                                        <p:tav tm="100000">
                                          <p:val>
                                            <p:strVal val="#ppt_x"/>
                                          </p:val>
                                        </p:tav>
                                      </p:tavLst>
                                    </p:anim>
                                    <p:anim calcmode="lin" valueType="num">
                                      <p:cBhvr additive="base">
                                        <p:cTn id="326" dur="2000" fill="hold"/>
                                        <p:tgtEl>
                                          <p:spTgt spid="63"/>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000" fill="hold"/>
                                        <p:tgtEl>
                                          <p:spTgt spid="63"/>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64"/>
                                        </p:tgtEl>
                                        <p:attrNameLst>
                                          <p:attrName>style.visibility</p:attrName>
                                        </p:attrNameLst>
                                      </p:cBhvr>
                                      <p:to>
                                        <p:strVal val="visible"/>
                                      </p:to>
                                    </p:set>
                                    <p:anim calcmode="lin" valueType="num">
                                      <p:cBhvr additive="base">
                                        <p:cTn id="331" dur="2000" fill="hold"/>
                                        <p:tgtEl>
                                          <p:spTgt spid="64"/>
                                        </p:tgtEl>
                                        <p:attrNameLst>
                                          <p:attrName>ppt_x</p:attrName>
                                        </p:attrNameLst>
                                      </p:cBhvr>
                                      <p:tavLst>
                                        <p:tav tm="0">
                                          <p:val>
                                            <p:strVal val="0-#ppt_w/2"/>
                                          </p:val>
                                        </p:tav>
                                        <p:tav tm="100000">
                                          <p:val>
                                            <p:strVal val="#ppt_x"/>
                                          </p:val>
                                        </p:tav>
                                      </p:tavLst>
                                    </p:anim>
                                    <p:anim calcmode="lin" valueType="num">
                                      <p:cBhvr additive="base">
                                        <p:cTn id="332" dur="2000" fill="hold"/>
                                        <p:tgtEl>
                                          <p:spTgt spid="64"/>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000" fill="hold"/>
                                        <p:tgtEl>
                                          <p:spTgt spid="64"/>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65"/>
                                        </p:tgtEl>
                                        <p:attrNameLst>
                                          <p:attrName>style.visibility</p:attrName>
                                        </p:attrNameLst>
                                      </p:cBhvr>
                                      <p:to>
                                        <p:strVal val="visible"/>
                                      </p:to>
                                    </p:set>
                                    <p:anim calcmode="lin" valueType="num">
                                      <p:cBhvr additive="base">
                                        <p:cTn id="337" dur="2000" fill="hold"/>
                                        <p:tgtEl>
                                          <p:spTgt spid="65"/>
                                        </p:tgtEl>
                                        <p:attrNameLst>
                                          <p:attrName>ppt_x</p:attrName>
                                        </p:attrNameLst>
                                      </p:cBhvr>
                                      <p:tavLst>
                                        <p:tav tm="0">
                                          <p:val>
                                            <p:strVal val="0-#ppt_w/2"/>
                                          </p:val>
                                        </p:tav>
                                        <p:tav tm="100000">
                                          <p:val>
                                            <p:strVal val="#ppt_x"/>
                                          </p:val>
                                        </p:tav>
                                      </p:tavLst>
                                    </p:anim>
                                    <p:anim calcmode="lin" valueType="num">
                                      <p:cBhvr additive="base">
                                        <p:cTn id="338" dur="2000" fill="hold"/>
                                        <p:tgtEl>
                                          <p:spTgt spid="6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000" fill="hold"/>
                                        <p:tgtEl>
                                          <p:spTgt spid="6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6"/>
                                        </p:tgtEl>
                                        <p:attrNameLst>
                                          <p:attrName>style.visibility</p:attrName>
                                        </p:attrNameLst>
                                      </p:cBhvr>
                                      <p:to>
                                        <p:strVal val="visible"/>
                                      </p:to>
                                    </p:set>
                                    <p:anim calcmode="lin" valueType="num">
                                      <p:cBhvr additive="base">
                                        <p:cTn id="343" dur="2000" fill="hold"/>
                                        <p:tgtEl>
                                          <p:spTgt spid="66"/>
                                        </p:tgtEl>
                                        <p:attrNameLst>
                                          <p:attrName>ppt_x</p:attrName>
                                        </p:attrNameLst>
                                      </p:cBhvr>
                                      <p:tavLst>
                                        <p:tav tm="0">
                                          <p:val>
                                            <p:strVal val="0-#ppt_w/2"/>
                                          </p:val>
                                        </p:tav>
                                        <p:tav tm="100000">
                                          <p:val>
                                            <p:strVal val="#ppt_x"/>
                                          </p:val>
                                        </p:tav>
                                      </p:tavLst>
                                    </p:anim>
                                    <p:anim calcmode="lin" valueType="num">
                                      <p:cBhvr additive="base">
                                        <p:cTn id="344" dur="2000" fill="hold"/>
                                        <p:tgtEl>
                                          <p:spTgt spid="66"/>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000" fill="hold"/>
                                        <p:tgtEl>
                                          <p:spTgt spid="66"/>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7"/>
                                        </p:tgtEl>
                                        <p:attrNameLst>
                                          <p:attrName>style.visibility</p:attrName>
                                        </p:attrNameLst>
                                      </p:cBhvr>
                                      <p:to>
                                        <p:strVal val="visible"/>
                                      </p:to>
                                    </p:set>
                                    <p:anim calcmode="lin" valueType="num">
                                      <p:cBhvr additive="base">
                                        <p:cTn id="349" dur="2000" fill="hold"/>
                                        <p:tgtEl>
                                          <p:spTgt spid="67"/>
                                        </p:tgtEl>
                                        <p:attrNameLst>
                                          <p:attrName>ppt_x</p:attrName>
                                        </p:attrNameLst>
                                      </p:cBhvr>
                                      <p:tavLst>
                                        <p:tav tm="0">
                                          <p:val>
                                            <p:strVal val="0-#ppt_w/2"/>
                                          </p:val>
                                        </p:tav>
                                        <p:tav tm="100000">
                                          <p:val>
                                            <p:strVal val="#ppt_x"/>
                                          </p:val>
                                        </p:tav>
                                      </p:tavLst>
                                    </p:anim>
                                    <p:anim calcmode="lin" valueType="num">
                                      <p:cBhvr additive="base">
                                        <p:cTn id="350" dur="2000" fill="hold"/>
                                        <p:tgtEl>
                                          <p:spTgt spid="67"/>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000" fill="hold"/>
                                        <p:tgtEl>
                                          <p:spTgt spid="67"/>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8"/>
                                        </p:tgtEl>
                                        <p:attrNameLst>
                                          <p:attrName>style.visibility</p:attrName>
                                        </p:attrNameLst>
                                      </p:cBhvr>
                                      <p:to>
                                        <p:strVal val="visible"/>
                                      </p:to>
                                    </p:set>
                                    <p:anim calcmode="lin" valueType="num">
                                      <p:cBhvr additive="base">
                                        <p:cTn id="355" dur="2000" fill="hold"/>
                                        <p:tgtEl>
                                          <p:spTgt spid="68"/>
                                        </p:tgtEl>
                                        <p:attrNameLst>
                                          <p:attrName>ppt_x</p:attrName>
                                        </p:attrNameLst>
                                      </p:cBhvr>
                                      <p:tavLst>
                                        <p:tav tm="0">
                                          <p:val>
                                            <p:strVal val="0-#ppt_w/2"/>
                                          </p:val>
                                        </p:tav>
                                        <p:tav tm="100000">
                                          <p:val>
                                            <p:strVal val="#ppt_x"/>
                                          </p:val>
                                        </p:tav>
                                      </p:tavLst>
                                    </p:anim>
                                    <p:anim calcmode="lin" valueType="num">
                                      <p:cBhvr additive="base">
                                        <p:cTn id="356" dur="2000" fill="hold"/>
                                        <p:tgtEl>
                                          <p:spTgt spid="68"/>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000" fill="hold"/>
                                        <p:tgtEl>
                                          <p:spTgt spid="68"/>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9"/>
                                        </p:tgtEl>
                                        <p:attrNameLst>
                                          <p:attrName>style.visibility</p:attrName>
                                        </p:attrNameLst>
                                      </p:cBhvr>
                                      <p:to>
                                        <p:strVal val="visible"/>
                                      </p:to>
                                    </p:set>
                                    <p:anim calcmode="lin" valueType="num">
                                      <p:cBhvr additive="base">
                                        <p:cTn id="361" dur="2000" fill="hold"/>
                                        <p:tgtEl>
                                          <p:spTgt spid="69"/>
                                        </p:tgtEl>
                                        <p:attrNameLst>
                                          <p:attrName>ppt_x</p:attrName>
                                        </p:attrNameLst>
                                      </p:cBhvr>
                                      <p:tavLst>
                                        <p:tav tm="0">
                                          <p:val>
                                            <p:strVal val="0-#ppt_w/2"/>
                                          </p:val>
                                        </p:tav>
                                        <p:tav tm="100000">
                                          <p:val>
                                            <p:strVal val="#ppt_x"/>
                                          </p:val>
                                        </p:tav>
                                      </p:tavLst>
                                    </p:anim>
                                    <p:anim calcmode="lin" valueType="num">
                                      <p:cBhvr additive="base">
                                        <p:cTn id="362" dur="2000" fill="hold"/>
                                        <p:tgtEl>
                                          <p:spTgt spid="69"/>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000" fill="hold"/>
                                        <p:tgtEl>
                                          <p:spTgt spid="69"/>
                                        </p:tgtEl>
                                        <p:attrNameLst>
                                          <p:attrName>r</p:attrName>
                                        </p:attrNameLst>
                                      </p:cBhvr>
                                    </p:animRot>
                                  </p:childTnLst>
                                </p:cTn>
                              </p:par>
                              <p:par>
                                <p:cTn id="365" presetID="2" presetClass="entr" presetSubtype="2" fill="hold" grpId="0" nodeType="withEffect">
                                  <p:stCondLst>
                                    <p:cond delay="0"/>
                                  </p:stCondLst>
                                  <p:childTnLst>
                                    <p:set>
                                      <p:cBhvr>
                                        <p:cTn id="366" dur="1" fill="hold">
                                          <p:stCondLst>
                                            <p:cond delay="0"/>
                                          </p:stCondLst>
                                        </p:cTn>
                                        <p:tgtEl>
                                          <p:spTgt spid="70"/>
                                        </p:tgtEl>
                                        <p:attrNameLst>
                                          <p:attrName>style.visibility</p:attrName>
                                        </p:attrNameLst>
                                      </p:cBhvr>
                                      <p:to>
                                        <p:strVal val="visible"/>
                                      </p:to>
                                    </p:set>
                                    <p:anim calcmode="lin" valueType="num">
                                      <p:cBhvr additive="base">
                                        <p:cTn id="367" dur="2000" fill="hold"/>
                                        <p:tgtEl>
                                          <p:spTgt spid="70"/>
                                        </p:tgtEl>
                                        <p:attrNameLst>
                                          <p:attrName>ppt_x</p:attrName>
                                        </p:attrNameLst>
                                      </p:cBhvr>
                                      <p:tavLst>
                                        <p:tav tm="0">
                                          <p:val>
                                            <p:strVal val="1+#ppt_w/2"/>
                                          </p:val>
                                        </p:tav>
                                        <p:tav tm="100000">
                                          <p:val>
                                            <p:strVal val="#ppt_x"/>
                                          </p:val>
                                        </p:tav>
                                      </p:tavLst>
                                    </p:anim>
                                    <p:anim calcmode="lin" valueType="num">
                                      <p:cBhvr additive="base">
                                        <p:cTn id="368" dur="2000" fill="hold"/>
                                        <p:tgtEl>
                                          <p:spTgt spid="70"/>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000" fill="hold"/>
                                        <p:tgtEl>
                                          <p:spTgt spid="70"/>
                                        </p:tgtEl>
                                        <p:attrNameLst>
                                          <p:attrName>r</p:attrName>
                                        </p:attrNameLst>
                                      </p:cBhvr>
                                    </p:animRot>
                                  </p:childTnLst>
                                </p:cTn>
                              </p:par>
                              <p:par>
                                <p:cTn id="371" presetID="2" presetClass="entr" presetSubtype="2" fill="hold" grpId="0" nodeType="withEffect">
                                  <p:stCondLst>
                                    <p:cond delay="0"/>
                                  </p:stCondLst>
                                  <p:childTnLst>
                                    <p:set>
                                      <p:cBhvr>
                                        <p:cTn id="372" dur="1" fill="hold">
                                          <p:stCondLst>
                                            <p:cond delay="0"/>
                                          </p:stCondLst>
                                        </p:cTn>
                                        <p:tgtEl>
                                          <p:spTgt spid="71"/>
                                        </p:tgtEl>
                                        <p:attrNameLst>
                                          <p:attrName>style.visibility</p:attrName>
                                        </p:attrNameLst>
                                      </p:cBhvr>
                                      <p:to>
                                        <p:strVal val="visible"/>
                                      </p:to>
                                    </p:set>
                                    <p:anim calcmode="lin" valueType="num">
                                      <p:cBhvr additive="base">
                                        <p:cTn id="373" dur="2000" fill="hold"/>
                                        <p:tgtEl>
                                          <p:spTgt spid="71"/>
                                        </p:tgtEl>
                                        <p:attrNameLst>
                                          <p:attrName>ppt_x</p:attrName>
                                        </p:attrNameLst>
                                      </p:cBhvr>
                                      <p:tavLst>
                                        <p:tav tm="0">
                                          <p:val>
                                            <p:strVal val="1+#ppt_w/2"/>
                                          </p:val>
                                        </p:tav>
                                        <p:tav tm="100000">
                                          <p:val>
                                            <p:strVal val="#ppt_x"/>
                                          </p:val>
                                        </p:tav>
                                      </p:tavLst>
                                    </p:anim>
                                    <p:anim calcmode="lin" valueType="num">
                                      <p:cBhvr additive="base">
                                        <p:cTn id="374" dur="2000" fill="hold"/>
                                        <p:tgtEl>
                                          <p:spTgt spid="71"/>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000" fill="hold"/>
                                        <p:tgtEl>
                                          <p:spTgt spid="71"/>
                                        </p:tgtEl>
                                        <p:attrNameLst>
                                          <p:attrName>r</p:attrName>
                                        </p:attrNameLst>
                                      </p:cBhvr>
                                    </p:animRot>
                                  </p:childTnLst>
                                </p:cTn>
                              </p:par>
                              <p:par>
                                <p:cTn id="377" presetID="2" presetClass="entr" presetSubtype="2" fill="hold" grpId="0" nodeType="withEffect">
                                  <p:stCondLst>
                                    <p:cond delay="0"/>
                                  </p:stCondLst>
                                  <p:childTnLst>
                                    <p:set>
                                      <p:cBhvr>
                                        <p:cTn id="378" dur="1" fill="hold">
                                          <p:stCondLst>
                                            <p:cond delay="0"/>
                                          </p:stCondLst>
                                        </p:cTn>
                                        <p:tgtEl>
                                          <p:spTgt spid="72"/>
                                        </p:tgtEl>
                                        <p:attrNameLst>
                                          <p:attrName>style.visibility</p:attrName>
                                        </p:attrNameLst>
                                      </p:cBhvr>
                                      <p:to>
                                        <p:strVal val="visible"/>
                                      </p:to>
                                    </p:set>
                                    <p:anim calcmode="lin" valueType="num">
                                      <p:cBhvr additive="base">
                                        <p:cTn id="379" dur="2000" fill="hold"/>
                                        <p:tgtEl>
                                          <p:spTgt spid="72"/>
                                        </p:tgtEl>
                                        <p:attrNameLst>
                                          <p:attrName>ppt_x</p:attrName>
                                        </p:attrNameLst>
                                      </p:cBhvr>
                                      <p:tavLst>
                                        <p:tav tm="0">
                                          <p:val>
                                            <p:strVal val="1+#ppt_w/2"/>
                                          </p:val>
                                        </p:tav>
                                        <p:tav tm="100000">
                                          <p:val>
                                            <p:strVal val="#ppt_x"/>
                                          </p:val>
                                        </p:tav>
                                      </p:tavLst>
                                    </p:anim>
                                    <p:anim calcmode="lin" valueType="num">
                                      <p:cBhvr additive="base">
                                        <p:cTn id="380" dur="2000" fill="hold"/>
                                        <p:tgtEl>
                                          <p:spTgt spid="72"/>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000" fill="hold"/>
                                        <p:tgtEl>
                                          <p:spTgt spid="72"/>
                                        </p:tgtEl>
                                        <p:attrNameLst>
                                          <p:attrName>r</p:attrName>
                                        </p:attrNameLst>
                                      </p:cBhvr>
                                    </p:animRot>
                                  </p:childTnLst>
                                </p:cTn>
                              </p:par>
                              <p:par>
                                <p:cTn id="383" presetID="2" presetClass="entr" presetSubtype="2" fill="hold" grpId="0" nodeType="withEffect">
                                  <p:stCondLst>
                                    <p:cond delay="0"/>
                                  </p:stCondLst>
                                  <p:childTnLst>
                                    <p:set>
                                      <p:cBhvr>
                                        <p:cTn id="384" dur="1" fill="hold">
                                          <p:stCondLst>
                                            <p:cond delay="0"/>
                                          </p:stCondLst>
                                        </p:cTn>
                                        <p:tgtEl>
                                          <p:spTgt spid="73"/>
                                        </p:tgtEl>
                                        <p:attrNameLst>
                                          <p:attrName>style.visibility</p:attrName>
                                        </p:attrNameLst>
                                      </p:cBhvr>
                                      <p:to>
                                        <p:strVal val="visible"/>
                                      </p:to>
                                    </p:set>
                                    <p:anim calcmode="lin" valueType="num">
                                      <p:cBhvr additive="base">
                                        <p:cTn id="385" dur="2000" fill="hold"/>
                                        <p:tgtEl>
                                          <p:spTgt spid="73"/>
                                        </p:tgtEl>
                                        <p:attrNameLst>
                                          <p:attrName>ppt_x</p:attrName>
                                        </p:attrNameLst>
                                      </p:cBhvr>
                                      <p:tavLst>
                                        <p:tav tm="0">
                                          <p:val>
                                            <p:strVal val="1+#ppt_w/2"/>
                                          </p:val>
                                        </p:tav>
                                        <p:tav tm="100000">
                                          <p:val>
                                            <p:strVal val="#ppt_x"/>
                                          </p:val>
                                        </p:tav>
                                      </p:tavLst>
                                    </p:anim>
                                    <p:anim calcmode="lin" valueType="num">
                                      <p:cBhvr additive="base">
                                        <p:cTn id="386" dur="2000" fill="hold"/>
                                        <p:tgtEl>
                                          <p:spTgt spid="73"/>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000" fill="hold"/>
                                        <p:tgtEl>
                                          <p:spTgt spid="73"/>
                                        </p:tgtEl>
                                        <p:attrNameLst>
                                          <p:attrName>r</p:attrName>
                                        </p:attrNameLst>
                                      </p:cBhvr>
                                    </p:animRot>
                                  </p:childTnLst>
                                </p:cTn>
                              </p:par>
                              <p:par>
                                <p:cTn id="389" presetID="2" presetClass="entr" presetSubtype="2" fill="hold" grpId="0" nodeType="withEffect">
                                  <p:stCondLst>
                                    <p:cond delay="0"/>
                                  </p:stCondLst>
                                  <p:childTnLst>
                                    <p:set>
                                      <p:cBhvr>
                                        <p:cTn id="390" dur="1" fill="hold">
                                          <p:stCondLst>
                                            <p:cond delay="0"/>
                                          </p:stCondLst>
                                        </p:cTn>
                                        <p:tgtEl>
                                          <p:spTgt spid="74"/>
                                        </p:tgtEl>
                                        <p:attrNameLst>
                                          <p:attrName>style.visibility</p:attrName>
                                        </p:attrNameLst>
                                      </p:cBhvr>
                                      <p:to>
                                        <p:strVal val="visible"/>
                                      </p:to>
                                    </p:set>
                                    <p:anim calcmode="lin" valueType="num">
                                      <p:cBhvr additive="base">
                                        <p:cTn id="391" dur="2000" fill="hold"/>
                                        <p:tgtEl>
                                          <p:spTgt spid="74"/>
                                        </p:tgtEl>
                                        <p:attrNameLst>
                                          <p:attrName>ppt_x</p:attrName>
                                        </p:attrNameLst>
                                      </p:cBhvr>
                                      <p:tavLst>
                                        <p:tav tm="0">
                                          <p:val>
                                            <p:strVal val="1+#ppt_w/2"/>
                                          </p:val>
                                        </p:tav>
                                        <p:tav tm="100000">
                                          <p:val>
                                            <p:strVal val="#ppt_x"/>
                                          </p:val>
                                        </p:tav>
                                      </p:tavLst>
                                    </p:anim>
                                    <p:anim calcmode="lin" valueType="num">
                                      <p:cBhvr additive="base">
                                        <p:cTn id="392" dur="2000" fill="hold"/>
                                        <p:tgtEl>
                                          <p:spTgt spid="74"/>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000" fill="hold"/>
                                        <p:tgtEl>
                                          <p:spTgt spid="74"/>
                                        </p:tgtEl>
                                        <p:attrNameLst>
                                          <p:attrName>r</p:attrName>
                                        </p:attrNameLst>
                                      </p:cBhvr>
                                    </p:animRot>
                                  </p:childTnLst>
                                </p:cTn>
                              </p:par>
                              <p:par>
                                <p:cTn id="395" presetID="2" presetClass="entr" presetSubtype="2" fill="hold" grpId="0" nodeType="withEffect">
                                  <p:stCondLst>
                                    <p:cond delay="0"/>
                                  </p:stCondLst>
                                  <p:childTnLst>
                                    <p:set>
                                      <p:cBhvr>
                                        <p:cTn id="396" dur="1" fill="hold">
                                          <p:stCondLst>
                                            <p:cond delay="0"/>
                                          </p:stCondLst>
                                        </p:cTn>
                                        <p:tgtEl>
                                          <p:spTgt spid="75"/>
                                        </p:tgtEl>
                                        <p:attrNameLst>
                                          <p:attrName>style.visibility</p:attrName>
                                        </p:attrNameLst>
                                      </p:cBhvr>
                                      <p:to>
                                        <p:strVal val="visible"/>
                                      </p:to>
                                    </p:set>
                                    <p:anim calcmode="lin" valueType="num">
                                      <p:cBhvr additive="base">
                                        <p:cTn id="397" dur="2000" fill="hold"/>
                                        <p:tgtEl>
                                          <p:spTgt spid="75"/>
                                        </p:tgtEl>
                                        <p:attrNameLst>
                                          <p:attrName>ppt_x</p:attrName>
                                        </p:attrNameLst>
                                      </p:cBhvr>
                                      <p:tavLst>
                                        <p:tav tm="0">
                                          <p:val>
                                            <p:strVal val="1+#ppt_w/2"/>
                                          </p:val>
                                        </p:tav>
                                        <p:tav tm="100000">
                                          <p:val>
                                            <p:strVal val="#ppt_x"/>
                                          </p:val>
                                        </p:tav>
                                      </p:tavLst>
                                    </p:anim>
                                    <p:anim calcmode="lin" valueType="num">
                                      <p:cBhvr additive="base">
                                        <p:cTn id="398" dur="2000" fill="hold"/>
                                        <p:tgtEl>
                                          <p:spTgt spid="75"/>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000" fill="hold"/>
                                        <p:tgtEl>
                                          <p:spTgt spid="75"/>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76"/>
                                        </p:tgtEl>
                                        <p:attrNameLst>
                                          <p:attrName>style.visibility</p:attrName>
                                        </p:attrNameLst>
                                      </p:cBhvr>
                                      <p:to>
                                        <p:strVal val="visible"/>
                                      </p:to>
                                    </p:set>
                                    <p:anim calcmode="lin" valueType="num">
                                      <p:cBhvr additive="base">
                                        <p:cTn id="403" dur="2000" fill="hold"/>
                                        <p:tgtEl>
                                          <p:spTgt spid="76"/>
                                        </p:tgtEl>
                                        <p:attrNameLst>
                                          <p:attrName>ppt_x</p:attrName>
                                        </p:attrNameLst>
                                      </p:cBhvr>
                                      <p:tavLst>
                                        <p:tav tm="0">
                                          <p:val>
                                            <p:strVal val="1+#ppt_w/2"/>
                                          </p:val>
                                        </p:tav>
                                        <p:tav tm="100000">
                                          <p:val>
                                            <p:strVal val="#ppt_x"/>
                                          </p:val>
                                        </p:tav>
                                      </p:tavLst>
                                    </p:anim>
                                    <p:anim calcmode="lin" valueType="num">
                                      <p:cBhvr additive="base">
                                        <p:cTn id="404" dur="2000" fill="hold"/>
                                        <p:tgtEl>
                                          <p:spTgt spid="76"/>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000" fill="hold"/>
                                        <p:tgtEl>
                                          <p:spTgt spid="76"/>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000" fill="hold"/>
                                        <p:tgtEl>
                                          <p:spTgt spid="77"/>
                                        </p:tgtEl>
                                        <p:attrNameLst>
                                          <p:attrName>ppt_x</p:attrName>
                                        </p:attrNameLst>
                                      </p:cBhvr>
                                      <p:tavLst>
                                        <p:tav tm="0">
                                          <p:val>
                                            <p:strVal val="1+#ppt_w/2"/>
                                          </p:val>
                                        </p:tav>
                                        <p:tav tm="100000">
                                          <p:val>
                                            <p:strVal val="#ppt_x"/>
                                          </p:val>
                                        </p:tav>
                                      </p:tavLst>
                                    </p:anim>
                                    <p:anim calcmode="lin" valueType="num">
                                      <p:cBhvr additive="base">
                                        <p:cTn id="410" dur="2000" fill="hold"/>
                                        <p:tgtEl>
                                          <p:spTgt spid="77"/>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000" fill="hold"/>
                                        <p:tgtEl>
                                          <p:spTgt spid="77"/>
                                        </p:tgtEl>
                                        <p:attrNameLst>
                                          <p:attrName>r</p:attrName>
                                        </p:attrNameLst>
                                      </p:cBhvr>
                                    </p:animRot>
                                  </p:childTnLst>
                                </p:cTn>
                              </p:par>
                              <p:par>
                                <p:cTn id="413" presetID="2" presetClass="entr" presetSubtype="2" fill="hold" grpId="0" nodeType="withEffect">
                                  <p:stCondLst>
                                    <p:cond delay="0"/>
                                  </p:stCondLst>
                                  <p:childTnLst>
                                    <p:set>
                                      <p:cBhvr>
                                        <p:cTn id="414" dur="1" fill="hold">
                                          <p:stCondLst>
                                            <p:cond delay="0"/>
                                          </p:stCondLst>
                                        </p:cTn>
                                        <p:tgtEl>
                                          <p:spTgt spid="78"/>
                                        </p:tgtEl>
                                        <p:attrNameLst>
                                          <p:attrName>style.visibility</p:attrName>
                                        </p:attrNameLst>
                                      </p:cBhvr>
                                      <p:to>
                                        <p:strVal val="visible"/>
                                      </p:to>
                                    </p:set>
                                    <p:anim calcmode="lin" valueType="num">
                                      <p:cBhvr additive="base">
                                        <p:cTn id="415" dur="2000" fill="hold"/>
                                        <p:tgtEl>
                                          <p:spTgt spid="78"/>
                                        </p:tgtEl>
                                        <p:attrNameLst>
                                          <p:attrName>ppt_x</p:attrName>
                                        </p:attrNameLst>
                                      </p:cBhvr>
                                      <p:tavLst>
                                        <p:tav tm="0">
                                          <p:val>
                                            <p:strVal val="1+#ppt_w/2"/>
                                          </p:val>
                                        </p:tav>
                                        <p:tav tm="100000">
                                          <p:val>
                                            <p:strVal val="#ppt_x"/>
                                          </p:val>
                                        </p:tav>
                                      </p:tavLst>
                                    </p:anim>
                                    <p:anim calcmode="lin" valueType="num">
                                      <p:cBhvr additive="base">
                                        <p:cTn id="416" dur="2000" fill="hold"/>
                                        <p:tgtEl>
                                          <p:spTgt spid="78"/>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000" fill="hold"/>
                                        <p:tgtEl>
                                          <p:spTgt spid="78"/>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79"/>
                                        </p:tgtEl>
                                        <p:attrNameLst>
                                          <p:attrName>style.visibility</p:attrName>
                                        </p:attrNameLst>
                                      </p:cBhvr>
                                      <p:to>
                                        <p:strVal val="visible"/>
                                      </p:to>
                                    </p:set>
                                    <p:anim calcmode="lin" valueType="num">
                                      <p:cBhvr additive="base">
                                        <p:cTn id="421" dur="2000" fill="hold"/>
                                        <p:tgtEl>
                                          <p:spTgt spid="79"/>
                                        </p:tgtEl>
                                        <p:attrNameLst>
                                          <p:attrName>ppt_x</p:attrName>
                                        </p:attrNameLst>
                                      </p:cBhvr>
                                      <p:tavLst>
                                        <p:tav tm="0">
                                          <p:val>
                                            <p:strVal val="1+#ppt_w/2"/>
                                          </p:val>
                                        </p:tav>
                                        <p:tav tm="100000">
                                          <p:val>
                                            <p:strVal val="#ppt_x"/>
                                          </p:val>
                                        </p:tav>
                                      </p:tavLst>
                                    </p:anim>
                                    <p:anim calcmode="lin" valueType="num">
                                      <p:cBhvr additive="base">
                                        <p:cTn id="422" dur="2000" fill="hold"/>
                                        <p:tgtEl>
                                          <p:spTgt spid="7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000" fill="hold"/>
                                        <p:tgtEl>
                                          <p:spTgt spid="79"/>
                                        </p:tgtEl>
                                        <p:attrNameLst>
                                          <p:attrName>r</p:attrName>
                                        </p:attrNameLst>
                                      </p:cBhvr>
                                    </p:animRot>
                                  </p:childTnLst>
                                </p:cTn>
                              </p:par>
                              <p:par>
                                <p:cTn id="425" presetID="2" presetClass="entr" presetSubtype="2" fill="hold" grpId="0" nodeType="withEffect">
                                  <p:stCondLst>
                                    <p:cond delay="0"/>
                                  </p:stCondLst>
                                  <p:childTnLst>
                                    <p:set>
                                      <p:cBhvr>
                                        <p:cTn id="426" dur="1" fill="hold">
                                          <p:stCondLst>
                                            <p:cond delay="0"/>
                                          </p:stCondLst>
                                        </p:cTn>
                                        <p:tgtEl>
                                          <p:spTgt spid="80"/>
                                        </p:tgtEl>
                                        <p:attrNameLst>
                                          <p:attrName>style.visibility</p:attrName>
                                        </p:attrNameLst>
                                      </p:cBhvr>
                                      <p:to>
                                        <p:strVal val="visible"/>
                                      </p:to>
                                    </p:set>
                                    <p:anim calcmode="lin" valueType="num">
                                      <p:cBhvr additive="base">
                                        <p:cTn id="427" dur="2000" fill="hold"/>
                                        <p:tgtEl>
                                          <p:spTgt spid="80"/>
                                        </p:tgtEl>
                                        <p:attrNameLst>
                                          <p:attrName>ppt_x</p:attrName>
                                        </p:attrNameLst>
                                      </p:cBhvr>
                                      <p:tavLst>
                                        <p:tav tm="0">
                                          <p:val>
                                            <p:strVal val="1+#ppt_w/2"/>
                                          </p:val>
                                        </p:tav>
                                        <p:tav tm="100000">
                                          <p:val>
                                            <p:strVal val="#ppt_x"/>
                                          </p:val>
                                        </p:tav>
                                      </p:tavLst>
                                    </p:anim>
                                    <p:anim calcmode="lin" valueType="num">
                                      <p:cBhvr additive="base">
                                        <p:cTn id="428" dur="2000" fill="hold"/>
                                        <p:tgtEl>
                                          <p:spTgt spid="80"/>
                                        </p:tgtEl>
                                        <p:attrNameLst>
                                          <p:attrName>ppt_y</p:attrName>
                                        </p:attrNameLst>
                                      </p:cBhvr>
                                      <p:tavLst>
                                        <p:tav tm="0">
                                          <p:val>
                                            <p:strVal val="#ppt_y"/>
                                          </p:val>
                                        </p:tav>
                                        <p:tav tm="100000">
                                          <p:val>
                                            <p:strVal val="#ppt_y"/>
                                          </p:val>
                                        </p:tav>
                                      </p:tavLst>
                                    </p:anim>
                                  </p:childTnLst>
                                </p:cTn>
                              </p:par>
                              <p:par>
                                <p:cTn id="429" presetID="8" presetClass="emph" presetSubtype="0" fill="hold" grpId="1" nodeType="withEffect">
                                  <p:stCondLst>
                                    <p:cond delay="0"/>
                                  </p:stCondLst>
                                  <p:childTnLst>
                                    <p:animRot by="-21600000">
                                      <p:cBhvr>
                                        <p:cTn id="430" dur="2000" fill="hold"/>
                                        <p:tgtEl>
                                          <p:spTgt spid="80"/>
                                        </p:tgtEl>
                                        <p:attrNameLst>
                                          <p:attrName>r</p:attrName>
                                        </p:attrNameLst>
                                      </p:cBhvr>
                                    </p:animRot>
                                  </p:childTnLst>
                                </p:cTn>
                              </p:par>
                              <p:par>
                                <p:cTn id="431" presetID="2" presetClass="entr" presetSubtype="2" fill="hold" grpId="0" nodeType="withEffect">
                                  <p:stCondLst>
                                    <p:cond delay="0"/>
                                  </p:stCondLst>
                                  <p:childTnLst>
                                    <p:set>
                                      <p:cBhvr>
                                        <p:cTn id="432" dur="1" fill="hold">
                                          <p:stCondLst>
                                            <p:cond delay="0"/>
                                          </p:stCondLst>
                                        </p:cTn>
                                        <p:tgtEl>
                                          <p:spTgt spid="81"/>
                                        </p:tgtEl>
                                        <p:attrNameLst>
                                          <p:attrName>style.visibility</p:attrName>
                                        </p:attrNameLst>
                                      </p:cBhvr>
                                      <p:to>
                                        <p:strVal val="visible"/>
                                      </p:to>
                                    </p:set>
                                    <p:anim calcmode="lin" valueType="num">
                                      <p:cBhvr additive="base">
                                        <p:cTn id="433" dur="2000" fill="hold"/>
                                        <p:tgtEl>
                                          <p:spTgt spid="81"/>
                                        </p:tgtEl>
                                        <p:attrNameLst>
                                          <p:attrName>ppt_x</p:attrName>
                                        </p:attrNameLst>
                                      </p:cBhvr>
                                      <p:tavLst>
                                        <p:tav tm="0">
                                          <p:val>
                                            <p:strVal val="1+#ppt_w/2"/>
                                          </p:val>
                                        </p:tav>
                                        <p:tav tm="100000">
                                          <p:val>
                                            <p:strVal val="#ppt_x"/>
                                          </p:val>
                                        </p:tav>
                                      </p:tavLst>
                                    </p:anim>
                                    <p:anim calcmode="lin" valueType="num">
                                      <p:cBhvr additive="base">
                                        <p:cTn id="434" dur="2000" fill="hold"/>
                                        <p:tgtEl>
                                          <p:spTgt spid="81"/>
                                        </p:tgtEl>
                                        <p:attrNameLst>
                                          <p:attrName>ppt_y</p:attrName>
                                        </p:attrNameLst>
                                      </p:cBhvr>
                                      <p:tavLst>
                                        <p:tav tm="0">
                                          <p:val>
                                            <p:strVal val="#ppt_y"/>
                                          </p:val>
                                        </p:tav>
                                        <p:tav tm="100000">
                                          <p:val>
                                            <p:strVal val="#ppt_y"/>
                                          </p:val>
                                        </p:tav>
                                      </p:tavLst>
                                    </p:anim>
                                  </p:childTnLst>
                                </p:cTn>
                              </p:par>
                              <p:par>
                                <p:cTn id="435" presetID="8" presetClass="emph" presetSubtype="0" fill="hold" grpId="1" nodeType="withEffect">
                                  <p:stCondLst>
                                    <p:cond delay="0"/>
                                  </p:stCondLst>
                                  <p:childTnLst>
                                    <p:animRot by="-21600000">
                                      <p:cBhvr>
                                        <p:cTn id="436" dur="2000" fill="hold"/>
                                        <p:tgtEl>
                                          <p:spTgt spid="81"/>
                                        </p:tgtEl>
                                        <p:attrNameLst>
                                          <p:attrName>r</p:attrName>
                                        </p:attrNameLst>
                                      </p:cBhvr>
                                    </p:animRot>
                                  </p:childTnLst>
                                </p:cTn>
                              </p:par>
                              <p:par>
                                <p:cTn id="437" presetID="2" presetClass="entr" presetSubtype="2" fill="hold" grpId="0" nodeType="withEffect">
                                  <p:stCondLst>
                                    <p:cond delay="0"/>
                                  </p:stCondLst>
                                  <p:childTnLst>
                                    <p:set>
                                      <p:cBhvr>
                                        <p:cTn id="438" dur="1" fill="hold">
                                          <p:stCondLst>
                                            <p:cond delay="0"/>
                                          </p:stCondLst>
                                        </p:cTn>
                                        <p:tgtEl>
                                          <p:spTgt spid="82"/>
                                        </p:tgtEl>
                                        <p:attrNameLst>
                                          <p:attrName>style.visibility</p:attrName>
                                        </p:attrNameLst>
                                      </p:cBhvr>
                                      <p:to>
                                        <p:strVal val="visible"/>
                                      </p:to>
                                    </p:set>
                                    <p:anim calcmode="lin" valueType="num">
                                      <p:cBhvr additive="base">
                                        <p:cTn id="439" dur="2000" fill="hold"/>
                                        <p:tgtEl>
                                          <p:spTgt spid="82"/>
                                        </p:tgtEl>
                                        <p:attrNameLst>
                                          <p:attrName>ppt_x</p:attrName>
                                        </p:attrNameLst>
                                      </p:cBhvr>
                                      <p:tavLst>
                                        <p:tav tm="0">
                                          <p:val>
                                            <p:strVal val="1+#ppt_w/2"/>
                                          </p:val>
                                        </p:tav>
                                        <p:tav tm="100000">
                                          <p:val>
                                            <p:strVal val="#ppt_x"/>
                                          </p:val>
                                        </p:tav>
                                      </p:tavLst>
                                    </p:anim>
                                    <p:anim calcmode="lin" valueType="num">
                                      <p:cBhvr additive="base">
                                        <p:cTn id="440" dur="2000" fill="hold"/>
                                        <p:tgtEl>
                                          <p:spTgt spid="82"/>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000" fill="hold"/>
                                        <p:tgtEl>
                                          <p:spTgt spid="82"/>
                                        </p:tgtEl>
                                        <p:attrNameLst>
                                          <p:attrName>r</p:attrName>
                                        </p:attrNameLst>
                                      </p:cBhvr>
                                    </p:animRot>
                                  </p:childTnLst>
                                </p:cTn>
                              </p:par>
                              <p:par>
                                <p:cTn id="443" presetID="2" presetClass="entr" presetSubtype="2" fill="hold" grpId="0" nodeType="withEffect">
                                  <p:stCondLst>
                                    <p:cond delay="0"/>
                                  </p:stCondLst>
                                  <p:childTnLst>
                                    <p:set>
                                      <p:cBhvr>
                                        <p:cTn id="444" dur="1" fill="hold">
                                          <p:stCondLst>
                                            <p:cond delay="0"/>
                                          </p:stCondLst>
                                        </p:cTn>
                                        <p:tgtEl>
                                          <p:spTgt spid="83"/>
                                        </p:tgtEl>
                                        <p:attrNameLst>
                                          <p:attrName>style.visibility</p:attrName>
                                        </p:attrNameLst>
                                      </p:cBhvr>
                                      <p:to>
                                        <p:strVal val="visible"/>
                                      </p:to>
                                    </p:set>
                                    <p:anim calcmode="lin" valueType="num">
                                      <p:cBhvr additive="base">
                                        <p:cTn id="445" dur="2000" fill="hold"/>
                                        <p:tgtEl>
                                          <p:spTgt spid="83"/>
                                        </p:tgtEl>
                                        <p:attrNameLst>
                                          <p:attrName>ppt_x</p:attrName>
                                        </p:attrNameLst>
                                      </p:cBhvr>
                                      <p:tavLst>
                                        <p:tav tm="0">
                                          <p:val>
                                            <p:strVal val="1+#ppt_w/2"/>
                                          </p:val>
                                        </p:tav>
                                        <p:tav tm="100000">
                                          <p:val>
                                            <p:strVal val="#ppt_x"/>
                                          </p:val>
                                        </p:tav>
                                      </p:tavLst>
                                    </p:anim>
                                    <p:anim calcmode="lin" valueType="num">
                                      <p:cBhvr additive="base">
                                        <p:cTn id="446" dur="2000" fill="hold"/>
                                        <p:tgtEl>
                                          <p:spTgt spid="83"/>
                                        </p:tgtEl>
                                        <p:attrNameLst>
                                          <p:attrName>ppt_y</p:attrName>
                                        </p:attrNameLst>
                                      </p:cBhvr>
                                      <p:tavLst>
                                        <p:tav tm="0">
                                          <p:val>
                                            <p:strVal val="#ppt_y"/>
                                          </p:val>
                                        </p:tav>
                                        <p:tav tm="100000">
                                          <p:val>
                                            <p:strVal val="#ppt_y"/>
                                          </p:val>
                                        </p:tav>
                                      </p:tavLst>
                                    </p:anim>
                                  </p:childTnLst>
                                </p:cTn>
                              </p:par>
                              <p:par>
                                <p:cTn id="447" presetID="8" presetClass="emph" presetSubtype="0" fill="hold" grpId="1" nodeType="withEffect">
                                  <p:stCondLst>
                                    <p:cond delay="0"/>
                                  </p:stCondLst>
                                  <p:childTnLst>
                                    <p:animRot by="-21600000">
                                      <p:cBhvr>
                                        <p:cTn id="448" dur="2000" fill="hold"/>
                                        <p:tgtEl>
                                          <p:spTgt spid="83"/>
                                        </p:tgtEl>
                                        <p:attrNameLst>
                                          <p:attrName>r</p:attrName>
                                        </p:attrNameLst>
                                      </p:cBhvr>
                                    </p:animRot>
                                  </p:childTnLst>
                                </p:cTn>
                              </p:par>
                              <p:par>
                                <p:cTn id="449" presetID="2" presetClass="entr" presetSubtype="2" fill="hold" grpId="0" nodeType="withEffect">
                                  <p:stCondLst>
                                    <p:cond delay="0"/>
                                  </p:stCondLst>
                                  <p:childTnLst>
                                    <p:set>
                                      <p:cBhvr>
                                        <p:cTn id="450" dur="1" fill="hold">
                                          <p:stCondLst>
                                            <p:cond delay="0"/>
                                          </p:stCondLst>
                                        </p:cTn>
                                        <p:tgtEl>
                                          <p:spTgt spid="84"/>
                                        </p:tgtEl>
                                        <p:attrNameLst>
                                          <p:attrName>style.visibility</p:attrName>
                                        </p:attrNameLst>
                                      </p:cBhvr>
                                      <p:to>
                                        <p:strVal val="visible"/>
                                      </p:to>
                                    </p:set>
                                    <p:anim calcmode="lin" valueType="num">
                                      <p:cBhvr additive="base">
                                        <p:cTn id="451" dur="2000" fill="hold"/>
                                        <p:tgtEl>
                                          <p:spTgt spid="84"/>
                                        </p:tgtEl>
                                        <p:attrNameLst>
                                          <p:attrName>ppt_x</p:attrName>
                                        </p:attrNameLst>
                                      </p:cBhvr>
                                      <p:tavLst>
                                        <p:tav tm="0">
                                          <p:val>
                                            <p:strVal val="1+#ppt_w/2"/>
                                          </p:val>
                                        </p:tav>
                                        <p:tav tm="100000">
                                          <p:val>
                                            <p:strVal val="#ppt_x"/>
                                          </p:val>
                                        </p:tav>
                                      </p:tavLst>
                                    </p:anim>
                                    <p:anim calcmode="lin" valueType="num">
                                      <p:cBhvr additive="base">
                                        <p:cTn id="452" dur="2000" fill="hold"/>
                                        <p:tgtEl>
                                          <p:spTgt spid="84"/>
                                        </p:tgtEl>
                                        <p:attrNameLst>
                                          <p:attrName>ppt_y</p:attrName>
                                        </p:attrNameLst>
                                      </p:cBhvr>
                                      <p:tavLst>
                                        <p:tav tm="0">
                                          <p:val>
                                            <p:strVal val="#ppt_y"/>
                                          </p:val>
                                        </p:tav>
                                        <p:tav tm="100000">
                                          <p:val>
                                            <p:strVal val="#ppt_y"/>
                                          </p:val>
                                        </p:tav>
                                      </p:tavLst>
                                    </p:anim>
                                  </p:childTnLst>
                                </p:cTn>
                              </p:par>
                              <p:par>
                                <p:cTn id="453" presetID="8" presetClass="emph" presetSubtype="0" fill="hold" grpId="1" nodeType="withEffect">
                                  <p:stCondLst>
                                    <p:cond delay="0"/>
                                  </p:stCondLst>
                                  <p:childTnLst>
                                    <p:animRot by="-21600000">
                                      <p:cBhvr>
                                        <p:cTn id="454" dur="2000" fill="hold"/>
                                        <p:tgtEl>
                                          <p:spTgt spid="84"/>
                                        </p:tgtEl>
                                        <p:attrNameLst>
                                          <p:attrName>r</p:attrName>
                                        </p:attrNameLst>
                                      </p:cBhvr>
                                    </p:animRot>
                                  </p:childTnLst>
                                </p:cTn>
                              </p:par>
                              <p:par>
                                <p:cTn id="455" presetID="9" presetClass="emph" presetSubtype="0" grpId="0" nodeType="withEffect">
                                  <p:stCondLst>
                                    <p:cond delay="0"/>
                                  </p:stCondLst>
                                  <p:childTnLst>
                                    <p:set>
                                      <p:cBhvr rctx="PPT">
                                        <p:cTn id="456" dur="indefinite"/>
                                        <p:tgtEl>
                                          <p:spTgt spid="86"/>
                                        </p:tgtEl>
                                        <p:attrNameLst>
                                          <p:attrName>style.opacity</p:attrName>
                                        </p:attrNameLst>
                                      </p:cBhvr>
                                      <p:to>
                                        <p:strVal val="0"/>
                                      </p:to>
                                    </p:set>
                                    <p:animEffect filter="image" prLst="opacity: 0">
                                      <p:cBhvr rctx="IE">
                                        <p:cTn id="457" dur="indefinite"/>
                                        <p:tgtEl>
                                          <p:spTgt spid="86"/>
                                        </p:tgtEl>
                                      </p:cBhvr>
                                    </p:animEffect>
                                  </p:childTnLst>
                                </p:cTn>
                              </p:par>
                            </p:childTnLst>
                          </p:cTn>
                        </p:par>
                        <p:par>
                          <p:cTn id="458" fill="hold">
                            <p:stCondLst>
                              <p:cond delay="2000"/>
                            </p:stCondLst>
                            <p:childTnLst>
                              <p:par>
                                <p:cTn id="459" presetID="2" presetClass="exit" presetSubtype="2" fill="hold" grpId="2" nodeType="afterEffect">
                                  <p:stCondLst>
                                    <p:cond delay="0"/>
                                  </p:stCondLst>
                                  <p:childTnLst>
                                    <p:anim calcmode="lin" valueType="num">
                                      <p:cBhvr additive="base">
                                        <p:cTn id="460" dur="2250"/>
                                        <p:tgtEl>
                                          <p:spTgt spid="18"/>
                                        </p:tgtEl>
                                        <p:attrNameLst>
                                          <p:attrName>ppt_x</p:attrName>
                                        </p:attrNameLst>
                                      </p:cBhvr>
                                      <p:tavLst>
                                        <p:tav tm="0">
                                          <p:val>
                                            <p:strVal val="ppt_x"/>
                                          </p:val>
                                        </p:tav>
                                        <p:tav tm="100000">
                                          <p:val>
                                            <p:strVal val="1+ppt_w/2"/>
                                          </p:val>
                                        </p:tav>
                                      </p:tavLst>
                                    </p:anim>
                                    <p:anim calcmode="lin" valueType="num">
                                      <p:cBhvr additive="base">
                                        <p:cTn id="461" dur="2250"/>
                                        <p:tgtEl>
                                          <p:spTgt spid="18"/>
                                        </p:tgtEl>
                                        <p:attrNameLst>
                                          <p:attrName>ppt_y</p:attrName>
                                        </p:attrNameLst>
                                      </p:cBhvr>
                                      <p:tavLst>
                                        <p:tav tm="0">
                                          <p:val>
                                            <p:strVal val="ppt_y"/>
                                          </p:val>
                                        </p:tav>
                                        <p:tav tm="100000">
                                          <p:val>
                                            <p:strVal val="ppt_y"/>
                                          </p:val>
                                        </p:tav>
                                      </p:tavLst>
                                    </p:anim>
                                    <p:set>
                                      <p:cBhvr>
                                        <p:cTn id="462" dur="1" fill="hold">
                                          <p:stCondLst>
                                            <p:cond delay="2249"/>
                                          </p:stCondLst>
                                        </p:cTn>
                                        <p:tgtEl>
                                          <p:spTgt spid="18"/>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7"/>
                                        </p:tgtEl>
                                        <p:attrNameLst>
                                          <p:attrName>ppt_x</p:attrName>
                                        </p:attrNameLst>
                                      </p:cBhvr>
                                      <p:tavLst>
                                        <p:tav tm="0">
                                          <p:val>
                                            <p:strVal val="ppt_x"/>
                                          </p:val>
                                        </p:tav>
                                        <p:tav tm="100000">
                                          <p:val>
                                            <p:strVal val="1+ppt_w/2"/>
                                          </p:val>
                                        </p:tav>
                                      </p:tavLst>
                                    </p:anim>
                                    <p:anim calcmode="lin" valueType="num">
                                      <p:cBhvr additive="base">
                                        <p:cTn id="465" dur="2250"/>
                                        <p:tgtEl>
                                          <p:spTgt spid="17"/>
                                        </p:tgtEl>
                                        <p:attrNameLst>
                                          <p:attrName>ppt_y</p:attrName>
                                        </p:attrNameLst>
                                      </p:cBhvr>
                                      <p:tavLst>
                                        <p:tav tm="0">
                                          <p:val>
                                            <p:strVal val="ppt_y"/>
                                          </p:val>
                                        </p:tav>
                                        <p:tav tm="100000">
                                          <p:val>
                                            <p:strVal val="ppt_y"/>
                                          </p:val>
                                        </p:tav>
                                      </p:tavLst>
                                    </p:anim>
                                    <p:set>
                                      <p:cBhvr>
                                        <p:cTn id="466" dur="1" fill="hold">
                                          <p:stCondLst>
                                            <p:cond delay="2249"/>
                                          </p:stCondLst>
                                        </p:cTn>
                                        <p:tgtEl>
                                          <p:spTgt spid="17"/>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2250"/>
                                        <p:tgtEl>
                                          <p:spTgt spid="2"/>
                                        </p:tgtEl>
                                        <p:attrNameLst>
                                          <p:attrName>ppt_x</p:attrName>
                                        </p:attrNameLst>
                                      </p:cBhvr>
                                      <p:tavLst>
                                        <p:tav tm="0">
                                          <p:val>
                                            <p:strVal val="ppt_x"/>
                                          </p:val>
                                        </p:tav>
                                        <p:tav tm="100000">
                                          <p:val>
                                            <p:strVal val="0-ppt_w/2"/>
                                          </p:val>
                                        </p:tav>
                                      </p:tavLst>
                                    </p:anim>
                                    <p:anim calcmode="lin" valueType="num">
                                      <p:cBhvr additive="base">
                                        <p:cTn id="469" dur="2250"/>
                                        <p:tgtEl>
                                          <p:spTgt spid="2"/>
                                        </p:tgtEl>
                                        <p:attrNameLst>
                                          <p:attrName>ppt_y</p:attrName>
                                        </p:attrNameLst>
                                      </p:cBhvr>
                                      <p:tavLst>
                                        <p:tav tm="0">
                                          <p:val>
                                            <p:strVal val="ppt_y"/>
                                          </p:val>
                                        </p:tav>
                                        <p:tav tm="100000">
                                          <p:val>
                                            <p:strVal val="ppt_y"/>
                                          </p:val>
                                        </p:tav>
                                      </p:tavLst>
                                    </p:anim>
                                    <p:set>
                                      <p:cBhvr>
                                        <p:cTn id="470" dur="1" fill="hold">
                                          <p:stCondLst>
                                            <p:cond delay="2249"/>
                                          </p:stCondLst>
                                        </p:cTn>
                                        <p:tgtEl>
                                          <p:spTgt spid="2"/>
                                        </p:tgtEl>
                                        <p:attrNameLst>
                                          <p:attrName>style.visibility</p:attrName>
                                        </p:attrNameLst>
                                      </p:cBhvr>
                                      <p:to>
                                        <p:strVal val="hidden"/>
                                      </p:to>
                                    </p:set>
                                  </p:childTnLst>
                                </p:cTn>
                              </p:par>
                              <p:par>
                                <p:cTn id="471" presetID="2" presetClass="exit" presetSubtype="8" fill="hold" grpId="2" nodeType="withEffect">
                                  <p:stCondLst>
                                    <p:cond delay="0"/>
                                  </p:stCondLst>
                                  <p:childTnLst>
                                    <p:anim calcmode="lin" valueType="num">
                                      <p:cBhvr additive="base">
                                        <p:cTn id="472" dur="2250"/>
                                        <p:tgtEl>
                                          <p:spTgt spid="3"/>
                                        </p:tgtEl>
                                        <p:attrNameLst>
                                          <p:attrName>ppt_x</p:attrName>
                                        </p:attrNameLst>
                                      </p:cBhvr>
                                      <p:tavLst>
                                        <p:tav tm="0">
                                          <p:val>
                                            <p:strVal val="ppt_x"/>
                                          </p:val>
                                        </p:tav>
                                        <p:tav tm="100000">
                                          <p:val>
                                            <p:strVal val="0-ppt_w/2"/>
                                          </p:val>
                                        </p:tav>
                                      </p:tavLst>
                                    </p:anim>
                                    <p:anim calcmode="lin" valueType="num">
                                      <p:cBhvr additive="base">
                                        <p:cTn id="473" dur="2250"/>
                                        <p:tgtEl>
                                          <p:spTgt spid="3"/>
                                        </p:tgtEl>
                                        <p:attrNameLst>
                                          <p:attrName>ppt_y</p:attrName>
                                        </p:attrNameLst>
                                      </p:cBhvr>
                                      <p:tavLst>
                                        <p:tav tm="0">
                                          <p:val>
                                            <p:strVal val="ppt_y"/>
                                          </p:val>
                                        </p:tav>
                                        <p:tav tm="100000">
                                          <p:val>
                                            <p:strVal val="ppt_y"/>
                                          </p:val>
                                        </p:tav>
                                      </p:tavLst>
                                    </p:anim>
                                    <p:set>
                                      <p:cBhvr>
                                        <p:cTn id="474" dur="1" fill="hold">
                                          <p:stCondLst>
                                            <p:cond delay="2249"/>
                                          </p:stCondLst>
                                        </p:cTn>
                                        <p:tgtEl>
                                          <p:spTgt spid="3"/>
                                        </p:tgtEl>
                                        <p:attrNameLst>
                                          <p:attrName>style.visibility</p:attrName>
                                        </p:attrNameLst>
                                      </p:cBhvr>
                                      <p:to>
                                        <p:strVal val="hidden"/>
                                      </p:to>
                                    </p:set>
                                  </p:childTnLst>
                                </p:cTn>
                              </p:par>
                              <p:par>
                                <p:cTn id="475" presetID="2" presetClass="exit" presetSubtype="8" fill="hold" grpId="2" nodeType="withEffect">
                                  <p:stCondLst>
                                    <p:cond delay="0"/>
                                  </p:stCondLst>
                                  <p:childTnLst>
                                    <p:anim calcmode="lin" valueType="num">
                                      <p:cBhvr additive="base">
                                        <p:cTn id="476" dur="2250"/>
                                        <p:tgtEl>
                                          <p:spTgt spid="4"/>
                                        </p:tgtEl>
                                        <p:attrNameLst>
                                          <p:attrName>ppt_x</p:attrName>
                                        </p:attrNameLst>
                                      </p:cBhvr>
                                      <p:tavLst>
                                        <p:tav tm="0">
                                          <p:val>
                                            <p:strVal val="ppt_x"/>
                                          </p:val>
                                        </p:tav>
                                        <p:tav tm="100000">
                                          <p:val>
                                            <p:strVal val="0-ppt_w/2"/>
                                          </p:val>
                                        </p:tav>
                                      </p:tavLst>
                                    </p:anim>
                                    <p:anim calcmode="lin" valueType="num">
                                      <p:cBhvr additive="base">
                                        <p:cTn id="477" dur="2250"/>
                                        <p:tgtEl>
                                          <p:spTgt spid="4"/>
                                        </p:tgtEl>
                                        <p:attrNameLst>
                                          <p:attrName>ppt_y</p:attrName>
                                        </p:attrNameLst>
                                      </p:cBhvr>
                                      <p:tavLst>
                                        <p:tav tm="0">
                                          <p:val>
                                            <p:strVal val="ppt_y"/>
                                          </p:val>
                                        </p:tav>
                                        <p:tav tm="100000">
                                          <p:val>
                                            <p:strVal val="ppt_y"/>
                                          </p:val>
                                        </p:tav>
                                      </p:tavLst>
                                    </p:anim>
                                    <p:set>
                                      <p:cBhvr>
                                        <p:cTn id="478" dur="1" fill="hold">
                                          <p:stCondLst>
                                            <p:cond delay="2249"/>
                                          </p:stCondLst>
                                        </p:cTn>
                                        <p:tgtEl>
                                          <p:spTgt spid="4"/>
                                        </p:tgtEl>
                                        <p:attrNameLst>
                                          <p:attrName>style.visibility</p:attrName>
                                        </p:attrNameLst>
                                      </p:cBhvr>
                                      <p:to>
                                        <p:strVal val="hidden"/>
                                      </p:to>
                                    </p:set>
                                  </p:childTnLst>
                                </p:cTn>
                              </p:par>
                              <p:par>
                                <p:cTn id="479" presetID="2" presetClass="exit" presetSubtype="8" fill="hold" grpId="2" nodeType="withEffect">
                                  <p:stCondLst>
                                    <p:cond delay="0"/>
                                  </p:stCondLst>
                                  <p:childTnLst>
                                    <p:anim calcmode="lin" valueType="num">
                                      <p:cBhvr additive="base">
                                        <p:cTn id="480" dur="2250"/>
                                        <p:tgtEl>
                                          <p:spTgt spid="5"/>
                                        </p:tgtEl>
                                        <p:attrNameLst>
                                          <p:attrName>ppt_x</p:attrName>
                                        </p:attrNameLst>
                                      </p:cBhvr>
                                      <p:tavLst>
                                        <p:tav tm="0">
                                          <p:val>
                                            <p:strVal val="ppt_x"/>
                                          </p:val>
                                        </p:tav>
                                        <p:tav tm="100000">
                                          <p:val>
                                            <p:strVal val="0-ppt_w/2"/>
                                          </p:val>
                                        </p:tav>
                                      </p:tavLst>
                                    </p:anim>
                                    <p:anim calcmode="lin" valueType="num">
                                      <p:cBhvr additive="base">
                                        <p:cTn id="481" dur="2250"/>
                                        <p:tgtEl>
                                          <p:spTgt spid="5"/>
                                        </p:tgtEl>
                                        <p:attrNameLst>
                                          <p:attrName>ppt_y</p:attrName>
                                        </p:attrNameLst>
                                      </p:cBhvr>
                                      <p:tavLst>
                                        <p:tav tm="0">
                                          <p:val>
                                            <p:strVal val="ppt_y"/>
                                          </p:val>
                                        </p:tav>
                                        <p:tav tm="100000">
                                          <p:val>
                                            <p:strVal val="ppt_y"/>
                                          </p:val>
                                        </p:tav>
                                      </p:tavLst>
                                    </p:anim>
                                    <p:set>
                                      <p:cBhvr>
                                        <p:cTn id="482" dur="1" fill="hold">
                                          <p:stCondLst>
                                            <p:cond delay="2249"/>
                                          </p:stCondLst>
                                        </p:cTn>
                                        <p:tgtEl>
                                          <p:spTgt spid="5"/>
                                        </p:tgtEl>
                                        <p:attrNameLst>
                                          <p:attrName>style.visibility</p:attrName>
                                        </p:attrNameLst>
                                      </p:cBhvr>
                                      <p:to>
                                        <p:strVal val="hidden"/>
                                      </p:to>
                                    </p:set>
                                  </p:childTnLst>
                                </p:cTn>
                              </p:par>
                              <p:par>
                                <p:cTn id="483" presetID="2" presetClass="exit" presetSubtype="8" fill="hold" grpId="2" nodeType="withEffect">
                                  <p:stCondLst>
                                    <p:cond delay="0"/>
                                  </p:stCondLst>
                                  <p:childTnLst>
                                    <p:anim calcmode="lin" valueType="num">
                                      <p:cBhvr additive="base">
                                        <p:cTn id="484" dur="2250"/>
                                        <p:tgtEl>
                                          <p:spTgt spid="7"/>
                                        </p:tgtEl>
                                        <p:attrNameLst>
                                          <p:attrName>ppt_x</p:attrName>
                                        </p:attrNameLst>
                                      </p:cBhvr>
                                      <p:tavLst>
                                        <p:tav tm="0">
                                          <p:val>
                                            <p:strVal val="ppt_x"/>
                                          </p:val>
                                        </p:tav>
                                        <p:tav tm="100000">
                                          <p:val>
                                            <p:strVal val="0-ppt_w/2"/>
                                          </p:val>
                                        </p:tav>
                                      </p:tavLst>
                                    </p:anim>
                                    <p:anim calcmode="lin" valueType="num">
                                      <p:cBhvr additive="base">
                                        <p:cTn id="485" dur="2250"/>
                                        <p:tgtEl>
                                          <p:spTgt spid="7"/>
                                        </p:tgtEl>
                                        <p:attrNameLst>
                                          <p:attrName>ppt_y</p:attrName>
                                        </p:attrNameLst>
                                      </p:cBhvr>
                                      <p:tavLst>
                                        <p:tav tm="0">
                                          <p:val>
                                            <p:strVal val="ppt_y"/>
                                          </p:val>
                                        </p:tav>
                                        <p:tav tm="100000">
                                          <p:val>
                                            <p:strVal val="ppt_y"/>
                                          </p:val>
                                        </p:tav>
                                      </p:tavLst>
                                    </p:anim>
                                    <p:set>
                                      <p:cBhvr>
                                        <p:cTn id="486" dur="1" fill="hold">
                                          <p:stCondLst>
                                            <p:cond delay="2249"/>
                                          </p:stCondLst>
                                        </p:cTn>
                                        <p:tgtEl>
                                          <p:spTgt spid="7"/>
                                        </p:tgtEl>
                                        <p:attrNameLst>
                                          <p:attrName>style.visibility</p:attrName>
                                        </p:attrNameLst>
                                      </p:cBhvr>
                                      <p:to>
                                        <p:strVal val="hidden"/>
                                      </p:to>
                                    </p:set>
                                  </p:childTnLst>
                                </p:cTn>
                              </p:par>
                              <p:par>
                                <p:cTn id="487" presetID="2" presetClass="exit" presetSubtype="8" fill="hold" grpId="2" nodeType="withEffect">
                                  <p:stCondLst>
                                    <p:cond delay="0"/>
                                  </p:stCondLst>
                                  <p:childTnLst>
                                    <p:anim calcmode="lin" valueType="num">
                                      <p:cBhvr additive="base">
                                        <p:cTn id="488" dur="2250"/>
                                        <p:tgtEl>
                                          <p:spTgt spid="6"/>
                                        </p:tgtEl>
                                        <p:attrNameLst>
                                          <p:attrName>ppt_x</p:attrName>
                                        </p:attrNameLst>
                                      </p:cBhvr>
                                      <p:tavLst>
                                        <p:tav tm="0">
                                          <p:val>
                                            <p:strVal val="ppt_x"/>
                                          </p:val>
                                        </p:tav>
                                        <p:tav tm="100000">
                                          <p:val>
                                            <p:strVal val="0-ppt_w/2"/>
                                          </p:val>
                                        </p:tav>
                                      </p:tavLst>
                                    </p:anim>
                                    <p:anim calcmode="lin" valueType="num">
                                      <p:cBhvr additive="base">
                                        <p:cTn id="489" dur="2250"/>
                                        <p:tgtEl>
                                          <p:spTgt spid="6"/>
                                        </p:tgtEl>
                                        <p:attrNameLst>
                                          <p:attrName>ppt_y</p:attrName>
                                        </p:attrNameLst>
                                      </p:cBhvr>
                                      <p:tavLst>
                                        <p:tav tm="0">
                                          <p:val>
                                            <p:strVal val="ppt_y"/>
                                          </p:val>
                                        </p:tav>
                                        <p:tav tm="100000">
                                          <p:val>
                                            <p:strVal val="ppt_y"/>
                                          </p:val>
                                        </p:tav>
                                      </p:tavLst>
                                    </p:anim>
                                    <p:set>
                                      <p:cBhvr>
                                        <p:cTn id="490" dur="1" fill="hold">
                                          <p:stCondLst>
                                            <p:cond delay="2249"/>
                                          </p:stCondLst>
                                        </p:cTn>
                                        <p:tgtEl>
                                          <p:spTgt spid="6"/>
                                        </p:tgtEl>
                                        <p:attrNameLst>
                                          <p:attrName>style.visibility</p:attrName>
                                        </p:attrNameLst>
                                      </p:cBhvr>
                                      <p:to>
                                        <p:strVal val="hidden"/>
                                      </p:to>
                                    </p:set>
                                  </p:childTnLst>
                                </p:cTn>
                              </p:par>
                              <p:par>
                                <p:cTn id="491" presetID="2" presetClass="exit" presetSubtype="8" fill="hold" grpId="2" nodeType="withEffect">
                                  <p:stCondLst>
                                    <p:cond delay="0"/>
                                  </p:stCondLst>
                                  <p:childTnLst>
                                    <p:anim calcmode="lin" valueType="num">
                                      <p:cBhvr additive="base">
                                        <p:cTn id="492" dur="2250"/>
                                        <p:tgtEl>
                                          <p:spTgt spid="8"/>
                                        </p:tgtEl>
                                        <p:attrNameLst>
                                          <p:attrName>ppt_x</p:attrName>
                                        </p:attrNameLst>
                                      </p:cBhvr>
                                      <p:tavLst>
                                        <p:tav tm="0">
                                          <p:val>
                                            <p:strVal val="ppt_x"/>
                                          </p:val>
                                        </p:tav>
                                        <p:tav tm="100000">
                                          <p:val>
                                            <p:strVal val="0-ppt_w/2"/>
                                          </p:val>
                                        </p:tav>
                                      </p:tavLst>
                                    </p:anim>
                                    <p:anim calcmode="lin" valueType="num">
                                      <p:cBhvr additive="base">
                                        <p:cTn id="493" dur="2250"/>
                                        <p:tgtEl>
                                          <p:spTgt spid="8"/>
                                        </p:tgtEl>
                                        <p:attrNameLst>
                                          <p:attrName>ppt_y</p:attrName>
                                        </p:attrNameLst>
                                      </p:cBhvr>
                                      <p:tavLst>
                                        <p:tav tm="0">
                                          <p:val>
                                            <p:strVal val="ppt_y"/>
                                          </p:val>
                                        </p:tav>
                                        <p:tav tm="100000">
                                          <p:val>
                                            <p:strVal val="ppt_y"/>
                                          </p:val>
                                        </p:tav>
                                      </p:tavLst>
                                    </p:anim>
                                    <p:set>
                                      <p:cBhvr>
                                        <p:cTn id="494" dur="1" fill="hold">
                                          <p:stCondLst>
                                            <p:cond delay="2249"/>
                                          </p:stCondLst>
                                        </p:cTn>
                                        <p:tgtEl>
                                          <p:spTgt spid="8"/>
                                        </p:tgtEl>
                                        <p:attrNameLst>
                                          <p:attrName>style.visibility</p:attrName>
                                        </p:attrNameLst>
                                      </p:cBhvr>
                                      <p:to>
                                        <p:strVal val="hidden"/>
                                      </p:to>
                                    </p:set>
                                  </p:childTnLst>
                                </p:cTn>
                              </p:par>
                              <p:par>
                                <p:cTn id="495" presetID="2" presetClass="exit" presetSubtype="8" fill="hold" grpId="2" nodeType="withEffect">
                                  <p:stCondLst>
                                    <p:cond delay="0"/>
                                  </p:stCondLst>
                                  <p:childTnLst>
                                    <p:anim calcmode="lin" valueType="num">
                                      <p:cBhvr additive="base">
                                        <p:cTn id="496" dur="2250"/>
                                        <p:tgtEl>
                                          <p:spTgt spid="10"/>
                                        </p:tgtEl>
                                        <p:attrNameLst>
                                          <p:attrName>ppt_x</p:attrName>
                                        </p:attrNameLst>
                                      </p:cBhvr>
                                      <p:tavLst>
                                        <p:tav tm="0">
                                          <p:val>
                                            <p:strVal val="ppt_x"/>
                                          </p:val>
                                        </p:tav>
                                        <p:tav tm="100000">
                                          <p:val>
                                            <p:strVal val="0-ppt_w/2"/>
                                          </p:val>
                                        </p:tav>
                                      </p:tavLst>
                                    </p:anim>
                                    <p:anim calcmode="lin" valueType="num">
                                      <p:cBhvr additive="base">
                                        <p:cTn id="497" dur="2250"/>
                                        <p:tgtEl>
                                          <p:spTgt spid="10"/>
                                        </p:tgtEl>
                                        <p:attrNameLst>
                                          <p:attrName>ppt_y</p:attrName>
                                        </p:attrNameLst>
                                      </p:cBhvr>
                                      <p:tavLst>
                                        <p:tav tm="0">
                                          <p:val>
                                            <p:strVal val="ppt_y"/>
                                          </p:val>
                                        </p:tav>
                                        <p:tav tm="100000">
                                          <p:val>
                                            <p:strVal val="ppt_y"/>
                                          </p:val>
                                        </p:tav>
                                      </p:tavLst>
                                    </p:anim>
                                    <p:set>
                                      <p:cBhvr>
                                        <p:cTn id="498" dur="1" fill="hold">
                                          <p:stCondLst>
                                            <p:cond delay="2249"/>
                                          </p:stCondLst>
                                        </p:cTn>
                                        <p:tgtEl>
                                          <p:spTgt spid="10"/>
                                        </p:tgtEl>
                                        <p:attrNameLst>
                                          <p:attrName>style.visibility</p:attrName>
                                        </p:attrNameLst>
                                      </p:cBhvr>
                                      <p:to>
                                        <p:strVal val="hidden"/>
                                      </p:to>
                                    </p:set>
                                  </p:childTnLst>
                                </p:cTn>
                              </p:par>
                              <p:par>
                                <p:cTn id="499" presetID="2" presetClass="exit" presetSubtype="8" fill="hold" grpId="2" nodeType="withEffect">
                                  <p:stCondLst>
                                    <p:cond delay="0"/>
                                  </p:stCondLst>
                                  <p:childTnLst>
                                    <p:anim calcmode="lin" valueType="num">
                                      <p:cBhvr additive="base">
                                        <p:cTn id="500" dur="2250"/>
                                        <p:tgtEl>
                                          <p:spTgt spid="9"/>
                                        </p:tgtEl>
                                        <p:attrNameLst>
                                          <p:attrName>ppt_x</p:attrName>
                                        </p:attrNameLst>
                                      </p:cBhvr>
                                      <p:tavLst>
                                        <p:tav tm="0">
                                          <p:val>
                                            <p:strVal val="ppt_x"/>
                                          </p:val>
                                        </p:tav>
                                        <p:tav tm="100000">
                                          <p:val>
                                            <p:strVal val="0-ppt_w/2"/>
                                          </p:val>
                                        </p:tav>
                                      </p:tavLst>
                                    </p:anim>
                                    <p:anim calcmode="lin" valueType="num">
                                      <p:cBhvr additive="base">
                                        <p:cTn id="501" dur="2250"/>
                                        <p:tgtEl>
                                          <p:spTgt spid="9"/>
                                        </p:tgtEl>
                                        <p:attrNameLst>
                                          <p:attrName>ppt_y</p:attrName>
                                        </p:attrNameLst>
                                      </p:cBhvr>
                                      <p:tavLst>
                                        <p:tav tm="0">
                                          <p:val>
                                            <p:strVal val="ppt_y"/>
                                          </p:val>
                                        </p:tav>
                                        <p:tav tm="100000">
                                          <p:val>
                                            <p:strVal val="ppt_y"/>
                                          </p:val>
                                        </p:tav>
                                      </p:tavLst>
                                    </p:anim>
                                    <p:set>
                                      <p:cBhvr>
                                        <p:cTn id="502" dur="1" fill="hold">
                                          <p:stCondLst>
                                            <p:cond delay="2249"/>
                                          </p:stCondLst>
                                        </p:cTn>
                                        <p:tgtEl>
                                          <p:spTgt spid="9"/>
                                        </p:tgtEl>
                                        <p:attrNameLst>
                                          <p:attrName>style.visibility</p:attrName>
                                        </p:attrNameLst>
                                      </p:cBhvr>
                                      <p:to>
                                        <p:strVal val="hidden"/>
                                      </p:to>
                                    </p:set>
                                  </p:childTnLst>
                                </p:cTn>
                              </p:par>
                              <p:par>
                                <p:cTn id="503" presetID="2" presetClass="exit" presetSubtype="8" fill="hold" grpId="2" nodeType="withEffect">
                                  <p:stCondLst>
                                    <p:cond delay="0"/>
                                  </p:stCondLst>
                                  <p:childTnLst>
                                    <p:anim calcmode="lin" valueType="num">
                                      <p:cBhvr additive="base">
                                        <p:cTn id="504" dur="2250"/>
                                        <p:tgtEl>
                                          <p:spTgt spid="11"/>
                                        </p:tgtEl>
                                        <p:attrNameLst>
                                          <p:attrName>ppt_x</p:attrName>
                                        </p:attrNameLst>
                                      </p:cBhvr>
                                      <p:tavLst>
                                        <p:tav tm="0">
                                          <p:val>
                                            <p:strVal val="ppt_x"/>
                                          </p:val>
                                        </p:tav>
                                        <p:tav tm="100000">
                                          <p:val>
                                            <p:strVal val="0-ppt_w/2"/>
                                          </p:val>
                                        </p:tav>
                                      </p:tavLst>
                                    </p:anim>
                                    <p:anim calcmode="lin" valueType="num">
                                      <p:cBhvr additive="base">
                                        <p:cTn id="505" dur="2250"/>
                                        <p:tgtEl>
                                          <p:spTgt spid="11"/>
                                        </p:tgtEl>
                                        <p:attrNameLst>
                                          <p:attrName>ppt_y</p:attrName>
                                        </p:attrNameLst>
                                      </p:cBhvr>
                                      <p:tavLst>
                                        <p:tav tm="0">
                                          <p:val>
                                            <p:strVal val="ppt_y"/>
                                          </p:val>
                                        </p:tav>
                                        <p:tav tm="100000">
                                          <p:val>
                                            <p:strVal val="ppt_y"/>
                                          </p:val>
                                        </p:tav>
                                      </p:tavLst>
                                    </p:anim>
                                    <p:set>
                                      <p:cBhvr>
                                        <p:cTn id="506" dur="1" fill="hold">
                                          <p:stCondLst>
                                            <p:cond delay="2249"/>
                                          </p:stCondLst>
                                        </p:cTn>
                                        <p:tgtEl>
                                          <p:spTgt spid="11"/>
                                        </p:tgtEl>
                                        <p:attrNameLst>
                                          <p:attrName>style.visibility</p:attrName>
                                        </p:attrNameLst>
                                      </p:cBhvr>
                                      <p:to>
                                        <p:strVal val="hidden"/>
                                      </p:to>
                                    </p:set>
                                  </p:childTnLst>
                                </p:cTn>
                              </p:par>
                              <p:par>
                                <p:cTn id="507" presetID="2" presetClass="exit" presetSubtype="8" fill="hold" grpId="2" nodeType="withEffect">
                                  <p:stCondLst>
                                    <p:cond delay="0"/>
                                  </p:stCondLst>
                                  <p:childTnLst>
                                    <p:anim calcmode="lin" valueType="num">
                                      <p:cBhvr additive="base">
                                        <p:cTn id="508" dur="2250"/>
                                        <p:tgtEl>
                                          <p:spTgt spid="12"/>
                                        </p:tgtEl>
                                        <p:attrNameLst>
                                          <p:attrName>ppt_x</p:attrName>
                                        </p:attrNameLst>
                                      </p:cBhvr>
                                      <p:tavLst>
                                        <p:tav tm="0">
                                          <p:val>
                                            <p:strVal val="ppt_x"/>
                                          </p:val>
                                        </p:tav>
                                        <p:tav tm="100000">
                                          <p:val>
                                            <p:strVal val="0-ppt_w/2"/>
                                          </p:val>
                                        </p:tav>
                                      </p:tavLst>
                                    </p:anim>
                                    <p:anim calcmode="lin" valueType="num">
                                      <p:cBhvr additive="base">
                                        <p:cTn id="509" dur="2250"/>
                                        <p:tgtEl>
                                          <p:spTgt spid="12"/>
                                        </p:tgtEl>
                                        <p:attrNameLst>
                                          <p:attrName>ppt_y</p:attrName>
                                        </p:attrNameLst>
                                      </p:cBhvr>
                                      <p:tavLst>
                                        <p:tav tm="0">
                                          <p:val>
                                            <p:strVal val="ppt_y"/>
                                          </p:val>
                                        </p:tav>
                                        <p:tav tm="100000">
                                          <p:val>
                                            <p:strVal val="ppt_y"/>
                                          </p:val>
                                        </p:tav>
                                      </p:tavLst>
                                    </p:anim>
                                    <p:set>
                                      <p:cBhvr>
                                        <p:cTn id="510" dur="1" fill="hold">
                                          <p:stCondLst>
                                            <p:cond delay="2249"/>
                                          </p:stCondLst>
                                        </p:cTn>
                                        <p:tgtEl>
                                          <p:spTgt spid="12"/>
                                        </p:tgtEl>
                                        <p:attrNameLst>
                                          <p:attrName>style.visibility</p:attrName>
                                        </p:attrNameLst>
                                      </p:cBhvr>
                                      <p:to>
                                        <p:strVal val="hidden"/>
                                      </p:to>
                                    </p:set>
                                  </p:childTnLst>
                                </p:cTn>
                              </p:par>
                              <p:par>
                                <p:cTn id="511" presetID="2" presetClass="exit" presetSubtype="8" fill="hold" grpId="2" nodeType="withEffect">
                                  <p:stCondLst>
                                    <p:cond delay="0"/>
                                  </p:stCondLst>
                                  <p:childTnLst>
                                    <p:anim calcmode="lin" valueType="num">
                                      <p:cBhvr additive="base">
                                        <p:cTn id="512" dur="2250"/>
                                        <p:tgtEl>
                                          <p:spTgt spid="13"/>
                                        </p:tgtEl>
                                        <p:attrNameLst>
                                          <p:attrName>ppt_x</p:attrName>
                                        </p:attrNameLst>
                                      </p:cBhvr>
                                      <p:tavLst>
                                        <p:tav tm="0">
                                          <p:val>
                                            <p:strVal val="ppt_x"/>
                                          </p:val>
                                        </p:tav>
                                        <p:tav tm="100000">
                                          <p:val>
                                            <p:strVal val="0-ppt_w/2"/>
                                          </p:val>
                                        </p:tav>
                                      </p:tavLst>
                                    </p:anim>
                                    <p:anim calcmode="lin" valueType="num">
                                      <p:cBhvr additive="base">
                                        <p:cTn id="513" dur="2250"/>
                                        <p:tgtEl>
                                          <p:spTgt spid="13"/>
                                        </p:tgtEl>
                                        <p:attrNameLst>
                                          <p:attrName>ppt_y</p:attrName>
                                        </p:attrNameLst>
                                      </p:cBhvr>
                                      <p:tavLst>
                                        <p:tav tm="0">
                                          <p:val>
                                            <p:strVal val="ppt_y"/>
                                          </p:val>
                                        </p:tav>
                                        <p:tav tm="100000">
                                          <p:val>
                                            <p:strVal val="ppt_y"/>
                                          </p:val>
                                        </p:tav>
                                      </p:tavLst>
                                    </p:anim>
                                    <p:set>
                                      <p:cBhvr>
                                        <p:cTn id="514" dur="1" fill="hold">
                                          <p:stCondLst>
                                            <p:cond delay="2249"/>
                                          </p:stCondLst>
                                        </p:cTn>
                                        <p:tgtEl>
                                          <p:spTgt spid="13"/>
                                        </p:tgtEl>
                                        <p:attrNameLst>
                                          <p:attrName>style.visibility</p:attrName>
                                        </p:attrNameLst>
                                      </p:cBhvr>
                                      <p:to>
                                        <p:strVal val="hidden"/>
                                      </p:to>
                                    </p:set>
                                  </p:childTnLst>
                                </p:cTn>
                              </p:par>
                              <p:par>
                                <p:cTn id="515" presetID="2" presetClass="exit" presetSubtype="8" fill="hold" grpId="2" nodeType="withEffect">
                                  <p:stCondLst>
                                    <p:cond delay="0"/>
                                  </p:stCondLst>
                                  <p:childTnLst>
                                    <p:anim calcmode="lin" valueType="num">
                                      <p:cBhvr additive="base">
                                        <p:cTn id="516" dur="2250"/>
                                        <p:tgtEl>
                                          <p:spTgt spid="14"/>
                                        </p:tgtEl>
                                        <p:attrNameLst>
                                          <p:attrName>ppt_x</p:attrName>
                                        </p:attrNameLst>
                                      </p:cBhvr>
                                      <p:tavLst>
                                        <p:tav tm="0">
                                          <p:val>
                                            <p:strVal val="ppt_x"/>
                                          </p:val>
                                        </p:tav>
                                        <p:tav tm="100000">
                                          <p:val>
                                            <p:strVal val="0-ppt_w/2"/>
                                          </p:val>
                                        </p:tav>
                                      </p:tavLst>
                                    </p:anim>
                                    <p:anim calcmode="lin" valueType="num">
                                      <p:cBhvr additive="base">
                                        <p:cTn id="517" dur="2250"/>
                                        <p:tgtEl>
                                          <p:spTgt spid="14"/>
                                        </p:tgtEl>
                                        <p:attrNameLst>
                                          <p:attrName>ppt_y</p:attrName>
                                        </p:attrNameLst>
                                      </p:cBhvr>
                                      <p:tavLst>
                                        <p:tav tm="0">
                                          <p:val>
                                            <p:strVal val="ppt_y"/>
                                          </p:val>
                                        </p:tav>
                                        <p:tav tm="100000">
                                          <p:val>
                                            <p:strVal val="ppt_y"/>
                                          </p:val>
                                        </p:tav>
                                      </p:tavLst>
                                    </p:anim>
                                    <p:set>
                                      <p:cBhvr>
                                        <p:cTn id="518" dur="1" fill="hold">
                                          <p:stCondLst>
                                            <p:cond delay="2249"/>
                                          </p:stCondLst>
                                        </p:cTn>
                                        <p:tgtEl>
                                          <p:spTgt spid="14"/>
                                        </p:tgtEl>
                                        <p:attrNameLst>
                                          <p:attrName>style.visibility</p:attrName>
                                        </p:attrNameLst>
                                      </p:cBhvr>
                                      <p:to>
                                        <p:strVal val="hidden"/>
                                      </p:to>
                                    </p:set>
                                  </p:childTnLst>
                                </p:cTn>
                              </p:par>
                              <p:par>
                                <p:cTn id="519" presetID="2" presetClass="exit" presetSubtype="8" fill="hold" grpId="2" nodeType="withEffect">
                                  <p:stCondLst>
                                    <p:cond delay="0"/>
                                  </p:stCondLst>
                                  <p:childTnLst>
                                    <p:anim calcmode="lin" valueType="num">
                                      <p:cBhvr additive="base">
                                        <p:cTn id="520" dur="2250"/>
                                        <p:tgtEl>
                                          <p:spTgt spid="15"/>
                                        </p:tgtEl>
                                        <p:attrNameLst>
                                          <p:attrName>ppt_x</p:attrName>
                                        </p:attrNameLst>
                                      </p:cBhvr>
                                      <p:tavLst>
                                        <p:tav tm="0">
                                          <p:val>
                                            <p:strVal val="ppt_x"/>
                                          </p:val>
                                        </p:tav>
                                        <p:tav tm="100000">
                                          <p:val>
                                            <p:strVal val="0-ppt_w/2"/>
                                          </p:val>
                                        </p:tav>
                                      </p:tavLst>
                                    </p:anim>
                                    <p:anim calcmode="lin" valueType="num">
                                      <p:cBhvr additive="base">
                                        <p:cTn id="521" dur="2250"/>
                                        <p:tgtEl>
                                          <p:spTgt spid="15"/>
                                        </p:tgtEl>
                                        <p:attrNameLst>
                                          <p:attrName>ppt_y</p:attrName>
                                        </p:attrNameLst>
                                      </p:cBhvr>
                                      <p:tavLst>
                                        <p:tav tm="0">
                                          <p:val>
                                            <p:strVal val="ppt_y"/>
                                          </p:val>
                                        </p:tav>
                                        <p:tav tm="100000">
                                          <p:val>
                                            <p:strVal val="ppt_y"/>
                                          </p:val>
                                        </p:tav>
                                      </p:tavLst>
                                    </p:anim>
                                    <p:set>
                                      <p:cBhvr>
                                        <p:cTn id="522" dur="1" fill="hold">
                                          <p:stCondLst>
                                            <p:cond delay="2249"/>
                                          </p:stCondLst>
                                        </p:cTn>
                                        <p:tgtEl>
                                          <p:spTgt spid="15"/>
                                        </p:tgtEl>
                                        <p:attrNameLst>
                                          <p:attrName>style.visibility</p:attrName>
                                        </p:attrNameLst>
                                      </p:cBhvr>
                                      <p:to>
                                        <p:strVal val="hidden"/>
                                      </p:to>
                                    </p:set>
                                  </p:childTnLst>
                                </p:cTn>
                              </p:par>
                              <p:par>
                                <p:cTn id="523" presetID="2" presetClass="exit" presetSubtype="8" fill="hold" grpId="2" nodeType="withEffect">
                                  <p:stCondLst>
                                    <p:cond delay="0"/>
                                  </p:stCondLst>
                                  <p:childTnLst>
                                    <p:anim calcmode="lin" valueType="num">
                                      <p:cBhvr additive="base">
                                        <p:cTn id="524" dur="2250"/>
                                        <p:tgtEl>
                                          <p:spTgt spid="16"/>
                                        </p:tgtEl>
                                        <p:attrNameLst>
                                          <p:attrName>ppt_x</p:attrName>
                                        </p:attrNameLst>
                                      </p:cBhvr>
                                      <p:tavLst>
                                        <p:tav tm="0">
                                          <p:val>
                                            <p:strVal val="ppt_x"/>
                                          </p:val>
                                        </p:tav>
                                        <p:tav tm="100000">
                                          <p:val>
                                            <p:strVal val="0-ppt_w/2"/>
                                          </p:val>
                                        </p:tav>
                                      </p:tavLst>
                                    </p:anim>
                                    <p:anim calcmode="lin" valueType="num">
                                      <p:cBhvr additive="base">
                                        <p:cTn id="525" dur="2250"/>
                                        <p:tgtEl>
                                          <p:spTgt spid="16"/>
                                        </p:tgtEl>
                                        <p:attrNameLst>
                                          <p:attrName>ppt_y</p:attrName>
                                        </p:attrNameLst>
                                      </p:cBhvr>
                                      <p:tavLst>
                                        <p:tav tm="0">
                                          <p:val>
                                            <p:strVal val="ppt_y"/>
                                          </p:val>
                                        </p:tav>
                                        <p:tav tm="100000">
                                          <p:val>
                                            <p:strVal val="ppt_y"/>
                                          </p:val>
                                        </p:tav>
                                      </p:tavLst>
                                    </p:anim>
                                    <p:set>
                                      <p:cBhvr>
                                        <p:cTn id="526" dur="1" fill="hold">
                                          <p:stCondLst>
                                            <p:cond delay="2249"/>
                                          </p:stCondLst>
                                        </p:cTn>
                                        <p:tgtEl>
                                          <p:spTgt spid="1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19"/>
                                        </p:tgtEl>
                                        <p:attrNameLst>
                                          <p:attrName>ppt_x</p:attrName>
                                        </p:attrNameLst>
                                      </p:cBhvr>
                                      <p:tavLst>
                                        <p:tav tm="0">
                                          <p:val>
                                            <p:strVal val="ppt_x"/>
                                          </p:val>
                                        </p:tav>
                                        <p:tav tm="100000">
                                          <p:val>
                                            <p:strVal val="1+ppt_w/2"/>
                                          </p:val>
                                        </p:tav>
                                      </p:tavLst>
                                    </p:anim>
                                    <p:anim calcmode="lin" valueType="num">
                                      <p:cBhvr additive="base">
                                        <p:cTn id="529" dur="2250"/>
                                        <p:tgtEl>
                                          <p:spTgt spid="19"/>
                                        </p:tgtEl>
                                        <p:attrNameLst>
                                          <p:attrName>ppt_y</p:attrName>
                                        </p:attrNameLst>
                                      </p:cBhvr>
                                      <p:tavLst>
                                        <p:tav tm="0">
                                          <p:val>
                                            <p:strVal val="ppt_y"/>
                                          </p:val>
                                        </p:tav>
                                        <p:tav tm="100000">
                                          <p:val>
                                            <p:strVal val="ppt_y"/>
                                          </p:val>
                                        </p:tav>
                                      </p:tavLst>
                                    </p:anim>
                                    <p:set>
                                      <p:cBhvr>
                                        <p:cTn id="530" dur="1" fill="hold">
                                          <p:stCondLst>
                                            <p:cond delay="2249"/>
                                          </p:stCondLst>
                                        </p:cTn>
                                        <p:tgtEl>
                                          <p:spTgt spid="19"/>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20"/>
                                        </p:tgtEl>
                                        <p:attrNameLst>
                                          <p:attrName>ppt_x</p:attrName>
                                        </p:attrNameLst>
                                      </p:cBhvr>
                                      <p:tavLst>
                                        <p:tav tm="0">
                                          <p:val>
                                            <p:strVal val="ppt_x"/>
                                          </p:val>
                                        </p:tav>
                                        <p:tav tm="100000">
                                          <p:val>
                                            <p:strVal val="1+ppt_w/2"/>
                                          </p:val>
                                        </p:tav>
                                      </p:tavLst>
                                    </p:anim>
                                    <p:anim calcmode="lin" valueType="num">
                                      <p:cBhvr additive="base">
                                        <p:cTn id="533" dur="2250"/>
                                        <p:tgtEl>
                                          <p:spTgt spid="20"/>
                                        </p:tgtEl>
                                        <p:attrNameLst>
                                          <p:attrName>ppt_y</p:attrName>
                                        </p:attrNameLst>
                                      </p:cBhvr>
                                      <p:tavLst>
                                        <p:tav tm="0">
                                          <p:val>
                                            <p:strVal val="ppt_y"/>
                                          </p:val>
                                        </p:tav>
                                        <p:tav tm="100000">
                                          <p:val>
                                            <p:strVal val="ppt_y"/>
                                          </p:val>
                                        </p:tav>
                                      </p:tavLst>
                                    </p:anim>
                                    <p:set>
                                      <p:cBhvr>
                                        <p:cTn id="534" dur="1" fill="hold">
                                          <p:stCondLst>
                                            <p:cond delay="2249"/>
                                          </p:stCondLst>
                                        </p:cTn>
                                        <p:tgtEl>
                                          <p:spTgt spid="20"/>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21"/>
                                        </p:tgtEl>
                                        <p:attrNameLst>
                                          <p:attrName>ppt_x</p:attrName>
                                        </p:attrNameLst>
                                      </p:cBhvr>
                                      <p:tavLst>
                                        <p:tav tm="0">
                                          <p:val>
                                            <p:strVal val="ppt_x"/>
                                          </p:val>
                                        </p:tav>
                                        <p:tav tm="100000">
                                          <p:val>
                                            <p:strVal val="1+ppt_w/2"/>
                                          </p:val>
                                        </p:tav>
                                      </p:tavLst>
                                    </p:anim>
                                    <p:anim calcmode="lin" valueType="num">
                                      <p:cBhvr additive="base">
                                        <p:cTn id="537" dur="2250"/>
                                        <p:tgtEl>
                                          <p:spTgt spid="21"/>
                                        </p:tgtEl>
                                        <p:attrNameLst>
                                          <p:attrName>ppt_y</p:attrName>
                                        </p:attrNameLst>
                                      </p:cBhvr>
                                      <p:tavLst>
                                        <p:tav tm="0">
                                          <p:val>
                                            <p:strVal val="ppt_y"/>
                                          </p:val>
                                        </p:tav>
                                        <p:tav tm="100000">
                                          <p:val>
                                            <p:strVal val="ppt_y"/>
                                          </p:val>
                                        </p:tav>
                                      </p:tavLst>
                                    </p:anim>
                                    <p:set>
                                      <p:cBhvr>
                                        <p:cTn id="538" dur="1" fill="hold">
                                          <p:stCondLst>
                                            <p:cond delay="2249"/>
                                          </p:stCondLst>
                                        </p:cTn>
                                        <p:tgtEl>
                                          <p:spTgt spid="21"/>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22"/>
                                        </p:tgtEl>
                                        <p:attrNameLst>
                                          <p:attrName>ppt_x</p:attrName>
                                        </p:attrNameLst>
                                      </p:cBhvr>
                                      <p:tavLst>
                                        <p:tav tm="0">
                                          <p:val>
                                            <p:strVal val="ppt_x"/>
                                          </p:val>
                                        </p:tav>
                                        <p:tav tm="100000">
                                          <p:val>
                                            <p:strVal val="1+ppt_w/2"/>
                                          </p:val>
                                        </p:tav>
                                      </p:tavLst>
                                    </p:anim>
                                    <p:anim calcmode="lin" valueType="num">
                                      <p:cBhvr additive="base">
                                        <p:cTn id="541" dur="2250"/>
                                        <p:tgtEl>
                                          <p:spTgt spid="22"/>
                                        </p:tgtEl>
                                        <p:attrNameLst>
                                          <p:attrName>ppt_y</p:attrName>
                                        </p:attrNameLst>
                                      </p:cBhvr>
                                      <p:tavLst>
                                        <p:tav tm="0">
                                          <p:val>
                                            <p:strVal val="ppt_y"/>
                                          </p:val>
                                        </p:tav>
                                        <p:tav tm="100000">
                                          <p:val>
                                            <p:strVal val="ppt_y"/>
                                          </p:val>
                                        </p:tav>
                                      </p:tavLst>
                                    </p:anim>
                                    <p:set>
                                      <p:cBhvr>
                                        <p:cTn id="542" dur="1" fill="hold">
                                          <p:stCondLst>
                                            <p:cond delay="2249"/>
                                          </p:stCondLst>
                                        </p:cTn>
                                        <p:tgtEl>
                                          <p:spTgt spid="22"/>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23"/>
                                        </p:tgtEl>
                                        <p:attrNameLst>
                                          <p:attrName>ppt_x</p:attrName>
                                        </p:attrNameLst>
                                      </p:cBhvr>
                                      <p:tavLst>
                                        <p:tav tm="0">
                                          <p:val>
                                            <p:strVal val="ppt_x"/>
                                          </p:val>
                                        </p:tav>
                                        <p:tav tm="100000">
                                          <p:val>
                                            <p:strVal val="1+ppt_w/2"/>
                                          </p:val>
                                        </p:tav>
                                      </p:tavLst>
                                    </p:anim>
                                    <p:anim calcmode="lin" valueType="num">
                                      <p:cBhvr additive="base">
                                        <p:cTn id="545" dur="2250"/>
                                        <p:tgtEl>
                                          <p:spTgt spid="23"/>
                                        </p:tgtEl>
                                        <p:attrNameLst>
                                          <p:attrName>ppt_y</p:attrName>
                                        </p:attrNameLst>
                                      </p:cBhvr>
                                      <p:tavLst>
                                        <p:tav tm="0">
                                          <p:val>
                                            <p:strVal val="ppt_y"/>
                                          </p:val>
                                        </p:tav>
                                        <p:tav tm="100000">
                                          <p:val>
                                            <p:strVal val="ppt_y"/>
                                          </p:val>
                                        </p:tav>
                                      </p:tavLst>
                                    </p:anim>
                                    <p:set>
                                      <p:cBhvr>
                                        <p:cTn id="546" dur="1" fill="hold">
                                          <p:stCondLst>
                                            <p:cond delay="2249"/>
                                          </p:stCondLst>
                                        </p:cTn>
                                        <p:tgtEl>
                                          <p:spTgt spid="23"/>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24"/>
                                        </p:tgtEl>
                                        <p:attrNameLst>
                                          <p:attrName>ppt_x</p:attrName>
                                        </p:attrNameLst>
                                      </p:cBhvr>
                                      <p:tavLst>
                                        <p:tav tm="0">
                                          <p:val>
                                            <p:strVal val="ppt_x"/>
                                          </p:val>
                                        </p:tav>
                                        <p:tav tm="100000">
                                          <p:val>
                                            <p:strVal val="1+ppt_w/2"/>
                                          </p:val>
                                        </p:tav>
                                      </p:tavLst>
                                    </p:anim>
                                    <p:anim calcmode="lin" valueType="num">
                                      <p:cBhvr additive="base">
                                        <p:cTn id="549" dur="2250"/>
                                        <p:tgtEl>
                                          <p:spTgt spid="24"/>
                                        </p:tgtEl>
                                        <p:attrNameLst>
                                          <p:attrName>ppt_y</p:attrName>
                                        </p:attrNameLst>
                                      </p:cBhvr>
                                      <p:tavLst>
                                        <p:tav tm="0">
                                          <p:val>
                                            <p:strVal val="ppt_y"/>
                                          </p:val>
                                        </p:tav>
                                        <p:tav tm="100000">
                                          <p:val>
                                            <p:strVal val="ppt_y"/>
                                          </p:val>
                                        </p:tav>
                                      </p:tavLst>
                                    </p:anim>
                                    <p:set>
                                      <p:cBhvr>
                                        <p:cTn id="550" dur="1" fill="hold">
                                          <p:stCondLst>
                                            <p:cond delay="2249"/>
                                          </p:stCondLst>
                                        </p:cTn>
                                        <p:tgtEl>
                                          <p:spTgt spid="24"/>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25"/>
                                        </p:tgtEl>
                                        <p:attrNameLst>
                                          <p:attrName>ppt_x</p:attrName>
                                        </p:attrNameLst>
                                      </p:cBhvr>
                                      <p:tavLst>
                                        <p:tav tm="0">
                                          <p:val>
                                            <p:strVal val="ppt_x"/>
                                          </p:val>
                                        </p:tav>
                                        <p:tav tm="100000">
                                          <p:val>
                                            <p:strVal val="1+ppt_w/2"/>
                                          </p:val>
                                        </p:tav>
                                      </p:tavLst>
                                    </p:anim>
                                    <p:anim calcmode="lin" valueType="num">
                                      <p:cBhvr additive="base">
                                        <p:cTn id="553" dur="2250"/>
                                        <p:tgtEl>
                                          <p:spTgt spid="25"/>
                                        </p:tgtEl>
                                        <p:attrNameLst>
                                          <p:attrName>ppt_y</p:attrName>
                                        </p:attrNameLst>
                                      </p:cBhvr>
                                      <p:tavLst>
                                        <p:tav tm="0">
                                          <p:val>
                                            <p:strVal val="ppt_y"/>
                                          </p:val>
                                        </p:tav>
                                        <p:tav tm="100000">
                                          <p:val>
                                            <p:strVal val="ppt_y"/>
                                          </p:val>
                                        </p:tav>
                                      </p:tavLst>
                                    </p:anim>
                                    <p:set>
                                      <p:cBhvr>
                                        <p:cTn id="554" dur="1" fill="hold">
                                          <p:stCondLst>
                                            <p:cond delay="2249"/>
                                          </p:stCondLst>
                                        </p:cTn>
                                        <p:tgtEl>
                                          <p:spTgt spid="25"/>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26"/>
                                        </p:tgtEl>
                                        <p:attrNameLst>
                                          <p:attrName>ppt_x</p:attrName>
                                        </p:attrNameLst>
                                      </p:cBhvr>
                                      <p:tavLst>
                                        <p:tav tm="0">
                                          <p:val>
                                            <p:strVal val="ppt_x"/>
                                          </p:val>
                                        </p:tav>
                                        <p:tav tm="100000">
                                          <p:val>
                                            <p:strVal val="1+ppt_w/2"/>
                                          </p:val>
                                        </p:tav>
                                      </p:tavLst>
                                    </p:anim>
                                    <p:anim calcmode="lin" valueType="num">
                                      <p:cBhvr additive="base">
                                        <p:cTn id="557" dur="2250"/>
                                        <p:tgtEl>
                                          <p:spTgt spid="26"/>
                                        </p:tgtEl>
                                        <p:attrNameLst>
                                          <p:attrName>ppt_y</p:attrName>
                                        </p:attrNameLst>
                                      </p:cBhvr>
                                      <p:tavLst>
                                        <p:tav tm="0">
                                          <p:val>
                                            <p:strVal val="ppt_y"/>
                                          </p:val>
                                        </p:tav>
                                        <p:tav tm="100000">
                                          <p:val>
                                            <p:strVal val="ppt_y"/>
                                          </p:val>
                                        </p:tav>
                                      </p:tavLst>
                                    </p:anim>
                                    <p:set>
                                      <p:cBhvr>
                                        <p:cTn id="558" dur="1" fill="hold">
                                          <p:stCondLst>
                                            <p:cond delay="2249"/>
                                          </p:stCondLst>
                                        </p:cTn>
                                        <p:tgtEl>
                                          <p:spTgt spid="26"/>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27"/>
                                        </p:tgtEl>
                                        <p:attrNameLst>
                                          <p:attrName>ppt_x</p:attrName>
                                        </p:attrNameLst>
                                      </p:cBhvr>
                                      <p:tavLst>
                                        <p:tav tm="0">
                                          <p:val>
                                            <p:strVal val="ppt_x"/>
                                          </p:val>
                                        </p:tav>
                                        <p:tav tm="100000">
                                          <p:val>
                                            <p:strVal val="1+ppt_w/2"/>
                                          </p:val>
                                        </p:tav>
                                      </p:tavLst>
                                    </p:anim>
                                    <p:anim calcmode="lin" valueType="num">
                                      <p:cBhvr additive="base">
                                        <p:cTn id="561" dur="2250"/>
                                        <p:tgtEl>
                                          <p:spTgt spid="27"/>
                                        </p:tgtEl>
                                        <p:attrNameLst>
                                          <p:attrName>ppt_y</p:attrName>
                                        </p:attrNameLst>
                                      </p:cBhvr>
                                      <p:tavLst>
                                        <p:tav tm="0">
                                          <p:val>
                                            <p:strVal val="ppt_y"/>
                                          </p:val>
                                        </p:tav>
                                        <p:tav tm="100000">
                                          <p:val>
                                            <p:strVal val="ppt_y"/>
                                          </p:val>
                                        </p:tav>
                                      </p:tavLst>
                                    </p:anim>
                                    <p:set>
                                      <p:cBhvr>
                                        <p:cTn id="562" dur="1" fill="hold">
                                          <p:stCondLst>
                                            <p:cond delay="2249"/>
                                          </p:stCondLst>
                                        </p:cTn>
                                        <p:tgtEl>
                                          <p:spTgt spid="27"/>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28"/>
                                        </p:tgtEl>
                                        <p:attrNameLst>
                                          <p:attrName>ppt_x</p:attrName>
                                        </p:attrNameLst>
                                      </p:cBhvr>
                                      <p:tavLst>
                                        <p:tav tm="0">
                                          <p:val>
                                            <p:strVal val="ppt_x"/>
                                          </p:val>
                                        </p:tav>
                                        <p:tav tm="100000">
                                          <p:val>
                                            <p:strVal val="1+ppt_w/2"/>
                                          </p:val>
                                        </p:tav>
                                      </p:tavLst>
                                    </p:anim>
                                    <p:anim calcmode="lin" valueType="num">
                                      <p:cBhvr additive="base">
                                        <p:cTn id="565" dur="2250"/>
                                        <p:tgtEl>
                                          <p:spTgt spid="28"/>
                                        </p:tgtEl>
                                        <p:attrNameLst>
                                          <p:attrName>ppt_y</p:attrName>
                                        </p:attrNameLst>
                                      </p:cBhvr>
                                      <p:tavLst>
                                        <p:tav tm="0">
                                          <p:val>
                                            <p:strVal val="ppt_y"/>
                                          </p:val>
                                        </p:tav>
                                        <p:tav tm="100000">
                                          <p:val>
                                            <p:strVal val="ppt_y"/>
                                          </p:val>
                                        </p:tav>
                                      </p:tavLst>
                                    </p:anim>
                                    <p:set>
                                      <p:cBhvr>
                                        <p:cTn id="566" dur="1" fill="hold">
                                          <p:stCondLst>
                                            <p:cond delay="2249"/>
                                          </p:stCondLst>
                                        </p:cTn>
                                        <p:tgtEl>
                                          <p:spTgt spid="28"/>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29"/>
                                        </p:tgtEl>
                                        <p:attrNameLst>
                                          <p:attrName>ppt_x</p:attrName>
                                        </p:attrNameLst>
                                      </p:cBhvr>
                                      <p:tavLst>
                                        <p:tav tm="0">
                                          <p:val>
                                            <p:strVal val="ppt_x"/>
                                          </p:val>
                                        </p:tav>
                                        <p:tav tm="100000">
                                          <p:val>
                                            <p:strVal val="1+ppt_w/2"/>
                                          </p:val>
                                        </p:tav>
                                      </p:tavLst>
                                    </p:anim>
                                    <p:anim calcmode="lin" valueType="num">
                                      <p:cBhvr additive="base">
                                        <p:cTn id="569" dur="2250"/>
                                        <p:tgtEl>
                                          <p:spTgt spid="29"/>
                                        </p:tgtEl>
                                        <p:attrNameLst>
                                          <p:attrName>ppt_y</p:attrName>
                                        </p:attrNameLst>
                                      </p:cBhvr>
                                      <p:tavLst>
                                        <p:tav tm="0">
                                          <p:val>
                                            <p:strVal val="ppt_y"/>
                                          </p:val>
                                        </p:tav>
                                        <p:tav tm="100000">
                                          <p:val>
                                            <p:strVal val="ppt_y"/>
                                          </p:val>
                                        </p:tav>
                                      </p:tavLst>
                                    </p:anim>
                                    <p:set>
                                      <p:cBhvr>
                                        <p:cTn id="570" dur="1" fill="hold">
                                          <p:stCondLst>
                                            <p:cond delay="2249"/>
                                          </p:stCondLst>
                                        </p:cTn>
                                        <p:tgtEl>
                                          <p:spTgt spid="29"/>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30"/>
                                        </p:tgtEl>
                                        <p:attrNameLst>
                                          <p:attrName>ppt_x</p:attrName>
                                        </p:attrNameLst>
                                      </p:cBhvr>
                                      <p:tavLst>
                                        <p:tav tm="0">
                                          <p:val>
                                            <p:strVal val="ppt_x"/>
                                          </p:val>
                                        </p:tav>
                                        <p:tav tm="100000">
                                          <p:val>
                                            <p:strVal val="1+ppt_w/2"/>
                                          </p:val>
                                        </p:tav>
                                      </p:tavLst>
                                    </p:anim>
                                    <p:anim calcmode="lin" valueType="num">
                                      <p:cBhvr additive="base">
                                        <p:cTn id="573" dur="2250"/>
                                        <p:tgtEl>
                                          <p:spTgt spid="30"/>
                                        </p:tgtEl>
                                        <p:attrNameLst>
                                          <p:attrName>ppt_y</p:attrName>
                                        </p:attrNameLst>
                                      </p:cBhvr>
                                      <p:tavLst>
                                        <p:tav tm="0">
                                          <p:val>
                                            <p:strVal val="ppt_y"/>
                                          </p:val>
                                        </p:tav>
                                        <p:tav tm="100000">
                                          <p:val>
                                            <p:strVal val="ppt_y"/>
                                          </p:val>
                                        </p:tav>
                                      </p:tavLst>
                                    </p:anim>
                                    <p:set>
                                      <p:cBhvr>
                                        <p:cTn id="574" dur="1" fill="hold">
                                          <p:stCondLst>
                                            <p:cond delay="2249"/>
                                          </p:stCondLst>
                                        </p:cTn>
                                        <p:tgtEl>
                                          <p:spTgt spid="30"/>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31"/>
                                        </p:tgtEl>
                                        <p:attrNameLst>
                                          <p:attrName>ppt_x</p:attrName>
                                        </p:attrNameLst>
                                      </p:cBhvr>
                                      <p:tavLst>
                                        <p:tav tm="0">
                                          <p:val>
                                            <p:strVal val="ppt_x"/>
                                          </p:val>
                                        </p:tav>
                                        <p:tav tm="100000">
                                          <p:val>
                                            <p:strVal val="1+ppt_w/2"/>
                                          </p:val>
                                        </p:tav>
                                      </p:tavLst>
                                    </p:anim>
                                    <p:anim calcmode="lin" valueType="num">
                                      <p:cBhvr additive="base">
                                        <p:cTn id="577" dur="2250"/>
                                        <p:tgtEl>
                                          <p:spTgt spid="31"/>
                                        </p:tgtEl>
                                        <p:attrNameLst>
                                          <p:attrName>ppt_y</p:attrName>
                                        </p:attrNameLst>
                                      </p:cBhvr>
                                      <p:tavLst>
                                        <p:tav tm="0">
                                          <p:val>
                                            <p:strVal val="ppt_y"/>
                                          </p:val>
                                        </p:tav>
                                        <p:tav tm="100000">
                                          <p:val>
                                            <p:strVal val="ppt_y"/>
                                          </p:val>
                                        </p:tav>
                                      </p:tavLst>
                                    </p:anim>
                                    <p:set>
                                      <p:cBhvr>
                                        <p:cTn id="578" dur="1" fill="hold">
                                          <p:stCondLst>
                                            <p:cond delay="2249"/>
                                          </p:stCondLst>
                                        </p:cTn>
                                        <p:tgtEl>
                                          <p:spTgt spid="31"/>
                                        </p:tgtEl>
                                        <p:attrNameLst>
                                          <p:attrName>style.visibility</p:attrName>
                                        </p:attrNameLst>
                                      </p:cBhvr>
                                      <p:to>
                                        <p:strVal val="hidden"/>
                                      </p:to>
                                    </p:set>
                                  </p:childTnLst>
                                </p:cTn>
                              </p:par>
                              <p:par>
                                <p:cTn id="579" presetID="2" presetClass="exit" presetSubtype="2" fill="hold" grpId="2" nodeType="withEffect">
                                  <p:stCondLst>
                                    <p:cond delay="0"/>
                                  </p:stCondLst>
                                  <p:childTnLst>
                                    <p:anim calcmode="lin" valueType="num">
                                      <p:cBhvr additive="base">
                                        <p:cTn id="580" dur="2250"/>
                                        <p:tgtEl>
                                          <p:spTgt spid="56"/>
                                        </p:tgtEl>
                                        <p:attrNameLst>
                                          <p:attrName>ppt_x</p:attrName>
                                        </p:attrNameLst>
                                      </p:cBhvr>
                                      <p:tavLst>
                                        <p:tav tm="0">
                                          <p:val>
                                            <p:strVal val="ppt_x"/>
                                          </p:val>
                                        </p:tav>
                                        <p:tav tm="100000">
                                          <p:val>
                                            <p:strVal val="1+ppt_w/2"/>
                                          </p:val>
                                        </p:tav>
                                      </p:tavLst>
                                    </p:anim>
                                    <p:anim calcmode="lin" valueType="num">
                                      <p:cBhvr additive="base">
                                        <p:cTn id="581" dur="2250"/>
                                        <p:tgtEl>
                                          <p:spTgt spid="56"/>
                                        </p:tgtEl>
                                        <p:attrNameLst>
                                          <p:attrName>ppt_y</p:attrName>
                                        </p:attrNameLst>
                                      </p:cBhvr>
                                      <p:tavLst>
                                        <p:tav tm="0">
                                          <p:val>
                                            <p:strVal val="ppt_y"/>
                                          </p:val>
                                        </p:tav>
                                        <p:tav tm="100000">
                                          <p:val>
                                            <p:strVal val="ppt_y"/>
                                          </p:val>
                                        </p:tav>
                                      </p:tavLst>
                                    </p:anim>
                                    <p:set>
                                      <p:cBhvr>
                                        <p:cTn id="582" dur="1" fill="hold">
                                          <p:stCondLst>
                                            <p:cond delay="2249"/>
                                          </p:stCondLst>
                                        </p:cTn>
                                        <p:tgtEl>
                                          <p:spTgt spid="56"/>
                                        </p:tgtEl>
                                        <p:attrNameLst>
                                          <p:attrName>style.visibility</p:attrName>
                                        </p:attrNameLst>
                                      </p:cBhvr>
                                      <p:to>
                                        <p:strVal val="hidden"/>
                                      </p:to>
                                    </p:set>
                                  </p:childTnLst>
                                </p:cTn>
                              </p:par>
                              <p:par>
                                <p:cTn id="583" presetID="2" presetClass="exit" presetSubtype="2" fill="hold" grpId="2" nodeType="withEffect">
                                  <p:stCondLst>
                                    <p:cond delay="0"/>
                                  </p:stCondLst>
                                  <p:childTnLst>
                                    <p:anim calcmode="lin" valueType="num">
                                      <p:cBhvr additive="base">
                                        <p:cTn id="584" dur="2250"/>
                                        <p:tgtEl>
                                          <p:spTgt spid="52"/>
                                        </p:tgtEl>
                                        <p:attrNameLst>
                                          <p:attrName>ppt_x</p:attrName>
                                        </p:attrNameLst>
                                      </p:cBhvr>
                                      <p:tavLst>
                                        <p:tav tm="0">
                                          <p:val>
                                            <p:strVal val="ppt_x"/>
                                          </p:val>
                                        </p:tav>
                                        <p:tav tm="100000">
                                          <p:val>
                                            <p:strVal val="1+ppt_w/2"/>
                                          </p:val>
                                        </p:tav>
                                      </p:tavLst>
                                    </p:anim>
                                    <p:anim calcmode="lin" valueType="num">
                                      <p:cBhvr additive="base">
                                        <p:cTn id="585" dur="2250"/>
                                        <p:tgtEl>
                                          <p:spTgt spid="52"/>
                                        </p:tgtEl>
                                        <p:attrNameLst>
                                          <p:attrName>ppt_y</p:attrName>
                                        </p:attrNameLst>
                                      </p:cBhvr>
                                      <p:tavLst>
                                        <p:tav tm="0">
                                          <p:val>
                                            <p:strVal val="ppt_y"/>
                                          </p:val>
                                        </p:tav>
                                        <p:tav tm="100000">
                                          <p:val>
                                            <p:strVal val="ppt_y"/>
                                          </p:val>
                                        </p:tav>
                                      </p:tavLst>
                                    </p:anim>
                                    <p:set>
                                      <p:cBhvr>
                                        <p:cTn id="586" dur="1" fill="hold">
                                          <p:stCondLst>
                                            <p:cond delay="2249"/>
                                          </p:stCondLst>
                                        </p:cTn>
                                        <p:tgtEl>
                                          <p:spTgt spid="52"/>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36"/>
                                        </p:tgtEl>
                                        <p:attrNameLst>
                                          <p:attrName>ppt_x</p:attrName>
                                        </p:attrNameLst>
                                      </p:cBhvr>
                                      <p:tavLst>
                                        <p:tav tm="0">
                                          <p:val>
                                            <p:strVal val="ppt_x"/>
                                          </p:val>
                                        </p:tav>
                                        <p:tav tm="100000">
                                          <p:val>
                                            <p:strVal val="0-ppt_w/2"/>
                                          </p:val>
                                        </p:tav>
                                      </p:tavLst>
                                    </p:anim>
                                    <p:anim calcmode="lin" valueType="num">
                                      <p:cBhvr additive="base">
                                        <p:cTn id="589" dur="2250"/>
                                        <p:tgtEl>
                                          <p:spTgt spid="36"/>
                                        </p:tgtEl>
                                        <p:attrNameLst>
                                          <p:attrName>ppt_y</p:attrName>
                                        </p:attrNameLst>
                                      </p:cBhvr>
                                      <p:tavLst>
                                        <p:tav tm="0">
                                          <p:val>
                                            <p:strVal val="ppt_y"/>
                                          </p:val>
                                        </p:tav>
                                        <p:tav tm="100000">
                                          <p:val>
                                            <p:strVal val="ppt_y"/>
                                          </p:val>
                                        </p:tav>
                                      </p:tavLst>
                                    </p:anim>
                                    <p:set>
                                      <p:cBhvr>
                                        <p:cTn id="590" dur="1" fill="hold">
                                          <p:stCondLst>
                                            <p:cond delay="2249"/>
                                          </p:stCondLst>
                                        </p:cTn>
                                        <p:tgtEl>
                                          <p:spTgt spid="36"/>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37"/>
                                        </p:tgtEl>
                                        <p:attrNameLst>
                                          <p:attrName>ppt_x</p:attrName>
                                        </p:attrNameLst>
                                      </p:cBhvr>
                                      <p:tavLst>
                                        <p:tav tm="0">
                                          <p:val>
                                            <p:strVal val="ppt_x"/>
                                          </p:val>
                                        </p:tav>
                                        <p:tav tm="100000">
                                          <p:val>
                                            <p:strVal val="0-ppt_w/2"/>
                                          </p:val>
                                        </p:tav>
                                      </p:tavLst>
                                    </p:anim>
                                    <p:anim calcmode="lin" valueType="num">
                                      <p:cBhvr additive="base">
                                        <p:cTn id="593" dur="2250"/>
                                        <p:tgtEl>
                                          <p:spTgt spid="37"/>
                                        </p:tgtEl>
                                        <p:attrNameLst>
                                          <p:attrName>ppt_y</p:attrName>
                                        </p:attrNameLst>
                                      </p:cBhvr>
                                      <p:tavLst>
                                        <p:tav tm="0">
                                          <p:val>
                                            <p:strVal val="ppt_y"/>
                                          </p:val>
                                        </p:tav>
                                        <p:tav tm="100000">
                                          <p:val>
                                            <p:strVal val="ppt_y"/>
                                          </p:val>
                                        </p:tav>
                                      </p:tavLst>
                                    </p:anim>
                                    <p:set>
                                      <p:cBhvr>
                                        <p:cTn id="594" dur="1" fill="hold">
                                          <p:stCondLst>
                                            <p:cond delay="2249"/>
                                          </p:stCondLst>
                                        </p:cTn>
                                        <p:tgtEl>
                                          <p:spTgt spid="37"/>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38"/>
                                        </p:tgtEl>
                                        <p:attrNameLst>
                                          <p:attrName>ppt_x</p:attrName>
                                        </p:attrNameLst>
                                      </p:cBhvr>
                                      <p:tavLst>
                                        <p:tav tm="0">
                                          <p:val>
                                            <p:strVal val="ppt_x"/>
                                          </p:val>
                                        </p:tav>
                                        <p:tav tm="100000">
                                          <p:val>
                                            <p:strVal val="0-ppt_w/2"/>
                                          </p:val>
                                        </p:tav>
                                      </p:tavLst>
                                    </p:anim>
                                    <p:anim calcmode="lin" valueType="num">
                                      <p:cBhvr additive="base">
                                        <p:cTn id="597" dur="2250"/>
                                        <p:tgtEl>
                                          <p:spTgt spid="38"/>
                                        </p:tgtEl>
                                        <p:attrNameLst>
                                          <p:attrName>ppt_y</p:attrName>
                                        </p:attrNameLst>
                                      </p:cBhvr>
                                      <p:tavLst>
                                        <p:tav tm="0">
                                          <p:val>
                                            <p:strVal val="ppt_y"/>
                                          </p:val>
                                        </p:tav>
                                        <p:tav tm="100000">
                                          <p:val>
                                            <p:strVal val="ppt_y"/>
                                          </p:val>
                                        </p:tav>
                                      </p:tavLst>
                                    </p:anim>
                                    <p:set>
                                      <p:cBhvr>
                                        <p:cTn id="598" dur="1" fill="hold">
                                          <p:stCondLst>
                                            <p:cond delay="2249"/>
                                          </p:stCondLst>
                                        </p:cTn>
                                        <p:tgtEl>
                                          <p:spTgt spid="38"/>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39"/>
                                        </p:tgtEl>
                                        <p:attrNameLst>
                                          <p:attrName>ppt_x</p:attrName>
                                        </p:attrNameLst>
                                      </p:cBhvr>
                                      <p:tavLst>
                                        <p:tav tm="0">
                                          <p:val>
                                            <p:strVal val="ppt_x"/>
                                          </p:val>
                                        </p:tav>
                                        <p:tav tm="100000">
                                          <p:val>
                                            <p:strVal val="0-ppt_w/2"/>
                                          </p:val>
                                        </p:tav>
                                      </p:tavLst>
                                    </p:anim>
                                    <p:anim calcmode="lin" valueType="num">
                                      <p:cBhvr additive="base">
                                        <p:cTn id="601" dur="2250"/>
                                        <p:tgtEl>
                                          <p:spTgt spid="39"/>
                                        </p:tgtEl>
                                        <p:attrNameLst>
                                          <p:attrName>ppt_y</p:attrName>
                                        </p:attrNameLst>
                                      </p:cBhvr>
                                      <p:tavLst>
                                        <p:tav tm="0">
                                          <p:val>
                                            <p:strVal val="ppt_y"/>
                                          </p:val>
                                        </p:tav>
                                        <p:tav tm="100000">
                                          <p:val>
                                            <p:strVal val="ppt_y"/>
                                          </p:val>
                                        </p:tav>
                                      </p:tavLst>
                                    </p:anim>
                                    <p:set>
                                      <p:cBhvr>
                                        <p:cTn id="602" dur="1" fill="hold">
                                          <p:stCondLst>
                                            <p:cond delay="2249"/>
                                          </p:stCondLst>
                                        </p:cTn>
                                        <p:tgtEl>
                                          <p:spTgt spid="39"/>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41"/>
                                        </p:tgtEl>
                                        <p:attrNameLst>
                                          <p:attrName>ppt_x</p:attrName>
                                        </p:attrNameLst>
                                      </p:cBhvr>
                                      <p:tavLst>
                                        <p:tav tm="0">
                                          <p:val>
                                            <p:strVal val="ppt_x"/>
                                          </p:val>
                                        </p:tav>
                                        <p:tav tm="100000">
                                          <p:val>
                                            <p:strVal val="0-ppt_w/2"/>
                                          </p:val>
                                        </p:tav>
                                      </p:tavLst>
                                    </p:anim>
                                    <p:anim calcmode="lin" valueType="num">
                                      <p:cBhvr additive="base">
                                        <p:cTn id="605" dur="2250"/>
                                        <p:tgtEl>
                                          <p:spTgt spid="41"/>
                                        </p:tgtEl>
                                        <p:attrNameLst>
                                          <p:attrName>ppt_y</p:attrName>
                                        </p:attrNameLst>
                                      </p:cBhvr>
                                      <p:tavLst>
                                        <p:tav tm="0">
                                          <p:val>
                                            <p:strVal val="ppt_y"/>
                                          </p:val>
                                        </p:tav>
                                        <p:tav tm="100000">
                                          <p:val>
                                            <p:strVal val="ppt_y"/>
                                          </p:val>
                                        </p:tav>
                                      </p:tavLst>
                                    </p:anim>
                                    <p:set>
                                      <p:cBhvr>
                                        <p:cTn id="606" dur="1" fill="hold">
                                          <p:stCondLst>
                                            <p:cond delay="2249"/>
                                          </p:stCondLst>
                                        </p:cTn>
                                        <p:tgtEl>
                                          <p:spTgt spid="41"/>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40"/>
                                        </p:tgtEl>
                                        <p:attrNameLst>
                                          <p:attrName>ppt_x</p:attrName>
                                        </p:attrNameLst>
                                      </p:cBhvr>
                                      <p:tavLst>
                                        <p:tav tm="0">
                                          <p:val>
                                            <p:strVal val="ppt_x"/>
                                          </p:val>
                                        </p:tav>
                                        <p:tav tm="100000">
                                          <p:val>
                                            <p:strVal val="0-ppt_w/2"/>
                                          </p:val>
                                        </p:tav>
                                      </p:tavLst>
                                    </p:anim>
                                    <p:anim calcmode="lin" valueType="num">
                                      <p:cBhvr additive="base">
                                        <p:cTn id="609" dur="2250"/>
                                        <p:tgtEl>
                                          <p:spTgt spid="40"/>
                                        </p:tgtEl>
                                        <p:attrNameLst>
                                          <p:attrName>ppt_y</p:attrName>
                                        </p:attrNameLst>
                                      </p:cBhvr>
                                      <p:tavLst>
                                        <p:tav tm="0">
                                          <p:val>
                                            <p:strVal val="ppt_y"/>
                                          </p:val>
                                        </p:tav>
                                        <p:tav tm="100000">
                                          <p:val>
                                            <p:strVal val="ppt_y"/>
                                          </p:val>
                                        </p:tav>
                                      </p:tavLst>
                                    </p:anim>
                                    <p:set>
                                      <p:cBhvr>
                                        <p:cTn id="610" dur="1" fill="hold">
                                          <p:stCondLst>
                                            <p:cond delay="2249"/>
                                          </p:stCondLst>
                                        </p:cTn>
                                        <p:tgtEl>
                                          <p:spTgt spid="40"/>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43"/>
                                        </p:tgtEl>
                                        <p:attrNameLst>
                                          <p:attrName>ppt_x</p:attrName>
                                        </p:attrNameLst>
                                      </p:cBhvr>
                                      <p:tavLst>
                                        <p:tav tm="0">
                                          <p:val>
                                            <p:strVal val="ppt_x"/>
                                          </p:val>
                                        </p:tav>
                                        <p:tav tm="100000">
                                          <p:val>
                                            <p:strVal val="0-ppt_w/2"/>
                                          </p:val>
                                        </p:tav>
                                      </p:tavLst>
                                    </p:anim>
                                    <p:anim calcmode="lin" valueType="num">
                                      <p:cBhvr additive="base">
                                        <p:cTn id="613" dur="2250"/>
                                        <p:tgtEl>
                                          <p:spTgt spid="43"/>
                                        </p:tgtEl>
                                        <p:attrNameLst>
                                          <p:attrName>ppt_y</p:attrName>
                                        </p:attrNameLst>
                                      </p:cBhvr>
                                      <p:tavLst>
                                        <p:tav tm="0">
                                          <p:val>
                                            <p:strVal val="ppt_y"/>
                                          </p:val>
                                        </p:tav>
                                        <p:tav tm="100000">
                                          <p:val>
                                            <p:strVal val="ppt_y"/>
                                          </p:val>
                                        </p:tav>
                                      </p:tavLst>
                                    </p:anim>
                                    <p:set>
                                      <p:cBhvr>
                                        <p:cTn id="614" dur="1" fill="hold">
                                          <p:stCondLst>
                                            <p:cond delay="2249"/>
                                          </p:stCondLst>
                                        </p:cTn>
                                        <p:tgtEl>
                                          <p:spTgt spid="43"/>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45"/>
                                        </p:tgtEl>
                                        <p:attrNameLst>
                                          <p:attrName>ppt_x</p:attrName>
                                        </p:attrNameLst>
                                      </p:cBhvr>
                                      <p:tavLst>
                                        <p:tav tm="0">
                                          <p:val>
                                            <p:strVal val="ppt_x"/>
                                          </p:val>
                                        </p:tav>
                                        <p:tav tm="100000">
                                          <p:val>
                                            <p:strVal val="0-ppt_w/2"/>
                                          </p:val>
                                        </p:tav>
                                      </p:tavLst>
                                    </p:anim>
                                    <p:anim calcmode="lin" valueType="num">
                                      <p:cBhvr additive="base">
                                        <p:cTn id="617" dur="2250"/>
                                        <p:tgtEl>
                                          <p:spTgt spid="45"/>
                                        </p:tgtEl>
                                        <p:attrNameLst>
                                          <p:attrName>ppt_y</p:attrName>
                                        </p:attrNameLst>
                                      </p:cBhvr>
                                      <p:tavLst>
                                        <p:tav tm="0">
                                          <p:val>
                                            <p:strVal val="ppt_y"/>
                                          </p:val>
                                        </p:tav>
                                        <p:tav tm="100000">
                                          <p:val>
                                            <p:strVal val="ppt_y"/>
                                          </p:val>
                                        </p:tav>
                                      </p:tavLst>
                                    </p:anim>
                                    <p:set>
                                      <p:cBhvr>
                                        <p:cTn id="618" dur="1" fill="hold">
                                          <p:stCondLst>
                                            <p:cond delay="2249"/>
                                          </p:stCondLst>
                                        </p:cTn>
                                        <p:tgtEl>
                                          <p:spTgt spid="45"/>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44"/>
                                        </p:tgtEl>
                                        <p:attrNameLst>
                                          <p:attrName>ppt_x</p:attrName>
                                        </p:attrNameLst>
                                      </p:cBhvr>
                                      <p:tavLst>
                                        <p:tav tm="0">
                                          <p:val>
                                            <p:strVal val="ppt_x"/>
                                          </p:val>
                                        </p:tav>
                                        <p:tav tm="100000">
                                          <p:val>
                                            <p:strVal val="0-ppt_w/2"/>
                                          </p:val>
                                        </p:tav>
                                      </p:tavLst>
                                    </p:anim>
                                    <p:anim calcmode="lin" valueType="num">
                                      <p:cBhvr additive="base">
                                        <p:cTn id="621" dur="2250"/>
                                        <p:tgtEl>
                                          <p:spTgt spid="44"/>
                                        </p:tgtEl>
                                        <p:attrNameLst>
                                          <p:attrName>ppt_y</p:attrName>
                                        </p:attrNameLst>
                                      </p:cBhvr>
                                      <p:tavLst>
                                        <p:tav tm="0">
                                          <p:val>
                                            <p:strVal val="ppt_y"/>
                                          </p:val>
                                        </p:tav>
                                        <p:tav tm="100000">
                                          <p:val>
                                            <p:strVal val="ppt_y"/>
                                          </p:val>
                                        </p:tav>
                                      </p:tavLst>
                                    </p:anim>
                                    <p:set>
                                      <p:cBhvr>
                                        <p:cTn id="622" dur="1" fill="hold">
                                          <p:stCondLst>
                                            <p:cond delay="2249"/>
                                          </p:stCondLst>
                                        </p:cTn>
                                        <p:tgtEl>
                                          <p:spTgt spid="44"/>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46"/>
                                        </p:tgtEl>
                                        <p:attrNameLst>
                                          <p:attrName>ppt_x</p:attrName>
                                        </p:attrNameLst>
                                      </p:cBhvr>
                                      <p:tavLst>
                                        <p:tav tm="0">
                                          <p:val>
                                            <p:strVal val="ppt_x"/>
                                          </p:val>
                                        </p:tav>
                                        <p:tav tm="100000">
                                          <p:val>
                                            <p:strVal val="0-ppt_w/2"/>
                                          </p:val>
                                        </p:tav>
                                      </p:tavLst>
                                    </p:anim>
                                    <p:anim calcmode="lin" valueType="num">
                                      <p:cBhvr additive="base">
                                        <p:cTn id="625" dur="2250"/>
                                        <p:tgtEl>
                                          <p:spTgt spid="46"/>
                                        </p:tgtEl>
                                        <p:attrNameLst>
                                          <p:attrName>ppt_y</p:attrName>
                                        </p:attrNameLst>
                                      </p:cBhvr>
                                      <p:tavLst>
                                        <p:tav tm="0">
                                          <p:val>
                                            <p:strVal val="ppt_y"/>
                                          </p:val>
                                        </p:tav>
                                        <p:tav tm="100000">
                                          <p:val>
                                            <p:strVal val="ppt_y"/>
                                          </p:val>
                                        </p:tav>
                                      </p:tavLst>
                                    </p:anim>
                                    <p:set>
                                      <p:cBhvr>
                                        <p:cTn id="626" dur="1" fill="hold">
                                          <p:stCondLst>
                                            <p:cond delay="2249"/>
                                          </p:stCondLst>
                                        </p:cTn>
                                        <p:tgtEl>
                                          <p:spTgt spid="46"/>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47"/>
                                        </p:tgtEl>
                                        <p:attrNameLst>
                                          <p:attrName>ppt_x</p:attrName>
                                        </p:attrNameLst>
                                      </p:cBhvr>
                                      <p:tavLst>
                                        <p:tav tm="0">
                                          <p:val>
                                            <p:strVal val="ppt_x"/>
                                          </p:val>
                                        </p:tav>
                                        <p:tav tm="100000">
                                          <p:val>
                                            <p:strVal val="0-ppt_w/2"/>
                                          </p:val>
                                        </p:tav>
                                      </p:tavLst>
                                    </p:anim>
                                    <p:anim calcmode="lin" valueType="num">
                                      <p:cBhvr additive="base">
                                        <p:cTn id="629" dur="2250"/>
                                        <p:tgtEl>
                                          <p:spTgt spid="47"/>
                                        </p:tgtEl>
                                        <p:attrNameLst>
                                          <p:attrName>ppt_y</p:attrName>
                                        </p:attrNameLst>
                                      </p:cBhvr>
                                      <p:tavLst>
                                        <p:tav tm="0">
                                          <p:val>
                                            <p:strVal val="ppt_y"/>
                                          </p:val>
                                        </p:tav>
                                        <p:tav tm="100000">
                                          <p:val>
                                            <p:strVal val="ppt_y"/>
                                          </p:val>
                                        </p:tav>
                                      </p:tavLst>
                                    </p:anim>
                                    <p:set>
                                      <p:cBhvr>
                                        <p:cTn id="630" dur="1" fill="hold">
                                          <p:stCondLst>
                                            <p:cond delay="2249"/>
                                          </p:stCondLst>
                                        </p:cTn>
                                        <p:tgtEl>
                                          <p:spTgt spid="47"/>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49"/>
                                        </p:tgtEl>
                                        <p:attrNameLst>
                                          <p:attrName>ppt_x</p:attrName>
                                        </p:attrNameLst>
                                      </p:cBhvr>
                                      <p:tavLst>
                                        <p:tav tm="0">
                                          <p:val>
                                            <p:strVal val="ppt_x"/>
                                          </p:val>
                                        </p:tav>
                                        <p:tav tm="100000">
                                          <p:val>
                                            <p:strVal val="0-ppt_w/2"/>
                                          </p:val>
                                        </p:tav>
                                      </p:tavLst>
                                    </p:anim>
                                    <p:anim calcmode="lin" valueType="num">
                                      <p:cBhvr additive="base">
                                        <p:cTn id="633" dur="2250"/>
                                        <p:tgtEl>
                                          <p:spTgt spid="49"/>
                                        </p:tgtEl>
                                        <p:attrNameLst>
                                          <p:attrName>ppt_y</p:attrName>
                                        </p:attrNameLst>
                                      </p:cBhvr>
                                      <p:tavLst>
                                        <p:tav tm="0">
                                          <p:val>
                                            <p:strVal val="ppt_y"/>
                                          </p:val>
                                        </p:tav>
                                        <p:tav tm="100000">
                                          <p:val>
                                            <p:strVal val="ppt_y"/>
                                          </p:val>
                                        </p:tav>
                                      </p:tavLst>
                                    </p:anim>
                                    <p:set>
                                      <p:cBhvr>
                                        <p:cTn id="634" dur="1" fill="hold">
                                          <p:stCondLst>
                                            <p:cond delay="2249"/>
                                          </p:stCondLst>
                                        </p:cTn>
                                        <p:tgtEl>
                                          <p:spTgt spid="49"/>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48"/>
                                        </p:tgtEl>
                                        <p:attrNameLst>
                                          <p:attrName>ppt_x</p:attrName>
                                        </p:attrNameLst>
                                      </p:cBhvr>
                                      <p:tavLst>
                                        <p:tav tm="0">
                                          <p:val>
                                            <p:strVal val="ppt_x"/>
                                          </p:val>
                                        </p:tav>
                                        <p:tav tm="100000">
                                          <p:val>
                                            <p:strVal val="0-ppt_w/2"/>
                                          </p:val>
                                        </p:tav>
                                      </p:tavLst>
                                    </p:anim>
                                    <p:anim calcmode="lin" valueType="num">
                                      <p:cBhvr additive="base">
                                        <p:cTn id="637" dur="2250"/>
                                        <p:tgtEl>
                                          <p:spTgt spid="48"/>
                                        </p:tgtEl>
                                        <p:attrNameLst>
                                          <p:attrName>ppt_y</p:attrName>
                                        </p:attrNameLst>
                                      </p:cBhvr>
                                      <p:tavLst>
                                        <p:tav tm="0">
                                          <p:val>
                                            <p:strVal val="ppt_y"/>
                                          </p:val>
                                        </p:tav>
                                        <p:tav tm="100000">
                                          <p:val>
                                            <p:strVal val="ppt_y"/>
                                          </p:val>
                                        </p:tav>
                                      </p:tavLst>
                                    </p:anim>
                                    <p:set>
                                      <p:cBhvr>
                                        <p:cTn id="638" dur="1" fill="hold">
                                          <p:stCondLst>
                                            <p:cond delay="2249"/>
                                          </p:stCondLst>
                                        </p:cTn>
                                        <p:tgtEl>
                                          <p:spTgt spid="48"/>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50"/>
                                        </p:tgtEl>
                                        <p:attrNameLst>
                                          <p:attrName>ppt_x</p:attrName>
                                        </p:attrNameLst>
                                      </p:cBhvr>
                                      <p:tavLst>
                                        <p:tav tm="0">
                                          <p:val>
                                            <p:strVal val="ppt_x"/>
                                          </p:val>
                                        </p:tav>
                                        <p:tav tm="100000">
                                          <p:val>
                                            <p:strVal val="0-ppt_w/2"/>
                                          </p:val>
                                        </p:tav>
                                      </p:tavLst>
                                    </p:anim>
                                    <p:anim calcmode="lin" valueType="num">
                                      <p:cBhvr additive="base">
                                        <p:cTn id="641" dur="2250"/>
                                        <p:tgtEl>
                                          <p:spTgt spid="50"/>
                                        </p:tgtEl>
                                        <p:attrNameLst>
                                          <p:attrName>ppt_y</p:attrName>
                                        </p:attrNameLst>
                                      </p:cBhvr>
                                      <p:tavLst>
                                        <p:tav tm="0">
                                          <p:val>
                                            <p:strVal val="ppt_y"/>
                                          </p:val>
                                        </p:tav>
                                        <p:tav tm="100000">
                                          <p:val>
                                            <p:strVal val="ppt_y"/>
                                          </p:val>
                                        </p:tav>
                                      </p:tavLst>
                                    </p:anim>
                                    <p:set>
                                      <p:cBhvr>
                                        <p:cTn id="642" dur="1" fill="hold">
                                          <p:stCondLst>
                                            <p:cond delay="2249"/>
                                          </p:stCondLst>
                                        </p:cTn>
                                        <p:tgtEl>
                                          <p:spTgt spid="50"/>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51"/>
                                        </p:tgtEl>
                                        <p:attrNameLst>
                                          <p:attrName>ppt_x</p:attrName>
                                        </p:attrNameLst>
                                      </p:cBhvr>
                                      <p:tavLst>
                                        <p:tav tm="0">
                                          <p:val>
                                            <p:strVal val="ppt_x"/>
                                          </p:val>
                                        </p:tav>
                                        <p:tav tm="100000">
                                          <p:val>
                                            <p:strVal val="0-ppt_w/2"/>
                                          </p:val>
                                        </p:tav>
                                      </p:tavLst>
                                    </p:anim>
                                    <p:anim calcmode="lin" valueType="num">
                                      <p:cBhvr additive="base">
                                        <p:cTn id="645" dur="2250"/>
                                        <p:tgtEl>
                                          <p:spTgt spid="51"/>
                                        </p:tgtEl>
                                        <p:attrNameLst>
                                          <p:attrName>ppt_y</p:attrName>
                                        </p:attrNameLst>
                                      </p:cBhvr>
                                      <p:tavLst>
                                        <p:tav tm="0">
                                          <p:val>
                                            <p:strVal val="ppt_y"/>
                                          </p:val>
                                        </p:tav>
                                        <p:tav tm="100000">
                                          <p:val>
                                            <p:strVal val="ppt_y"/>
                                          </p:val>
                                        </p:tav>
                                      </p:tavLst>
                                    </p:anim>
                                    <p:set>
                                      <p:cBhvr>
                                        <p:cTn id="646" dur="1" fill="hold">
                                          <p:stCondLst>
                                            <p:cond delay="2249"/>
                                          </p:stCondLst>
                                        </p:cTn>
                                        <p:tgtEl>
                                          <p:spTgt spid="51"/>
                                        </p:tgtEl>
                                        <p:attrNameLst>
                                          <p:attrName>style.visibility</p:attrName>
                                        </p:attrNameLst>
                                      </p:cBhvr>
                                      <p:to>
                                        <p:strVal val="hidden"/>
                                      </p:to>
                                    </p:set>
                                  </p:childTnLst>
                                </p:cTn>
                              </p:par>
                              <p:par>
                                <p:cTn id="647" presetID="2" presetClass="exit" presetSubtype="2" fill="hold" grpId="2" nodeType="withEffect">
                                  <p:stCondLst>
                                    <p:cond delay="0"/>
                                  </p:stCondLst>
                                  <p:childTnLst>
                                    <p:anim calcmode="lin" valueType="num">
                                      <p:cBhvr additive="base">
                                        <p:cTn id="648" dur="2250"/>
                                        <p:tgtEl>
                                          <p:spTgt spid="57"/>
                                        </p:tgtEl>
                                        <p:attrNameLst>
                                          <p:attrName>ppt_x</p:attrName>
                                        </p:attrNameLst>
                                      </p:cBhvr>
                                      <p:tavLst>
                                        <p:tav tm="0">
                                          <p:val>
                                            <p:strVal val="ppt_x"/>
                                          </p:val>
                                        </p:tav>
                                        <p:tav tm="100000">
                                          <p:val>
                                            <p:strVal val="1+ppt_w/2"/>
                                          </p:val>
                                        </p:tav>
                                      </p:tavLst>
                                    </p:anim>
                                    <p:anim calcmode="lin" valueType="num">
                                      <p:cBhvr additive="base">
                                        <p:cTn id="649" dur="2250"/>
                                        <p:tgtEl>
                                          <p:spTgt spid="57"/>
                                        </p:tgtEl>
                                        <p:attrNameLst>
                                          <p:attrName>ppt_y</p:attrName>
                                        </p:attrNameLst>
                                      </p:cBhvr>
                                      <p:tavLst>
                                        <p:tav tm="0">
                                          <p:val>
                                            <p:strVal val="ppt_y"/>
                                          </p:val>
                                        </p:tav>
                                        <p:tav tm="100000">
                                          <p:val>
                                            <p:strVal val="ppt_y"/>
                                          </p:val>
                                        </p:tav>
                                      </p:tavLst>
                                    </p:anim>
                                    <p:set>
                                      <p:cBhvr>
                                        <p:cTn id="650" dur="1" fill="hold">
                                          <p:stCondLst>
                                            <p:cond delay="2249"/>
                                          </p:stCondLst>
                                        </p:cTn>
                                        <p:tgtEl>
                                          <p:spTgt spid="57"/>
                                        </p:tgtEl>
                                        <p:attrNameLst>
                                          <p:attrName>style.visibility</p:attrName>
                                        </p:attrNameLst>
                                      </p:cBhvr>
                                      <p:to>
                                        <p:strVal val="hidden"/>
                                      </p:to>
                                    </p:set>
                                  </p:childTnLst>
                                </p:cTn>
                              </p:par>
                              <p:par>
                                <p:cTn id="651" presetID="2" presetClass="exit" presetSubtype="2" fill="hold" grpId="2" nodeType="withEffect">
                                  <p:stCondLst>
                                    <p:cond delay="0"/>
                                  </p:stCondLst>
                                  <p:childTnLst>
                                    <p:anim calcmode="lin" valueType="num">
                                      <p:cBhvr additive="base">
                                        <p:cTn id="652" dur="2250"/>
                                        <p:tgtEl>
                                          <p:spTgt spid="58"/>
                                        </p:tgtEl>
                                        <p:attrNameLst>
                                          <p:attrName>ppt_x</p:attrName>
                                        </p:attrNameLst>
                                      </p:cBhvr>
                                      <p:tavLst>
                                        <p:tav tm="0">
                                          <p:val>
                                            <p:strVal val="ppt_x"/>
                                          </p:val>
                                        </p:tav>
                                        <p:tav tm="100000">
                                          <p:val>
                                            <p:strVal val="1+ppt_w/2"/>
                                          </p:val>
                                        </p:tav>
                                      </p:tavLst>
                                    </p:anim>
                                    <p:anim calcmode="lin" valueType="num">
                                      <p:cBhvr additive="base">
                                        <p:cTn id="653" dur="2250"/>
                                        <p:tgtEl>
                                          <p:spTgt spid="58"/>
                                        </p:tgtEl>
                                        <p:attrNameLst>
                                          <p:attrName>ppt_y</p:attrName>
                                        </p:attrNameLst>
                                      </p:cBhvr>
                                      <p:tavLst>
                                        <p:tav tm="0">
                                          <p:val>
                                            <p:strVal val="ppt_y"/>
                                          </p:val>
                                        </p:tav>
                                        <p:tav tm="100000">
                                          <p:val>
                                            <p:strVal val="ppt_y"/>
                                          </p:val>
                                        </p:tav>
                                      </p:tavLst>
                                    </p:anim>
                                    <p:set>
                                      <p:cBhvr>
                                        <p:cTn id="654" dur="1" fill="hold">
                                          <p:stCondLst>
                                            <p:cond delay="2249"/>
                                          </p:stCondLst>
                                        </p:cTn>
                                        <p:tgtEl>
                                          <p:spTgt spid="58"/>
                                        </p:tgtEl>
                                        <p:attrNameLst>
                                          <p:attrName>style.visibility</p:attrName>
                                        </p:attrNameLst>
                                      </p:cBhvr>
                                      <p:to>
                                        <p:strVal val="hidden"/>
                                      </p:to>
                                    </p:set>
                                  </p:childTnLst>
                                </p:cTn>
                              </p:par>
                              <p:par>
                                <p:cTn id="655" presetID="2" presetClass="exit" presetSubtype="2" fill="hold" grpId="2" nodeType="withEffect">
                                  <p:stCondLst>
                                    <p:cond delay="0"/>
                                  </p:stCondLst>
                                  <p:childTnLst>
                                    <p:anim calcmode="lin" valueType="num">
                                      <p:cBhvr additive="base">
                                        <p:cTn id="656" dur="2250"/>
                                        <p:tgtEl>
                                          <p:spTgt spid="59"/>
                                        </p:tgtEl>
                                        <p:attrNameLst>
                                          <p:attrName>ppt_x</p:attrName>
                                        </p:attrNameLst>
                                      </p:cBhvr>
                                      <p:tavLst>
                                        <p:tav tm="0">
                                          <p:val>
                                            <p:strVal val="ppt_x"/>
                                          </p:val>
                                        </p:tav>
                                        <p:tav tm="100000">
                                          <p:val>
                                            <p:strVal val="1+ppt_w/2"/>
                                          </p:val>
                                        </p:tav>
                                      </p:tavLst>
                                    </p:anim>
                                    <p:anim calcmode="lin" valueType="num">
                                      <p:cBhvr additive="base">
                                        <p:cTn id="657" dur="2250"/>
                                        <p:tgtEl>
                                          <p:spTgt spid="59"/>
                                        </p:tgtEl>
                                        <p:attrNameLst>
                                          <p:attrName>ppt_y</p:attrName>
                                        </p:attrNameLst>
                                      </p:cBhvr>
                                      <p:tavLst>
                                        <p:tav tm="0">
                                          <p:val>
                                            <p:strVal val="ppt_y"/>
                                          </p:val>
                                        </p:tav>
                                        <p:tav tm="100000">
                                          <p:val>
                                            <p:strVal val="ppt_y"/>
                                          </p:val>
                                        </p:tav>
                                      </p:tavLst>
                                    </p:anim>
                                    <p:set>
                                      <p:cBhvr>
                                        <p:cTn id="658" dur="1" fill="hold">
                                          <p:stCondLst>
                                            <p:cond delay="2249"/>
                                          </p:stCondLst>
                                        </p:cTn>
                                        <p:tgtEl>
                                          <p:spTgt spid="59"/>
                                        </p:tgtEl>
                                        <p:attrNameLst>
                                          <p:attrName>style.visibility</p:attrName>
                                        </p:attrNameLst>
                                      </p:cBhvr>
                                      <p:to>
                                        <p:strVal val="hidden"/>
                                      </p:to>
                                    </p:set>
                                  </p:childTnLst>
                                </p:cTn>
                              </p:par>
                              <p:par>
                                <p:cTn id="659" presetID="2" presetClass="exit" presetSubtype="2" fill="hold" grpId="2" nodeType="withEffect">
                                  <p:stCondLst>
                                    <p:cond delay="0"/>
                                  </p:stCondLst>
                                  <p:childTnLst>
                                    <p:anim calcmode="lin" valueType="num">
                                      <p:cBhvr additive="base">
                                        <p:cTn id="660" dur="2250"/>
                                        <p:tgtEl>
                                          <p:spTgt spid="60"/>
                                        </p:tgtEl>
                                        <p:attrNameLst>
                                          <p:attrName>ppt_x</p:attrName>
                                        </p:attrNameLst>
                                      </p:cBhvr>
                                      <p:tavLst>
                                        <p:tav tm="0">
                                          <p:val>
                                            <p:strVal val="ppt_x"/>
                                          </p:val>
                                        </p:tav>
                                        <p:tav tm="100000">
                                          <p:val>
                                            <p:strVal val="1+ppt_w/2"/>
                                          </p:val>
                                        </p:tav>
                                      </p:tavLst>
                                    </p:anim>
                                    <p:anim calcmode="lin" valueType="num">
                                      <p:cBhvr additive="base">
                                        <p:cTn id="661" dur="2250"/>
                                        <p:tgtEl>
                                          <p:spTgt spid="60"/>
                                        </p:tgtEl>
                                        <p:attrNameLst>
                                          <p:attrName>ppt_y</p:attrName>
                                        </p:attrNameLst>
                                      </p:cBhvr>
                                      <p:tavLst>
                                        <p:tav tm="0">
                                          <p:val>
                                            <p:strVal val="ppt_y"/>
                                          </p:val>
                                        </p:tav>
                                        <p:tav tm="100000">
                                          <p:val>
                                            <p:strVal val="ppt_y"/>
                                          </p:val>
                                        </p:tav>
                                      </p:tavLst>
                                    </p:anim>
                                    <p:set>
                                      <p:cBhvr>
                                        <p:cTn id="662" dur="1" fill="hold">
                                          <p:stCondLst>
                                            <p:cond delay="2249"/>
                                          </p:stCondLst>
                                        </p:cTn>
                                        <p:tgtEl>
                                          <p:spTgt spid="60"/>
                                        </p:tgtEl>
                                        <p:attrNameLst>
                                          <p:attrName>style.visibility</p:attrName>
                                        </p:attrNameLst>
                                      </p:cBhvr>
                                      <p:to>
                                        <p:strVal val="hidden"/>
                                      </p:to>
                                    </p:set>
                                  </p:childTnLst>
                                </p:cTn>
                              </p:par>
                              <p:par>
                                <p:cTn id="663" presetID="2" presetClass="exit" presetSubtype="2" fill="hold" grpId="2" nodeType="withEffect">
                                  <p:stCondLst>
                                    <p:cond delay="0"/>
                                  </p:stCondLst>
                                  <p:childTnLst>
                                    <p:anim calcmode="lin" valueType="num">
                                      <p:cBhvr additive="base">
                                        <p:cTn id="664" dur="2250"/>
                                        <p:tgtEl>
                                          <p:spTgt spid="62"/>
                                        </p:tgtEl>
                                        <p:attrNameLst>
                                          <p:attrName>ppt_x</p:attrName>
                                        </p:attrNameLst>
                                      </p:cBhvr>
                                      <p:tavLst>
                                        <p:tav tm="0">
                                          <p:val>
                                            <p:strVal val="ppt_x"/>
                                          </p:val>
                                        </p:tav>
                                        <p:tav tm="100000">
                                          <p:val>
                                            <p:strVal val="1+ppt_w/2"/>
                                          </p:val>
                                        </p:tav>
                                      </p:tavLst>
                                    </p:anim>
                                    <p:anim calcmode="lin" valueType="num">
                                      <p:cBhvr additive="base">
                                        <p:cTn id="665" dur="2250"/>
                                        <p:tgtEl>
                                          <p:spTgt spid="62"/>
                                        </p:tgtEl>
                                        <p:attrNameLst>
                                          <p:attrName>ppt_y</p:attrName>
                                        </p:attrNameLst>
                                      </p:cBhvr>
                                      <p:tavLst>
                                        <p:tav tm="0">
                                          <p:val>
                                            <p:strVal val="ppt_y"/>
                                          </p:val>
                                        </p:tav>
                                        <p:tav tm="100000">
                                          <p:val>
                                            <p:strVal val="ppt_y"/>
                                          </p:val>
                                        </p:tav>
                                      </p:tavLst>
                                    </p:anim>
                                    <p:set>
                                      <p:cBhvr>
                                        <p:cTn id="666" dur="1" fill="hold">
                                          <p:stCondLst>
                                            <p:cond delay="2249"/>
                                          </p:stCondLst>
                                        </p:cTn>
                                        <p:tgtEl>
                                          <p:spTgt spid="62"/>
                                        </p:tgtEl>
                                        <p:attrNameLst>
                                          <p:attrName>style.visibility</p:attrName>
                                        </p:attrNameLst>
                                      </p:cBhvr>
                                      <p:to>
                                        <p:strVal val="hidden"/>
                                      </p:to>
                                    </p:set>
                                  </p:childTnLst>
                                </p:cTn>
                              </p:par>
                              <p:par>
                                <p:cTn id="667" presetID="2" presetClass="exit" presetSubtype="2" fill="hold" grpId="2" nodeType="withEffect">
                                  <p:stCondLst>
                                    <p:cond delay="0"/>
                                  </p:stCondLst>
                                  <p:childTnLst>
                                    <p:anim calcmode="lin" valueType="num">
                                      <p:cBhvr additive="base">
                                        <p:cTn id="668" dur="2250"/>
                                        <p:tgtEl>
                                          <p:spTgt spid="61"/>
                                        </p:tgtEl>
                                        <p:attrNameLst>
                                          <p:attrName>ppt_x</p:attrName>
                                        </p:attrNameLst>
                                      </p:cBhvr>
                                      <p:tavLst>
                                        <p:tav tm="0">
                                          <p:val>
                                            <p:strVal val="ppt_x"/>
                                          </p:val>
                                        </p:tav>
                                        <p:tav tm="100000">
                                          <p:val>
                                            <p:strVal val="1+ppt_w/2"/>
                                          </p:val>
                                        </p:tav>
                                      </p:tavLst>
                                    </p:anim>
                                    <p:anim calcmode="lin" valueType="num">
                                      <p:cBhvr additive="base">
                                        <p:cTn id="669" dur="2250"/>
                                        <p:tgtEl>
                                          <p:spTgt spid="61"/>
                                        </p:tgtEl>
                                        <p:attrNameLst>
                                          <p:attrName>ppt_y</p:attrName>
                                        </p:attrNameLst>
                                      </p:cBhvr>
                                      <p:tavLst>
                                        <p:tav tm="0">
                                          <p:val>
                                            <p:strVal val="ppt_y"/>
                                          </p:val>
                                        </p:tav>
                                        <p:tav tm="100000">
                                          <p:val>
                                            <p:strVal val="ppt_y"/>
                                          </p:val>
                                        </p:tav>
                                      </p:tavLst>
                                    </p:anim>
                                    <p:set>
                                      <p:cBhvr>
                                        <p:cTn id="670" dur="1" fill="hold">
                                          <p:stCondLst>
                                            <p:cond delay="2249"/>
                                          </p:stCondLst>
                                        </p:cTn>
                                        <p:tgtEl>
                                          <p:spTgt spid="61"/>
                                        </p:tgtEl>
                                        <p:attrNameLst>
                                          <p:attrName>style.visibility</p:attrName>
                                        </p:attrNameLst>
                                      </p:cBhvr>
                                      <p:to>
                                        <p:strVal val="hidden"/>
                                      </p:to>
                                    </p:set>
                                  </p:childTnLst>
                                </p:cTn>
                              </p:par>
                              <p:par>
                                <p:cTn id="671" presetID="2" presetClass="exit" presetSubtype="2" fill="hold" grpId="2" nodeType="withEffect">
                                  <p:stCondLst>
                                    <p:cond delay="0"/>
                                  </p:stCondLst>
                                  <p:childTnLst>
                                    <p:anim calcmode="lin" valueType="num">
                                      <p:cBhvr additive="base">
                                        <p:cTn id="672" dur="2250"/>
                                        <p:tgtEl>
                                          <p:spTgt spid="63"/>
                                        </p:tgtEl>
                                        <p:attrNameLst>
                                          <p:attrName>ppt_x</p:attrName>
                                        </p:attrNameLst>
                                      </p:cBhvr>
                                      <p:tavLst>
                                        <p:tav tm="0">
                                          <p:val>
                                            <p:strVal val="ppt_x"/>
                                          </p:val>
                                        </p:tav>
                                        <p:tav tm="100000">
                                          <p:val>
                                            <p:strVal val="1+ppt_w/2"/>
                                          </p:val>
                                        </p:tav>
                                      </p:tavLst>
                                    </p:anim>
                                    <p:anim calcmode="lin" valueType="num">
                                      <p:cBhvr additive="base">
                                        <p:cTn id="673" dur="2250"/>
                                        <p:tgtEl>
                                          <p:spTgt spid="63"/>
                                        </p:tgtEl>
                                        <p:attrNameLst>
                                          <p:attrName>ppt_y</p:attrName>
                                        </p:attrNameLst>
                                      </p:cBhvr>
                                      <p:tavLst>
                                        <p:tav tm="0">
                                          <p:val>
                                            <p:strVal val="ppt_y"/>
                                          </p:val>
                                        </p:tav>
                                        <p:tav tm="100000">
                                          <p:val>
                                            <p:strVal val="ppt_y"/>
                                          </p:val>
                                        </p:tav>
                                      </p:tavLst>
                                    </p:anim>
                                    <p:set>
                                      <p:cBhvr>
                                        <p:cTn id="674" dur="1" fill="hold">
                                          <p:stCondLst>
                                            <p:cond delay="2249"/>
                                          </p:stCondLst>
                                        </p:cTn>
                                        <p:tgtEl>
                                          <p:spTgt spid="63"/>
                                        </p:tgtEl>
                                        <p:attrNameLst>
                                          <p:attrName>style.visibility</p:attrName>
                                        </p:attrNameLst>
                                      </p:cBhvr>
                                      <p:to>
                                        <p:strVal val="hidden"/>
                                      </p:to>
                                    </p:set>
                                  </p:childTnLst>
                                </p:cTn>
                              </p:par>
                              <p:par>
                                <p:cTn id="675" presetID="2" presetClass="exit" presetSubtype="2" fill="hold" grpId="2" nodeType="withEffect">
                                  <p:stCondLst>
                                    <p:cond delay="0"/>
                                  </p:stCondLst>
                                  <p:childTnLst>
                                    <p:anim calcmode="lin" valueType="num">
                                      <p:cBhvr additive="base">
                                        <p:cTn id="676" dur="2250"/>
                                        <p:tgtEl>
                                          <p:spTgt spid="64"/>
                                        </p:tgtEl>
                                        <p:attrNameLst>
                                          <p:attrName>ppt_x</p:attrName>
                                        </p:attrNameLst>
                                      </p:cBhvr>
                                      <p:tavLst>
                                        <p:tav tm="0">
                                          <p:val>
                                            <p:strVal val="ppt_x"/>
                                          </p:val>
                                        </p:tav>
                                        <p:tav tm="100000">
                                          <p:val>
                                            <p:strVal val="1+ppt_w/2"/>
                                          </p:val>
                                        </p:tav>
                                      </p:tavLst>
                                    </p:anim>
                                    <p:anim calcmode="lin" valueType="num">
                                      <p:cBhvr additive="base">
                                        <p:cTn id="677" dur="2250"/>
                                        <p:tgtEl>
                                          <p:spTgt spid="64"/>
                                        </p:tgtEl>
                                        <p:attrNameLst>
                                          <p:attrName>ppt_y</p:attrName>
                                        </p:attrNameLst>
                                      </p:cBhvr>
                                      <p:tavLst>
                                        <p:tav tm="0">
                                          <p:val>
                                            <p:strVal val="ppt_y"/>
                                          </p:val>
                                        </p:tav>
                                        <p:tav tm="100000">
                                          <p:val>
                                            <p:strVal val="ppt_y"/>
                                          </p:val>
                                        </p:tav>
                                      </p:tavLst>
                                    </p:anim>
                                    <p:set>
                                      <p:cBhvr>
                                        <p:cTn id="678" dur="1" fill="hold">
                                          <p:stCondLst>
                                            <p:cond delay="2249"/>
                                          </p:stCondLst>
                                        </p:cTn>
                                        <p:tgtEl>
                                          <p:spTgt spid="64"/>
                                        </p:tgtEl>
                                        <p:attrNameLst>
                                          <p:attrName>style.visibility</p:attrName>
                                        </p:attrNameLst>
                                      </p:cBhvr>
                                      <p:to>
                                        <p:strVal val="hidden"/>
                                      </p:to>
                                    </p:set>
                                  </p:childTnLst>
                                </p:cTn>
                              </p:par>
                              <p:par>
                                <p:cTn id="679" presetID="2" presetClass="exit" presetSubtype="2" fill="hold" grpId="2" nodeType="withEffect">
                                  <p:stCondLst>
                                    <p:cond delay="0"/>
                                  </p:stCondLst>
                                  <p:childTnLst>
                                    <p:anim calcmode="lin" valueType="num">
                                      <p:cBhvr additive="base">
                                        <p:cTn id="680" dur="2250"/>
                                        <p:tgtEl>
                                          <p:spTgt spid="65"/>
                                        </p:tgtEl>
                                        <p:attrNameLst>
                                          <p:attrName>ppt_x</p:attrName>
                                        </p:attrNameLst>
                                      </p:cBhvr>
                                      <p:tavLst>
                                        <p:tav tm="0">
                                          <p:val>
                                            <p:strVal val="ppt_x"/>
                                          </p:val>
                                        </p:tav>
                                        <p:tav tm="100000">
                                          <p:val>
                                            <p:strVal val="1+ppt_w/2"/>
                                          </p:val>
                                        </p:tav>
                                      </p:tavLst>
                                    </p:anim>
                                    <p:anim calcmode="lin" valueType="num">
                                      <p:cBhvr additive="base">
                                        <p:cTn id="681" dur="2250"/>
                                        <p:tgtEl>
                                          <p:spTgt spid="65"/>
                                        </p:tgtEl>
                                        <p:attrNameLst>
                                          <p:attrName>ppt_y</p:attrName>
                                        </p:attrNameLst>
                                      </p:cBhvr>
                                      <p:tavLst>
                                        <p:tav tm="0">
                                          <p:val>
                                            <p:strVal val="ppt_y"/>
                                          </p:val>
                                        </p:tav>
                                        <p:tav tm="100000">
                                          <p:val>
                                            <p:strVal val="ppt_y"/>
                                          </p:val>
                                        </p:tav>
                                      </p:tavLst>
                                    </p:anim>
                                    <p:set>
                                      <p:cBhvr>
                                        <p:cTn id="682" dur="1" fill="hold">
                                          <p:stCondLst>
                                            <p:cond delay="2249"/>
                                          </p:stCondLst>
                                        </p:cTn>
                                        <p:tgtEl>
                                          <p:spTgt spid="65"/>
                                        </p:tgtEl>
                                        <p:attrNameLst>
                                          <p:attrName>style.visibility</p:attrName>
                                        </p:attrNameLst>
                                      </p:cBhvr>
                                      <p:to>
                                        <p:strVal val="hidden"/>
                                      </p:to>
                                    </p:set>
                                  </p:childTnLst>
                                </p:cTn>
                              </p:par>
                              <p:par>
                                <p:cTn id="683" presetID="2" presetClass="exit" presetSubtype="2" fill="hold" grpId="2" nodeType="withEffect">
                                  <p:stCondLst>
                                    <p:cond delay="0"/>
                                  </p:stCondLst>
                                  <p:childTnLst>
                                    <p:anim calcmode="lin" valueType="num">
                                      <p:cBhvr additive="base">
                                        <p:cTn id="684" dur="2250"/>
                                        <p:tgtEl>
                                          <p:spTgt spid="66"/>
                                        </p:tgtEl>
                                        <p:attrNameLst>
                                          <p:attrName>ppt_x</p:attrName>
                                        </p:attrNameLst>
                                      </p:cBhvr>
                                      <p:tavLst>
                                        <p:tav tm="0">
                                          <p:val>
                                            <p:strVal val="ppt_x"/>
                                          </p:val>
                                        </p:tav>
                                        <p:tav tm="100000">
                                          <p:val>
                                            <p:strVal val="1+ppt_w/2"/>
                                          </p:val>
                                        </p:tav>
                                      </p:tavLst>
                                    </p:anim>
                                    <p:anim calcmode="lin" valueType="num">
                                      <p:cBhvr additive="base">
                                        <p:cTn id="685" dur="2250"/>
                                        <p:tgtEl>
                                          <p:spTgt spid="66"/>
                                        </p:tgtEl>
                                        <p:attrNameLst>
                                          <p:attrName>ppt_y</p:attrName>
                                        </p:attrNameLst>
                                      </p:cBhvr>
                                      <p:tavLst>
                                        <p:tav tm="0">
                                          <p:val>
                                            <p:strVal val="ppt_y"/>
                                          </p:val>
                                        </p:tav>
                                        <p:tav tm="100000">
                                          <p:val>
                                            <p:strVal val="ppt_y"/>
                                          </p:val>
                                        </p:tav>
                                      </p:tavLst>
                                    </p:anim>
                                    <p:set>
                                      <p:cBhvr>
                                        <p:cTn id="686" dur="1" fill="hold">
                                          <p:stCondLst>
                                            <p:cond delay="2249"/>
                                          </p:stCondLst>
                                        </p:cTn>
                                        <p:tgtEl>
                                          <p:spTgt spid="66"/>
                                        </p:tgtEl>
                                        <p:attrNameLst>
                                          <p:attrName>style.visibility</p:attrName>
                                        </p:attrNameLst>
                                      </p:cBhvr>
                                      <p:to>
                                        <p:strVal val="hidden"/>
                                      </p:to>
                                    </p:set>
                                  </p:childTnLst>
                                </p:cTn>
                              </p:par>
                              <p:par>
                                <p:cTn id="687" presetID="2" presetClass="exit" presetSubtype="2" fill="hold" grpId="2" nodeType="withEffect">
                                  <p:stCondLst>
                                    <p:cond delay="0"/>
                                  </p:stCondLst>
                                  <p:childTnLst>
                                    <p:anim calcmode="lin" valueType="num">
                                      <p:cBhvr additive="base">
                                        <p:cTn id="688" dur="2250"/>
                                        <p:tgtEl>
                                          <p:spTgt spid="67"/>
                                        </p:tgtEl>
                                        <p:attrNameLst>
                                          <p:attrName>ppt_x</p:attrName>
                                        </p:attrNameLst>
                                      </p:cBhvr>
                                      <p:tavLst>
                                        <p:tav tm="0">
                                          <p:val>
                                            <p:strVal val="ppt_x"/>
                                          </p:val>
                                        </p:tav>
                                        <p:tav tm="100000">
                                          <p:val>
                                            <p:strVal val="1+ppt_w/2"/>
                                          </p:val>
                                        </p:tav>
                                      </p:tavLst>
                                    </p:anim>
                                    <p:anim calcmode="lin" valueType="num">
                                      <p:cBhvr additive="base">
                                        <p:cTn id="689" dur="2250"/>
                                        <p:tgtEl>
                                          <p:spTgt spid="67"/>
                                        </p:tgtEl>
                                        <p:attrNameLst>
                                          <p:attrName>ppt_y</p:attrName>
                                        </p:attrNameLst>
                                      </p:cBhvr>
                                      <p:tavLst>
                                        <p:tav tm="0">
                                          <p:val>
                                            <p:strVal val="ppt_y"/>
                                          </p:val>
                                        </p:tav>
                                        <p:tav tm="100000">
                                          <p:val>
                                            <p:strVal val="ppt_y"/>
                                          </p:val>
                                        </p:tav>
                                      </p:tavLst>
                                    </p:anim>
                                    <p:set>
                                      <p:cBhvr>
                                        <p:cTn id="690" dur="1" fill="hold">
                                          <p:stCondLst>
                                            <p:cond delay="2249"/>
                                          </p:stCondLst>
                                        </p:cTn>
                                        <p:tgtEl>
                                          <p:spTgt spid="67"/>
                                        </p:tgtEl>
                                        <p:attrNameLst>
                                          <p:attrName>style.visibility</p:attrName>
                                        </p:attrNameLst>
                                      </p:cBhvr>
                                      <p:to>
                                        <p:strVal val="hidden"/>
                                      </p:to>
                                    </p:set>
                                  </p:childTnLst>
                                </p:cTn>
                              </p:par>
                              <p:par>
                                <p:cTn id="691" presetID="2" presetClass="exit" presetSubtype="2" fill="hold" grpId="2" nodeType="withEffect">
                                  <p:stCondLst>
                                    <p:cond delay="0"/>
                                  </p:stCondLst>
                                  <p:childTnLst>
                                    <p:anim calcmode="lin" valueType="num">
                                      <p:cBhvr additive="base">
                                        <p:cTn id="692" dur="2250"/>
                                        <p:tgtEl>
                                          <p:spTgt spid="68"/>
                                        </p:tgtEl>
                                        <p:attrNameLst>
                                          <p:attrName>ppt_x</p:attrName>
                                        </p:attrNameLst>
                                      </p:cBhvr>
                                      <p:tavLst>
                                        <p:tav tm="0">
                                          <p:val>
                                            <p:strVal val="ppt_x"/>
                                          </p:val>
                                        </p:tav>
                                        <p:tav tm="100000">
                                          <p:val>
                                            <p:strVal val="1+ppt_w/2"/>
                                          </p:val>
                                        </p:tav>
                                      </p:tavLst>
                                    </p:anim>
                                    <p:anim calcmode="lin" valueType="num">
                                      <p:cBhvr additive="base">
                                        <p:cTn id="693" dur="2250"/>
                                        <p:tgtEl>
                                          <p:spTgt spid="68"/>
                                        </p:tgtEl>
                                        <p:attrNameLst>
                                          <p:attrName>ppt_y</p:attrName>
                                        </p:attrNameLst>
                                      </p:cBhvr>
                                      <p:tavLst>
                                        <p:tav tm="0">
                                          <p:val>
                                            <p:strVal val="ppt_y"/>
                                          </p:val>
                                        </p:tav>
                                        <p:tav tm="100000">
                                          <p:val>
                                            <p:strVal val="ppt_y"/>
                                          </p:val>
                                        </p:tav>
                                      </p:tavLst>
                                    </p:anim>
                                    <p:set>
                                      <p:cBhvr>
                                        <p:cTn id="694" dur="1" fill="hold">
                                          <p:stCondLst>
                                            <p:cond delay="2249"/>
                                          </p:stCondLst>
                                        </p:cTn>
                                        <p:tgtEl>
                                          <p:spTgt spid="68"/>
                                        </p:tgtEl>
                                        <p:attrNameLst>
                                          <p:attrName>style.visibility</p:attrName>
                                        </p:attrNameLst>
                                      </p:cBhvr>
                                      <p:to>
                                        <p:strVal val="hidden"/>
                                      </p:to>
                                    </p:set>
                                  </p:childTnLst>
                                </p:cTn>
                              </p:par>
                              <p:par>
                                <p:cTn id="695" presetID="2" presetClass="exit" presetSubtype="2" fill="hold" grpId="2" nodeType="withEffect">
                                  <p:stCondLst>
                                    <p:cond delay="0"/>
                                  </p:stCondLst>
                                  <p:childTnLst>
                                    <p:anim calcmode="lin" valueType="num">
                                      <p:cBhvr additive="base">
                                        <p:cTn id="696" dur="2250"/>
                                        <p:tgtEl>
                                          <p:spTgt spid="69"/>
                                        </p:tgtEl>
                                        <p:attrNameLst>
                                          <p:attrName>ppt_x</p:attrName>
                                        </p:attrNameLst>
                                      </p:cBhvr>
                                      <p:tavLst>
                                        <p:tav tm="0">
                                          <p:val>
                                            <p:strVal val="ppt_x"/>
                                          </p:val>
                                        </p:tav>
                                        <p:tav tm="100000">
                                          <p:val>
                                            <p:strVal val="1+ppt_w/2"/>
                                          </p:val>
                                        </p:tav>
                                      </p:tavLst>
                                    </p:anim>
                                    <p:anim calcmode="lin" valueType="num">
                                      <p:cBhvr additive="base">
                                        <p:cTn id="697" dur="2250"/>
                                        <p:tgtEl>
                                          <p:spTgt spid="69"/>
                                        </p:tgtEl>
                                        <p:attrNameLst>
                                          <p:attrName>ppt_y</p:attrName>
                                        </p:attrNameLst>
                                      </p:cBhvr>
                                      <p:tavLst>
                                        <p:tav tm="0">
                                          <p:val>
                                            <p:strVal val="ppt_y"/>
                                          </p:val>
                                        </p:tav>
                                        <p:tav tm="100000">
                                          <p:val>
                                            <p:strVal val="ppt_y"/>
                                          </p:val>
                                        </p:tav>
                                      </p:tavLst>
                                    </p:anim>
                                    <p:set>
                                      <p:cBhvr>
                                        <p:cTn id="698" dur="1" fill="hold">
                                          <p:stCondLst>
                                            <p:cond delay="2249"/>
                                          </p:stCondLst>
                                        </p:cTn>
                                        <p:tgtEl>
                                          <p:spTgt spid="69"/>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5"/>
                                        </p:tgtEl>
                                        <p:attrNameLst>
                                          <p:attrName>ppt_x</p:attrName>
                                        </p:attrNameLst>
                                      </p:cBhvr>
                                      <p:tavLst>
                                        <p:tav tm="0">
                                          <p:val>
                                            <p:strVal val="ppt_x"/>
                                          </p:val>
                                        </p:tav>
                                        <p:tav tm="100000">
                                          <p:val>
                                            <p:strVal val="0-ppt_w/2"/>
                                          </p:val>
                                        </p:tav>
                                      </p:tavLst>
                                    </p:anim>
                                    <p:anim calcmode="lin" valueType="num">
                                      <p:cBhvr additive="base">
                                        <p:cTn id="717" dur="2250"/>
                                        <p:tgtEl>
                                          <p:spTgt spid="75"/>
                                        </p:tgtEl>
                                        <p:attrNameLst>
                                          <p:attrName>ppt_y</p:attrName>
                                        </p:attrNameLst>
                                      </p:cBhvr>
                                      <p:tavLst>
                                        <p:tav tm="0">
                                          <p:val>
                                            <p:strVal val="ppt_y"/>
                                          </p:val>
                                        </p:tav>
                                        <p:tav tm="100000">
                                          <p:val>
                                            <p:strVal val="ppt_y"/>
                                          </p:val>
                                        </p:tav>
                                      </p:tavLst>
                                    </p:anim>
                                    <p:set>
                                      <p:cBhvr>
                                        <p:cTn id="718" dur="1" fill="hold">
                                          <p:stCondLst>
                                            <p:cond delay="2249"/>
                                          </p:stCondLst>
                                        </p:cTn>
                                        <p:tgtEl>
                                          <p:spTgt spid="75"/>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4"/>
                                        </p:tgtEl>
                                        <p:attrNameLst>
                                          <p:attrName>ppt_x</p:attrName>
                                        </p:attrNameLst>
                                      </p:cBhvr>
                                      <p:tavLst>
                                        <p:tav tm="0">
                                          <p:val>
                                            <p:strVal val="ppt_x"/>
                                          </p:val>
                                        </p:tav>
                                        <p:tav tm="100000">
                                          <p:val>
                                            <p:strVal val="0-ppt_w/2"/>
                                          </p:val>
                                        </p:tav>
                                      </p:tavLst>
                                    </p:anim>
                                    <p:anim calcmode="lin" valueType="num">
                                      <p:cBhvr additive="base">
                                        <p:cTn id="721" dur="2250"/>
                                        <p:tgtEl>
                                          <p:spTgt spid="74"/>
                                        </p:tgtEl>
                                        <p:attrNameLst>
                                          <p:attrName>ppt_y</p:attrName>
                                        </p:attrNameLst>
                                      </p:cBhvr>
                                      <p:tavLst>
                                        <p:tav tm="0">
                                          <p:val>
                                            <p:strVal val="ppt_y"/>
                                          </p:val>
                                        </p:tav>
                                        <p:tav tm="100000">
                                          <p:val>
                                            <p:strVal val="ppt_y"/>
                                          </p:val>
                                        </p:tav>
                                      </p:tavLst>
                                    </p:anim>
                                    <p:set>
                                      <p:cBhvr>
                                        <p:cTn id="722" dur="1" fill="hold">
                                          <p:stCondLst>
                                            <p:cond delay="2249"/>
                                          </p:stCondLst>
                                        </p:cTn>
                                        <p:tgtEl>
                                          <p:spTgt spid="74"/>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8"/>
                                        </p:tgtEl>
                                        <p:attrNameLst>
                                          <p:attrName>ppt_x</p:attrName>
                                        </p:attrNameLst>
                                      </p:cBhvr>
                                      <p:tavLst>
                                        <p:tav tm="0">
                                          <p:val>
                                            <p:strVal val="ppt_x"/>
                                          </p:val>
                                        </p:tav>
                                        <p:tav tm="100000">
                                          <p:val>
                                            <p:strVal val="0-ppt_w/2"/>
                                          </p:val>
                                        </p:tav>
                                      </p:tavLst>
                                    </p:anim>
                                    <p:anim calcmode="lin" valueType="num">
                                      <p:cBhvr additive="base">
                                        <p:cTn id="729" dur="2250"/>
                                        <p:tgtEl>
                                          <p:spTgt spid="78"/>
                                        </p:tgtEl>
                                        <p:attrNameLst>
                                          <p:attrName>ppt_y</p:attrName>
                                        </p:attrNameLst>
                                      </p:cBhvr>
                                      <p:tavLst>
                                        <p:tav tm="0">
                                          <p:val>
                                            <p:strVal val="ppt_y"/>
                                          </p:val>
                                        </p:tav>
                                        <p:tav tm="100000">
                                          <p:val>
                                            <p:strVal val="ppt_y"/>
                                          </p:val>
                                        </p:tav>
                                      </p:tavLst>
                                    </p:anim>
                                    <p:set>
                                      <p:cBhvr>
                                        <p:cTn id="730" dur="1" fill="hold">
                                          <p:stCondLst>
                                            <p:cond delay="2249"/>
                                          </p:stCondLst>
                                        </p:cTn>
                                        <p:tgtEl>
                                          <p:spTgt spid="78"/>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7"/>
                                        </p:tgtEl>
                                        <p:attrNameLst>
                                          <p:attrName>ppt_x</p:attrName>
                                        </p:attrNameLst>
                                      </p:cBhvr>
                                      <p:tavLst>
                                        <p:tav tm="0">
                                          <p:val>
                                            <p:strVal val="ppt_x"/>
                                          </p:val>
                                        </p:tav>
                                        <p:tav tm="100000">
                                          <p:val>
                                            <p:strVal val="0-ppt_w/2"/>
                                          </p:val>
                                        </p:tav>
                                      </p:tavLst>
                                    </p:anim>
                                    <p:anim calcmode="lin" valueType="num">
                                      <p:cBhvr additive="base">
                                        <p:cTn id="733" dur="2250"/>
                                        <p:tgtEl>
                                          <p:spTgt spid="77"/>
                                        </p:tgtEl>
                                        <p:attrNameLst>
                                          <p:attrName>ppt_y</p:attrName>
                                        </p:attrNameLst>
                                      </p:cBhvr>
                                      <p:tavLst>
                                        <p:tav tm="0">
                                          <p:val>
                                            <p:strVal val="ppt_y"/>
                                          </p:val>
                                        </p:tav>
                                        <p:tav tm="100000">
                                          <p:val>
                                            <p:strVal val="ppt_y"/>
                                          </p:val>
                                        </p:tav>
                                      </p:tavLst>
                                    </p:anim>
                                    <p:set>
                                      <p:cBhvr>
                                        <p:cTn id="734" dur="1" fill="hold">
                                          <p:stCondLst>
                                            <p:cond delay="2249"/>
                                          </p:stCondLst>
                                        </p:cTn>
                                        <p:tgtEl>
                                          <p:spTgt spid="77"/>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17" presetClass="entr" presetSubtype="8" fill="hold" nodeType="withEffect">
                                  <p:stCondLst>
                                    <p:cond delay="0"/>
                                  </p:stCondLst>
                                  <p:childTnLst>
                                    <p:set>
                                      <p:cBhvr>
                                        <p:cTn id="760" dur="1" fill="hold">
                                          <p:stCondLst>
                                            <p:cond delay="0"/>
                                          </p:stCondLst>
                                        </p:cTn>
                                        <p:tgtEl>
                                          <p:spTgt spid="88"/>
                                        </p:tgtEl>
                                        <p:attrNameLst>
                                          <p:attrName>style.visibility</p:attrName>
                                        </p:attrNameLst>
                                      </p:cBhvr>
                                      <p:to>
                                        <p:strVal val="visible"/>
                                      </p:to>
                                    </p:set>
                                    <p:anim calcmode="lin" valueType="num">
                                      <p:cBhvr>
                                        <p:cTn id="761" dur="2150" fill="hold"/>
                                        <p:tgtEl>
                                          <p:spTgt spid="88"/>
                                        </p:tgtEl>
                                        <p:attrNameLst>
                                          <p:attrName>ppt_x</p:attrName>
                                        </p:attrNameLst>
                                      </p:cBhvr>
                                      <p:tavLst>
                                        <p:tav tm="0">
                                          <p:val>
                                            <p:strVal val="#ppt_x-#ppt_w/2"/>
                                          </p:val>
                                        </p:tav>
                                        <p:tav tm="100000">
                                          <p:val>
                                            <p:strVal val="#ppt_x"/>
                                          </p:val>
                                        </p:tav>
                                      </p:tavLst>
                                    </p:anim>
                                    <p:anim calcmode="lin" valueType="num">
                                      <p:cBhvr>
                                        <p:cTn id="762" dur="2150" fill="hold"/>
                                        <p:tgtEl>
                                          <p:spTgt spid="88"/>
                                        </p:tgtEl>
                                        <p:attrNameLst>
                                          <p:attrName>ppt_y</p:attrName>
                                        </p:attrNameLst>
                                      </p:cBhvr>
                                      <p:tavLst>
                                        <p:tav tm="0">
                                          <p:val>
                                            <p:strVal val="#ppt_y"/>
                                          </p:val>
                                        </p:tav>
                                        <p:tav tm="100000">
                                          <p:val>
                                            <p:strVal val="#ppt_y"/>
                                          </p:val>
                                        </p:tav>
                                      </p:tavLst>
                                    </p:anim>
                                    <p:anim calcmode="lin" valueType="num">
                                      <p:cBhvr>
                                        <p:cTn id="763" dur="2150" fill="hold"/>
                                        <p:tgtEl>
                                          <p:spTgt spid="88"/>
                                        </p:tgtEl>
                                        <p:attrNameLst>
                                          <p:attrName>ppt_w</p:attrName>
                                        </p:attrNameLst>
                                      </p:cBhvr>
                                      <p:tavLst>
                                        <p:tav tm="0">
                                          <p:val>
                                            <p:fltVal val="0"/>
                                          </p:val>
                                        </p:tav>
                                        <p:tav tm="100000">
                                          <p:val>
                                            <p:strVal val="#ppt_w"/>
                                          </p:val>
                                        </p:tav>
                                      </p:tavLst>
                                    </p:anim>
                                    <p:anim calcmode="lin" valueType="num">
                                      <p:cBhvr>
                                        <p:cTn id="764" dur="2150" fill="hold"/>
                                        <p:tgtEl>
                                          <p:spTgt spid="88"/>
                                        </p:tgtEl>
                                        <p:attrNameLst>
                                          <p:attrName>ppt_h</p:attrName>
                                        </p:attrNameLst>
                                      </p:cBhvr>
                                      <p:tavLst>
                                        <p:tav tm="0">
                                          <p:val>
                                            <p:strVal val="#ppt_h"/>
                                          </p:val>
                                        </p:tav>
                                        <p:tav tm="100000">
                                          <p:val>
                                            <p:strVal val="#ppt_h"/>
                                          </p:val>
                                        </p:tav>
                                      </p:tavLst>
                                    </p:anim>
                                  </p:childTnLst>
                                </p:cTn>
                              </p:par>
                              <p:par>
                                <p:cTn id="765" presetID="23" presetClass="entr" presetSubtype="16" fill="hold" nodeType="withEffect">
                                  <p:stCondLst>
                                    <p:cond delay="0"/>
                                  </p:stCondLst>
                                  <p:childTnLst>
                                    <p:set>
                                      <p:cBhvr>
                                        <p:cTn id="766" dur="1" fill="hold">
                                          <p:stCondLst>
                                            <p:cond delay="0"/>
                                          </p:stCondLst>
                                        </p:cTn>
                                        <p:tgtEl>
                                          <p:spTgt spid="88"/>
                                        </p:tgtEl>
                                        <p:attrNameLst>
                                          <p:attrName>style.visibility</p:attrName>
                                        </p:attrNameLst>
                                      </p:cBhvr>
                                      <p:to>
                                        <p:strVal val="visible"/>
                                      </p:to>
                                    </p:set>
                                    <p:anim calcmode="lin" valueType="num">
                                      <p:cBhvr>
                                        <p:cTn id="767" dur="2150" fill="hold"/>
                                        <p:tgtEl>
                                          <p:spTgt spid="88"/>
                                        </p:tgtEl>
                                        <p:attrNameLst>
                                          <p:attrName>ppt_w</p:attrName>
                                        </p:attrNameLst>
                                      </p:cBhvr>
                                      <p:tavLst>
                                        <p:tav tm="0">
                                          <p:val>
                                            <p:fltVal val="0"/>
                                          </p:val>
                                        </p:tav>
                                        <p:tav tm="100000">
                                          <p:val>
                                            <p:strVal val="#ppt_w"/>
                                          </p:val>
                                        </p:tav>
                                      </p:tavLst>
                                    </p:anim>
                                    <p:anim calcmode="lin" valueType="num">
                                      <p:cBhvr>
                                        <p:cTn id="768" dur="2150" fill="hold"/>
                                        <p:tgtEl>
                                          <p:spTgt spid="88"/>
                                        </p:tgtEl>
                                        <p:attrNameLst>
                                          <p:attrName>ppt_h</p:attrName>
                                        </p:attrNameLst>
                                      </p:cBhvr>
                                      <p:tavLst>
                                        <p:tav tm="0">
                                          <p:val>
                                            <p:fltVal val="0"/>
                                          </p:val>
                                        </p:tav>
                                        <p:tav tm="100000">
                                          <p:val>
                                            <p:strVal val="#ppt_h"/>
                                          </p:val>
                                        </p:tav>
                                      </p:tavLst>
                                    </p:anim>
                                  </p:childTnLst>
                                </p:cTn>
                              </p:par>
                              <p:par>
                                <p:cTn id="769" presetID="16" presetClass="entr" presetSubtype="26" fill="hold" nodeType="withEffect">
                                  <p:stCondLst>
                                    <p:cond delay="0"/>
                                  </p:stCondLst>
                                  <p:childTnLst>
                                    <p:set>
                                      <p:cBhvr>
                                        <p:cTn id="770" dur="1" fill="hold">
                                          <p:stCondLst>
                                            <p:cond delay="0"/>
                                          </p:stCondLst>
                                        </p:cTn>
                                        <p:tgtEl>
                                          <p:spTgt spid="88"/>
                                        </p:tgtEl>
                                        <p:attrNameLst>
                                          <p:attrName>style.visibility</p:attrName>
                                        </p:attrNameLst>
                                      </p:cBhvr>
                                      <p:to>
                                        <p:strVal val="visible"/>
                                      </p:to>
                                    </p:set>
                                    <p:animEffect transition="in" filter="barn(inHorizontal)">
                                      <p:cBhvr>
                                        <p:cTn id="771" dur="2250"/>
                                        <p:tgtEl>
                                          <p:spTgt spid="88"/>
                                        </p:tgtEl>
                                      </p:cBhvr>
                                    </p:animEffect>
                                  </p:childTnLst>
                                </p:cTn>
                              </p:par>
                              <p:par>
                                <p:cTn id="772" presetID="6" presetClass="emph" presetSubtype="0" accel="15000" fill="hold" grpId="3" nodeType="withEffect">
                                  <p:stCondLst>
                                    <p:cond delay="0"/>
                                  </p:stCondLst>
                                  <p:childTnLst>
                                    <p:animScale>
                                      <p:cBhvr>
                                        <p:cTn id="773" dur="2000" fill="hold"/>
                                        <p:tgtEl>
                                          <p:spTgt spid="17"/>
                                        </p:tgtEl>
                                      </p:cBhvr>
                                      <p:by x="100000" y="400000"/>
                                    </p:animScale>
                                  </p:childTnLst>
                                </p:cTn>
                              </p:par>
                              <p:par>
                                <p:cTn id="774" presetID="6" presetClass="emph" presetSubtype="0" accel="15000" fill="hold" grpId="3" nodeType="withEffect">
                                  <p:stCondLst>
                                    <p:cond delay="0"/>
                                  </p:stCondLst>
                                  <p:childTnLst>
                                    <p:animScale>
                                      <p:cBhvr>
                                        <p:cTn id="775" dur="2000" fill="hold"/>
                                        <p:tgtEl>
                                          <p:spTgt spid="18"/>
                                        </p:tgtEl>
                                      </p:cBhvr>
                                      <p:by x="100000" y="400000"/>
                                    </p:animScale>
                                  </p:childTnLst>
                                </p:cTn>
                              </p:par>
                              <p:par>
                                <p:cTn id="776" presetID="6" presetClass="emph" presetSubtype="0" accel="15000" fill="hold" grpId="3" nodeType="withEffect">
                                  <p:stCondLst>
                                    <p:cond delay="0"/>
                                  </p:stCondLst>
                                  <p:childTnLst>
                                    <p:animScale>
                                      <p:cBhvr>
                                        <p:cTn id="777" dur="2000" fill="hold"/>
                                        <p:tgtEl>
                                          <p:spTgt spid="19"/>
                                        </p:tgtEl>
                                      </p:cBhvr>
                                      <p:by x="100000" y="400000"/>
                                    </p:animScale>
                                  </p:childTnLst>
                                </p:cTn>
                              </p:par>
                              <p:par>
                                <p:cTn id="778" presetID="6" presetClass="emph" presetSubtype="0" accel="15000" fill="hold" grpId="3" nodeType="withEffect">
                                  <p:stCondLst>
                                    <p:cond delay="0"/>
                                  </p:stCondLst>
                                  <p:childTnLst>
                                    <p:animScale>
                                      <p:cBhvr>
                                        <p:cTn id="779" dur="2000" fill="hold"/>
                                        <p:tgtEl>
                                          <p:spTgt spid="20"/>
                                        </p:tgtEl>
                                      </p:cBhvr>
                                      <p:by x="100000" y="400000"/>
                                    </p:animScale>
                                  </p:childTnLst>
                                </p:cTn>
                              </p:par>
                              <p:par>
                                <p:cTn id="780" presetID="6" presetClass="emph" presetSubtype="0" accel="15000" fill="hold" grpId="3" nodeType="withEffect">
                                  <p:stCondLst>
                                    <p:cond delay="0"/>
                                  </p:stCondLst>
                                  <p:childTnLst>
                                    <p:animScale>
                                      <p:cBhvr>
                                        <p:cTn id="781" dur="2000" fill="hold"/>
                                        <p:tgtEl>
                                          <p:spTgt spid="21"/>
                                        </p:tgtEl>
                                      </p:cBhvr>
                                      <p:by x="100000" y="400000"/>
                                    </p:animScale>
                                  </p:childTnLst>
                                </p:cTn>
                              </p:par>
                              <p:par>
                                <p:cTn id="782" presetID="6" presetClass="emph" presetSubtype="0" accel="15000" fill="hold" grpId="3" nodeType="withEffect">
                                  <p:stCondLst>
                                    <p:cond delay="0"/>
                                  </p:stCondLst>
                                  <p:childTnLst>
                                    <p:animScale>
                                      <p:cBhvr>
                                        <p:cTn id="783" dur="2000" fill="hold"/>
                                        <p:tgtEl>
                                          <p:spTgt spid="22"/>
                                        </p:tgtEl>
                                      </p:cBhvr>
                                      <p:by x="100000" y="400000"/>
                                    </p:animScale>
                                  </p:childTnLst>
                                </p:cTn>
                              </p:par>
                              <p:par>
                                <p:cTn id="784" presetID="6" presetClass="emph" presetSubtype="0" accel="15000" fill="hold" grpId="3" nodeType="withEffect">
                                  <p:stCondLst>
                                    <p:cond delay="0"/>
                                  </p:stCondLst>
                                  <p:childTnLst>
                                    <p:animScale>
                                      <p:cBhvr>
                                        <p:cTn id="785" dur="2000" fill="hold"/>
                                        <p:tgtEl>
                                          <p:spTgt spid="23"/>
                                        </p:tgtEl>
                                      </p:cBhvr>
                                      <p:by x="100000" y="400000"/>
                                    </p:animScale>
                                  </p:childTnLst>
                                </p:cTn>
                              </p:par>
                              <p:par>
                                <p:cTn id="786" presetID="6" presetClass="emph" presetSubtype="0" accel="15000" fill="hold" grpId="3" nodeType="withEffect">
                                  <p:stCondLst>
                                    <p:cond delay="0"/>
                                  </p:stCondLst>
                                  <p:childTnLst>
                                    <p:animScale>
                                      <p:cBhvr>
                                        <p:cTn id="787" dur="2000" fill="hold"/>
                                        <p:tgtEl>
                                          <p:spTgt spid="24"/>
                                        </p:tgtEl>
                                      </p:cBhvr>
                                      <p:by x="100000" y="400000"/>
                                    </p:animScale>
                                  </p:childTnLst>
                                </p:cTn>
                              </p:par>
                              <p:par>
                                <p:cTn id="788" presetID="6" presetClass="emph" presetSubtype="0" accel="15000" fill="hold" grpId="3" nodeType="withEffect">
                                  <p:stCondLst>
                                    <p:cond delay="0"/>
                                  </p:stCondLst>
                                  <p:childTnLst>
                                    <p:animScale>
                                      <p:cBhvr>
                                        <p:cTn id="789" dur="2000" fill="hold"/>
                                        <p:tgtEl>
                                          <p:spTgt spid="25"/>
                                        </p:tgtEl>
                                      </p:cBhvr>
                                      <p:by x="100000" y="400000"/>
                                    </p:animScale>
                                  </p:childTnLst>
                                </p:cTn>
                              </p:par>
                              <p:par>
                                <p:cTn id="790" presetID="6" presetClass="emph" presetSubtype="0" accel="15000" fill="hold" grpId="3" nodeType="withEffect">
                                  <p:stCondLst>
                                    <p:cond delay="0"/>
                                  </p:stCondLst>
                                  <p:childTnLst>
                                    <p:animScale>
                                      <p:cBhvr>
                                        <p:cTn id="791" dur="2000" fill="hold"/>
                                        <p:tgtEl>
                                          <p:spTgt spid="26"/>
                                        </p:tgtEl>
                                      </p:cBhvr>
                                      <p:by x="100000" y="400000"/>
                                    </p:animScale>
                                  </p:childTnLst>
                                </p:cTn>
                              </p:par>
                              <p:par>
                                <p:cTn id="792" presetID="6" presetClass="emph" presetSubtype="0" accel="15000" fill="hold" grpId="3" nodeType="withEffect">
                                  <p:stCondLst>
                                    <p:cond delay="0"/>
                                  </p:stCondLst>
                                  <p:childTnLst>
                                    <p:animScale>
                                      <p:cBhvr>
                                        <p:cTn id="793" dur="2000" fill="hold"/>
                                        <p:tgtEl>
                                          <p:spTgt spid="27"/>
                                        </p:tgtEl>
                                      </p:cBhvr>
                                      <p:by x="100000" y="400000"/>
                                    </p:animScale>
                                  </p:childTnLst>
                                </p:cTn>
                              </p:par>
                              <p:par>
                                <p:cTn id="794" presetID="6" presetClass="emph" presetSubtype="0" accel="15000" fill="hold" grpId="3" nodeType="withEffect">
                                  <p:stCondLst>
                                    <p:cond delay="0"/>
                                  </p:stCondLst>
                                  <p:childTnLst>
                                    <p:animScale>
                                      <p:cBhvr>
                                        <p:cTn id="795" dur="2000" fill="hold"/>
                                        <p:tgtEl>
                                          <p:spTgt spid="28"/>
                                        </p:tgtEl>
                                      </p:cBhvr>
                                      <p:by x="100000" y="400000"/>
                                    </p:animScale>
                                  </p:childTnLst>
                                </p:cTn>
                              </p:par>
                              <p:par>
                                <p:cTn id="796" presetID="6" presetClass="emph" presetSubtype="0" accel="15000" fill="hold" grpId="3" nodeType="withEffect">
                                  <p:stCondLst>
                                    <p:cond delay="0"/>
                                  </p:stCondLst>
                                  <p:childTnLst>
                                    <p:animScale>
                                      <p:cBhvr>
                                        <p:cTn id="797" dur="2000" fill="hold"/>
                                        <p:tgtEl>
                                          <p:spTgt spid="29"/>
                                        </p:tgtEl>
                                      </p:cBhvr>
                                      <p:by x="100000" y="400000"/>
                                    </p:animScale>
                                  </p:childTnLst>
                                </p:cTn>
                              </p:par>
                              <p:par>
                                <p:cTn id="798" presetID="6" presetClass="emph" presetSubtype="0" accel="15000" fill="hold" grpId="3" nodeType="withEffect">
                                  <p:stCondLst>
                                    <p:cond delay="0"/>
                                  </p:stCondLst>
                                  <p:childTnLst>
                                    <p:animScale>
                                      <p:cBhvr>
                                        <p:cTn id="799" dur="2000" fill="hold"/>
                                        <p:tgtEl>
                                          <p:spTgt spid="30"/>
                                        </p:tgtEl>
                                      </p:cBhvr>
                                      <p:by x="100000" y="400000"/>
                                    </p:animScale>
                                  </p:childTnLst>
                                </p:cTn>
                              </p:par>
                              <p:par>
                                <p:cTn id="800" presetID="6" presetClass="emph" presetSubtype="0" accel="15000" fill="hold" grpId="3" nodeType="withEffect">
                                  <p:stCondLst>
                                    <p:cond delay="0"/>
                                  </p:stCondLst>
                                  <p:childTnLst>
                                    <p:animScale>
                                      <p:cBhvr>
                                        <p:cTn id="801" dur="2000" fill="hold"/>
                                        <p:tgtEl>
                                          <p:spTgt spid="31"/>
                                        </p:tgtEl>
                                      </p:cBhvr>
                                      <p:by x="100000" y="400000"/>
                                    </p:animScale>
                                  </p:childTnLst>
                                </p:cTn>
                              </p:par>
                              <p:par>
                                <p:cTn id="802" presetID="6" presetClass="emph" presetSubtype="0" accel="15000" fill="hold" grpId="3" nodeType="withEffect">
                                  <p:stCondLst>
                                    <p:cond delay="0"/>
                                  </p:stCondLst>
                                  <p:childTnLst>
                                    <p:animScale>
                                      <p:cBhvr>
                                        <p:cTn id="803" dur="2000" fill="hold"/>
                                        <p:tgtEl>
                                          <p:spTgt spid="52"/>
                                        </p:tgtEl>
                                      </p:cBhvr>
                                      <p:by x="100000" y="400000"/>
                                    </p:animScale>
                                  </p:childTnLst>
                                </p:cTn>
                              </p:par>
                              <p:par>
                                <p:cTn id="804" presetID="6" presetClass="emph" presetSubtype="0" accel="15000" fill="hold" grpId="3" nodeType="withEffect">
                                  <p:stCondLst>
                                    <p:cond delay="0"/>
                                  </p:stCondLst>
                                  <p:childTnLst>
                                    <p:animScale>
                                      <p:cBhvr>
                                        <p:cTn id="805" dur="2000" fill="hold"/>
                                        <p:tgtEl>
                                          <p:spTgt spid="56"/>
                                        </p:tgtEl>
                                      </p:cBhvr>
                                      <p:by x="100000" y="400000"/>
                                    </p:animScale>
                                  </p:childTnLst>
                                </p:cTn>
                              </p:par>
                              <p:par>
                                <p:cTn id="806" presetID="6" presetClass="emph" presetSubtype="0" accel="15000" fill="hold" grpId="3" nodeType="withEffect">
                                  <p:stCondLst>
                                    <p:cond delay="0"/>
                                  </p:stCondLst>
                                  <p:childTnLst>
                                    <p:animScale>
                                      <p:cBhvr>
                                        <p:cTn id="807" dur="2000" fill="hold"/>
                                        <p:tgtEl>
                                          <p:spTgt spid="57"/>
                                        </p:tgtEl>
                                      </p:cBhvr>
                                      <p:by x="100000" y="400000"/>
                                    </p:animScale>
                                  </p:childTnLst>
                                </p:cTn>
                              </p:par>
                              <p:par>
                                <p:cTn id="808" presetID="6" presetClass="emph" presetSubtype="0" accel="15000" fill="hold" grpId="3" nodeType="withEffect">
                                  <p:stCondLst>
                                    <p:cond delay="0"/>
                                  </p:stCondLst>
                                  <p:childTnLst>
                                    <p:animScale>
                                      <p:cBhvr>
                                        <p:cTn id="809" dur="2000" fill="hold"/>
                                        <p:tgtEl>
                                          <p:spTgt spid="58"/>
                                        </p:tgtEl>
                                      </p:cBhvr>
                                      <p:by x="100000" y="400000"/>
                                    </p:animScale>
                                  </p:childTnLst>
                                </p:cTn>
                              </p:par>
                              <p:par>
                                <p:cTn id="810" presetID="6" presetClass="emph" presetSubtype="0" accel="15000" fill="hold" grpId="3" nodeType="withEffect">
                                  <p:stCondLst>
                                    <p:cond delay="0"/>
                                  </p:stCondLst>
                                  <p:childTnLst>
                                    <p:animScale>
                                      <p:cBhvr>
                                        <p:cTn id="811" dur="2000" fill="hold"/>
                                        <p:tgtEl>
                                          <p:spTgt spid="59"/>
                                        </p:tgtEl>
                                      </p:cBhvr>
                                      <p:by x="100000" y="400000"/>
                                    </p:animScale>
                                  </p:childTnLst>
                                </p:cTn>
                              </p:par>
                              <p:par>
                                <p:cTn id="812" presetID="6" presetClass="emph" presetSubtype="0" accel="15000" fill="hold" grpId="3" nodeType="withEffect">
                                  <p:stCondLst>
                                    <p:cond delay="0"/>
                                  </p:stCondLst>
                                  <p:childTnLst>
                                    <p:animScale>
                                      <p:cBhvr>
                                        <p:cTn id="813" dur="2000" fill="hold"/>
                                        <p:tgtEl>
                                          <p:spTgt spid="60"/>
                                        </p:tgtEl>
                                      </p:cBhvr>
                                      <p:by x="100000" y="400000"/>
                                    </p:animScale>
                                  </p:childTnLst>
                                </p:cTn>
                              </p:par>
                              <p:par>
                                <p:cTn id="814" presetID="6" presetClass="emph" presetSubtype="0" accel="15000" fill="hold" grpId="3" nodeType="withEffect">
                                  <p:stCondLst>
                                    <p:cond delay="0"/>
                                  </p:stCondLst>
                                  <p:childTnLst>
                                    <p:animScale>
                                      <p:cBhvr>
                                        <p:cTn id="815" dur="2000" fill="hold"/>
                                        <p:tgtEl>
                                          <p:spTgt spid="61"/>
                                        </p:tgtEl>
                                      </p:cBhvr>
                                      <p:by x="100000" y="400000"/>
                                    </p:animScale>
                                  </p:childTnLst>
                                </p:cTn>
                              </p:par>
                              <p:par>
                                <p:cTn id="816" presetID="6" presetClass="emph" presetSubtype="0" accel="15000" fill="hold" grpId="3" nodeType="withEffect">
                                  <p:stCondLst>
                                    <p:cond delay="0"/>
                                  </p:stCondLst>
                                  <p:childTnLst>
                                    <p:animScale>
                                      <p:cBhvr>
                                        <p:cTn id="817" dur="2000" fill="hold"/>
                                        <p:tgtEl>
                                          <p:spTgt spid="62"/>
                                        </p:tgtEl>
                                      </p:cBhvr>
                                      <p:by x="100000" y="400000"/>
                                    </p:animScale>
                                  </p:childTnLst>
                                </p:cTn>
                              </p:par>
                              <p:par>
                                <p:cTn id="818" presetID="6" presetClass="emph" presetSubtype="0" accel="15000" fill="hold" grpId="3" nodeType="withEffect">
                                  <p:stCondLst>
                                    <p:cond delay="0"/>
                                  </p:stCondLst>
                                  <p:childTnLst>
                                    <p:animScale>
                                      <p:cBhvr>
                                        <p:cTn id="819" dur="2000" fill="hold"/>
                                        <p:tgtEl>
                                          <p:spTgt spid="63"/>
                                        </p:tgtEl>
                                      </p:cBhvr>
                                      <p:by x="100000" y="400000"/>
                                    </p:animScale>
                                  </p:childTnLst>
                                </p:cTn>
                              </p:par>
                              <p:par>
                                <p:cTn id="820" presetID="6" presetClass="emph" presetSubtype="0" accel="15000" fill="hold" grpId="3" nodeType="withEffect">
                                  <p:stCondLst>
                                    <p:cond delay="0"/>
                                  </p:stCondLst>
                                  <p:childTnLst>
                                    <p:animScale>
                                      <p:cBhvr>
                                        <p:cTn id="821" dur="2000" fill="hold"/>
                                        <p:tgtEl>
                                          <p:spTgt spid="64"/>
                                        </p:tgtEl>
                                      </p:cBhvr>
                                      <p:by x="100000" y="400000"/>
                                    </p:animScale>
                                  </p:childTnLst>
                                </p:cTn>
                              </p:par>
                              <p:par>
                                <p:cTn id="822" presetID="6" presetClass="emph" presetSubtype="0" accel="15000" fill="hold" grpId="3" nodeType="withEffect">
                                  <p:stCondLst>
                                    <p:cond delay="0"/>
                                  </p:stCondLst>
                                  <p:childTnLst>
                                    <p:animScale>
                                      <p:cBhvr>
                                        <p:cTn id="823" dur="2000" fill="hold"/>
                                        <p:tgtEl>
                                          <p:spTgt spid="65"/>
                                        </p:tgtEl>
                                      </p:cBhvr>
                                      <p:by x="100000" y="400000"/>
                                    </p:animScale>
                                  </p:childTnLst>
                                </p:cTn>
                              </p:par>
                              <p:par>
                                <p:cTn id="824" presetID="6" presetClass="emph" presetSubtype="0" accel="15000" fill="hold" grpId="3" nodeType="withEffect">
                                  <p:stCondLst>
                                    <p:cond delay="0"/>
                                  </p:stCondLst>
                                  <p:childTnLst>
                                    <p:animScale>
                                      <p:cBhvr>
                                        <p:cTn id="825" dur="2000" fill="hold"/>
                                        <p:tgtEl>
                                          <p:spTgt spid="66"/>
                                        </p:tgtEl>
                                      </p:cBhvr>
                                      <p:by x="100000" y="400000"/>
                                    </p:animScale>
                                  </p:childTnLst>
                                </p:cTn>
                              </p:par>
                              <p:par>
                                <p:cTn id="826" presetID="6" presetClass="emph" presetSubtype="0" accel="15000" fill="hold" grpId="3" nodeType="withEffect">
                                  <p:stCondLst>
                                    <p:cond delay="0"/>
                                  </p:stCondLst>
                                  <p:childTnLst>
                                    <p:animScale>
                                      <p:cBhvr>
                                        <p:cTn id="827" dur="2000" fill="hold"/>
                                        <p:tgtEl>
                                          <p:spTgt spid="67"/>
                                        </p:tgtEl>
                                      </p:cBhvr>
                                      <p:by x="100000" y="400000"/>
                                    </p:animScale>
                                  </p:childTnLst>
                                </p:cTn>
                              </p:par>
                              <p:par>
                                <p:cTn id="828" presetID="6" presetClass="emph" presetSubtype="0" accel="15000" fill="hold" grpId="3" nodeType="withEffect">
                                  <p:stCondLst>
                                    <p:cond delay="0"/>
                                  </p:stCondLst>
                                  <p:childTnLst>
                                    <p:animScale>
                                      <p:cBhvr>
                                        <p:cTn id="829" dur="2000" fill="hold"/>
                                        <p:tgtEl>
                                          <p:spTgt spid="68"/>
                                        </p:tgtEl>
                                      </p:cBhvr>
                                      <p:by x="100000" y="400000"/>
                                    </p:animScale>
                                  </p:childTnLst>
                                </p:cTn>
                              </p:par>
                              <p:par>
                                <p:cTn id="830" presetID="6" presetClass="emph" presetSubtype="0" accel="15000" fill="hold" grpId="3" nodeType="withEffect">
                                  <p:stCondLst>
                                    <p:cond delay="0"/>
                                  </p:stCondLst>
                                  <p:childTnLst>
                                    <p:animScale>
                                      <p:cBhvr>
                                        <p:cTn id="831" dur="2000" fill="hold"/>
                                        <p:tgtEl>
                                          <p:spTgt spid="69"/>
                                        </p:tgtEl>
                                      </p:cBhvr>
                                      <p:by x="100000" y="4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2"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6"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 name="70 Grupo"/>
          <p:cNvGrpSpPr/>
          <p:nvPr/>
        </p:nvGrpSpPr>
        <p:grpSpPr>
          <a:xfrm>
            <a:off x="-45631" y="-32545"/>
            <a:ext cx="9180000" cy="5213199"/>
            <a:chOff x="-72447" y="-76690"/>
            <a:chExt cx="9236844" cy="5265397"/>
          </a:xfrm>
          <a:solidFill>
            <a:schemeClr val="accent2"/>
          </a:solidFill>
        </p:grpSpPr>
        <p:sp>
          <p:nvSpPr>
            <p:cNvPr id="72" name="71 Triángulo isósceles"/>
            <p:cNvSpPr/>
            <p:nvPr/>
          </p:nvSpPr>
          <p:spPr>
            <a:xfrm rot="16200000" flipH="1">
              <a:off x="4247314" y="292022"/>
              <a:ext cx="5265397" cy="4527973"/>
            </a:xfrm>
            <a:prstGeom prst="triangle">
              <a:avLst/>
            </a:prstGeom>
            <a:gradFill>
              <a:gsLst>
                <a:gs pos="24000">
                  <a:srgbClr val="376473"/>
                </a:gs>
                <a:gs pos="0">
                  <a:srgbClr val="FFFF00">
                    <a:alpha val="66000"/>
                  </a:srgbClr>
                </a:gs>
                <a:gs pos="56000">
                  <a:srgbClr val="21A6FD">
                    <a:lumMod val="28000"/>
                  </a:srgbClr>
                </a:gs>
                <a:gs pos="3000">
                  <a:srgbClr val="8CB4AC"/>
                </a:gs>
                <a:gs pos="100000">
                  <a:schemeClr val="accent1">
                    <a:lumMod val="21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a:off x="-72447" y="2520000"/>
              <a:ext cx="9236844" cy="2643758"/>
            </a:xfrm>
            <a:prstGeom prst="triangle">
              <a:avLst/>
            </a:prstGeom>
            <a:gradFill>
              <a:gsLst>
                <a:gs pos="24000">
                  <a:srgbClr val="376473"/>
                </a:gs>
                <a:gs pos="0">
                  <a:srgbClr val="FFFF00">
                    <a:alpha val="66000"/>
                  </a:srgbClr>
                </a:gs>
                <a:gs pos="56000">
                  <a:srgbClr val="21A6FD">
                    <a:lumMod val="28000"/>
                  </a:srgbClr>
                </a:gs>
                <a:gs pos="3000">
                  <a:srgbClr val="8CB4AC"/>
                </a:gs>
                <a:gs pos="100000">
                  <a:schemeClr val="accent1">
                    <a:lumMod val="21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flipV="1">
              <a:off x="82135" y="-43819"/>
              <a:ext cx="9035830" cy="2643758"/>
            </a:xfrm>
            <a:prstGeom prst="triangle">
              <a:avLst/>
            </a:prstGeom>
            <a:gradFill>
              <a:gsLst>
                <a:gs pos="24000">
                  <a:srgbClr val="376473"/>
                </a:gs>
                <a:gs pos="0">
                  <a:srgbClr val="FFFF00">
                    <a:alpha val="66000"/>
                  </a:srgbClr>
                </a:gs>
                <a:gs pos="56000">
                  <a:srgbClr val="21A6FD">
                    <a:lumMod val="28000"/>
                  </a:srgbClr>
                </a:gs>
                <a:gs pos="3000">
                  <a:srgbClr val="8CB4AC"/>
                </a:gs>
                <a:gs pos="100000">
                  <a:schemeClr val="accent1">
                    <a:lumMod val="21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a:off x="-289959" y="291944"/>
              <a:ext cx="5216229" cy="4487473"/>
            </a:xfrm>
            <a:prstGeom prst="triangle">
              <a:avLst/>
            </a:prstGeom>
            <a:gradFill>
              <a:gsLst>
                <a:gs pos="24000">
                  <a:srgbClr val="376473"/>
                </a:gs>
                <a:gs pos="0">
                  <a:srgbClr val="FFFF00">
                    <a:alpha val="66000"/>
                  </a:srgbClr>
                </a:gs>
                <a:gs pos="56000">
                  <a:srgbClr val="21A6FD">
                    <a:lumMod val="28000"/>
                  </a:srgbClr>
                </a:gs>
                <a:gs pos="3000">
                  <a:srgbClr val="8CB4AC"/>
                </a:gs>
                <a:gs pos="100000">
                  <a:schemeClr val="accent1">
                    <a:lumMod val="21000"/>
                  </a:schemeClr>
                </a:gs>
              </a:gsLst>
              <a:path path="shape">
                <a:fillToRect l="50000" t="50000" r="50000" b="50000"/>
              </a:path>
            </a:gradFill>
            <a:ln w="25400" cap="sq">
              <a:noFill/>
              <a:prstDash val="sysDot"/>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9" name="68 Imagen" descr="Diapositiva7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15" name="14 Grupo"/>
          <p:cNvGrpSpPr/>
          <p:nvPr/>
        </p:nvGrpSpPr>
        <p:grpSpPr>
          <a:xfrm rot="18295164">
            <a:off x="40416" y="324000"/>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rot lat="0" lon="0" rev="6000000"/>
            </a:lightRig>
          </a:scene3d>
        </p:grpSpPr>
        <p:sp>
          <p:nvSpPr>
            <p:cNvPr id="16" name="15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8295164">
            <a:off x="1236944" y="-179546"/>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rot lat="0" lon="0" rev="6000000"/>
            </a:lightRig>
          </a:scene3d>
        </p:grpSpPr>
        <p:sp>
          <p:nvSpPr>
            <p:cNvPr id="11" name="1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8295164">
            <a:off x="2522353" y="-637327"/>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rot lat="0" lon="0" rev="6000000"/>
            </a:lightRig>
          </a:scene3d>
        </p:grpSpPr>
        <p:sp>
          <p:nvSpPr>
            <p:cNvPr id="2" name="1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3304836" flipH="1">
            <a:off x="7385446" y="357178"/>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rot lat="0" lon="0" rev="6000000"/>
            </a:lightRig>
          </a:scene3d>
        </p:grpSpPr>
        <p:sp>
          <p:nvSpPr>
            <p:cNvPr id="33" name="32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3304836" flipH="1">
            <a:off x="6188919" y="-146368"/>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rot lat="0" lon="0" rev="6000000"/>
            </a:lightRig>
          </a:scene3d>
        </p:grpSpPr>
        <p:sp>
          <p:nvSpPr>
            <p:cNvPr id="29" name="2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3304836" flipH="1">
            <a:off x="4903510" y="-604149"/>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rot lat="0" lon="0" rev="6000000"/>
            </a:lightRig>
          </a:scene3d>
        </p:grpSpPr>
        <p:sp>
          <p:nvSpPr>
            <p:cNvPr id="25" name="2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3304836" flipV="1">
            <a:off x="4487" y="3683152"/>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scene3d>
        </p:grpSpPr>
        <p:sp>
          <p:nvSpPr>
            <p:cNvPr id="49" name="4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3304836" flipV="1">
            <a:off x="1201016" y="4186698"/>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scene3d>
        </p:grpSpPr>
        <p:sp>
          <p:nvSpPr>
            <p:cNvPr id="45" name="4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3304836" flipV="1">
            <a:off x="2486425" y="4644479"/>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scene3d>
        </p:grpSpPr>
        <p:sp>
          <p:nvSpPr>
            <p:cNvPr id="41" name="4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8295164" flipH="1" flipV="1">
            <a:off x="7349516" y="3716330"/>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scene3d>
        </p:grpSpPr>
        <p:sp>
          <p:nvSpPr>
            <p:cNvPr id="65" name="6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8295164" flipH="1" flipV="1">
            <a:off x="6152991" y="4219876"/>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scene3d>
        </p:grpSpPr>
        <p:sp>
          <p:nvSpPr>
            <p:cNvPr id="61" name="6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8295164" flipH="1" flipV="1">
            <a:off x="4867582" y="4677657"/>
            <a:ext cx="1724579" cy="1019594"/>
            <a:chOff x="3203848" y="699542"/>
            <a:chExt cx="2124208" cy="1296144"/>
          </a:xfrm>
          <a:gradFill>
            <a:gsLst>
              <a:gs pos="22000">
                <a:srgbClr val="FFC000">
                  <a:alpha val="85000"/>
                </a:srgbClr>
              </a:gs>
              <a:gs pos="63000">
                <a:schemeClr val="accent1">
                  <a:lumMod val="60000"/>
                  <a:lumOff val="40000"/>
                </a:schemeClr>
              </a:gs>
              <a:gs pos="100000">
                <a:srgbClr val="0070C0">
                  <a:alpha val="40000"/>
                </a:srgbClr>
              </a:gs>
            </a:gsLst>
            <a:lin ang="5400000" scaled="0"/>
          </a:gradFill>
          <a:scene3d>
            <a:camera prst="orthographicFront"/>
            <a:lightRig rig="flat" dir="t"/>
          </a:scene3d>
        </p:grpSpPr>
        <p:sp>
          <p:nvSpPr>
            <p:cNvPr id="57" name="56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0" name="69 Rectángulo"/>
          <p:cNvSpPr/>
          <p:nvPr/>
        </p:nvSpPr>
        <p:spPr>
          <a:xfrm>
            <a:off x="-199370" y="-956642"/>
            <a:ext cx="9595906" cy="684076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72662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40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40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40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40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40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40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40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40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40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40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40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40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23" presetClass="entr" presetSubtype="288" fill="hold" nodeType="withEffect">
                                  <p:stCondLst>
                                    <p:cond delay="0"/>
                                  </p:stCondLst>
                                  <p:childTnLst>
                                    <p:set>
                                      <p:cBhvr>
                                        <p:cTn id="150" dur="1" fill="hold">
                                          <p:stCondLst>
                                            <p:cond delay="0"/>
                                          </p:stCondLst>
                                        </p:cTn>
                                        <p:tgtEl>
                                          <p:spTgt spid="71"/>
                                        </p:tgtEl>
                                        <p:attrNameLst>
                                          <p:attrName>style.visibility</p:attrName>
                                        </p:attrNameLst>
                                      </p:cBhvr>
                                      <p:to>
                                        <p:strVal val="visible"/>
                                      </p:to>
                                    </p:set>
                                    <p:anim calcmode="lin" valueType="num">
                                      <p:cBhvr>
                                        <p:cTn id="151" dur="3000" fill="hold"/>
                                        <p:tgtEl>
                                          <p:spTgt spid="71"/>
                                        </p:tgtEl>
                                        <p:attrNameLst>
                                          <p:attrName>ppt_w</p:attrName>
                                        </p:attrNameLst>
                                      </p:cBhvr>
                                      <p:tavLst>
                                        <p:tav tm="0">
                                          <p:val>
                                            <p:strVal val="4/3*#ppt_w"/>
                                          </p:val>
                                        </p:tav>
                                        <p:tav tm="100000">
                                          <p:val>
                                            <p:strVal val="#ppt_w"/>
                                          </p:val>
                                        </p:tav>
                                      </p:tavLst>
                                    </p:anim>
                                    <p:anim calcmode="lin" valueType="num">
                                      <p:cBhvr>
                                        <p:cTn id="152" dur="3000" fill="hold"/>
                                        <p:tgtEl>
                                          <p:spTgt spid="71"/>
                                        </p:tgtEl>
                                        <p:attrNameLst>
                                          <p:attrName>ppt_h</p:attrName>
                                        </p:attrNameLst>
                                      </p:cBhvr>
                                      <p:tavLst>
                                        <p:tav tm="0">
                                          <p:val>
                                            <p:strVal val="4/3*#ppt_h"/>
                                          </p:val>
                                        </p:tav>
                                        <p:tav tm="100000">
                                          <p:val>
                                            <p:strVal val="#ppt_h"/>
                                          </p:val>
                                        </p:tav>
                                      </p:tavLst>
                                    </p:anim>
                                  </p:childTnLst>
                                </p:cTn>
                              </p:par>
                              <p:par>
                                <p:cTn id="153" presetID="23" presetClass="entr" presetSubtype="272" fill="hold" nodeType="withEffect">
                                  <p:stCondLst>
                                    <p:cond delay="750"/>
                                  </p:stCondLst>
                                  <p:childTnLst>
                                    <p:set>
                                      <p:cBhvr>
                                        <p:cTn id="154" dur="1" fill="hold">
                                          <p:stCondLst>
                                            <p:cond delay="0"/>
                                          </p:stCondLst>
                                        </p:cTn>
                                        <p:tgtEl>
                                          <p:spTgt spid="69"/>
                                        </p:tgtEl>
                                        <p:attrNameLst>
                                          <p:attrName>style.visibility</p:attrName>
                                        </p:attrNameLst>
                                      </p:cBhvr>
                                      <p:to>
                                        <p:strVal val="visible"/>
                                      </p:to>
                                    </p:set>
                                    <p:anim calcmode="lin" valueType="num">
                                      <p:cBhvr>
                                        <p:cTn id="155" dur="2600" fill="hold"/>
                                        <p:tgtEl>
                                          <p:spTgt spid="69"/>
                                        </p:tgtEl>
                                        <p:attrNameLst>
                                          <p:attrName>ppt_w</p:attrName>
                                        </p:attrNameLst>
                                      </p:cBhvr>
                                      <p:tavLst>
                                        <p:tav tm="0">
                                          <p:val>
                                            <p:strVal val="2/3*#ppt_w"/>
                                          </p:val>
                                        </p:tav>
                                        <p:tav tm="100000">
                                          <p:val>
                                            <p:strVal val="#ppt_w"/>
                                          </p:val>
                                        </p:tav>
                                      </p:tavLst>
                                    </p:anim>
                                    <p:anim calcmode="lin" valueType="num">
                                      <p:cBhvr>
                                        <p:cTn id="156" dur="2600" fill="hold"/>
                                        <p:tgtEl>
                                          <p:spTgt spid="69"/>
                                        </p:tgtEl>
                                        <p:attrNameLst>
                                          <p:attrName>ppt_h</p:attrName>
                                        </p:attrNameLst>
                                      </p:cBhvr>
                                      <p:tavLst>
                                        <p:tav tm="0">
                                          <p:val>
                                            <p:strVal val="2/3*#ppt_h"/>
                                          </p:val>
                                        </p:tav>
                                        <p:tav tm="100000">
                                          <p:val>
                                            <p:strVal val="#ppt_h"/>
                                          </p:val>
                                        </p:tav>
                                      </p:tavLst>
                                    </p:anim>
                                  </p:childTnLst>
                                </p:cTn>
                              </p:par>
                              <p:par>
                                <p:cTn id="157" presetID="8" presetClass="entr" presetSubtype="32" fill="hold" nodeType="withEffect">
                                  <p:stCondLst>
                                    <p:cond delay="750"/>
                                  </p:stCondLst>
                                  <p:childTnLst>
                                    <p:set>
                                      <p:cBhvr>
                                        <p:cTn id="158" dur="1" fill="hold">
                                          <p:stCondLst>
                                            <p:cond delay="0"/>
                                          </p:stCondLst>
                                        </p:cTn>
                                        <p:tgtEl>
                                          <p:spTgt spid="69"/>
                                        </p:tgtEl>
                                        <p:attrNameLst>
                                          <p:attrName>style.visibility</p:attrName>
                                        </p:attrNameLst>
                                      </p:cBhvr>
                                      <p:to>
                                        <p:strVal val="visible"/>
                                      </p:to>
                                    </p:set>
                                    <p:animEffect transition="in" filter="diamond(out)">
                                      <p:cBhvr>
                                        <p:cTn id="159" dur="2600"/>
                                        <p:tgtEl>
                                          <p:spTgt spid="69"/>
                                        </p:tgtEl>
                                      </p:cBhvr>
                                    </p:animEffect>
                                  </p:childTnLst>
                                </p:cTn>
                              </p:par>
                              <p:par>
                                <p:cTn id="160" presetID="9" presetClass="emph" presetSubtype="0" grpId="0" nodeType="withEffect">
                                  <p:stCondLst>
                                    <p:cond delay="0"/>
                                  </p:stCondLst>
                                  <p:childTnLst>
                                    <p:set>
                                      <p:cBhvr rctx="PPT">
                                        <p:cTn id="161" dur="indefinite"/>
                                        <p:tgtEl>
                                          <p:spTgt spid="70"/>
                                        </p:tgtEl>
                                        <p:attrNameLst>
                                          <p:attrName>style.opacity</p:attrName>
                                        </p:attrNameLst>
                                      </p:cBhvr>
                                      <p:to>
                                        <p:strVal val="0"/>
                                      </p:to>
                                    </p:set>
                                    <p:animEffect filter="image" prLst="opacity: 0">
                                      <p:cBhvr rctx="IE">
                                        <p:cTn id="162" dur="indefinite"/>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72000" y="10766"/>
            <a:ext cx="8964488" cy="5132734"/>
            <a:chOff x="0" y="0"/>
            <a:chExt cx="9144000" cy="5143500"/>
          </a:xfrm>
        </p:grpSpPr>
        <p:sp>
          <p:nvSpPr>
            <p:cNvPr id="12" name="11 Rectángulo"/>
            <p:cNvSpPr/>
            <p:nvPr/>
          </p:nvSpPr>
          <p:spPr>
            <a:xfrm>
              <a:off x="4572000" y="2571750"/>
              <a:ext cx="4572000" cy="2571750"/>
            </a:xfrm>
            <a:prstGeom prst="rect">
              <a:avLst/>
            </a:prstGeom>
            <a:gradFill>
              <a:gsLst>
                <a:gs pos="32000">
                  <a:srgbClr val="0F1724"/>
                </a:gs>
                <a:gs pos="9000">
                  <a:schemeClr val="accent4">
                    <a:lumMod val="4000"/>
                  </a:schemeClr>
                </a:gs>
                <a:gs pos="100000">
                  <a:srgbClr val="C00000">
                    <a:lumMod val="4000"/>
                  </a:srgbClr>
                </a:gs>
                <a:gs pos="2000">
                  <a:srgbClr val="FF7C8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flipH="1">
              <a:off x="4572000" y="0"/>
              <a:ext cx="4572000" cy="2571750"/>
            </a:xfrm>
            <a:prstGeom prst="rect">
              <a:avLst/>
            </a:prstGeom>
            <a:gradFill>
              <a:gsLst>
                <a:gs pos="32000">
                  <a:srgbClr val="0F1724"/>
                </a:gs>
                <a:gs pos="9000">
                  <a:schemeClr val="accent4">
                    <a:lumMod val="4000"/>
                  </a:schemeClr>
                </a:gs>
                <a:gs pos="100000">
                  <a:srgbClr val="C00000">
                    <a:lumMod val="4000"/>
                  </a:srgbClr>
                </a:gs>
                <a:gs pos="2000">
                  <a:srgbClr val="FF7C8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0" y="2571750"/>
              <a:ext cx="4572000" cy="2571750"/>
            </a:xfrm>
            <a:prstGeom prst="rect">
              <a:avLst/>
            </a:prstGeom>
            <a:gradFill>
              <a:gsLst>
                <a:gs pos="32000">
                  <a:srgbClr val="0F1724"/>
                </a:gs>
                <a:gs pos="9000">
                  <a:schemeClr val="accent4">
                    <a:lumMod val="4000"/>
                  </a:schemeClr>
                </a:gs>
                <a:gs pos="100000">
                  <a:srgbClr val="C00000">
                    <a:lumMod val="4000"/>
                  </a:srgbClr>
                </a:gs>
                <a:gs pos="2000">
                  <a:srgbClr val="FF7C8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a:off x="0" y="0"/>
              <a:ext cx="4572000" cy="2571750"/>
            </a:xfrm>
            <a:prstGeom prst="rect">
              <a:avLst/>
            </a:prstGeom>
            <a:gradFill>
              <a:gsLst>
                <a:gs pos="32000">
                  <a:srgbClr val="0F1724"/>
                </a:gs>
                <a:gs pos="9000">
                  <a:schemeClr val="accent4">
                    <a:lumMod val="4000"/>
                  </a:schemeClr>
                </a:gs>
                <a:gs pos="100000">
                  <a:srgbClr val="C00000">
                    <a:lumMod val="4000"/>
                  </a:srgbClr>
                </a:gs>
                <a:gs pos="2000">
                  <a:srgbClr val="FF7C80"/>
                </a:gs>
                <a:gs pos="50000">
                  <a:schemeClr val="accent1">
                    <a:lumMod val="50000"/>
                  </a:schemeClr>
                </a:gs>
                <a:gs pos="80000">
                  <a:srgbClr val="7030A0">
                    <a:lumMod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descr="Diapositiva55"/>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59504"/>
          </a:xfrm>
          <a:prstGeom prst="rect">
            <a:avLst/>
          </a:prstGeom>
          <a:noFill/>
          <a:ln>
            <a:noFill/>
          </a:ln>
        </p:spPr>
      </p:pic>
      <p:sp>
        <p:nvSpPr>
          <p:cNvPr id="9" name="8 Marco"/>
          <p:cNvSpPr/>
          <p:nvPr/>
        </p:nvSpPr>
        <p:spPr>
          <a:xfrm>
            <a:off x="-25177" y="0"/>
            <a:ext cx="9144000" cy="5143500"/>
          </a:xfrm>
          <a:prstGeom prst="frame">
            <a:avLst/>
          </a:prstGeom>
          <a:noFill/>
          <a:ln w="165100" cap="rnd">
            <a:gradFill flip="none" rotWithShape="1">
              <a:gsLst>
                <a:gs pos="51250">
                  <a:srgbClr val="FF3300">
                    <a:lumMod val="57000"/>
                    <a:lumOff val="43000"/>
                  </a:srgbClr>
                </a:gs>
                <a:gs pos="0">
                  <a:srgbClr val="FBEAC7"/>
                </a:gs>
                <a:gs pos="17999">
                  <a:srgbClr val="FEE7F2"/>
                </a:gs>
                <a:gs pos="85000">
                  <a:srgbClr val="FBA97D">
                    <a:lumMod val="56000"/>
                    <a:lumOff val="44000"/>
                  </a:srgbClr>
                </a:gs>
                <a:gs pos="38000">
                  <a:srgbClr val="FED5BE"/>
                </a:gs>
                <a:gs pos="72000">
                  <a:srgbClr val="FBD49C">
                    <a:lumMod val="43000"/>
                    <a:lumOff val="57000"/>
                  </a:srgbClr>
                </a:gs>
                <a:gs pos="100000">
                  <a:srgbClr val="FEE7F2"/>
                </a:gs>
              </a:gsLst>
              <a:path path="circle">
                <a:fillToRect l="50000" t="50000" r="50000" b="50000"/>
              </a:path>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6" name="5 Marco"/>
          <p:cNvSpPr/>
          <p:nvPr/>
        </p:nvSpPr>
        <p:spPr>
          <a:xfrm>
            <a:off x="0" y="-21036"/>
            <a:ext cx="9144000" cy="5143500"/>
          </a:xfrm>
          <a:prstGeom prst="frame">
            <a:avLst/>
          </a:prstGeom>
          <a:noFill/>
          <a:ln w="165100" cap="rnd">
            <a:gradFill flip="none" rotWithShape="1">
              <a:gsLst>
                <a:gs pos="51250">
                  <a:srgbClr val="FF3300">
                    <a:lumMod val="57000"/>
                    <a:lumOff val="43000"/>
                  </a:srgbClr>
                </a:gs>
                <a:gs pos="0">
                  <a:srgbClr val="FBEAC7"/>
                </a:gs>
                <a:gs pos="17999">
                  <a:srgbClr val="FEE7F2"/>
                </a:gs>
                <a:gs pos="85000">
                  <a:srgbClr val="FBA97D">
                    <a:lumMod val="56000"/>
                    <a:lumOff val="44000"/>
                  </a:srgbClr>
                </a:gs>
                <a:gs pos="38000">
                  <a:srgbClr val="FED5BE"/>
                </a:gs>
                <a:gs pos="72000">
                  <a:srgbClr val="FBD49C">
                    <a:lumMod val="43000"/>
                    <a:lumOff val="57000"/>
                  </a:srgbClr>
                </a:gs>
                <a:gs pos="100000">
                  <a:srgbClr val="FEE7F2"/>
                </a:gs>
              </a:gsLst>
              <a:path path="circle">
                <a:fillToRect l="50000" t="50000" r="50000" b="50000"/>
              </a:path>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8" name="7 Marco"/>
          <p:cNvSpPr/>
          <p:nvPr/>
        </p:nvSpPr>
        <p:spPr>
          <a:xfrm>
            <a:off x="0" y="0"/>
            <a:ext cx="9144000" cy="5143500"/>
          </a:xfrm>
          <a:prstGeom prst="frame">
            <a:avLst/>
          </a:prstGeom>
          <a:noFill/>
          <a:ln w="165100" cap="rnd">
            <a:gradFill flip="none" rotWithShape="1">
              <a:gsLst>
                <a:gs pos="51250">
                  <a:srgbClr val="FF3300">
                    <a:lumMod val="57000"/>
                    <a:lumOff val="43000"/>
                  </a:srgbClr>
                </a:gs>
                <a:gs pos="0">
                  <a:srgbClr val="FBEAC7"/>
                </a:gs>
                <a:gs pos="17999">
                  <a:srgbClr val="FEE7F2"/>
                </a:gs>
                <a:gs pos="85000">
                  <a:srgbClr val="FBA97D">
                    <a:lumMod val="56000"/>
                    <a:lumOff val="44000"/>
                  </a:srgbClr>
                </a:gs>
                <a:gs pos="38000">
                  <a:srgbClr val="FED5BE"/>
                </a:gs>
                <a:gs pos="72000">
                  <a:srgbClr val="FBD49C">
                    <a:lumMod val="43000"/>
                    <a:lumOff val="57000"/>
                  </a:srgbClr>
                </a:gs>
                <a:gs pos="100000">
                  <a:srgbClr val="FEE7F2"/>
                </a:gs>
              </a:gsLst>
              <a:path path="circle">
                <a:fillToRect l="50000" t="50000" r="50000" b="50000"/>
              </a:path>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7" name="6 Marco"/>
          <p:cNvSpPr/>
          <p:nvPr/>
        </p:nvSpPr>
        <p:spPr>
          <a:xfrm>
            <a:off x="-12177" y="-35844"/>
            <a:ext cx="9144000" cy="5143500"/>
          </a:xfrm>
          <a:prstGeom prst="frame">
            <a:avLst/>
          </a:prstGeom>
          <a:noFill/>
          <a:ln w="165100" cap="rnd">
            <a:gradFill flip="none" rotWithShape="1">
              <a:gsLst>
                <a:gs pos="51250">
                  <a:srgbClr val="FF3300">
                    <a:lumMod val="57000"/>
                    <a:lumOff val="43000"/>
                  </a:srgbClr>
                </a:gs>
                <a:gs pos="0">
                  <a:srgbClr val="FBEAC7"/>
                </a:gs>
                <a:gs pos="17999">
                  <a:srgbClr val="FEE7F2"/>
                </a:gs>
                <a:gs pos="85000">
                  <a:srgbClr val="FBA97D">
                    <a:lumMod val="56000"/>
                    <a:lumOff val="44000"/>
                  </a:srgbClr>
                </a:gs>
                <a:gs pos="38000">
                  <a:srgbClr val="FED5BE"/>
                </a:gs>
                <a:gs pos="72000">
                  <a:srgbClr val="FBD49C">
                    <a:lumMod val="43000"/>
                    <a:lumOff val="57000"/>
                  </a:srgbClr>
                </a:gs>
                <a:gs pos="100000">
                  <a:srgbClr val="FEE7F2"/>
                </a:gs>
              </a:gsLst>
              <a:path path="circle">
                <a:fillToRect l="50000" t="50000" r="50000" b="50000"/>
              </a:path>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15" name="14 Marco"/>
          <p:cNvSpPr/>
          <p:nvPr/>
        </p:nvSpPr>
        <p:spPr>
          <a:xfrm>
            <a:off x="-1188640" y="-1172666"/>
            <a:ext cx="11521280" cy="7488832"/>
          </a:xfrm>
          <a:prstGeom prst="frame">
            <a:avLst>
              <a:gd name="adj1" fmla="val 11886"/>
            </a:avLst>
          </a:prstGeom>
          <a:noFill/>
          <a:ln w="184150" cap="rnd" cmpd="tri">
            <a:gradFill flip="none" rotWithShape="1">
              <a:gsLst>
                <a:gs pos="51250">
                  <a:srgbClr val="FF3300">
                    <a:lumMod val="57000"/>
                    <a:lumOff val="43000"/>
                  </a:srgbClr>
                </a:gs>
                <a:gs pos="0">
                  <a:srgbClr val="FBEAC7"/>
                </a:gs>
                <a:gs pos="17999">
                  <a:srgbClr val="FEE7F2"/>
                </a:gs>
                <a:gs pos="85000">
                  <a:srgbClr val="FBA97D">
                    <a:lumMod val="56000"/>
                    <a:lumOff val="44000"/>
                  </a:srgbClr>
                </a:gs>
                <a:gs pos="38000">
                  <a:srgbClr val="FED5BE"/>
                </a:gs>
                <a:gs pos="72000">
                  <a:srgbClr val="FBD49C">
                    <a:lumMod val="43000"/>
                    <a:lumOff val="57000"/>
                  </a:srgbClr>
                </a:gs>
                <a:gs pos="100000">
                  <a:srgbClr val="FEE7F2"/>
                </a:gs>
              </a:gsLst>
              <a:path path="circle">
                <a:fillToRect l="50000" t="50000" r="50000" b="50000"/>
              </a:path>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18" name="17 Rectángulo"/>
          <p:cNvSpPr/>
          <p:nvPr/>
        </p:nvSpPr>
        <p:spPr>
          <a:xfrm>
            <a:off x="-1332656" y="-1316682"/>
            <a:ext cx="11881320" cy="7848872"/>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777634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xit" presetSubtype="6" fill="hold" nodeType="withEffect">
                                  <p:stCondLst>
                                    <p:cond delay="0"/>
                                  </p:stCondLst>
                                  <p:childTnLst>
                                    <p:anim calcmode="lin" valueType="num">
                                      <p:cBhvr additive="base">
                                        <p:cTn id="6" dur="3000"/>
                                        <p:tgtEl>
                                          <p:spTgt spid="6"/>
                                        </p:tgtEl>
                                        <p:attrNameLst>
                                          <p:attrName>ppt_x</p:attrName>
                                        </p:attrNameLst>
                                      </p:cBhvr>
                                      <p:tavLst>
                                        <p:tav tm="0">
                                          <p:val>
                                            <p:strVal val="ppt_x"/>
                                          </p:val>
                                        </p:tav>
                                        <p:tav tm="100000">
                                          <p:val>
                                            <p:strVal val="1+ppt_w/2"/>
                                          </p:val>
                                        </p:tav>
                                      </p:tavLst>
                                    </p:anim>
                                    <p:anim calcmode="lin" valueType="num">
                                      <p:cBhvr additive="base">
                                        <p:cTn id="7" dur="3000"/>
                                        <p:tgtEl>
                                          <p:spTgt spid="6"/>
                                        </p:tgtEl>
                                        <p:attrNameLst>
                                          <p:attrName>ppt_y</p:attrName>
                                        </p:attrNameLst>
                                      </p:cBhvr>
                                      <p:tavLst>
                                        <p:tav tm="0">
                                          <p:val>
                                            <p:strVal val="ppt_y"/>
                                          </p:val>
                                        </p:tav>
                                        <p:tav tm="100000">
                                          <p:val>
                                            <p:strVal val="1+ppt_h/2"/>
                                          </p:val>
                                        </p:tav>
                                      </p:tavLst>
                                    </p:anim>
                                    <p:set>
                                      <p:cBhvr>
                                        <p:cTn id="8" dur="1" fill="hold">
                                          <p:stCondLst>
                                            <p:cond delay="2999"/>
                                          </p:stCondLst>
                                        </p:cTn>
                                        <p:tgtEl>
                                          <p:spTgt spid="6"/>
                                        </p:tgtEl>
                                        <p:attrNameLst>
                                          <p:attrName>style.visibility</p:attrName>
                                        </p:attrNameLst>
                                      </p:cBhvr>
                                      <p:to>
                                        <p:strVal val="hidden"/>
                                      </p:to>
                                    </p:set>
                                  </p:childTnLst>
                                </p:cTn>
                              </p:par>
                              <p:par>
                                <p:cTn id="9" presetID="2" presetClass="exit" presetSubtype="12" fill="hold" nodeType="withEffect">
                                  <p:stCondLst>
                                    <p:cond delay="0"/>
                                  </p:stCondLst>
                                  <p:childTnLst>
                                    <p:anim calcmode="lin" valueType="num">
                                      <p:cBhvr additive="base">
                                        <p:cTn id="10" dur="3000"/>
                                        <p:tgtEl>
                                          <p:spTgt spid="8"/>
                                        </p:tgtEl>
                                        <p:attrNameLst>
                                          <p:attrName>ppt_x</p:attrName>
                                        </p:attrNameLst>
                                      </p:cBhvr>
                                      <p:tavLst>
                                        <p:tav tm="0">
                                          <p:val>
                                            <p:strVal val="ppt_x"/>
                                          </p:val>
                                        </p:tav>
                                        <p:tav tm="100000">
                                          <p:val>
                                            <p:strVal val="0-ppt_w/2"/>
                                          </p:val>
                                        </p:tav>
                                      </p:tavLst>
                                    </p:anim>
                                    <p:anim calcmode="lin" valueType="num">
                                      <p:cBhvr additive="base">
                                        <p:cTn id="11" dur="3000"/>
                                        <p:tgtEl>
                                          <p:spTgt spid="8"/>
                                        </p:tgtEl>
                                        <p:attrNameLst>
                                          <p:attrName>ppt_y</p:attrName>
                                        </p:attrNameLst>
                                      </p:cBhvr>
                                      <p:tavLst>
                                        <p:tav tm="0">
                                          <p:val>
                                            <p:strVal val="ppt_y"/>
                                          </p:val>
                                        </p:tav>
                                        <p:tav tm="100000">
                                          <p:val>
                                            <p:strVal val="1+ppt_h/2"/>
                                          </p:val>
                                        </p:tav>
                                      </p:tavLst>
                                    </p:anim>
                                    <p:set>
                                      <p:cBhvr>
                                        <p:cTn id="12" dur="1" fill="hold">
                                          <p:stCondLst>
                                            <p:cond delay="2999"/>
                                          </p:stCondLst>
                                        </p:cTn>
                                        <p:tgtEl>
                                          <p:spTgt spid="8"/>
                                        </p:tgtEl>
                                        <p:attrNameLst>
                                          <p:attrName>style.visibility</p:attrName>
                                        </p:attrNameLst>
                                      </p:cBhvr>
                                      <p:to>
                                        <p:strVal val="hidden"/>
                                      </p:to>
                                    </p:set>
                                  </p:childTnLst>
                                </p:cTn>
                              </p:par>
                              <p:par>
                                <p:cTn id="13" presetID="2" presetClass="exit" presetSubtype="9" fill="hold" nodeType="withEffect">
                                  <p:stCondLst>
                                    <p:cond delay="0"/>
                                  </p:stCondLst>
                                  <p:childTnLst>
                                    <p:anim calcmode="lin" valueType="num">
                                      <p:cBhvr additive="base">
                                        <p:cTn id="14" dur="3000"/>
                                        <p:tgtEl>
                                          <p:spTgt spid="7"/>
                                        </p:tgtEl>
                                        <p:attrNameLst>
                                          <p:attrName>ppt_x</p:attrName>
                                        </p:attrNameLst>
                                      </p:cBhvr>
                                      <p:tavLst>
                                        <p:tav tm="0">
                                          <p:val>
                                            <p:strVal val="ppt_x"/>
                                          </p:val>
                                        </p:tav>
                                        <p:tav tm="100000">
                                          <p:val>
                                            <p:strVal val="0-ppt_w/2"/>
                                          </p:val>
                                        </p:tav>
                                      </p:tavLst>
                                    </p:anim>
                                    <p:anim calcmode="lin" valueType="num">
                                      <p:cBhvr additive="base">
                                        <p:cTn id="15" dur="3000"/>
                                        <p:tgtEl>
                                          <p:spTgt spid="7"/>
                                        </p:tgtEl>
                                        <p:attrNameLst>
                                          <p:attrName>ppt_y</p:attrName>
                                        </p:attrNameLst>
                                      </p:cBhvr>
                                      <p:tavLst>
                                        <p:tav tm="0">
                                          <p:val>
                                            <p:strVal val="ppt_y"/>
                                          </p:val>
                                        </p:tav>
                                        <p:tav tm="100000">
                                          <p:val>
                                            <p:strVal val="0-ppt_h/2"/>
                                          </p:val>
                                        </p:tav>
                                      </p:tavLst>
                                    </p:anim>
                                    <p:set>
                                      <p:cBhvr>
                                        <p:cTn id="16" dur="1" fill="hold">
                                          <p:stCondLst>
                                            <p:cond delay="2999"/>
                                          </p:stCondLst>
                                        </p:cTn>
                                        <p:tgtEl>
                                          <p:spTgt spid="7"/>
                                        </p:tgtEl>
                                        <p:attrNameLst>
                                          <p:attrName>style.visibility</p:attrName>
                                        </p:attrNameLst>
                                      </p:cBhvr>
                                      <p:to>
                                        <p:strVal val="hidden"/>
                                      </p:to>
                                    </p:set>
                                  </p:childTnLst>
                                </p:cTn>
                              </p:par>
                              <p:par>
                                <p:cTn id="17" presetID="2" presetClass="exit" presetSubtype="3" fill="hold" nodeType="withEffect">
                                  <p:stCondLst>
                                    <p:cond delay="0"/>
                                  </p:stCondLst>
                                  <p:childTnLst>
                                    <p:anim calcmode="lin" valueType="num">
                                      <p:cBhvr additive="base">
                                        <p:cTn id="18" dur="3000"/>
                                        <p:tgtEl>
                                          <p:spTgt spid="9"/>
                                        </p:tgtEl>
                                        <p:attrNameLst>
                                          <p:attrName>ppt_x</p:attrName>
                                        </p:attrNameLst>
                                      </p:cBhvr>
                                      <p:tavLst>
                                        <p:tav tm="0">
                                          <p:val>
                                            <p:strVal val="ppt_x"/>
                                          </p:val>
                                        </p:tav>
                                        <p:tav tm="100000">
                                          <p:val>
                                            <p:strVal val="1+ppt_w/2"/>
                                          </p:val>
                                        </p:tav>
                                      </p:tavLst>
                                    </p:anim>
                                    <p:anim calcmode="lin" valueType="num">
                                      <p:cBhvr additive="base">
                                        <p:cTn id="19" dur="3000"/>
                                        <p:tgtEl>
                                          <p:spTgt spid="9"/>
                                        </p:tgtEl>
                                        <p:attrNameLst>
                                          <p:attrName>ppt_y</p:attrName>
                                        </p:attrNameLst>
                                      </p:cBhvr>
                                      <p:tavLst>
                                        <p:tav tm="0">
                                          <p:val>
                                            <p:strVal val="ppt_y"/>
                                          </p:val>
                                        </p:tav>
                                        <p:tav tm="100000">
                                          <p:val>
                                            <p:strVal val="0-ppt_h/2"/>
                                          </p:val>
                                        </p:tav>
                                      </p:tavLst>
                                    </p:anim>
                                    <p:set>
                                      <p:cBhvr>
                                        <p:cTn id="20" dur="1" fill="hold">
                                          <p:stCondLst>
                                            <p:cond delay="2999"/>
                                          </p:stCondLst>
                                        </p:cTn>
                                        <p:tgtEl>
                                          <p:spTgt spid="9"/>
                                        </p:tgtEl>
                                        <p:attrNameLst>
                                          <p:attrName>style.visibility</p:attrName>
                                        </p:attrNameLst>
                                      </p:cBhvr>
                                      <p:to>
                                        <p:strVal val="hidden"/>
                                      </p:to>
                                    </p:set>
                                  </p:childTnLst>
                                </p:cTn>
                              </p:par>
                              <p:par>
                                <p:cTn id="21" presetID="23" presetClass="entr" presetSubtype="528"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3000" fill="hold"/>
                                        <p:tgtEl>
                                          <p:spTgt spid="15"/>
                                        </p:tgtEl>
                                        <p:attrNameLst>
                                          <p:attrName>ppt_w</p:attrName>
                                        </p:attrNameLst>
                                      </p:cBhvr>
                                      <p:tavLst>
                                        <p:tav tm="0">
                                          <p:val>
                                            <p:fltVal val="0"/>
                                          </p:val>
                                        </p:tav>
                                        <p:tav tm="100000">
                                          <p:val>
                                            <p:strVal val="#ppt_w"/>
                                          </p:val>
                                        </p:tav>
                                      </p:tavLst>
                                    </p:anim>
                                    <p:anim calcmode="lin" valueType="num">
                                      <p:cBhvr>
                                        <p:cTn id="24" dur="3000" fill="hold"/>
                                        <p:tgtEl>
                                          <p:spTgt spid="15"/>
                                        </p:tgtEl>
                                        <p:attrNameLst>
                                          <p:attrName>ppt_h</p:attrName>
                                        </p:attrNameLst>
                                      </p:cBhvr>
                                      <p:tavLst>
                                        <p:tav tm="0">
                                          <p:val>
                                            <p:fltVal val="0"/>
                                          </p:val>
                                        </p:tav>
                                        <p:tav tm="100000">
                                          <p:val>
                                            <p:strVal val="#ppt_h"/>
                                          </p:val>
                                        </p:tav>
                                      </p:tavLst>
                                    </p:anim>
                                    <p:anim calcmode="lin" valueType="num">
                                      <p:cBhvr>
                                        <p:cTn id="25" dur="3000" fill="hold"/>
                                        <p:tgtEl>
                                          <p:spTgt spid="15"/>
                                        </p:tgtEl>
                                        <p:attrNameLst>
                                          <p:attrName>ppt_x</p:attrName>
                                        </p:attrNameLst>
                                      </p:cBhvr>
                                      <p:tavLst>
                                        <p:tav tm="0">
                                          <p:val>
                                            <p:fltVal val="0.5"/>
                                          </p:val>
                                        </p:tav>
                                        <p:tav tm="100000">
                                          <p:val>
                                            <p:strVal val="#ppt_x"/>
                                          </p:val>
                                        </p:tav>
                                      </p:tavLst>
                                    </p:anim>
                                    <p:anim calcmode="lin" valueType="num">
                                      <p:cBhvr>
                                        <p:cTn id="26" dur="3000" fill="hold"/>
                                        <p:tgtEl>
                                          <p:spTgt spid="15"/>
                                        </p:tgtEl>
                                        <p:attrNameLst>
                                          <p:attrName>ppt_y</p:attrName>
                                        </p:attrNameLst>
                                      </p:cBhvr>
                                      <p:tavLst>
                                        <p:tav tm="0">
                                          <p:val>
                                            <p:fltVal val="0.5"/>
                                          </p:val>
                                        </p:tav>
                                        <p:tav tm="100000">
                                          <p:val>
                                            <p:strVal val="#ppt_y"/>
                                          </p:val>
                                        </p:tav>
                                      </p:tavLst>
                                    </p:anim>
                                  </p:childTnLst>
                                </p:cTn>
                              </p:par>
                              <p:par>
                                <p:cTn id="27" presetID="13" presetClass="entr" presetSubtype="16" fill="hold" grpId="1"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plus(in)">
                                      <p:cBhvr>
                                        <p:cTn id="29" dur="3000"/>
                                        <p:tgtEl>
                                          <p:spTgt spid="15"/>
                                        </p:tgtEl>
                                      </p:cBhvr>
                                    </p:animEffect>
                                  </p:childTnLst>
                                </p:cTn>
                              </p:par>
                              <p:par>
                                <p:cTn id="30" presetID="23" presetClass="entr" presetSubtype="16"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p:cTn id="32" dur="3000" fill="hold"/>
                                        <p:tgtEl>
                                          <p:spTgt spid="17"/>
                                        </p:tgtEl>
                                        <p:attrNameLst>
                                          <p:attrName>ppt_w</p:attrName>
                                        </p:attrNameLst>
                                      </p:cBhvr>
                                      <p:tavLst>
                                        <p:tav tm="0">
                                          <p:val>
                                            <p:fltVal val="0"/>
                                          </p:val>
                                        </p:tav>
                                        <p:tav tm="100000">
                                          <p:val>
                                            <p:strVal val="#ppt_w"/>
                                          </p:val>
                                        </p:tav>
                                      </p:tavLst>
                                    </p:anim>
                                    <p:anim calcmode="lin" valueType="num">
                                      <p:cBhvr>
                                        <p:cTn id="33" dur="3000" fill="hold"/>
                                        <p:tgtEl>
                                          <p:spTgt spid="17"/>
                                        </p:tgtEl>
                                        <p:attrNameLst>
                                          <p:attrName>ppt_h</p:attrName>
                                        </p:attrNameLst>
                                      </p:cBhvr>
                                      <p:tavLst>
                                        <p:tav tm="0">
                                          <p:val>
                                            <p:fltVal val="0"/>
                                          </p:val>
                                        </p:tav>
                                        <p:tav tm="100000">
                                          <p:val>
                                            <p:strVal val="#ppt_h"/>
                                          </p:val>
                                        </p:tav>
                                      </p:tavLst>
                                    </p:anim>
                                  </p:childTnLst>
                                </p:cTn>
                              </p:par>
                              <p:par>
                                <p:cTn id="34" presetID="23" presetClass="exit" presetSubtype="16" fill="hold" nodeType="withEffect">
                                  <p:stCondLst>
                                    <p:cond delay="0"/>
                                  </p:stCondLst>
                                  <p:childTnLst>
                                    <p:anim calcmode="lin" valueType="num">
                                      <p:cBhvr>
                                        <p:cTn id="35" dur="4000"/>
                                        <p:tgtEl>
                                          <p:spTgt spid="11"/>
                                        </p:tgtEl>
                                        <p:attrNameLst>
                                          <p:attrName>ppt_w</p:attrName>
                                        </p:attrNameLst>
                                      </p:cBhvr>
                                      <p:tavLst>
                                        <p:tav tm="0">
                                          <p:val>
                                            <p:strVal val="ppt_w"/>
                                          </p:val>
                                        </p:tav>
                                        <p:tav tm="100000">
                                          <p:val>
                                            <p:strVal val="4*ppt_w"/>
                                          </p:val>
                                        </p:tav>
                                      </p:tavLst>
                                    </p:anim>
                                    <p:anim calcmode="lin" valueType="num">
                                      <p:cBhvr>
                                        <p:cTn id="36" dur="4000"/>
                                        <p:tgtEl>
                                          <p:spTgt spid="11"/>
                                        </p:tgtEl>
                                        <p:attrNameLst>
                                          <p:attrName>ppt_h</p:attrName>
                                        </p:attrNameLst>
                                      </p:cBhvr>
                                      <p:tavLst>
                                        <p:tav tm="0">
                                          <p:val>
                                            <p:strVal val="ppt_h"/>
                                          </p:val>
                                        </p:tav>
                                        <p:tav tm="100000">
                                          <p:val>
                                            <p:strVal val="4*ppt_h"/>
                                          </p:val>
                                        </p:tav>
                                      </p:tavLst>
                                    </p:anim>
                                    <p:set>
                                      <p:cBhvr>
                                        <p:cTn id="37" dur="1" fill="hold">
                                          <p:stCondLst>
                                            <p:cond delay="3999"/>
                                          </p:stCondLst>
                                        </p:cTn>
                                        <p:tgtEl>
                                          <p:spTgt spid="11"/>
                                        </p:tgtEl>
                                        <p:attrNameLst>
                                          <p:attrName>style.visibility</p:attrName>
                                        </p:attrNameLst>
                                      </p:cBhvr>
                                      <p:to>
                                        <p:strVal val="hidden"/>
                                      </p:to>
                                    </p:set>
                                  </p:childTnLst>
                                </p:cTn>
                              </p:par>
                              <p:par>
                                <p:cTn id="38" presetID="6" presetClass="emph" presetSubtype="0" fill="hold" nodeType="withEffect">
                                  <p:stCondLst>
                                    <p:cond delay="0"/>
                                  </p:stCondLst>
                                  <p:childTnLst>
                                    <p:animScale>
                                      <p:cBhvr>
                                        <p:cTn id="39" dur="4000" fill="hold"/>
                                        <p:tgtEl>
                                          <p:spTgt spid="11"/>
                                        </p:tgtEl>
                                      </p:cBhvr>
                                      <p:by x="400000" y="400000"/>
                                    </p:animScale>
                                  </p:childTnLst>
                                </p:cTn>
                              </p:par>
                              <p:par>
                                <p:cTn id="40" presetID="9" presetClass="emph" presetSubtype="0" grpId="0" nodeType="withEffect">
                                  <p:stCondLst>
                                    <p:cond delay="0"/>
                                  </p:stCondLst>
                                  <p:childTnLst>
                                    <p:set>
                                      <p:cBhvr rctx="PPT">
                                        <p:cTn id="41" dur="indefinite"/>
                                        <p:tgtEl>
                                          <p:spTgt spid="18"/>
                                        </p:tgtEl>
                                        <p:attrNameLst>
                                          <p:attrName>style.opacity</p:attrName>
                                        </p:attrNameLst>
                                      </p:cBhvr>
                                      <p:to>
                                        <p:strVal val="0"/>
                                      </p:to>
                                    </p:set>
                                    <p:animEffect filter="image" prLst="opacity: 0">
                                      <p:cBhvr rctx="IE">
                                        <p:cTn id="42"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8"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a:off x="28398" y="0"/>
            <a:ext cx="9144000" cy="5152274"/>
          </a:xfrm>
          <a:prstGeom prst="rect">
            <a:avLst/>
          </a:prstGeom>
          <a:gradFill flip="none" rotWithShape="1">
            <a:gsLst>
              <a:gs pos="48340">
                <a:srgbClr val="022829">
                  <a:lumMod val="49000"/>
                </a:srgbClr>
              </a:gs>
              <a:gs pos="98000">
                <a:schemeClr val="accent5">
                  <a:lumMod val="21000"/>
                </a:schemeClr>
              </a:gs>
              <a:gs pos="29000">
                <a:srgbClr val="044B4C">
                  <a:lumMod val="18000"/>
                </a:srgbClr>
              </a:gs>
              <a:gs pos="7000">
                <a:srgbClr val="066466">
                  <a:lumMod val="49000"/>
                </a:srgbClr>
              </a:gs>
              <a:gs pos="68000">
                <a:srgbClr val="046566">
                  <a:lumMod val="22000"/>
                </a:srgbClr>
              </a:gs>
              <a:gs pos="86000">
                <a:srgbClr val="006666">
                  <a:lumMod val="50000"/>
                </a:srgbClr>
              </a:gs>
              <a:gs pos="417">
                <a:schemeClr val="accent5">
                  <a:lumMod val="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6" name="65 Imagen" descr="Diapositiva57"/>
          <p:cNvPicPr>
            <a:picLocks noGrp="1" noChangeAspect="1"/>
          </p:cNvPicPr>
          <p:nvPr isPhoto="1"/>
        </p:nvPicPr>
        <p:blipFill rotWithShape="1">
          <a:blip r:embed="rId2">
            <a:lum/>
            <a:extLst>
              <a:ext uri="{28A0092B-C50C-407E-A947-70E740481C1C}">
                <a14:useLocalDpi xmlns:a14="http://schemas.microsoft.com/office/drawing/2010/main" val="0"/>
              </a:ext>
            </a:extLst>
          </a:blip>
          <a:srcRect b="49259"/>
          <a:stretch/>
        </p:blipFill>
        <p:spPr>
          <a:xfrm>
            <a:off x="0" y="0"/>
            <a:ext cx="9144000" cy="2609850"/>
          </a:xfrm>
          <a:prstGeom prst="rect">
            <a:avLst/>
          </a:prstGeom>
          <a:noFill/>
          <a:ln>
            <a:noFill/>
          </a:ln>
        </p:spPr>
      </p:pic>
      <p:pic>
        <p:nvPicPr>
          <p:cNvPr id="65" name="64 Imagen" descr="Diapositiva57"/>
          <p:cNvPicPr>
            <a:picLocks noGrp="1" noChangeAspect="1"/>
          </p:cNvPicPr>
          <p:nvPr isPhoto="1"/>
        </p:nvPicPr>
        <p:blipFill rotWithShape="1">
          <a:blip r:embed="rId2">
            <a:lum/>
            <a:extLst>
              <a:ext uri="{28A0092B-C50C-407E-A947-70E740481C1C}">
                <a14:useLocalDpi xmlns:a14="http://schemas.microsoft.com/office/drawing/2010/main" val="0"/>
              </a:ext>
            </a:extLst>
          </a:blip>
          <a:srcRect t="50000"/>
          <a:stretch/>
        </p:blipFill>
        <p:spPr>
          <a:xfrm>
            <a:off x="0" y="2600672"/>
            <a:ext cx="9144000" cy="2571750"/>
          </a:xfrm>
          <a:prstGeom prst="rect">
            <a:avLst/>
          </a:prstGeom>
          <a:noFill/>
          <a:ln>
            <a:noFill/>
          </a:ln>
        </p:spPr>
      </p:pic>
      <p:sp>
        <p:nvSpPr>
          <p:cNvPr id="2" name="1 Arco de bloque"/>
          <p:cNvSpPr/>
          <p:nvPr/>
        </p:nvSpPr>
        <p:spPr>
          <a:xfrm rot="5400000">
            <a:off x="-1158516"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582452"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6388"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641684"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217748"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793812"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369876"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2945940"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522004"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123236"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699236"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239236"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5861756"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437820"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013884" y="382402"/>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046640" y="321246"/>
            <a:ext cx="2376264" cy="2556792"/>
          </a:xfrm>
          <a:prstGeom prst="blockArc">
            <a:avLst>
              <a:gd name="adj1" fmla="val 10800000"/>
              <a:gd name="adj2" fmla="val 21589167"/>
              <a:gd name="adj3" fmla="val 7825"/>
            </a:avLst>
          </a:prstGeom>
          <a:noFill/>
          <a:ln w="38100" cap="rnd"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470576"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6894512"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246440"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670376"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094312"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518248"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3942184"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366120"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2764888"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188888"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648888"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026368"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450304"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125760" y="321246"/>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1230524" y="2326618"/>
            <a:ext cx="2354560" cy="2412776"/>
          </a:xfrm>
          <a:prstGeom prst="blockArc">
            <a:avLst>
              <a:gd name="adj1" fmla="val 10800000"/>
              <a:gd name="adj2" fmla="val 21589167"/>
              <a:gd name="adj3" fmla="val 7825"/>
            </a:avLst>
          </a:prstGeom>
          <a:noFill/>
          <a:ln w="508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654460"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78396"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569676"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145740"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721804"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297868"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2873932"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449996"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051228"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627228"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167228"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789748"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365812"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6941876" y="2326618"/>
            <a:ext cx="2354560" cy="2412776"/>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118648" y="2303968"/>
            <a:ext cx="2376264" cy="2556792"/>
          </a:xfrm>
          <a:prstGeom prst="blockArc">
            <a:avLst>
              <a:gd name="adj1" fmla="val 10800000"/>
              <a:gd name="adj2" fmla="val 21589167"/>
              <a:gd name="adj3" fmla="val 7825"/>
            </a:avLst>
          </a:prstGeom>
          <a:noFill/>
          <a:ln w="38100" cap="rnd" cmpd="sng">
            <a:gradFill>
              <a:gsLst>
                <a:gs pos="0">
                  <a:schemeClr val="tx1"/>
                </a:gs>
                <a:gs pos="50000">
                  <a:schemeClr val="accent5">
                    <a:lumMod val="75000"/>
                  </a:schemeClr>
                </a:gs>
                <a:gs pos="100000">
                  <a:srgbClr val="FFC000">
                    <a:lumMod val="61000"/>
                    <a:lumOff val="39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398568"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6822504"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174432"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598368"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022304"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446240"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3870176"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294112"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692880"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116880"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576880"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954360"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378296"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197768" y="2265462"/>
            <a:ext cx="2376264" cy="2556792"/>
          </a:xfrm>
          <a:prstGeom prst="blockArc">
            <a:avLst>
              <a:gd name="adj1" fmla="val 10800000"/>
              <a:gd name="adj2" fmla="val 21589167"/>
              <a:gd name="adj3" fmla="val 7825"/>
            </a:avLst>
          </a:prstGeom>
          <a:noFill/>
          <a:ln w="38100" cap="sq" cmpd="sng">
            <a:gradFill>
              <a:gsLst>
                <a:gs pos="0">
                  <a:schemeClr val="tx1"/>
                </a:gs>
                <a:gs pos="50000">
                  <a:schemeClr val="accent5">
                    <a:lumMod val="75000"/>
                  </a:schemeClr>
                </a:gs>
                <a:gs pos="100000">
                  <a:schemeClr val="accent6">
                    <a:lumMod val="40000"/>
                    <a:lumOff val="60000"/>
                  </a:scheme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Rectángulo"/>
          <p:cNvSpPr/>
          <p:nvPr/>
        </p:nvSpPr>
        <p:spPr>
          <a:xfrm>
            <a:off x="-199370" y="0"/>
            <a:ext cx="9595906" cy="5175803"/>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70253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7"/>
                                        </p:tgtEl>
                                        <p:attrNameLst>
                                          <p:attrName>style.opacity</p:attrName>
                                        </p:attrNameLst>
                                      </p:cBhvr>
                                      <p:to>
                                        <p:strVal val="0"/>
                                      </p:to>
                                    </p:set>
                                    <p:animEffect filter="image" prLst="opacity: 0">
                                      <p:cBhvr rctx="IE">
                                        <p:cTn id="367" dur="indefinite"/>
                                        <p:tgtEl>
                                          <p:spTgt spid="67"/>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23" presetClass="entr" presetSubtype="288" fill="hold" nodeType="withEffect">
                                  <p:stCondLst>
                                    <p:cond delay="0"/>
                                  </p:stCondLst>
                                  <p:childTnLst>
                                    <p:set>
                                      <p:cBhvr>
                                        <p:cTn id="610" dur="1" fill="hold">
                                          <p:stCondLst>
                                            <p:cond delay="0"/>
                                          </p:stCondLst>
                                        </p:cTn>
                                        <p:tgtEl>
                                          <p:spTgt spid="65"/>
                                        </p:tgtEl>
                                        <p:attrNameLst>
                                          <p:attrName>style.visibility</p:attrName>
                                        </p:attrNameLst>
                                      </p:cBhvr>
                                      <p:to>
                                        <p:strVal val="visible"/>
                                      </p:to>
                                    </p:set>
                                    <p:anim calcmode="lin" valueType="num">
                                      <p:cBhvr>
                                        <p:cTn id="611" dur="2500" fill="hold"/>
                                        <p:tgtEl>
                                          <p:spTgt spid="65"/>
                                        </p:tgtEl>
                                        <p:attrNameLst>
                                          <p:attrName>ppt_w</p:attrName>
                                        </p:attrNameLst>
                                      </p:cBhvr>
                                      <p:tavLst>
                                        <p:tav tm="0">
                                          <p:val>
                                            <p:strVal val="4/3*#ppt_w"/>
                                          </p:val>
                                        </p:tav>
                                        <p:tav tm="100000">
                                          <p:val>
                                            <p:strVal val="#ppt_w"/>
                                          </p:val>
                                        </p:tav>
                                      </p:tavLst>
                                    </p:anim>
                                    <p:anim calcmode="lin" valueType="num">
                                      <p:cBhvr>
                                        <p:cTn id="612" dur="2500" fill="hold"/>
                                        <p:tgtEl>
                                          <p:spTgt spid="65"/>
                                        </p:tgtEl>
                                        <p:attrNameLst>
                                          <p:attrName>ppt_h</p:attrName>
                                        </p:attrNameLst>
                                      </p:cBhvr>
                                      <p:tavLst>
                                        <p:tav tm="0">
                                          <p:val>
                                            <p:strVal val="4/3*#ppt_h"/>
                                          </p:val>
                                        </p:tav>
                                        <p:tav tm="100000">
                                          <p:val>
                                            <p:strVal val="#ppt_h"/>
                                          </p:val>
                                        </p:tav>
                                      </p:tavLst>
                                    </p:anim>
                                  </p:childTnLst>
                                </p:cTn>
                              </p:par>
                              <p:par>
                                <p:cTn id="613" presetID="6" presetClass="entr" presetSubtype="32" fill="hold" nodeType="withEffect">
                                  <p:stCondLst>
                                    <p:cond delay="0"/>
                                  </p:stCondLst>
                                  <p:childTnLst>
                                    <p:set>
                                      <p:cBhvr>
                                        <p:cTn id="614" dur="1" fill="hold">
                                          <p:stCondLst>
                                            <p:cond delay="0"/>
                                          </p:stCondLst>
                                        </p:cTn>
                                        <p:tgtEl>
                                          <p:spTgt spid="65"/>
                                        </p:tgtEl>
                                        <p:attrNameLst>
                                          <p:attrName>style.visibility</p:attrName>
                                        </p:attrNameLst>
                                      </p:cBhvr>
                                      <p:to>
                                        <p:strVal val="visible"/>
                                      </p:to>
                                    </p:set>
                                    <p:animEffect transition="in" filter="circle(out)">
                                      <p:cBhvr>
                                        <p:cTn id="615" dur="2500"/>
                                        <p:tgtEl>
                                          <p:spTgt spid="65"/>
                                        </p:tgtEl>
                                      </p:cBhvr>
                                    </p:animEffect>
                                  </p:childTnLst>
                                </p:cTn>
                              </p:par>
                              <p:par>
                                <p:cTn id="616" presetID="23" presetClass="entr" presetSubtype="288" fill="hold" nodeType="withEffect">
                                  <p:stCondLst>
                                    <p:cond delay="0"/>
                                  </p:stCondLst>
                                  <p:childTnLst>
                                    <p:set>
                                      <p:cBhvr>
                                        <p:cTn id="617" dur="1" fill="hold">
                                          <p:stCondLst>
                                            <p:cond delay="0"/>
                                          </p:stCondLst>
                                        </p:cTn>
                                        <p:tgtEl>
                                          <p:spTgt spid="66"/>
                                        </p:tgtEl>
                                        <p:attrNameLst>
                                          <p:attrName>style.visibility</p:attrName>
                                        </p:attrNameLst>
                                      </p:cBhvr>
                                      <p:to>
                                        <p:strVal val="visible"/>
                                      </p:to>
                                    </p:set>
                                    <p:anim calcmode="lin" valueType="num">
                                      <p:cBhvr>
                                        <p:cTn id="618" dur="2500" fill="hold"/>
                                        <p:tgtEl>
                                          <p:spTgt spid="66"/>
                                        </p:tgtEl>
                                        <p:attrNameLst>
                                          <p:attrName>ppt_w</p:attrName>
                                        </p:attrNameLst>
                                      </p:cBhvr>
                                      <p:tavLst>
                                        <p:tav tm="0">
                                          <p:val>
                                            <p:strVal val="4/3*#ppt_w"/>
                                          </p:val>
                                        </p:tav>
                                        <p:tav tm="100000">
                                          <p:val>
                                            <p:strVal val="#ppt_w"/>
                                          </p:val>
                                        </p:tav>
                                      </p:tavLst>
                                    </p:anim>
                                    <p:anim calcmode="lin" valueType="num">
                                      <p:cBhvr>
                                        <p:cTn id="619" dur="2500" fill="hold"/>
                                        <p:tgtEl>
                                          <p:spTgt spid="66"/>
                                        </p:tgtEl>
                                        <p:attrNameLst>
                                          <p:attrName>ppt_h</p:attrName>
                                        </p:attrNameLst>
                                      </p:cBhvr>
                                      <p:tavLst>
                                        <p:tav tm="0">
                                          <p:val>
                                            <p:strVal val="4/3*#ppt_h"/>
                                          </p:val>
                                        </p:tav>
                                        <p:tav tm="100000">
                                          <p:val>
                                            <p:strVal val="#ppt_h"/>
                                          </p:val>
                                        </p:tav>
                                      </p:tavLst>
                                    </p:anim>
                                  </p:childTnLst>
                                </p:cTn>
                              </p:par>
                              <p:par>
                                <p:cTn id="620" presetID="6" presetClass="entr" presetSubtype="32" fill="hold" nodeType="withEffect">
                                  <p:stCondLst>
                                    <p:cond delay="0"/>
                                  </p:stCondLst>
                                  <p:childTnLst>
                                    <p:set>
                                      <p:cBhvr>
                                        <p:cTn id="621" dur="1" fill="hold">
                                          <p:stCondLst>
                                            <p:cond delay="0"/>
                                          </p:stCondLst>
                                        </p:cTn>
                                        <p:tgtEl>
                                          <p:spTgt spid="66"/>
                                        </p:tgtEl>
                                        <p:attrNameLst>
                                          <p:attrName>style.visibility</p:attrName>
                                        </p:attrNameLst>
                                      </p:cBhvr>
                                      <p:to>
                                        <p:strVal val="visible"/>
                                      </p:to>
                                    </p:set>
                                    <p:animEffect transition="in" filter="circle(out)">
                                      <p:cBhvr>
                                        <p:cTn id="622" dur="2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7"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22 Grupo"/>
          <p:cNvGrpSpPr/>
          <p:nvPr/>
        </p:nvGrpSpPr>
        <p:grpSpPr>
          <a:xfrm>
            <a:off x="0" y="0"/>
            <a:ext cx="9144000" cy="5143500"/>
            <a:chOff x="0" y="0"/>
            <a:chExt cx="9144000" cy="5143500"/>
          </a:xfrm>
        </p:grpSpPr>
        <p:sp>
          <p:nvSpPr>
            <p:cNvPr id="25" name="24 Rectángulo"/>
            <p:cNvSpPr/>
            <p:nvPr/>
          </p:nvSpPr>
          <p:spPr>
            <a:xfrm>
              <a:off x="4572000" y="257175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flipH="1">
              <a:off x="4572000" y="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0" y="257175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a:off x="0" y="0"/>
              <a:ext cx="4572000" cy="2571750"/>
            </a:xfrm>
            <a:prstGeom prst="rect">
              <a:avLst/>
            </a:prstGeom>
            <a:gradFill>
              <a:gsLst>
                <a:gs pos="32000">
                  <a:srgbClr val="0F1724"/>
                </a:gs>
                <a:gs pos="13000">
                  <a:schemeClr val="accent4">
                    <a:lumMod val="4000"/>
                  </a:schemeClr>
                </a:gs>
                <a:gs pos="100000">
                  <a:srgbClr val="C00000">
                    <a:lumMod val="4000"/>
                  </a:srgbClr>
                </a:gs>
                <a:gs pos="2000">
                  <a:srgbClr val="FF3300"/>
                </a:gs>
                <a:gs pos="50000">
                  <a:srgbClr val="0070C0"/>
                </a:gs>
                <a:gs pos="80000">
                  <a:srgbClr val="00206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3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0252" y="17134"/>
            <a:ext cx="9144000" cy="5126366"/>
          </a:xfrm>
          <a:prstGeom prst="rect">
            <a:avLst/>
          </a:prstGeom>
          <a:noFill/>
          <a:ln>
            <a:noFill/>
          </a:ln>
        </p:spPr>
      </p:pic>
      <p:sp>
        <p:nvSpPr>
          <p:cNvPr id="2" name="1 Forma libre"/>
          <p:cNvSpPr/>
          <p:nvPr/>
        </p:nvSpPr>
        <p:spPr>
          <a:xfrm rot="13007275" flipV="1">
            <a:off x="4032878"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8592725" flipH="1" flipV="1">
            <a:off x="4824965"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8592725">
            <a:off x="4032878"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3007275" flipH="1">
            <a:off x="4824966"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8592725" flipH="1" flipV="1">
            <a:off x="5977094" y="54989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00B0F0"/>
                </a:gs>
                <a:gs pos="96000">
                  <a:srgbClr val="00B0F0"/>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8592725" flipH="1" flipV="1">
            <a:off x="6697173" y="17185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8592725" flipH="1" flipV="1">
            <a:off x="7417254" y="-42221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etal">
            <a:bevel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3007275" flipH="1">
            <a:off x="5977093"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00B0F0"/>
                </a:gs>
                <a:gs pos="96000">
                  <a:srgbClr val="00B0F0"/>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3007275" flipH="1">
            <a:off x="6769179"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3007275" flipH="1">
            <a:off x="7417252"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00B0F0"/>
                </a:gs>
                <a:gs pos="96000">
                  <a:srgbClr val="00B0F0"/>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8592725">
            <a:off x="3024765"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00B0F0"/>
                </a:gs>
                <a:gs pos="96000">
                  <a:srgbClr val="00B0F0"/>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8592725">
            <a:off x="2088663"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8592725">
            <a:off x="1440588"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00B0F0"/>
                </a:gs>
                <a:gs pos="96000">
                  <a:srgbClr val="00B0F0"/>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3007275" flipV="1">
            <a:off x="3024766" y="49589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00B0F0"/>
                </a:gs>
                <a:gs pos="96000">
                  <a:srgbClr val="00B0F0"/>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3007275" flipV="1">
            <a:off x="2160669" y="11784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3007275" flipV="1">
            <a:off x="1440588" y="-36820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00B0F0"/>
                </a:gs>
                <a:gs pos="96000">
                  <a:srgbClr val="00B0F0"/>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3007275" flipV="1">
            <a:off x="560640" y="-8508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8592725" flipH="1" flipV="1">
            <a:off x="8373001" y="-850843"/>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headEnd type="none" w="lg" len="lg"/>
            <a:tailEnd type="none" w="lg" len="lg"/>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8592725">
            <a:off x="560641" y="390168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3007275" flipH="1">
            <a:off x="8445009" y="390168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00B0F0"/>
                </a:gs>
                <a:gs pos="96000">
                  <a:srgbClr val="00B0F0"/>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0" name="29 Rectángulo"/>
          <p:cNvSpPr/>
          <p:nvPr/>
        </p:nvSpPr>
        <p:spPr>
          <a:xfrm>
            <a:off x="-199370" y="-668610"/>
            <a:ext cx="9595906" cy="6192688"/>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22877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17" presetClass="entr" presetSubtype="4"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ppt_x</p:attrName>
                                        </p:attrNameLst>
                                      </p:cBhvr>
                                      <p:tavLst>
                                        <p:tav tm="0">
                                          <p:val>
                                            <p:strVal val="#ppt_x"/>
                                          </p:val>
                                        </p:tav>
                                        <p:tav tm="100000">
                                          <p:val>
                                            <p:strVal val="#ppt_x"/>
                                          </p:val>
                                        </p:tav>
                                      </p:tavLst>
                                    </p:anim>
                                    <p:anim calcmode="lin" valueType="num">
                                      <p:cBhvr>
                                        <p:cTn id="14" dur="3000" fill="hold"/>
                                        <p:tgtEl>
                                          <p:spTgt spid="3"/>
                                        </p:tgtEl>
                                        <p:attrNameLst>
                                          <p:attrName>ppt_y</p:attrName>
                                        </p:attrNameLst>
                                      </p:cBhvr>
                                      <p:tavLst>
                                        <p:tav tm="0">
                                          <p:val>
                                            <p:strVal val="#ppt_y+#ppt_h/2"/>
                                          </p:val>
                                        </p:tav>
                                        <p:tav tm="100000">
                                          <p:val>
                                            <p:strVal val="#ppt_y"/>
                                          </p:val>
                                        </p:tav>
                                      </p:tavLst>
                                    </p:anim>
                                    <p:anim calcmode="lin" valueType="num">
                                      <p:cBhvr>
                                        <p:cTn id="15" dur="3000" fill="hold"/>
                                        <p:tgtEl>
                                          <p:spTgt spid="3"/>
                                        </p:tgtEl>
                                        <p:attrNameLst>
                                          <p:attrName>ppt_w</p:attrName>
                                        </p:attrNameLst>
                                      </p:cBhvr>
                                      <p:tavLst>
                                        <p:tav tm="0">
                                          <p:val>
                                            <p:strVal val="#ppt_w"/>
                                          </p:val>
                                        </p:tav>
                                        <p:tav tm="100000">
                                          <p:val>
                                            <p:strVal val="#ppt_w"/>
                                          </p:val>
                                        </p:tav>
                                      </p:tavLst>
                                    </p:anim>
                                    <p:anim calcmode="lin" valueType="num">
                                      <p:cBhvr>
                                        <p:cTn id="16" dur="3000" fill="hold"/>
                                        <p:tgtEl>
                                          <p:spTgt spid="3"/>
                                        </p:tgtEl>
                                        <p:attrNameLst>
                                          <p:attrName>ppt_h</p:attrName>
                                        </p:attrNameLst>
                                      </p:cBhvr>
                                      <p:tavLst>
                                        <p:tav tm="0">
                                          <p:val>
                                            <p:fltVal val="0"/>
                                          </p:val>
                                        </p:tav>
                                        <p:tav tm="100000">
                                          <p:val>
                                            <p:strVal val="#ppt_h"/>
                                          </p:val>
                                        </p:tav>
                                      </p:tavLst>
                                    </p:anim>
                                  </p:childTnLst>
                                </p:cTn>
                              </p:par>
                              <p:par>
                                <p:cTn id="17" presetID="17" presetClass="entr" presetSubtype="1"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17" presetClass="entr" presetSubtype="1"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000" fill="hold"/>
                                        <p:tgtEl>
                                          <p:spTgt spid="5"/>
                                        </p:tgtEl>
                                        <p:attrNameLst>
                                          <p:attrName>ppt_x</p:attrName>
                                        </p:attrNameLst>
                                      </p:cBhvr>
                                      <p:tavLst>
                                        <p:tav tm="0">
                                          <p:val>
                                            <p:strVal val="#ppt_x"/>
                                          </p:val>
                                        </p:tav>
                                        <p:tav tm="100000">
                                          <p:val>
                                            <p:strVal val="#ppt_x"/>
                                          </p:val>
                                        </p:tav>
                                      </p:tavLst>
                                    </p:anim>
                                    <p:anim calcmode="lin" valueType="num">
                                      <p:cBhvr>
                                        <p:cTn id="26" dur="3000" fill="hold"/>
                                        <p:tgtEl>
                                          <p:spTgt spid="5"/>
                                        </p:tgtEl>
                                        <p:attrNameLst>
                                          <p:attrName>ppt_y</p:attrName>
                                        </p:attrNameLst>
                                      </p:cBhvr>
                                      <p:tavLst>
                                        <p:tav tm="0">
                                          <p:val>
                                            <p:strVal val="#ppt_y-#ppt_h/2"/>
                                          </p:val>
                                        </p:tav>
                                        <p:tav tm="100000">
                                          <p:val>
                                            <p:strVal val="#ppt_y"/>
                                          </p:val>
                                        </p:tav>
                                      </p:tavLst>
                                    </p:anim>
                                    <p:anim calcmode="lin" valueType="num">
                                      <p:cBhvr>
                                        <p:cTn id="27" dur="3000" fill="hold"/>
                                        <p:tgtEl>
                                          <p:spTgt spid="5"/>
                                        </p:tgtEl>
                                        <p:attrNameLst>
                                          <p:attrName>ppt_w</p:attrName>
                                        </p:attrNameLst>
                                      </p:cBhvr>
                                      <p:tavLst>
                                        <p:tav tm="0">
                                          <p:val>
                                            <p:strVal val="#ppt_w"/>
                                          </p:val>
                                        </p:tav>
                                        <p:tav tm="100000">
                                          <p:val>
                                            <p:strVal val="#ppt_w"/>
                                          </p:val>
                                        </p:tav>
                                      </p:tavLst>
                                    </p:anim>
                                    <p:anim calcmode="lin" valueType="num">
                                      <p:cBhvr>
                                        <p:cTn id="28" dur="3000" fill="hold"/>
                                        <p:tgtEl>
                                          <p:spTgt spid="5"/>
                                        </p:tgtEl>
                                        <p:attrNameLst>
                                          <p:attrName>ppt_h</p:attrName>
                                        </p:attrNameLst>
                                      </p:cBhvr>
                                      <p:tavLst>
                                        <p:tav tm="0">
                                          <p:val>
                                            <p:fltVal val="0"/>
                                          </p:val>
                                        </p:tav>
                                        <p:tav tm="100000">
                                          <p:val>
                                            <p:strVal val="#ppt_h"/>
                                          </p:val>
                                        </p:tav>
                                      </p:tavLst>
                                    </p:anim>
                                  </p:childTnLst>
                                </p:cTn>
                              </p:par>
                              <p:par>
                                <p:cTn id="29" presetID="17" presetClass="entr" presetSubtype="4"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17"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3000" fill="hold"/>
                                        <p:tgtEl>
                                          <p:spTgt spid="7"/>
                                        </p:tgtEl>
                                        <p:attrNameLst>
                                          <p:attrName>ppt_x</p:attrName>
                                        </p:attrNameLst>
                                      </p:cBhvr>
                                      <p:tavLst>
                                        <p:tav tm="0">
                                          <p:val>
                                            <p:strVal val="#ppt_x"/>
                                          </p:val>
                                        </p:tav>
                                        <p:tav tm="100000">
                                          <p:val>
                                            <p:strVal val="#ppt_x"/>
                                          </p:val>
                                        </p:tav>
                                      </p:tavLst>
                                    </p:anim>
                                    <p:anim calcmode="lin" valueType="num">
                                      <p:cBhvr>
                                        <p:cTn id="38" dur="3000" fill="hold"/>
                                        <p:tgtEl>
                                          <p:spTgt spid="7"/>
                                        </p:tgtEl>
                                        <p:attrNameLst>
                                          <p:attrName>ppt_y</p:attrName>
                                        </p:attrNameLst>
                                      </p:cBhvr>
                                      <p:tavLst>
                                        <p:tav tm="0">
                                          <p:val>
                                            <p:strVal val="#ppt_y+#ppt_h/2"/>
                                          </p:val>
                                        </p:tav>
                                        <p:tav tm="100000">
                                          <p:val>
                                            <p:strVal val="#ppt_y"/>
                                          </p:val>
                                        </p:tav>
                                      </p:tavLst>
                                    </p:anim>
                                    <p:anim calcmode="lin" valueType="num">
                                      <p:cBhvr>
                                        <p:cTn id="39" dur="3000" fill="hold"/>
                                        <p:tgtEl>
                                          <p:spTgt spid="7"/>
                                        </p:tgtEl>
                                        <p:attrNameLst>
                                          <p:attrName>ppt_w</p:attrName>
                                        </p:attrNameLst>
                                      </p:cBhvr>
                                      <p:tavLst>
                                        <p:tav tm="0">
                                          <p:val>
                                            <p:strVal val="#ppt_w"/>
                                          </p:val>
                                        </p:tav>
                                        <p:tav tm="100000">
                                          <p:val>
                                            <p:strVal val="#ppt_w"/>
                                          </p:val>
                                        </p:tav>
                                      </p:tavLst>
                                    </p:anim>
                                    <p:anim calcmode="lin" valueType="num">
                                      <p:cBhvr>
                                        <p:cTn id="40" dur="3000" fill="hold"/>
                                        <p:tgtEl>
                                          <p:spTgt spid="7"/>
                                        </p:tgtEl>
                                        <p:attrNameLst>
                                          <p:attrName>ppt_h</p:attrName>
                                        </p:attrNameLst>
                                      </p:cBhvr>
                                      <p:tavLst>
                                        <p:tav tm="0">
                                          <p:val>
                                            <p:fltVal val="0"/>
                                          </p:val>
                                        </p:tav>
                                        <p:tav tm="100000">
                                          <p:val>
                                            <p:strVal val="#ppt_h"/>
                                          </p:val>
                                        </p:tav>
                                      </p:tavLst>
                                    </p:anim>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17" presetClass="entr" presetSubtype="1"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p:cTn id="49" dur="3000" fill="hold"/>
                                        <p:tgtEl>
                                          <p:spTgt spid="9"/>
                                        </p:tgtEl>
                                        <p:attrNameLst>
                                          <p:attrName>ppt_x</p:attrName>
                                        </p:attrNameLst>
                                      </p:cBhvr>
                                      <p:tavLst>
                                        <p:tav tm="0">
                                          <p:val>
                                            <p:strVal val="#ppt_x"/>
                                          </p:val>
                                        </p:tav>
                                        <p:tav tm="100000">
                                          <p:val>
                                            <p:strVal val="#ppt_x"/>
                                          </p:val>
                                        </p:tav>
                                      </p:tavLst>
                                    </p:anim>
                                    <p:anim calcmode="lin" valueType="num">
                                      <p:cBhvr>
                                        <p:cTn id="50" dur="3000" fill="hold"/>
                                        <p:tgtEl>
                                          <p:spTgt spid="9"/>
                                        </p:tgtEl>
                                        <p:attrNameLst>
                                          <p:attrName>ppt_y</p:attrName>
                                        </p:attrNameLst>
                                      </p:cBhvr>
                                      <p:tavLst>
                                        <p:tav tm="0">
                                          <p:val>
                                            <p:strVal val="#ppt_y-#ppt_h/2"/>
                                          </p:val>
                                        </p:tav>
                                        <p:tav tm="100000">
                                          <p:val>
                                            <p:strVal val="#ppt_y"/>
                                          </p:val>
                                        </p:tav>
                                      </p:tavLst>
                                    </p:anim>
                                    <p:anim calcmode="lin" valueType="num">
                                      <p:cBhvr>
                                        <p:cTn id="51" dur="3000" fill="hold"/>
                                        <p:tgtEl>
                                          <p:spTgt spid="9"/>
                                        </p:tgtEl>
                                        <p:attrNameLst>
                                          <p:attrName>ppt_w</p:attrName>
                                        </p:attrNameLst>
                                      </p:cBhvr>
                                      <p:tavLst>
                                        <p:tav tm="0">
                                          <p:val>
                                            <p:strVal val="#ppt_w"/>
                                          </p:val>
                                        </p:tav>
                                        <p:tav tm="100000">
                                          <p:val>
                                            <p:strVal val="#ppt_w"/>
                                          </p:val>
                                        </p:tav>
                                      </p:tavLst>
                                    </p:anim>
                                    <p:anim calcmode="lin" valueType="num">
                                      <p:cBhvr>
                                        <p:cTn id="52" dur="3000" fill="hold"/>
                                        <p:tgtEl>
                                          <p:spTgt spid="9"/>
                                        </p:tgtEl>
                                        <p:attrNameLst>
                                          <p:attrName>ppt_h</p:attrName>
                                        </p:attrNameLst>
                                      </p:cBhvr>
                                      <p:tavLst>
                                        <p:tav tm="0">
                                          <p:val>
                                            <p:fltVal val="0"/>
                                          </p:val>
                                        </p:tav>
                                        <p:tav tm="100000">
                                          <p:val>
                                            <p:strVal val="#ppt_h"/>
                                          </p:val>
                                        </p:tav>
                                      </p:tavLst>
                                    </p:anim>
                                  </p:childTnLst>
                                </p:cTn>
                              </p:par>
                              <p:par>
                                <p:cTn id="53" presetID="17" presetClass="entr" presetSubtype="1"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3000" fill="hold"/>
                                        <p:tgtEl>
                                          <p:spTgt spid="10"/>
                                        </p:tgtEl>
                                        <p:attrNameLst>
                                          <p:attrName>ppt_x</p:attrName>
                                        </p:attrNameLst>
                                      </p:cBhvr>
                                      <p:tavLst>
                                        <p:tav tm="0">
                                          <p:val>
                                            <p:strVal val="#ppt_x"/>
                                          </p:val>
                                        </p:tav>
                                        <p:tav tm="100000">
                                          <p:val>
                                            <p:strVal val="#ppt_x"/>
                                          </p:val>
                                        </p:tav>
                                      </p:tavLst>
                                    </p:anim>
                                    <p:anim calcmode="lin" valueType="num">
                                      <p:cBhvr>
                                        <p:cTn id="56" dur="3000" fill="hold"/>
                                        <p:tgtEl>
                                          <p:spTgt spid="10"/>
                                        </p:tgtEl>
                                        <p:attrNameLst>
                                          <p:attrName>ppt_y</p:attrName>
                                        </p:attrNameLst>
                                      </p:cBhvr>
                                      <p:tavLst>
                                        <p:tav tm="0">
                                          <p:val>
                                            <p:strVal val="#ppt_y-#ppt_h/2"/>
                                          </p:val>
                                        </p:tav>
                                        <p:tav tm="100000">
                                          <p:val>
                                            <p:strVal val="#ppt_y"/>
                                          </p:val>
                                        </p:tav>
                                      </p:tavLst>
                                    </p:anim>
                                    <p:anim calcmode="lin" valueType="num">
                                      <p:cBhvr>
                                        <p:cTn id="57" dur="3000" fill="hold"/>
                                        <p:tgtEl>
                                          <p:spTgt spid="10"/>
                                        </p:tgtEl>
                                        <p:attrNameLst>
                                          <p:attrName>ppt_w</p:attrName>
                                        </p:attrNameLst>
                                      </p:cBhvr>
                                      <p:tavLst>
                                        <p:tav tm="0">
                                          <p:val>
                                            <p:strVal val="#ppt_w"/>
                                          </p:val>
                                        </p:tav>
                                        <p:tav tm="100000">
                                          <p:val>
                                            <p:strVal val="#ppt_w"/>
                                          </p:val>
                                        </p:tav>
                                      </p:tavLst>
                                    </p:anim>
                                    <p:anim calcmode="lin" valueType="num">
                                      <p:cBhvr>
                                        <p:cTn id="58" dur="3000" fill="hold"/>
                                        <p:tgtEl>
                                          <p:spTgt spid="10"/>
                                        </p:tgtEl>
                                        <p:attrNameLst>
                                          <p:attrName>ppt_h</p:attrName>
                                        </p:attrNameLst>
                                      </p:cBhvr>
                                      <p:tavLst>
                                        <p:tav tm="0">
                                          <p:val>
                                            <p:fltVal val="0"/>
                                          </p:val>
                                        </p:tav>
                                        <p:tav tm="100000">
                                          <p:val>
                                            <p:strVal val="#ppt_h"/>
                                          </p:val>
                                        </p:tav>
                                      </p:tavLst>
                                    </p:anim>
                                  </p:childTnLst>
                                </p:cTn>
                              </p:par>
                              <p:par>
                                <p:cTn id="59" presetID="17" presetClass="entr" presetSubtype="1"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p:cTn id="61" dur="3000" fill="hold"/>
                                        <p:tgtEl>
                                          <p:spTgt spid="11"/>
                                        </p:tgtEl>
                                        <p:attrNameLst>
                                          <p:attrName>ppt_x</p:attrName>
                                        </p:attrNameLst>
                                      </p:cBhvr>
                                      <p:tavLst>
                                        <p:tav tm="0">
                                          <p:val>
                                            <p:strVal val="#ppt_x"/>
                                          </p:val>
                                        </p:tav>
                                        <p:tav tm="100000">
                                          <p:val>
                                            <p:strVal val="#ppt_x"/>
                                          </p:val>
                                        </p:tav>
                                      </p:tavLst>
                                    </p:anim>
                                    <p:anim calcmode="lin" valueType="num">
                                      <p:cBhvr>
                                        <p:cTn id="62" dur="3000" fill="hold"/>
                                        <p:tgtEl>
                                          <p:spTgt spid="11"/>
                                        </p:tgtEl>
                                        <p:attrNameLst>
                                          <p:attrName>ppt_y</p:attrName>
                                        </p:attrNameLst>
                                      </p:cBhvr>
                                      <p:tavLst>
                                        <p:tav tm="0">
                                          <p:val>
                                            <p:strVal val="#ppt_y-#ppt_h/2"/>
                                          </p:val>
                                        </p:tav>
                                        <p:tav tm="100000">
                                          <p:val>
                                            <p:strVal val="#ppt_y"/>
                                          </p:val>
                                        </p:tav>
                                      </p:tavLst>
                                    </p:anim>
                                    <p:anim calcmode="lin" valueType="num">
                                      <p:cBhvr>
                                        <p:cTn id="63" dur="3000" fill="hold"/>
                                        <p:tgtEl>
                                          <p:spTgt spid="11"/>
                                        </p:tgtEl>
                                        <p:attrNameLst>
                                          <p:attrName>ppt_w</p:attrName>
                                        </p:attrNameLst>
                                      </p:cBhvr>
                                      <p:tavLst>
                                        <p:tav tm="0">
                                          <p:val>
                                            <p:strVal val="#ppt_w"/>
                                          </p:val>
                                        </p:tav>
                                        <p:tav tm="100000">
                                          <p:val>
                                            <p:strVal val="#ppt_w"/>
                                          </p:val>
                                        </p:tav>
                                      </p:tavLst>
                                    </p:anim>
                                    <p:anim calcmode="lin" valueType="num">
                                      <p:cBhvr>
                                        <p:cTn id="64" dur="3000" fill="hold"/>
                                        <p:tgtEl>
                                          <p:spTgt spid="11"/>
                                        </p:tgtEl>
                                        <p:attrNameLst>
                                          <p:attrName>ppt_h</p:attrName>
                                        </p:attrNameLst>
                                      </p:cBhvr>
                                      <p:tavLst>
                                        <p:tav tm="0">
                                          <p:val>
                                            <p:fltVal val="0"/>
                                          </p:val>
                                        </p:tav>
                                        <p:tav tm="100000">
                                          <p:val>
                                            <p:strVal val="#ppt_h"/>
                                          </p:val>
                                        </p:tav>
                                      </p:tavLst>
                                    </p:anim>
                                  </p:childTnLst>
                                </p:cTn>
                              </p:par>
                              <p:par>
                                <p:cTn id="65" presetID="17" presetClass="entr" presetSubtype="1"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3000" fill="hold"/>
                                        <p:tgtEl>
                                          <p:spTgt spid="12"/>
                                        </p:tgtEl>
                                        <p:attrNameLst>
                                          <p:attrName>ppt_x</p:attrName>
                                        </p:attrNameLst>
                                      </p:cBhvr>
                                      <p:tavLst>
                                        <p:tav tm="0">
                                          <p:val>
                                            <p:strVal val="#ppt_x"/>
                                          </p:val>
                                        </p:tav>
                                        <p:tav tm="100000">
                                          <p:val>
                                            <p:strVal val="#ppt_x"/>
                                          </p:val>
                                        </p:tav>
                                      </p:tavLst>
                                    </p:anim>
                                    <p:anim calcmode="lin" valueType="num">
                                      <p:cBhvr>
                                        <p:cTn id="68" dur="3000" fill="hold"/>
                                        <p:tgtEl>
                                          <p:spTgt spid="12"/>
                                        </p:tgtEl>
                                        <p:attrNameLst>
                                          <p:attrName>ppt_y</p:attrName>
                                        </p:attrNameLst>
                                      </p:cBhvr>
                                      <p:tavLst>
                                        <p:tav tm="0">
                                          <p:val>
                                            <p:strVal val="#ppt_y-#ppt_h/2"/>
                                          </p:val>
                                        </p:tav>
                                        <p:tav tm="100000">
                                          <p:val>
                                            <p:strVal val="#ppt_y"/>
                                          </p:val>
                                        </p:tav>
                                      </p:tavLst>
                                    </p:anim>
                                    <p:anim calcmode="lin" valueType="num">
                                      <p:cBhvr>
                                        <p:cTn id="69" dur="3000" fill="hold"/>
                                        <p:tgtEl>
                                          <p:spTgt spid="12"/>
                                        </p:tgtEl>
                                        <p:attrNameLst>
                                          <p:attrName>ppt_w</p:attrName>
                                        </p:attrNameLst>
                                      </p:cBhvr>
                                      <p:tavLst>
                                        <p:tav tm="0">
                                          <p:val>
                                            <p:strVal val="#ppt_w"/>
                                          </p:val>
                                        </p:tav>
                                        <p:tav tm="100000">
                                          <p:val>
                                            <p:strVal val="#ppt_w"/>
                                          </p:val>
                                        </p:tav>
                                      </p:tavLst>
                                    </p:anim>
                                    <p:anim calcmode="lin" valueType="num">
                                      <p:cBhvr>
                                        <p:cTn id="70" dur="3000" fill="hold"/>
                                        <p:tgtEl>
                                          <p:spTgt spid="12"/>
                                        </p:tgtEl>
                                        <p:attrNameLst>
                                          <p:attrName>ppt_h</p:attrName>
                                        </p:attrNameLst>
                                      </p:cBhvr>
                                      <p:tavLst>
                                        <p:tav tm="0">
                                          <p:val>
                                            <p:fltVal val="0"/>
                                          </p:val>
                                        </p:tav>
                                        <p:tav tm="100000">
                                          <p:val>
                                            <p:strVal val="#ppt_h"/>
                                          </p:val>
                                        </p:tav>
                                      </p:tavLst>
                                    </p:anim>
                                  </p:childTnLst>
                                </p:cTn>
                              </p:par>
                              <p:par>
                                <p:cTn id="71" presetID="17" presetClass="entr" presetSubtype="1"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p:cTn id="73" dur="3000" fill="hold"/>
                                        <p:tgtEl>
                                          <p:spTgt spid="13"/>
                                        </p:tgtEl>
                                        <p:attrNameLst>
                                          <p:attrName>ppt_x</p:attrName>
                                        </p:attrNameLst>
                                      </p:cBhvr>
                                      <p:tavLst>
                                        <p:tav tm="0">
                                          <p:val>
                                            <p:strVal val="#ppt_x"/>
                                          </p:val>
                                        </p:tav>
                                        <p:tav tm="100000">
                                          <p:val>
                                            <p:strVal val="#ppt_x"/>
                                          </p:val>
                                        </p:tav>
                                      </p:tavLst>
                                    </p:anim>
                                    <p:anim calcmode="lin" valueType="num">
                                      <p:cBhvr>
                                        <p:cTn id="74" dur="3000" fill="hold"/>
                                        <p:tgtEl>
                                          <p:spTgt spid="13"/>
                                        </p:tgtEl>
                                        <p:attrNameLst>
                                          <p:attrName>ppt_y</p:attrName>
                                        </p:attrNameLst>
                                      </p:cBhvr>
                                      <p:tavLst>
                                        <p:tav tm="0">
                                          <p:val>
                                            <p:strVal val="#ppt_y-#ppt_h/2"/>
                                          </p:val>
                                        </p:tav>
                                        <p:tav tm="100000">
                                          <p:val>
                                            <p:strVal val="#ppt_y"/>
                                          </p:val>
                                        </p:tav>
                                      </p:tavLst>
                                    </p:anim>
                                    <p:anim calcmode="lin" valueType="num">
                                      <p:cBhvr>
                                        <p:cTn id="75" dur="3000" fill="hold"/>
                                        <p:tgtEl>
                                          <p:spTgt spid="13"/>
                                        </p:tgtEl>
                                        <p:attrNameLst>
                                          <p:attrName>ppt_w</p:attrName>
                                        </p:attrNameLst>
                                      </p:cBhvr>
                                      <p:tavLst>
                                        <p:tav tm="0">
                                          <p:val>
                                            <p:strVal val="#ppt_w"/>
                                          </p:val>
                                        </p:tav>
                                        <p:tav tm="100000">
                                          <p:val>
                                            <p:strVal val="#ppt_w"/>
                                          </p:val>
                                        </p:tav>
                                      </p:tavLst>
                                    </p:anim>
                                    <p:anim calcmode="lin" valueType="num">
                                      <p:cBhvr>
                                        <p:cTn id="76" dur="3000" fill="hold"/>
                                        <p:tgtEl>
                                          <p:spTgt spid="13"/>
                                        </p:tgtEl>
                                        <p:attrNameLst>
                                          <p:attrName>ppt_h</p:attrName>
                                        </p:attrNameLst>
                                      </p:cBhvr>
                                      <p:tavLst>
                                        <p:tav tm="0">
                                          <p:val>
                                            <p:fltVal val="0"/>
                                          </p:val>
                                        </p:tav>
                                        <p:tav tm="100000">
                                          <p:val>
                                            <p:strVal val="#ppt_h"/>
                                          </p:val>
                                        </p:tav>
                                      </p:tavLst>
                                    </p:anim>
                                  </p:childTnLst>
                                </p:cTn>
                              </p:par>
                              <p:par>
                                <p:cTn id="77" presetID="17" presetClass="entr" presetSubtype="1"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p:cTn id="79" dur="3000" fill="hold"/>
                                        <p:tgtEl>
                                          <p:spTgt spid="14"/>
                                        </p:tgtEl>
                                        <p:attrNameLst>
                                          <p:attrName>ppt_x</p:attrName>
                                        </p:attrNameLst>
                                      </p:cBhvr>
                                      <p:tavLst>
                                        <p:tav tm="0">
                                          <p:val>
                                            <p:strVal val="#ppt_x"/>
                                          </p:val>
                                        </p:tav>
                                        <p:tav tm="100000">
                                          <p:val>
                                            <p:strVal val="#ppt_x"/>
                                          </p:val>
                                        </p:tav>
                                      </p:tavLst>
                                    </p:anim>
                                    <p:anim calcmode="lin" valueType="num">
                                      <p:cBhvr>
                                        <p:cTn id="80" dur="3000" fill="hold"/>
                                        <p:tgtEl>
                                          <p:spTgt spid="14"/>
                                        </p:tgtEl>
                                        <p:attrNameLst>
                                          <p:attrName>ppt_y</p:attrName>
                                        </p:attrNameLst>
                                      </p:cBhvr>
                                      <p:tavLst>
                                        <p:tav tm="0">
                                          <p:val>
                                            <p:strVal val="#ppt_y-#ppt_h/2"/>
                                          </p:val>
                                        </p:tav>
                                        <p:tav tm="100000">
                                          <p:val>
                                            <p:strVal val="#ppt_y"/>
                                          </p:val>
                                        </p:tav>
                                      </p:tavLst>
                                    </p:anim>
                                    <p:anim calcmode="lin" valueType="num">
                                      <p:cBhvr>
                                        <p:cTn id="81" dur="3000" fill="hold"/>
                                        <p:tgtEl>
                                          <p:spTgt spid="14"/>
                                        </p:tgtEl>
                                        <p:attrNameLst>
                                          <p:attrName>ppt_w</p:attrName>
                                        </p:attrNameLst>
                                      </p:cBhvr>
                                      <p:tavLst>
                                        <p:tav tm="0">
                                          <p:val>
                                            <p:strVal val="#ppt_w"/>
                                          </p:val>
                                        </p:tav>
                                        <p:tav tm="100000">
                                          <p:val>
                                            <p:strVal val="#ppt_w"/>
                                          </p:val>
                                        </p:tav>
                                      </p:tavLst>
                                    </p:anim>
                                    <p:anim calcmode="lin" valueType="num">
                                      <p:cBhvr>
                                        <p:cTn id="82" dur="3000" fill="hold"/>
                                        <p:tgtEl>
                                          <p:spTgt spid="14"/>
                                        </p:tgtEl>
                                        <p:attrNameLst>
                                          <p:attrName>ppt_h</p:attrName>
                                        </p:attrNameLst>
                                      </p:cBhvr>
                                      <p:tavLst>
                                        <p:tav tm="0">
                                          <p:val>
                                            <p:fltVal val="0"/>
                                          </p:val>
                                        </p:tav>
                                        <p:tav tm="100000">
                                          <p:val>
                                            <p:strVal val="#ppt_h"/>
                                          </p:val>
                                        </p:tav>
                                      </p:tavLst>
                                    </p:anim>
                                  </p:childTnLst>
                                </p:cTn>
                              </p:par>
                              <p:par>
                                <p:cTn id="83" presetID="17" presetClass="entr" presetSubtype="4"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3000" fill="hold"/>
                                        <p:tgtEl>
                                          <p:spTgt spid="15"/>
                                        </p:tgtEl>
                                        <p:attrNameLst>
                                          <p:attrName>ppt_x</p:attrName>
                                        </p:attrNameLst>
                                      </p:cBhvr>
                                      <p:tavLst>
                                        <p:tav tm="0">
                                          <p:val>
                                            <p:strVal val="#ppt_x"/>
                                          </p:val>
                                        </p:tav>
                                        <p:tav tm="100000">
                                          <p:val>
                                            <p:strVal val="#ppt_x"/>
                                          </p:val>
                                        </p:tav>
                                      </p:tavLst>
                                    </p:anim>
                                    <p:anim calcmode="lin" valueType="num">
                                      <p:cBhvr>
                                        <p:cTn id="86" dur="3000" fill="hold"/>
                                        <p:tgtEl>
                                          <p:spTgt spid="15"/>
                                        </p:tgtEl>
                                        <p:attrNameLst>
                                          <p:attrName>ppt_y</p:attrName>
                                        </p:attrNameLst>
                                      </p:cBhvr>
                                      <p:tavLst>
                                        <p:tav tm="0">
                                          <p:val>
                                            <p:strVal val="#ppt_y+#ppt_h/2"/>
                                          </p:val>
                                        </p:tav>
                                        <p:tav tm="100000">
                                          <p:val>
                                            <p:strVal val="#ppt_y"/>
                                          </p:val>
                                        </p:tav>
                                      </p:tavLst>
                                    </p:anim>
                                    <p:anim calcmode="lin" valueType="num">
                                      <p:cBhvr>
                                        <p:cTn id="87" dur="3000" fill="hold"/>
                                        <p:tgtEl>
                                          <p:spTgt spid="15"/>
                                        </p:tgtEl>
                                        <p:attrNameLst>
                                          <p:attrName>ppt_w</p:attrName>
                                        </p:attrNameLst>
                                      </p:cBhvr>
                                      <p:tavLst>
                                        <p:tav tm="0">
                                          <p:val>
                                            <p:strVal val="#ppt_w"/>
                                          </p:val>
                                        </p:tav>
                                        <p:tav tm="100000">
                                          <p:val>
                                            <p:strVal val="#ppt_w"/>
                                          </p:val>
                                        </p:tav>
                                      </p:tavLst>
                                    </p:anim>
                                    <p:anim calcmode="lin" valueType="num">
                                      <p:cBhvr>
                                        <p:cTn id="88" dur="3000" fill="hold"/>
                                        <p:tgtEl>
                                          <p:spTgt spid="15"/>
                                        </p:tgtEl>
                                        <p:attrNameLst>
                                          <p:attrName>ppt_h</p:attrName>
                                        </p:attrNameLst>
                                      </p:cBhvr>
                                      <p:tavLst>
                                        <p:tav tm="0">
                                          <p:val>
                                            <p:fltVal val="0"/>
                                          </p:val>
                                        </p:tav>
                                        <p:tav tm="100000">
                                          <p:val>
                                            <p:strVal val="#ppt_h"/>
                                          </p:val>
                                        </p:tav>
                                      </p:tavLst>
                                    </p:anim>
                                  </p:childTnLst>
                                </p:cTn>
                              </p:par>
                              <p:par>
                                <p:cTn id="89" presetID="17" presetClass="entr" presetSubtype="4"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p:cTn id="91" dur="3000" fill="hold"/>
                                        <p:tgtEl>
                                          <p:spTgt spid="16"/>
                                        </p:tgtEl>
                                        <p:attrNameLst>
                                          <p:attrName>ppt_x</p:attrName>
                                        </p:attrNameLst>
                                      </p:cBhvr>
                                      <p:tavLst>
                                        <p:tav tm="0">
                                          <p:val>
                                            <p:strVal val="#ppt_x"/>
                                          </p:val>
                                        </p:tav>
                                        <p:tav tm="100000">
                                          <p:val>
                                            <p:strVal val="#ppt_x"/>
                                          </p:val>
                                        </p:tav>
                                      </p:tavLst>
                                    </p:anim>
                                    <p:anim calcmode="lin" valueType="num">
                                      <p:cBhvr>
                                        <p:cTn id="92" dur="3000" fill="hold"/>
                                        <p:tgtEl>
                                          <p:spTgt spid="16"/>
                                        </p:tgtEl>
                                        <p:attrNameLst>
                                          <p:attrName>ppt_y</p:attrName>
                                        </p:attrNameLst>
                                      </p:cBhvr>
                                      <p:tavLst>
                                        <p:tav tm="0">
                                          <p:val>
                                            <p:strVal val="#ppt_y+#ppt_h/2"/>
                                          </p:val>
                                        </p:tav>
                                        <p:tav tm="100000">
                                          <p:val>
                                            <p:strVal val="#ppt_y"/>
                                          </p:val>
                                        </p:tav>
                                      </p:tavLst>
                                    </p:anim>
                                    <p:anim calcmode="lin" valueType="num">
                                      <p:cBhvr>
                                        <p:cTn id="93" dur="3000" fill="hold"/>
                                        <p:tgtEl>
                                          <p:spTgt spid="16"/>
                                        </p:tgtEl>
                                        <p:attrNameLst>
                                          <p:attrName>ppt_w</p:attrName>
                                        </p:attrNameLst>
                                      </p:cBhvr>
                                      <p:tavLst>
                                        <p:tav tm="0">
                                          <p:val>
                                            <p:strVal val="#ppt_w"/>
                                          </p:val>
                                        </p:tav>
                                        <p:tav tm="100000">
                                          <p:val>
                                            <p:strVal val="#ppt_w"/>
                                          </p:val>
                                        </p:tav>
                                      </p:tavLst>
                                    </p:anim>
                                    <p:anim calcmode="lin" valueType="num">
                                      <p:cBhvr>
                                        <p:cTn id="94" dur="3000" fill="hold"/>
                                        <p:tgtEl>
                                          <p:spTgt spid="16"/>
                                        </p:tgtEl>
                                        <p:attrNameLst>
                                          <p:attrName>ppt_h</p:attrName>
                                        </p:attrNameLst>
                                      </p:cBhvr>
                                      <p:tavLst>
                                        <p:tav tm="0">
                                          <p:val>
                                            <p:fltVal val="0"/>
                                          </p:val>
                                        </p:tav>
                                        <p:tav tm="100000">
                                          <p:val>
                                            <p:strVal val="#ppt_h"/>
                                          </p:val>
                                        </p:tav>
                                      </p:tavLst>
                                    </p:anim>
                                  </p:childTnLst>
                                </p:cTn>
                              </p:par>
                              <p:par>
                                <p:cTn id="95" presetID="17" presetClass="entr" presetSubtype="4"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p:cTn id="97" dur="3000" fill="hold"/>
                                        <p:tgtEl>
                                          <p:spTgt spid="17"/>
                                        </p:tgtEl>
                                        <p:attrNameLst>
                                          <p:attrName>ppt_x</p:attrName>
                                        </p:attrNameLst>
                                      </p:cBhvr>
                                      <p:tavLst>
                                        <p:tav tm="0">
                                          <p:val>
                                            <p:strVal val="#ppt_x"/>
                                          </p:val>
                                        </p:tav>
                                        <p:tav tm="100000">
                                          <p:val>
                                            <p:strVal val="#ppt_x"/>
                                          </p:val>
                                        </p:tav>
                                      </p:tavLst>
                                    </p:anim>
                                    <p:anim calcmode="lin" valueType="num">
                                      <p:cBhvr>
                                        <p:cTn id="98" dur="3000" fill="hold"/>
                                        <p:tgtEl>
                                          <p:spTgt spid="17"/>
                                        </p:tgtEl>
                                        <p:attrNameLst>
                                          <p:attrName>ppt_y</p:attrName>
                                        </p:attrNameLst>
                                      </p:cBhvr>
                                      <p:tavLst>
                                        <p:tav tm="0">
                                          <p:val>
                                            <p:strVal val="#ppt_y+#ppt_h/2"/>
                                          </p:val>
                                        </p:tav>
                                        <p:tav tm="100000">
                                          <p:val>
                                            <p:strVal val="#ppt_y"/>
                                          </p:val>
                                        </p:tav>
                                      </p:tavLst>
                                    </p:anim>
                                    <p:anim calcmode="lin" valueType="num">
                                      <p:cBhvr>
                                        <p:cTn id="99" dur="3000" fill="hold"/>
                                        <p:tgtEl>
                                          <p:spTgt spid="17"/>
                                        </p:tgtEl>
                                        <p:attrNameLst>
                                          <p:attrName>ppt_w</p:attrName>
                                        </p:attrNameLst>
                                      </p:cBhvr>
                                      <p:tavLst>
                                        <p:tav tm="0">
                                          <p:val>
                                            <p:strVal val="#ppt_w"/>
                                          </p:val>
                                        </p:tav>
                                        <p:tav tm="100000">
                                          <p:val>
                                            <p:strVal val="#ppt_w"/>
                                          </p:val>
                                        </p:tav>
                                      </p:tavLst>
                                    </p:anim>
                                    <p:anim calcmode="lin" valueType="num">
                                      <p:cBhvr>
                                        <p:cTn id="100" dur="3000" fill="hold"/>
                                        <p:tgtEl>
                                          <p:spTgt spid="17"/>
                                        </p:tgtEl>
                                        <p:attrNameLst>
                                          <p:attrName>ppt_h</p:attrName>
                                        </p:attrNameLst>
                                      </p:cBhvr>
                                      <p:tavLst>
                                        <p:tav tm="0">
                                          <p:val>
                                            <p:fltVal val="0"/>
                                          </p:val>
                                        </p:tav>
                                        <p:tav tm="100000">
                                          <p:val>
                                            <p:strVal val="#ppt_h"/>
                                          </p:val>
                                        </p:tav>
                                      </p:tavLst>
                                    </p:anim>
                                  </p:childTnLst>
                                </p:cTn>
                              </p:par>
                              <p:par>
                                <p:cTn id="101" presetID="17" presetClass="entr" presetSubtype="4" fill="hold" grpId="0" nodeType="withEffect">
                                  <p:stCondLst>
                                    <p:cond delay="0"/>
                                  </p:stCondLst>
                                  <p:childTnLst>
                                    <p:set>
                                      <p:cBhvr>
                                        <p:cTn id="102" dur="1" fill="hold">
                                          <p:stCondLst>
                                            <p:cond delay="0"/>
                                          </p:stCondLst>
                                        </p:cTn>
                                        <p:tgtEl>
                                          <p:spTgt spid="19"/>
                                        </p:tgtEl>
                                        <p:attrNameLst>
                                          <p:attrName>style.visibility</p:attrName>
                                        </p:attrNameLst>
                                      </p:cBhvr>
                                      <p:to>
                                        <p:strVal val="visible"/>
                                      </p:to>
                                    </p:set>
                                    <p:anim calcmode="lin" valueType="num">
                                      <p:cBhvr>
                                        <p:cTn id="103" dur="3000" fill="hold"/>
                                        <p:tgtEl>
                                          <p:spTgt spid="19"/>
                                        </p:tgtEl>
                                        <p:attrNameLst>
                                          <p:attrName>ppt_x</p:attrName>
                                        </p:attrNameLst>
                                      </p:cBhvr>
                                      <p:tavLst>
                                        <p:tav tm="0">
                                          <p:val>
                                            <p:strVal val="#ppt_x"/>
                                          </p:val>
                                        </p:tav>
                                        <p:tav tm="100000">
                                          <p:val>
                                            <p:strVal val="#ppt_x"/>
                                          </p:val>
                                        </p:tav>
                                      </p:tavLst>
                                    </p:anim>
                                    <p:anim calcmode="lin" valueType="num">
                                      <p:cBhvr>
                                        <p:cTn id="104" dur="3000" fill="hold"/>
                                        <p:tgtEl>
                                          <p:spTgt spid="19"/>
                                        </p:tgtEl>
                                        <p:attrNameLst>
                                          <p:attrName>ppt_y</p:attrName>
                                        </p:attrNameLst>
                                      </p:cBhvr>
                                      <p:tavLst>
                                        <p:tav tm="0">
                                          <p:val>
                                            <p:strVal val="#ppt_y+#ppt_h/2"/>
                                          </p:val>
                                        </p:tav>
                                        <p:tav tm="100000">
                                          <p:val>
                                            <p:strVal val="#ppt_y"/>
                                          </p:val>
                                        </p:tav>
                                      </p:tavLst>
                                    </p:anim>
                                    <p:anim calcmode="lin" valueType="num">
                                      <p:cBhvr>
                                        <p:cTn id="105" dur="3000" fill="hold"/>
                                        <p:tgtEl>
                                          <p:spTgt spid="19"/>
                                        </p:tgtEl>
                                        <p:attrNameLst>
                                          <p:attrName>ppt_w</p:attrName>
                                        </p:attrNameLst>
                                      </p:cBhvr>
                                      <p:tavLst>
                                        <p:tav tm="0">
                                          <p:val>
                                            <p:strVal val="#ppt_w"/>
                                          </p:val>
                                        </p:tav>
                                        <p:tav tm="100000">
                                          <p:val>
                                            <p:strVal val="#ppt_w"/>
                                          </p:val>
                                        </p:tav>
                                      </p:tavLst>
                                    </p:anim>
                                    <p:anim calcmode="lin" valueType="num">
                                      <p:cBhvr>
                                        <p:cTn id="106" dur="3000" fill="hold"/>
                                        <p:tgtEl>
                                          <p:spTgt spid="19"/>
                                        </p:tgtEl>
                                        <p:attrNameLst>
                                          <p:attrName>ppt_h</p:attrName>
                                        </p:attrNameLst>
                                      </p:cBhvr>
                                      <p:tavLst>
                                        <p:tav tm="0">
                                          <p:val>
                                            <p:fltVal val="0"/>
                                          </p:val>
                                        </p:tav>
                                        <p:tav tm="100000">
                                          <p:val>
                                            <p:strVal val="#ppt_h"/>
                                          </p:val>
                                        </p:tav>
                                      </p:tavLst>
                                    </p:anim>
                                  </p:childTnLst>
                                </p:cTn>
                              </p:par>
                              <p:par>
                                <p:cTn id="107" presetID="17" presetClass="entr" presetSubtype="4" fill="hold" grpId="0" nodeType="withEffect">
                                  <p:stCondLst>
                                    <p:cond delay="0"/>
                                  </p:stCondLst>
                                  <p:childTnLst>
                                    <p:set>
                                      <p:cBhvr>
                                        <p:cTn id="108" dur="1" fill="hold">
                                          <p:stCondLst>
                                            <p:cond delay="0"/>
                                          </p:stCondLst>
                                        </p:cTn>
                                        <p:tgtEl>
                                          <p:spTgt spid="20"/>
                                        </p:tgtEl>
                                        <p:attrNameLst>
                                          <p:attrName>style.visibility</p:attrName>
                                        </p:attrNameLst>
                                      </p:cBhvr>
                                      <p:to>
                                        <p:strVal val="visible"/>
                                      </p:to>
                                    </p:set>
                                    <p:anim calcmode="lin" valueType="num">
                                      <p:cBhvr>
                                        <p:cTn id="109" dur="3000" fill="hold"/>
                                        <p:tgtEl>
                                          <p:spTgt spid="20"/>
                                        </p:tgtEl>
                                        <p:attrNameLst>
                                          <p:attrName>ppt_x</p:attrName>
                                        </p:attrNameLst>
                                      </p:cBhvr>
                                      <p:tavLst>
                                        <p:tav tm="0">
                                          <p:val>
                                            <p:strVal val="#ppt_x"/>
                                          </p:val>
                                        </p:tav>
                                        <p:tav tm="100000">
                                          <p:val>
                                            <p:strVal val="#ppt_x"/>
                                          </p:val>
                                        </p:tav>
                                      </p:tavLst>
                                    </p:anim>
                                    <p:anim calcmode="lin" valueType="num">
                                      <p:cBhvr>
                                        <p:cTn id="110" dur="3000" fill="hold"/>
                                        <p:tgtEl>
                                          <p:spTgt spid="20"/>
                                        </p:tgtEl>
                                        <p:attrNameLst>
                                          <p:attrName>ppt_y</p:attrName>
                                        </p:attrNameLst>
                                      </p:cBhvr>
                                      <p:tavLst>
                                        <p:tav tm="0">
                                          <p:val>
                                            <p:strVal val="#ppt_y+#ppt_h/2"/>
                                          </p:val>
                                        </p:tav>
                                        <p:tav tm="100000">
                                          <p:val>
                                            <p:strVal val="#ppt_y"/>
                                          </p:val>
                                        </p:tav>
                                      </p:tavLst>
                                    </p:anim>
                                    <p:anim calcmode="lin" valueType="num">
                                      <p:cBhvr>
                                        <p:cTn id="111" dur="3000" fill="hold"/>
                                        <p:tgtEl>
                                          <p:spTgt spid="20"/>
                                        </p:tgtEl>
                                        <p:attrNameLst>
                                          <p:attrName>ppt_w</p:attrName>
                                        </p:attrNameLst>
                                      </p:cBhvr>
                                      <p:tavLst>
                                        <p:tav tm="0">
                                          <p:val>
                                            <p:strVal val="#ppt_w"/>
                                          </p:val>
                                        </p:tav>
                                        <p:tav tm="100000">
                                          <p:val>
                                            <p:strVal val="#ppt_w"/>
                                          </p:val>
                                        </p:tav>
                                      </p:tavLst>
                                    </p:anim>
                                    <p:anim calcmode="lin" valueType="num">
                                      <p:cBhvr>
                                        <p:cTn id="112" dur="3000" fill="hold"/>
                                        <p:tgtEl>
                                          <p:spTgt spid="20"/>
                                        </p:tgtEl>
                                        <p:attrNameLst>
                                          <p:attrName>ppt_h</p:attrName>
                                        </p:attrNameLst>
                                      </p:cBhvr>
                                      <p:tavLst>
                                        <p:tav tm="0">
                                          <p:val>
                                            <p:fltVal val="0"/>
                                          </p:val>
                                        </p:tav>
                                        <p:tav tm="100000">
                                          <p:val>
                                            <p:strVal val="#ppt_h"/>
                                          </p:val>
                                        </p:tav>
                                      </p:tavLst>
                                    </p:anim>
                                  </p:childTnLst>
                                </p:cTn>
                              </p:par>
                              <p:par>
                                <p:cTn id="113" presetID="17" presetClass="entr" presetSubtype="1" fill="hold" grpId="0" nodeType="withEffect">
                                  <p:stCondLst>
                                    <p:cond delay="0"/>
                                  </p:stCondLst>
                                  <p:childTnLst>
                                    <p:set>
                                      <p:cBhvr>
                                        <p:cTn id="114" dur="1" fill="hold">
                                          <p:stCondLst>
                                            <p:cond delay="0"/>
                                          </p:stCondLst>
                                        </p:cTn>
                                        <p:tgtEl>
                                          <p:spTgt spid="21"/>
                                        </p:tgtEl>
                                        <p:attrNameLst>
                                          <p:attrName>style.visibility</p:attrName>
                                        </p:attrNameLst>
                                      </p:cBhvr>
                                      <p:to>
                                        <p:strVal val="visible"/>
                                      </p:to>
                                    </p:set>
                                    <p:anim calcmode="lin" valueType="num">
                                      <p:cBhvr>
                                        <p:cTn id="115" dur="3000" fill="hold"/>
                                        <p:tgtEl>
                                          <p:spTgt spid="21"/>
                                        </p:tgtEl>
                                        <p:attrNameLst>
                                          <p:attrName>ppt_x</p:attrName>
                                        </p:attrNameLst>
                                      </p:cBhvr>
                                      <p:tavLst>
                                        <p:tav tm="0">
                                          <p:val>
                                            <p:strVal val="#ppt_x"/>
                                          </p:val>
                                        </p:tav>
                                        <p:tav tm="100000">
                                          <p:val>
                                            <p:strVal val="#ppt_x"/>
                                          </p:val>
                                        </p:tav>
                                      </p:tavLst>
                                    </p:anim>
                                    <p:anim calcmode="lin" valueType="num">
                                      <p:cBhvr>
                                        <p:cTn id="116" dur="3000" fill="hold"/>
                                        <p:tgtEl>
                                          <p:spTgt spid="21"/>
                                        </p:tgtEl>
                                        <p:attrNameLst>
                                          <p:attrName>ppt_y</p:attrName>
                                        </p:attrNameLst>
                                      </p:cBhvr>
                                      <p:tavLst>
                                        <p:tav tm="0">
                                          <p:val>
                                            <p:strVal val="#ppt_y-#ppt_h/2"/>
                                          </p:val>
                                        </p:tav>
                                        <p:tav tm="100000">
                                          <p:val>
                                            <p:strVal val="#ppt_y"/>
                                          </p:val>
                                        </p:tav>
                                      </p:tavLst>
                                    </p:anim>
                                    <p:anim calcmode="lin" valueType="num">
                                      <p:cBhvr>
                                        <p:cTn id="117" dur="3000" fill="hold"/>
                                        <p:tgtEl>
                                          <p:spTgt spid="21"/>
                                        </p:tgtEl>
                                        <p:attrNameLst>
                                          <p:attrName>ppt_w</p:attrName>
                                        </p:attrNameLst>
                                      </p:cBhvr>
                                      <p:tavLst>
                                        <p:tav tm="0">
                                          <p:val>
                                            <p:strVal val="#ppt_w"/>
                                          </p:val>
                                        </p:tav>
                                        <p:tav tm="100000">
                                          <p:val>
                                            <p:strVal val="#ppt_w"/>
                                          </p:val>
                                        </p:tav>
                                      </p:tavLst>
                                    </p:anim>
                                    <p:anim calcmode="lin" valueType="num">
                                      <p:cBhvr>
                                        <p:cTn id="118" dur="3000" fill="hold"/>
                                        <p:tgtEl>
                                          <p:spTgt spid="21"/>
                                        </p:tgtEl>
                                        <p:attrNameLst>
                                          <p:attrName>ppt_h</p:attrName>
                                        </p:attrNameLst>
                                      </p:cBhvr>
                                      <p:tavLst>
                                        <p:tav tm="0">
                                          <p:val>
                                            <p:fltVal val="0"/>
                                          </p:val>
                                        </p:tav>
                                        <p:tav tm="100000">
                                          <p:val>
                                            <p:strVal val="#ppt_h"/>
                                          </p:val>
                                        </p:tav>
                                      </p:tavLst>
                                    </p:anim>
                                  </p:childTnLst>
                                </p:cTn>
                              </p:par>
                              <p:par>
                                <p:cTn id="119" presetID="17" presetClass="entr" presetSubtype="1" fill="hold" grpId="0" nodeType="withEffect">
                                  <p:stCondLst>
                                    <p:cond delay="0"/>
                                  </p:stCondLst>
                                  <p:childTnLst>
                                    <p:set>
                                      <p:cBhvr>
                                        <p:cTn id="120" dur="1" fill="hold">
                                          <p:stCondLst>
                                            <p:cond delay="0"/>
                                          </p:stCondLst>
                                        </p:cTn>
                                        <p:tgtEl>
                                          <p:spTgt spid="22"/>
                                        </p:tgtEl>
                                        <p:attrNameLst>
                                          <p:attrName>style.visibility</p:attrName>
                                        </p:attrNameLst>
                                      </p:cBhvr>
                                      <p:to>
                                        <p:strVal val="visible"/>
                                      </p:to>
                                    </p:set>
                                    <p:anim calcmode="lin" valueType="num">
                                      <p:cBhvr>
                                        <p:cTn id="121" dur="3000" fill="hold"/>
                                        <p:tgtEl>
                                          <p:spTgt spid="22"/>
                                        </p:tgtEl>
                                        <p:attrNameLst>
                                          <p:attrName>ppt_x</p:attrName>
                                        </p:attrNameLst>
                                      </p:cBhvr>
                                      <p:tavLst>
                                        <p:tav tm="0">
                                          <p:val>
                                            <p:strVal val="#ppt_x"/>
                                          </p:val>
                                        </p:tav>
                                        <p:tav tm="100000">
                                          <p:val>
                                            <p:strVal val="#ppt_x"/>
                                          </p:val>
                                        </p:tav>
                                      </p:tavLst>
                                    </p:anim>
                                    <p:anim calcmode="lin" valueType="num">
                                      <p:cBhvr>
                                        <p:cTn id="122" dur="3000" fill="hold"/>
                                        <p:tgtEl>
                                          <p:spTgt spid="22"/>
                                        </p:tgtEl>
                                        <p:attrNameLst>
                                          <p:attrName>ppt_y</p:attrName>
                                        </p:attrNameLst>
                                      </p:cBhvr>
                                      <p:tavLst>
                                        <p:tav tm="0">
                                          <p:val>
                                            <p:strVal val="#ppt_y-#ppt_h/2"/>
                                          </p:val>
                                        </p:tav>
                                        <p:tav tm="100000">
                                          <p:val>
                                            <p:strVal val="#ppt_y"/>
                                          </p:val>
                                        </p:tav>
                                      </p:tavLst>
                                    </p:anim>
                                    <p:anim calcmode="lin" valueType="num">
                                      <p:cBhvr>
                                        <p:cTn id="123" dur="3000" fill="hold"/>
                                        <p:tgtEl>
                                          <p:spTgt spid="22"/>
                                        </p:tgtEl>
                                        <p:attrNameLst>
                                          <p:attrName>ppt_w</p:attrName>
                                        </p:attrNameLst>
                                      </p:cBhvr>
                                      <p:tavLst>
                                        <p:tav tm="0">
                                          <p:val>
                                            <p:strVal val="#ppt_w"/>
                                          </p:val>
                                        </p:tav>
                                        <p:tav tm="100000">
                                          <p:val>
                                            <p:strVal val="#ppt_w"/>
                                          </p:val>
                                        </p:tav>
                                      </p:tavLst>
                                    </p:anim>
                                    <p:anim calcmode="lin" valueType="num">
                                      <p:cBhvr>
                                        <p:cTn id="124" dur="3000" fill="hold"/>
                                        <p:tgtEl>
                                          <p:spTgt spid="22"/>
                                        </p:tgtEl>
                                        <p:attrNameLst>
                                          <p:attrName>ppt_h</p:attrName>
                                        </p:attrNameLst>
                                      </p:cBhvr>
                                      <p:tavLst>
                                        <p:tav tm="0">
                                          <p:val>
                                            <p:fltVal val="0"/>
                                          </p:val>
                                        </p:tav>
                                        <p:tav tm="100000">
                                          <p:val>
                                            <p:strVal val="#ppt_h"/>
                                          </p:val>
                                        </p:tav>
                                      </p:tavLst>
                                    </p:anim>
                                  </p:childTnLst>
                                </p:cTn>
                              </p:par>
                              <p:par>
                                <p:cTn id="125" presetID="9" presetClass="emph" presetSubtype="0" grpId="0" nodeType="withEffect">
                                  <p:stCondLst>
                                    <p:cond delay="0"/>
                                  </p:stCondLst>
                                  <p:childTnLst>
                                    <p:set>
                                      <p:cBhvr rctx="PPT">
                                        <p:cTn id="126" dur="indefinite"/>
                                        <p:tgtEl>
                                          <p:spTgt spid="30"/>
                                        </p:tgtEl>
                                        <p:attrNameLst>
                                          <p:attrName>style.opacity</p:attrName>
                                        </p:attrNameLst>
                                      </p:cBhvr>
                                      <p:to>
                                        <p:strVal val="0"/>
                                      </p:to>
                                    </p:set>
                                    <p:animEffect filter="image" prLst="opacity: 0">
                                      <p:cBhvr rctx="IE">
                                        <p:cTn id="127" dur="indefinite"/>
                                        <p:tgtEl>
                                          <p:spTgt spid="30"/>
                                        </p:tgtEl>
                                      </p:cBhvr>
                                    </p:animEffect>
                                  </p:childTnLst>
                                </p:cTn>
                              </p:par>
                              <p:par>
                                <p:cTn id="128" presetID="6" presetClass="emph" presetSubtype="0" fill="hold" grpId="1" nodeType="withEffect">
                                  <p:stCondLst>
                                    <p:cond delay="0"/>
                                  </p:stCondLst>
                                  <p:childTnLst>
                                    <p:animScale>
                                      <p:cBhvr>
                                        <p:cTn id="129" dur="3000" fill="hold"/>
                                        <p:tgtEl>
                                          <p:spTgt spid="2"/>
                                        </p:tgtEl>
                                      </p:cBhvr>
                                      <p:by x="400000" y="100000"/>
                                    </p:animScale>
                                  </p:childTnLst>
                                </p:cTn>
                              </p:par>
                              <p:par>
                                <p:cTn id="130" presetID="2" presetClass="exit" presetSubtype="6" fill="hold" grpId="2" nodeType="withEffect">
                                  <p:stCondLst>
                                    <p:cond delay="0"/>
                                  </p:stCondLst>
                                  <p:childTnLst>
                                    <p:anim calcmode="lin" valueType="num">
                                      <p:cBhvr additive="base">
                                        <p:cTn id="131" dur="3000"/>
                                        <p:tgtEl>
                                          <p:spTgt spid="2"/>
                                        </p:tgtEl>
                                        <p:attrNameLst>
                                          <p:attrName>ppt_x</p:attrName>
                                        </p:attrNameLst>
                                      </p:cBhvr>
                                      <p:tavLst>
                                        <p:tav tm="0">
                                          <p:val>
                                            <p:strVal val="ppt_x"/>
                                          </p:val>
                                        </p:tav>
                                        <p:tav tm="100000">
                                          <p:val>
                                            <p:strVal val="1+ppt_w/2"/>
                                          </p:val>
                                        </p:tav>
                                      </p:tavLst>
                                    </p:anim>
                                    <p:anim calcmode="lin" valueType="num">
                                      <p:cBhvr additive="base">
                                        <p:cTn id="132" dur="3000"/>
                                        <p:tgtEl>
                                          <p:spTgt spid="2"/>
                                        </p:tgtEl>
                                        <p:attrNameLst>
                                          <p:attrName>ppt_y</p:attrName>
                                        </p:attrNameLst>
                                      </p:cBhvr>
                                      <p:tavLst>
                                        <p:tav tm="0">
                                          <p:val>
                                            <p:strVal val="ppt_y"/>
                                          </p:val>
                                        </p:tav>
                                        <p:tav tm="100000">
                                          <p:val>
                                            <p:strVal val="1+ppt_h/2"/>
                                          </p:val>
                                        </p:tav>
                                      </p:tavLst>
                                    </p:anim>
                                    <p:set>
                                      <p:cBhvr>
                                        <p:cTn id="133" dur="1" fill="hold">
                                          <p:stCondLst>
                                            <p:cond delay="2999"/>
                                          </p:stCondLst>
                                        </p:cTn>
                                        <p:tgtEl>
                                          <p:spTgt spid="2"/>
                                        </p:tgtEl>
                                        <p:attrNameLst>
                                          <p:attrName>style.visibility</p:attrName>
                                        </p:attrNameLst>
                                      </p:cBhvr>
                                      <p:to>
                                        <p:strVal val="hidden"/>
                                      </p:to>
                                    </p:set>
                                  </p:childTnLst>
                                </p:cTn>
                              </p:par>
                              <p:par>
                                <p:cTn id="134" presetID="6" presetClass="emph" presetSubtype="0" fill="hold" grpId="1" nodeType="withEffect">
                                  <p:stCondLst>
                                    <p:cond delay="0"/>
                                  </p:stCondLst>
                                  <p:childTnLst>
                                    <p:animScale>
                                      <p:cBhvr>
                                        <p:cTn id="135" dur="3000" fill="hold"/>
                                        <p:tgtEl>
                                          <p:spTgt spid="3"/>
                                        </p:tgtEl>
                                      </p:cBhvr>
                                      <p:by x="400000" y="100000"/>
                                    </p:animScale>
                                  </p:childTnLst>
                                </p:cTn>
                              </p:par>
                              <p:par>
                                <p:cTn id="136" presetID="2" presetClass="exit" presetSubtype="12" fill="hold" grpId="2" nodeType="withEffect">
                                  <p:stCondLst>
                                    <p:cond delay="0"/>
                                  </p:stCondLst>
                                  <p:childTnLst>
                                    <p:anim calcmode="lin" valueType="num">
                                      <p:cBhvr additive="base">
                                        <p:cTn id="137" dur="3000"/>
                                        <p:tgtEl>
                                          <p:spTgt spid="3"/>
                                        </p:tgtEl>
                                        <p:attrNameLst>
                                          <p:attrName>ppt_x</p:attrName>
                                        </p:attrNameLst>
                                      </p:cBhvr>
                                      <p:tavLst>
                                        <p:tav tm="0">
                                          <p:val>
                                            <p:strVal val="ppt_x"/>
                                          </p:val>
                                        </p:tav>
                                        <p:tav tm="100000">
                                          <p:val>
                                            <p:strVal val="0-ppt_w/2"/>
                                          </p:val>
                                        </p:tav>
                                      </p:tavLst>
                                    </p:anim>
                                    <p:anim calcmode="lin" valueType="num">
                                      <p:cBhvr additive="base">
                                        <p:cTn id="138" dur="3000"/>
                                        <p:tgtEl>
                                          <p:spTgt spid="3"/>
                                        </p:tgtEl>
                                        <p:attrNameLst>
                                          <p:attrName>ppt_y</p:attrName>
                                        </p:attrNameLst>
                                      </p:cBhvr>
                                      <p:tavLst>
                                        <p:tav tm="0">
                                          <p:val>
                                            <p:strVal val="ppt_y"/>
                                          </p:val>
                                        </p:tav>
                                        <p:tav tm="100000">
                                          <p:val>
                                            <p:strVal val="1+ppt_h/2"/>
                                          </p:val>
                                        </p:tav>
                                      </p:tavLst>
                                    </p:anim>
                                    <p:set>
                                      <p:cBhvr>
                                        <p:cTn id="139" dur="1" fill="hold">
                                          <p:stCondLst>
                                            <p:cond delay="2999"/>
                                          </p:stCondLst>
                                        </p:cTn>
                                        <p:tgtEl>
                                          <p:spTgt spid="3"/>
                                        </p:tgtEl>
                                        <p:attrNameLst>
                                          <p:attrName>style.visibility</p:attrName>
                                        </p:attrNameLst>
                                      </p:cBhvr>
                                      <p:to>
                                        <p:strVal val="hidden"/>
                                      </p:to>
                                    </p:set>
                                  </p:childTnLst>
                                </p:cTn>
                              </p:par>
                              <p:par>
                                <p:cTn id="140" presetID="6" presetClass="emph" presetSubtype="0" fill="hold" grpId="1" nodeType="withEffect">
                                  <p:stCondLst>
                                    <p:cond delay="0"/>
                                  </p:stCondLst>
                                  <p:childTnLst>
                                    <p:animScale>
                                      <p:cBhvr>
                                        <p:cTn id="141" dur="3000" fill="hold"/>
                                        <p:tgtEl>
                                          <p:spTgt spid="4"/>
                                        </p:tgtEl>
                                      </p:cBhvr>
                                      <p:by x="400000" y="100000"/>
                                    </p:animScale>
                                  </p:childTnLst>
                                </p:cTn>
                              </p:par>
                              <p:par>
                                <p:cTn id="142" presetID="2" presetClass="exit" presetSubtype="3" fill="hold" grpId="2" nodeType="withEffect">
                                  <p:stCondLst>
                                    <p:cond delay="0"/>
                                  </p:stCondLst>
                                  <p:childTnLst>
                                    <p:anim calcmode="lin" valueType="num">
                                      <p:cBhvr additive="base">
                                        <p:cTn id="143" dur="3000"/>
                                        <p:tgtEl>
                                          <p:spTgt spid="4"/>
                                        </p:tgtEl>
                                        <p:attrNameLst>
                                          <p:attrName>ppt_x</p:attrName>
                                        </p:attrNameLst>
                                      </p:cBhvr>
                                      <p:tavLst>
                                        <p:tav tm="0">
                                          <p:val>
                                            <p:strVal val="ppt_x"/>
                                          </p:val>
                                        </p:tav>
                                        <p:tav tm="100000">
                                          <p:val>
                                            <p:strVal val="1+ppt_w/2"/>
                                          </p:val>
                                        </p:tav>
                                      </p:tavLst>
                                    </p:anim>
                                    <p:anim calcmode="lin" valueType="num">
                                      <p:cBhvr additive="base">
                                        <p:cTn id="144" dur="3000"/>
                                        <p:tgtEl>
                                          <p:spTgt spid="4"/>
                                        </p:tgtEl>
                                        <p:attrNameLst>
                                          <p:attrName>ppt_y</p:attrName>
                                        </p:attrNameLst>
                                      </p:cBhvr>
                                      <p:tavLst>
                                        <p:tav tm="0">
                                          <p:val>
                                            <p:strVal val="ppt_y"/>
                                          </p:val>
                                        </p:tav>
                                        <p:tav tm="100000">
                                          <p:val>
                                            <p:strVal val="0-ppt_h/2"/>
                                          </p:val>
                                        </p:tav>
                                      </p:tavLst>
                                    </p:anim>
                                    <p:set>
                                      <p:cBhvr>
                                        <p:cTn id="145" dur="1" fill="hold">
                                          <p:stCondLst>
                                            <p:cond delay="2999"/>
                                          </p:stCondLst>
                                        </p:cTn>
                                        <p:tgtEl>
                                          <p:spTgt spid="4"/>
                                        </p:tgtEl>
                                        <p:attrNameLst>
                                          <p:attrName>style.visibility</p:attrName>
                                        </p:attrNameLst>
                                      </p:cBhvr>
                                      <p:to>
                                        <p:strVal val="hidden"/>
                                      </p:to>
                                    </p:set>
                                  </p:childTnLst>
                                </p:cTn>
                              </p:par>
                              <p:par>
                                <p:cTn id="146" presetID="6" presetClass="emph" presetSubtype="0" fill="hold" grpId="1" nodeType="withEffect">
                                  <p:stCondLst>
                                    <p:cond delay="0"/>
                                  </p:stCondLst>
                                  <p:childTnLst>
                                    <p:animScale>
                                      <p:cBhvr>
                                        <p:cTn id="147" dur="3000" fill="hold"/>
                                        <p:tgtEl>
                                          <p:spTgt spid="5"/>
                                        </p:tgtEl>
                                      </p:cBhvr>
                                      <p:by x="400000" y="100000"/>
                                    </p:animScale>
                                  </p:childTnLst>
                                </p:cTn>
                              </p:par>
                              <p:par>
                                <p:cTn id="148" presetID="2" presetClass="exit" presetSubtype="9" fill="hold" grpId="2" nodeType="withEffect">
                                  <p:stCondLst>
                                    <p:cond delay="0"/>
                                  </p:stCondLst>
                                  <p:childTnLst>
                                    <p:anim calcmode="lin" valueType="num">
                                      <p:cBhvr additive="base">
                                        <p:cTn id="149" dur="3000"/>
                                        <p:tgtEl>
                                          <p:spTgt spid="5"/>
                                        </p:tgtEl>
                                        <p:attrNameLst>
                                          <p:attrName>ppt_x</p:attrName>
                                        </p:attrNameLst>
                                      </p:cBhvr>
                                      <p:tavLst>
                                        <p:tav tm="0">
                                          <p:val>
                                            <p:strVal val="ppt_x"/>
                                          </p:val>
                                        </p:tav>
                                        <p:tav tm="100000">
                                          <p:val>
                                            <p:strVal val="0-ppt_w/2"/>
                                          </p:val>
                                        </p:tav>
                                      </p:tavLst>
                                    </p:anim>
                                    <p:anim calcmode="lin" valueType="num">
                                      <p:cBhvr additive="base">
                                        <p:cTn id="150" dur="3000"/>
                                        <p:tgtEl>
                                          <p:spTgt spid="5"/>
                                        </p:tgtEl>
                                        <p:attrNameLst>
                                          <p:attrName>ppt_y</p:attrName>
                                        </p:attrNameLst>
                                      </p:cBhvr>
                                      <p:tavLst>
                                        <p:tav tm="0">
                                          <p:val>
                                            <p:strVal val="ppt_y"/>
                                          </p:val>
                                        </p:tav>
                                        <p:tav tm="100000">
                                          <p:val>
                                            <p:strVal val="0-ppt_h/2"/>
                                          </p:val>
                                        </p:tav>
                                      </p:tavLst>
                                    </p:anim>
                                    <p:set>
                                      <p:cBhvr>
                                        <p:cTn id="151" dur="1" fill="hold">
                                          <p:stCondLst>
                                            <p:cond delay="2999"/>
                                          </p:stCondLst>
                                        </p:cTn>
                                        <p:tgtEl>
                                          <p:spTgt spid="5"/>
                                        </p:tgtEl>
                                        <p:attrNameLst>
                                          <p:attrName>style.visibility</p:attrName>
                                        </p:attrNameLst>
                                      </p:cBhvr>
                                      <p:to>
                                        <p:strVal val="hidden"/>
                                      </p:to>
                                    </p:set>
                                  </p:childTnLst>
                                </p:cTn>
                              </p:par>
                              <p:par>
                                <p:cTn id="152" presetID="6" presetClass="emph" presetSubtype="0" fill="hold" grpId="1" nodeType="withEffect">
                                  <p:stCondLst>
                                    <p:cond delay="0"/>
                                  </p:stCondLst>
                                  <p:childTnLst>
                                    <p:animScale>
                                      <p:cBhvr>
                                        <p:cTn id="153" dur="3000" fill="hold"/>
                                        <p:tgtEl>
                                          <p:spTgt spid="6"/>
                                        </p:tgtEl>
                                      </p:cBhvr>
                                      <p:by x="400000" y="100000"/>
                                    </p:animScale>
                                  </p:childTnLst>
                                </p:cTn>
                              </p:par>
                              <p:par>
                                <p:cTn id="154" presetID="2" presetClass="exit" presetSubtype="12" fill="hold" grpId="2" nodeType="withEffect">
                                  <p:stCondLst>
                                    <p:cond delay="0"/>
                                  </p:stCondLst>
                                  <p:childTnLst>
                                    <p:anim calcmode="lin" valueType="num">
                                      <p:cBhvr additive="base">
                                        <p:cTn id="155" dur="3000"/>
                                        <p:tgtEl>
                                          <p:spTgt spid="6"/>
                                        </p:tgtEl>
                                        <p:attrNameLst>
                                          <p:attrName>ppt_x</p:attrName>
                                        </p:attrNameLst>
                                      </p:cBhvr>
                                      <p:tavLst>
                                        <p:tav tm="0">
                                          <p:val>
                                            <p:strVal val="ppt_x"/>
                                          </p:val>
                                        </p:tav>
                                        <p:tav tm="100000">
                                          <p:val>
                                            <p:strVal val="0-ppt_w/2"/>
                                          </p:val>
                                        </p:tav>
                                      </p:tavLst>
                                    </p:anim>
                                    <p:anim calcmode="lin" valueType="num">
                                      <p:cBhvr additive="base">
                                        <p:cTn id="156" dur="3000"/>
                                        <p:tgtEl>
                                          <p:spTgt spid="6"/>
                                        </p:tgtEl>
                                        <p:attrNameLst>
                                          <p:attrName>ppt_y</p:attrName>
                                        </p:attrNameLst>
                                      </p:cBhvr>
                                      <p:tavLst>
                                        <p:tav tm="0">
                                          <p:val>
                                            <p:strVal val="ppt_y"/>
                                          </p:val>
                                        </p:tav>
                                        <p:tav tm="100000">
                                          <p:val>
                                            <p:strVal val="1+ppt_h/2"/>
                                          </p:val>
                                        </p:tav>
                                      </p:tavLst>
                                    </p:anim>
                                    <p:set>
                                      <p:cBhvr>
                                        <p:cTn id="157" dur="1" fill="hold">
                                          <p:stCondLst>
                                            <p:cond delay="2999"/>
                                          </p:stCondLst>
                                        </p:cTn>
                                        <p:tgtEl>
                                          <p:spTgt spid="6"/>
                                        </p:tgtEl>
                                        <p:attrNameLst>
                                          <p:attrName>style.visibility</p:attrName>
                                        </p:attrNameLst>
                                      </p:cBhvr>
                                      <p:to>
                                        <p:strVal val="hidden"/>
                                      </p:to>
                                    </p:set>
                                  </p:childTnLst>
                                </p:cTn>
                              </p:par>
                              <p:par>
                                <p:cTn id="158" presetID="6" presetClass="emph" presetSubtype="0" fill="hold" grpId="1" nodeType="withEffect">
                                  <p:stCondLst>
                                    <p:cond delay="0"/>
                                  </p:stCondLst>
                                  <p:childTnLst>
                                    <p:animScale>
                                      <p:cBhvr>
                                        <p:cTn id="159" dur="3000" fill="hold"/>
                                        <p:tgtEl>
                                          <p:spTgt spid="7"/>
                                        </p:tgtEl>
                                      </p:cBhvr>
                                      <p:by x="400000" y="100000"/>
                                    </p:animScale>
                                  </p:childTnLst>
                                </p:cTn>
                              </p:par>
                              <p:par>
                                <p:cTn id="160" presetID="2" presetClass="exit" presetSubtype="12" fill="hold" grpId="2"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0-ppt_w/2"/>
                                          </p:val>
                                        </p:tav>
                                      </p:tavLst>
                                    </p:anim>
                                    <p:anim calcmode="lin" valueType="num">
                                      <p:cBhvr additive="base">
                                        <p:cTn id="162" dur="3000"/>
                                        <p:tgtEl>
                                          <p:spTgt spid="7"/>
                                        </p:tgtEl>
                                        <p:attrNameLst>
                                          <p:attrName>ppt_y</p:attrName>
                                        </p:attrNameLst>
                                      </p:cBhvr>
                                      <p:tavLst>
                                        <p:tav tm="0">
                                          <p:val>
                                            <p:strVal val="ppt_y"/>
                                          </p:val>
                                        </p:tav>
                                        <p:tav tm="100000">
                                          <p:val>
                                            <p:strVal val="1+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6" presetClass="emph" presetSubtype="0" fill="hold" grpId="1" nodeType="withEffect">
                                  <p:stCondLst>
                                    <p:cond delay="0"/>
                                  </p:stCondLst>
                                  <p:childTnLst>
                                    <p:animScale>
                                      <p:cBhvr>
                                        <p:cTn id="165" dur="3000" fill="hold"/>
                                        <p:tgtEl>
                                          <p:spTgt spid="8"/>
                                        </p:tgtEl>
                                      </p:cBhvr>
                                      <p:by x="400000" y="100000"/>
                                    </p:animScale>
                                  </p:childTnLst>
                                </p:cTn>
                              </p:par>
                              <p:par>
                                <p:cTn id="166" presetID="2" presetClass="exit" presetSubtype="12" fill="hold" grpId="2" nodeType="withEffect">
                                  <p:stCondLst>
                                    <p:cond delay="0"/>
                                  </p:stCondLst>
                                  <p:childTnLst>
                                    <p:anim calcmode="lin" valueType="num">
                                      <p:cBhvr additive="base">
                                        <p:cTn id="167" dur="3000"/>
                                        <p:tgtEl>
                                          <p:spTgt spid="8"/>
                                        </p:tgtEl>
                                        <p:attrNameLst>
                                          <p:attrName>ppt_x</p:attrName>
                                        </p:attrNameLst>
                                      </p:cBhvr>
                                      <p:tavLst>
                                        <p:tav tm="0">
                                          <p:val>
                                            <p:strVal val="ppt_x"/>
                                          </p:val>
                                        </p:tav>
                                        <p:tav tm="100000">
                                          <p:val>
                                            <p:strVal val="0-ppt_w/2"/>
                                          </p:val>
                                        </p:tav>
                                      </p:tavLst>
                                    </p:anim>
                                    <p:anim calcmode="lin" valueType="num">
                                      <p:cBhvr additive="base">
                                        <p:cTn id="168" dur="3000"/>
                                        <p:tgtEl>
                                          <p:spTgt spid="8"/>
                                        </p:tgtEl>
                                        <p:attrNameLst>
                                          <p:attrName>ppt_y</p:attrName>
                                        </p:attrNameLst>
                                      </p:cBhvr>
                                      <p:tavLst>
                                        <p:tav tm="0">
                                          <p:val>
                                            <p:strVal val="ppt_y"/>
                                          </p:val>
                                        </p:tav>
                                        <p:tav tm="100000">
                                          <p:val>
                                            <p:strVal val="1+ppt_h/2"/>
                                          </p:val>
                                        </p:tav>
                                      </p:tavLst>
                                    </p:anim>
                                    <p:set>
                                      <p:cBhvr>
                                        <p:cTn id="169" dur="1" fill="hold">
                                          <p:stCondLst>
                                            <p:cond delay="2999"/>
                                          </p:stCondLst>
                                        </p:cTn>
                                        <p:tgtEl>
                                          <p:spTgt spid="8"/>
                                        </p:tgtEl>
                                        <p:attrNameLst>
                                          <p:attrName>style.visibility</p:attrName>
                                        </p:attrNameLst>
                                      </p:cBhvr>
                                      <p:to>
                                        <p:strVal val="hidden"/>
                                      </p:to>
                                    </p:set>
                                  </p:childTnLst>
                                </p:cTn>
                              </p:par>
                              <p:par>
                                <p:cTn id="170" presetID="6" presetClass="emph" presetSubtype="0" fill="hold" grpId="1" nodeType="withEffect">
                                  <p:stCondLst>
                                    <p:cond delay="0"/>
                                  </p:stCondLst>
                                  <p:childTnLst>
                                    <p:animScale>
                                      <p:cBhvr>
                                        <p:cTn id="171" dur="3000" fill="hold"/>
                                        <p:tgtEl>
                                          <p:spTgt spid="9"/>
                                        </p:tgtEl>
                                      </p:cBhvr>
                                      <p:by x="400000" y="100000"/>
                                    </p:animScale>
                                  </p:childTnLst>
                                </p:cTn>
                              </p:par>
                              <p:par>
                                <p:cTn id="172" presetID="2" presetClass="exit" presetSubtype="9" fill="hold" grpId="2" nodeType="withEffect">
                                  <p:stCondLst>
                                    <p:cond delay="0"/>
                                  </p:stCondLst>
                                  <p:childTnLst>
                                    <p:anim calcmode="lin" valueType="num">
                                      <p:cBhvr additive="base">
                                        <p:cTn id="173" dur="3000"/>
                                        <p:tgtEl>
                                          <p:spTgt spid="9"/>
                                        </p:tgtEl>
                                        <p:attrNameLst>
                                          <p:attrName>ppt_x</p:attrName>
                                        </p:attrNameLst>
                                      </p:cBhvr>
                                      <p:tavLst>
                                        <p:tav tm="0">
                                          <p:val>
                                            <p:strVal val="ppt_x"/>
                                          </p:val>
                                        </p:tav>
                                        <p:tav tm="100000">
                                          <p:val>
                                            <p:strVal val="0-ppt_w/2"/>
                                          </p:val>
                                        </p:tav>
                                      </p:tavLst>
                                    </p:anim>
                                    <p:anim calcmode="lin" valueType="num">
                                      <p:cBhvr additive="base">
                                        <p:cTn id="174" dur="3000"/>
                                        <p:tgtEl>
                                          <p:spTgt spid="9"/>
                                        </p:tgtEl>
                                        <p:attrNameLst>
                                          <p:attrName>ppt_y</p:attrName>
                                        </p:attrNameLst>
                                      </p:cBhvr>
                                      <p:tavLst>
                                        <p:tav tm="0">
                                          <p:val>
                                            <p:strVal val="ppt_y"/>
                                          </p:val>
                                        </p:tav>
                                        <p:tav tm="100000">
                                          <p:val>
                                            <p:strVal val="0-ppt_h/2"/>
                                          </p:val>
                                        </p:tav>
                                      </p:tavLst>
                                    </p:anim>
                                    <p:set>
                                      <p:cBhvr>
                                        <p:cTn id="175" dur="1" fill="hold">
                                          <p:stCondLst>
                                            <p:cond delay="2999"/>
                                          </p:stCondLst>
                                        </p:cTn>
                                        <p:tgtEl>
                                          <p:spTgt spid="9"/>
                                        </p:tgtEl>
                                        <p:attrNameLst>
                                          <p:attrName>style.visibility</p:attrName>
                                        </p:attrNameLst>
                                      </p:cBhvr>
                                      <p:to>
                                        <p:strVal val="hidden"/>
                                      </p:to>
                                    </p:set>
                                  </p:childTnLst>
                                </p:cTn>
                              </p:par>
                              <p:par>
                                <p:cTn id="176" presetID="6" presetClass="emph" presetSubtype="0" fill="hold" grpId="1" nodeType="withEffect">
                                  <p:stCondLst>
                                    <p:cond delay="0"/>
                                  </p:stCondLst>
                                  <p:childTnLst>
                                    <p:animScale>
                                      <p:cBhvr>
                                        <p:cTn id="177" dur="3000" fill="hold"/>
                                        <p:tgtEl>
                                          <p:spTgt spid="10"/>
                                        </p:tgtEl>
                                      </p:cBhvr>
                                      <p:by x="400000" y="100000"/>
                                    </p:animScale>
                                  </p:childTnLst>
                                </p:cTn>
                              </p:par>
                              <p:par>
                                <p:cTn id="178" presetID="2" presetClass="exit" presetSubtype="9" fill="hold" grpId="2" nodeType="withEffect">
                                  <p:stCondLst>
                                    <p:cond delay="0"/>
                                  </p:stCondLst>
                                  <p:childTnLst>
                                    <p:anim calcmode="lin" valueType="num">
                                      <p:cBhvr additive="base">
                                        <p:cTn id="179" dur="3000"/>
                                        <p:tgtEl>
                                          <p:spTgt spid="10"/>
                                        </p:tgtEl>
                                        <p:attrNameLst>
                                          <p:attrName>ppt_x</p:attrName>
                                        </p:attrNameLst>
                                      </p:cBhvr>
                                      <p:tavLst>
                                        <p:tav tm="0">
                                          <p:val>
                                            <p:strVal val="ppt_x"/>
                                          </p:val>
                                        </p:tav>
                                        <p:tav tm="100000">
                                          <p:val>
                                            <p:strVal val="0-ppt_w/2"/>
                                          </p:val>
                                        </p:tav>
                                      </p:tavLst>
                                    </p:anim>
                                    <p:anim calcmode="lin" valueType="num">
                                      <p:cBhvr additive="base">
                                        <p:cTn id="180" dur="3000"/>
                                        <p:tgtEl>
                                          <p:spTgt spid="10"/>
                                        </p:tgtEl>
                                        <p:attrNameLst>
                                          <p:attrName>ppt_y</p:attrName>
                                        </p:attrNameLst>
                                      </p:cBhvr>
                                      <p:tavLst>
                                        <p:tav tm="0">
                                          <p:val>
                                            <p:strVal val="ppt_y"/>
                                          </p:val>
                                        </p:tav>
                                        <p:tav tm="100000">
                                          <p:val>
                                            <p:strVal val="0-ppt_h/2"/>
                                          </p:val>
                                        </p:tav>
                                      </p:tavLst>
                                    </p:anim>
                                    <p:set>
                                      <p:cBhvr>
                                        <p:cTn id="181" dur="1" fill="hold">
                                          <p:stCondLst>
                                            <p:cond delay="2999"/>
                                          </p:stCondLst>
                                        </p:cTn>
                                        <p:tgtEl>
                                          <p:spTgt spid="10"/>
                                        </p:tgtEl>
                                        <p:attrNameLst>
                                          <p:attrName>style.visibility</p:attrName>
                                        </p:attrNameLst>
                                      </p:cBhvr>
                                      <p:to>
                                        <p:strVal val="hidden"/>
                                      </p:to>
                                    </p:set>
                                  </p:childTnLst>
                                </p:cTn>
                              </p:par>
                              <p:par>
                                <p:cTn id="182" presetID="6" presetClass="emph" presetSubtype="0" fill="hold" grpId="1" nodeType="withEffect">
                                  <p:stCondLst>
                                    <p:cond delay="0"/>
                                  </p:stCondLst>
                                  <p:childTnLst>
                                    <p:animScale>
                                      <p:cBhvr>
                                        <p:cTn id="183" dur="3000" fill="hold"/>
                                        <p:tgtEl>
                                          <p:spTgt spid="11"/>
                                        </p:tgtEl>
                                      </p:cBhvr>
                                      <p:by x="400000" y="100000"/>
                                    </p:animScale>
                                  </p:childTnLst>
                                </p:cTn>
                              </p:par>
                              <p:par>
                                <p:cTn id="184" presetID="2" presetClass="exit" presetSubtype="9" fill="hold" grpId="2" nodeType="withEffect">
                                  <p:stCondLst>
                                    <p:cond delay="0"/>
                                  </p:stCondLst>
                                  <p:childTnLst>
                                    <p:anim calcmode="lin" valueType="num">
                                      <p:cBhvr additive="base">
                                        <p:cTn id="185" dur="3000"/>
                                        <p:tgtEl>
                                          <p:spTgt spid="11"/>
                                        </p:tgtEl>
                                        <p:attrNameLst>
                                          <p:attrName>ppt_x</p:attrName>
                                        </p:attrNameLst>
                                      </p:cBhvr>
                                      <p:tavLst>
                                        <p:tav tm="0">
                                          <p:val>
                                            <p:strVal val="ppt_x"/>
                                          </p:val>
                                        </p:tav>
                                        <p:tav tm="100000">
                                          <p:val>
                                            <p:strVal val="0-ppt_w/2"/>
                                          </p:val>
                                        </p:tav>
                                      </p:tavLst>
                                    </p:anim>
                                    <p:anim calcmode="lin" valueType="num">
                                      <p:cBhvr additive="base">
                                        <p:cTn id="186" dur="3000"/>
                                        <p:tgtEl>
                                          <p:spTgt spid="11"/>
                                        </p:tgtEl>
                                        <p:attrNameLst>
                                          <p:attrName>ppt_y</p:attrName>
                                        </p:attrNameLst>
                                      </p:cBhvr>
                                      <p:tavLst>
                                        <p:tav tm="0">
                                          <p:val>
                                            <p:strVal val="ppt_y"/>
                                          </p:val>
                                        </p:tav>
                                        <p:tav tm="100000">
                                          <p:val>
                                            <p:strVal val="0-ppt_h/2"/>
                                          </p:val>
                                        </p:tav>
                                      </p:tavLst>
                                    </p:anim>
                                    <p:set>
                                      <p:cBhvr>
                                        <p:cTn id="187" dur="1" fill="hold">
                                          <p:stCondLst>
                                            <p:cond delay="2999"/>
                                          </p:stCondLst>
                                        </p:cTn>
                                        <p:tgtEl>
                                          <p:spTgt spid="11"/>
                                        </p:tgtEl>
                                        <p:attrNameLst>
                                          <p:attrName>style.visibility</p:attrName>
                                        </p:attrNameLst>
                                      </p:cBhvr>
                                      <p:to>
                                        <p:strVal val="hidden"/>
                                      </p:to>
                                    </p:set>
                                  </p:childTnLst>
                                </p:cTn>
                              </p:par>
                              <p:par>
                                <p:cTn id="188" presetID="6" presetClass="emph" presetSubtype="0" fill="hold" grpId="1" nodeType="withEffect">
                                  <p:stCondLst>
                                    <p:cond delay="0"/>
                                  </p:stCondLst>
                                  <p:childTnLst>
                                    <p:animScale>
                                      <p:cBhvr>
                                        <p:cTn id="189" dur="3000" fill="hold"/>
                                        <p:tgtEl>
                                          <p:spTgt spid="12"/>
                                        </p:tgtEl>
                                      </p:cBhvr>
                                      <p:by x="400000" y="100000"/>
                                    </p:animScale>
                                  </p:childTnLst>
                                </p:cTn>
                              </p:par>
                              <p:par>
                                <p:cTn id="190" presetID="2" presetClass="exit" presetSubtype="3" fill="hold" grpId="2" nodeType="withEffect">
                                  <p:stCondLst>
                                    <p:cond delay="0"/>
                                  </p:stCondLst>
                                  <p:childTnLst>
                                    <p:anim calcmode="lin" valueType="num">
                                      <p:cBhvr additive="base">
                                        <p:cTn id="191" dur="3000"/>
                                        <p:tgtEl>
                                          <p:spTgt spid="12"/>
                                        </p:tgtEl>
                                        <p:attrNameLst>
                                          <p:attrName>ppt_x</p:attrName>
                                        </p:attrNameLst>
                                      </p:cBhvr>
                                      <p:tavLst>
                                        <p:tav tm="0">
                                          <p:val>
                                            <p:strVal val="ppt_x"/>
                                          </p:val>
                                        </p:tav>
                                        <p:tav tm="100000">
                                          <p:val>
                                            <p:strVal val="1+ppt_w/2"/>
                                          </p:val>
                                        </p:tav>
                                      </p:tavLst>
                                    </p:anim>
                                    <p:anim calcmode="lin" valueType="num">
                                      <p:cBhvr additive="base">
                                        <p:cTn id="192" dur="3000"/>
                                        <p:tgtEl>
                                          <p:spTgt spid="12"/>
                                        </p:tgtEl>
                                        <p:attrNameLst>
                                          <p:attrName>ppt_y</p:attrName>
                                        </p:attrNameLst>
                                      </p:cBhvr>
                                      <p:tavLst>
                                        <p:tav tm="0">
                                          <p:val>
                                            <p:strVal val="ppt_y"/>
                                          </p:val>
                                        </p:tav>
                                        <p:tav tm="100000">
                                          <p:val>
                                            <p:strVal val="0-ppt_h/2"/>
                                          </p:val>
                                        </p:tav>
                                      </p:tavLst>
                                    </p:anim>
                                    <p:set>
                                      <p:cBhvr>
                                        <p:cTn id="193" dur="1" fill="hold">
                                          <p:stCondLst>
                                            <p:cond delay="2999"/>
                                          </p:stCondLst>
                                        </p:cTn>
                                        <p:tgtEl>
                                          <p:spTgt spid="12"/>
                                        </p:tgtEl>
                                        <p:attrNameLst>
                                          <p:attrName>style.visibility</p:attrName>
                                        </p:attrNameLst>
                                      </p:cBhvr>
                                      <p:to>
                                        <p:strVal val="hidden"/>
                                      </p:to>
                                    </p:set>
                                  </p:childTnLst>
                                </p:cTn>
                              </p:par>
                              <p:par>
                                <p:cTn id="194" presetID="6" presetClass="emph" presetSubtype="0" fill="hold" grpId="1" nodeType="withEffect">
                                  <p:stCondLst>
                                    <p:cond delay="0"/>
                                  </p:stCondLst>
                                  <p:childTnLst>
                                    <p:animScale>
                                      <p:cBhvr>
                                        <p:cTn id="195" dur="3000" fill="hold"/>
                                        <p:tgtEl>
                                          <p:spTgt spid="13"/>
                                        </p:tgtEl>
                                      </p:cBhvr>
                                      <p:by x="400000" y="100000"/>
                                    </p:animScale>
                                  </p:childTnLst>
                                </p:cTn>
                              </p:par>
                              <p:par>
                                <p:cTn id="196" presetID="2" presetClass="exit" presetSubtype="3" fill="hold" grpId="2" nodeType="withEffect">
                                  <p:stCondLst>
                                    <p:cond delay="0"/>
                                  </p:stCondLst>
                                  <p:childTnLst>
                                    <p:anim calcmode="lin" valueType="num">
                                      <p:cBhvr additive="base">
                                        <p:cTn id="197" dur="3000"/>
                                        <p:tgtEl>
                                          <p:spTgt spid="13"/>
                                        </p:tgtEl>
                                        <p:attrNameLst>
                                          <p:attrName>ppt_x</p:attrName>
                                        </p:attrNameLst>
                                      </p:cBhvr>
                                      <p:tavLst>
                                        <p:tav tm="0">
                                          <p:val>
                                            <p:strVal val="ppt_x"/>
                                          </p:val>
                                        </p:tav>
                                        <p:tav tm="100000">
                                          <p:val>
                                            <p:strVal val="1+ppt_w/2"/>
                                          </p:val>
                                        </p:tav>
                                      </p:tavLst>
                                    </p:anim>
                                    <p:anim calcmode="lin" valueType="num">
                                      <p:cBhvr additive="base">
                                        <p:cTn id="198" dur="3000"/>
                                        <p:tgtEl>
                                          <p:spTgt spid="13"/>
                                        </p:tgtEl>
                                        <p:attrNameLst>
                                          <p:attrName>ppt_y</p:attrName>
                                        </p:attrNameLst>
                                      </p:cBhvr>
                                      <p:tavLst>
                                        <p:tav tm="0">
                                          <p:val>
                                            <p:strVal val="ppt_y"/>
                                          </p:val>
                                        </p:tav>
                                        <p:tav tm="100000">
                                          <p:val>
                                            <p:strVal val="0-ppt_h/2"/>
                                          </p:val>
                                        </p:tav>
                                      </p:tavLst>
                                    </p:anim>
                                    <p:set>
                                      <p:cBhvr>
                                        <p:cTn id="199" dur="1" fill="hold">
                                          <p:stCondLst>
                                            <p:cond delay="2999"/>
                                          </p:stCondLst>
                                        </p:cTn>
                                        <p:tgtEl>
                                          <p:spTgt spid="13"/>
                                        </p:tgtEl>
                                        <p:attrNameLst>
                                          <p:attrName>style.visibility</p:attrName>
                                        </p:attrNameLst>
                                      </p:cBhvr>
                                      <p:to>
                                        <p:strVal val="hidden"/>
                                      </p:to>
                                    </p:set>
                                  </p:childTnLst>
                                </p:cTn>
                              </p:par>
                              <p:par>
                                <p:cTn id="200" presetID="6" presetClass="emph" presetSubtype="0" fill="hold" grpId="1" nodeType="withEffect">
                                  <p:stCondLst>
                                    <p:cond delay="0"/>
                                  </p:stCondLst>
                                  <p:childTnLst>
                                    <p:animScale>
                                      <p:cBhvr>
                                        <p:cTn id="201" dur="3000" fill="hold"/>
                                        <p:tgtEl>
                                          <p:spTgt spid="14"/>
                                        </p:tgtEl>
                                      </p:cBhvr>
                                      <p:by x="400000" y="100000"/>
                                    </p:animScale>
                                  </p:childTnLst>
                                </p:cTn>
                              </p:par>
                              <p:par>
                                <p:cTn id="202" presetID="2" presetClass="exit" presetSubtype="3" fill="hold" grpId="2" nodeType="withEffect">
                                  <p:stCondLst>
                                    <p:cond delay="0"/>
                                  </p:stCondLst>
                                  <p:childTnLst>
                                    <p:anim calcmode="lin" valueType="num">
                                      <p:cBhvr additive="base">
                                        <p:cTn id="203" dur="3000"/>
                                        <p:tgtEl>
                                          <p:spTgt spid="14"/>
                                        </p:tgtEl>
                                        <p:attrNameLst>
                                          <p:attrName>ppt_x</p:attrName>
                                        </p:attrNameLst>
                                      </p:cBhvr>
                                      <p:tavLst>
                                        <p:tav tm="0">
                                          <p:val>
                                            <p:strVal val="ppt_x"/>
                                          </p:val>
                                        </p:tav>
                                        <p:tav tm="100000">
                                          <p:val>
                                            <p:strVal val="1+ppt_w/2"/>
                                          </p:val>
                                        </p:tav>
                                      </p:tavLst>
                                    </p:anim>
                                    <p:anim calcmode="lin" valueType="num">
                                      <p:cBhvr additive="base">
                                        <p:cTn id="204" dur="3000"/>
                                        <p:tgtEl>
                                          <p:spTgt spid="14"/>
                                        </p:tgtEl>
                                        <p:attrNameLst>
                                          <p:attrName>ppt_y</p:attrName>
                                        </p:attrNameLst>
                                      </p:cBhvr>
                                      <p:tavLst>
                                        <p:tav tm="0">
                                          <p:val>
                                            <p:strVal val="ppt_y"/>
                                          </p:val>
                                        </p:tav>
                                        <p:tav tm="100000">
                                          <p:val>
                                            <p:strVal val="0-ppt_h/2"/>
                                          </p:val>
                                        </p:tav>
                                      </p:tavLst>
                                    </p:anim>
                                    <p:set>
                                      <p:cBhvr>
                                        <p:cTn id="205" dur="1" fill="hold">
                                          <p:stCondLst>
                                            <p:cond delay="2999"/>
                                          </p:stCondLst>
                                        </p:cTn>
                                        <p:tgtEl>
                                          <p:spTgt spid="14"/>
                                        </p:tgtEl>
                                        <p:attrNameLst>
                                          <p:attrName>style.visibility</p:attrName>
                                        </p:attrNameLst>
                                      </p:cBhvr>
                                      <p:to>
                                        <p:strVal val="hidden"/>
                                      </p:to>
                                    </p:set>
                                  </p:childTnLst>
                                </p:cTn>
                              </p:par>
                              <p:par>
                                <p:cTn id="206" presetID="6" presetClass="emph" presetSubtype="0" fill="hold" grpId="1" nodeType="withEffect">
                                  <p:stCondLst>
                                    <p:cond delay="0"/>
                                  </p:stCondLst>
                                  <p:childTnLst>
                                    <p:animScale>
                                      <p:cBhvr>
                                        <p:cTn id="207" dur="3000" fill="hold"/>
                                        <p:tgtEl>
                                          <p:spTgt spid="15"/>
                                        </p:tgtEl>
                                      </p:cBhvr>
                                      <p:by x="400000" y="100000"/>
                                    </p:animScale>
                                  </p:childTnLst>
                                </p:cTn>
                              </p:par>
                              <p:par>
                                <p:cTn id="208" presetID="2" presetClass="exit" presetSubtype="6" fill="hold" grpId="2" nodeType="withEffect">
                                  <p:stCondLst>
                                    <p:cond delay="0"/>
                                  </p:stCondLst>
                                  <p:childTnLst>
                                    <p:anim calcmode="lin" valueType="num">
                                      <p:cBhvr additive="base">
                                        <p:cTn id="209" dur="3000"/>
                                        <p:tgtEl>
                                          <p:spTgt spid="15"/>
                                        </p:tgtEl>
                                        <p:attrNameLst>
                                          <p:attrName>ppt_x</p:attrName>
                                        </p:attrNameLst>
                                      </p:cBhvr>
                                      <p:tavLst>
                                        <p:tav tm="0">
                                          <p:val>
                                            <p:strVal val="ppt_x"/>
                                          </p:val>
                                        </p:tav>
                                        <p:tav tm="100000">
                                          <p:val>
                                            <p:strVal val="1+ppt_w/2"/>
                                          </p:val>
                                        </p:tav>
                                      </p:tavLst>
                                    </p:anim>
                                    <p:anim calcmode="lin" valueType="num">
                                      <p:cBhvr additive="base">
                                        <p:cTn id="210" dur="3000"/>
                                        <p:tgtEl>
                                          <p:spTgt spid="15"/>
                                        </p:tgtEl>
                                        <p:attrNameLst>
                                          <p:attrName>ppt_y</p:attrName>
                                        </p:attrNameLst>
                                      </p:cBhvr>
                                      <p:tavLst>
                                        <p:tav tm="0">
                                          <p:val>
                                            <p:strVal val="ppt_y"/>
                                          </p:val>
                                        </p:tav>
                                        <p:tav tm="100000">
                                          <p:val>
                                            <p:strVal val="1+ppt_h/2"/>
                                          </p:val>
                                        </p:tav>
                                      </p:tavLst>
                                    </p:anim>
                                    <p:set>
                                      <p:cBhvr>
                                        <p:cTn id="211" dur="1" fill="hold">
                                          <p:stCondLst>
                                            <p:cond delay="2999"/>
                                          </p:stCondLst>
                                        </p:cTn>
                                        <p:tgtEl>
                                          <p:spTgt spid="15"/>
                                        </p:tgtEl>
                                        <p:attrNameLst>
                                          <p:attrName>style.visibility</p:attrName>
                                        </p:attrNameLst>
                                      </p:cBhvr>
                                      <p:to>
                                        <p:strVal val="hidden"/>
                                      </p:to>
                                    </p:set>
                                  </p:childTnLst>
                                </p:cTn>
                              </p:par>
                              <p:par>
                                <p:cTn id="212" presetID="6" presetClass="emph" presetSubtype="0" fill="hold" grpId="1" nodeType="withEffect">
                                  <p:stCondLst>
                                    <p:cond delay="0"/>
                                  </p:stCondLst>
                                  <p:childTnLst>
                                    <p:animScale>
                                      <p:cBhvr>
                                        <p:cTn id="213" dur="3000" fill="hold"/>
                                        <p:tgtEl>
                                          <p:spTgt spid="16"/>
                                        </p:tgtEl>
                                      </p:cBhvr>
                                      <p:by x="400000" y="100000"/>
                                    </p:animScale>
                                  </p:childTnLst>
                                </p:cTn>
                              </p:par>
                              <p:par>
                                <p:cTn id="214" presetID="2" presetClass="exit" presetSubtype="6" fill="hold" grpId="2" nodeType="withEffect">
                                  <p:stCondLst>
                                    <p:cond delay="0"/>
                                  </p:stCondLst>
                                  <p:childTnLst>
                                    <p:anim calcmode="lin" valueType="num">
                                      <p:cBhvr additive="base">
                                        <p:cTn id="215" dur="3000"/>
                                        <p:tgtEl>
                                          <p:spTgt spid="16"/>
                                        </p:tgtEl>
                                        <p:attrNameLst>
                                          <p:attrName>ppt_x</p:attrName>
                                        </p:attrNameLst>
                                      </p:cBhvr>
                                      <p:tavLst>
                                        <p:tav tm="0">
                                          <p:val>
                                            <p:strVal val="ppt_x"/>
                                          </p:val>
                                        </p:tav>
                                        <p:tav tm="100000">
                                          <p:val>
                                            <p:strVal val="1+ppt_w/2"/>
                                          </p:val>
                                        </p:tav>
                                      </p:tavLst>
                                    </p:anim>
                                    <p:anim calcmode="lin" valueType="num">
                                      <p:cBhvr additive="base">
                                        <p:cTn id="216" dur="3000"/>
                                        <p:tgtEl>
                                          <p:spTgt spid="16"/>
                                        </p:tgtEl>
                                        <p:attrNameLst>
                                          <p:attrName>ppt_y</p:attrName>
                                        </p:attrNameLst>
                                      </p:cBhvr>
                                      <p:tavLst>
                                        <p:tav tm="0">
                                          <p:val>
                                            <p:strVal val="ppt_y"/>
                                          </p:val>
                                        </p:tav>
                                        <p:tav tm="100000">
                                          <p:val>
                                            <p:strVal val="1+ppt_h/2"/>
                                          </p:val>
                                        </p:tav>
                                      </p:tavLst>
                                    </p:anim>
                                    <p:set>
                                      <p:cBhvr>
                                        <p:cTn id="217" dur="1" fill="hold">
                                          <p:stCondLst>
                                            <p:cond delay="2999"/>
                                          </p:stCondLst>
                                        </p:cTn>
                                        <p:tgtEl>
                                          <p:spTgt spid="16"/>
                                        </p:tgtEl>
                                        <p:attrNameLst>
                                          <p:attrName>style.visibility</p:attrName>
                                        </p:attrNameLst>
                                      </p:cBhvr>
                                      <p:to>
                                        <p:strVal val="hidden"/>
                                      </p:to>
                                    </p:set>
                                  </p:childTnLst>
                                </p:cTn>
                              </p:par>
                              <p:par>
                                <p:cTn id="218" presetID="6" presetClass="emph" presetSubtype="0" fill="hold" grpId="1" nodeType="withEffect">
                                  <p:stCondLst>
                                    <p:cond delay="0"/>
                                  </p:stCondLst>
                                  <p:childTnLst>
                                    <p:animScale>
                                      <p:cBhvr>
                                        <p:cTn id="219" dur="3000" fill="hold"/>
                                        <p:tgtEl>
                                          <p:spTgt spid="17"/>
                                        </p:tgtEl>
                                      </p:cBhvr>
                                      <p:by x="400000" y="100000"/>
                                    </p:animScale>
                                  </p:childTnLst>
                                </p:cTn>
                              </p:par>
                              <p:par>
                                <p:cTn id="220" presetID="2" presetClass="exit" presetSubtype="6" fill="hold" grpId="2" nodeType="withEffect">
                                  <p:stCondLst>
                                    <p:cond delay="0"/>
                                  </p:stCondLst>
                                  <p:childTnLst>
                                    <p:anim calcmode="lin" valueType="num">
                                      <p:cBhvr additive="base">
                                        <p:cTn id="221" dur="3000"/>
                                        <p:tgtEl>
                                          <p:spTgt spid="17"/>
                                        </p:tgtEl>
                                        <p:attrNameLst>
                                          <p:attrName>ppt_x</p:attrName>
                                        </p:attrNameLst>
                                      </p:cBhvr>
                                      <p:tavLst>
                                        <p:tav tm="0">
                                          <p:val>
                                            <p:strVal val="ppt_x"/>
                                          </p:val>
                                        </p:tav>
                                        <p:tav tm="100000">
                                          <p:val>
                                            <p:strVal val="1+ppt_w/2"/>
                                          </p:val>
                                        </p:tav>
                                      </p:tavLst>
                                    </p:anim>
                                    <p:anim calcmode="lin" valueType="num">
                                      <p:cBhvr additive="base">
                                        <p:cTn id="222" dur="3000"/>
                                        <p:tgtEl>
                                          <p:spTgt spid="17"/>
                                        </p:tgtEl>
                                        <p:attrNameLst>
                                          <p:attrName>ppt_y</p:attrName>
                                        </p:attrNameLst>
                                      </p:cBhvr>
                                      <p:tavLst>
                                        <p:tav tm="0">
                                          <p:val>
                                            <p:strVal val="ppt_y"/>
                                          </p:val>
                                        </p:tav>
                                        <p:tav tm="100000">
                                          <p:val>
                                            <p:strVal val="1+ppt_h/2"/>
                                          </p:val>
                                        </p:tav>
                                      </p:tavLst>
                                    </p:anim>
                                    <p:set>
                                      <p:cBhvr>
                                        <p:cTn id="223" dur="1" fill="hold">
                                          <p:stCondLst>
                                            <p:cond delay="2999"/>
                                          </p:stCondLst>
                                        </p:cTn>
                                        <p:tgtEl>
                                          <p:spTgt spid="17"/>
                                        </p:tgtEl>
                                        <p:attrNameLst>
                                          <p:attrName>style.visibility</p:attrName>
                                        </p:attrNameLst>
                                      </p:cBhvr>
                                      <p:to>
                                        <p:strVal val="hidden"/>
                                      </p:to>
                                    </p:set>
                                  </p:childTnLst>
                                </p:cTn>
                              </p:par>
                              <p:par>
                                <p:cTn id="224" presetID="6" presetClass="emph" presetSubtype="0" fill="hold" grpId="1" nodeType="withEffect">
                                  <p:stCondLst>
                                    <p:cond delay="0"/>
                                  </p:stCondLst>
                                  <p:childTnLst>
                                    <p:animScale>
                                      <p:cBhvr>
                                        <p:cTn id="225" dur="3000" fill="hold"/>
                                        <p:tgtEl>
                                          <p:spTgt spid="19"/>
                                        </p:tgtEl>
                                      </p:cBhvr>
                                      <p:by x="400000" y="100000"/>
                                    </p:animScale>
                                  </p:childTnLst>
                                </p:cTn>
                              </p:par>
                              <p:par>
                                <p:cTn id="226" presetID="2" presetClass="exit" presetSubtype="6" fill="hold" grpId="2" nodeType="withEffect">
                                  <p:stCondLst>
                                    <p:cond delay="0"/>
                                  </p:stCondLst>
                                  <p:childTnLst>
                                    <p:anim calcmode="lin" valueType="num">
                                      <p:cBhvr additive="base">
                                        <p:cTn id="227" dur="3000"/>
                                        <p:tgtEl>
                                          <p:spTgt spid="19"/>
                                        </p:tgtEl>
                                        <p:attrNameLst>
                                          <p:attrName>ppt_x</p:attrName>
                                        </p:attrNameLst>
                                      </p:cBhvr>
                                      <p:tavLst>
                                        <p:tav tm="0">
                                          <p:val>
                                            <p:strVal val="ppt_x"/>
                                          </p:val>
                                        </p:tav>
                                        <p:tav tm="100000">
                                          <p:val>
                                            <p:strVal val="1+ppt_w/2"/>
                                          </p:val>
                                        </p:tav>
                                      </p:tavLst>
                                    </p:anim>
                                    <p:anim calcmode="lin" valueType="num">
                                      <p:cBhvr additive="base">
                                        <p:cTn id="228" dur="3000"/>
                                        <p:tgtEl>
                                          <p:spTgt spid="19"/>
                                        </p:tgtEl>
                                        <p:attrNameLst>
                                          <p:attrName>ppt_y</p:attrName>
                                        </p:attrNameLst>
                                      </p:cBhvr>
                                      <p:tavLst>
                                        <p:tav tm="0">
                                          <p:val>
                                            <p:strVal val="ppt_y"/>
                                          </p:val>
                                        </p:tav>
                                        <p:tav tm="100000">
                                          <p:val>
                                            <p:strVal val="1+ppt_h/2"/>
                                          </p:val>
                                        </p:tav>
                                      </p:tavLst>
                                    </p:anim>
                                    <p:set>
                                      <p:cBhvr>
                                        <p:cTn id="229" dur="1" fill="hold">
                                          <p:stCondLst>
                                            <p:cond delay="2999"/>
                                          </p:stCondLst>
                                        </p:cTn>
                                        <p:tgtEl>
                                          <p:spTgt spid="19"/>
                                        </p:tgtEl>
                                        <p:attrNameLst>
                                          <p:attrName>style.visibility</p:attrName>
                                        </p:attrNameLst>
                                      </p:cBhvr>
                                      <p:to>
                                        <p:strVal val="hidden"/>
                                      </p:to>
                                    </p:set>
                                  </p:childTnLst>
                                </p:cTn>
                              </p:par>
                              <p:par>
                                <p:cTn id="230" presetID="6" presetClass="emph" presetSubtype="0" fill="hold" grpId="1" nodeType="withEffect">
                                  <p:stCondLst>
                                    <p:cond delay="0"/>
                                  </p:stCondLst>
                                  <p:childTnLst>
                                    <p:animScale>
                                      <p:cBhvr>
                                        <p:cTn id="231" dur="3000" fill="hold"/>
                                        <p:tgtEl>
                                          <p:spTgt spid="20"/>
                                        </p:tgtEl>
                                      </p:cBhvr>
                                      <p:by x="400000" y="100000"/>
                                    </p:animScale>
                                  </p:childTnLst>
                                </p:cTn>
                              </p:par>
                              <p:par>
                                <p:cTn id="232" presetID="2" presetClass="exit" presetSubtype="12" fill="hold" grpId="2" nodeType="withEffect">
                                  <p:stCondLst>
                                    <p:cond delay="0"/>
                                  </p:stCondLst>
                                  <p:childTnLst>
                                    <p:anim calcmode="lin" valueType="num">
                                      <p:cBhvr additive="base">
                                        <p:cTn id="233" dur="3000"/>
                                        <p:tgtEl>
                                          <p:spTgt spid="20"/>
                                        </p:tgtEl>
                                        <p:attrNameLst>
                                          <p:attrName>ppt_x</p:attrName>
                                        </p:attrNameLst>
                                      </p:cBhvr>
                                      <p:tavLst>
                                        <p:tav tm="0">
                                          <p:val>
                                            <p:strVal val="ppt_x"/>
                                          </p:val>
                                        </p:tav>
                                        <p:tav tm="100000">
                                          <p:val>
                                            <p:strVal val="0-ppt_w/2"/>
                                          </p:val>
                                        </p:tav>
                                      </p:tavLst>
                                    </p:anim>
                                    <p:anim calcmode="lin" valueType="num">
                                      <p:cBhvr additive="base">
                                        <p:cTn id="234" dur="3000"/>
                                        <p:tgtEl>
                                          <p:spTgt spid="20"/>
                                        </p:tgtEl>
                                        <p:attrNameLst>
                                          <p:attrName>ppt_y</p:attrName>
                                        </p:attrNameLst>
                                      </p:cBhvr>
                                      <p:tavLst>
                                        <p:tav tm="0">
                                          <p:val>
                                            <p:strVal val="ppt_y"/>
                                          </p:val>
                                        </p:tav>
                                        <p:tav tm="100000">
                                          <p:val>
                                            <p:strVal val="1+ppt_h/2"/>
                                          </p:val>
                                        </p:tav>
                                      </p:tavLst>
                                    </p:anim>
                                    <p:set>
                                      <p:cBhvr>
                                        <p:cTn id="235" dur="1" fill="hold">
                                          <p:stCondLst>
                                            <p:cond delay="2999"/>
                                          </p:stCondLst>
                                        </p:cTn>
                                        <p:tgtEl>
                                          <p:spTgt spid="20"/>
                                        </p:tgtEl>
                                        <p:attrNameLst>
                                          <p:attrName>style.visibility</p:attrName>
                                        </p:attrNameLst>
                                      </p:cBhvr>
                                      <p:to>
                                        <p:strVal val="hidden"/>
                                      </p:to>
                                    </p:set>
                                  </p:childTnLst>
                                </p:cTn>
                              </p:par>
                              <p:par>
                                <p:cTn id="236" presetID="6" presetClass="emph" presetSubtype="0" fill="hold" grpId="1" nodeType="withEffect">
                                  <p:stCondLst>
                                    <p:cond delay="0"/>
                                  </p:stCondLst>
                                  <p:childTnLst>
                                    <p:animScale>
                                      <p:cBhvr>
                                        <p:cTn id="237" dur="3000" fill="hold"/>
                                        <p:tgtEl>
                                          <p:spTgt spid="21"/>
                                        </p:tgtEl>
                                      </p:cBhvr>
                                      <p:by x="400000" y="100000"/>
                                    </p:animScale>
                                  </p:childTnLst>
                                </p:cTn>
                              </p:par>
                              <p:par>
                                <p:cTn id="238" presetID="2" presetClass="exit" presetSubtype="3" fill="hold" grpId="2" nodeType="withEffect">
                                  <p:stCondLst>
                                    <p:cond delay="0"/>
                                  </p:stCondLst>
                                  <p:childTnLst>
                                    <p:anim calcmode="lin" valueType="num">
                                      <p:cBhvr additive="base">
                                        <p:cTn id="239" dur="3000"/>
                                        <p:tgtEl>
                                          <p:spTgt spid="21"/>
                                        </p:tgtEl>
                                        <p:attrNameLst>
                                          <p:attrName>ppt_x</p:attrName>
                                        </p:attrNameLst>
                                      </p:cBhvr>
                                      <p:tavLst>
                                        <p:tav tm="0">
                                          <p:val>
                                            <p:strVal val="ppt_x"/>
                                          </p:val>
                                        </p:tav>
                                        <p:tav tm="100000">
                                          <p:val>
                                            <p:strVal val="1+ppt_w/2"/>
                                          </p:val>
                                        </p:tav>
                                      </p:tavLst>
                                    </p:anim>
                                    <p:anim calcmode="lin" valueType="num">
                                      <p:cBhvr additive="base">
                                        <p:cTn id="240" dur="3000"/>
                                        <p:tgtEl>
                                          <p:spTgt spid="21"/>
                                        </p:tgtEl>
                                        <p:attrNameLst>
                                          <p:attrName>ppt_y</p:attrName>
                                        </p:attrNameLst>
                                      </p:cBhvr>
                                      <p:tavLst>
                                        <p:tav tm="0">
                                          <p:val>
                                            <p:strVal val="ppt_y"/>
                                          </p:val>
                                        </p:tav>
                                        <p:tav tm="100000">
                                          <p:val>
                                            <p:strVal val="0-ppt_h/2"/>
                                          </p:val>
                                        </p:tav>
                                      </p:tavLst>
                                    </p:anim>
                                    <p:set>
                                      <p:cBhvr>
                                        <p:cTn id="241" dur="1" fill="hold">
                                          <p:stCondLst>
                                            <p:cond delay="2999"/>
                                          </p:stCondLst>
                                        </p:cTn>
                                        <p:tgtEl>
                                          <p:spTgt spid="21"/>
                                        </p:tgtEl>
                                        <p:attrNameLst>
                                          <p:attrName>style.visibility</p:attrName>
                                        </p:attrNameLst>
                                      </p:cBhvr>
                                      <p:to>
                                        <p:strVal val="hidden"/>
                                      </p:to>
                                    </p:set>
                                  </p:childTnLst>
                                </p:cTn>
                              </p:par>
                              <p:par>
                                <p:cTn id="242" presetID="6" presetClass="emph" presetSubtype="0" fill="hold" grpId="1" nodeType="withEffect">
                                  <p:stCondLst>
                                    <p:cond delay="0"/>
                                  </p:stCondLst>
                                  <p:childTnLst>
                                    <p:animScale>
                                      <p:cBhvr>
                                        <p:cTn id="243" dur="3000" fill="hold"/>
                                        <p:tgtEl>
                                          <p:spTgt spid="22"/>
                                        </p:tgtEl>
                                      </p:cBhvr>
                                      <p:by x="400000" y="100000"/>
                                    </p:animScale>
                                  </p:childTnLst>
                                </p:cTn>
                              </p:par>
                              <p:par>
                                <p:cTn id="244" presetID="2" presetClass="exit" presetSubtype="9" fill="hold" grpId="2" nodeType="withEffect">
                                  <p:stCondLst>
                                    <p:cond delay="0"/>
                                  </p:stCondLst>
                                  <p:childTnLst>
                                    <p:anim calcmode="lin" valueType="num">
                                      <p:cBhvr additive="base">
                                        <p:cTn id="245" dur="3000"/>
                                        <p:tgtEl>
                                          <p:spTgt spid="22"/>
                                        </p:tgtEl>
                                        <p:attrNameLst>
                                          <p:attrName>ppt_x</p:attrName>
                                        </p:attrNameLst>
                                      </p:cBhvr>
                                      <p:tavLst>
                                        <p:tav tm="0">
                                          <p:val>
                                            <p:strVal val="ppt_x"/>
                                          </p:val>
                                        </p:tav>
                                        <p:tav tm="100000">
                                          <p:val>
                                            <p:strVal val="0-ppt_w/2"/>
                                          </p:val>
                                        </p:tav>
                                      </p:tavLst>
                                    </p:anim>
                                    <p:anim calcmode="lin" valueType="num">
                                      <p:cBhvr additive="base">
                                        <p:cTn id="246" dur="3000"/>
                                        <p:tgtEl>
                                          <p:spTgt spid="22"/>
                                        </p:tgtEl>
                                        <p:attrNameLst>
                                          <p:attrName>ppt_y</p:attrName>
                                        </p:attrNameLst>
                                      </p:cBhvr>
                                      <p:tavLst>
                                        <p:tav tm="0">
                                          <p:val>
                                            <p:strVal val="ppt_y"/>
                                          </p:val>
                                        </p:tav>
                                        <p:tav tm="100000">
                                          <p:val>
                                            <p:strVal val="0-ppt_h/2"/>
                                          </p:val>
                                        </p:tav>
                                      </p:tavLst>
                                    </p:anim>
                                    <p:set>
                                      <p:cBhvr>
                                        <p:cTn id="247" dur="1" fill="hold">
                                          <p:stCondLst>
                                            <p:cond delay="2999"/>
                                          </p:stCondLst>
                                        </p:cTn>
                                        <p:tgtEl>
                                          <p:spTgt spid="22"/>
                                        </p:tgtEl>
                                        <p:attrNameLst>
                                          <p:attrName>style.visibility</p:attrName>
                                        </p:attrNameLst>
                                      </p:cBhvr>
                                      <p:to>
                                        <p:strVal val="hidden"/>
                                      </p:to>
                                    </p:set>
                                  </p:childTnLst>
                                </p:cTn>
                              </p:par>
                              <p:par>
                                <p:cTn id="248" presetID="23" presetClass="exit" presetSubtype="16" fill="hold" nodeType="withEffect">
                                  <p:stCondLst>
                                    <p:cond delay="0"/>
                                  </p:stCondLst>
                                  <p:childTnLst>
                                    <p:anim calcmode="lin" valueType="num">
                                      <p:cBhvr>
                                        <p:cTn id="249" dur="5750"/>
                                        <p:tgtEl>
                                          <p:spTgt spid="23"/>
                                        </p:tgtEl>
                                        <p:attrNameLst>
                                          <p:attrName>ppt_w</p:attrName>
                                        </p:attrNameLst>
                                      </p:cBhvr>
                                      <p:tavLst>
                                        <p:tav tm="0">
                                          <p:val>
                                            <p:strVal val="ppt_w"/>
                                          </p:val>
                                        </p:tav>
                                        <p:tav tm="100000">
                                          <p:val>
                                            <p:strVal val="4*ppt_w"/>
                                          </p:val>
                                        </p:tav>
                                      </p:tavLst>
                                    </p:anim>
                                    <p:anim calcmode="lin" valueType="num">
                                      <p:cBhvr>
                                        <p:cTn id="250" dur="5750"/>
                                        <p:tgtEl>
                                          <p:spTgt spid="23"/>
                                        </p:tgtEl>
                                        <p:attrNameLst>
                                          <p:attrName>ppt_h</p:attrName>
                                        </p:attrNameLst>
                                      </p:cBhvr>
                                      <p:tavLst>
                                        <p:tav tm="0">
                                          <p:val>
                                            <p:strVal val="ppt_h"/>
                                          </p:val>
                                        </p:tav>
                                        <p:tav tm="100000">
                                          <p:val>
                                            <p:strVal val="4*ppt_h"/>
                                          </p:val>
                                        </p:tav>
                                      </p:tavLst>
                                    </p:anim>
                                    <p:set>
                                      <p:cBhvr>
                                        <p:cTn id="251" dur="1" fill="hold">
                                          <p:stCondLst>
                                            <p:cond delay="5749"/>
                                          </p:stCondLst>
                                        </p:cTn>
                                        <p:tgtEl>
                                          <p:spTgt spid="23"/>
                                        </p:tgtEl>
                                        <p:attrNameLst>
                                          <p:attrName>style.visibility</p:attrName>
                                        </p:attrNameLst>
                                      </p:cBhvr>
                                      <p:to>
                                        <p:strVal val="hidden"/>
                                      </p:to>
                                    </p:set>
                                  </p:childTnLst>
                                </p:cTn>
                              </p:par>
                              <p:par>
                                <p:cTn id="252" presetID="23" presetClass="entr" presetSubtype="528" fill="hold" nodeType="withEffect">
                                  <p:stCondLst>
                                    <p:cond delay="0"/>
                                  </p:stCondLst>
                                  <p:childTnLst>
                                    <p:set>
                                      <p:cBhvr>
                                        <p:cTn id="253" dur="1" fill="hold">
                                          <p:stCondLst>
                                            <p:cond delay="0"/>
                                          </p:stCondLst>
                                        </p:cTn>
                                        <p:tgtEl>
                                          <p:spTgt spid="29"/>
                                        </p:tgtEl>
                                        <p:attrNameLst>
                                          <p:attrName>style.visibility</p:attrName>
                                        </p:attrNameLst>
                                      </p:cBhvr>
                                      <p:to>
                                        <p:strVal val="visible"/>
                                      </p:to>
                                    </p:set>
                                    <p:anim calcmode="lin" valueType="num">
                                      <p:cBhvr>
                                        <p:cTn id="254" dur="2750" fill="hold"/>
                                        <p:tgtEl>
                                          <p:spTgt spid="29"/>
                                        </p:tgtEl>
                                        <p:attrNameLst>
                                          <p:attrName>ppt_w</p:attrName>
                                        </p:attrNameLst>
                                      </p:cBhvr>
                                      <p:tavLst>
                                        <p:tav tm="0">
                                          <p:val>
                                            <p:fltVal val="0"/>
                                          </p:val>
                                        </p:tav>
                                        <p:tav tm="100000">
                                          <p:val>
                                            <p:strVal val="#ppt_w"/>
                                          </p:val>
                                        </p:tav>
                                      </p:tavLst>
                                    </p:anim>
                                    <p:anim calcmode="lin" valueType="num">
                                      <p:cBhvr>
                                        <p:cTn id="255" dur="2750" fill="hold"/>
                                        <p:tgtEl>
                                          <p:spTgt spid="29"/>
                                        </p:tgtEl>
                                        <p:attrNameLst>
                                          <p:attrName>ppt_h</p:attrName>
                                        </p:attrNameLst>
                                      </p:cBhvr>
                                      <p:tavLst>
                                        <p:tav tm="0">
                                          <p:val>
                                            <p:fltVal val="0"/>
                                          </p:val>
                                        </p:tav>
                                        <p:tav tm="100000">
                                          <p:val>
                                            <p:strVal val="#ppt_h"/>
                                          </p:val>
                                        </p:tav>
                                      </p:tavLst>
                                    </p:anim>
                                    <p:anim calcmode="lin" valueType="num">
                                      <p:cBhvr>
                                        <p:cTn id="256" dur="2750" fill="hold"/>
                                        <p:tgtEl>
                                          <p:spTgt spid="29"/>
                                        </p:tgtEl>
                                        <p:attrNameLst>
                                          <p:attrName>ppt_x</p:attrName>
                                        </p:attrNameLst>
                                      </p:cBhvr>
                                      <p:tavLst>
                                        <p:tav tm="0">
                                          <p:val>
                                            <p:fltVal val="0.5"/>
                                          </p:val>
                                        </p:tav>
                                        <p:tav tm="100000">
                                          <p:val>
                                            <p:strVal val="#ppt_x"/>
                                          </p:val>
                                        </p:tav>
                                      </p:tavLst>
                                    </p:anim>
                                    <p:anim calcmode="lin" valueType="num">
                                      <p:cBhvr>
                                        <p:cTn id="257" dur="2750" fill="hold"/>
                                        <p:tgtEl>
                                          <p:spTgt spid="29"/>
                                        </p:tgtEl>
                                        <p:attrNameLst>
                                          <p:attrName>ppt_y</p:attrName>
                                        </p:attrNameLst>
                                      </p:cBhvr>
                                      <p:tavLst>
                                        <p:tav tm="0">
                                          <p:val>
                                            <p:fltVal val="0.5"/>
                                          </p:val>
                                        </p:tav>
                                        <p:tav tm="100000">
                                          <p:val>
                                            <p:strVal val="#ppt_y"/>
                                          </p:val>
                                        </p:tav>
                                      </p:tavLst>
                                    </p:anim>
                                  </p:childTnLst>
                                </p:cTn>
                              </p:par>
                              <p:par>
                                <p:cTn id="258" presetID="8" presetClass="entr" presetSubtype="32" fill="hold" nodeType="withEffect">
                                  <p:stCondLst>
                                    <p:cond delay="0"/>
                                  </p:stCondLst>
                                  <p:childTnLst>
                                    <p:set>
                                      <p:cBhvr>
                                        <p:cTn id="259" dur="1" fill="hold">
                                          <p:stCondLst>
                                            <p:cond delay="0"/>
                                          </p:stCondLst>
                                        </p:cTn>
                                        <p:tgtEl>
                                          <p:spTgt spid="29"/>
                                        </p:tgtEl>
                                        <p:attrNameLst>
                                          <p:attrName>style.visibility</p:attrName>
                                        </p:attrNameLst>
                                      </p:cBhvr>
                                      <p:to>
                                        <p:strVal val="visible"/>
                                      </p:to>
                                    </p:set>
                                    <p:animEffect transition="in" filter="diamond(out)">
                                      <p:cBhvr>
                                        <p:cTn id="260" dur="27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30"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70 Rectángulo"/>
          <p:cNvSpPr/>
          <p:nvPr/>
        </p:nvSpPr>
        <p:spPr>
          <a:xfrm>
            <a:off x="33105" y="-26936"/>
            <a:ext cx="9144000" cy="5143500"/>
          </a:xfrm>
          <a:prstGeom prst="rect">
            <a:avLst/>
          </a:prstGeom>
          <a:gradFill flip="none" rotWithShape="1">
            <a:gsLst>
              <a:gs pos="37000">
                <a:srgbClr val="3F5E84"/>
              </a:gs>
              <a:gs pos="66000">
                <a:srgbClr val="3D608A">
                  <a:lumMod val="43000"/>
                </a:srgbClr>
              </a:gs>
              <a:gs pos="0">
                <a:srgbClr val="5CD4EF">
                  <a:lumMod val="37000"/>
                  <a:lumOff val="63000"/>
                </a:srgbClr>
              </a:gs>
              <a:gs pos="18000">
                <a:schemeClr val="accent1">
                  <a:lumMod val="91000"/>
                  <a:lumOff val="9000"/>
                </a:schemeClr>
              </a:gs>
              <a:gs pos="100000">
                <a:schemeClr val="accent1">
                  <a:lumMod val="24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0800000" flipV="1">
            <a:off x="-1548680" y="-1764"/>
            <a:ext cx="12241360" cy="5148353"/>
          </a:xfrm>
          <a:prstGeom prst="triangle">
            <a:avLst/>
          </a:prstGeom>
          <a:gradFill flip="none" rotWithShape="1">
            <a:gsLst>
              <a:gs pos="63000">
                <a:srgbClr val="3F5E84"/>
              </a:gs>
              <a:gs pos="90000">
                <a:srgbClr val="3D608A">
                  <a:lumMod val="43000"/>
                </a:srgbClr>
              </a:gs>
              <a:gs pos="0">
                <a:srgbClr val="5CD4EF">
                  <a:lumMod val="37000"/>
                  <a:lumOff val="63000"/>
                </a:srgbClr>
              </a:gs>
              <a:gs pos="32000">
                <a:schemeClr val="accent1">
                  <a:lumMod val="91000"/>
                  <a:lumOff val="9000"/>
                </a:schemeClr>
              </a:gs>
              <a:gs pos="100000">
                <a:schemeClr val="accent1">
                  <a:lumMod val="24000"/>
                </a:schemeClr>
              </a:gs>
            </a:gsLst>
            <a:lin ang="5400000" scaled="1"/>
            <a:tileRect/>
          </a:gradFill>
          <a:ln>
            <a:noFill/>
          </a:ln>
          <a:effectLst>
            <a:outerShdw blurRad="749300" dist="50800" dir="5400000" sx="116000" sy="116000" algn="ctr" rotWithShape="0">
              <a:schemeClr val="bg2">
                <a:lumMod val="20000"/>
                <a:lumOff val="8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2" name="61 Imagen" descr="Diapositiva63"/>
          <p:cNvPicPr>
            <a:picLocks noGrp="1" noChangeAspect="1"/>
          </p:cNvPicPr>
          <p:nvPr isPhoto="1"/>
        </p:nvPicPr>
        <p:blipFill rotWithShape="1">
          <a:blip r:embed="rId3">
            <a:lum/>
            <a:extLst>
              <a:ext uri="{28A0092B-C50C-407E-A947-70E740481C1C}">
                <a14:useLocalDpi xmlns:a14="http://schemas.microsoft.com/office/drawing/2010/main" val="0"/>
              </a:ext>
            </a:extLst>
          </a:blip>
          <a:srcRect t="-99471" b="-2"/>
          <a:stretch/>
        </p:blipFill>
        <p:spPr>
          <a:xfrm>
            <a:off x="0" y="-5315196"/>
            <a:ext cx="9144000" cy="10428751"/>
          </a:xfrm>
          <a:prstGeom prst="rect">
            <a:avLst/>
          </a:prstGeom>
          <a:noFill/>
          <a:ln>
            <a:noFill/>
          </a:ln>
        </p:spPr>
      </p:pic>
      <p:sp>
        <p:nvSpPr>
          <p:cNvPr id="5" name="4 Forma libre"/>
          <p:cNvSpPr/>
          <p:nvPr/>
        </p:nvSpPr>
        <p:spPr>
          <a:xfrm rot="10800000" flipV="1">
            <a:off x="0" y="-23786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152400" y="-22643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04800" y="-21500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457200" y="-20357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609600" y="-19214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762000" y="-18071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914400" y="-16928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066800" y="-15785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219200" y="-14642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371600" y="-13499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1524000" y="-12356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1676400" y="-11213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1828800" y="-10070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1981200" y="-8927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133600" y="-7784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286000" y="-6641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2438400" y="-5498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2590800" y="-4355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2743200" y="-3212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2895600" y="-2069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048000" y="-92641"/>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200400" y="216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352800" y="122927"/>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3505200" y="2502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3657600" y="3645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3810000" y="4788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3962400" y="5931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4114800" y="707459"/>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8579296" y="-23670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8426896" y="-22527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8274496" y="-21384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8122096" y="-20241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7969696" y="-19098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817296" y="-1795587"/>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664896" y="-16812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7512496" y="-15669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7360096" y="-14526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7207696" y="-13383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7055296" y="-12240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6902896" y="-11097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750496" y="-9954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598096" y="-8811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6445696" y="-7668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6293296" y="-6525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6140896" y="-5382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5988496" y="-4239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836096" y="-309687"/>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683696" y="-1953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5531296" y="-81086"/>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5378896" y="332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5226496" y="1475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5074096" y="2618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flipV="1">
            <a:off x="4921696" y="3761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0800000" flipH="1" flipV="1">
            <a:off x="4769296" y="490413"/>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10800000" flipH="1" flipV="1">
            <a:off x="4616896" y="6047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10800000" flipH="1" flipV="1">
            <a:off x="4464496" y="719014"/>
            <a:ext cx="560319"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flat" cmpd="dbl" algn="ctr">
            <a:gradFill flip="none" rotWithShape="1">
              <a:gsLst>
                <a:gs pos="84000">
                  <a:schemeClr val="accent5">
                    <a:lumMod val="40000"/>
                    <a:lumOff val="60000"/>
                  </a:schemeClr>
                </a:gs>
                <a:gs pos="29000">
                  <a:schemeClr val="accent5">
                    <a:lumMod val="40000"/>
                    <a:lumOff val="60000"/>
                  </a:schemeClr>
                </a:gs>
                <a:gs pos="50000">
                  <a:schemeClr val="accent1">
                    <a:lumMod val="44000"/>
                  </a:schemeClr>
                </a:gs>
                <a:gs pos="66000">
                  <a:schemeClr val="bg2">
                    <a:lumMod val="60000"/>
                    <a:lumOff val="40000"/>
                  </a:schemeClr>
                </a:gs>
              </a:gsLst>
              <a:lin ang="2700000" scaled="1"/>
              <a:tileRect/>
            </a:gradFill>
            <a:prstDash val="solid"/>
          </a:ln>
          <a:effectLst>
            <a:reflection blurRad="6350" dist="368300" dir="5400000" sy="-100000" algn="bl" rotWithShape="0"/>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4" name="63 Rectángulo"/>
          <p:cNvSpPr/>
          <p:nvPr/>
        </p:nvSpPr>
        <p:spPr>
          <a:xfrm>
            <a:off x="-1548680" y="-2571750"/>
            <a:ext cx="12313368" cy="780779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32792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5"/>
                                        </p:tgtEl>
                                        <p:attrNameLst>
                                          <p:attrName>ppt_x</p:attrName>
                                        </p:attrNameLst>
                                      </p:cBhvr>
                                      <p:tavLst>
                                        <p:tav tm="0">
                                          <p:val>
                                            <p:strVal val="ppt_x"/>
                                          </p:val>
                                        </p:tav>
                                        <p:tav tm="100000">
                                          <p:val>
                                            <p:strVal val="1+ppt_w/2"/>
                                          </p:val>
                                        </p:tav>
                                      </p:tavLst>
                                    </p:anim>
                                    <p:anim calcmode="lin" valueType="num">
                                      <p:cBhvr additive="base">
                                        <p:cTn id="15" dur="4000"/>
                                        <p:tgtEl>
                                          <p:spTgt spid="5"/>
                                        </p:tgtEl>
                                        <p:attrNameLst>
                                          <p:attrName>ppt_y</p:attrName>
                                        </p:attrNameLst>
                                      </p:cBhvr>
                                      <p:tavLst>
                                        <p:tav tm="0">
                                          <p:val>
                                            <p:strVal val="ppt_y"/>
                                          </p:val>
                                        </p:tav>
                                        <p:tav tm="100000">
                                          <p:val>
                                            <p:strVal val="1+ppt_h/2"/>
                                          </p:val>
                                        </p:tav>
                                      </p:tavLst>
                                    </p:anim>
                                    <p:set>
                                      <p:cBhvr>
                                        <p:cTn id="16" dur="1" fill="hold">
                                          <p:stCondLst>
                                            <p:cond delay="3999"/>
                                          </p:stCondLst>
                                        </p:cTn>
                                        <p:tgtEl>
                                          <p:spTgt spid="5"/>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3000" fill="hold"/>
                                        <p:tgtEl>
                                          <p:spTgt spid="6"/>
                                        </p:tgtEl>
                                        <p:attrNameLst>
                                          <p:attrName>ppt_x</p:attrName>
                                        </p:attrNameLst>
                                      </p:cBhvr>
                                      <p:tavLst>
                                        <p:tav tm="0">
                                          <p:val>
                                            <p:strVal val="#ppt_x"/>
                                          </p:val>
                                        </p:tav>
                                        <p:tav tm="100000">
                                          <p:val>
                                            <p:strVal val="#ppt_x"/>
                                          </p:val>
                                        </p:tav>
                                      </p:tavLst>
                                    </p:anim>
                                    <p:anim calcmode="lin" valueType="num">
                                      <p:cBhvr>
                                        <p:cTn id="20" dur="3000" fill="hold"/>
                                        <p:tgtEl>
                                          <p:spTgt spid="6"/>
                                        </p:tgtEl>
                                        <p:attrNameLst>
                                          <p:attrName>ppt_y</p:attrName>
                                        </p:attrNameLst>
                                      </p:cBhvr>
                                      <p:tavLst>
                                        <p:tav tm="0">
                                          <p:val>
                                            <p:strVal val="#ppt_y+#ppt_h/2"/>
                                          </p:val>
                                        </p:tav>
                                        <p:tav tm="100000">
                                          <p:val>
                                            <p:strVal val="#ppt_y"/>
                                          </p:val>
                                        </p:tav>
                                      </p:tavLst>
                                    </p:anim>
                                    <p:anim calcmode="lin" valueType="num">
                                      <p:cBhvr>
                                        <p:cTn id="21" dur="3000" fill="hold"/>
                                        <p:tgtEl>
                                          <p:spTgt spid="6"/>
                                        </p:tgtEl>
                                        <p:attrNameLst>
                                          <p:attrName>ppt_w</p:attrName>
                                        </p:attrNameLst>
                                      </p:cBhvr>
                                      <p:tavLst>
                                        <p:tav tm="0">
                                          <p:val>
                                            <p:strVal val="#ppt_w"/>
                                          </p:val>
                                        </p:tav>
                                        <p:tav tm="100000">
                                          <p:val>
                                            <p:strVal val="#ppt_w"/>
                                          </p:val>
                                        </p:tav>
                                      </p:tavLst>
                                    </p:anim>
                                    <p:anim calcmode="lin" valueType="num">
                                      <p:cBhvr>
                                        <p:cTn id="22" dur="3000" fill="hold"/>
                                        <p:tgtEl>
                                          <p:spTgt spid="6"/>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6"/>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7"/>
                                        </p:tgtEl>
                                        <p:attrNameLst>
                                          <p:attrName>ppt_x</p:attrName>
                                        </p:attrNameLst>
                                      </p:cBhvr>
                                      <p:tavLst>
                                        <p:tav tm="0">
                                          <p:val>
                                            <p:strVal val="ppt_x"/>
                                          </p:val>
                                        </p:tav>
                                        <p:tav tm="100000">
                                          <p:val>
                                            <p:strVal val="1+ppt_w/2"/>
                                          </p:val>
                                        </p:tav>
                                      </p:tavLst>
                                    </p:anim>
                                    <p:anim calcmode="lin" valueType="num">
                                      <p:cBhvr additive="base">
                                        <p:cTn id="39" dur="4000"/>
                                        <p:tgtEl>
                                          <p:spTgt spid="7"/>
                                        </p:tgtEl>
                                        <p:attrNameLst>
                                          <p:attrName>ppt_y</p:attrName>
                                        </p:attrNameLst>
                                      </p:cBhvr>
                                      <p:tavLst>
                                        <p:tav tm="0">
                                          <p:val>
                                            <p:strVal val="ppt_y"/>
                                          </p:val>
                                        </p:tav>
                                        <p:tav tm="100000">
                                          <p:val>
                                            <p:strVal val="1+ppt_h/2"/>
                                          </p:val>
                                        </p:tav>
                                      </p:tavLst>
                                    </p:anim>
                                    <p:set>
                                      <p:cBhvr>
                                        <p:cTn id="40" dur="1" fill="hold">
                                          <p:stCondLst>
                                            <p:cond delay="3999"/>
                                          </p:stCondLst>
                                        </p:cTn>
                                        <p:tgtEl>
                                          <p:spTgt spid="7"/>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8"/>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8"/>
                                        </p:tgtEl>
                                        <p:attrNameLst>
                                          <p:attrName>ppt_x</p:attrName>
                                        </p:attrNameLst>
                                      </p:cBhvr>
                                      <p:tavLst>
                                        <p:tav tm="0">
                                          <p:val>
                                            <p:strVal val="ppt_x"/>
                                          </p:val>
                                        </p:tav>
                                        <p:tav tm="100000">
                                          <p:val>
                                            <p:strVal val="1+ppt_w/2"/>
                                          </p:val>
                                        </p:tav>
                                      </p:tavLst>
                                    </p:anim>
                                    <p:anim calcmode="lin" valueType="num">
                                      <p:cBhvr additive="base">
                                        <p:cTn id="51" dur="4000"/>
                                        <p:tgtEl>
                                          <p:spTgt spid="8"/>
                                        </p:tgtEl>
                                        <p:attrNameLst>
                                          <p:attrName>ppt_y</p:attrName>
                                        </p:attrNameLst>
                                      </p:cBhvr>
                                      <p:tavLst>
                                        <p:tav tm="0">
                                          <p:val>
                                            <p:strVal val="ppt_y"/>
                                          </p:val>
                                        </p:tav>
                                        <p:tav tm="100000">
                                          <p:val>
                                            <p:strVal val="1+ppt_h/2"/>
                                          </p:val>
                                        </p:tav>
                                      </p:tavLst>
                                    </p:anim>
                                    <p:set>
                                      <p:cBhvr>
                                        <p:cTn id="52" dur="1" fill="hold">
                                          <p:stCondLst>
                                            <p:cond delay="3999"/>
                                          </p:stCondLst>
                                        </p:cTn>
                                        <p:tgtEl>
                                          <p:spTgt spid="8"/>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3000" fill="hold"/>
                                        <p:tgtEl>
                                          <p:spTgt spid="9"/>
                                        </p:tgtEl>
                                        <p:attrNameLst>
                                          <p:attrName>ppt_x</p:attrName>
                                        </p:attrNameLst>
                                      </p:cBhvr>
                                      <p:tavLst>
                                        <p:tav tm="0">
                                          <p:val>
                                            <p:strVal val="#ppt_x"/>
                                          </p:val>
                                        </p:tav>
                                        <p:tav tm="100000">
                                          <p:val>
                                            <p:strVal val="#ppt_x"/>
                                          </p:val>
                                        </p:tav>
                                      </p:tavLst>
                                    </p:anim>
                                    <p:anim calcmode="lin" valueType="num">
                                      <p:cBhvr>
                                        <p:cTn id="56" dur="3000" fill="hold"/>
                                        <p:tgtEl>
                                          <p:spTgt spid="9"/>
                                        </p:tgtEl>
                                        <p:attrNameLst>
                                          <p:attrName>ppt_y</p:attrName>
                                        </p:attrNameLst>
                                      </p:cBhvr>
                                      <p:tavLst>
                                        <p:tav tm="0">
                                          <p:val>
                                            <p:strVal val="#ppt_y+#ppt_h/2"/>
                                          </p:val>
                                        </p:tav>
                                        <p:tav tm="100000">
                                          <p:val>
                                            <p:strVal val="#ppt_y"/>
                                          </p:val>
                                        </p:tav>
                                      </p:tavLst>
                                    </p:anim>
                                    <p:anim calcmode="lin" valueType="num">
                                      <p:cBhvr>
                                        <p:cTn id="57" dur="3000" fill="hold"/>
                                        <p:tgtEl>
                                          <p:spTgt spid="9"/>
                                        </p:tgtEl>
                                        <p:attrNameLst>
                                          <p:attrName>ppt_w</p:attrName>
                                        </p:attrNameLst>
                                      </p:cBhvr>
                                      <p:tavLst>
                                        <p:tav tm="0">
                                          <p:val>
                                            <p:strVal val="#ppt_w"/>
                                          </p:val>
                                        </p:tav>
                                        <p:tav tm="100000">
                                          <p:val>
                                            <p:strVal val="#ppt_w"/>
                                          </p:val>
                                        </p:tav>
                                      </p:tavLst>
                                    </p:anim>
                                    <p:anim calcmode="lin" valueType="num">
                                      <p:cBhvr>
                                        <p:cTn id="58" dur="3000" fill="hold"/>
                                        <p:tgtEl>
                                          <p:spTgt spid="9"/>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9"/>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9"/>
                                        </p:tgtEl>
                                        <p:attrNameLst>
                                          <p:attrName>ppt_x</p:attrName>
                                        </p:attrNameLst>
                                      </p:cBhvr>
                                      <p:tavLst>
                                        <p:tav tm="0">
                                          <p:val>
                                            <p:strVal val="ppt_x"/>
                                          </p:val>
                                        </p:tav>
                                        <p:tav tm="100000">
                                          <p:val>
                                            <p:strVal val="1+ppt_w/2"/>
                                          </p:val>
                                        </p:tav>
                                      </p:tavLst>
                                    </p:anim>
                                    <p:anim calcmode="lin" valueType="num">
                                      <p:cBhvr additive="base">
                                        <p:cTn id="63" dur="4000"/>
                                        <p:tgtEl>
                                          <p:spTgt spid="9"/>
                                        </p:tgtEl>
                                        <p:attrNameLst>
                                          <p:attrName>ppt_y</p:attrName>
                                        </p:attrNameLst>
                                      </p:cBhvr>
                                      <p:tavLst>
                                        <p:tav tm="0">
                                          <p:val>
                                            <p:strVal val="ppt_y"/>
                                          </p:val>
                                        </p:tav>
                                        <p:tav tm="100000">
                                          <p:val>
                                            <p:strVal val="1+ppt_h/2"/>
                                          </p:val>
                                        </p:tav>
                                      </p:tavLst>
                                    </p:anim>
                                    <p:set>
                                      <p:cBhvr>
                                        <p:cTn id="64" dur="1" fill="hold">
                                          <p:stCondLst>
                                            <p:cond delay="3999"/>
                                          </p:stCondLst>
                                        </p:cTn>
                                        <p:tgtEl>
                                          <p:spTgt spid="9"/>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3000" fill="hold"/>
                                        <p:tgtEl>
                                          <p:spTgt spid="10"/>
                                        </p:tgtEl>
                                        <p:attrNameLst>
                                          <p:attrName>ppt_x</p:attrName>
                                        </p:attrNameLst>
                                      </p:cBhvr>
                                      <p:tavLst>
                                        <p:tav tm="0">
                                          <p:val>
                                            <p:strVal val="#ppt_x"/>
                                          </p:val>
                                        </p:tav>
                                        <p:tav tm="100000">
                                          <p:val>
                                            <p:strVal val="#ppt_x"/>
                                          </p:val>
                                        </p:tav>
                                      </p:tavLst>
                                    </p:anim>
                                    <p:anim calcmode="lin" valueType="num">
                                      <p:cBhvr>
                                        <p:cTn id="68" dur="3000" fill="hold"/>
                                        <p:tgtEl>
                                          <p:spTgt spid="10"/>
                                        </p:tgtEl>
                                        <p:attrNameLst>
                                          <p:attrName>ppt_y</p:attrName>
                                        </p:attrNameLst>
                                      </p:cBhvr>
                                      <p:tavLst>
                                        <p:tav tm="0">
                                          <p:val>
                                            <p:strVal val="#ppt_y+#ppt_h/2"/>
                                          </p:val>
                                        </p:tav>
                                        <p:tav tm="100000">
                                          <p:val>
                                            <p:strVal val="#ppt_y"/>
                                          </p:val>
                                        </p:tav>
                                      </p:tavLst>
                                    </p:anim>
                                    <p:anim calcmode="lin" valueType="num">
                                      <p:cBhvr>
                                        <p:cTn id="69" dur="3000" fill="hold"/>
                                        <p:tgtEl>
                                          <p:spTgt spid="10"/>
                                        </p:tgtEl>
                                        <p:attrNameLst>
                                          <p:attrName>ppt_w</p:attrName>
                                        </p:attrNameLst>
                                      </p:cBhvr>
                                      <p:tavLst>
                                        <p:tav tm="0">
                                          <p:val>
                                            <p:strVal val="#ppt_w"/>
                                          </p:val>
                                        </p:tav>
                                        <p:tav tm="100000">
                                          <p:val>
                                            <p:strVal val="#ppt_w"/>
                                          </p:val>
                                        </p:tav>
                                      </p:tavLst>
                                    </p:anim>
                                    <p:anim calcmode="lin" valueType="num">
                                      <p:cBhvr>
                                        <p:cTn id="70" dur="3000" fill="hold"/>
                                        <p:tgtEl>
                                          <p:spTgt spid="10"/>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10"/>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10"/>
                                        </p:tgtEl>
                                        <p:attrNameLst>
                                          <p:attrName>ppt_x</p:attrName>
                                        </p:attrNameLst>
                                      </p:cBhvr>
                                      <p:tavLst>
                                        <p:tav tm="0">
                                          <p:val>
                                            <p:strVal val="ppt_x"/>
                                          </p:val>
                                        </p:tav>
                                        <p:tav tm="100000">
                                          <p:val>
                                            <p:strVal val="1+ppt_w/2"/>
                                          </p:val>
                                        </p:tav>
                                      </p:tavLst>
                                    </p:anim>
                                    <p:anim calcmode="lin" valueType="num">
                                      <p:cBhvr additive="base">
                                        <p:cTn id="75" dur="4000"/>
                                        <p:tgtEl>
                                          <p:spTgt spid="10"/>
                                        </p:tgtEl>
                                        <p:attrNameLst>
                                          <p:attrName>ppt_y</p:attrName>
                                        </p:attrNameLst>
                                      </p:cBhvr>
                                      <p:tavLst>
                                        <p:tav tm="0">
                                          <p:val>
                                            <p:strVal val="ppt_y"/>
                                          </p:val>
                                        </p:tav>
                                        <p:tav tm="100000">
                                          <p:val>
                                            <p:strVal val="1+ppt_h/2"/>
                                          </p:val>
                                        </p:tav>
                                      </p:tavLst>
                                    </p:anim>
                                    <p:set>
                                      <p:cBhvr>
                                        <p:cTn id="76" dur="1" fill="hold">
                                          <p:stCondLst>
                                            <p:cond delay="3999"/>
                                          </p:stCondLst>
                                        </p:cTn>
                                        <p:tgtEl>
                                          <p:spTgt spid="10"/>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3000" fill="hold"/>
                                        <p:tgtEl>
                                          <p:spTgt spid="11"/>
                                        </p:tgtEl>
                                        <p:attrNameLst>
                                          <p:attrName>ppt_x</p:attrName>
                                        </p:attrNameLst>
                                      </p:cBhvr>
                                      <p:tavLst>
                                        <p:tav tm="0">
                                          <p:val>
                                            <p:strVal val="#ppt_x"/>
                                          </p:val>
                                        </p:tav>
                                        <p:tav tm="100000">
                                          <p:val>
                                            <p:strVal val="#ppt_x"/>
                                          </p:val>
                                        </p:tav>
                                      </p:tavLst>
                                    </p:anim>
                                    <p:anim calcmode="lin" valueType="num">
                                      <p:cBhvr>
                                        <p:cTn id="80" dur="3000" fill="hold"/>
                                        <p:tgtEl>
                                          <p:spTgt spid="11"/>
                                        </p:tgtEl>
                                        <p:attrNameLst>
                                          <p:attrName>ppt_y</p:attrName>
                                        </p:attrNameLst>
                                      </p:cBhvr>
                                      <p:tavLst>
                                        <p:tav tm="0">
                                          <p:val>
                                            <p:strVal val="#ppt_y+#ppt_h/2"/>
                                          </p:val>
                                        </p:tav>
                                        <p:tav tm="100000">
                                          <p:val>
                                            <p:strVal val="#ppt_y"/>
                                          </p:val>
                                        </p:tav>
                                      </p:tavLst>
                                    </p:anim>
                                    <p:anim calcmode="lin" valueType="num">
                                      <p:cBhvr>
                                        <p:cTn id="81" dur="3000" fill="hold"/>
                                        <p:tgtEl>
                                          <p:spTgt spid="11"/>
                                        </p:tgtEl>
                                        <p:attrNameLst>
                                          <p:attrName>ppt_w</p:attrName>
                                        </p:attrNameLst>
                                      </p:cBhvr>
                                      <p:tavLst>
                                        <p:tav tm="0">
                                          <p:val>
                                            <p:strVal val="#ppt_w"/>
                                          </p:val>
                                        </p:tav>
                                        <p:tav tm="100000">
                                          <p:val>
                                            <p:strVal val="#ppt_w"/>
                                          </p:val>
                                        </p:tav>
                                      </p:tavLst>
                                    </p:anim>
                                    <p:anim calcmode="lin" valueType="num">
                                      <p:cBhvr>
                                        <p:cTn id="82" dur="3000" fill="hold"/>
                                        <p:tgtEl>
                                          <p:spTgt spid="11"/>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11"/>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11"/>
                                        </p:tgtEl>
                                        <p:attrNameLst>
                                          <p:attrName>ppt_x</p:attrName>
                                        </p:attrNameLst>
                                      </p:cBhvr>
                                      <p:tavLst>
                                        <p:tav tm="0">
                                          <p:val>
                                            <p:strVal val="ppt_x"/>
                                          </p:val>
                                        </p:tav>
                                        <p:tav tm="100000">
                                          <p:val>
                                            <p:strVal val="1+ppt_w/2"/>
                                          </p:val>
                                        </p:tav>
                                      </p:tavLst>
                                    </p:anim>
                                    <p:anim calcmode="lin" valueType="num">
                                      <p:cBhvr additive="base">
                                        <p:cTn id="87" dur="4000"/>
                                        <p:tgtEl>
                                          <p:spTgt spid="11"/>
                                        </p:tgtEl>
                                        <p:attrNameLst>
                                          <p:attrName>ppt_y</p:attrName>
                                        </p:attrNameLst>
                                      </p:cBhvr>
                                      <p:tavLst>
                                        <p:tav tm="0">
                                          <p:val>
                                            <p:strVal val="ppt_y"/>
                                          </p:val>
                                        </p:tav>
                                        <p:tav tm="100000">
                                          <p:val>
                                            <p:strVal val="1+ppt_h/2"/>
                                          </p:val>
                                        </p:tav>
                                      </p:tavLst>
                                    </p:anim>
                                    <p:set>
                                      <p:cBhvr>
                                        <p:cTn id="88" dur="1" fill="hold">
                                          <p:stCondLst>
                                            <p:cond delay="3999"/>
                                          </p:stCondLst>
                                        </p:cTn>
                                        <p:tgtEl>
                                          <p:spTgt spid="11"/>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p:cTn id="91" dur="3000" fill="hold"/>
                                        <p:tgtEl>
                                          <p:spTgt spid="34"/>
                                        </p:tgtEl>
                                        <p:attrNameLst>
                                          <p:attrName>ppt_x</p:attrName>
                                        </p:attrNameLst>
                                      </p:cBhvr>
                                      <p:tavLst>
                                        <p:tav tm="0">
                                          <p:val>
                                            <p:strVal val="#ppt_x"/>
                                          </p:val>
                                        </p:tav>
                                        <p:tav tm="100000">
                                          <p:val>
                                            <p:strVal val="#ppt_x"/>
                                          </p:val>
                                        </p:tav>
                                      </p:tavLst>
                                    </p:anim>
                                    <p:anim calcmode="lin" valueType="num">
                                      <p:cBhvr>
                                        <p:cTn id="92" dur="3000" fill="hold"/>
                                        <p:tgtEl>
                                          <p:spTgt spid="34"/>
                                        </p:tgtEl>
                                        <p:attrNameLst>
                                          <p:attrName>ppt_y</p:attrName>
                                        </p:attrNameLst>
                                      </p:cBhvr>
                                      <p:tavLst>
                                        <p:tav tm="0">
                                          <p:val>
                                            <p:strVal val="#ppt_y+#ppt_h/2"/>
                                          </p:val>
                                        </p:tav>
                                        <p:tav tm="100000">
                                          <p:val>
                                            <p:strVal val="#ppt_y"/>
                                          </p:val>
                                        </p:tav>
                                      </p:tavLst>
                                    </p:anim>
                                    <p:anim calcmode="lin" valueType="num">
                                      <p:cBhvr>
                                        <p:cTn id="93" dur="3000" fill="hold"/>
                                        <p:tgtEl>
                                          <p:spTgt spid="34"/>
                                        </p:tgtEl>
                                        <p:attrNameLst>
                                          <p:attrName>ppt_w</p:attrName>
                                        </p:attrNameLst>
                                      </p:cBhvr>
                                      <p:tavLst>
                                        <p:tav tm="0">
                                          <p:val>
                                            <p:strVal val="#ppt_w"/>
                                          </p:val>
                                        </p:tav>
                                        <p:tav tm="100000">
                                          <p:val>
                                            <p:strVal val="#ppt_w"/>
                                          </p:val>
                                        </p:tav>
                                      </p:tavLst>
                                    </p:anim>
                                    <p:anim calcmode="lin" valueType="num">
                                      <p:cBhvr>
                                        <p:cTn id="94" dur="3000" fill="hold"/>
                                        <p:tgtEl>
                                          <p:spTgt spid="34"/>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4"/>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4"/>
                                        </p:tgtEl>
                                        <p:attrNameLst>
                                          <p:attrName>ppt_x</p:attrName>
                                        </p:attrNameLst>
                                      </p:cBhvr>
                                      <p:tavLst>
                                        <p:tav tm="0">
                                          <p:val>
                                            <p:strVal val="ppt_x"/>
                                          </p:val>
                                        </p:tav>
                                        <p:tav tm="100000">
                                          <p:val>
                                            <p:strVal val="0-ppt_w/2"/>
                                          </p:val>
                                        </p:tav>
                                      </p:tavLst>
                                    </p:anim>
                                    <p:anim calcmode="lin" valueType="num">
                                      <p:cBhvr additive="base">
                                        <p:cTn id="99" dur="4000"/>
                                        <p:tgtEl>
                                          <p:spTgt spid="34"/>
                                        </p:tgtEl>
                                        <p:attrNameLst>
                                          <p:attrName>ppt_y</p:attrName>
                                        </p:attrNameLst>
                                      </p:cBhvr>
                                      <p:tavLst>
                                        <p:tav tm="0">
                                          <p:val>
                                            <p:strVal val="ppt_y"/>
                                          </p:val>
                                        </p:tav>
                                        <p:tav tm="100000">
                                          <p:val>
                                            <p:strVal val="1+ppt_h/2"/>
                                          </p:val>
                                        </p:tav>
                                      </p:tavLst>
                                    </p:anim>
                                    <p:set>
                                      <p:cBhvr>
                                        <p:cTn id="100" dur="1" fill="hold">
                                          <p:stCondLst>
                                            <p:cond delay="3999"/>
                                          </p:stCondLst>
                                        </p:cTn>
                                        <p:tgtEl>
                                          <p:spTgt spid="34"/>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5"/>
                                        </p:tgtEl>
                                        <p:attrNameLst>
                                          <p:attrName>style.visibility</p:attrName>
                                        </p:attrNameLst>
                                      </p:cBhvr>
                                      <p:to>
                                        <p:strVal val="visible"/>
                                      </p:to>
                                    </p:set>
                                    <p:anim calcmode="lin" valueType="num">
                                      <p:cBhvr>
                                        <p:cTn id="103" dur="3000" fill="hold"/>
                                        <p:tgtEl>
                                          <p:spTgt spid="35"/>
                                        </p:tgtEl>
                                        <p:attrNameLst>
                                          <p:attrName>ppt_x</p:attrName>
                                        </p:attrNameLst>
                                      </p:cBhvr>
                                      <p:tavLst>
                                        <p:tav tm="0">
                                          <p:val>
                                            <p:strVal val="#ppt_x"/>
                                          </p:val>
                                        </p:tav>
                                        <p:tav tm="100000">
                                          <p:val>
                                            <p:strVal val="#ppt_x"/>
                                          </p:val>
                                        </p:tav>
                                      </p:tavLst>
                                    </p:anim>
                                    <p:anim calcmode="lin" valueType="num">
                                      <p:cBhvr>
                                        <p:cTn id="104" dur="3000" fill="hold"/>
                                        <p:tgtEl>
                                          <p:spTgt spid="35"/>
                                        </p:tgtEl>
                                        <p:attrNameLst>
                                          <p:attrName>ppt_y</p:attrName>
                                        </p:attrNameLst>
                                      </p:cBhvr>
                                      <p:tavLst>
                                        <p:tav tm="0">
                                          <p:val>
                                            <p:strVal val="#ppt_y+#ppt_h/2"/>
                                          </p:val>
                                        </p:tav>
                                        <p:tav tm="100000">
                                          <p:val>
                                            <p:strVal val="#ppt_y"/>
                                          </p:val>
                                        </p:tav>
                                      </p:tavLst>
                                    </p:anim>
                                    <p:anim calcmode="lin" valueType="num">
                                      <p:cBhvr>
                                        <p:cTn id="105" dur="3000" fill="hold"/>
                                        <p:tgtEl>
                                          <p:spTgt spid="35"/>
                                        </p:tgtEl>
                                        <p:attrNameLst>
                                          <p:attrName>ppt_w</p:attrName>
                                        </p:attrNameLst>
                                      </p:cBhvr>
                                      <p:tavLst>
                                        <p:tav tm="0">
                                          <p:val>
                                            <p:strVal val="#ppt_w"/>
                                          </p:val>
                                        </p:tav>
                                        <p:tav tm="100000">
                                          <p:val>
                                            <p:strVal val="#ppt_w"/>
                                          </p:val>
                                        </p:tav>
                                      </p:tavLst>
                                    </p:anim>
                                    <p:anim calcmode="lin" valueType="num">
                                      <p:cBhvr>
                                        <p:cTn id="106" dur="3000" fill="hold"/>
                                        <p:tgtEl>
                                          <p:spTgt spid="35"/>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5"/>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5"/>
                                        </p:tgtEl>
                                        <p:attrNameLst>
                                          <p:attrName>ppt_x</p:attrName>
                                        </p:attrNameLst>
                                      </p:cBhvr>
                                      <p:tavLst>
                                        <p:tav tm="0">
                                          <p:val>
                                            <p:strVal val="ppt_x"/>
                                          </p:val>
                                        </p:tav>
                                        <p:tav tm="100000">
                                          <p:val>
                                            <p:strVal val="0-ppt_w/2"/>
                                          </p:val>
                                        </p:tav>
                                      </p:tavLst>
                                    </p:anim>
                                    <p:anim calcmode="lin" valueType="num">
                                      <p:cBhvr additive="base">
                                        <p:cTn id="111" dur="4000"/>
                                        <p:tgtEl>
                                          <p:spTgt spid="35"/>
                                        </p:tgtEl>
                                        <p:attrNameLst>
                                          <p:attrName>ppt_y</p:attrName>
                                        </p:attrNameLst>
                                      </p:cBhvr>
                                      <p:tavLst>
                                        <p:tav tm="0">
                                          <p:val>
                                            <p:strVal val="ppt_y"/>
                                          </p:val>
                                        </p:tav>
                                        <p:tav tm="100000">
                                          <p:val>
                                            <p:strVal val="1+ppt_h/2"/>
                                          </p:val>
                                        </p:tav>
                                      </p:tavLst>
                                    </p:anim>
                                    <p:set>
                                      <p:cBhvr>
                                        <p:cTn id="112" dur="1" fill="hold">
                                          <p:stCondLst>
                                            <p:cond delay="3999"/>
                                          </p:stCondLst>
                                        </p:cTn>
                                        <p:tgtEl>
                                          <p:spTgt spid="35"/>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6"/>
                                        </p:tgtEl>
                                        <p:attrNameLst>
                                          <p:attrName>style.visibility</p:attrName>
                                        </p:attrNameLst>
                                      </p:cBhvr>
                                      <p:to>
                                        <p:strVal val="visible"/>
                                      </p:to>
                                    </p:set>
                                    <p:anim calcmode="lin" valueType="num">
                                      <p:cBhvr>
                                        <p:cTn id="115" dur="3000" fill="hold"/>
                                        <p:tgtEl>
                                          <p:spTgt spid="36"/>
                                        </p:tgtEl>
                                        <p:attrNameLst>
                                          <p:attrName>ppt_x</p:attrName>
                                        </p:attrNameLst>
                                      </p:cBhvr>
                                      <p:tavLst>
                                        <p:tav tm="0">
                                          <p:val>
                                            <p:strVal val="#ppt_x"/>
                                          </p:val>
                                        </p:tav>
                                        <p:tav tm="100000">
                                          <p:val>
                                            <p:strVal val="#ppt_x"/>
                                          </p:val>
                                        </p:tav>
                                      </p:tavLst>
                                    </p:anim>
                                    <p:anim calcmode="lin" valueType="num">
                                      <p:cBhvr>
                                        <p:cTn id="116" dur="3000" fill="hold"/>
                                        <p:tgtEl>
                                          <p:spTgt spid="36"/>
                                        </p:tgtEl>
                                        <p:attrNameLst>
                                          <p:attrName>ppt_y</p:attrName>
                                        </p:attrNameLst>
                                      </p:cBhvr>
                                      <p:tavLst>
                                        <p:tav tm="0">
                                          <p:val>
                                            <p:strVal val="#ppt_y+#ppt_h/2"/>
                                          </p:val>
                                        </p:tav>
                                        <p:tav tm="100000">
                                          <p:val>
                                            <p:strVal val="#ppt_y"/>
                                          </p:val>
                                        </p:tav>
                                      </p:tavLst>
                                    </p:anim>
                                    <p:anim calcmode="lin" valueType="num">
                                      <p:cBhvr>
                                        <p:cTn id="117" dur="3000" fill="hold"/>
                                        <p:tgtEl>
                                          <p:spTgt spid="36"/>
                                        </p:tgtEl>
                                        <p:attrNameLst>
                                          <p:attrName>ppt_w</p:attrName>
                                        </p:attrNameLst>
                                      </p:cBhvr>
                                      <p:tavLst>
                                        <p:tav tm="0">
                                          <p:val>
                                            <p:strVal val="#ppt_w"/>
                                          </p:val>
                                        </p:tav>
                                        <p:tav tm="100000">
                                          <p:val>
                                            <p:strVal val="#ppt_w"/>
                                          </p:val>
                                        </p:tav>
                                      </p:tavLst>
                                    </p:anim>
                                    <p:anim calcmode="lin" valueType="num">
                                      <p:cBhvr>
                                        <p:cTn id="118" dur="3000" fill="hold"/>
                                        <p:tgtEl>
                                          <p:spTgt spid="36"/>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6"/>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6"/>
                                        </p:tgtEl>
                                        <p:attrNameLst>
                                          <p:attrName>ppt_x</p:attrName>
                                        </p:attrNameLst>
                                      </p:cBhvr>
                                      <p:tavLst>
                                        <p:tav tm="0">
                                          <p:val>
                                            <p:strVal val="ppt_x"/>
                                          </p:val>
                                        </p:tav>
                                        <p:tav tm="100000">
                                          <p:val>
                                            <p:strVal val="0-ppt_w/2"/>
                                          </p:val>
                                        </p:tav>
                                      </p:tavLst>
                                    </p:anim>
                                    <p:anim calcmode="lin" valueType="num">
                                      <p:cBhvr additive="base">
                                        <p:cTn id="123" dur="4000"/>
                                        <p:tgtEl>
                                          <p:spTgt spid="36"/>
                                        </p:tgtEl>
                                        <p:attrNameLst>
                                          <p:attrName>ppt_y</p:attrName>
                                        </p:attrNameLst>
                                      </p:cBhvr>
                                      <p:tavLst>
                                        <p:tav tm="0">
                                          <p:val>
                                            <p:strVal val="ppt_y"/>
                                          </p:val>
                                        </p:tav>
                                        <p:tav tm="100000">
                                          <p:val>
                                            <p:strVal val="1+ppt_h/2"/>
                                          </p:val>
                                        </p:tav>
                                      </p:tavLst>
                                    </p:anim>
                                    <p:set>
                                      <p:cBhvr>
                                        <p:cTn id="124" dur="1" fill="hold">
                                          <p:stCondLst>
                                            <p:cond delay="3999"/>
                                          </p:stCondLst>
                                        </p:cTn>
                                        <p:tgtEl>
                                          <p:spTgt spid="36"/>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p:cTn id="127" dur="3000" fill="hold"/>
                                        <p:tgtEl>
                                          <p:spTgt spid="37"/>
                                        </p:tgtEl>
                                        <p:attrNameLst>
                                          <p:attrName>ppt_x</p:attrName>
                                        </p:attrNameLst>
                                      </p:cBhvr>
                                      <p:tavLst>
                                        <p:tav tm="0">
                                          <p:val>
                                            <p:strVal val="#ppt_x"/>
                                          </p:val>
                                        </p:tav>
                                        <p:tav tm="100000">
                                          <p:val>
                                            <p:strVal val="#ppt_x"/>
                                          </p:val>
                                        </p:tav>
                                      </p:tavLst>
                                    </p:anim>
                                    <p:anim calcmode="lin" valueType="num">
                                      <p:cBhvr>
                                        <p:cTn id="128" dur="3000" fill="hold"/>
                                        <p:tgtEl>
                                          <p:spTgt spid="37"/>
                                        </p:tgtEl>
                                        <p:attrNameLst>
                                          <p:attrName>ppt_y</p:attrName>
                                        </p:attrNameLst>
                                      </p:cBhvr>
                                      <p:tavLst>
                                        <p:tav tm="0">
                                          <p:val>
                                            <p:strVal val="#ppt_y+#ppt_h/2"/>
                                          </p:val>
                                        </p:tav>
                                        <p:tav tm="100000">
                                          <p:val>
                                            <p:strVal val="#ppt_y"/>
                                          </p:val>
                                        </p:tav>
                                      </p:tavLst>
                                    </p:anim>
                                    <p:anim calcmode="lin" valueType="num">
                                      <p:cBhvr>
                                        <p:cTn id="129" dur="3000" fill="hold"/>
                                        <p:tgtEl>
                                          <p:spTgt spid="37"/>
                                        </p:tgtEl>
                                        <p:attrNameLst>
                                          <p:attrName>ppt_w</p:attrName>
                                        </p:attrNameLst>
                                      </p:cBhvr>
                                      <p:tavLst>
                                        <p:tav tm="0">
                                          <p:val>
                                            <p:strVal val="#ppt_w"/>
                                          </p:val>
                                        </p:tav>
                                        <p:tav tm="100000">
                                          <p:val>
                                            <p:strVal val="#ppt_w"/>
                                          </p:val>
                                        </p:tav>
                                      </p:tavLst>
                                    </p:anim>
                                    <p:anim calcmode="lin" valueType="num">
                                      <p:cBhvr>
                                        <p:cTn id="130" dur="3000" fill="hold"/>
                                        <p:tgtEl>
                                          <p:spTgt spid="37"/>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7"/>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7"/>
                                        </p:tgtEl>
                                        <p:attrNameLst>
                                          <p:attrName>ppt_x</p:attrName>
                                        </p:attrNameLst>
                                      </p:cBhvr>
                                      <p:tavLst>
                                        <p:tav tm="0">
                                          <p:val>
                                            <p:strVal val="ppt_x"/>
                                          </p:val>
                                        </p:tav>
                                        <p:tav tm="100000">
                                          <p:val>
                                            <p:strVal val="0-ppt_w/2"/>
                                          </p:val>
                                        </p:tav>
                                      </p:tavLst>
                                    </p:anim>
                                    <p:anim calcmode="lin" valueType="num">
                                      <p:cBhvr additive="base">
                                        <p:cTn id="135" dur="4000"/>
                                        <p:tgtEl>
                                          <p:spTgt spid="37"/>
                                        </p:tgtEl>
                                        <p:attrNameLst>
                                          <p:attrName>ppt_y</p:attrName>
                                        </p:attrNameLst>
                                      </p:cBhvr>
                                      <p:tavLst>
                                        <p:tav tm="0">
                                          <p:val>
                                            <p:strVal val="ppt_y"/>
                                          </p:val>
                                        </p:tav>
                                        <p:tav tm="100000">
                                          <p:val>
                                            <p:strVal val="1+ppt_h/2"/>
                                          </p:val>
                                        </p:tav>
                                      </p:tavLst>
                                    </p:anim>
                                    <p:set>
                                      <p:cBhvr>
                                        <p:cTn id="136" dur="1" fill="hold">
                                          <p:stCondLst>
                                            <p:cond delay="3999"/>
                                          </p:stCondLst>
                                        </p:cTn>
                                        <p:tgtEl>
                                          <p:spTgt spid="37"/>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p:cTn id="139" dur="3000" fill="hold"/>
                                        <p:tgtEl>
                                          <p:spTgt spid="38"/>
                                        </p:tgtEl>
                                        <p:attrNameLst>
                                          <p:attrName>ppt_x</p:attrName>
                                        </p:attrNameLst>
                                      </p:cBhvr>
                                      <p:tavLst>
                                        <p:tav tm="0">
                                          <p:val>
                                            <p:strVal val="#ppt_x"/>
                                          </p:val>
                                        </p:tav>
                                        <p:tav tm="100000">
                                          <p:val>
                                            <p:strVal val="#ppt_x"/>
                                          </p:val>
                                        </p:tav>
                                      </p:tavLst>
                                    </p:anim>
                                    <p:anim calcmode="lin" valueType="num">
                                      <p:cBhvr>
                                        <p:cTn id="140" dur="3000" fill="hold"/>
                                        <p:tgtEl>
                                          <p:spTgt spid="38"/>
                                        </p:tgtEl>
                                        <p:attrNameLst>
                                          <p:attrName>ppt_y</p:attrName>
                                        </p:attrNameLst>
                                      </p:cBhvr>
                                      <p:tavLst>
                                        <p:tav tm="0">
                                          <p:val>
                                            <p:strVal val="#ppt_y+#ppt_h/2"/>
                                          </p:val>
                                        </p:tav>
                                        <p:tav tm="100000">
                                          <p:val>
                                            <p:strVal val="#ppt_y"/>
                                          </p:val>
                                        </p:tav>
                                      </p:tavLst>
                                    </p:anim>
                                    <p:anim calcmode="lin" valueType="num">
                                      <p:cBhvr>
                                        <p:cTn id="141" dur="3000" fill="hold"/>
                                        <p:tgtEl>
                                          <p:spTgt spid="38"/>
                                        </p:tgtEl>
                                        <p:attrNameLst>
                                          <p:attrName>ppt_w</p:attrName>
                                        </p:attrNameLst>
                                      </p:cBhvr>
                                      <p:tavLst>
                                        <p:tav tm="0">
                                          <p:val>
                                            <p:strVal val="#ppt_w"/>
                                          </p:val>
                                        </p:tav>
                                        <p:tav tm="100000">
                                          <p:val>
                                            <p:strVal val="#ppt_w"/>
                                          </p:val>
                                        </p:tav>
                                      </p:tavLst>
                                    </p:anim>
                                    <p:anim calcmode="lin" valueType="num">
                                      <p:cBhvr>
                                        <p:cTn id="142" dur="3000" fill="hold"/>
                                        <p:tgtEl>
                                          <p:spTgt spid="38"/>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8"/>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8"/>
                                        </p:tgtEl>
                                        <p:attrNameLst>
                                          <p:attrName>ppt_x</p:attrName>
                                        </p:attrNameLst>
                                      </p:cBhvr>
                                      <p:tavLst>
                                        <p:tav tm="0">
                                          <p:val>
                                            <p:strVal val="ppt_x"/>
                                          </p:val>
                                        </p:tav>
                                        <p:tav tm="100000">
                                          <p:val>
                                            <p:strVal val="0-ppt_w/2"/>
                                          </p:val>
                                        </p:tav>
                                      </p:tavLst>
                                    </p:anim>
                                    <p:anim calcmode="lin" valueType="num">
                                      <p:cBhvr additive="base">
                                        <p:cTn id="147" dur="4000"/>
                                        <p:tgtEl>
                                          <p:spTgt spid="38"/>
                                        </p:tgtEl>
                                        <p:attrNameLst>
                                          <p:attrName>ppt_y</p:attrName>
                                        </p:attrNameLst>
                                      </p:cBhvr>
                                      <p:tavLst>
                                        <p:tav tm="0">
                                          <p:val>
                                            <p:strVal val="ppt_y"/>
                                          </p:val>
                                        </p:tav>
                                        <p:tav tm="100000">
                                          <p:val>
                                            <p:strVal val="1+ppt_h/2"/>
                                          </p:val>
                                        </p:tav>
                                      </p:tavLst>
                                    </p:anim>
                                    <p:set>
                                      <p:cBhvr>
                                        <p:cTn id="148" dur="1" fill="hold">
                                          <p:stCondLst>
                                            <p:cond delay="3999"/>
                                          </p:stCondLst>
                                        </p:cTn>
                                        <p:tgtEl>
                                          <p:spTgt spid="38"/>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9"/>
                                        </p:tgtEl>
                                        <p:attrNameLst>
                                          <p:attrName>style.visibility</p:attrName>
                                        </p:attrNameLst>
                                      </p:cBhvr>
                                      <p:to>
                                        <p:strVal val="visible"/>
                                      </p:to>
                                    </p:set>
                                    <p:anim calcmode="lin" valueType="num">
                                      <p:cBhvr>
                                        <p:cTn id="151" dur="3000" fill="hold"/>
                                        <p:tgtEl>
                                          <p:spTgt spid="39"/>
                                        </p:tgtEl>
                                        <p:attrNameLst>
                                          <p:attrName>ppt_x</p:attrName>
                                        </p:attrNameLst>
                                      </p:cBhvr>
                                      <p:tavLst>
                                        <p:tav tm="0">
                                          <p:val>
                                            <p:strVal val="#ppt_x"/>
                                          </p:val>
                                        </p:tav>
                                        <p:tav tm="100000">
                                          <p:val>
                                            <p:strVal val="#ppt_x"/>
                                          </p:val>
                                        </p:tav>
                                      </p:tavLst>
                                    </p:anim>
                                    <p:anim calcmode="lin" valueType="num">
                                      <p:cBhvr>
                                        <p:cTn id="152" dur="3000" fill="hold"/>
                                        <p:tgtEl>
                                          <p:spTgt spid="39"/>
                                        </p:tgtEl>
                                        <p:attrNameLst>
                                          <p:attrName>ppt_y</p:attrName>
                                        </p:attrNameLst>
                                      </p:cBhvr>
                                      <p:tavLst>
                                        <p:tav tm="0">
                                          <p:val>
                                            <p:strVal val="#ppt_y+#ppt_h/2"/>
                                          </p:val>
                                        </p:tav>
                                        <p:tav tm="100000">
                                          <p:val>
                                            <p:strVal val="#ppt_y"/>
                                          </p:val>
                                        </p:tav>
                                      </p:tavLst>
                                    </p:anim>
                                    <p:anim calcmode="lin" valueType="num">
                                      <p:cBhvr>
                                        <p:cTn id="153" dur="3000" fill="hold"/>
                                        <p:tgtEl>
                                          <p:spTgt spid="39"/>
                                        </p:tgtEl>
                                        <p:attrNameLst>
                                          <p:attrName>ppt_w</p:attrName>
                                        </p:attrNameLst>
                                      </p:cBhvr>
                                      <p:tavLst>
                                        <p:tav tm="0">
                                          <p:val>
                                            <p:strVal val="#ppt_w"/>
                                          </p:val>
                                        </p:tav>
                                        <p:tav tm="100000">
                                          <p:val>
                                            <p:strVal val="#ppt_w"/>
                                          </p:val>
                                        </p:tav>
                                      </p:tavLst>
                                    </p:anim>
                                    <p:anim calcmode="lin" valueType="num">
                                      <p:cBhvr>
                                        <p:cTn id="154" dur="3000" fill="hold"/>
                                        <p:tgtEl>
                                          <p:spTgt spid="39"/>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9"/>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9"/>
                                        </p:tgtEl>
                                        <p:attrNameLst>
                                          <p:attrName>ppt_x</p:attrName>
                                        </p:attrNameLst>
                                      </p:cBhvr>
                                      <p:tavLst>
                                        <p:tav tm="0">
                                          <p:val>
                                            <p:strVal val="ppt_x"/>
                                          </p:val>
                                        </p:tav>
                                        <p:tav tm="100000">
                                          <p:val>
                                            <p:strVal val="0-ppt_w/2"/>
                                          </p:val>
                                        </p:tav>
                                      </p:tavLst>
                                    </p:anim>
                                    <p:anim calcmode="lin" valueType="num">
                                      <p:cBhvr additive="base">
                                        <p:cTn id="159" dur="4000"/>
                                        <p:tgtEl>
                                          <p:spTgt spid="39"/>
                                        </p:tgtEl>
                                        <p:attrNameLst>
                                          <p:attrName>ppt_y</p:attrName>
                                        </p:attrNameLst>
                                      </p:cBhvr>
                                      <p:tavLst>
                                        <p:tav tm="0">
                                          <p:val>
                                            <p:strVal val="ppt_y"/>
                                          </p:val>
                                        </p:tav>
                                        <p:tav tm="100000">
                                          <p:val>
                                            <p:strVal val="1+ppt_h/2"/>
                                          </p:val>
                                        </p:tav>
                                      </p:tavLst>
                                    </p:anim>
                                    <p:set>
                                      <p:cBhvr>
                                        <p:cTn id="160" dur="1" fill="hold">
                                          <p:stCondLst>
                                            <p:cond delay="3999"/>
                                          </p:stCondLst>
                                        </p:cTn>
                                        <p:tgtEl>
                                          <p:spTgt spid="39"/>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40"/>
                                        </p:tgtEl>
                                        <p:attrNameLst>
                                          <p:attrName>style.visibility</p:attrName>
                                        </p:attrNameLst>
                                      </p:cBhvr>
                                      <p:to>
                                        <p:strVal val="visible"/>
                                      </p:to>
                                    </p:set>
                                    <p:anim calcmode="lin" valueType="num">
                                      <p:cBhvr>
                                        <p:cTn id="163" dur="3000" fill="hold"/>
                                        <p:tgtEl>
                                          <p:spTgt spid="40"/>
                                        </p:tgtEl>
                                        <p:attrNameLst>
                                          <p:attrName>ppt_x</p:attrName>
                                        </p:attrNameLst>
                                      </p:cBhvr>
                                      <p:tavLst>
                                        <p:tav tm="0">
                                          <p:val>
                                            <p:strVal val="#ppt_x"/>
                                          </p:val>
                                        </p:tav>
                                        <p:tav tm="100000">
                                          <p:val>
                                            <p:strVal val="#ppt_x"/>
                                          </p:val>
                                        </p:tav>
                                      </p:tavLst>
                                    </p:anim>
                                    <p:anim calcmode="lin" valueType="num">
                                      <p:cBhvr>
                                        <p:cTn id="164" dur="3000" fill="hold"/>
                                        <p:tgtEl>
                                          <p:spTgt spid="40"/>
                                        </p:tgtEl>
                                        <p:attrNameLst>
                                          <p:attrName>ppt_y</p:attrName>
                                        </p:attrNameLst>
                                      </p:cBhvr>
                                      <p:tavLst>
                                        <p:tav tm="0">
                                          <p:val>
                                            <p:strVal val="#ppt_y+#ppt_h/2"/>
                                          </p:val>
                                        </p:tav>
                                        <p:tav tm="100000">
                                          <p:val>
                                            <p:strVal val="#ppt_y"/>
                                          </p:val>
                                        </p:tav>
                                      </p:tavLst>
                                    </p:anim>
                                    <p:anim calcmode="lin" valueType="num">
                                      <p:cBhvr>
                                        <p:cTn id="165" dur="3000" fill="hold"/>
                                        <p:tgtEl>
                                          <p:spTgt spid="40"/>
                                        </p:tgtEl>
                                        <p:attrNameLst>
                                          <p:attrName>ppt_w</p:attrName>
                                        </p:attrNameLst>
                                      </p:cBhvr>
                                      <p:tavLst>
                                        <p:tav tm="0">
                                          <p:val>
                                            <p:strVal val="#ppt_w"/>
                                          </p:val>
                                        </p:tav>
                                        <p:tav tm="100000">
                                          <p:val>
                                            <p:strVal val="#ppt_w"/>
                                          </p:val>
                                        </p:tav>
                                      </p:tavLst>
                                    </p:anim>
                                    <p:anim calcmode="lin" valueType="num">
                                      <p:cBhvr>
                                        <p:cTn id="166" dur="3000" fill="hold"/>
                                        <p:tgtEl>
                                          <p:spTgt spid="40"/>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40"/>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40"/>
                                        </p:tgtEl>
                                        <p:attrNameLst>
                                          <p:attrName>ppt_x</p:attrName>
                                        </p:attrNameLst>
                                      </p:cBhvr>
                                      <p:tavLst>
                                        <p:tav tm="0">
                                          <p:val>
                                            <p:strVal val="ppt_x"/>
                                          </p:val>
                                        </p:tav>
                                        <p:tav tm="100000">
                                          <p:val>
                                            <p:strVal val="0-ppt_w/2"/>
                                          </p:val>
                                        </p:tav>
                                      </p:tavLst>
                                    </p:anim>
                                    <p:anim calcmode="lin" valueType="num">
                                      <p:cBhvr additive="base">
                                        <p:cTn id="171" dur="4000"/>
                                        <p:tgtEl>
                                          <p:spTgt spid="40"/>
                                        </p:tgtEl>
                                        <p:attrNameLst>
                                          <p:attrName>ppt_y</p:attrName>
                                        </p:attrNameLst>
                                      </p:cBhvr>
                                      <p:tavLst>
                                        <p:tav tm="0">
                                          <p:val>
                                            <p:strVal val="ppt_y"/>
                                          </p:val>
                                        </p:tav>
                                        <p:tav tm="100000">
                                          <p:val>
                                            <p:strVal val="1+ppt_h/2"/>
                                          </p:val>
                                        </p:tav>
                                      </p:tavLst>
                                    </p:anim>
                                    <p:set>
                                      <p:cBhvr>
                                        <p:cTn id="172" dur="1" fill="hold">
                                          <p:stCondLst>
                                            <p:cond delay="3999"/>
                                          </p:stCondLst>
                                        </p:cTn>
                                        <p:tgtEl>
                                          <p:spTgt spid="40"/>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41"/>
                                        </p:tgtEl>
                                        <p:attrNameLst>
                                          <p:attrName>style.visibility</p:attrName>
                                        </p:attrNameLst>
                                      </p:cBhvr>
                                      <p:to>
                                        <p:strVal val="visible"/>
                                      </p:to>
                                    </p:set>
                                    <p:anim calcmode="lin" valueType="num">
                                      <p:cBhvr>
                                        <p:cTn id="175" dur="3000" fill="hold"/>
                                        <p:tgtEl>
                                          <p:spTgt spid="41"/>
                                        </p:tgtEl>
                                        <p:attrNameLst>
                                          <p:attrName>ppt_x</p:attrName>
                                        </p:attrNameLst>
                                      </p:cBhvr>
                                      <p:tavLst>
                                        <p:tav tm="0">
                                          <p:val>
                                            <p:strVal val="#ppt_x"/>
                                          </p:val>
                                        </p:tav>
                                        <p:tav tm="100000">
                                          <p:val>
                                            <p:strVal val="#ppt_x"/>
                                          </p:val>
                                        </p:tav>
                                      </p:tavLst>
                                    </p:anim>
                                    <p:anim calcmode="lin" valueType="num">
                                      <p:cBhvr>
                                        <p:cTn id="176" dur="3000" fill="hold"/>
                                        <p:tgtEl>
                                          <p:spTgt spid="41"/>
                                        </p:tgtEl>
                                        <p:attrNameLst>
                                          <p:attrName>ppt_y</p:attrName>
                                        </p:attrNameLst>
                                      </p:cBhvr>
                                      <p:tavLst>
                                        <p:tav tm="0">
                                          <p:val>
                                            <p:strVal val="#ppt_y+#ppt_h/2"/>
                                          </p:val>
                                        </p:tav>
                                        <p:tav tm="100000">
                                          <p:val>
                                            <p:strVal val="#ppt_y"/>
                                          </p:val>
                                        </p:tav>
                                      </p:tavLst>
                                    </p:anim>
                                    <p:anim calcmode="lin" valueType="num">
                                      <p:cBhvr>
                                        <p:cTn id="177" dur="3000" fill="hold"/>
                                        <p:tgtEl>
                                          <p:spTgt spid="41"/>
                                        </p:tgtEl>
                                        <p:attrNameLst>
                                          <p:attrName>ppt_w</p:attrName>
                                        </p:attrNameLst>
                                      </p:cBhvr>
                                      <p:tavLst>
                                        <p:tav tm="0">
                                          <p:val>
                                            <p:strVal val="#ppt_w"/>
                                          </p:val>
                                        </p:tav>
                                        <p:tav tm="100000">
                                          <p:val>
                                            <p:strVal val="#ppt_w"/>
                                          </p:val>
                                        </p:tav>
                                      </p:tavLst>
                                    </p:anim>
                                    <p:anim calcmode="lin" valueType="num">
                                      <p:cBhvr>
                                        <p:cTn id="178" dur="3000" fill="hold"/>
                                        <p:tgtEl>
                                          <p:spTgt spid="41"/>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41"/>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41"/>
                                        </p:tgtEl>
                                        <p:attrNameLst>
                                          <p:attrName>ppt_x</p:attrName>
                                        </p:attrNameLst>
                                      </p:cBhvr>
                                      <p:tavLst>
                                        <p:tav tm="0">
                                          <p:val>
                                            <p:strVal val="ppt_x"/>
                                          </p:val>
                                        </p:tav>
                                        <p:tav tm="100000">
                                          <p:val>
                                            <p:strVal val="0-ppt_w/2"/>
                                          </p:val>
                                        </p:tav>
                                      </p:tavLst>
                                    </p:anim>
                                    <p:anim calcmode="lin" valueType="num">
                                      <p:cBhvr additive="base">
                                        <p:cTn id="183" dur="4000"/>
                                        <p:tgtEl>
                                          <p:spTgt spid="41"/>
                                        </p:tgtEl>
                                        <p:attrNameLst>
                                          <p:attrName>ppt_y</p:attrName>
                                        </p:attrNameLst>
                                      </p:cBhvr>
                                      <p:tavLst>
                                        <p:tav tm="0">
                                          <p:val>
                                            <p:strVal val="ppt_y"/>
                                          </p:val>
                                        </p:tav>
                                        <p:tav tm="100000">
                                          <p:val>
                                            <p:strVal val="1+ppt_h/2"/>
                                          </p:val>
                                        </p:tav>
                                      </p:tavLst>
                                    </p:anim>
                                    <p:set>
                                      <p:cBhvr>
                                        <p:cTn id="184" dur="1" fill="hold">
                                          <p:stCondLst>
                                            <p:cond delay="3999"/>
                                          </p:stCondLst>
                                        </p:cTn>
                                        <p:tgtEl>
                                          <p:spTgt spid="41"/>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42"/>
                                        </p:tgtEl>
                                        <p:attrNameLst>
                                          <p:attrName>style.visibility</p:attrName>
                                        </p:attrNameLst>
                                      </p:cBhvr>
                                      <p:to>
                                        <p:strVal val="visible"/>
                                      </p:to>
                                    </p:set>
                                    <p:anim calcmode="lin" valueType="num">
                                      <p:cBhvr>
                                        <p:cTn id="187" dur="3000" fill="hold"/>
                                        <p:tgtEl>
                                          <p:spTgt spid="42"/>
                                        </p:tgtEl>
                                        <p:attrNameLst>
                                          <p:attrName>ppt_x</p:attrName>
                                        </p:attrNameLst>
                                      </p:cBhvr>
                                      <p:tavLst>
                                        <p:tav tm="0">
                                          <p:val>
                                            <p:strVal val="#ppt_x"/>
                                          </p:val>
                                        </p:tav>
                                        <p:tav tm="100000">
                                          <p:val>
                                            <p:strVal val="#ppt_x"/>
                                          </p:val>
                                        </p:tav>
                                      </p:tavLst>
                                    </p:anim>
                                    <p:anim calcmode="lin" valueType="num">
                                      <p:cBhvr>
                                        <p:cTn id="188" dur="3000" fill="hold"/>
                                        <p:tgtEl>
                                          <p:spTgt spid="42"/>
                                        </p:tgtEl>
                                        <p:attrNameLst>
                                          <p:attrName>ppt_y</p:attrName>
                                        </p:attrNameLst>
                                      </p:cBhvr>
                                      <p:tavLst>
                                        <p:tav tm="0">
                                          <p:val>
                                            <p:strVal val="#ppt_y+#ppt_h/2"/>
                                          </p:val>
                                        </p:tav>
                                        <p:tav tm="100000">
                                          <p:val>
                                            <p:strVal val="#ppt_y"/>
                                          </p:val>
                                        </p:tav>
                                      </p:tavLst>
                                    </p:anim>
                                    <p:anim calcmode="lin" valueType="num">
                                      <p:cBhvr>
                                        <p:cTn id="189" dur="3000" fill="hold"/>
                                        <p:tgtEl>
                                          <p:spTgt spid="42"/>
                                        </p:tgtEl>
                                        <p:attrNameLst>
                                          <p:attrName>ppt_w</p:attrName>
                                        </p:attrNameLst>
                                      </p:cBhvr>
                                      <p:tavLst>
                                        <p:tav tm="0">
                                          <p:val>
                                            <p:strVal val="#ppt_w"/>
                                          </p:val>
                                        </p:tav>
                                        <p:tav tm="100000">
                                          <p:val>
                                            <p:strVal val="#ppt_w"/>
                                          </p:val>
                                        </p:tav>
                                      </p:tavLst>
                                    </p:anim>
                                    <p:anim calcmode="lin" valueType="num">
                                      <p:cBhvr>
                                        <p:cTn id="190" dur="3000" fill="hold"/>
                                        <p:tgtEl>
                                          <p:spTgt spid="42"/>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42"/>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42"/>
                                        </p:tgtEl>
                                        <p:attrNameLst>
                                          <p:attrName>ppt_x</p:attrName>
                                        </p:attrNameLst>
                                      </p:cBhvr>
                                      <p:tavLst>
                                        <p:tav tm="0">
                                          <p:val>
                                            <p:strVal val="ppt_x"/>
                                          </p:val>
                                        </p:tav>
                                        <p:tav tm="100000">
                                          <p:val>
                                            <p:strVal val="0-ppt_w/2"/>
                                          </p:val>
                                        </p:tav>
                                      </p:tavLst>
                                    </p:anim>
                                    <p:anim calcmode="lin" valueType="num">
                                      <p:cBhvr additive="base">
                                        <p:cTn id="195" dur="4000"/>
                                        <p:tgtEl>
                                          <p:spTgt spid="42"/>
                                        </p:tgtEl>
                                        <p:attrNameLst>
                                          <p:attrName>ppt_y</p:attrName>
                                        </p:attrNameLst>
                                      </p:cBhvr>
                                      <p:tavLst>
                                        <p:tav tm="0">
                                          <p:val>
                                            <p:strVal val="ppt_y"/>
                                          </p:val>
                                        </p:tav>
                                        <p:tav tm="100000">
                                          <p:val>
                                            <p:strVal val="1+ppt_h/2"/>
                                          </p:val>
                                        </p:tav>
                                      </p:tavLst>
                                    </p:anim>
                                    <p:set>
                                      <p:cBhvr>
                                        <p:cTn id="196" dur="1" fill="hold">
                                          <p:stCondLst>
                                            <p:cond delay="3999"/>
                                          </p:stCondLst>
                                        </p:cTn>
                                        <p:tgtEl>
                                          <p:spTgt spid="42"/>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3"/>
                                        </p:tgtEl>
                                        <p:attrNameLst>
                                          <p:attrName>style.visibility</p:attrName>
                                        </p:attrNameLst>
                                      </p:cBhvr>
                                      <p:to>
                                        <p:strVal val="visible"/>
                                      </p:to>
                                    </p:set>
                                    <p:anim calcmode="lin" valueType="num">
                                      <p:cBhvr>
                                        <p:cTn id="199" dur="3000" fill="hold"/>
                                        <p:tgtEl>
                                          <p:spTgt spid="43"/>
                                        </p:tgtEl>
                                        <p:attrNameLst>
                                          <p:attrName>ppt_x</p:attrName>
                                        </p:attrNameLst>
                                      </p:cBhvr>
                                      <p:tavLst>
                                        <p:tav tm="0">
                                          <p:val>
                                            <p:strVal val="#ppt_x"/>
                                          </p:val>
                                        </p:tav>
                                        <p:tav tm="100000">
                                          <p:val>
                                            <p:strVal val="#ppt_x"/>
                                          </p:val>
                                        </p:tav>
                                      </p:tavLst>
                                    </p:anim>
                                    <p:anim calcmode="lin" valueType="num">
                                      <p:cBhvr>
                                        <p:cTn id="200" dur="3000" fill="hold"/>
                                        <p:tgtEl>
                                          <p:spTgt spid="43"/>
                                        </p:tgtEl>
                                        <p:attrNameLst>
                                          <p:attrName>ppt_y</p:attrName>
                                        </p:attrNameLst>
                                      </p:cBhvr>
                                      <p:tavLst>
                                        <p:tav tm="0">
                                          <p:val>
                                            <p:strVal val="#ppt_y+#ppt_h/2"/>
                                          </p:val>
                                        </p:tav>
                                        <p:tav tm="100000">
                                          <p:val>
                                            <p:strVal val="#ppt_y"/>
                                          </p:val>
                                        </p:tav>
                                      </p:tavLst>
                                    </p:anim>
                                    <p:anim calcmode="lin" valueType="num">
                                      <p:cBhvr>
                                        <p:cTn id="201" dur="3000" fill="hold"/>
                                        <p:tgtEl>
                                          <p:spTgt spid="43"/>
                                        </p:tgtEl>
                                        <p:attrNameLst>
                                          <p:attrName>ppt_w</p:attrName>
                                        </p:attrNameLst>
                                      </p:cBhvr>
                                      <p:tavLst>
                                        <p:tav tm="0">
                                          <p:val>
                                            <p:strVal val="#ppt_w"/>
                                          </p:val>
                                        </p:tav>
                                        <p:tav tm="100000">
                                          <p:val>
                                            <p:strVal val="#ppt_w"/>
                                          </p:val>
                                        </p:tav>
                                      </p:tavLst>
                                    </p:anim>
                                    <p:anim calcmode="lin" valueType="num">
                                      <p:cBhvr>
                                        <p:cTn id="202" dur="3000" fill="hold"/>
                                        <p:tgtEl>
                                          <p:spTgt spid="43"/>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3"/>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3"/>
                                        </p:tgtEl>
                                        <p:attrNameLst>
                                          <p:attrName>ppt_x</p:attrName>
                                        </p:attrNameLst>
                                      </p:cBhvr>
                                      <p:tavLst>
                                        <p:tav tm="0">
                                          <p:val>
                                            <p:strVal val="ppt_x"/>
                                          </p:val>
                                        </p:tav>
                                        <p:tav tm="100000">
                                          <p:val>
                                            <p:strVal val="0-ppt_w/2"/>
                                          </p:val>
                                        </p:tav>
                                      </p:tavLst>
                                    </p:anim>
                                    <p:anim calcmode="lin" valueType="num">
                                      <p:cBhvr additive="base">
                                        <p:cTn id="207" dur="4000"/>
                                        <p:tgtEl>
                                          <p:spTgt spid="43"/>
                                        </p:tgtEl>
                                        <p:attrNameLst>
                                          <p:attrName>ppt_y</p:attrName>
                                        </p:attrNameLst>
                                      </p:cBhvr>
                                      <p:tavLst>
                                        <p:tav tm="0">
                                          <p:val>
                                            <p:strVal val="ppt_y"/>
                                          </p:val>
                                        </p:tav>
                                        <p:tav tm="100000">
                                          <p:val>
                                            <p:strVal val="1+ppt_h/2"/>
                                          </p:val>
                                        </p:tav>
                                      </p:tavLst>
                                    </p:anim>
                                    <p:set>
                                      <p:cBhvr>
                                        <p:cTn id="208" dur="1" fill="hold">
                                          <p:stCondLst>
                                            <p:cond delay="3999"/>
                                          </p:stCondLst>
                                        </p:cTn>
                                        <p:tgtEl>
                                          <p:spTgt spid="43"/>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4"/>
                                        </p:tgtEl>
                                        <p:attrNameLst>
                                          <p:attrName>style.visibility</p:attrName>
                                        </p:attrNameLst>
                                      </p:cBhvr>
                                      <p:to>
                                        <p:strVal val="visible"/>
                                      </p:to>
                                    </p:set>
                                    <p:anim calcmode="lin" valueType="num">
                                      <p:cBhvr>
                                        <p:cTn id="211" dur="3000" fill="hold"/>
                                        <p:tgtEl>
                                          <p:spTgt spid="44"/>
                                        </p:tgtEl>
                                        <p:attrNameLst>
                                          <p:attrName>ppt_x</p:attrName>
                                        </p:attrNameLst>
                                      </p:cBhvr>
                                      <p:tavLst>
                                        <p:tav tm="0">
                                          <p:val>
                                            <p:strVal val="#ppt_x"/>
                                          </p:val>
                                        </p:tav>
                                        <p:tav tm="100000">
                                          <p:val>
                                            <p:strVal val="#ppt_x"/>
                                          </p:val>
                                        </p:tav>
                                      </p:tavLst>
                                    </p:anim>
                                    <p:anim calcmode="lin" valueType="num">
                                      <p:cBhvr>
                                        <p:cTn id="212" dur="3000" fill="hold"/>
                                        <p:tgtEl>
                                          <p:spTgt spid="44"/>
                                        </p:tgtEl>
                                        <p:attrNameLst>
                                          <p:attrName>ppt_y</p:attrName>
                                        </p:attrNameLst>
                                      </p:cBhvr>
                                      <p:tavLst>
                                        <p:tav tm="0">
                                          <p:val>
                                            <p:strVal val="#ppt_y+#ppt_h/2"/>
                                          </p:val>
                                        </p:tav>
                                        <p:tav tm="100000">
                                          <p:val>
                                            <p:strVal val="#ppt_y"/>
                                          </p:val>
                                        </p:tav>
                                      </p:tavLst>
                                    </p:anim>
                                    <p:anim calcmode="lin" valueType="num">
                                      <p:cBhvr>
                                        <p:cTn id="213" dur="3000" fill="hold"/>
                                        <p:tgtEl>
                                          <p:spTgt spid="44"/>
                                        </p:tgtEl>
                                        <p:attrNameLst>
                                          <p:attrName>ppt_w</p:attrName>
                                        </p:attrNameLst>
                                      </p:cBhvr>
                                      <p:tavLst>
                                        <p:tav tm="0">
                                          <p:val>
                                            <p:strVal val="#ppt_w"/>
                                          </p:val>
                                        </p:tav>
                                        <p:tav tm="100000">
                                          <p:val>
                                            <p:strVal val="#ppt_w"/>
                                          </p:val>
                                        </p:tav>
                                      </p:tavLst>
                                    </p:anim>
                                    <p:anim calcmode="lin" valueType="num">
                                      <p:cBhvr>
                                        <p:cTn id="214" dur="3000" fill="hold"/>
                                        <p:tgtEl>
                                          <p:spTgt spid="44"/>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4"/>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4"/>
                                        </p:tgtEl>
                                        <p:attrNameLst>
                                          <p:attrName>ppt_x</p:attrName>
                                        </p:attrNameLst>
                                      </p:cBhvr>
                                      <p:tavLst>
                                        <p:tav tm="0">
                                          <p:val>
                                            <p:strVal val="ppt_x"/>
                                          </p:val>
                                        </p:tav>
                                        <p:tav tm="100000">
                                          <p:val>
                                            <p:strVal val="0-ppt_w/2"/>
                                          </p:val>
                                        </p:tav>
                                      </p:tavLst>
                                    </p:anim>
                                    <p:anim calcmode="lin" valueType="num">
                                      <p:cBhvr additive="base">
                                        <p:cTn id="219" dur="4000"/>
                                        <p:tgtEl>
                                          <p:spTgt spid="44"/>
                                        </p:tgtEl>
                                        <p:attrNameLst>
                                          <p:attrName>ppt_y</p:attrName>
                                        </p:attrNameLst>
                                      </p:cBhvr>
                                      <p:tavLst>
                                        <p:tav tm="0">
                                          <p:val>
                                            <p:strVal val="ppt_y"/>
                                          </p:val>
                                        </p:tav>
                                        <p:tav tm="100000">
                                          <p:val>
                                            <p:strVal val="1+ppt_h/2"/>
                                          </p:val>
                                        </p:tav>
                                      </p:tavLst>
                                    </p:anim>
                                    <p:set>
                                      <p:cBhvr>
                                        <p:cTn id="220" dur="1" fill="hold">
                                          <p:stCondLst>
                                            <p:cond delay="3999"/>
                                          </p:stCondLst>
                                        </p:cTn>
                                        <p:tgtEl>
                                          <p:spTgt spid="44"/>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5"/>
                                        </p:tgtEl>
                                        <p:attrNameLst>
                                          <p:attrName>style.visibility</p:attrName>
                                        </p:attrNameLst>
                                      </p:cBhvr>
                                      <p:to>
                                        <p:strVal val="visible"/>
                                      </p:to>
                                    </p:set>
                                    <p:anim calcmode="lin" valueType="num">
                                      <p:cBhvr>
                                        <p:cTn id="223" dur="3000" fill="hold"/>
                                        <p:tgtEl>
                                          <p:spTgt spid="45"/>
                                        </p:tgtEl>
                                        <p:attrNameLst>
                                          <p:attrName>ppt_x</p:attrName>
                                        </p:attrNameLst>
                                      </p:cBhvr>
                                      <p:tavLst>
                                        <p:tav tm="0">
                                          <p:val>
                                            <p:strVal val="#ppt_x"/>
                                          </p:val>
                                        </p:tav>
                                        <p:tav tm="100000">
                                          <p:val>
                                            <p:strVal val="#ppt_x"/>
                                          </p:val>
                                        </p:tav>
                                      </p:tavLst>
                                    </p:anim>
                                    <p:anim calcmode="lin" valueType="num">
                                      <p:cBhvr>
                                        <p:cTn id="224" dur="3000" fill="hold"/>
                                        <p:tgtEl>
                                          <p:spTgt spid="45"/>
                                        </p:tgtEl>
                                        <p:attrNameLst>
                                          <p:attrName>ppt_y</p:attrName>
                                        </p:attrNameLst>
                                      </p:cBhvr>
                                      <p:tavLst>
                                        <p:tav tm="0">
                                          <p:val>
                                            <p:strVal val="#ppt_y+#ppt_h/2"/>
                                          </p:val>
                                        </p:tav>
                                        <p:tav tm="100000">
                                          <p:val>
                                            <p:strVal val="#ppt_y"/>
                                          </p:val>
                                        </p:tav>
                                      </p:tavLst>
                                    </p:anim>
                                    <p:anim calcmode="lin" valueType="num">
                                      <p:cBhvr>
                                        <p:cTn id="225" dur="3000" fill="hold"/>
                                        <p:tgtEl>
                                          <p:spTgt spid="45"/>
                                        </p:tgtEl>
                                        <p:attrNameLst>
                                          <p:attrName>ppt_w</p:attrName>
                                        </p:attrNameLst>
                                      </p:cBhvr>
                                      <p:tavLst>
                                        <p:tav tm="0">
                                          <p:val>
                                            <p:strVal val="#ppt_w"/>
                                          </p:val>
                                        </p:tav>
                                        <p:tav tm="100000">
                                          <p:val>
                                            <p:strVal val="#ppt_w"/>
                                          </p:val>
                                        </p:tav>
                                      </p:tavLst>
                                    </p:anim>
                                    <p:anim calcmode="lin" valueType="num">
                                      <p:cBhvr>
                                        <p:cTn id="226" dur="3000" fill="hold"/>
                                        <p:tgtEl>
                                          <p:spTgt spid="45"/>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5"/>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5"/>
                                        </p:tgtEl>
                                        <p:attrNameLst>
                                          <p:attrName>ppt_x</p:attrName>
                                        </p:attrNameLst>
                                      </p:cBhvr>
                                      <p:tavLst>
                                        <p:tav tm="0">
                                          <p:val>
                                            <p:strVal val="ppt_x"/>
                                          </p:val>
                                        </p:tav>
                                        <p:tav tm="100000">
                                          <p:val>
                                            <p:strVal val="0-ppt_w/2"/>
                                          </p:val>
                                        </p:tav>
                                      </p:tavLst>
                                    </p:anim>
                                    <p:anim calcmode="lin" valueType="num">
                                      <p:cBhvr additive="base">
                                        <p:cTn id="231" dur="4000"/>
                                        <p:tgtEl>
                                          <p:spTgt spid="45"/>
                                        </p:tgtEl>
                                        <p:attrNameLst>
                                          <p:attrName>ppt_y</p:attrName>
                                        </p:attrNameLst>
                                      </p:cBhvr>
                                      <p:tavLst>
                                        <p:tav tm="0">
                                          <p:val>
                                            <p:strVal val="ppt_y"/>
                                          </p:val>
                                        </p:tav>
                                        <p:tav tm="100000">
                                          <p:val>
                                            <p:strVal val="1+ppt_h/2"/>
                                          </p:val>
                                        </p:tav>
                                      </p:tavLst>
                                    </p:anim>
                                    <p:set>
                                      <p:cBhvr>
                                        <p:cTn id="232" dur="1" fill="hold">
                                          <p:stCondLst>
                                            <p:cond delay="3999"/>
                                          </p:stCondLst>
                                        </p:cTn>
                                        <p:tgtEl>
                                          <p:spTgt spid="45"/>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6"/>
                                        </p:tgtEl>
                                        <p:attrNameLst>
                                          <p:attrName>style.visibility</p:attrName>
                                        </p:attrNameLst>
                                      </p:cBhvr>
                                      <p:to>
                                        <p:strVal val="visible"/>
                                      </p:to>
                                    </p:set>
                                    <p:anim calcmode="lin" valueType="num">
                                      <p:cBhvr>
                                        <p:cTn id="235" dur="3000" fill="hold"/>
                                        <p:tgtEl>
                                          <p:spTgt spid="46"/>
                                        </p:tgtEl>
                                        <p:attrNameLst>
                                          <p:attrName>ppt_x</p:attrName>
                                        </p:attrNameLst>
                                      </p:cBhvr>
                                      <p:tavLst>
                                        <p:tav tm="0">
                                          <p:val>
                                            <p:strVal val="#ppt_x"/>
                                          </p:val>
                                        </p:tav>
                                        <p:tav tm="100000">
                                          <p:val>
                                            <p:strVal val="#ppt_x"/>
                                          </p:val>
                                        </p:tav>
                                      </p:tavLst>
                                    </p:anim>
                                    <p:anim calcmode="lin" valueType="num">
                                      <p:cBhvr>
                                        <p:cTn id="236" dur="3000" fill="hold"/>
                                        <p:tgtEl>
                                          <p:spTgt spid="46"/>
                                        </p:tgtEl>
                                        <p:attrNameLst>
                                          <p:attrName>ppt_y</p:attrName>
                                        </p:attrNameLst>
                                      </p:cBhvr>
                                      <p:tavLst>
                                        <p:tav tm="0">
                                          <p:val>
                                            <p:strVal val="#ppt_y+#ppt_h/2"/>
                                          </p:val>
                                        </p:tav>
                                        <p:tav tm="100000">
                                          <p:val>
                                            <p:strVal val="#ppt_y"/>
                                          </p:val>
                                        </p:tav>
                                      </p:tavLst>
                                    </p:anim>
                                    <p:anim calcmode="lin" valueType="num">
                                      <p:cBhvr>
                                        <p:cTn id="237" dur="3000" fill="hold"/>
                                        <p:tgtEl>
                                          <p:spTgt spid="46"/>
                                        </p:tgtEl>
                                        <p:attrNameLst>
                                          <p:attrName>ppt_w</p:attrName>
                                        </p:attrNameLst>
                                      </p:cBhvr>
                                      <p:tavLst>
                                        <p:tav tm="0">
                                          <p:val>
                                            <p:strVal val="#ppt_w"/>
                                          </p:val>
                                        </p:tav>
                                        <p:tav tm="100000">
                                          <p:val>
                                            <p:strVal val="#ppt_w"/>
                                          </p:val>
                                        </p:tav>
                                      </p:tavLst>
                                    </p:anim>
                                    <p:anim calcmode="lin" valueType="num">
                                      <p:cBhvr>
                                        <p:cTn id="238" dur="3000" fill="hold"/>
                                        <p:tgtEl>
                                          <p:spTgt spid="46"/>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6"/>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6"/>
                                        </p:tgtEl>
                                        <p:attrNameLst>
                                          <p:attrName>ppt_x</p:attrName>
                                        </p:attrNameLst>
                                      </p:cBhvr>
                                      <p:tavLst>
                                        <p:tav tm="0">
                                          <p:val>
                                            <p:strVal val="ppt_x"/>
                                          </p:val>
                                        </p:tav>
                                        <p:tav tm="100000">
                                          <p:val>
                                            <p:strVal val="0-ppt_w/2"/>
                                          </p:val>
                                        </p:tav>
                                      </p:tavLst>
                                    </p:anim>
                                    <p:anim calcmode="lin" valueType="num">
                                      <p:cBhvr additive="base">
                                        <p:cTn id="243" dur="4000"/>
                                        <p:tgtEl>
                                          <p:spTgt spid="46"/>
                                        </p:tgtEl>
                                        <p:attrNameLst>
                                          <p:attrName>ppt_y</p:attrName>
                                        </p:attrNameLst>
                                      </p:cBhvr>
                                      <p:tavLst>
                                        <p:tav tm="0">
                                          <p:val>
                                            <p:strVal val="ppt_y"/>
                                          </p:val>
                                        </p:tav>
                                        <p:tav tm="100000">
                                          <p:val>
                                            <p:strVal val="1+ppt_h/2"/>
                                          </p:val>
                                        </p:tav>
                                      </p:tavLst>
                                    </p:anim>
                                    <p:set>
                                      <p:cBhvr>
                                        <p:cTn id="244" dur="1" fill="hold">
                                          <p:stCondLst>
                                            <p:cond delay="3999"/>
                                          </p:stCondLst>
                                        </p:cTn>
                                        <p:tgtEl>
                                          <p:spTgt spid="46"/>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p:cTn id="247" dur="3000" fill="hold"/>
                                        <p:tgtEl>
                                          <p:spTgt spid="47"/>
                                        </p:tgtEl>
                                        <p:attrNameLst>
                                          <p:attrName>ppt_x</p:attrName>
                                        </p:attrNameLst>
                                      </p:cBhvr>
                                      <p:tavLst>
                                        <p:tav tm="0">
                                          <p:val>
                                            <p:strVal val="#ppt_x"/>
                                          </p:val>
                                        </p:tav>
                                        <p:tav tm="100000">
                                          <p:val>
                                            <p:strVal val="#ppt_x"/>
                                          </p:val>
                                        </p:tav>
                                      </p:tavLst>
                                    </p:anim>
                                    <p:anim calcmode="lin" valueType="num">
                                      <p:cBhvr>
                                        <p:cTn id="248" dur="3000" fill="hold"/>
                                        <p:tgtEl>
                                          <p:spTgt spid="47"/>
                                        </p:tgtEl>
                                        <p:attrNameLst>
                                          <p:attrName>ppt_y</p:attrName>
                                        </p:attrNameLst>
                                      </p:cBhvr>
                                      <p:tavLst>
                                        <p:tav tm="0">
                                          <p:val>
                                            <p:strVal val="#ppt_y+#ppt_h/2"/>
                                          </p:val>
                                        </p:tav>
                                        <p:tav tm="100000">
                                          <p:val>
                                            <p:strVal val="#ppt_y"/>
                                          </p:val>
                                        </p:tav>
                                      </p:tavLst>
                                    </p:anim>
                                    <p:anim calcmode="lin" valueType="num">
                                      <p:cBhvr>
                                        <p:cTn id="249" dur="3000" fill="hold"/>
                                        <p:tgtEl>
                                          <p:spTgt spid="47"/>
                                        </p:tgtEl>
                                        <p:attrNameLst>
                                          <p:attrName>ppt_w</p:attrName>
                                        </p:attrNameLst>
                                      </p:cBhvr>
                                      <p:tavLst>
                                        <p:tav tm="0">
                                          <p:val>
                                            <p:strVal val="#ppt_w"/>
                                          </p:val>
                                        </p:tav>
                                        <p:tav tm="100000">
                                          <p:val>
                                            <p:strVal val="#ppt_w"/>
                                          </p:val>
                                        </p:tav>
                                      </p:tavLst>
                                    </p:anim>
                                    <p:anim calcmode="lin" valueType="num">
                                      <p:cBhvr>
                                        <p:cTn id="250" dur="3000" fill="hold"/>
                                        <p:tgtEl>
                                          <p:spTgt spid="47"/>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7"/>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7"/>
                                        </p:tgtEl>
                                        <p:attrNameLst>
                                          <p:attrName>ppt_x</p:attrName>
                                        </p:attrNameLst>
                                      </p:cBhvr>
                                      <p:tavLst>
                                        <p:tav tm="0">
                                          <p:val>
                                            <p:strVal val="ppt_x"/>
                                          </p:val>
                                        </p:tav>
                                        <p:tav tm="100000">
                                          <p:val>
                                            <p:strVal val="0-ppt_w/2"/>
                                          </p:val>
                                        </p:tav>
                                      </p:tavLst>
                                    </p:anim>
                                    <p:anim calcmode="lin" valueType="num">
                                      <p:cBhvr additive="base">
                                        <p:cTn id="255" dur="4000"/>
                                        <p:tgtEl>
                                          <p:spTgt spid="47"/>
                                        </p:tgtEl>
                                        <p:attrNameLst>
                                          <p:attrName>ppt_y</p:attrName>
                                        </p:attrNameLst>
                                      </p:cBhvr>
                                      <p:tavLst>
                                        <p:tav tm="0">
                                          <p:val>
                                            <p:strVal val="ppt_y"/>
                                          </p:val>
                                        </p:tav>
                                        <p:tav tm="100000">
                                          <p:val>
                                            <p:strVal val="1+ppt_h/2"/>
                                          </p:val>
                                        </p:tav>
                                      </p:tavLst>
                                    </p:anim>
                                    <p:set>
                                      <p:cBhvr>
                                        <p:cTn id="256" dur="1" fill="hold">
                                          <p:stCondLst>
                                            <p:cond delay="3999"/>
                                          </p:stCondLst>
                                        </p:cTn>
                                        <p:tgtEl>
                                          <p:spTgt spid="47"/>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8"/>
                                        </p:tgtEl>
                                        <p:attrNameLst>
                                          <p:attrName>style.visibility</p:attrName>
                                        </p:attrNameLst>
                                      </p:cBhvr>
                                      <p:to>
                                        <p:strVal val="visible"/>
                                      </p:to>
                                    </p:set>
                                    <p:anim calcmode="lin" valueType="num">
                                      <p:cBhvr>
                                        <p:cTn id="259" dur="3000" fill="hold"/>
                                        <p:tgtEl>
                                          <p:spTgt spid="48"/>
                                        </p:tgtEl>
                                        <p:attrNameLst>
                                          <p:attrName>ppt_x</p:attrName>
                                        </p:attrNameLst>
                                      </p:cBhvr>
                                      <p:tavLst>
                                        <p:tav tm="0">
                                          <p:val>
                                            <p:strVal val="#ppt_x"/>
                                          </p:val>
                                        </p:tav>
                                        <p:tav tm="100000">
                                          <p:val>
                                            <p:strVal val="#ppt_x"/>
                                          </p:val>
                                        </p:tav>
                                      </p:tavLst>
                                    </p:anim>
                                    <p:anim calcmode="lin" valueType="num">
                                      <p:cBhvr>
                                        <p:cTn id="260" dur="3000" fill="hold"/>
                                        <p:tgtEl>
                                          <p:spTgt spid="48"/>
                                        </p:tgtEl>
                                        <p:attrNameLst>
                                          <p:attrName>ppt_y</p:attrName>
                                        </p:attrNameLst>
                                      </p:cBhvr>
                                      <p:tavLst>
                                        <p:tav tm="0">
                                          <p:val>
                                            <p:strVal val="#ppt_y+#ppt_h/2"/>
                                          </p:val>
                                        </p:tav>
                                        <p:tav tm="100000">
                                          <p:val>
                                            <p:strVal val="#ppt_y"/>
                                          </p:val>
                                        </p:tav>
                                      </p:tavLst>
                                    </p:anim>
                                    <p:anim calcmode="lin" valueType="num">
                                      <p:cBhvr>
                                        <p:cTn id="261" dur="3000" fill="hold"/>
                                        <p:tgtEl>
                                          <p:spTgt spid="48"/>
                                        </p:tgtEl>
                                        <p:attrNameLst>
                                          <p:attrName>ppt_w</p:attrName>
                                        </p:attrNameLst>
                                      </p:cBhvr>
                                      <p:tavLst>
                                        <p:tav tm="0">
                                          <p:val>
                                            <p:strVal val="#ppt_w"/>
                                          </p:val>
                                        </p:tav>
                                        <p:tav tm="100000">
                                          <p:val>
                                            <p:strVal val="#ppt_w"/>
                                          </p:val>
                                        </p:tav>
                                      </p:tavLst>
                                    </p:anim>
                                    <p:anim calcmode="lin" valueType="num">
                                      <p:cBhvr>
                                        <p:cTn id="262" dur="3000" fill="hold"/>
                                        <p:tgtEl>
                                          <p:spTgt spid="48"/>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8"/>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8"/>
                                        </p:tgtEl>
                                        <p:attrNameLst>
                                          <p:attrName>ppt_x</p:attrName>
                                        </p:attrNameLst>
                                      </p:cBhvr>
                                      <p:tavLst>
                                        <p:tav tm="0">
                                          <p:val>
                                            <p:strVal val="ppt_x"/>
                                          </p:val>
                                        </p:tav>
                                        <p:tav tm="100000">
                                          <p:val>
                                            <p:strVal val="0-ppt_w/2"/>
                                          </p:val>
                                        </p:tav>
                                      </p:tavLst>
                                    </p:anim>
                                    <p:anim calcmode="lin" valueType="num">
                                      <p:cBhvr additive="base">
                                        <p:cTn id="267" dur="4000"/>
                                        <p:tgtEl>
                                          <p:spTgt spid="48"/>
                                        </p:tgtEl>
                                        <p:attrNameLst>
                                          <p:attrName>ppt_y</p:attrName>
                                        </p:attrNameLst>
                                      </p:cBhvr>
                                      <p:tavLst>
                                        <p:tav tm="0">
                                          <p:val>
                                            <p:strVal val="ppt_y"/>
                                          </p:val>
                                        </p:tav>
                                        <p:tav tm="100000">
                                          <p:val>
                                            <p:strVal val="1+ppt_h/2"/>
                                          </p:val>
                                        </p:tav>
                                      </p:tavLst>
                                    </p:anim>
                                    <p:set>
                                      <p:cBhvr>
                                        <p:cTn id="268" dur="1" fill="hold">
                                          <p:stCondLst>
                                            <p:cond delay="3999"/>
                                          </p:stCondLst>
                                        </p:cTn>
                                        <p:tgtEl>
                                          <p:spTgt spid="48"/>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9"/>
                                        </p:tgtEl>
                                        <p:attrNameLst>
                                          <p:attrName>style.visibility</p:attrName>
                                        </p:attrNameLst>
                                      </p:cBhvr>
                                      <p:to>
                                        <p:strVal val="visible"/>
                                      </p:to>
                                    </p:set>
                                    <p:anim calcmode="lin" valueType="num">
                                      <p:cBhvr>
                                        <p:cTn id="271" dur="3000" fill="hold"/>
                                        <p:tgtEl>
                                          <p:spTgt spid="49"/>
                                        </p:tgtEl>
                                        <p:attrNameLst>
                                          <p:attrName>ppt_x</p:attrName>
                                        </p:attrNameLst>
                                      </p:cBhvr>
                                      <p:tavLst>
                                        <p:tav tm="0">
                                          <p:val>
                                            <p:strVal val="#ppt_x"/>
                                          </p:val>
                                        </p:tav>
                                        <p:tav tm="100000">
                                          <p:val>
                                            <p:strVal val="#ppt_x"/>
                                          </p:val>
                                        </p:tav>
                                      </p:tavLst>
                                    </p:anim>
                                    <p:anim calcmode="lin" valueType="num">
                                      <p:cBhvr>
                                        <p:cTn id="272" dur="3000" fill="hold"/>
                                        <p:tgtEl>
                                          <p:spTgt spid="49"/>
                                        </p:tgtEl>
                                        <p:attrNameLst>
                                          <p:attrName>ppt_y</p:attrName>
                                        </p:attrNameLst>
                                      </p:cBhvr>
                                      <p:tavLst>
                                        <p:tav tm="0">
                                          <p:val>
                                            <p:strVal val="#ppt_y+#ppt_h/2"/>
                                          </p:val>
                                        </p:tav>
                                        <p:tav tm="100000">
                                          <p:val>
                                            <p:strVal val="#ppt_y"/>
                                          </p:val>
                                        </p:tav>
                                      </p:tavLst>
                                    </p:anim>
                                    <p:anim calcmode="lin" valueType="num">
                                      <p:cBhvr>
                                        <p:cTn id="273" dur="3000" fill="hold"/>
                                        <p:tgtEl>
                                          <p:spTgt spid="49"/>
                                        </p:tgtEl>
                                        <p:attrNameLst>
                                          <p:attrName>ppt_w</p:attrName>
                                        </p:attrNameLst>
                                      </p:cBhvr>
                                      <p:tavLst>
                                        <p:tav tm="0">
                                          <p:val>
                                            <p:strVal val="#ppt_w"/>
                                          </p:val>
                                        </p:tav>
                                        <p:tav tm="100000">
                                          <p:val>
                                            <p:strVal val="#ppt_w"/>
                                          </p:val>
                                        </p:tav>
                                      </p:tavLst>
                                    </p:anim>
                                    <p:anim calcmode="lin" valueType="num">
                                      <p:cBhvr>
                                        <p:cTn id="274" dur="3000" fill="hold"/>
                                        <p:tgtEl>
                                          <p:spTgt spid="49"/>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9"/>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9"/>
                                        </p:tgtEl>
                                        <p:attrNameLst>
                                          <p:attrName>ppt_x</p:attrName>
                                        </p:attrNameLst>
                                      </p:cBhvr>
                                      <p:tavLst>
                                        <p:tav tm="0">
                                          <p:val>
                                            <p:strVal val="ppt_x"/>
                                          </p:val>
                                        </p:tav>
                                        <p:tav tm="100000">
                                          <p:val>
                                            <p:strVal val="0-ppt_w/2"/>
                                          </p:val>
                                        </p:tav>
                                      </p:tavLst>
                                    </p:anim>
                                    <p:anim calcmode="lin" valueType="num">
                                      <p:cBhvr additive="base">
                                        <p:cTn id="279" dur="4000"/>
                                        <p:tgtEl>
                                          <p:spTgt spid="49"/>
                                        </p:tgtEl>
                                        <p:attrNameLst>
                                          <p:attrName>ppt_y</p:attrName>
                                        </p:attrNameLst>
                                      </p:cBhvr>
                                      <p:tavLst>
                                        <p:tav tm="0">
                                          <p:val>
                                            <p:strVal val="ppt_y"/>
                                          </p:val>
                                        </p:tav>
                                        <p:tav tm="100000">
                                          <p:val>
                                            <p:strVal val="1+ppt_h/2"/>
                                          </p:val>
                                        </p:tav>
                                      </p:tavLst>
                                    </p:anim>
                                    <p:set>
                                      <p:cBhvr>
                                        <p:cTn id="280" dur="1" fill="hold">
                                          <p:stCondLst>
                                            <p:cond delay="3999"/>
                                          </p:stCondLst>
                                        </p:cTn>
                                        <p:tgtEl>
                                          <p:spTgt spid="49"/>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50"/>
                                        </p:tgtEl>
                                        <p:attrNameLst>
                                          <p:attrName>style.visibility</p:attrName>
                                        </p:attrNameLst>
                                      </p:cBhvr>
                                      <p:to>
                                        <p:strVal val="visible"/>
                                      </p:to>
                                    </p:set>
                                    <p:anim calcmode="lin" valueType="num">
                                      <p:cBhvr>
                                        <p:cTn id="283" dur="3000" fill="hold"/>
                                        <p:tgtEl>
                                          <p:spTgt spid="50"/>
                                        </p:tgtEl>
                                        <p:attrNameLst>
                                          <p:attrName>ppt_x</p:attrName>
                                        </p:attrNameLst>
                                      </p:cBhvr>
                                      <p:tavLst>
                                        <p:tav tm="0">
                                          <p:val>
                                            <p:strVal val="#ppt_x"/>
                                          </p:val>
                                        </p:tav>
                                        <p:tav tm="100000">
                                          <p:val>
                                            <p:strVal val="#ppt_x"/>
                                          </p:val>
                                        </p:tav>
                                      </p:tavLst>
                                    </p:anim>
                                    <p:anim calcmode="lin" valueType="num">
                                      <p:cBhvr>
                                        <p:cTn id="284" dur="3000" fill="hold"/>
                                        <p:tgtEl>
                                          <p:spTgt spid="50"/>
                                        </p:tgtEl>
                                        <p:attrNameLst>
                                          <p:attrName>ppt_y</p:attrName>
                                        </p:attrNameLst>
                                      </p:cBhvr>
                                      <p:tavLst>
                                        <p:tav tm="0">
                                          <p:val>
                                            <p:strVal val="#ppt_y+#ppt_h/2"/>
                                          </p:val>
                                        </p:tav>
                                        <p:tav tm="100000">
                                          <p:val>
                                            <p:strVal val="#ppt_y"/>
                                          </p:val>
                                        </p:tav>
                                      </p:tavLst>
                                    </p:anim>
                                    <p:anim calcmode="lin" valueType="num">
                                      <p:cBhvr>
                                        <p:cTn id="285" dur="3000" fill="hold"/>
                                        <p:tgtEl>
                                          <p:spTgt spid="50"/>
                                        </p:tgtEl>
                                        <p:attrNameLst>
                                          <p:attrName>ppt_w</p:attrName>
                                        </p:attrNameLst>
                                      </p:cBhvr>
                                      <p:tavLst>
                                        <p:tav tm="0">
                                          <p:val>
                                            <p:strVal val="#ppt_w"/>
                                          </p:val>
                                        </p:tav>
                                        <p:tav tm="100000">
                                          <p:val>
                                            <p:strVal val="#ppt_w"/>
                                          </p:val>
                                        </p:tav>
                                      </p:tavLst>
                                    </p:anim>
                                    <p:anim calcmode="lin" valueType="num">
                                      <p:cBhvr>
                                        <p:cTn id="286" dur="3000" fill="hold"/>
                                        <p:tgtEl>
                                          <p:spTgt spid="50"/>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50"/>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50"/>
                                        </p:tgtEl>
                                        <p:attrNameLst>
                                          <p:attrName>ppt_x</p:attrName>
                                        </p:attrNameLst>
                                      </p:cBhvr>
                                      <p:tavLst>
                                        <p:tav tm="0">
                                          <p:val>
                                            <p:strVal val="ppt_x"/>
                                          </p:val>
                                        </p:tav>
                                        <p:tav tm="100000">
                                          <p:val>
                                            <p:strVal val="0-ppt_w/2"/>
                                          </p:val>
                                        </p:tav>
                                      </p:tavLst>
                                    </p:anim>
                                    <p:anim calcmode="lin" valueType="num">
                                      <p:cBhvr additive="base">
                                        <p:cTn id="291" dur="4000"/>
                                        <p:tgtEl>
                                          <p:spTgt spid="50"/>
                                        </p:tgtEl>
                                        <p:attrNameLst>
                                          <p:attrName>ppt_y</p:attrName>
                                        </p:attrNameLst>
                                      </p:cBhvr>
                                      <p:tavLst>
                                        <p:tav tm="0">
                                          <p:val>
                                            <p:strVal val="ppt_y"/>
                                          </p:val>
                                        </p:tav>
                                        <p:tav tm="100000">
                                          <p:val>
                                            <p:strVal val="1+ppt_h/2"/>
                                          </p:val>
                                        </p:tav>
                                      </p:tavLst>
                                    </p:anim>
                                    <p:set>
                                      <p:cBhvr>
                                        <p:cTn id="292" dur="1" fill="hold">
                                          <p:stCondLst>
                                            <p:cond delay="3999"/>
                                          </p:stCondLst>
                                        </p:cTn>
                                        <p:tgtEl>
                                          <p:spTgt spid="50"/>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p:cTn id="295" dur="3000" fill="hold"/>
                                        <p:tgtEl>
                                          <p:spTgt spid="51"/>
                                        </p:tgtEl>
                                        <p:attrNameLst>
                                          <p:attrName>ppt_x</p:attrName>
                                        </p:attrNameLst>
                                      </p:cBhvr>
                                      <p:tavLst>
                                        <p:tav tm="0">
                                          <p:val>
                                            <p:strVal val="#ppt_x"/>
                                          </p:val>
                                        </p:tav>
                                        <p:tav tm="100000">
                                          <p:val>
                                            <p:strVal val="#ppt_x"/>
                                          </p:val>
                                        </p:tav>
                                      </p:tavLst>
                                    </p:anim>
                                    <p:anim calcmode="lin" valueType="num">
                                      <p:cBhvr>
                                        <p:cTn id="296" dur="3000" fill="hold"/>
                                        <p:tgtEl>
                                          <p:spTgt spid="51"/>
                                        </p:tgtEl>
                                        <p:attrNameLst>
                                          <p:attrName>ppt_y</p:attrName>
                                        </p:attrNameLst>
                                      </p:cBhvr>
                                      <p:tavLst>
                                        <p:tav tm="0">
                                          <p:val>
                                            <p:strVal val="#ppt_y+#ppt_h/2"/>
                                          </p:val>
                                        </p:tav>
                                        <p:tav tm="100000">
                                          <p:val>
                                            <p:strVal val="#ppt_y"/>
                                          </p:val>
                                        </p:tav>
                                      </p:tavLst>
                                    </p:anim>
                                    <p:anim calcmode="lin" valueType="num">
                                      <p:cBhvr>
                                        <p:cTn id="297" dur="3000" fill="hold"/>
                                        <p:tgtEl>
                                          <p:spTgt spid="51"/>
                                        </p:tgtEl>
                                        <p:attrNameLst>
                                          <p:attrName>ppt_w</p:attrName>
                                        </p:attrNameLst>
                                      </p:cBhvr>
                                      <p:tavLst>
                                        <p:tav tm="0">
                                          <p:val>
                                            <p:strVal val="#ppt_w"/>
                                          </p:val>
                                        </p:tav>
                                        <p:tav tm="100000">
                                          <p:val>
                                            <p:strVal val="#ppt_w"/>
                                          </p:val>
                                        </p:tav>
                                      </p:tavLst>
                                    </p:anim>
                                    <p:anim calcmode="lin" valueType="num">
                                      <p:cBhvr>
                                        <p:cTn id="298" dur="3000" fill="hold"/>
                                        <p:tgtEl>
                                          <p:spTgt spid="51"/>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51"/>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51"/>
                                        </p:tgtEl>
                                        <p:attrNameLst>
                                          <p:attrName>ppt_x</p:attrName>
                                        </p:attrNameLst>
                                      </p:cBhvr>
                                      <p:tavLst>
                                        <p:tav tm="0">
                                          <p:val>
                                            <p:strVal val="ppt_x"/>
                                          </p:val>
                                        </p:tav>
                                        <p:tav tm="100000">
                                          <p:val>
                                            <p:strVal val="0-ppt_w/2"/>
                                          </p:val>
                                        </p:tav>
                                      </p:tavLst>
                                    </p:anim>
                                    <p:anim calcmode="lin" valueType="num">
                                      <p:cBhvr additive="base">
                                        <p:cTn id="303" dur="4000"/>
                                        <p:tgtEl>
                                          <p:spTgt spid="51"/>
                                        </p:tgtEl>
                                        <p:attrNameLst>
                                          <p:attrName>ppt_y</p:attrName>
                                        </p:attrNameLst>
                                      </p:cBhvr>
                                      <p:tavLst>
                                        <p:tav tm="0">
                                          <p:val>
                                            <p:strVal val="ppt_y"/>
                                          </p:val>
                                        </p:tav>
                                        <p:tav tm="100000">
                                          <p:val>
                                            <p:strVal val="1+ppt_h/2"/>
                                          </p:val>
                                        </p:tav>
                                      </p:tavLst>
                                    </p:anim>
                                    <p:set>
                                      <p:cBhvr>
                                        <p:cTn id="304" dur="1" fill="hold">
                                          <p:stCondLst>
                                            <p:cond delay="3999"/>
                                          </p:stCondLst>
                                        </p:cTn>
                                        <p:tgtEl>
                                          <p:spTgt spid="51"/>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52"/>
                                        </p:tgtEl>
                                        <p:attrNameLst>
                                          <p:attrName>style.visibility</p:attrName>
                                        </p:attrNameLst>
                                      </p:cBhvr>
                                      <p:to>
                                        <p:strVal val="visible"/>
                                      </p:to>
                                    </p:set>
                                    <p:anim calcmode="lin" valueType="num">
                                      <p:cBhvr>
                                        <p:cTn id="307" dur="3000" fill="hold"/>
                                        <p:tgtEl>
                                          <p:spTgt spid="52"/>
                                        </p:tgtEl>
                                        <p:attrNameLst>
                                          <p:attrName>ppt_x</p:attrName>
                                        </p:attrNameLst>
                                      </p:cBhvr>
                                      <p:tavLst>
                                        <p:tav tm="0">
                                          <p:val>
                                            <p:strVal val="#ppt_x"/>
                                          </p:val>
                                        </p:tav>
                                        <p:tav tm="100000">
                                          <p:val>
                                            <p:strVal val="#ppt_x"/>
                                          </p:val>
                                        </p:tav>
                                      </p:tavLst>
                                    </p:anim>
                                    <p:anim calcmode="lin" valueType="num">
                                      <p:cBhvr>
                                        <p:cTn id="308" dur="3000" fill="hold"/>
                                        <p:tgtEl>
                                          <p:spTgt spid="52"/>
                                        </p:tgtEl>
                                        <p:attrNameLst>
                                          <p:attrName>ppt_y</p:attrName>
                                        </p:attrNameLst>
                                      </p:cBhvr>
                                      <p:tavLst>
                                        <p:tav tm="0">
                                          <p:val>
                                            <p:strVal val="#ppt_y+#ppt_h/2"/>
                                          </p:val>
                                        </p:tav>
                                        <p:tav tm="100000">
                                          <p:val>
                                            <p:strVal val="#ppt_y"/>
                                          </p:val>
                                        </p:tav>
                                      </p:tavLst>
                                    </p:anim>
                                    <p:anim calcmode="lin" valueType="num">
                                      <p:cBhvr>
                                        <p:cTn id="309" dur="3000" fill="hold"/>
                                        <p:tgtEl>
                                          <p:spTgt spid="52"/>
                                        </p:tgtEl>
                                        <p:attrNameLst>
                                          <p:attrName>ppt_w</p:attrName>
                                        </p:attrNameLst>
                                      </p:cBhvr>
                                      <p:tavLst>
                                        <p:tav tm="0">
                                          <p:val>
                                            <p:strVal val="#ppt_w"/>
                                          </p:val>
                                        </p:tav>
                                        <p:tav tm="100000">
                                          <p:val>
                                            <p:strVal val="#ppt_w"/>
                                          </p:val>
                                        </p:tav>
                                      </p:tavLst>
                                    </p:anim>
                                    <p:anim calcmode="lin" valueType="num">
                                      <p:cBhvr>
                                        <p:cTn id="310" dur="3000" fill="hold"/>
                                        <p:tgtEl>
                                          <p:spTgt spid="52"/>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52"/>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52"/>
                                        </p:tgtEl>
                                        <p:attrNameLst>
                                          <p:attrName>ppt_x</p:attrName>
                                        </p:attrNameLst>
                                      </p:cBhvr>
                                      <p:tavLst>
                                        <p:tav tm="0">
                                          <p:val>
                                            <p:strVal val="ppt_x"/>
                                          </p:val>
                                        </p:tav>
                                        <p:tav tm="100000">
                                          <p:val>
                                            <p:strVal val="0-ppt_w/2"/>
                                          </p:val>
                                        </p:tav>
                                      </p:tavLst>
                                    </p:anim>
                                    <p:anim calcmode="lin" valueType="num">
                                      <p:cBhvr additive="base">
                                        <p:cTn id="315" dur="4000"/>
                                        <p:tgtEl>
                                          <p:spTgt spid="52"/>
                                        </p:tgtEl>
                                        <p:attrNameLst>
                                          <p:attrName>ppt_y</p:attrName>
                                        </p:attrNameLst>
                                      </p:cBhvr>
                                      <p:tavLst>
                                        <p:tav tm="0">
                                          <p:val>
                                            <p:strVal val="ppt_y"/>
                                          </p:val>
                                        </p:tav>
                                        <p:tav tm="100000">
                                          <p:val>
                                            <p:strVal val="1+ppt_h/2"/>
                                          </p:val>
                                        </p:tav>
                                      </p:tavLst>
                                    </p:anim>
                                    <p:set>
                                      <p:cBhvr>
                                        <p:cTn id="316" dur="1" fill="hold">
                                          <p:stCondLst>
                                            <p:cond delay="3999"/>
                                          </p:stCondLst>
                                        </p:cTn>
                                        <p:tgtEl>
                                          <p:spTgt spid="52"/>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3"/>
                                        </p:tgtEl>
                                        <p:attrNameLst>
                                          <p:attrName>style.visibility</p:attrName>
                                        </p:attrNameLst>
                                      </p:cBhvr>
                                      <p:to>
                                        <p:strVal val="visible"/>
                                      </p:to>
                                    </p:set>
                                    <p:anim calcmode="lin" valueType="num">
                                      <p:cBhvr>
                                        <p:cTn id="319" dur="3000" fill="hold"/>
                                        <p:tgtEl>
                                          <p:spTgt spid="53"/>
                                        </p:tgtEl>
                                        <p:attrNameLst>
                                          <p:attrName>ppt_x</p:attrName>
                                        </p:attrNameLst>
                                      </p:cBhvr>
                                      <p:tavLst>
                                        <p:tav tm="0">
                                          <p:val>
                                            <p:strVal val="#ppt_x"/>
                                          </p:val>
                                        </p:tav>
                                        <p:tav tm="100000">
                                          <p:val>
                                            <p:strVal val="#ppt_x"/>
                                          </p:val>
                                        </p:tav>
                                      </p:tavLst>
                                    </p:anim>
                                    <p:anim calcmode="lin" valueType="num">
                                      <p:cBhvr>
                                        <p:cTn id="320" dur="3000" fill="hold"/>
                                        <p:tgtEl>
                                          <p:spTgt spid="53"/>
                                        </p:tgtEl>
                                        <p:attrNameLst>
                                          <p:attrName>ppt_y</p:attrName>
                                        </p:attrNameLst>
                                      </p:cBhvr>
                                      <p:tavLst>
                                        <p:tav tm="0">
                                          <p:val>
                                            <p:strVal val="#ppt_y+#ppt_h/2"/>
                                          </p:val>
                                        </p:tav>
                                        <p:tav tm="100000">
                                          <p:val>
                                            <p:strVal val="#ppt_y"/>
                                          </p:val>
                                        </p:tav>
                                      </p:tavLst>
                                    </p:anim>
                                    <p:anim calcmode="lin" valueType="num">
                                      <p:cBhvr>
                                        <p:cTn id="321" dur="3000" fill="hold"/>
                                        <p:tgtEl>
                                          <p:spTgt spid="53"/>
                                        </p:tgtEl>
                                        <p:attrNameLst>
                                          <p:attrName>ppt_w</p:attrName>
                                        </p:attrNameLst>
                                      </p:cBhvr>
                                      <p:tavLst>
                                        <p:tav tm="0">
                                          <p:val>
                                            <p:strVal val="#ppt_w"/>
                                          </p:val>
                                        </p:tav>
                                        <p:tav tm="100000">
                                          <p:val>
                                            <p:strVal val="#ppt_w"/>
                                          </p:val>
                                        </p:tav>
                                      </p:tavLst>
                                    </p:anim>
                                    <p:anim calcmode="lin" valueType="num">
                                      <p:cBhvr>
                                        <p:cTn id="322" dur="3000" fill="hold"/>
                                        <p:tgtEl>
                                          <p:spTgt spid="53"/>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3"/>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3"/>
                                        </p:tgtEl>
                                        <p:attrNameLst>
                                          <p:attrName>ppt_x</p:attrName>
                                        </p:attrNameLst>
                                      </p:cBhvr>
                                      <p:tavLst>
                                        <p:tav tm="0">
                                          <p:val>
                                            <p:strVal val="ppt_x"/>
                                          </p:val>
                                        </p:tav>
                                        <p:tav tm="100000">
                                          <p:val>
                                            <p:strVal val="0-ppt_w/2"/>
                                          </p:val>
                                        </p:tav>
                                      </p:tavLst>
                                    </p:anim>
                                    <p:anim calcmode="lin" valueType="num">
                                      <p:cBhvr additive="base">
                                        <p:cTn id="327" dur="4000"/>
                                        <p:tgtEl>
                                          <p:spTgt spid="53"/>
                                        </p:tgtEl>
                                        <p:attrNameLst>
                                          <p:attrName>ppt_y</p:attrName>
                                        </p:attrNameLst>
                                      </p:cBhvr>
                                      <p:tavLst>
                                        <p:tav tm="0">
                                          <p:val>
                                            <p:strVal val="ppt_y"/>
                                          </p:val>
                                        </p:tav>
                                        <p:tav tm="100000">
                                          <p:val>
                                            <p:strVal val="1+ppt_h/2"/>
                                          </p:val>
                                        </p:tav>
                                      </p:tavLst>
                                    </p:anim>
                                    <p:set>
                                      <p:cBhvr>
                                        <p:cTn id="328" dur="1" fill="hold">
                                          <p:stCondLst>
                                            <p:cond delay="3999"/>
                                          </p:stCondLst>
                                        </p:cTn>
                                        <p:tgtEl>
                                          <p:spTgt spid="53"/>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4"/>
                                        </p:tgtEl>
                                        <p:attrNameLst>
                                          <p:attrName>style.visibility</p:attrName>
                                        </p:attrNameLst>
                                      </p:cBhvr>
                                      <p:to>
                                        <p:strVal val="visible"/>
                                      </p:to>
                                    </p:set>
                                    <p:anim calcmode="lin" valueType="num">
                                      <p:cBhvr>
                                        <p:cTn id="331" dur="3000" fill="hold"/>
                                        <p:tgtEl>
                                          <p:spTgt spid="54"/>
                                        </p:tgtEl>
                                        <p:attrNameLst>
                                          <p:attrName>ppt_x</p:attrName>
                                        </p:attrNameLst>
                                      </p:cBhvr>
                                      <p:tavLst>
                                        <p:tav tm="0">
                                          <p:val>
                                            <p:strVal val="#ppt_x"/>
                                          </p:val>
                                        </p:tav>
                                        <p:tav tm="100000">
                                          <p:val>
                                            <p:strVal val="#ppt_x"/>
                                          </p:val>
                                        </p:tav>
                                      </p:tavLst>
                                    </p:anim>
                                    <p:anim calcmode="lin" valueType="num">
                                      <p:cBhvr>
                                        <p:cTn id="332" dur="3000" fill="hold"/>
                                        <p:tgtEl>
                                          <p:spTgt spid="54"/>
                                        </p:tgtEl>
                                        <p:attrNameLst>
                                          <p:attrName>ppt_y</p:attrName>
                                        </p:attrNameLst>
                                      </p:cBhvr>
                                      <p:tavLst>
                                        <p:tav tm="0">
                                          <p:val>
                                            <p:strVal val="#ppt_y+#ppt_h/2"/>
                                          </p:val>
                                        </p:tav>
                                        <p:tav tm="100000">
                                          <p:val>
                                            <p:strVal val="#ppt_y"/>
                                          </p:val>
                                        </p:tav>
                                      </p:tavLst>
                                    </p:anim>
                                    <p:anim calcmode="lin" valueType="num">
                                      <p:cBhvr>
                                        <p:cTn id="333" dur="3000" fill="hold"/>
                                        <p:tgtEl>
                                          <p:spTgt spid="54"/>
                                        </p:tgtEl>
                                        <p:attrNameLst>
                                          <p:attrName>ppt_w</p:attrName>
                                        </p:attrNameLst>
                                      </p:cBhvr>
                                      <p:tavLst>
                                        <p:tav tm="0">
                                          <p:val>
                                            <p:strVal val="#ppt_w"/>
                                          </p:val>
                                        </p:tav>
                                        <p:tav tm="100000">
                                          <p:val>
                                            <p:strVal val="#ppt_w"/>
                                          </p:val>
                                        </p:tav>
                                      </p:tavLst>
                                    </p:anim>
                                    <p:anim calcmode="lin" valueType="num">
                                      <p:cBhvr>
                                        <p:cTn id="334" dur="3000" fill="hold"/>
                                        <p:tgtEl>
                                          <p:spTgt spid="54"/>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4"/>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4"/>
                                        </p:tgtEl>
                                        <p:attrNameLst>
                                          <p:attrName>ppt_x</p:attrName>
                                        </p:attrNameLst>
                                      </p:cBhvr>
                                      <p:tavLst>
                                        <p:tav tm="0">
                                          <p:val>
                                            <p:strVal val="ppt_x"/>
                                          </p:val>
                                        </p:tav>
                                        <p:tav tm="100000">
                                          <p:val>
                                            <p:strVal val="0-ppt_w/2"/>
                                          </p:val>
                                        </p:tav>
                                      </p:tavLst>
                                    </p:anim>
                                    <p:anim calcmode="lin" valueType="num">
                                      <p:cBhvr additive="base">
                                        <p:cTn id="339" dur="4000"/>
                                        <p:tgtEl>
                                          <p:spTgt spid="54"/>
                                        </p:tgtEl>
                                        <p:attrNameLst>
                                          <p:attrName>ppt_y</p:attrName>
                                        </p:attrNameLst>
                                      </p:cBhvr>
                                      <p:tavLst>
                                        <p:tav tm="0">
                                          <p:val>
                                            <p:strVal val="ppt_y"/>
                                          </p:val>
                                        </p:tav>
                                        <p:tav tm="100000">
                                          <p:val>
                                            <p:strVal val="1+ppt_h/2"/>
                                          </p:val>
                                        </p:tav>
                                      </p:tavLst>
                                    </p:anim>
                                    <p:set>
                                      <p:cBhvr>
                                        <p:cTn id="340" dur="1" fill="hold">
                                          <p:stCondLst>
                                            <p:cond delay="3999"/>
                                          </p:stCondLst>
                                        </p:cTn>
                                        <p:tgtEl>
                                          <p:spTgt spid="54"/>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5"/>
                                        </p:tgtEl>
                                        <p:attrNameLst>
                                          <p:attrName>style.visibility</p:attrName>
                                        </p:attrNameLst>
                                      </p:cBhvr>
                                      <p:to>
                                        <p:strVal val="visible"/>
                                      </p:to>
                                    </p:set>
                                    <p:anim calcmode="lin" valueType="num">
                                      <p:cBhvr>
                                        <p:cTn id="343" dur="3000" fill="hold"/>
                                        <p:tgtEl>
                                          <p:spTgt spid="55"/>
                                        </p:tgtEl>
                                        <p:attrNameLst>
                                          <p:attrName>ppt_x</p:attrName>
                                        </p:attrNameLst>
                                      </p:cBhvr>
                                      <p:tavLst>
                                        <p:tav tm="0">
                                          <p:val>
                                            <p:strVal val="#ppt_x"/>
                                          </p:val>
                                        </p:tav>
                                        <p:tav tm="100000">
                                          <p:val>
                                            <p:strVal val="#ppt_x"/>
                                          </p:val>
                                        </p:tav>
                                      </p:tavLst>
                                    </p:anim>
                                    <p:anim calcmode="lin" valueType="num">
                                      <p:cBhvr>
                                        <p:cTn id="344" dur="3000" fill="hold"/>
                                        <p:tgtEl>
                                          <p:spTgt spid="55"/>
                                        </p:tgtEl>
                                        <p:attrNameLst>
                                          <p:attrName>ppt_y</p:attrName>
                                        </p:attrNameLst>
                                      </p:cBhvr>
                                      <p:tavLst>
                                        <p:tav tm="0">
                                          <p:val>
                                            <p:strVal val="#ppt_y+#ppt_h/2"/>
                                          </p:val>
                                        </p:tav>
                                        <p:tav tm="100000">
                                          <p:val>
                                            <p:strVal val="#ppt_y"/>
                                          </p:val>
                                        </p:tav>
                                      </p:tavLst>
                                    </p:anim>
                                    <p:anim calcmode="lin" valueType="num">
                                      <p:cBhvr>
                                        <p:cTn id="345" dur="3000" fill="hold"/>
                                        <p:tgtEl>
                                          <p:spTgt spid="55"/>
                                        </p:tgtEl>
                                        <p:attrNameLst>
                                          <p:attrName>ppt_w</p:attrName>
                                        </p:attrNameLst>
                                      </p:cBhvr>
                                      <p:tavLst>
                                        <p:tav tm="0">
                                          <p:val>
                                            <p:strVal val="#ppt_w"/>
                                          </p:val>
                                        </p:tav>
                                        <p:tav tm="100000">
                                          <p:val>
                                            <p:strVal val="#ppt_w"/>
                                          </p:val>
                                        </p:tav>
                                      </p:tavLst>
                                    </p:anim>
                                    <p:anim calcmode="lin" valueType="num">
                                      <p:cBhvr>
                                        <p:cTn id="346" dur="3000" fill="hold"/>
                                        <p:tgtEl>
                                          <p:spTgt spid="55"/>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5"/>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5"/>
                                        </p:tgtEl>
                                        <p:attrNameLst>
                                          <p:attrName>ppt_x</p:attrName>
                                        </p:attrNameLst>
                                      </p:cBhvr>
                                      <p:tavLst>
                                        <p:tav tm="0">
                                          <p:val>
                                            <p:strVal val="ppt_x"/>
                                          </p:val>
                                        </p:tav>
                                        <p:tav tm="100000">
                                          <p:val>
                                            <p:strVal val="0-ppt_w/2"/>
                                          </p:val>
                                        </p:tav>
                                      </p:tavLst>
                                    </p:anim>
                                    <p:anim calcmode="lin" valueType="num">
                                      <p:cBhvr additive="base">
                                        <p:cTn id="351" dur="4000"/>
                                        <p:tgtEl>
                                          <p:spTgt spid="55"/>
                                        </p:tgtEl>
                                        <p:attrNameLst>
                                          <p:attrName>ppt_y</p:attrName>
                                        </p:attrNameLst>
                                      </p:cBhvr>
                                      <p:tavLst>
                                        <p:tav tm="0">
                                          <p:val>
                                            <p:strVal val="ppt_y"/>
                                          </p:val>
                                        </p:tav>
                                        <p:tav tm="100000">
                                          <p:val>
                                            <p:strVal val="1+ppt_h/2"/>
                                          </p:val>
                                        </p:tav>
                                      </p:tavLst>
                                    </p:anim>
                                    <p:set>
                                      <p:cBhvr>
                                        <p:cTn id="352" dur="1" fill="hold">
                                          <p:stCondLst>
                                            <p:cond delay="3999"/>
                                          </p:stCondLst>
                                        </p:cTn>
                                        <p:tgtEl>
                                          <p:spTgt spid="55"/>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6"/>
                                        </p:tgtEl>
                                        <p:attrNameLst>
                                          <p:attrName>style.visibility</p:attrName>
                                        </p:attrNameLst>
                                      </p:cBhvr>
                                      <p:to>
                                        <p:strVal val="visible"/>
                                      </p:to>
                                    </p:set>
                                    <p:anim calcmode="lin" valueType="num">
                                      <p:cBhvr>
                                        <p:cTn id="355" dur="3000" fill="hold"/>
                                        <p:tgtEl>
                                          <p:spTgt spid="56"/>
                                        </p:tgtEl>
                                        <p:attrNameLst>
                                          <p:attrName>ppt_x</p:attrName>
                                        </p:attrNameLst>
                                      </p:cBhvr>
                                      <p:tavLst>
                                        <p:tav tm="0">
                                          <p:val>
                                            <p:strVal val="#ppt_x"/>
                                          </p:val>
                                        </p:tav>
                                        <p:tav tm="100000">
                                          <p:val>
                                            <p:strVal val="#ppt_x"/>
                                          </p:val>
                                        </p:tav>
                                      </p:tavLst>
                                    </p:anim>
                                    <p:anim calcmode="lin" valueType="num">
                                      <p:cBhvr>
                                        <p:cTn id="356" dur="3000" fill="hold"/>
                                        <p:tgtEl>
                                          <p:spTgt spid="56"/>
                                        </p:tgtEl>
                                        <p:attrNameLst>
                                          <p:attrName>ppt_y</p:attrName>
                                        </p:attrNameLst>
                                      </p:cBhvr>
                                      <p:tavLst>
                                        <p:tav tm="0">
                                          <p:val>
                                            <p:strVal val="#ppt_y+#ppt_h/2"/>
                                          </p:val>
                                        </p:tav>
                                        <p:tav tm="100000">
                                          <p:val>
                                            <p:strVal val="#ppt_y"/>
                                          </p:val>
                                        </p:tav>
                                      </p:tavLst>
                                    </p:anim>
                                    <p:anim calcmode="lin" valueType="num">
                                      <p:cBhvr>
                                        <p:cTn id="357" dur="3000" fill="hold"/>
                                        <p:tgtEl>
                                          <p:spTgt spid="56"/>
                                        </p:tgtEl>
                                        <p:attrNameLst>
                                          <p:attrName>ppt_w</p:attrName>
                                        </p:attrNameLst>
                                      </p:cBhvr>
                                      <p:tavLst>
                                        <p:tav tm="0">
                                          <p:val>
                                            <p:strVal val="#ppt_w"/>
                                          </p:val>
                                        </p:tav>
                                        <p:tav tm="100000">
                                          <p:val>
                                            <p:strVal val="#ppt_w"/>
                                          </p:val>
                                        </p:tav>
                                      </p:tavLst>
                                    </p:anim>
                                    <p:anim calcmode="lin" valueType="num">
                                      <p:cBhvr>
                                        <p:cTn id="358" dur="3000" fill="hold"/>
                                        <p:tgtEl>
                                          <p:spTgt spid="56"/>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6"/>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6"/>
                                        </p:tgtEl>
                                        <p:attrNameLst>
                                          <p:attrName>ppt_x</p:attrName>
                                        </p:attrNameLst>
                                      </p:cBhvr>
                                      <p:tavLst>
                                        <p:tav tm="0">
                                          <p:val>
                                            <p:strVal val="ppt_x"/>
                                          </p:val>
                                        </p:tav>
                                        <p:tav tm="100000">
                                          <p:val>
                                            <p:strVal val="0-ppt_w/2"/>
                                          </p:val>
                                        </p:tav>
                                      </p:tavLst>
                                    </p:anim>
                                    <p:anim calcmode="lin" valueType="num">
                                      <p:cBhvr additive="base">
                                        <p:cTn id="363" dur="4000"/>
                                        <p:tgtEl>
                                          <p:spTgt spid="56"/>
                                        </p:tgtEl>
                                        <p:attrNameLst>
                                          <p:attrName>ppt_y</p:attrName>
                                        </p:attrNameLst>
                                      </p:cBhvr>
                                      <p:tavLst>
                                        <p:tav tm="0">
                                          <p:val>
                                            <p:strVal val="ppt_y"/>
                                          </p:val>
                                        </p:tav>
                                        <p:tav tm="100000">
                                          <p:val>
                                            <p:strVal val="1+ppt_h/2"/>
                                          </p:val>
                                        </p:tav>
                                      </p:tavLst>
                                    </p:anim>
                                    <p:set>
                                      <p:cBhvr>
                                        <p:cTn id="364" dur="1" fill="hold">
                                          <p:stCondLst>
                                            <p:cond delay="3999"/>
                                          </p:stCondLst>
                                        </p:cTn>
                                        <p:tgtEl>
                                          <p:spTgt spid="56"/>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7"/>
                                        </p:tgtEl>
                                        <p:attrNameLst>
                                          <p:attrName>style.visibility</p:attrName>
                                        </p:attrNameLst>
                                      </p:cBhvr>
                                      <p:to>
                                        <p:strVal val="visible"/>
                                      </p:to>
                                    </p:set>
                                    <p:anim calcmode="lin" valueType="num">
                                      <p:cBhvr>
                                        <p:cTn id="367" dur="3000" fill="hold"/>
                                        <p:tgtEl>
                                          <p:spTgt spid="57"/>
                                        </p:tgtEl>
                                        <p:attrNameLst>
                                          <p:attrName>ppt_x</p:attrName>
                                        </p:attrNameLst>
                                      </p:cBhvr>
                                      <p:tavLst>
                                        <p:tav tm="0">
                                          <p:val>
                                            <p:strVal val="#ppt_x"/>
                                          </p:val>
                                        </p:tav>
                                        <p:tav tm="100000">
                                          <p:val>
                                            <p:strVal val="#ppt_x"/>
                                          </p:val>
                                        </p:tav>
                                      </p:tavLst>
                                    </p:anim>
                                    <p:anim calcmode="lin" valueType="num">
                                      <p:cBhvr>
                                        <p:cTn id="368" dur="3000" fill="hold"/>
                                        <p:tgtEl>
                                          <p:spTgt spid="57"/>
                                        </p:tgtEl>
                                        <p:attrNameLst>
                                          <p:attrName>ppt_y</p:attrName>
                                        </p:attrNameLst>
                                      </p:cBhvr>
                                      <p:tavLst>
                                        <p:tav tm="0">
                                          <p:val>
                                            <p:strVal val="#ppt_y+#ppt_h/2"/>
                                          </p:val>
                                        </p:tav>
                                        <p:tav tm="100000">
                                          <p:val>
                                            <p:strVal val="#ppt_y"/>
                                          </p:val>
                                        </p:tav>
                                      </p:tavLst>
                                    </p:anim>
                                    <p:anim calcmode="lin" valueType="num">
                                      <p:cBhvr>
                                        <p:cTn id="369" dur="3000" fill="hold"/>
                                        <p:tgtEl>
                                          <p:spTgt spid="57"/>
                                        </p:tgtEl>
                                        <p:attrNameLst>
                                          <p:attrName>ppt_w</p:attrName>
                                        </p:attrNameLst>
                                      </p:cBhvr>
                                      <p:tavLst>
                                        <p:tav tm="0">
                                          <p:val>
                                            <p:strVal val="#ppt_w"/>
                                          </p:val>
                                        </p:tav>
                                        <p:tav tm="100000">
                                          <p:val>
                                            <p:strVal val="#ppt_w"/>
                                          </p:val>
                                        </p:tav>
                                      </p:tavLst>
                                    </p:anim>
                                    <p:anim calcmode="lin" valueType="num">
                                      <p:cBhvr>
                                        <p:cTn id="370" dur="3000" fill="hold"/>
                                        <p:tgtEl>
                                          <p:spTgt spid="57"/>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7"/>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7"/>
                                        </p:tgtEl>
                                        <p:attrNameLst>
                                          <p:attrName>ppt_x</p:attrName>
                                        </p:attrNameLst>
                                      </p:cBhvr>
                                      <p:tavLst>
                                        <p:tav tm="0">
                                          <p:val>
                                            <p:strVal val="ppt_x"/>
                                          </p:val>
                                        </p:tav>
                                        <p:tav tm="100000">
                                          <p:val>
                                            <p:strVal val="0-ppt_w/2"/>
                                          </p:val>
                                        </p:tav>
                                      </p:tavLst>
                                    </p:anim>
                                    <p:anim calcmode="lin" valueType="num">
                                      <p:cBhvr additive="base">
                                        <p:cTn id="375" dur="4000"/>
                                        <p:tgtEl>
                                          <p:spTgt spid="57"/>
                                        </p:tgtEl>
                                        <p:attrNameLst>
                                          <p:attrName>ppt_y</p:attrName>
                                        </p:attrNameLst>
                                      </p:cBhvr>
                                      <p:tavLst>
                                        <p:tav tm="0">
                                          <p:val>
                                            <p:strVal val="ppt_y"/>
                                          </p:val>
                                        </p:tav>
                                        <p:tav tm="100000">
                                          <p:val>
                                            <p:strVal val="1+ppt_h/2"/>
                                          </p:val>
                                        </p:tav>
                                      </p:tavLst>
                                    </p:anim>
                                    <p:set>
                                      <p:cBhvr>
                                        <p:cTn id="376" dur="1" fill="hold">
                                          <p:stCondLst>
                                            <p:cond delay="3999"/>
                                          </p:stCondLst>
                                        </p:cTn>
                                        <p:tgtEl>
                                          <p:spTgt spid="57"/>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8"/>
                                        </p:tgtEl>
                                        <p:attrNameLst>
                                          <p:attrName>style.visibility</p:attrName>
                                        </p:attrNameLst>
                                      </p:cBhvr>
                                      <p:to>
                                        <p:strVal val="visible"/>
                                      </p:to>
                                    </p:set>
                                    <p:anim calcmode="lin" valueType="num">
                                      <p:cBhvr>
                                        <p:cTn id="379" dur="3000" fill="hold"/>
                                        <p:tgtEl>
                                          <p:spTgt spid="58"/>
                                        </p:tgtEl>
                                        <p:attrNameLst>
                                          <p:attrName>ppt_x</p:attrName>
                                        </p:attrNameLst>
                                      </p:cBhvr>
                                      <p:tavLst>
                                        <p:tav tm="0">
                                          <p:val>
                                            <p:strVal val="#ppt_x"/>
                                          </p:val>
                                        </p:tav>
                                        <p:tav tm="100000">
                                          <p:val>
                                            <p:strVal val="#ppt_x"/>
                                          </p:val>
                                        </p:tav>
                                      </p:tavLst>
                                    </p:anim>
                                    <p:anim calcmode="lin" valueType="num">
                                      <p:cBhvr>
                                        <p:cTn id="380" dur="3000" fill="hold"/>
                                        <p:tgtEl>
                                          <p:spTgt spid="58"/>
                                        </p:tgtEl>
                                        <p:attrNameLst>
                                          <p:attrName>ppt_y</p:attrName>
                                        </p:attrNameLst>
                                      </p:cBhvr>
                                      <p:tavLst>
                                        <p:tav tm="0">
                                          <p:val>
                                            <p:strVal val="#ppt_y+#ppt_h/2"/>
                                          </p:val>
                                        </p:tav>
                                        <p:tav tm="100000">
                                          <p:val>
                                            <p:strVal val="#ppt_y"/>
                                          </p:val>
                                        </p:tav>
                                      </p:tavLst>
                                    </p:anim>
                                    <p:anim calcmode="lin" valueType="num">
                                      <p:cBhvr>
                                        <p:cTn id="381" dur="3000" fill="hold"/>
                                        <p:tgtEl>
                                          <p:spTgt spid="58"/>
                                        </p:tgtEl>
                                        <p:attrNameLst>
                                          <p:attrName>ppt_w</p:attrName>
                                        </p:attrNameLst>
                                      </p:cBhvr>
                                      <p:tavLst>
                                        <p:tav tm="0">
                                          <p:val>
                                            <p:strVal val="#ppt_w"/>
                                          </p:val>
                                        </p:tav>
                                        <p:tav tm="100000">
                                          <p:val>
                                            <p:strVal val="#ppt_w"/>
                                          </p:val>
                                        </p:tav>
                                      </p:tavLst>
                                    </p:anim>
                                    <p:anim calcmode="lin" valueType="num">
                                      <p:cBhvr>
                                        <p:cTn id="382" dur="3000" fill="hold"/>
                                        <p:tgtEl>
                                          <p:spTgt spid="58"/>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8"/>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8"/>
                                        </p:tgtEl>
                                        <p:attrNameLst>
                                          <p:attrName>ppt_x</p:attrName>
                                        </p:attrNameLst>
                                      </p:cBhvr>
                                      <p:tavLst>
                                        <p:tav tm="0">
                                          <p:val>
                                            <p:strVal val="ppt_x"/>
                                          </p:val>
                                        </p:tav>
                                        <p:tav tm="100000">
                                          <p:val>
                                            <p:strVal val="0-ppt_w/2"/>
                                          </p:val>
                                        </p:tav>
                                      </p:tavLst>
                                    </p:anim>
                                    <p:anim calcmode="lin" valueType="num">
                                      <p:cBhvr additive="base">
                                        <p:cTn id="387" dur="4000"/>
                                        <p:tgtEl>
                                          <p:spTgt spid="58"/>
                                        </p:tgtEl>
                                        <p:attrNameLst>
                                          <p:attrName>ppt_y</p:attrName>
                                        </p:attrNameLst>
                                      </p:cBhvr>
                                      <p:tavLst>
                                        <p:tav tm="0">
                                          <p:val>
                                            <p:strVal val="ppt_y"/>
                                          </p:val>
                                        </p:tav>
                                        <p:tav tm="100000">
                                          <p:val>
                                            <p:strVal val="1+ppt_h/2"/>
                                          </p:val>
                                        </p:tav>
                                      </p:tavLst>
                                    </p:anim>
                                    <p:set>
                                      <p:cBhvr>
                                        <p:cTn id="388" dur="1" fill="hold">
                                          <p:stCondLst>
                                            <p:cond delay="3999"/>
                                          </p:stCondLst>
                                        </p:cTn>
                                        <p:tgtEl>
                                          <p:spTgt spid="58"/>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9"/>
                                        </p:tgtEl>
                                        <p:attrNameLst>
                                          <p:attrName>style.visibility</p:attrName>
                                        </p:attrNameLst>
                                      </p:cBhvr>
                                      <p:to>
                                        <p:strVal val="visible"/>
                                      </p:to>
                                    </p:set>
                                    <p:anim calcmode="lin" valueType="num">
                                      <p:cBhvr>
                                        <p:cTn id="391" dur="3000" fill="hold"/>
                                        <p:tgtEl>
                                          <p:spTgt spid="59"/>
                                        </p:tgtEl>
                                        <p:attrNameLst>
                                          <p:attrName>ppt_x</p:attrName>
                                        </p:attrNameLst>
                                      </p:cBhvr>
                                      <p:tavLst>
                                        <p:tav tm="0">
                                          <p:val>
                                            <p:strVal val="#ppt_x"/>
                                          </p:val>
                                        </p:tav>
                                        <p:tav tm="100000">
                                          <p:val>
                                            <p:strVal val="#ppt_x"/>
                                          </p:val>
                                        </p:tav>
                                      </p:tavLst>
                                    </p:anim>
                                    <p:anim calcmode="lin" valueType="num">
                                      <p:cBhvr>
                                        <p:cTn id="392" dur="3000" fill="hold"/>
                                        <p:tgtEl>
                                          <p:spTgt spid="59"/>
                                        </p:tgtEl>
                                        <p:attrNameLst>
                                          <p:attrName>ppt_y</p:attrName>
                                        </p:attrNameLst>
                                      </p:cBhvr>
                                      <p:tavLst>
                                        <p:tav tm="0">
                                          <p:val>
                                            <p:strVal val="#ppt_y+#ppt_h/2"/>
                                          </p:val>
                                        </p:tav>
                                        <p:tav tm="100000">
                                          <p:val>
                                            <p:strVal val="#ppt_y"/>
                                          </p:val>
                                        </p:tav>
                                      </p:tavLst>
                                    </p:anim>
                                    <p:anim calcmode="lin" valueType="num">
                                      <p:cBhvr>
                                        <p:cTn id="393" dur="3000" fill="hold"/>
                                        <p:tgtEl>
                                          <p:spTgt spid="59"/>
                                        </p:tgtEl>
                                        <p:attrNameLst>
                                          <p:attrName>ppt_w</p:attrName>
                                        </p:attrNameLst>
                                      </p:cBhvr>
                                      <p:tavLst>
                                        <p:tav tm="0">
                                          <p:val>
                                            <p:strVal val="#ppt_w"/>
                                          </p:val>
                                        </p:tav>
                                        <p:tav tm="100000">
                                          <p:val>
                                            <p:strVal val="#ppt_w"/>
                                          </p:val>
                                        </p:tav>
                                      </p:tavLst>
                                    </p:anim>
                                    <p:anim calcmode="lin" valueType="num">
                                      <p:cBhvr>
                                        <p:cTn id="394" dur="3000" fill="hold"/>
                                        <p:tgtEl>
                                          <p:spTgt spid="59"/>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9"/>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9"/>
                                        </p:tgtEl>
                                        <p:attrNameLst>
                                          <p:attrName>ppt_x</p:attrName>
                                        </p:attrNameLst>
                                      </p:cBhvr>
                                      <p:tavLst>
                                        <p:tav tm="0">
                                          <p:val>
                                            <p:strVal val="ppt_x"/>
                                          </p:val>
                                        </p:tav>
                                        <p:tav tm="100000">
                                          <p:val>
                                            <p:strVal val="0-ppt_w/2"/>
                                          </p:val>
                                        </p:tav>
                                      </p:tavLst>
                                    </p:anim>
                                    <p:anim calcmode="lin" valueType="num">
                                      <p:cBhvr additive="base">
                                        <p:cTn id="399" dur="4000"/>
                                        <p:tgtEl>
                                          <p:spTgt spid="59"/>
                                        </p:tgtEl>
                                        <p:attrNameLst>
                                          <p:attrName>ppt_y</p:attrName>
                                        </p:attrNameLst>
                                      </p:cBhvr>
                                      <p:tavLst>
                                        <p:tav tm="0">
                                          <p:val>
                                            <p:strVal val="ppt_y"/>
                                          </p:val>
                                        </p:tav>
                                        <p:tav tm="100000">
                                          <p:val>
                                            <p:strVal val="1+ppt_h/2"/>
                                          </p:val>
                                        </p:tav>
                                      </p:tavLst>
                                    </p:anim>
                                    <p:set>
                                      <p:cBhvr>
                                        <p:cTn id="400" dur="1" fill="hold">
                                          <p:stCondLst>
                                            <p:cond delay="3999"/>
                                          </p:stCondLst>
                                        </p:cTn>
                                        <p:tgtEl>
                                          <p:spTgt spid="59"/>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60"/>
                                        </p:tgtEl>
                                        <p:attrNameLst>
                                          <p:attrName>style.visibility</p:attrName>
                                        </p:attrNameLst>
                                      </p:cBhvr>
                                      <p:to>
                                        <p:strVal val="visible"/>
                                      </p:to>
                                    </p:set>
                                    <p:anim calcmode="lin" valueType="num">
                                      <p:cBhvr>
                                        <p:cTn id="403" dur="3000" fill="hold"/>
                                        <p:tgtEl>
                                          <p:spTgt spid="60"/>
                                        </p:tgtEl>
                                        <p:attrNameLst>
                                          <p:attrName>ppt_x</p:attrName>
                                        </p:attrNameLst>
                                      </p:cBhvr>
                                      <p:tavLst>
                                        <p:tav tm="0">
                                          <p:val>
                                            <p:strVal val="#ppt_x"/>
                                          </p:val>
                                        </p:tav>
                                        <p:tav tm="100000">
                                          <p:val>
                                            <p:strVal val="#ppt_x"/>
                                          </p:val>
                                        </p:tav>
                                      </p:tavLst>
                                    </p:anim>
                                    <p:anim calcmode="lin" valueType="num">
                                      <p:cBhvr>
                                        <p:cTn id="404" dur="3000" fill="hold"/>
                                        <p:tgtEl>
                                          <p:spTgt spid="60"/>
                                        </p:tgtEl>
                                        <p:attrNameLst>
                                          <p:attrName>ppt_y</p:attrName>
                                        </p:attrNameLst>
                                      </p:cBhvr>
                                      <p:tavLst>
                                        <p:tav tm="0">
                                          <p:val>
                                            <p:strVal val="#ppt_y+#ppt_h/2"/>
                                          </p:val>
                                        </p:tav>
                                        <p:tav tm="100000">
                                          <p:val>
                                            <p:strVal val="#ppt_y"/>
                                          </p:val>
                                        </p:tav>
                                      </p:tavLst>
                                    </p:anim>
                                    <p:anim calcmode="lin" valueType="num">
                                      <p:cBhvr>
                                        <p:cTn id="405" dur="3000" fill="hold"/>
                                        <p:tgtEl>
                                          <p:spTgt spid="60"/>
                                        </p:tgtEl>
                                        <p:attrNameLst>
                                          <p:attrName>ppt_w</p:attrName>
                                        </p:attrNameLst>
                                      </p:cBhvr>
                                      <p:tavLst>
                                        <p:tav tm="0">
                                          <p:val>
                                            <p:strVal val="#ppt_w"/>
                                          </p:val>
                                        </p:tav>
                                        <p:tav tm="100000">
                                          <p:val>
                                            <p:strVal val="#ppt_w"/>
                                          </p:val>
                                        </p:tav>
                                      </p:tavLst>
                                    </p:anim>
                                    <p:anim calcmode="lin" valueType="num">
                                      <p:cBhvr>
                                        <p:cTn id="406" dur="3000" fill="hold"/>
                                        <p:tgtEl>
                                          <p:spTgt spid="60"/>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60"/>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60"/>
                                        </p:tgtEl>
                                        <p:attrNameLst>
                                          <p:attrName>ppt_x</p:attrName>
                                        </p:attrNameLst>
                                      </p:cBhvr>
                                      <p:tavLst>
                                        <p:tav tm="0">
                                          <p:val>
                                            <p:strVal val="ppt_x"/>
                                          </p:val>
                                        </p:tav>
                                        <p:tav tm="100000">
                                          <p:val>
                                            <p:strVal val="0-ppt_w/2"/>
                                          </p:val>
                                        </p:tav>
                                      </p:tavLst>
                                    </p:anim>
                                    <p:anim calcmode="lin" valueType="num">
                                      <p:cBhvr additive="base">
                                        <p:cTn id="411" dur="4000"/>
                                        <p:tgtEl>
                                          <p:spTgt spid="60"/>
                                        </p:tgtEl>
                                        <p:attrNameLst>
                                          <p:attrName>ppt_y</p:attrName>
                                        </p:attrNameLst>
                                      </p:cBhvr>
                                      <p:tavLst>
                                        <p:tav tm="0">
                                          <p:val>
                                            <p:strVal val="ppt_y"/>
                                          </p:val>
                                        </p:tav>
                                        <p:tav tm="100000">
                                          <p:val>
                                            <p:strVal val="1+ppt_h/2"/>
                                          </p:val>
                                        </p:tav>
                                      </p:tavLst>
                                    </p:anim>
                                    <p:set>
                                      <p:cBhvr>
                                        <p:cTn id="412" dur="1" fill="hold">
                                          <p:stCondLst>
                                            <p:cond delay="3999"/>
                                          </p:stCondLst>
                                        </p:cTn>
                                        <p:tgtEl>
                                          <p:spTgt spid="60"/>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61"/>
                                        </p:tgtEl>
                                        <p:attrNameLst>
                                          <p:attrName>style.visibility</p:attrName>
                                        </p:attrNameLst>
                                      </p:cBhvr>
                                      <p:to>
                                        <p:strVal val="visible"/>
                                      </p:to>
                                    </p:set>
                                    <p:anim calcmode="lin" valueType="num">
                                      <p:cBhvr>
                                        <p:cTn id="415" dur="3000" fill="hold"/>
                                        <p:tgtEl>
                                          <p:spTgt spid="61"/>
                                        </p:tgtEl>
                                        <p:attrNameLst>
                                          <p:attrName>ppt_x</p:attrName>
                                        </p:attrNameLst>
                                      </p:cBhvr>
                                      <p:tavLst>
                                        <p:tav tm="0">
                                          <p:val>
                                            <p:strVal val="#ppt_x"/>
                                          </p:val>
                                        </p:tav>
                                        <p:tav tm="100000">
                                          <p:val>
                                            <p:strVal val="#ppt_x"/>
                                          </p:val>
                                        </p:tav>
                                      </p:tavLst>
                                    </p:anim>
                                    <p:anim calcmode="lin" valueType="num">
                                      <p:cBhvr>
                                        <p:cTn id="416" dur="3000" fill="hold"/>
                                        <p:tgtEl>
                                          <p:spTgt spid="61"/>
                                        </p:tgtEl>
                                        <p:attrNameLst>
                                          <p:attrName>ppt_y</p:attrName>
                                        </p:attrNameLst>
                                      </p:cBhvr>
                                      <p:tavLst>
                                        <p:tav tm="0">
                                          <p:val>
                                            <p:strVal val="#ppt_y+#ppt_h/2"/>
                                          </p:val>
                                        </p:tav>
                                        <p:tav tm="100000">
                                          <p:val>
                                            <p:strVal val="#ppt_y"/>
                                          </p:val>
                                        </p:tav>
                                      </p:tavLst>
                                    </p:anim>
                                    <p:anim calcmode="lin" valueType="num">
                                      <p:cBhvr>
                                        <p:cTn id="417" dur="3000" fill="hold"/>
                                        <p:tgtEl>
                                          <p:spTgt spid="61"/>
                                        </p:tgtEl>
                                        <p:attrNameLst>
                                          <p:attrName>ppt_w</p:attrName>
                                        </p:attrNameLst>
                                      </p:cBhvr>
                                      <p:tavLst>
                                        <p:tav tm="0">
                                          <p:val>
                                            <p:strVal val="#ppt_w"/>
                                          </p:val>
                                        </p:tav>
                                        <p:tav tm="100000">
                                          <p:val>
                                            <p:strVal val="#ppt_w"/>
                                          </p:val>
                                        </p:tav>
                                      </p:tavLst>
                                    </p:anim>
                                    <p:anim calcmode="lin" valueType="num">
                                      <p:cBhvr>
                                        <p:cTn id="418" dur="3000" fill="hold"/>
                                        <p:tgtEl>
                                          <p:spTgt spid="61"/>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61"/>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61"/>
                                        </p:tgtEl>
                                        <p:attrNameLst>
                                          <p:attrName>ppt_x</p:attrName>
                                        </p:attrNameLst>
                                      </p:cBhvr>
                                      <p:tavLst>
                                        <p:tav tm="0">
                                          <p:val>
                                            <p:strVal val="ppt_x"/>
                                          </p:val>
                                        </p:tav>
                                        <p:tav tm="100000">
                                          <p:val>
                                            <p:strVal val="0-ppt_w/2"/>
                                          </p:val>
                                        </p:tav>
                                      </p:tavLst>
                                    </p:anim>
                                    <p:anim calcmode="lin" valueType="num">
                                      <p:cBhvr additive="base">
                                        <p:cTn id="423" dur="4000"/>
                                        <p:tgtEl>
                                          <p:spTgt spid="61"/>
                                        </p:tgtEl>
                                        <p:attrNameLst>
                                          <p:attrName>ppt_y</p:attrName>
                                        </p:attrNameLst>
                                      </p:cBhvr>
                                      <p:tavLst>
                                        <p:tav tm="0">
                                          <p:val>
                                            <p:strVal val="ppt_y"/>
                                          </p:val>
                                        </p:tav>
                                        <p:tav tm="100000">
                                          <p:val>
                                            <p:strVal val="1+ppt_h/2"/>
                                          </p:val>
                                        </p:tav>
                                      </p:tavLst>
                                    </p:anim>
                                    <p:set>
                                      <p:cBhvr>
                                        <p:cTn id="424" dur="1" fill="hold">
                                          <p:stCondLst>
                                            <p:cond delay="3999"/>
                                          </p:stCondLst>
                                        </p:cTn>
                                        <p:tgtEl>
                                          <p:spTgt spid="61"/>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000" fill="hold"/>
                                        <p:tgtEl>
                                          <p:spTgt spid="32"/>
                                        </p:tgtEl>
                                        <p:attrNameLst>
                                          <p:attrName>ppt_x</p:attrName>
                                        </p:attrNameLst>
                                      </p:cBhvr>
                                      <p:tavLst>
                                        <p:tav tm="0">
                                          <p:val>
                                            <p:strVal val="#ppt_x"/>
                                          </p:val>
                                        </p:tav>
                                        <p:tav tm="100000">
                                          <p:val>
                                            <p:strVal val="#ppt_x"/>
                                          </p:val>
                                        </p:tav>
                                      </p:tavLst>
                                    </p:anim>
                                    <p:anim calcmode="lin" valueType="num">
                                      <p:cBhvr>
                                        <p:cTn id="428" dur="3000" fill="hold"/>
                                        <p:tgtEl>
                                          <p:spTgt spid="32"/>
                                        </p:tgtEl>
                                        <p:attrNameLst>
                                          <p:attrName>ppt_y</p:attrName>
                                        </p:attrNameLst>
                                      </p:cBhvr>
                                      <p:tavLst>
                                        <p:tav tm="0">
                                          <p:val>
                                            <p:strVal val="#ppt_y+#ppt_h/2"/>
                                          </p:val>
                                        </p:tav>
                                        <p:tav tm="100000">
                                          <p:val>
                                            <p:strVal val="#ppt_y"/>
                                          </p:val>
                                        </p:tav>
                                      </p:tavLst>
                                    </p:anim>
                                    <p:anim calcmode="lin" valueType="num">
                                      <p:cBhvr>
                                        <p:cTn id="429" dur="3000" fill="hold"/>
                                        <p:tgtEl>
                                          <p:spTgt spid="32"/>
                                        </p:tgtEl>
                                        <p:attrNameLst>
                                          <p:attrName>ppt_w</p:attrName>
                                        </p:attrNameLst>
                                      </p:cBhvr>
                                      <p:tavLst>
                                        <p:tav tm="0">
                                          <p:val>
                                            <p:strVal val="#ppt_w"/>
                                          </p:val>
                                        </p:tav>
                                        <p:tav tm="100000">
                                          <p:val>
                                            <p:strVal val="#ppt_w"/>
                                          </p:val>
                                        </p:tav>
                                      </p:tavLst>
                                    </p:anim>
                                    <p:anim calcmode="lin" valueType="num">
                                      <p:cBhvr>
                                        <p:cTn id="430" dur="3000" fill="hold"/>
                                        <p:tgtEl>
                                          <p:spTgt spid="32"/>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2"/>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2"/>
                                        </p:tgtEl>
                                        <p:attrNameLst>
                                          <p:attrName>ppt_x</p:attrName>
                                        </p:attrNameLst>
                                      </p:cBhvr>
                                      <p:tavLst>
                                        <p:tav tm="0">
                                          <p:val>
                                            <p:strVal val="ppt_x"/>
                                          </p:val>
                                        </p:tav>
                                        <p:tav tm="100000">
                                          <p:val>
                                            <p:strVal val="1+ppt_w/2"/>
                                          </p:val>
                                        </p:tav>
                                      </p:tavLst>
                                    </p:anim>
                                    <p:anim calcmode="lin" valueType="num">
                                      <p:cBhvr additive="base">
                                        <p:cTn id="435" dur="4000"/>
                                        <p:tgtEl>
                                          <p:spTgt spid="32"/>
                                        </p:tgtEl>
                                        <p:attrNameLst>
                                          <p:attrName>ppt_y</p:attrName>
                                        </p:attrNameLst>
                                      </p:cBhvr>
                                      <p:tavLst>
                                        <p:tav tm="0">
                                          <p:val>
                                            <p:strVal val="ppt_y"/>
                                          </p:val>
                                        </p:tav>
                                        <p:tav tm="100000">
                                          <p:val>
                                            <p:strVal val="1+ppt_h/2"/>
                                          </p:val>
                                        </p:tav>
                                      </p:tavLst>
                                    </p:anim>
                                    <p:set>
                                      <p:cBhvr>
                                        <p:cTn id="436" dur="1" fill="hold">
                                          <p:stCondLst>
                                            <p:cond delay="3999"/>
                                          </p:stCondLst>
                                        </p:cTn>
                                        <p:tgtEl>
                                          <p:spTgt spid="32"/>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31"/>
                                        </p:tgtEl>
                                        <p:attrNameLst>
                                          <p:attrName>style.visibility</p:attrName>
                                        </p:attrNameLst>
                                      </p:cBhvr>
                                      <p:to>
                                        <p:strVal val="visible"/>
                                      </p:to>
                                    </p:set>
                                    <p:anim calcmode="lin" valueType="num">
                                      <p:cBhvr>
                                        <p:cTn id="439" dur="3000" fill="hold"/>
                                        <p:tgtEl>
                                          <p:spTgt spid="31"/>
                                        </p:tgtEl>
                                        <p:attrNameLst>
                                          <p:attrName>ppt_x</p:attrName>
                                        </p:attrNameLst>
                                      </p:cBhvr>
                                      <p:tavLst>
                                        <p:tav tm="0">
                                          <p:val>
                                            <p:strVal val="#ppt_x"/>
                                          </p:val>
                                        </p:tav>
                                        <p:tav tm="100000">
                                          <p:val>
                                            <p:strVal val="#ppt_x"/>
                                          </p:val>
                                        </p:tav>
                                      </p:tavLst>
                                    </p:anim>
                                    <p:anim calcmode="lin" valueType="num">
                                      <p:cBhvr>
                                        <p:cTn id="440" dur="3000" fill="hold"/>
                                        <p:tgtEl>
                                          <p:spTgt spid="31"/>
                                        </p:tgtEl>
                                        <p:attrNameLst>
                                          <p:attrName>ppt_y</p:attrName>
                                        </p:attrNameLst>
                                      </p:cBhvr>
                                      <p:tavLst>
                                        <p:tav tm="0">
                                          <p:val>
                                            <p:strVal val="#ppt_y+#ppt_h/2"/>
                                          </p:val>
                                        </p:tav>
                                        <p:tav tm="100000">
                                          <p:val>
                                            <p:strVal val="#ppt_y"/>
                                          </p:val>
                                        </p:tav>
                                      </p:tavLst>
                                    </p:anim>
                                    <p:anim calcmode="lin" valueType="num">
                                      <p:cBhvr>
                                        <p:cTn id="441" dur="3000" fill="hold"/>
                                        <p:tgtEl>
                                          <p:spTgt spid="31"/>
                                        </p:tgtEl>
                                        <p:attrNameLst>
                                          <p:attrName>ppt_w</p:attrName>
                                        </p:attrNameLst>
                                      </p:cBhvr>
                                      <p:tavLst>
                                        <p:tav tm="0">
                                          <p:val>
                                            <p:strVal val="#ppt_w"/>
                                          </p:val>
                                        </p:tav>
                                        <p:tav tm="100000">
                                          <p:val>
                                            <p:strVal val="#ppt_w"/>
                                          </p:val>
                                        </p:tav>
                                      </p:tavLst>
                                    </p:anim>
                                    <p:anim calcmode="lin" valueType="num">
                                      <p:cBhvr>
                                        <p:cTn id="442" dur="3000" fill="hold"/>
                                        <p:tgtEl>
                                          <p:spTgt spid="31"/>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31"/>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31"/>
                                        </p:tgtEl>
                                        <p:attrNameLst>
                                          <p:attrName>ppt_x</p:attrName>
                                        </p:attrNameLst>
                                      </p:cBhvr>
                                      <p:tavLst>
                                        <p:tav tm="0">
                                          <p:val>
                                            <p:strVal val="ppt_x"/>
                                          </p:val>
                                        </p:tav>
                                        <p:tav tm="100000">
                                          <p:val>
                                            <p:strVal val="1+ppt_w/2"/>
                                          </p:val>
                                        </p:tav>
                                      </p:tavLst>
                                    </p:anim>
                                    <p:anim calcmode="lin" valueType="num">
                                      <p:cBhvr additive="base">
                                        <p:cTn id="447" dur="4000"/>
                                        <p:tgtEl>
                                          <p:spTgt spid="31"/>
                                        </p:tgtEl>
                                        <p:attrNameLst>
                                          <p:attrName>ppt_y</p:attrName>
                                        </p:attrNameLst>
                                      </p:cBhvr>
                                      <p:tavLst>
                                        <p:tav tm="0">
                                          <p:val>
                                            <p:strVal val="ppt_y"/>
                                          </p:val>
                                        </p:tav>
                                        <p:tav tm="100000">
                                          <p:val>
                                            <p:strVal val="1+ppt_h/2"/>
                                          </p:val>
                                        </p:tav>
                                      </p:tavLst>
                                    </p:anim>
                                    <p:set>
                                      <p:cBhvr>
                                        <p:cTn id="448" dur="1" fill="hold">
                                          <p:stCondLst>
                                            <p:cond delay="3999"/>
                                          </p:stCondLst>
                                        </p:cTn>
                                        <p:tgtEl>
                                          <p:spTgt spid="31"/>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30"/>
                                        </p:tgtEl>
                                        <p:attrNameLst>
                                          <p:attrName>style.visibility</p:attrName>
                                        </p:attrNameLst>
                                      </p:cBhvr>
                                      <p:to>
                                        <p:strVal val="visible"/>
                                      </p:to>
                                    </p:set>
                                    <p:anim calcmode="lin" valueType="num">
                                      <p:cBhvr>
                                        <p:cTn id="451" dur="3000" fill="hold"/>
                                        <p:tgtEl>
                                          <p:spTgt spid="30"/>
                                        </p:tgtEl>
                                        <p:attrNameLst>
                                          <p:attrName>ppt_x</p:attrName>
                                        </p:attrNameLst>
                                      </p:cBhvr>
                                      <p:tavLst>
                                        <p:tav tm="0">
                                          <p:val>
                                            <p:strVal val="#ppt_x"/>
                                          </p:val>
                                        </p:tav>
                                        <p:tav tm="100000">
                                          <p:val>
                                            <p:strVal val="#ppt_x"/>
                                          </p:val>
                                        </p:tav>
                                      </p:tavLst>
                                    </p:anim>
                                    <p:anim calcmode="lin" valueType="num">
                                      <p:cBhvr>
                                        <p:cTn id="452" dur="3000" fill="hold"/>
                                        <p:tgtEl>
                                          <p:spTgt spid="30"/>
                                        </p:tgtEl>
                                        <p:attrNameLst>
                                          <p:attrName>ppt_y</p:attrName>
                                        </p:attrNameLst>
                                      </p:cBhvr>
                                      <p:tavLst>
                                        <p:tav tm="0">
                                          <p:val>
                                            <p:strVal val="#ppt_y+#ppt_h/2"/>
                                          </p:val>
                                        </p:tav>
                                        <p:tav tm="100000">
                                          <p:val>
                                            <p:strVal val="#ppt_y"/>
                                          </p:val>
                                        </p:tav>
                                      </p:tavLst>
                                    </p:anim>
                                    <p:anim calcmode="lin" valueType="num">
                                      <p:cBhvr>
                                        <p:cTn id="453" dur="3000" fill="hold"/>
                                        <p:tgtEl>
                                          <p:spTgt spid="30"/>
                                        </p:tgtEl>
                                        <p:attrNameLst>
                                          <p:attrName>ppt_w</p:attrName>
                                        </p:attrNameLst>
                                      </p:cBhvr>
                                      <p:tavLst>
                                        <p:tav tm="0">
                                          <p:val>
                                            <p:strVal val="#ppt_w"/>
                                          </p:val>
                                        </p:tav>
                                        <p:tav tm="100000">
                                          <p:val>
                                            <p:strVal val="#ppt_w"/>
                                          </p:val>
                                        </p:tav>
                                      </p:tavLst>
                                    </p:anim>
                                    <p:anim calcmode="lin" valueType="num">
                                      <p:cBhvr>
                                        <p:cTn id="454" dur="3000" fill="hold"/>
                                        <p:tgtEl>
                                          <p:spTgt spid="30"/>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30"/>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30"/>
                                        </p:tgtEl>
                                        <p:attrNameLst>
                                          <p:attrName>ppt_x</p:attrName>
                                        </p:attrNameLst>
                                      </p:cBhvr>
                                      <p:tavLst>
                                        <p:tav tm="0">
                                          <p:val>
                                            <p:strVal val="ppt_x"/>
                                          </p:val>
                                        </p:tav>
                                        <p:tav tm="100000">
                                          <p:val>
                                            <p:strVal val="1+ppt_w/2"/>
                                          </p:val>
                                        </p:tav>
                                      </p:tavLst>
                                    </p:anim>
                                    <p:anim calcmode="lin" valueType="num">
                                      <p:cBhvr additive="base">
                                        <p:cTn id="459" dur="4000"/>
                                        <p:tgtEl>
                                          <p:spTgt spid="30"/>
                                        </p:tgtEl>
                                        <p:attrNameLst>
                                          <p:attrName>ppt_y</p:attrName>
                                        </p:attrNameLst>
                                      </p:cBhvr>
                                      <p:tavLst>
                                        <p:tav tm="0">
                                          <p:val>
                                            <p:strVal val="ppt_y"/>
                                          </p:val>
                                        </p:tav>
                                        <p:tav tm="100000">
                                          <p:val>
                                            <p:strVal val="1+ppt_h/2"/>
                                          </p:val>
                                        </p:tav>
                                      </p:tavLst>
                                    </p:anim>
                                    <p:set>
                                      <p:cBhvr>
                                        <p:cTn id="460" dur="1" fill="hold">
                                          <p:stCondLst>
                                            <p:cond delay="3999"/>
                                          </p:stCondLst>
                                        </p:cTn>
                                        <p:tgtEl>
                                          <p:spTgt spid="30"/>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9"/>
                                        </p:tgtEl>
                                        <p:attrNameLst>
                                          <p:attrName>style.visibility</p:attrName>
                                        </p:attrNameLst>
                                      </p:cBhvr>
                                      <p:to>
                                        <p:strVal val="visible"/>
                                      </p:to>
                                    </p:set>
                                    <p:anim calcmode="lin" valueType="num">
                                      <p:cBhvr>
                                        <p:cTn id="463" dur="3000" fill="hold"/>
                                        <p:tgtEl>
                                          <p:spTgt spid="29"/>
                                        </p:tgtEl>
                                        <p:attrNameLst>
                                          <p:attrName>ppt_x</p:attrName>
                                        </p:attrNameLst>
                                      </p:cBhvr>
                                      <p:tavLst>
                                        <p:tav tm="0">
                                          <p:val>
                                            <p:strVal val="#ppt_x"/>
                                          </p:val>
                                        </p:tav>
                                        <p:tav tm="100000">
                                          <p:val>
                                            <p:strVal val="#ppt_x"/>
                                          </p:val>
                                        </p:tav>
                                      </p:tavLst>
                                    </p:anim>
                                    <p:anim calcmode="lin" valueType="num">
                                      <p:cBhvr>
                                        <p:cTn id="464" dur="3000" fill="hold"/>
                                        <p:tgtEl>
                                          <p:spTgt spid="29"/>
                                        </p:tgtEl>
                                        <p:attrNameLst>
                                          <p:attrName>ppt_y</p:attrName>
                                        </p:attrNameLst>
                                      </p:cBhvr>
                                      <p:tavLst>
                                        <p:tav tm="0">
                                          <p:val>
                                            <p:strVal val="#ppt_y+#ppt_h/2"/>
                                          </p:val>
                                        </p:tav>
                                        <p:tav tm="100000">
                                          <p:val>
                                            <p:strVal val="#ppt_y"/>
                                          </p:val>
                                        </p:tav>
                                      </p:tavLst>
                                    </p:anim>
                                    <p:anim calcmode="lin" valueType="num">
                                      <p:cBhvr>
                                        <p:cTn id="465" dur="3000" fill="hold"/>
                                        <p:tgtEl>
                                          <p:spTgt spid="29"/>
                                        </p:tgtEl>
                                        <p:attrNameLst>
                                          <p:attrName>ppt_w</p:attrName>
                                        </p:attrNameLst>
                                      </p:cBhvr>
                                      <p:tavLst>
                                        <p:tav tm="0">
                                          <p:val>
                                            <p:strVal val="#ppt_w"/>
                                          </p:val>
                                        </p:tav>
                                        <p:tav tm="100000">
                                          <p:val>
                                            <p:strVal val="#ppt_w"/>
                                          </p:val>
                                        </p:tav>
                                      </p:tavLst>
                                    </p:anim>
                                    <p:anim calcmode="lin" valueType="num">
                                      <p:cBhvr>
                                        <p:cTn id="466" dur="3000" fill="hold"/>
                                        <p:tgtEl>
                                          <p:spTgt spid="29"/>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9"/>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9"/>
                                        </p:tgtEl>
                                        <p:attrNameLst>
                                          <p:attrName>ppt_x</p:attrName>
                                        </p:attrNameLst>
                                      </p:cBhvr>
                                      <p:tavLst>
                                        <p:tav tm="0">
                                          <p:val>
                                            <p:strVal val="ppt_x"/>
                                          </p:val>
                                        </p:tav>
                                        <p:tav tm="100000">
                                          <p:val>
                                            <p:strVal val="1+ppt_w/2"/>
                                          </p:val>
                                        </p:tav>
                                      </p:tavLst>
                                    </p:anim>
                                    <p:anim calcmode="lin" valueType="num">
                                      <p:cBhvr additive="base">
                                        <p:cTn id="471" dur="4000"/>
                                        <p:tgtEl>
                                          <p:spTgt spid="29"/>
                                        </p:tgtEl>
                                        <p:attrNameLst>
                                          <p:attrName>ppt_y</p:attrName>
                                        </p:attrNameLst>
                                      </p:cBhvr>
                                      <p:tavLst>
                                        <p:tav tm="0">
                                          <p:val>
                                            <p:strVal val="ppt_y"/>
                                          </p:val>
                                        </p:tav>
                                        <p:tav tm="100000">
                                          <p:val>
                                            <p:strVal val="1+ppt_h/2"/>
                                          </p:val>
                                        </p:tav>
                                      </p:tavLst>
                                    </p:anim>
                                    <p:set>
                                      <p:cBhvr>
                                        <p:cTn id="472" dur="1" fill="hold">
                                          <p:stCondLst>
                                            <p:cond delay="3999"/>
                                          </p:stCondLst>
                                        </p:cTn>
                                        <p:tgtEl>
                                          <p:spTgt spid="29"/>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8"/>
                                        </p:tgtEl>
                                        <p:attrNameLst>
                                          <p:attrName>style.visibility</p:attrName>
                                        </p:attrNameLst>
                                      </p:cBhvr>
                                      <p:to>
                                        <p:strVal val="visible"/>
                                      </p:to>
                                    </p:set>
                                    <p:anim calcmode="lin" valueType="num">
                                      <p:cBhvr>
                                        <p:cTn id="475" dur="3000" fill="hold"/>
                                        <p:tgtEl>
                                          <p:spTgt spid="28"/>
                                        </p:tgtEl>
                                        <p:attrNameLst>
                                          <p:attrName>ppt_x</p:attrName>
                                        </p:attrNameLst>
                                      </p:cBhvr>
                                      <p:tavLst>
                                        <p:tav tm="0">
                                          <p:val>
                                            <p:strVal val="#ppt_x"/>
                                          </p:val>
                                        </p:tav>
                                        <p:tav tm="100000">
                                          <p:val>
                                            <p:strVal val="#ppt_x"/>
                                          </p:val>
                                        </p:tav>
                                      </p:tavLst>
                                    </p:anim>
                                    <p:anim calcmode="lin" valueType="num">
                                      <p:cBhvr>
                                        <p:cTn id="476" dur="3000" fill="hold"/>
                                        <p:tgtEl>
                                          <p:spTgt spid="28"/>
                                        </p:tgtEl>
                                        <p:attrNameLst>
                                          <p:attrName>ppt_y</p:attrName>
                                        </p:attrNameLst>
                                      </p:cBhvr>
                                      <p:tavLst>
                                        <p:tav tm="0">
                                          <p:val>
                                            <p:strVal val="#ppt_y+#ppt_h/2"/>
                                          </p:val>
                                        </p:tav>
                                        <p:tav tm="100000">
                                          <p:val>
                                            <p:strVal val="#ppt_y"/>
                                          </p:val>
                                        </p:tav>
                                      </p:tavLst>
                                    </p:anim>
                                    <p:anim calcmode="lin" valueType="num">
                                      <p:cBhvr>
                                        <p:cTn id="477" dur="3000" fill="hold"/>
                                        <p:tgtEl>
                                          <p:spTgt spid="28"/>
                                        </p:tgtEl>
                                        <p:attrNameLst>
                                          <p:attrName>ppt_w</p:attrName>
                                        </p:attrNameLst>
                                      </p:cBhvr>
                                      <p:tavLst>
                                        <p:tav tm="0">
                                          <p:val>
                                            <p:strVal val="#ppt_w"/>
                                          </p:val>
                                        </p:tav>
                                        <p:tav tm="100000">
                                          <p:val>
                                            <p:strVal val="#ppt_w"/>
                                          </p:val>
                                        </p:tav>
                                      </p:tavLst>
                                    </p:anim>
                                    <p:anim calcmode="lin" valueType="num">
                                      <p:cBhvr>
                                        <p:cTn id="478" dur="3000" fill="hold"/>
                                        <p:tgtEl>
                                          <p:spTgt spid="28"/>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8"/>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8"/>
                                        </p:tgtEl>
                                        <p:attrNameLst>
                                          <p:attrName>ppt_x</p:attrName>
                                        </p:attrNameLst>
                                      </p:cBhvr>
                                      <p:tavLst>
                                        <p:tav tm="0">
                                          <p:val>
                                            <p:strVal val="ppt_x"/>
                                          </p:val>
                                        </p:tav>
                                        <p:tav tm="100000">
                                          <p:val>
                                            <p:strVal val="1+ppt_w/2"/>
                                          </p:val>
                                        </p:tav>
                                      </p:tavLst>
                                    </p:anim>
                                    <p:anim calcmode="lin" valueType="num">
                                      <p:cBhvr additive="base">
                                        <p:cTn id="483" dur="4000"/>
                                        <p:tgtEl>
                                          <p:spTgt spid="28"/>
                                        </p:tgtEl>
                                        <p:attrNameLst>
                                          <p:attrName>ppt_y</p:attrName>
                                        </p:attrNameLst>
                                      </p:cBhvr>
                                      <p:tavLst>
                                        <p:tav tm="0">
                                          <p:val>
                                            <p:strVal val="ppt_y"/>
                                          </p:val>
                                        </p:tav>
                                        <p:tav tm="100000">
                                          <p:val>
                                            <p:strVal val="1+ppt_h/2"/>
                                          </p:val>
                                        </p:tav>
                                      </p:tavLst>
                                    </p:anim>
                                    <p:set>
                                      <p:cBhvr>
                                        <p:cTn id="484" dur="1" fill="hold">
                                          <p:stCondLst>
                                            <p:cond delay="3999"/>
                                          </p:stCondLst>
                                        </p:cTn>
                                        <p:tgtEl>
                                          <p:spTgt spid="28"/>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6"/>
                                        </p:tgtEl>
                                        <p:attrNameLst>
                                          <p:attrName>style.visibility</p:attrName>
                                        </p:attrNameLst>
                                      </p:cBhvr>
                                      <p:to>
                                        <p:strVal val="visible"/>
                                      </p:to>
                                    </p:set>
                                    <p:anim calcmode="lin" valueType="num">
                                      <p:cBhvr>
                                        <p:cTn id="487" dur="3000" fill="hold"/>
                                        <p:tgtEl>
                                          <p:spTgt spid="26"/>
                                        </p:tgtEl>
                                        <p:attrNameLst>
                                          <p:attrName>ppt_x</p:attrName>
                                        </p:attrNameLst>
                                      </p:cBhvr>
                                      <p:tavLst>
                                        <p:tav tm="0">
                                          <p:val>
                                            <p:strVal val="#ppt_x"/>
                                          </p:val>
                                        </p:tav>
                                        <p:tav tm="100000">
                                          <p:val>
                                            <p:strVal val="#ppt_x"/>
                                          </p:val>
                                        </p:tav>
                                      </p:tavLst>
                                    </p:anim>
                                    <p:anim calcmode="lin" valueType="num">
                                      <p:cBhvr>
                                        <p:cTn id="488" dur="3000" fill="hold"/>
                                        <p:tgtEl>
                                          <p:spTgt spid="26"/>
                                        </p:tgtEl>
                                        <p:attrNameLst>
                                          <p:attrName>ppt_y</p:attrName>
                                        </p:attrNameLst>
                                      </p:cBhvr>
                                      <p:tavLst>
                                        <p:tav tm="0">
                                          <p:val>
                                            <p:strVal val="#ppt_y+#ppt_h/2"/>
                                          </p:val>
                                        </p:tav>
                                        <p:tav tm="100000">
                                          <p:val>
                                            <p:strVal val="#ppt_y"/>
                                          </p:val>
                                        </p:tav>
                                      </p:tavLst>
                                    </p:anim>
                                    <p:anim calcmode="lin" valueType="num">
                                      <p:cBhvr>
                                        <p:cTn id="489" dur="3000" fill="hold"/>
                                        <p:tgtEl>
                                          <p:spTgt spid="26"/>
                                        </p:tgtEl>
                                        <p:attrNameLst>
                                          <p:attrName>ppt_w</p:attrName>
                                        </p:attrNameLst>
                                      </p:cBhvr>
                                      <p:tavLst>
                                        <p:tav tm="0">
                                          <p:val>
                                            <p:strVal val="#ppt_w"/>
                                          </p:val>
                                        </p:tav>
                                        <p:tav tm="100000">
                                          <p:val>
                                            <p:strVal val="#ppt_w"/>
                                          </p:val>
                                        </p:tav>
                                      </p:tavLst>
                                    </p:anim>
                                    <p:anim calcmode="lin" valueType="num">
                                      <p:cBhvr>
                                        <p:cTn id="490" dur="3000" fill="hold"/>
                                        <p:tgtEl>
                                          <p:spTgt spid="26"/>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6"/>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6"/>
                                        </p:tgtEl>
                                        <p:attrNameLst>
                                          <p:attrName>ppt_x</p:attrName>
                                        </p:attrNameLst>
                                      </p:cBhvr>
                                      <p:tavLst>
                                        <p:tav tm="0">
                                          <p:val>
                                            <p:strVal val="ppt_x"/>
                                          </p:val>
                                        </p:tav>
                                        <p:tav tm="100000">
                                          <p:val>
                                            <p:strVal val="1+ppt_w/2"/>
                                          </p:val>
                                        </p:tav>
                                      </p:tavLst>
                                    </p:anim>
                                    <p:anim calcmode="lin" valueType="num">
                                      <p:cBhvr additive="base">
                                        <p:cTn id="495" dur="4000"/>
                                        <p:tgtEl>
                                          <p:spTgt spid="26"/>
                                        </p:tgtEl>
                                        <p:attrNameLst>
                                          <p:attrName>ppt_y</p:attrName>
                                        </p:attrNameLst>
                                      </p:cBhvr>
                                      <p:tavLst>
                                        <p:tav tm="0">
                                          <p:val>
                                            <p:strVal val="ppt_y"/>
                                          </p:val>
                                        </p:tav>
                                        <p:tav tm="100000">
                                          <p:val>
                                            <p:strVal val="1+ppt_h/2"/>
                                          </p:val>
                                        </p:tav>
                                      </p:tavLst>
                                    </p:anim>
                                    <p:set>
                                      <p:cBhvr>
                                        <p:cTn id="496" dur="1" fill="hold">
                                          <p:stCondLst>
                                            <p:cond delay="3999"/>
                                          </p:stCondLst>
                                        </p:cTn>
                                        <p:tgtEl>
                                          <p:spTgt spid="26"/>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4"/>
                                        </p:tgtEl>
                                        <p:attrNameLst>
                                          <p:attrName>style.visibility</p:attrName>
                                        </p:attrNameLst>
                                      </p:cBhvr>
                                      <p:to>
                                        <p:strVal val="visible"/>
                                      </p:to>
                                    </p:set>
                                    <p:anim calcmode="lin" valueType="num">
                                      <p:cBhvr>
                                        <p:cTn id="499" dur="3000" fill="hold"/>
                                        <p:tgtEl>
                                          <p:spTgt spid="24"/>
                                        </p:tgtEl>
                                        <p:attrNameLst>
                                          <p:attrName>ppt_x</p:attrName>
                                        </p:attrNameLst>
                                      </p:cBhvr>
                                      <p:tavLst>
                                        <p:tav tm="0">
                                          <p:val>
                                            <p:strVal val="#ppt_x"/>
                                          </p:val>
                                        </p:tav>
                                        <p:tav tm="100000">
                                          <p:val>
                                            <p:strVal val="#ppt_x"/>
                                          </p:val>
                                        </p:tav>
                                      </p:tavLst>
                                    </p:anim>
                                    <p:anim calcmode="lin" valueType="num">
                                      <p:cBhvr>
                                        <p:cTn id="500" dur="3000" fill="hold"/>
                                        <p:tgtEl>
                                          <p:spTgt spid="24"/>
                                        </p:tgtEl>
                                        <p:attrNameLst>
                                          <p:attrName>ppt_y</p:attrName>
                                        </p:attrNameLst>
                                      </p:cBhvr>
                                      <p:tavLst>
                                        <p:tav tm="0">
                                          <p:val>
                                            <p:strVal val="#ppt_y+#ppt_h/2"/>
                                          </p:val>
                                        </p:tav>
                                        <p:tav tm="100000">
                                          <p:val>
                                            <p:strVal val="#ppt_y"/>
                                          </p:val>
                                        </p:tav>
                                      </p:tavLst>
                                    </p:anim>
                                    <p:anim calcmode="lin" valueType="num">
                                      <p:cBhvr>
                                        <p:cTn id="501" dur="3000" fill="hold"/>
                                        <p:tgtEl>
                                          <p:spTgt spid="24"/>
                                        </p:tgtEl>
                                        <p:attrNameLst>
                                          <p:attrName>ppt_w</p:attrName>
                                        </p:attrNameLst>
                                      </p:cBhvr>
                                      <p:tavLst>
                                        <p:tav tm="0">
                                          <p:val>
                                            <p:strVal val="#ppt_w"/>
                                          </p:val>
                                        </p:tav>
                                        <p:tav tm="100000">
                                          <p:val>
                                            <p:strVal val="#ppt_w"/>
                                          </p:val>
                                        </p:tav>
                                      </p:tavLst>
                                    </p:anim>
                                    <p:anim calcmode="lin" valueType="num">
                                      <p:cBhvr>
                                        <p:cTn id="502" dur="3000" fill="hold"/>
                                        <p:tgtEl>
                                          <p:spTgt spid="24"/>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4"/>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4"/>
                                        </p:tgtEl>
                                        <p:attrNameLst>
                                          <p:attrName>ppt_x</p:attrName>
                                        </p:attrNameLst>
                                      </p:cBhvr>
                                      <p:tavLst>
                                        <p:tav tm="0">
                                          <p:val>
                                            <p:strVal val="ppt_x"/>
                                          </p:val>
                                        </p:tav>
                                        <p:tav tm="100000">
                                          <p:val>
                                            <p:strVal val="1+ppt_w/2"/>
                                          </p:val>
                                        </p:tav>
                                      </p:tavLst>
                                    </p:anim>
                                    <p:anim calcmode="lin" valueType="num">
                                      <p:cBhvr additive="base">
                                        <p:cTn id="507" dur="4000"/>
                                        <p:tgtEl>
                                          <p:spTgt spid="24"/>
                                        </p:tgtEl>
                                        <p:attrNameLst>
                                          <p:attrName>ppt_y</p:attrName>
                                        </p:attrNameLst>
                                      </p:cBhvr>
                                      <p:tavLst>
                                        <p:tav tm="0">
                                          <p:val>
                                            <p:strVal val="ppt_y"/>
                                          </p:val>
                                        </p:tav>
                                        <p:tav tm="100000">
                                          <p:val>
                                            <p:strVal val="1+ppt_h/2"/>
                                          </p:val>
                                        </p:tav>
                                      </p:tavLst>
                                    </p:anim>
                                    <p:set>
                                      <p:cBhvr>
                                        <p:cTn id="508" dur="1" fill="hold">
                                          <p:stCondLst>
                                            <p:cond delay="3999"/>
                                          </p:stCondLst>
                                        </p:cTn>
                                        <p:tgtEl>
                                          <p:spTgt spid="24"/>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3"/>
                                        </p:tgtEl>
                                        <p:attrNameLst>
                                          <p:attrName>style.visibility</p:attrName>
                                        </p:attrNameLst>
                                      </p:cBhvr>
                                      <p:to>
                                        <p:strVal val="visible"/>
                                      </p:to>
                                    </p:set>
                                    <p:anim calcmode="lin" valueType="num">
                                      <p:cBhvr>
                                        <p:cTn id="511" dur="3000" fill="hold"/>
                                        <p:tgtEl>
                                          <p:spTgt spid="23"/>
                                        </p:tgtEl>
                                        <p:attrNameLst>
                                          <p:attrName>ppt_x</p:attrName>
                                        </p:attrNameLst>
                                      </p:cBhvr>
                                      <p:tavLst>
                                        <p:tav tm="0">
                                          <p:val>
                                            <p:strVal val="#ppt_x"/>
                                          </p:val>
                                        </p:tav>
                                        <p:tav tm="100000">
                                          <p:val>
                                            <p:strVal val="#ppt_x"/>
                                          </p:val>
                                        </p:tav>
                                      </p:tavLst>
                                    </p:anim>
                                    <p:anim calcmode="lin" valueType="num">
                                      <p:cBhvr>
                                        <p:cTn id="512" dur="3000" fill="hold"/>
                                        <p:tgtEl>
                                          <p:spTgt spid="23"/>
                                        </p:tgtEl>
                                        <p:attrNameLst>
                                          <p:attrName>ppt_y</p:attrName>
                                        </p:attrNameLst>
                                      </p:cBhvr>
                                      <p:tavLst>
                                        <p:tav tm="0">
                                          <p:val>
                                            <p:strVal val="#ppt_y+#ppt_h/2"/>
                                          </p:val>
                                        </p:tav>
                                        <p:tav tm="100000">
                                          <p:val>
                                            <p:strVal val="#ppt_y"/>
                                          </p:val>
                                        </p:tav>
                                      </p:tavLst>
                                    </p:anim>
                                    <p:anim calcmode="lin" valueType="num">
                                      <p:cBhvr>
                                        <p:cTn id="513" dur="3000" fill="hold"/>
                                        <p:tgtEl>
                                          <p:spTgt spid="23"/>
                                        </p:tgtEl>
                                        <p:attrNameLst>
                                          <p:attrName>ppt_w</p:attrName>
                                        </p:attrNameLst>
                                      </p:cBhvr>
                                      <p:tavLst>
                                        <p:tav tm="0">
                                          <p:val>
                                            <p:strVal val="#ppt_w"/>
                                          </p:val>
                                        </p:tav>
                                        <p:tav tm="100000">
                                          <p:val>
                                            <p:strVal val="#ppt_w"/>
                                          </p:val>
                                        </p:tav>
                                      </p:tavLst>
                                    </p:anim>
                                    <p:anim calcmode="lin" valueType="num">
                                      <p:cBhvr>
                                        <p:cTn id="514" dur="3000" fill="hold"/>
                                        <p:tgtEl>
                                          <p:spTgt spid="23"/>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3"/>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3"/>
                                        </p:tgtEl>
                                        <p:attrNameLst>
                                          <p:attrName>ppt_x</p:attrName>
                                        </p:attrNameLst>
                                      </p:cBhvr>
                                      <p:tavLst>
                                        <p:tav tm="0">
                                          <p:val>
                                            <p:strVal val="ppt_x"/>
                                          </p:val>
                                        </p:tav>
                                        <p:tav tm="100000">
                                          <p:val>
                                            <p:strVal val="1+ppt_w/2"/>
                                          </p:val>
                                        </p:tav>
                                      </p:tavLst>
                                    </p:anim>
                                    <p:anim calcmode="lin" valueType="num">
                                      <p:cBhvr additive="base">
                                        <p:cTn id="519" dur="4000"/>
                                        <p:tgtEl>
                                          <p:spTgt spid="23"/>
                                        </p:tgtEl>
                                        <p:attrNameLst>
                                          <p:attrName>ppt_y</p:attrName>
                                        </p:attrNameLst>
                                      </p:cBhvr>
                                      <p:tavLst>
                                        <p:tav tm="0">
                                          <p:val>
                                            <p:strVal val="ppt_y"/>
                                          </p:val>
                                        </p:tav>
                                        <p:tav tm="100000">
                                          <p:val>
                                            <p:strVal val="1+ppt_h/2"/>
                                          </p:val>
                                        </p:tav>
                                      </p:tavLst>
                                    </p:anim>
                                    <p:set>
                                      <p:cBhvr>
                                        <p:cTn id="520" dur="1" fill="hold">
                                          <p:stCondLst>
                                            <p:cond delay="3999"/>
                                          </p:stCondLst>
                                        </p:cTn>
                                        <p:tgtEl>
                                          <p:spTgt spid="23"/>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2"/>
                                        </p:tgtEl>
                                        <p:attrNameLst>
                                          <p:attrName>style.visibility</p:attrName>
                                        </p:attrNameLst>
                                      </p:cBhvr>
                                      <p:to>
                                        <p:strVal val="visible"/>
                                      </p:to>
                                    </p:set>
                                    <p:anim calcmode="lin" valueType="num">
                                      <p:cBhvr>
                                        <p:cTn id="523" dur="3000" fill="hold"/>
                                        <p:tgtEl>
                                          <p:spTgt spid="22"/>
                                        </p:tgtEl>
                                        <p:attrNameLst>
                                          <p:attrName>ppt_x</p:attrName>
                                        </p:attrNameLst>
                                      </p:cBhvr>
                                      <p:tavLst>
                                        <p:tav tm="0">
                                          <p:val>
                                            <p:strVal val="#ppt_x"/>
                                          </p:val>
                                        </p:tav>
                                        <p:tav tm="100000">
                                          <p:val>
                                            <p:strVal val="#ppt_x"/>
                                          </p:val>
                                        </p:tav>
                                      </p:tavLst>
                                    </p:anim>
                                    <p:anim calcmode="lin" valueType="num">
                                      <p:cBhvr>
                                        <p:cTn id="524" dur="3000" fill="hold"/>
                                        <p:tgtEl>
                                          <p:spTgt spid="22"/>
                                        </p:tgtEl>
                                        <p:attrNameLst>
                                          <p:attrName>ppt_y</p:attrName>
                                        </p:attrNameLst>
                                      </p:cBhvr>
                                      <p:tavLst>
                                        <p:tav tm="0">
                                          <p:val>
                                            <p:strVal val="#ppt_y+#ppt_h/2"/>
                                          </p:val>
                                        </p:tav>
                                        <p:tav tm="100000">
                                          <p:val>
                                            <p:strVal val="#ppt_y"/>
                                          </p:val>
                                        </p:tav>
                                      </p:tavLst>
                                    </p:anim>
                                    <p:anim calcmode="lin" valueType="num">
                                      <p:cBhvr>
                                        <p:cTn id="525" dur="3000" fill="hold"/>
                                        <p:tgtEl>
                                          <p:spTgt spid="22"/>
                                        </p:tgtEl>
                                        <p:attrNameLst>
                                          <p:attrName>ppt_w</p:attrName>
                                        </p:attrNameLst>
                                      </p:cBhvr>
                                      <p:tavLst>
                                        <p:tav tm="0">
                                          <p:val>
                                            <p:strVal val="#ppt_w"/>
                                          </p:val>
                                        </p:tav>
                                        <p:tav tm="100000">
                                          <p:val>
                                            <p:strVal val="#ppt_w"/>
                                          </p:val>
                                        </p:tav>
                                      </p:tavLst>
                                    </p:anim>
                                    <p:anim calcmode="lin" valueType="num">
                                      <p:cBhvr>
                                        <p:cTn id="526" dur="3000" fill="hold"/>
                                        <p:tgtEl>
                                          <p:spTgt spid="22"/>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2"/>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2"/>
                                        </p:tgtEl>
                                        <p:attrNameLst>
                                          <p:attrName>ppt_x</p:attrName>
                                        </p:attrNameLst>
                                      </p:cBhvr>
                                      <p:tavLst>
                                        <p:tav tm="0">
                                          <p:val>
                                            <p:strVal val="ppt_x"/>
                                          </p:val>
                                        </p:tav>
                                        <p:tav tm="100000">
                                          <p:val>
                                            <p:strVal val="1+ppt_w/2"/>
                                          </p:val>
                                        </p:tav>
                                      </p:tavLst>
                                    </p:anim>
                                    <p:anim calcmode="lin" valueType="num">
                                      <p:cBhvr additive="base">
                                        <p:cTn id="531" dur="4000"/>
                                        <p:tgtEl>
                                          <p:spTgt spid="22"/>
                                        </p:tgtEl>
                                        <p:attrNameLst>
                                          <p:attrName>ppt_y</p:attrName>
                                        </p:attrNameLst>
                                      </p:cBhvr>
                                      <p:tavLst>
                                        <p:tav tm="0">
                                          <p:val>
                                            <p:strVal val="ppt_y"/>
                                          </p:val>
                                        </p:tav>
                                        <p:tav tm="100000">
                                          <p:val>
                                            <p:strVal val="1+ppt_h/2"/>
                                          </p:val>
                                        </p:tav>
                                      </p:tavLst>
                                    </p:anim>
                                    <p:set>
                                      <p:cBhvr>
                                        <p:cTn id="532" dur="1" fill="hold">
                                          <p:stCondLst>
                                            <p:cond delay="3999"/>
                                          </p:stCondLst>
                                        </p:cTn>
                                        <p:tgtEl>
                                          <p:spTgt spid="22"/>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21"/>
                                        </p:tgtEl>
                                        <p:attrNameLst>
                                          <p:attrName>style.visibility</p:attrName>
                                        </p:attrNameLst>
                                      </p:cBhvr>
                                      <p:to>
                                        <p:strVal val="visible"/>
                                      </p:to>
                                    </p:set>
                                    <p:anim calcmode="lin" valueType="num">
                                      <p:cBhvr>
                                        <p:cTn id="535" dur="3000" fill="hold"/>
                                        <p:tgtEl>
                                          <p:spTgt spid="21"/>
                                        </p:tgtEl>
                                        <p:attrNameLst>
                                          <p:attrName>ppt_x</p:attrName>
                                        </p:attrNameLst>
                                      </p:cBhvr>
                                      <p:tavLst>
                                        <p:tav tm="0">
                                          <p:val>
                                            <p:strVal val="#ppt_x"/>
                                          </p:val>
                                        </p:tav>
                                        <p:tav tm="100000">
                                          <p:val>
                                            <p:strVal val="#ppt_x"/>
                                          </p:val>
                                        </p:tav>
                                      </p:tavLst>
                                    </p:anim>
                                    <p:anim calcmode="lin" valueType="num">
                                      <p:cBhvr>
                                        <p:cTn id="536" dur="3000" fill="hold"/>
                                        <p:tgtEl>
                                          <p:spTgt spid="21"/>
                                        </p:tgtEl>
                                        <p:attrNameLst>
                                          <p:attrName>ppt_y</p:attrName>
                                        </p:attrNameLst>
                                      </p:cBhvr>
                                      <p:tavLst>
                                        <p:tav tm="0">
                                          <p:val>
                                            <p:strVal val="#ppt_y+#ppt_h/2"/>
                                          </p:val>
                                        </p:tav>
                                        <p:tav tm="100000">
                                          <p:val>
                                            <p:strVal val="#ppt_y"/>
                                          </p:val>
                                        </p:tav>
                                      </p:tavLst>
                                    </p:anim>
                                    <p:anim calcmode="lin" valueType="num">
                                      <p:cBhvr>
                                        <p:cTn id="537" dur="3000" fill="hold"/>
                                        <p:tgtEl>
                                          <p:spTgt spid="21"/>
                                        </p:tgtEl>
                                        <p:attrNameLst>
                                          <p:attrName>ppt_w</p:attrName>
                                        </p:attrNameLst>
                                      </p:cBhvr>
                                      <p:tavLst>
                                        <p:tav tm="0">
                                          <p:val>
                                            <p:strVal val="#ppt_w"/>
                                          </p:val>
                                        </p:tav>
                                        <p:tav tm="100000">
                                          <p:val>
                                            <p:strVal val="#ppt_w"/>
                                          </p:val>
                                        </p:tav>
                                      </p:tavLst>
                                    </p:anim>
                                    <p:anim calcmode="lin" valueType="num">
                                      <p:cBhvr>
                                        <p:cTn id="538" dur="3000" fill="hold"/>
                                        <p:tgtEl>
                                          <p:spTgt spid="21"/>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21"/>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21"/>
                                        </p:tgtEl>
                                        <p:attrNameLst>
                                          <p:attrName>ppt_x</p:attrName>
                                        </p:attrNameLst>
                                      </p:cBhvr>
                                      <p:tavLst>
                                        <p:tav tm="0">
                                          <p:val>
                                            <p:strVal val="ppt_x"/>
                                          </p:val>
                                        </p:tav>
                                        <p:tav tm="100000">
                                          <p:val>
                                            <p:strVal val="1+ppt_w/2"/>
                                          </p:val>
                                        </p:tav>
                                      </p:tavLst>
                                    </p:anim>
                                    <p:anim calcmode="lin" valueType="num">
                                      <p:cBhvr additive="base">
                                        <p:cTn id="543" dur="4000"/>
                                        <p:tgtEl>
                                          <p:spTgt spid="21"/>
                                        </p:tgtEl>
                                        <p:attrNameLst>
                                          <p:attrName>ppt_y</p:attrName>
                                        </p:attrNameLst>
                                      </p:cBhvr>
                                      <p:tavLst>
                                        <p:tav tm="0">
                                          <p:val>
                                            <p:strVal val="ppt_y"/>
                                          </p:val>
                                        </p:tav>
                                        <p:tav tm="100000">
                                          <p:val>
                                            <p:strVal val="1+ppt_h/2"/>
                                          </p:val>
                                        </p:tav>
                                      </p:tavLst>
                                    </p:anim>
                                    <p:set>
                                      <p:cBhvr>
                                        <p:cTn id="544" dur="1" fill="hold">
                                          <p:stCondLst>
                                            <p:cond delay="3999"/>
                                          </p:stCondLst>
                                        </p:cTn>
                                        <p:tgtEl>
                                          <p:spTgt spid="21"/>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20"/>
                                        </p:tgtEl>
                                        <p:attrNameLst>
                                          <p:attrName>style.visibility</p:attrName>
                                        </p:attrNameLst>
                                      </p:cBhvr>
                                      <p:to>
                                        <p:strVal val="visible"/>
                                      </p:to>
                                    </p:set>
                                    <p:anim calcmode="lin" valueType="num">
                                      <p:cBhvr>
                                        <p:cTn id="547" dur="3000" fill="hold"/>
                                        <p:tgtEl>
                                          <p:spTgt spid="20"/>
                                        </p:tgtEl>
                                        <p:attrNameLst>
                                          <p:attrName>ppt_x</p:attrName>
                                        </p:attrNameLst>
                                      </p:cBhvr>
                                      <p:tavLst>
                                        <p:tav tm="0">
                                          <p:val>
                                            <p:strVal val="#ppt_x"/>
                                          </p:val>
                                        </p:tav>
                                        <p:tav tm="100000">
                                          <p:val>
                                            <p:strVal val="#ppt_x"/>
                                          </p:val>
                                        </p:tav>
                                      </p:tavLst>
                                    </p:anim>
                                    <p:anim calcmode="lin" valueType="num">
                                      <p:cBhvr>
                                        <p:cTn id="548" dur="3000" fill="hold"/>
                                        <p:tgtEl>
                                          <p:spTgt spid="20"/>
                                        </p:tgtEl>
                                        <p:attrNameLst>
                                          <p:attrName>ppt_y</p:attrName>
                                        </p:attrNameLst>
                                      </p:cBhvr>
                                      <p:tavLst>
                                        <p:tav tm="0">
                                          <p:val>
                                            <p:strVal val="#ppt_y+#ppt_h/2"/>
                                          </p:val>
                                        </p:tav>
                                        <p:tav tm="100000">
                                          <p:val>
                                            <p:strVal val="#ppt_y"/>
                                          </p:val>
                                        </p:tav>
                                      </p:tavLst>
                                    </p:anim>
                                    <p:anim calcmode="lin" valueType="num">
                                      <p:cBhvr>
                                        <p:cTn id="549" dur="3000" fill="hold"/>
                                        <p:tgtEl>
                                          <p:spTgt spid="20"/>
                                        </p:tgtEl>
                                        <p:attrNameLst>
                                          <p:attrName>ppt_w</p:attrName>
                                        </p:attrNameLst>
                                      </p:cBhvr>
                                      <p:tavLst>
                                        <p:tav tm="0">
                                          <p:val>
                                            <p:strVal val="#ppt_w"/>
                                          </p:val>
                                        </p:tav>
                                        <p:tav tm="100000">
                                          <p:val>
                                            <p:strVal val="#ppt_w"/>
                                          </p:val>
                                        </p:tav>
                                      </p:tavLst>
                                    </p:anim>
                                    <p:anim calcmode="lin" valueType="num">
                                      <p:cBhvr>
                                        <p:cTn id="550" dur="3000" fill="hold"/>
                                        <p:tgtEl>
                                          <p:spTgt spid="20"/>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20"/>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20"/>
                                        </p:tgtEl>
                                        <p:attrNameLst>
                                          <p:attrName>ppt_x</p:attrName>
                                        </p:attrNameLst>
                                      </p:cBhvr>
                                      <p:tavLst>
                                        <p:tav tm="0">
                                          <p:val>
                                            <p:strVal val="ppt_x"/>
                                          </p:val>
                                        </p:tav>
                                        <p:tav tm="100000">
                                          <p:val>
                                            <p:strVal val="1+ppt_w/2"/>
                                          </p:val>
                                        </p:tav>
                                      </p:tavLst>
                                    </p:anim>
                                    <p:anim calcmode="lin" valueType="num">
                                      <p:cBhvr additive="base">
                                        <p:cTn id="555" dur="4000"/>
                                        <p:tgtEl>
                                          <p:spTgt spid="20"/>
                                        </p:tgtEl>
                                        <p:attrNameLst>
                                          <p:attrName>ppt_y</p:attrName>
                                        </p:attrNameLst>
                                      </p:cBhvr>
                                      <p:tavLst>
                                        <p:tav tm="0">
                                          <p:val>
                                            <p:strVal val="ppt_y"/>
                                          </p:val>
                                        </p:tav>
                                        <p:tav tm="100000">
                                          <p:val>
                                            <p:strVal val="1+ppt_h/2"/>
                                          </p:val>
                                        </p:tav>
                                      </p:tavLst>
                                    </p:anim>
                                    <p:set>
                                      <p:cBhvr>
                                        <p:cTn id="556" dur="1" fill="hold">
                                          <p:stCondLst>
                                            <p:cond delay="3999"/>
                                          </p:stCondLst>
                                        </p:cTn>
                                        <p:tgtEl>
                                          <p:spTgt spid="20"/>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9"/>
                                        </p:tgtEl>
                                        <p:attrNameLst>
                                          <p:attrName>style.visibility</p:attrName>
                                        </p:attrNameLst>
                                      </p:cBhvr>
                                      <p:to>
                                        <p:strVal val="visible"/>
                                      </p:to>
                                    </p:set>
                                    <p:anim calcmode="lin" valueType="num">
                                      <p:cBhvr>
                                        <p:cTn id="559" dur="3000" fill="hold"/>
                                        <p:tgtEl>
                                          <p:spTgt spid="19"/>
                                        </p:tgtEl>
                                        <p:attrNameLst>
                                          <p:attrName>ppt_x</p:attrName>
                                        </p:attrNameLst>
                                      </p:cBhvr>
                                      <p:tavLst>
                                        <p:tav tm="0">
                                          <p:val>
                                            <p:strVal val="#ppt_x"/>
                                          </p:val>
                                        </p:tav>
                                        <p:tav tm="100000">
                                          <p:val>
                                            <p:strVal val="#ppt_x"/>
                                          </p:val>
                                        </p:tav>
                                      </p:tavLst>
                                    </p:anim>
                                    <p:anim calcmode="lin" valueType="num">
                                      <p:cBhvr>
                                        <p:cTn id="560" dur="3000" fill="hold"/>
                                        <p:tgtEl>
                                          <p:spTgt spid="19"/>
                                        </p:tgtEl>
                                        <p:attrNameLst>
                                          <p:attrName>ppt_y</p:attrName>
                                        </p:attrNameLst>
                                      </p:cBhvr>
                                      <p:tavLst>
                                        <p:tav tm="0">
                                          <p:val>
                                            <p:strVal val="#ppt_y+#ppt_h/2"/>
                                          </p:val>
                                        </p:tav>
                                        <p:tav tm="100000">
                                          <p:val>
                                            <p:strVal val="#ppt_y"/>
                                          </p:val>
                                        </p:tav>
                                      </p:tavLst>
                                    </p:anim>
                                    <p:anim calcmode="lin" valueType="num">
                                      <p:cBhvr>
                                        <p:cTn id="561" dur="3000" fill="hold"/>
                                        <p:tgtEl>
                                          <p:spTgt spid="19"/>
                                        </p:tgtEl>
                                        <p:attrNameLst>
                                          <p:attrName>ppt_w</p:attrName>
                                        </p:attrNameLst>
                                      </p:cBhvr>
                                      <p:tavLst>
                                        <p:tav tm="0">
                                          <p:val>
                                            <p:strVal val="#ppt_w"/>
                                          </p:val>
                                        </p:tav>
                                        <p:tav tm="100000">
                                          <p:val>
                                            <p:strVal val="#ppt_w"/>
                                          </p:val>
                                        </p:tav>
                                      </p:tavLst>
                                    </p:anim>
                                    <p:anim calcmode="lin" valueType="num">
                                      <p:cBhvr>
                                        <p:cTn id="562" dur="3000" fill="hold"/>
                                        <p:tgtEl>
                                          <p:spTgt spid="19"/>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9"/>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9"/>
                                        </p:tgtEl>
                                        <p:attrNameLst>
                                          <p:attrName>ppt_x</p:attrName>
                                        </p:attrNameLst>
                                      </p:cBhvr>
                                      <p:tavLst>
                                        <p:tav tm="0">
                                          <p:val>
                                            <p:strVal val="ppt_x"/>
                                          </p:val>
                                        </p:tav>
                                        <p:tav tm="100000">
                                          <p:val>
                                            <p:strVal val="1+ppt_w/2"/>
                                          </p:val>
                                        </p:tav>
                                      </p:tavLst>
                                    </p:anim>
                                    <p:anim calcmode="lin" valueType="num">
                                      <p:cBhvr additive="base">
                                        <p:cTn id="567" dur="4000"/>
                                        <p:tgtEl>
                                          <p:spTgt spid="19"/>
                                        </p:tgtEl>
                                        <p:attrNameLst>
                                          <p:attrName>ppt_y</p:attrName>
                                        </p:attrNameLst>
                                      </p:cBhvr>
                                      <p:tavLst>
                                        <p:tav tm="0">
                                          <p:val>
                                            <p:strVal val="ppt_y"/>
                                          </p:val>
                                        </p:tav>
                                        <p:tav tm="100000">
                                          <p:val>
                                            <p:strVal val="1+ppt_h/2"/>
                                          </p:val>
                                        </p:tav>
                                      </p:tavLst>
                                    </p:anim>
                                    <p:set>
                                      <p:cBhvr>
                                        <p:cTn id="568" dur="1" fill="hold">
                                          <p:stCondLst>
                                            <p:cond delay="3999"/>
                                          </p:stCondLst>
                                        </p:cTn>
                                        <p:tgtEl>
                                          <p:spTgt spid="19"/>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8"/>
                                        </p:tgtEl>
                                        <p:attrNameLst>
                                          <p:attrName>style.visibility</p:attrName>
                                        </p:attrNameLst>
                                      </p:cBhvr>
                                      <p:to>
                                        <p:strVal val="visible"/>
                                      </p:to>
                                    </p:set>
                                    <p:anim calcmode="lin" valueType="num">
                                      <p:cBhvr>
                                        <p:cTn id="571" dur="3000" fill="hold"/>
                                        <p:tgtEl>
                                          <p:spTgt spid="18"/>
                                        </p:tgtEl>
                                        <p:attrNameLst>
                                          <p:attrName>ppt_x</p:attrName>
                                        </p:attrNameLst>
                                      </p:cBhvr>
                                      <p:tavLst>
                                        <p:tav tm="0">
                                          <p:val>
                                            <p:strVal val="#ppt_x"/>
                                          </p:val>
                                        </p:tav>
                                        <p:tav tm="100000">
                                          <p:val>
                                            <p:strVal val="#ppt_x"/>
                                          </p:val>
                                        </p:tav>
                                      </p:tavLst>
                                    </p:anim>
                                    <p:anim calcmode="lin" valueType="num">
                                      <p:cBhvr>
                                        <p:cTn id="572" dur="3000" fill="hold"/>
                                        <p:tgtEl>
                                          <p:spTgt spid="18"/>
                                        </p:tgtEl>
                                        <p:attrNameLst>
                                          <p:attrName>ppt_y</p:attrName>
                                        </p:attrNameLst>
                                      </p:cBhvr>
                                      <p:tavLst>
                                        <p:tav tm="0">
                                          <p:val>
                                            <p:strVal val="#ppt_y+#ppt_h/2"/>
                                          </p:val>
                                        </p:tav>
                                        <p:tav tm="100000">
                                          <p:val>
                                            <p:strVal val="#ppt_y"/>
                                          </p:val>
                                        </p:tav>
                                      </p:tavLst>
                                    </p:anim>
                                    <p:anim calcmode="lin" valueType="num">
                                      <p:cBhvr>
                                        <p:cTn id="573" dur="3000" fill="hold"/>
                                        <p:tgtEl>
                                          <p:spTgt spid="18"/>
                                        </p:tgtEl>
                                        <p:attrNameLst>
                                          <p:attrName>ppt_w</p:attrName>
                                        </p:attrNameLst>
                                      </p:cBhvr>
                                      <p:tavLst>
                                        <p:tav tm="0">
                                          <p:val>
                                            <p:strVal val="#ppt_w"/>
                                          </p:val>
                                        </p:tav>
                                        <p:tav tm="100000">
                                          <p:val>
                                            <p:strVal val="#ppt_w"/>
                                          </p:val>
                                        </p:tav>
                                      </p:tavLst>
                                    </p:anim>
                                    <p:anim calcmode="lin" valueType="num">
                                      <p:cBhvr>
                                        <p:cTn id="574" dur="3000" fill="hold"/>
                                        <p:tgtEl>
                                          <p:spTgt spid="18"/>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8"/>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8"/>
                                        </p:tgtEl>
                                        <p:attrNameLst>
                                          <p:attrName>ppt_x</p:attrName>
                                        </p:attrNameLst>
                                      </p:cBhvr>
                                      <p:tavLst>
                                        <p:tav tm="0">
                                          <p:val>
                                            <p:strVal val="ppt_x"/>
                                          </p:val>
                                        </p:tav>
                                        <p:tav tm="100000">
                                          <p:val>
                                            <p:strVal val="1+ppt_w/2"/>
                                          </p:val>
                                        </p:tav>
                                      </p:tavLst>
                                    </p:anim>
                                    <p:anim calcmode="lin" valueType="num">
                                      <p:cBhvr additive="base">
                                        <p:cTn id="579" dur="4000"/>
                                        <p:tgtEl>
                                          <p:spTgt spid="18"/>
                                        </p:tgtEl>
                                        <p:attrNameLst>
                                          <p:attrName>ppt_y</p:attrName>
                                        </p:attrNameLst>
                                      </p:cBhvr>
                                      <p:tavLst>
                                        <p:tav tm="0">
                                          <p:val>
                                            <p:strVal val="ppt_y"/>
                                          </p:val>
                                        </p:tav>
                                        <p:tav tm="100000">
                                          <p:val>
                                            <p:strVal val="1+ppt_h/2"/>
                                          </p:val>
                                        </p:tav>
                                      </p:tavLst>
                                    </p:anim>
                                    <p:set>
                                      <p:cBhvr>
                                        <p:cTn id="580" dur="1" fill="hold">
                                          <p:stCondLst>
                                            <p:cond delay="3999"/>
                                          </p:stCondLst>
                                        </p:cTn>
                                        <p:tgtEl>
                                          <p:spTgt spid="18"/>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7"/>
                                        </p:tgtEl>
                                        <p:attrNameLst>
                                          <p:attrName>style.visibility</p:attrName>
                                        </p:attrNameLst>
                                      </p:cBhvr>
                                      <p:to>
                                        <p:strVal val="visible"/>
                                      </p:to>
                                    </p:set>
                                    <p:anim calcmode="lin" valueType="num">
                                      <p:cBhvr>
                                        <p:cTn id="583" dur="3000" fill="hold"/>
                                        <p:tgtEl>
                                          <p:spTgt spid="17"/>
                                        </p:tgtEl>
                                        <p:attrNameLst>
                                          <p:attrName>ppt_x</p:attrName>
                                        </p:attrNameLst>
                                      </p:cBhvr>
                                      <p:tavLst>
                                        <p:tav tm="0">
                                          <p:val>
                                            <p:strVal val="#ppt_x"/>
                                          </p:val>
                                        </p:tav>
                                        <p:tav tm="100000">
                                          <p:val>
                                            <p:strVal val="#ppt_x"/>
                                          </p:val>
                                        </p:tav>
                                      </p:tavLst>
                                    </p:anim>
                                    <p:anim calcmode="lin" valueType="num">
                                      <p:cBhvr>
                                        <p:cTn id="584" dur="3000" fill="hold"/>
                                        <p:tgtEl>
                                          <p:spTgt spid="17"/>
                                        </p:tgtEl>
                                        <p:attrNameLst>
                                          <p:attrName>ppt_y</p:attrName>
                                        </p:attrNameLst>
                                      </p:cBhvr>
                                      <p:tavLst>
                                        <p:tav tm="0">
                                          <p:val>
                                            <p:strVal val="#ppt_y+#ppt_h/2"/>
                                          </p:val>
                                        </p:tav>
                                        <p:tav tm="100000">
                                          <p:val>
                                            <p:strVal val="#ppt_y"/>
                                          </p:val>
                                        </p:tav>
                                      </p:tavLst>
                                    </p:anim>
                                    <p:anim calcmode="lin" valueType="num">
                                      <p:cBhvr>
                                        <p:cTn id="585" dur="3000" fill="hold"/>
                                        <p:tgtEl>
                                          <p:spTgt spid="17"/>
                                        </p:tgtEl>
                                        <p:attrNameLst>
                                          <p:attrName>ppt_w</p:attrName>
                                        </p:attrNameLst>
                                      </p:cBhvr>
                                      <p:tavLst>
                                        <p:tav tm="0">
                                          <p:val>
                                            <p:strVal val="#ppt_w"/>
                                          </p:val>
                                        </p:tav>
                                        <p:tav tm="100000">
                                          <p:val>
                                            <p:strVal val="#ppt_w"/>
                                          </p:val>
                                        </p:tav>
                                      </p:tavLst>
                                    </p:anim>
                                    <p:anim calcmode="lin" valueType="num">
                                      <p:cBhvr>
                                        <p:cTn id="586" dur="3000" fill="hold"/>
                                        <p:tgtEl>
                                          <p:spTgt spid="17"/>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7"/>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7"/>
                                        </p:tgtEl>
                                        <p:attrNameLst>
                                          <p:attrName>ppt_x</p:attrName>
                                        </p:attrNameLst>
                                      </p:cBhvr>
                                      <p:tavLst>
                                        <p:tav tm="0">
                                          <p:val>
                                            <p:strVal val="ppt_x"/>
                                          </p:val>
                                        </p:tav>
                                        <p:tav tm="100000">
                                          <p:val>
                                            <p:strVal val="1+ppt_w/2"/>
                                          </p:val>
                                        </p:tav>
                                      </p:tavLst>
                                    </p:anim>
                                    <p:anim calcmode="lin" valueType="num">
                                      <p:cBhvr additive="base">
                                        <p:cTn id="591" dur="4000"/>
                                        <p:tgtEl>
                                          <p:spTgt spid="17"/>
                                        </p:tgtEl>
                                        <p:attrNameLst>
                                          <p:attrName>ppt_y</p:attrName>
                                        </p:attrNameLst>
                                      </p:cBhvr>
                                      <p:tavLst>
                                        <p:tav tm="0">
                                          <p:val>
                                            <p:strVal val="ppt_y"/>
                                          </p:val>
                                        </p:tav>
                                        <p:tav tm="100000">
                                          <p:val>
                                            <p:strVal val="1+ppt_h/2"/>
                                          </p:val>
                                        </p:tav>
                                      </p:tavLst>
                                    </p:anim>
                                    <p:set>
                                      <p:cBhvr>
                                        <p:cTn id="592" dur="1" fill="hold">
                                          <p:stCondLst>
                                            <p:cond delay="3999"/>
                                          </p:stCondLst>
                                        </p:cTn>
                                        <p:tgtEl>
                                          <p:spTgt spid="17"/>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6"/>
                                        </p:tgtEl>
                                        <p:attrNameLst>
                                          <p:attrName>style.visibility</p:attrName>
                                        </p:attrNameLst>
                                      </p:cBhvr>
                                      <p:to>
                                        <p:strVal val="visible"/>
                                      </p:to>
                                    </p:set>
                                    <p:anim calcmode="lin" valueType="num">
                                      <p:cBhvr>
                                        <p:cTn id="595" dur="3000" fill="hold"/>
                                        <p:tgtEl>
                                          <p:spTgt spid="16"/>
                                        </p:tgtEl>
                                        <p:attrNameLst>
                                          <p:attrName>ppt_x</p:attrName>
                                        </p:attrNameLst>
                                      </p:cBhvr>
                                      <p:tavLst>
                                        <p:tav tm="0">
                                          <p:val>
                                            <p:strVal val="#ppt_x"/>
                                          </p:val>
                                        </p:tav>
                                        <p:tav tm="100000">
                                          <p:val>
                                            <p:strVal val="#ppt_x"/>
                                          </p:val>
                                        </p:tav>
                                      </p:tavLst>
                                    </p:anim>
                                    <p:anim calcmode="lin" valueType="num">
                                      <p:cBhvr>
                                        <p:cTn id="596" dur="3000" fill="hold"/>
                                        <p:tgtEl>
                                          <p:spTgt spid="16"/>
                                        </p:tgtEl>
                                        <p:attrNameLst>
                                          <p:attrName>ppt_y</p:attrName>
                                        </p:attrNameLst>
                                      </p:cBhvr>
                                      <p:tavLst>
                                        <p:tav tm="0">
                                          <p:val>
                                            <p:strVal val="#ppt_y+#ppt_h/2"/>
                                          </p:val>
                                        </p:tav>
                                        <p:tav tm="100000">
                                          <p:val>
                                            <p:strVal val="#ppt_y"/>
                                          </p:val>
                                        </p:tav>
                                      </p:tavLst>
                                    </p:anim>
                                    <p:anim calcmode="lin" valueType="num">
                                      <p:cBhvr>
                                        <p:cTn id="597" dur="3000" fill="hold"/>
                                        <p:tgtEl>
                                          <p:spTgt spid="16"/>
                                        </p:tgtEl>
                                        <p:attrNameLst>
                                          <p:attrName>ppt_w</p:attrName>
                                        </p:attrNameLst>
                                      </p:cBhvr>
                                      <p:tavLst>
                                        <p:tav tm="0">
                                          <p:val>
                                            <p:strVal val="#ppt_w"/>
                                          </p:val>
                                        </p:tav>
                                        <p:tav tm="100000">
                                          <p:val>
                                            <p:strVal val="#ppt_w"/>
                                          </p:val>
                                        </p:tav>
                                      </p:tavLst>
                                    </p:anim>
                                    <p:anim calcmode="lin" valueType="num">
                                      <p:cBhvr>
                                        <p:cTn id="598" dur="3000" fill="hold"/>
                                        <p:tgtEl>
                                          <p:spTgt spid="16"/>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6"/>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6"/>
                                        </p:tgtEl>
                                        <p:attrNameLst>
                                          <p:attrName>ppt_x</p:attrName>
                                        </p:attrNameLst>
                                      </p:cBhvr>
                                      <p:tavLst>
                                        <p:tav tm="0">
                                          <p:val>
                                            <p:strVal val="ppt_x"/>
                                          </p:val>
                                        </p:tav>
                                        <p:tav tm="100000">
                                          <p:val>
                                            <p:strVal val="1+ppt_w/2"/>
                                          </p:val>
                                        </p:tav>
                                      </p:tavLst>
                                    </p:anim>
                                    <p:anim calcmode="lin" valueType="num">
                                      <p:cBhvr additive="base">
                                        <p:cTn id="603" dur="4000"/>
                                        <p:tgtEl>
                                          <p:spTgt spid="16"/>
                                        </p:tgtEl>
                                        <p:attrNameLst>
                                          <p:attrName>ppt_y</p:attrName>
                                        </p:attrNameLst>
                                      </p:cBhvr>
                                      <p:tavLst>
                                        <p:tav tm="0">
                                          <p:val>
                                            <p:strVal val="ppt_y"/>
                                          </p:val>
                                        </p:tav>
                                        <p:tav tm="100000">
                                          <p:val>
                                            <p:strVal val="1+ppt_h/2"/>
                                          </p:val>
                                        </p:tav>
                                      </p:tavLst>
                                    </p:anim>
                                    <p:set>
                                      <p:cBhvr>
                                        <p:cTn id="604" dur="1" fill="hold">
                                          <p:stCondLst>
                                            <p:cond delay="3999"/>
                                          </p:stCondLst>
                                        </p:cTn>
                                        <p:tgtEl>
                                          <p:spTgt spid="16"/>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5"/>
                                        </p:tgtEl>
                                        <p:attrNameLst>
                                          <p:attrName>style.visibility</p:attrName>
                                        </p:attrNameLst>
                                      </p:cBhvr>
                                      <p:to>
                                        <p:strVal val="visible"/>
                                      </p:to>
                                    </p:set>
                                    <p:anim calcmode="lin" valueType="num">
                                      <p:cBhvr>
                                        <p:cTn id="607" dur="3000" fill="hold"/>
                                        <p:tgtEl>
                                          <p:spTgt spid="15"/>
                                        </p:tgtEl>
                                        <p:attrNameLst>
                                          <p:attrName>ppt_x</p:attrName>
                                        </p:attrNameLst>
                                      </p:cBhvr>
                                      <p:tavLst>
                                        <p:tav tm="0">
                                          <p:val>
                                            <p:strVal val="#ppt_x"/>
                                          </p:val>
                                        </p:tav>
                                        <p:tav tm="100000">
                                          <p:val>
                                            <p:strVal val="#ppt_x"/>
                                          </p:val>
                                        </p:tav>
                                      </p:tavLst>
                                    </p:anim>
                                    <p:anim calcmode="lin" valueType="num">
                                      <p:cBhvr>
                                        <p:cTn id="608" dur="3000" fill="hold"/>
                                        <p:tgtEl>
                                          <p:spTgt spid="15"/>
                                        </p:tgtEl>
                                        <p:attrNameLst>
                                          <p:attrName>ppt_y</p:attrName>
                                        </p:attrNameLst>
                                      </p:cBhvr>
                                      <p:tavLst>
                                        <p:tav tm="0">
                                          <p:val>
                                            <p:strVal val="#ppt_y+#ppt_h/2"/>
                                          </p:val>
                                        </p:tav>
                                        <p:tav tm="100000">
                                          <p:val>
                                            <p:strVal val="#ppt_y"/>
                                          </p:val>
                                        </p:tav>
                                      </p:tavLst>
                                    </p:anim>
                                    <p:anim calcmode="lin" valueType="num">
                                      <p:cBhvr>
                                        <p:cTn id="609" dur="3000" fill="hold"/>
                                        <p:tgtEl>
                                          <p:spTgt spid="15"/>
                                        </p:tgtEl>
                                        <p:attrNameLst>
                                          <p:attrName>ppt_w</p:attrName>
                                        </p:attrNameLst>
                                      </p:cBhvr>
                                      <p:tavLst>
                                        <p:tav tm="0">
                                          <p:val>
                                            <p:strVal val="#ppt_w"/>
                                          </p:val>
                                        </p:tav>
                                        <p:tav tm="100000">
                                          <p:val>
                                            <p:strVal val="#ppt_w"/>
                                          </p:val>
                                        </p:tav>
                                      </p:tavLst>
                                    </p:anim>
                                    <p:anim calcmode="lin" valueType="num">
                                      <p:cBhvr>
                                        <p:cTn id="610" dur="3000" fill="hold"/>
                                        <p:tgtEl>
                                          <p:spTgt spid="15"/>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5"/>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5"/>
                                        </p:tgtEl>
                                        <p:attrNameLst>
                                          <p:attrName>ppt_x</p:attrName>
                                        </p:attrNameLst>
                                      </p:cBhvr>
                                      <p:tavLst>
                                        <p:tav tm="0">
                                          <p:val>
                                            <p:strVal val="ppt_x"/>
                                          </p:val>
                                        </p:tav>
                                        <p:tav tm="100000">
                                          <p:val>
                                            <p:strVal val="1+ppt_w/2"/>
                                          </p:val>
                                        </p:tav>
                                      </p:tavLst>
                                    </p:anim>
                                    <p:anim calcmode="lin" valueType="num">
                                      <p:cBhvr additive="base">
                                        <p:cTn id="615" dur="4000"/>
                                        <p:tgtEl>
                                          <p:spTgt spid="15"/>
                                        </p:tgtEl>
                                        <p:attrNameLst>
                                          <p:attrName>ppt_y</p:attrName>
                                        </p:attrNameLst>
                                      </p:cBhvr>
                                      <p:tavLst>
                                        <p:tav tm="0">
                                          <p:val>
                                            <p:strVal val="ppt_y"/>
                                          </p:val>
                                        </p:tav>
                                        <p:tav tm="100000">
                                          <p:val>
                                            <p:strVal val="1+ppt_h/2"/>
                                          </p:val>
                                        </p:tav>
                                      </p:tavLst>
                                    </p:anim>
                                    <p:set>
                                      <p:cBhvr>
                                        <p:cTn id="616" dur="1" fill="hold">
                                          <p:stCondLst>
                                            <p:cond delay="3999"/>
                                          </p:stCondLst>
                                        </p:cTn>
                                        <p:tgtEl>
                                          <p:spTgt spid="15"/>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4"/>
                                        </p:tgtEl>
                                        <p:attrNameLst>
                                          <p:attrName>style.visibility</p:attrName>
                                        </p:attrNameLst>
                                      </p:cBhvr>
                                      <p:to>
                                        <p:strVal val="visible"/>
                                      </p:to>
                                    </p:set>
                                    <p:anim calcmode="lin" valueType="num">
                                      <p:cBhvr>
                                        <p:cTn id="619" dur="3000" fill="hold"/>
                                        <p:tgtEl>
                                          <p:spTgt spid="14"/>
                                        </p:tgtEl>
                                        <p:attrNameLst>
                                          <p:attrName>ppt_x</p:attrName>
                                        </p:attrNameLst>
                                      </p:cBhvr>
                                      <p:tavLst>
                                        <p:tav tm="0">
                                          <p:val>
                                            <p:strVal val="#ppt_x"/>
                                          </p:val>
                                        </p:tav>
                                        <p:tav tm="100000">
                                          <p:val>
                                            <p:strVal val="#ppt_x"/>
                                          </p:val>
                                        </p:tav>
                                      </p:tavLst>
                                    </p:anim>
                                    <p:anim calcmode="lin" valueType="num">
                                      <p:cBhvr>
                                        <p:cTn id="620" dur="3000" fill="hold"/>
                                        <p:tgtEl>
                                          <p:spTgt spid="14"/>
                                        </p:tgtEl>
                                        <p:attrNameLst>
                                          <p:attrName>ppt_y</p:attrName>
                                        </p:attrNameLst>
                                      </p:cBhvr>
                                      <p:tavLst>
                                        <p:tav tm="0">
                                          <p:val>
                                            <p:strVal val="#ppt_y+#ppt_h/2"/>
                                          </p:val>
                                        </p:tav>
                                        <p:tav tm="100000">
                                          <p:val>
                                            <p:strVal val="#ppt_y"/>
                                          </p:val>
                                        </p:tav>
                                      </p:tavLst>
                                    </p:anim>
                                    <p:anim calcmode="lin" valueType="num">
                                      <p:cBhvr>
                                        <p:cTn id="621" dur="3000" fill="hold"/>
                                        <p:tgtEl>
                                          <p:spTgt spid="14"/>
                                        </p:tgtEl>
                                        <p:attrNameLst>
                                          <p:attrName>ppt_w</p:attrName>
                                        </p:attrNameLst>
                                      </p:cBhvr>
                                      <p:tavLst>
                                        <p:tav tm="0">
                                          <p:val>
                                            <p:strVal val="#ppt_w"/>
                                          </p:val>
                                        </p:tav>
                                        <p:tav tm="100000">
                                          <p:val>
                                            <p:strVal val="#ppt_w"/>
                                          </p:val>
                                        </p:tav>
                                      </p:tavLst>
                                    </p:anim>
                                    <p:anim calcmode="lin" valueType="num">
                                      <p:cBhvr>
                                        <p:cTn id="622" dur="3000" fill="hold"/>
                                        <p:tgtEl>
                                          <p:spTgt spid="14"/>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4"/>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4"/>
                                        </p:tgtEl>
                                        <p:attrNameLst>
                                          <p:attrName>ppt_x</p:attrName>
                                        </p:attrNameLst>
                                      </p:cBhvr>
                                      <p:tavLst>
                                        <p:tav tm="0">
                                          <p:val>
                                            <p:strVal val="ppt_x"/>
                                          </p:val>
                                        </p:tav>
                                        <p:tav tm="100000">
                                          <p:val>
                                            <p:strVal val="1+ppt_w/2"/>
                                          </p:val>
                                        </p:tav>
                                      </p:tavLst>
                                    </p:anim>
                                    <p:anim calcmode="lin" valueType="num">
                                      <p:cBhvr additive="base">
                                        <p:cTn id="627" dur="4000"/>
                                        <p:tgtEl>
                                          <p:spTgt spid="14"/>
                                        </p:tgtEl>
                                        <p:attrNameLst>
                                          <p:attrName>ppt_y</p:attrName>
                                        </p:attrNameLst>
                                      </p:cBhvr>
                                      <p:tavLst>
                                        <p:tav tm="0">
                                          <p:val>
                                            <p:strVal val="ppt_y"/>
                                          </p:val>
                                        </p:tav>
                                        <p:tav tm="100000">
                                          <p:val>
                                            <p:strVal val="1+ppt_h/2"/>
                                          </p:val>
                                        </p:tav>
                                      </p:tavLst>
                                    </p:anim>
                                    <p:set>
                                      <p:cBhvr>
                                        <p:cTn id="628" dur="1" fill="hold">
                                          <p:stCondLst>
                                            <p:cond delay="3999"/>
                                          </p:stCondLst>
                                        </p:cTn>
                                        <p:tgtEl>
                                          <p:spTgt spid="14"/>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3"/>
                                        </p:tgtEl>
                                        <p:attrNameLst>
                                          <p:attrName>style.visibility</p:attrName>
                                        </p:attrNameLst>
                                      </p:cBhvr>
                                      <p:to>
                                        <p:strVal val="visible"/>
                                      </p:to>
                                    </p:set>
                                    <p:anim calcmode="lin" valueType="num">
                                      <p:cBhvr>
                                        <p:cTn id="631" dur="3000" fill="hold"/>
                                        <p:tgtEl>
                                          <p:spTgt spid="13"/>
                                        </p:tgtEl>
                                        <p:attrNameLst>
                                          <p:attrName>ppt_x</p:attrName>
                                        </p:attrNameLst>
                                      </p:cBhvr>
                                      <p:tavLst>
                                        <p:tav tm="0">
                                          <p:val>
                                            <p:strVal val="#ppt_x"/>
                                          </p:val>
                                        </p:tav>
                                        <p:tav tm="100000">
                                          <p:val>
                                            <p:strVal val="#ppt_x"/>
                                          </p:val>
                                        </p:tav>
                                      </p:tavLst>
                                    </p:anim>
                                    <p:anim calcmode="lin" valueType="num">
                                      <p:cBhvr>
                                        <p:cTn id="632" dur="3000" fill="hold"/>
                                        <p:tgtEl>
                                          <p:spTgt spid="13"/>
                                        </p:tgtEl>
                                        <p:attrNameLst>
                                          <p:attrName>ppt_y</p:attrName>
                                        </p:attrNameLst>
                                      </p:cBhvr>
                                      <p:tavLst>
                                        <p:tav tm="0">
                                          <p:val>
                                            <p:strVal val="#ppt_y+#ppt_h/2"/>
                                          </p:val>
                                        </p:tav>
                                        <p:tav tm="100000">
                                          <p:val>
                                            <p:strVal val="#ppt_y"/>
                                          </p:val>
                                        </p:tav>
                                      </p:tavLst>
                                    </p:anim>
                                    <p:anim calcmode="lin" valueType="num">
                                      <p:cBhvr>
                                        <p:cTn id="633" dur="3000" fill="hold"/>
                                        <p:tgtEl>
                                          <p:spTgt spid="13"/>
                                        </p:tgtEl>
                                        <p:attrNameLst>
                                          <p:attrName>ppt_w</p:attrName>
                                        </p:attrNameLst>
                                      </p:cBhvr>
                                      <p:tavLst>
                                        <p:tav tm="0">
                                          <p:val>
                                            <p:strVal val="#ppt_w"/>
                                          </p:val>
                                        </p:tav>
                                        <p:tav tm="100000">
                                          <p:val>
                                            <p:strVal val="#ppt_w"/>
                                          </p:val>
                                        </p:tav>
                                      </p:tavLst>
                                    </p:anim>
                                    <p:anim calcmode="lin" valueType="num">
                                      <p:cBhvr>
                                        <p:cTn id="634" dur="3000" fill="hold"/>
                                        <p:tgtEl>
                                          <p:spTgt spid="13"/>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3"/>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3"/>
                                        </p:tgtEl>
                                        <p:attrNameLst>
                                          <p:attrName>ppt_x</p:attrName>
                                        </p:attrNameLst>
                                      </p:cBhvr>
                                      <p:tavLst>
                                        <p:tav tm="0">
                                          <p:val>
                                            <p:strVal val="ppt_x"/>
                                          </p:val>
                                        </p:tav>
                                        <p:tav tm="100000">
                                          <p:val>
                                            <p:strVal val="1+ppt_w/2"/>
                                          </p:val>
                                        </p:tav>
                                      </p:tavLst>
                                    </p:anim>
                                    <p:anim calcmode="lin" valueType="num">
                                      <p:cBhvr additive="base">
                                        <p:cTn id="639" dur="4000"/>
                                        <p:tgtEl>
                                          <p:spTgt spid="13"/>
                                        </p:tgtEl>
                                        <p:attrNameLst>
                                          <p:attrName>ppt_y</p:attrName>
                                        </p:attrNameLst>
                                      </p:cBhvr>
                                      <p:tavLst>
                                        <p:tav tm="0">
                                          <p:val>
                                            <p:strVal val="ppt_y"/>
                                          </p:val>
                                        </p:tav>
                                        <p:tav tm="100000">
                                          <p:val>
                                            <p:strVal val="1+ppt_h/2"/>
                                          </p:val>
                                        </p:tav>
                                      </p:tavLst>
                                    </p:anim>
                                    <p:set>
                                      <p:cBhvr>
                                        <p:cTn id="640" dur="1" fill="hold">
                                          <p:stCondLst>
                                            <p:cond delay="3999"/>
                                          </p:stCondLst>
                                        </p:cTn>
                                        <p:tgtEl>
                                          <p:spTgt spid="13"/>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2"/>
                                        </p:tgtEl>
                                        <p:attrNameLst>
                                          <p:attrName>style.visibility</p:attrName>
                                        </p:attrNameLst>
                                      </p:cBhvr>
                                      <p:to>
                                        <p:strVal val="visible"/>
                                      </p:to>
                                    </p:set>
                                    <p:anim calcmode="lin" valueType="num">
                                      <p:cBhvr>
                                        <p:cTn id="643" dur="3000" fill="hold"/>
                                        <p:tgtEl>
                                          <p:spTgt spid="12"/>
                                        </p:tgtEl>
                                        <p:attrNameLst>
                                          <p:attrName>ppt_x</p:attrName>
                                        </p:attrNameLst>
                                      </p:cBhvr>
                                      <p:tavLst>
                                        <p:tav tm="0">
                                          <p:val>
                                            <p:strVal val="#ppt_x"/>
                                          </p:val>
                                        </p:tav>
                                        <p:tav tm="100000">
                                          <p:val>
                                            <p:strVal val="#ppt_x"/>
                                          </p:val>
                                        </p:tav>
                                      </p:tavLst>
                                    </p:anim>
                                    <p:anim calcmode="lin" valueType="num">
                                      <p:cBhvr>
                                        <p:cTn id="644" dur="3000" fill="hold"/>
                                        <p:tgtEl>
                                          <p:spTgt spid="12"/>
                                        </p:tgtEl>
                                        <p:attrNameLst>
                                          <p:attrName>ppt_y</p:attrName>
                                        </p:attrNameLst>
                                      </p:cBhvr>
                                      <p:tavLst>
                                        <p:tav tm="0">
                                          <p:val>
                                            <p:strVal val="#ppt_y+#ppt_h/2"/>
                                          </p:val>
                                        </p:tav>
                                        <p:tav tm="100000">
                                          <p:val>
                                            <p:strVal val="#ppt_y"/>
                                          </p:val>
                                        </p:tav>
                                      </p:tavLst>
                                    </p:anim>
                                    <p:anim calcmode="lin" valueType="num">
                                      <p:cBhvr>
                                        <p:cTn id="645" dur="3000" fill="hold"/>
                                        <p:tgtEl>
                                          <p:spTgt spid="12"/>
                                        </p:tgtEl>
                                        <p:attrNameLst>
                                          <p:attrName>ppt_w</p:attrName>
                                        </p:attrNameLst>
                                      </p:cBhvr>
                                      <p:tavLst>
                                        <p:tav tm="0">
                                          <p:val>
                                            <p:strVal val="#ppt_w"/>
                                          </p:val>
                                        </p:tav>
                                        <p:tav tm="100000">
                                          <p:val>
                                            <p:strVal val="#ppt_w"/>
                                          </p:val>
                                        </p:tav>
                                      </p:tavLst>
                                    </p:anim>
                                    <p:anim calcmode="lin" valueType="num">
                                      <p:cBhvr>
                                        <p:cTn id="646" dur="3000" fill="hold"/>
                                        <p:tgtEl>
                                          <p:spTgt spid="12"/>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2"/>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2"/>
                                        </p:tgtEl>
                                        <p:attrNameLst>
                                          <p:attrName>ppt_x</p:attrName>
                                        </p:attrNameLst>
                                      </p:cBhvr>
                                      <p:tavLst>
                                        <p:tav tm="0">
                                          <p:val>
                                            <p:strVal val="ppt_x"/>
                                          </p:val>
                                        </p:tav>
                                        <p:tav tm="100000">
                                          <p:val>
                                            <p:strVal val="1+ppt_w/2"/>
                                          </p:val>
                                        </p:tav>
                                      </p:tavLst>
                                    </p:anim>
                                    <p:anim calcmode="lin" valueType="num">
                                      <p:cBhvr additive="base">
                                        <p:cTn id="651" dur="4000"/>
                                        <p:tgtEl>
                                          <p:spTgt spid="12"/>
                                        </p:tgtEl>
                                        <p:attrNameLst>
                                          <p:attrName>ppt_y</p:attrName>
                                        </p:attrNameLst>
                                      </p:cBhvr>
                                      <p:tavLst>
                                        <p:tav tm="0">
                                          <p:val>
                                            <p:strVal val="ppt_y"/>
                                          </p:val>
                                        </p:tav>
                                        <p:tav tm="100000">
                                          <p:val>
                                            <p:strVal val="1+ppt_h/2"/>
                                          </p:val>
                                        </p:tav>
                                      </p:tavLst>
                                    </p:anim>
                                    <p:set>
                                      <p:cBhvr>
                                        <p:cTn id="652" dur="1" fill="hold">
                                          <p:stCondLst>
                                            <p:cond delay="3999"/>
                                          </p:stCondLst>
                                        </p:cTn>
                                        <p:tgtEl>
                                          <p:spTgt spid="12"/>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5"/>
                                        </p:tgtEl>
                                        <p:attrNameLst>
                                          <p:attrName>style.visibility</p:attrName>
                                        </p:attrNameLst>
                                      </p:cBhvr>
                                      <p:to>
                                        <p:strVal val="visible"/>
                                      </p:to>
                                    </p:set>
                                    <p:anim calcmode="lin" valueType="num">
                                      <p:cBhvr>
                                        <p:cTn id="655" dur="3000" fill="hold"/>
                                        <p:tgtEl>
                                          <p:spTgt spid="25"/>
                                        </p:tgtEl>
                                        <p:attrNameLst>
                                          <p:attrName>ppt_x</p:attrName>
                                        </p:attrNameLst>
                                      </p:cBhvr>
                                      <p:tavLst>
                                        <p:tav tm="0">
                                          <p:val>
                                            <p:strVal val="#ppt_x"/>
                                          </p:val>
                                        </p:tav>
                                        <p:tav tm="100000">
                                          <p:val>
                                            <p:strVal val="#ppt_x"/>
                                          </p:val>
                                        </p:tav>
                                      </p:tavLst>
                                    </p:anim>
                                    <p:anim calcmode="lin" valueType="num">
                                      <p:cBhvr>
                                        <p:cTn id="656" dur="3000" fill="hold"/>
                                        <p:tgtEl>
                                          <p:spTgt spid="25"/>
                                        </p:tgtEl>
                                        <p:attrNameLst>
                                          <p:attrName>ppt_y</p:attrName>
                                        </p:attrNameLst>
                                      </p:cBhvr>
                                      <p:tavLst>
                                        <p:tav tm="0">
                                          <p:val>
                                            <p:strVal val="#ppt_y+#ppt_h/2"/>
                                          </p:val>
                                        </p:tav>
                                        <p:tav tm="100000">
                                          <p:val>
                                            <p:strVal val="#ppt_y"/>
                                          </p:val>
                                        </p:tav>
                                      </p:tavLst>
                                    </p:anim>
                                    <p:anim calcmode="lin" valueType="num">
                                      <p:cBhvr>
                                        <p:cTn id="657" dur="3000" fill="hold"/>
                                        <p:tgtEl>
                                          <p:spTgt spid="25"/>
                                        </p:tgtEl>
                                        <p:attrNameLst>
                                          <p:attrName>ppt_w</p:attrName>
                                        </p:attrNameLst>
                                      </p:cBhvr>
                                      <p:tavLst>
                                        <p:tav tm="0">
                                          <p:val>
                                            <p:strVal val="#ppt_w"/>
                                          </p:val>
                                        </p:tav>
                                        <p:tav tm="100000">
                                          <p:val>
                                            <p:strVal val="#ppt_w"/>
                                          </p:val>
                                        </p:tav>
                                      </p:tavLst>
                                    </p:anim>
                                    <p:anim calcmode="lin" valueType="num">
                                      <p:cBhvr>
                                        <p:cTn id="658" dur="3000" fill="hold"/>
                                        <p:tgtEl>
                                          <p:spTgt spid="25"/>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5"/>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5"/>
                                        </p:tgtEl>
                                        <p:attrNameLst>
                                          <p:attrName>ppt_x</p:attrName>
                                        </p:attrNameLst>
                                      </p:cBhvr>
                                      <p:tavLst>
                                        <p:tav tm="0">
                                          <p:val>
                                            <p:strVal val="ppt_x"/>
                                          </p:val>
                                        </p:tav>
                                        <p:tav tm="100000">
                                          <p:val>
                                            <p:strVal val="1+ppt_w/2"/>
                                          </p:val>
                                        </p:tav>
                                      </p:tavLst>
                                    </p:anim>
                                    <p:anim calcmode="lin" valueType="num">
                                      <p:cBhvr additive="base">
                                        <p:cTn id="663" dur="4000"/>
                                        <p:tgtEl>
                                          <p:spTgt spid="25"/>
                                        </p:tgtEl>
                                        <p:attrNameLst>
                                          <p:attrName>ppt_y</p:attrName>
                                        </p:attrNameLst>
                                      </p:cBhvr>
                                      <p:tavLst>
                                        <p:tav tm="0">
                                          <p:val>
                                            <p:strVal val="ppt_y"/>
                                          </p:val>
                                        </p:tav>
                                        <p:tav tm="100000">
                                          <p:val>
                                            <p:strVal val="1+ppt_h/2"/>
                                          </p:val>
                                        </p:tav>
                                      </p:tavLst>
                                    </p:anim>
                                    <p:set>
                                      <p:cBhvr>
                                        <p:cTn id="664" dur="1" fill="hold">
                                          <p:stCondLst>
                                            <p:cond delay="3999"/>
                                          </p:stCondLst>
                                        </p:cTn>
                                        <p:tgtEl>
                                          <p:spTgt spid="25"/>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7"/>
                                        </p:tgtEl>
                                        <p:attrNameLst>
                                          <p:attrName>style.visibility</p:attrName>
                                        </p:attrNameLst>
                                      </p:cBhvr>
                                      <p:to>
                                        <p:strVal val="visible"/>
                                      </p:to>
                                    </p:set>
                                    <p:anim calcmode="lin" valueType="num">
                                      <p:cBhvr>
                                        <p:cTn id="667" dur="3000" fill="hold"/>
                                        <p:tgtEl>
                                          <p:spTgt spid="27"/>
                                        </p:tgtEl>
                                        <p:attrNameLst>
                                          <p:attrName>ppt_x</p:attrName>
                                        </p:attrNameLst>
                                      </p:cBhvr>
                                      <p:tavLst>
                                        <p:tav tm="0">
                                          <p:val>
                                            <p:strVal val="#ppt_x"/>
                                          </p:val>
                                        </p:tav>
                                        <p:tav tm="100000">
                                          <p:val>
                                            <p:strVal val="#ppt_x"/>
                                          </p:val>
                                        </p:tav>
                                      </p:tavLst>
                                    </p:anim>
                                    <p:anim calcmode="lin" valueType="num">
                                      <p:cBhvr>
                                        <p:cTn id="668" dur="3000" fill="hold"/>
                                        <p:tgtEl>
                                          <p:spTgt spid="27"/>
                                        </p:tgtEl>
                                        <p:attrNameLst>
                                          <p:attrName>ppt_y</p:attrName>
                                        </p:attrNameLst>
                                      </p:cBhvr>
                                      <p:tavLst>
                                        <p:tav tm="0">
                                          <p:val>
                                            <p:strVal val="#ppt_y+#ppt_h/2"/>
                                          </p:val>
                                        </p:tav>
                                        <p:tav tm="100000">
                                          <p:val>
                                            <p:strVal val="#ppt_y"/>
                                          </p:val>
                                        </p:tav>
                                      </p:tavLst>
                                    </p:anim>
                                    <p:anim calcmode="lin" valueType="num">
                                      <p:cBhvr>
                                        <p:cTn id="669" dur="3000" fill="hold"/>
                                        <p:tgtEl>
                                          <p:spTgt spid="27"/>
                                        </p:tgtEl>
                                        <p:attrNameLst>
                                          <p:attrName>ppt_w</p:attrName>
                                        </p:attrNameLst>
                                      </p:cBhvr>
                                      <p:tavLst>
                                        <p:tav tm="0">
                                          <p:val>
                                            <p:strVal val="#ppt_w"/>
                                          </p:val>
                                        </p:tav>
                                        <p:tav tm="100000">
                                          <p:val>
                                            <p:strVal val="#ppt_w"/>
                                          </p:val>
                                        </p:tav>
                                      </p:tavLst>
                                    </p:anim>
                                    <p:anim calcmode="lin" valueType="num">
                                      <p:cBhvr>
                                        <p:cTn id="670" dur="3000" fill="hold"/>
                                        <p:tgtEl>
                                          <p:spTgt spid="27"/>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7"/>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7"/>
                                        </p:tgtEl>
                                        <p:attrNameLst>
                                          <p:attrName>ppt_x</p:attrName>
                                        </p:attrNameLst>
                                      </p:cBhvr>
                                      <p:tavLst>
                                        <p:tav tm="0">
                                          <p:val>
                                            <p:strVal val="ppt_x"/>
                                          </p:val>
                                        </p:tav>
                                        <p:tav tm="100000">
                                          <p:val>
                                            <p:strVal val="1+ppt_w/2"/>
                                          </p:val>
                                        </p:tav>
                                      </p:tavLst>
                                    </p:anim>
                                    <p:anim calcmode="lin" valueType="num">
                                      <p:cBhvr additive="base">
                                        <p:cTn id="675" dur="4000"/>
                                        <p:tgtEl>
                                          <p:spTgt spid="27"/>
                                        </p:tgtEl>
                                        <p:attrNameLst>
                                          <p:attrName>ppt_y</p:attrName>
                                        </p:attrNameLst>
                                      </p:cBhvr>
                                      <p:tavLst>
                                        <p:tav tm="0">
                                          <p:val>
                                            <p:strVal val="ppt_y"/>
                                          </p:val>
                                        </p:tav>
                                        <p:tav tm="100000">
                                          <p:val>
                                            <p:strVal val="1+ppt_h/2"/>
                                          </p:val>
                                        </p:tav>
                                      </p:tavLst>
                                    </p:anim>
                                    <p:set>
                                      <p:cBhvr>
                                        <p:cTn id="676" dur="1" fill="hold">
                                          <p:stCondLst>
                                            <p:cond delay="3999"/>
                                          </p:stCondLst>
                                        </p:cTn>
                                        <p:tgtEl>
                                          <p:spTgt spid="27"/>
                                        </p:tgtEl>
                                        <p:attrNameLst>
                                          <p:attrName>style.visibility</p:attrName>
                                        </p:attrNameLst>
                                      </p:cBhvr>
                                      <p:to>
                                        <p:strVal val="hidden"/>
                                      </p:to>
                                    </p:set>
                                  </p:childTnLst>
                                </p:cTn>
                              </p:par>
                              <p:par>
                                <p:cTn id="677" presetID="16" presetClass="entr" presetSubtype="37" fill="hold" nodeType="withEffect">
                                  <p:stCondLst>
                                    <p:cond delay="500"/>
                                  </p:stCondLst>
                                  <p:childTnLst>
                                    <p:set>
                                      <p:cBhvr>
                                        <p:cTn id="678" dur="1" fill="hold">
                                          <p:stCondLst>
                                            <p:cond delay="0"/>
                                          </p:stCondLst>
                                        </p:cTn>
                                        <p:tgtEl>
                                          <p:spTgt spid="62"/>
                                        </p:tgtEl>
                                        <p:attrNameLst>
                                          <p:attrName>style.visibility</p:attrName>
                                        </p:attrNameLst>
                                      </p:cBhvr>
                                      <p:to>
                                        <p:strVal val="visible"/>
                                      </p:to>
                                    </p:set>
                                    <p:animEffect transition="in" filter="barn(outVertical)">
                                      <p:cBhvr>
                                        <p:cTn id="679" dur="3500"/>
                                        <p:tgtEl>
                                          <p:spTgt spid="62"/>
                                        </p:tgtEl>
                                      </p:cBhvr>
                                    </p:animEffect>
                                  </p:childTnLst>
                                </p:cTn>
                              </p:par>
                              <p:par>
                                <p:cTn id="680" presetID="23" presetClass="entr" presetSubtype="272" fill="hold" nodeType="withEffect">
                                  <p:stCondLst>
                                    <p:cond delay="500"/>
                                  </p:stCondLst>
                                  <p:childTnLst>
                                    <p:set>
                                      <p:cBhvr>
                                        <p:cTn id="681" dur="1" fill="hold">
                                          <p:stCondLst>
                                            <p:cond delay="0"/>
                                          </p:stCondLst>
                                        </p:cTn>
                                        <p:tgtEl>
                                          <p:spTgt spid="62"/>
                                        </p:tgtEl>
                                        <p:attrNameLst>
                                          <p:attrName>style.visibility</p:attrName>
                                        </p:attrNameLst>
                                      </p:cBhvr>
                                      <p:to>
                                        <p:strVal val="visible"/>
                                      </p:to>
                                    </p:set>
                                    <p:anim calcmode="lin" valueType="num">
                                      <p:cBhvr>
                                        <p:cTn id="682" dur="3500" fill="hold"/>
                                        <p:tgtEl>
                                          <p:spTgt spid="62"/>
                                        </p:tgtEl>
                                        <p:attrNameLst>
                                          <p:attrName>ppt_w</p:attrName>
                                        </p:attrNameLst>
                                      </p:cBhvr>
                                      <p:tavLst>
                                        <p:tav tm="0">
                                          <p:val>
                                            <p:strVal val="2/3*#ppt_w"/>
                                          </p:val>
                                        </p:tav>
                                        <p:tav tm="100000">
                                          <p:val>
                                            <p:strVal val="#ppt_w"/>
                                          </p:val>
                                        </p:tav>
                                      </p:tavLst>
                                    </p:anim>
                                    <p:anim calcmode="lin" valueType="num">
                                      <p:cBhvr>
                                        <p:cTn id="683" dur="3500" fill="hold"/>
                                        <p:tgtEl>
                                          <p:spTgt spid="62"/>
                                        </p:tgtEl>
                                        <p:attrNameLst>
                                          <p:attrName>ppt_h</p:attrName>
                                        </p:attrNameLst>
                                      </p:cBhvr>
                                      <p:tavLst>
                                        <p:tav tm="0">
                                          <p:val>
                                            <p:strVal val="2/3*#ppt_h"/>
                                          </p:val>
                                        </p:tav>
                                        <p:tav tm="100000">
                                          <p:val>
                                            <p:strVal val="#ppt_h"/>
                                          </p:val>
                                        </p:tav>
                                      </p:tavLst>
                                    </p:anim>
                                  </p:childTnLst>
                                </p:cTn>
                              </p:par>
                              <p:par>
                                <p:cTn id="684" presetID="9" presetClass="emph" presetSubtype="0" grpId="0" nodeType="withEffect">
                                  <p:stCondLst>
                                    <p:cond delay="0"/>
                                  </p:stCondLst>
                                  <p:childTnLst>
                                    <p:set>
                                      <p:cBhvr rctx="PPT">
                                        <p:cTn id="685" dur="indefinite"/>
                                        <p:tgtEl>
                                          <p:spTgt spid="64"/>
                                        </p:tgtEl>
                                        <p:attrNameLst>
                                          <p:attrName>style.opacity</p:attrName>
                                        </p:attrNameLst>
                                      </p:cBhvr>
                                      <p:to>
                                        <p:strVal val="0"/>
                                      </p:to>
                                    </p:set>
                                    <p:animEffect filter="image" prLst="opacity: 0">
                                      <p:cBhvr rctx="IE">
                                        <p:cTn id="686" dur="indefinite"/>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4"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 name="111 Grupo"/>
          <p:cNvGrpSpPr/>
          <p:nvPr/>
        </p:nvGrpSpPr>
        <p:grpSpPr>
          <a:xfrm>
            <a:off x="30505" y="0"/>
            <a:ext cx="9144000" cy="5168552"/>
            <a:chOff x="0" y="0"/>
            <a:chExt cx="9144000" cy="5143500"/>
          </a:xfrm>
        </p:grpSpPr>
        <p:sp>
          <p:nvSpPr>
            <p:cNvPr id="113" name="112 Rectángulo"/>
            <p:cNvSpPr/>
            <p:nvPr/>
          </p:nvSpPr>
          <p:spPr>
            <a:xfrm rot="10800000">
              <a:off x="0" y="0"/>
              <a:ext cx="4572000" cy="2571750"/>
            </a:xfrm>
            <a:prstGeom prst="rect">
              <a:avLst/>
            </a:prstGeom>
            <a:gradFill>
              <a:gsLst>
                <a:gs pos="34000">
                  <a:srgbClr val="1A1245">
                    <a:lumMod val="0"/>
                  </a:srgbClr>
                </a:gs>
                <a:gs pos="100000">
                  <a:srgbClr val="C00000">
                    <a:lumMod val="4000"/>
                  </a:srgbClr>
                </a:gs>
                <a:gs pos="2000">
                  <a:srgbClr val="FFC000"/>
                </a:gs>
                <a:gs pos="52000">
                  <a:srgbClr val="5454D4">
                    <a:alpha val="97000"/>
                    <a:lumMod val="7000"/>
                  </a:srgbClr>
                </a:gs>
                <a:gs pos="2000">
                  <a:srgbClr val="66FF33"/>
                </a:gs>
                <a:gs pos="84000">
                  <a:srgbClr val="DC1C08">
                    <a:lumMod val="49000"/>
                  </a:srgbClr>
                </a:gs>
                <a:gs pos="77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ectángulo"/>
            <p:cNvSpPr/>
            <p:nvPr/>
          </p:nvSpPr>
          <p:spPr>
            <a:xfrm>
              <a:off x="4572000" y="2571750"/>
              <a:ext cx="4572000" cy="2571750"/>
            </a:xfrm>
            <a:prstGeom prst="rect">
              <a:avLst/>
            </a:prstGeom>
            <a:gradFill>
              <a:gsLst>
                <a:gs pos="34000">
                  <a:srgbClr val="1A1245">
                    <a:lumMod val="24000"/>
                  </a:srgbClr>
                </a:gs>
                <a:gs pos="100000">
                  <a:srgbClr val="C00000">
                    <a:lumMod val="4000"/>
                  </a:srgbClr>
                </a:gs>
                <a:gs pos="2000">
                  <a:srgbClr val="FFC000"/>
                </a:gs>
                <a:gs pos="52000">
                  <a:srgbClr val="5454D4">
                    <a:alpha val="97000"/>
                    <a:lumMod val="7000"/>
                  </a:srgbClr>
                </a:gs>
                <a:gs pos="2000">
                  <a:srgbClr val="66FF33"/>
                </a:gs>
                <a:gs pos="84000">
                  <a:srgbClr val="DC1C08">
                    <a:lumMod val="49000"/>
                  </a:srgbClr>
                </a:gs>
                <a:gs pos="77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10800000" flipH="1">
              <a:off x="4572000" y="0"/>
              <a:ext cx="4572000" cy="2571750"/>
            </a:xfrm>
            <a:prstGeom prst="rect">
              <a:avLst/>
            </a:prstGeom>
            <a:gradFill>
              <a:gsLst>
                <a:gs pos="34000">
                  <a:srgbClr val="1A1245">
                    <a:lumMod val="0"/>
                  </a:srgbClr>
                </a:gs>
                <a:gs pos="100000">
                  <a:srgbClr val="C00000">
                    <a:lumMod val="4000"/>
                  </a:srgbClr>
                </a:gs>
                <a:gs pos="2000">
                  <a:srgbClr val="FFC000"/>
                </a:gs>
                <a:gs pos="52000">
                  <a:srgbClr val="5454D4">
                    <a:alpha val="97000"/>
                    <a:lumMod val="7000"/>
                  </a:srgbClr>
                </a:gs>
                <a:gs pos="2000">
                  <a:srgbClr val="66FF33"/>
                </a:gs>
                <a:gs pos="84000">
                  <a:srgbClr val="DC1C08">
                    <a:lumMod val="49000"/>
                  </a:srgbClr>
                </a:gs>
                <a:gs pos="77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flipH="1">
              <a:off x="0" y="2571750"/>
              <a:ext cx="4572000" cy="2571750"/>
            </a:xfrm>
            <a:prstGeom prst="rect">
              <a:avLst/>
            </a:prstGeom>
            <a:gradFill>
              <a:gsLst>
                <a:gs pos="34000">
                  <a:srgbClr val="1A1245">
                    <a:lumMod val="0"/>
                  </a:srgbClr>
                </a:gs>
                <a:gs pos="100000">
                  <a:srgbClr val="C00000">
                    <a:lumMod val="4000"/>
                  </a:srgbClr>
                </a:gs>
                <a:gs pos="2000">
                  <a:srgbClr val="FFC000"/>
                </a:gs>
                <a:gs pos="52000">
                  <a:srgbClr val="5454D4">
                    <a:alpha val="97000"/>
                    <a:lumMod val="7000"/>
                  </a:srgbClr>
                </a:gs>
                <a:gs pos="2000">
                  <a:srgbClr val="66FF33"/>
                </a:gs>
                <a:gs pos="84000">
                  <a:srgbClr val="DC1C08">
                    <a:lumMod val="49000"/>
                  </a:srgbClr>
                </a:gs>
                <a:gs pos="77000">
                  <a:srgbClr val="FF3300">
                    <a:lumMod val="88000"/>
                    <a:lumOff val="12000"/>
                  </a:srgbClr>
                </a:gs>
                <a:gs pos="14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3" name="122 Imagen" descr="Diapositiva2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9128" y="0"/>
            <a:ext cx="9144000" cy="5143500"/>
          </a:xfrm>
          <a:prstGeom prst="rect">
            <a:avLst/>
          </a:prstGeom>
          <a:noFill/>
          <a:ln>
            <a:noFill/>
          </a:ln>
        </p:spPr>
      </p:pic>
      <p:sp>
        <p:nvSpPr>
          <p:cNvPr id="3" name="2 Triángulo isósceles"/>
          <p:cNvSpPr/>
          <p:nvPr/>
        </p:nvSpPr>
        <p:spPr>
          <a:xfrm rot="5400000">
            <a:off x="1387621" y="-855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5400000">
            <a:off x="1540021" y="1684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5400000">
            <a:off x="1692421" y="3208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1844821" y="4732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1997221" y="6256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2149621" y="7780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2302021" y="9304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454421" y="10828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606821" y="12352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2759221" y="13876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2911621" y="15400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3064021" y="16924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216421" y="1844827"/>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7130005" y="628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6977605" y="2152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6825205" y="3676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6672805" y="5200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6520405" y="6724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6368005" y="8248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6215605" y="9772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6063205" y="11296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5910805" y="12820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5758405" y="14344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16200000" flipH="1">
            <a:off x="5606005" y="15868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5453605" y="17392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5301205" y="18916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a:off x="7105997" y="45308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a:off x="6953597" y="43784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a:off x="6801197" y="42260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a:off x="6648797" y="40736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a:off x="6496397" y="39212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a:off x="6343997" y="37688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a:off x="6191597" y="36164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a:off x="6039197" y="34640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16200000">
            <a:off x="5886797" y="33116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5734397" y="31592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5581997" y="30068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5429597" y="28544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5277197" y="27020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5400000" flipH="1">
            <a:off x="1291605" y="44839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5400000" flipH="1">
            <a:off x="1444005" y="43315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5400000" flipH="1">
            <a:off x="1596405" y="41791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5400000" flipH="1">
            <a:off x="1748805" y="40267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5400000" flipH="1">
            <a:off x="1901205" y="38743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5400000" flipH="1">
            <a:off x="2053605" y="37219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5400000" flipH="1">
            <a:off x="2206005" y="35695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5400000" flipH="1">
            <a:off x="2358405" y="34171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flipH="1">
            <a:off x="2510805" y="32647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flipH="1">
            <a:off x="2663205" y="31123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flipH="1">
            <a:off x="2815605" y="29599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flipH="1">
            <a:off x="2968005" y="28075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flipH="1">
            <a:off x="3120405" y="2655193"/>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flipH="1">
            <a:off x="9012557" y="-58291"/>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flipH="1">
            <a:off x="8860157" y="941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flipH="1">
            <a:off x="8707757" y="2465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flipH="1">
            <a:off x="8555357" y="3989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flipH="1">
            <a:off x="8402957" y="5513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flipH="1">
            <a:off x="8250557" y="7037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flipH="1">
            <a:off x="8098157" y="8561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flipH="1">
            <a:off x="7945757" y="10085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flipH="1">
            <a:off x="7793357" y="11609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flipH="1">
            <a:off x="7640957" y="13133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flipH="1">
            <a:off x="7488557" y="14657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flipH="1">
            <a:off x="7336157" y="1618109"/>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flipH="1">
            <a:off x="7130005" y="1891683"/>
            <a:ext cx="651526"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441179" y="1354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288779" y="2878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a:off x="-136379" y="4402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a:off x="16021" y="5926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5400000">
            <a:off x="168421" y="7450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5400000">
            <a:off x="320821" y="8974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5400000">
            <a:off x="473221" y="10498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5400000">
            <a:off x="625621" y="12022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5400000">
            <a:off x="778021" y="13546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a:off x="930421" y="15070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5400000">
            <a:off x="1082821" y="16594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5400000">
            <a:off x="1235221" y="18118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a:off x="1387621" y="1964259"/>
            <a:ext cx="579518"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16200000">
            <a:off x="8988549" y="45308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16200000">
            <a:off x="8836149" y="43784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16200000">
            <a:off x="8683749" y="42260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16200000">
            <a:off x="8531349" y="40736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16200000">
            <a:off x="8378949" y="39212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16200000">
            <a:off x="8226549" y="37688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16200000">
            <a:off x="8074149" y="36164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16200000">
            <a:off x="7921749" y="34640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16200000">
            <a:off x="7769349" y="33116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16200000">
            <a:off x="7616949" y="31592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16200000">
            <a:off x="7464549" y="30068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16200000">
            <a:off x="7312149" y="28544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16200000">
            <a:off x="7159749" y="2702049"/>
            <a:ext cx="699542" cy="525760"/>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5400000" flipH="1">
            <a:off x="-537195" y="45846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5400000" flipH="1">
            <a:off x="-384795" y="44322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5400000" flipH="1">
            <a:off x="-232395" y="42798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5400000" flipH="1">
            <a:off x="-79995" y="41274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5400000" flipH="1">
            <a:off x="72405" y="39750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5400000" flipH="1">
            <a:off x="224805" y="38226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5400000" flipH="1">
            <a:off x="377205" y="36702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5400000" flipH="1">
            <a:off x="529605" y="35178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5400000" flipH="1">
            <a:off x="682005" y="33654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5400000" flipH="1">
            <a:off x="834405" y="32130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5400000" flipH="1">
            <a:off x="986805" y="30606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5400000" flipH="1">
            <a:off x="1139205" y="29082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5400000" flipH="1">
            <a:off x="1291605" y="2755801"/>
            <a:ext cx="771550" cy="547464"/>
          </a:xfrm>
          <a:prstGeom prst="triangle">
            <a:avLst/>
          </a:prstGeom>
          <a:gradFill flip="none" rotWithShape="1">
            <a:gsLst>
              <a:gs pos="15000">
                <a:schemeClr val="accent6">
                  <a:lumMod val="75000"/>
                  <a:alpha val="0"/>
                </a:schemeClr>
              </a:gs>
              <a:gs pos="79000">
                <a:srgbClr val="FF6600">
                  <a:alpha val="0"/>
                </a:srgbClr>
              </a:gs>
              <a:gs pos="0">
                <a:srgbClr val="FF0000"/>
              </a:gs>
            </a:gsLst>
            <a:path path="shape">
              <a:fillToRect l="50000" t="50000" r="50000" b="50000"/>
            </a:path>
            <a:tileRect/>
          </a:gradFill>
          <a:ln w="28575">
            <a:gradFill>
              <a:gsLst>
                <a:gs pos="0">
                  <a:srgbClr val="FFF200"/>
                </a:gs>
                <a:gs pos="45000">
                  <a:srgbClr val="FF7A00"/>
                </a:gs>
                <a:gs pos="70000">
                  <a:schemeClr val="accent2">
                    <a:lumMod val="75000"/>
                  </a:schemeClr>
                </a:gs>
              </a:gsLst>
              <a:lin ang="5400000" scaled="0"/>
            </a:gradFill>
            <a:prstDash val="sysDot"/>
          </a:ln>
          <a:effectLst>
            <a:outerShdw dist="50800" dir="5400000" sx="200000" sy="200000" algn="ctr" rotWithShape="0">
              <a:srgbClr val="FFC000">
                <a:alpha val="18000"/>
              </a:srgb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a:off x="-468560" y="32303"/>
            <a:ext cx="10369152"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75992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500" fill="hold"/>
                                        <p:tgtEl>
                                          <p:spTgt spid="4"/>
                                        </p:tgtEl>
                                        <p:attrNameLst>
                                          <p:attrName>ppt_w</p:attrName>
                                        </p:attrNameLst>
                                      </p:cBhvr>
                                      <p:tavLst>
                                        <p:tav tm="0">
                                          <p:val>
                                            <p:strVal val="#ppt_w"/>
                                          </p:val>
                                        </p:tav>
                                        <p:tav tm="100000">
                                          <p:val>
                                            <p:strVal val="#ppt_w"/>
                                          </p:val>
                                        </p:tav>
                                      </p:tavLst>
                                    </p:anim>
                                    <p:anim calcmode="lin" valueType="num">
                                      <p:cBhvr>
                                        <p:cTn id="8" dur="35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3500" fill="hold"/>
                                        <p:tgtEl>
                                          <p:spTgt spid="4"/>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3500"/>
                                        <p:tgtEl>
                                          <p:spTgt spid="4"/>
                                        </p:tgtEl>
                                        <p:attrNameLst>
                                          <p:attrName>ppt_x</p:attrName>
                                        </p:attrNameLst>
                                      </p:cBhvr>
                                      <p:tavLst>
                                        <p:tav tm="0">
                                          <p:val>
                                            <p:strVal val="ppt_x"/>
                                          </p:val>
                                        </p:tav>
                                        <p:tav tm="100000">
                                          <p:val>
                                            <p:strVal val="1+ppt_w/2"/>
                                          </p:val>
                                        </p:tav>
                                      </p:tavLst>
                                    </p:anim>
                                    <p:anim calcmode="lin" valueType="num">
                                      <p:cBhvr additive="base">
                                        <p:cTn id="13" dur="3500"/>
                                        <p:tgtEl>
                                          <p:spTgt spid="4"/>
                                        </p:tgtEl>
                                        <p:attrNameLst>
                                          <p:attrName>ppt_y</p:attrName>
                                        </p:attrNameLst>
                                      </p:cBhvr>
                                      <p:tavLst>
                                        <p:tav tm="0">
                                          <p:val>
                                            <p:strVal val="ppt_y"/>
                                          </p:val>
                                        </p:tav>
                                        <p:tav tm="100000">
                                          <p:val>
                                            <p:strVal val="1+ppt_h/2"/>
                                          </p:val>
                                        </p:tav>
                                      </p:tavLst>
                                    </p:anim>
                                    <p:set>
                                      <p:cBhvr>
                                        <p:cTn id="14" dur="1" fill="hold">
                                          <p:stCondLst>
                                            <p:cond delay="3499"/>
                                          </p:stCondLst>
                                        </p:cTn>
                                        <p:tgtEl>
                                          <p:spTgt spid="4"/>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3500" fill="hold"/>
                                        <p:tgtEl>
                                          <p:spTgt spid="3"/>
                                        </p:tgtEl>
                                        <p:attrNameLst>
                                          <p:attrName>ppt_w</p:attrName>
                                        </p:attrNameLst>
                                      </p:cBhvr>
                                      <p:tavLst>
                                        <p:tav tm="0">
                                          <p:val>
                                            <p:strVal val="#ppt_w"/>
                                          </p:val>
                                        </p:tav>
                                        <p:tav tm="100000">
                                          <p:val>
                                            <p:strVal val="#ppt_w"/>
                                          </p:val>
                                        </p:tav>
                                      </p:tavLst>
                                    </p:anim>
                                    <p:anim calcmode="lin" valueType="num">
                                      <p:cBhvr>
                                        <p:cTn id="18" dur="3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350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1+ppt_w/2"/>
                                          </p:val>
                                        </p:tav>
                                      </p:tavLst>
                                    </p:anim>
                                    <p:anim calcmode="lin" valueType="num">
                                      <p:cBhvr additive="base">
                                        <p:cTn id="23" dur="3500"/>
                                        <p:tgtEl>
                                          <p:spTgt spid="3"/>
                                        </p:tgtEl>
                                        <p:attrNameLst>
                                          <p:attrName>ppt_y</p:attrName>
                                        </p:attrNameLst>
                                      </p:cBhvr>
                                      <p:tavLst>
                                        <p:tav tm="0">
                                          <p:val>
                                            <p:strVal val="ppt_y"/>
                                          </p:val>
                                        </p:tav>
                                        <p:tav tm="100000">
                                          <p:val>
                                            <p:strVal val="1+ppt_h/2"/>
                                          </p:val>
                                        </p:tav>
                                      </p:tavLst>
                                    </p:anim>
                                    <p:set>
                                      <p:cBhvr>
                                        <p:cTn id="24" dur="1" fill="hold">
                                          <p:stCondLst>
                                            <p:cond delay="3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500" fill="hold"/>
                                        <p:tgtEl>
                                          <p:spTgt spid="5"/>
                                        </p:tgtEl>
                                        <p:attrNameLst>
                                          <p:attrName>ppt_w</p:attrName>
                                        </p:attrNameLst>
                                      </p:cBhvr>
                                      <p:tavLst>
                                        <p:tav tm="0">
                                          <p:val>
                                            <p:strVal val="#ppt_w"/>
                                          </p:val>
                                        </p:tav>
                                        <p:tav tm="100000">
                                          <p:val>
                                            <p:strVal val="#ppt_w"/>
                                          </p:val>
                                        </p:tav>
                                      </p:tavLst>
                                    </p:anim>
                                    <p:anim calcmode="lin" valueType="num">
                                      <p:cBhvr>
                                        <p:cTn id="28" dur="3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350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3500"/>
                                        <p:tgtEl>
                                          <p:spTgt spid="5"/>
                                        </p:tgtEl>
                                        <p:attrNameLst>
                                          <p:attrName>ppt_x</p:attrName>
                                        </p:attrNameLst>
                                      </p:cBhvr>
                                      <p:tavLst>
                                        <p:tav tm="0">
                                          <p:val>
                                            <p:strVal val="ppt_x"/>
                                          </p:val>
                                        </p:tav>
                                        <p:tav tm="100000">
                                          <p:val>
                                            <p:strVal val="1+ppt_w/2"/>
                                          </p:val>
                                        </p:tav>
                                      </p:tavLst>
                                    </p:anim>
                                    <p:anim calcmode="lin" valueType="num">
                                      <p:cBhvr additive="base">
                                        <p:cTn id="33" dur="3500"/>
                                        <p:tgtEl>
                                          <p:spTgt spid="5"/>
                                        </p:tgtEl>
                                        <p:attrNameLst>
                                          <p:attrName>ppt_y</p:attrName>
                                        </p:attrNameLst>
                                      </p:cBhvr>
                                      <p:tavLst>
                                        <p:tav tm="0">
                                          <p:val>
                                            <p:strVal val="ppt_y"/>
                                          </p:val>
                                        </p:tav>
                                        <p:tav tm="100000">
                                          <p:val>
                                            <p:strVal val="1+ppt_h/2"/>
                                          </p:val>
                                        </p:tav>
                                      </p:tavLst>
                                    </p:anim>
                                    <p:set>
                                      <p:cBhvr>
                                        <p:cTn id="34" dur="1" fill="hold">
                                          <p:stCondLst>
                                            <p:cond delay="3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3500" fill="hold"/>
                                        <p:tgtEl>
                                          <p:spTgt spid="6"/>
                                        </p:tgtEl>
                                        <p:attrNameLst>
                                          <p:attrName>ppt_w</p:attrName>
                                        </p:attrNameLst>
                                      </p:cBhvr>
                                      <p:tavLst>
                                        <p:tav tm="0">
                                          <p:val>
                                            <p:strVal val="#ppt_w"/>
                                          </p:val>
                                        </p:tav>
                                        <p:tav tm="100000">
                                          <p:val>
                                            <p:strVal val="#ppt_w"/>
                                          </p:val>
                                        </p:tav>
                                      </p:tavLst>
                                    </p:anim>
                                    <p:anim calcmode="lin" valueType="num">
                                      <p:cBhvr>
                                        <p:cTn id="38" dur="3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3500" fill="hold"/>
                                        <p:tgtEl>
                                          <p:spTgt spid="6"/>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3500"/>
                                        <p:tgtEl>
                                          <p:spTgt spid="6"/>
                                        </p:tgtEl>
                                        <p:attrNameLst>
                                          <p:attrName>ppt_x</p:attrName>
                                        </p:attrNameLst>
                                      </p:cBhvr>
                                      <p:tavLst>
                                        <p:tav tm="0">
                                          <p:val>
                                            <p:strVal val="ppt_x"/>
                                          </p:val>
                                        </p:tav>
                                        <p:tav tm="100000">
                                          <p:val>
                                            <p:strVal val="1+ppt_w/2"/>
                                          </p:val>
                                        </p:tav>
                                      </p:tavLst>
                                    </p:anim>
                                    <p:anim calcmode="lin" valueType="num">
                                      <p:cBhvr additive="base">
                                        <p:cTn id="43" dur="3500"/>
                                        <p:tgtEl>
                                          <p:spTgt spid="6"/>
                                        </p:tgtEl>
                                        <p:attrNameLst>
                                          <p:attrName>ppt_y</p:attrName>
                                        </p:attrNameLst>
                                      </p:cBhvr>
                                      <p:tavLst>
                                        <p:tav tm="0">
                                          <p:val>
                                            <p:strVal val="ppt_y"/>
                                          </p:val>
                                        </p:tav>
                                        <p:tav tm="100000">
                                          <p:val>
                                            <p:strVal val="1+ppt_h/2"/>
                                          </p:val>
                                        </p:tav>
                                      </p:tavLst>
                                    </p:anim>
                                    <p:set>
                                      <p:cBhvr>
                                        <p:cTn id="44" dur="1" fill="hold">
                                          <p:stCondLst>
                                            <p:cond delay="3499"/>
                                          </p:stCondLst>
                                        </p:cTn>
                                        <p:tgtEl>
                                          <p:spTgt spid="6"/>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500" fill="hold"/>
                                        <p:tgtEl>
                                          <p:spTgt spid="7"/>
                                        </p:tgtEl>
                                        <p:attrNameLst>
                                          <p:attrName>ppt_w</p:attrName>
                                        </p:attrNameLst>
                                      </p:cBhvr>
                                      <p:tavLst>
                                        <p:tav tm="0">
                                          <p:val>
                                            <p:strVal val="#ppt_w"/>
                                          </p:val>
                                        </p:tav>
                                        <p:tav tm="100000">
                                          <p:val>
                                            <p:strVal val="#ppt_w"/>
                                          </p:val>
                                        </p:tav>
                                      </p:tavLst>
                                    </p:anim>
                                    <p:anim calcmode="lin" valueType="num">
                                      <p:cBhvr>
                                        <p:cTn id="48" dur="3500" fill="hold"/>
                                        <p:tgtEl>
                                          <p:spTgt spid="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3500" fill="hold"/>
                                        <p:tgtEl>
                                          <p:spTgt spid="7"/>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3500"/>
                                        <p:tgtEl>
                                          <p:spTgt spid="7"/>
                                        </p:tgtEl>
                                        <p:attrNameLst>
                                          <p:attrName>ppt_x</p:attrName>
                                        </p:attrNameLst>
                                      </p:cBhvr>
                                      <p:tavLst>
                                        <p:tav tm="0">
                                          <p:val>
                                            <p:strVal val="ppt_x"/>
                                          </p:val>
                                        </p:tav>
                                        <p:tav tm="100000">
                                          <p:val>
                                            <p:strVal val="1+ppt_w/2"/>
                                          </p:val>
                                        </p:tav>
                                      </p:tavLst>
                                    </p:anim>
                                    <p:anim calcmode="lin" valueType="num">
                                      <p:cBhvr additive="base">
                                        <p:cTn id="53" dur="3500"/>
                                        <p:tgtEl>
                                          <p:spTgt spid="7"/>
                                        </p:tgtEl>
                                        <p:attrNameLst>
                                          <p:attrName>ppt_y</p:attrName>
                                        </p:attrNameLst>
                                      </p:cBhvr>
                                      <p:tavLst>
                                        <p:tav tm="0">
                                          <p:val>
                                            <p:strVal val="ppt_y"/>
                                          </p:val>
                                        </p:tav>
                                        <p:tav tm="100000">
                                          <p:val>
                                            <p:strVal val="1+ppt_h/2"/>
                                          </p:val>
                                        </p:tav>
                                      </p:tavLst>
                                    </p:anim>
                                    <p:set>
                                      <p:cBhvr>
                                        <p:cTn id="54" dur="1" fill="hold">
                                          <p:stCondLst>
                                            <p:cond delay="3499"/>
                                          </p:stCondLst>
                                        </p:cTn>
                                        <p:tgtEl>
                                          <p:spTgt spid="7"/>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3500" fill="hold"/>
                                        <p:tgtEl>
                                          <p:spTgt spid="8"/>
                                        </p:tgtEl>
                                        <p:attrNameLst>
                                          <p:attrName>ppt_w</p:attrName>
                                        </p:attrNameLst>
                                      </p:cBhvr>
                                      <p:tavLst>
                                        <p:tav tm="0">
                                          <p:val>
                                            <p:strVal val="#ppt_w"/>
                                          </p:val>
                                        </p:tav>
                                        <p:tav tm="100000">
                                          <p:val>
                                            <p:strVal val="#ppt_w"/>
                                          </p:val>
                                        </p:tav>
                                      </p:tavLst>
                                    </p:anim>
                                    <p:anim calcmode="lin" valueType="num">
                                      <p:cBhvr>
                                        <p:cTn id="58" dur="3500" fill="hold"/>
                                        <p:tgtEl>
                                          <p:spTgt spid="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3500" fill="hold"/>
                                        <p:tgtEl>
                                          <p:spTgt spid="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3500"/>
                                        <p:tgtEl>
                                          <p:spTgt spid="8"/>
                                        </p:tgtEl>
                                        <p:attrNameLst>
                                          <p:attrName>ppt_x</p:attrName>
                                        </p:attrNameLst>
                                      </p:cBhvr>
                                      <p:tavLst>
                                        <p:tav tm="0">
                                          <p:val>
                                            <p:strVal val="ppt_x"/>
                                          </p:val>
                                        </p:tav>
                                        <p:tav tm="100000">
                                          <p:val>
                                            <p:strVal val="1+ppt_w/2"/>
                                          </p:val>
                                        </p:tav>
                                      </p:tavLst>
                                    </p:anim>
                                    <p:anim calcmode="lin" valueType="num">
                                      <p:cBhvr additive="base">
                                        <p:cTn id="63" dur="3500"/>
                                        <p:tgtEl>
                                          <p:spTgt spid="8"/>
                                        </p:tgtEl>
                                        <p:attrNameLst>
                                          <p:attrName>ppt_y</p:attrName>
                                        </p:attrNameLst>
                                      </p:cBhvr>
                                      <p:tavLst>
                                        <p:tav tm="0">
                                          <p:val>
                                            <p:strVal val="ppt_y"/>
                                          </p:val>
                                        </p:tav>
                                        <p:tav tm="100000">
                                          <p:val>
                                            <p:strVal val="1+ppt_h/2"/>
                                          </p:val>
                                        </p:tav>
                                      </p:tavLst>
                                    </p:anim>
                                    <p:set>
                                      <p:cBhvr>
                                        <p:cTn id="64" dur="1" fill="hold">
                                          <p:stCondLst>
                                            <p:cond delay="3499"/>
                                          </p:stCondLst>
                                        </p:cTn>
                                        <p:tgtEl>
                                          <p:spTgt spid="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3500" fill="hold"/>
                                        <p:tgtEl>
                                          <p:spTgt spid="9"/>
                                        </p:tgtEl>
                                        <p:attrNameLst>
                                          <p:attrName>ppt_w</p:attrName>
                                        </p:attrNameLst>
                                      </p:cBhvr>
                                      <p:tavLst>
                                        <p:tav tm="0">
                                          <p:val>
                                            <p:strVal val="#ppt_w"/>
                                          </p:val>
                                        </p:tav>
                                        <p:tav tm="100000">
                                          <p:val>
                                            <p:strVal val="#ppt_w"/>
                                          </p:val>
                                        </p:tav>
                                      </p:tavLst>
                                    </p:anim>
                                    <p:anim calcmode="lin" valueType="num">
                                      <p:cBhvr>
                                        <p:cTn id="68" dur="3500" fill="hold"/>
                                        <p:tgtEl>
                                          <p:spTgt spid="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3500" fill="hold"/>
                                        <p:tgtEl>
                                          <p:spTgt spid="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3500"/>
                                        <p:tgtEl>
                                          <p:spTgt spid="9"/>
                                        </p:tgtEl>
                                        <p:attrNameLst>
                                          <p:attrName>ppt_x</p:attrName>
                                        </p:attrNameLst>
                                      </p:cBhvr>
                                      <p:tavLst>
                                        <p:tav tm="0">
                                          <p:val>
                                            <p:strVal val="ppt_x"/>
                                          </p:val>
                                        </p:tav>
                                        <p:tav tm="100000">
                                          <p:val>
                                            <p:strVal val="1+ppt_w/2"/>
                                          </p:val>
                                        </p:tav>
                                      </p:tavLst>
                                    </p:anim>
                                    <p:anim calcmode="lin" valueType="num">
                                      <p:cBhvr additive="base">
                                        <p:cTn id="73" dur="3500"/>
                                        <p:tgtEl>
                                          <p:spTgt spid="9"/>
                                        </p:tgtEl>
                                        <p:attrNameLst>
                                          <p:attrName>ppt_y</p:attrName>
                                        </p:attrNameLst>
                                      </p:cBhvr>
                                      <p:tavLst>
                                        <p:tav tm="0">
                                          <p:val>
                                            <p:strVal val="ppt_y"/>
                                          </p:val>
                                        </p:tav>
                                        <p:tav tm="100000">
                                          <p:val>
                                            <p:strVal val="1+ppt_h/2"/>
                                          </p:val>
                                        </p:tav>
                                      </p:tavLst>
                                    </p:anim>
                                    <p:set>
                                      <p:cBhvr>
                                        <p:cTn id="74" dur="1" fill="hold">
                                          <p:stCondLst>
                                            <p:cond delay="3499"/>
                                          </p:stCondLst>
                                        </p:cTn>
                                        <p:tgtEl>
                                          <p:spTgt spid="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p:cTn id="77" dur="3500" fill="hold"/>
                                        <p:tgtEl>
                                          <p:spTgt spid="10"/>
                                        </p:tgtEl>
                                        <p:attrNameLst>
                                          <p:attrName>ppt_w</p:attrName>
                                        </p:attrNameLst>
                                      </p:cBhvr>
                                      <p:tavLst>
                                        <p:tav tm="0">
                                          <p:val>
                                            <p:strVal val="#ppt_w"/>
                                          </p:val>
                                        </p:tav>
                                        <p:tav tm="100000">
                                          <p:val>
                                            <p:strVal val="#ppt_w"/>
                                          </p:val>
                                        </p:tav>
                                      </p:tavLst>
                                    </p:anim>
                                    <p:anim calcmode="lin" valueType="num">
                                      <p:cBhvr>
                                        <p:cTn id="78" dur="3500" fill="hold"/>
                                        <p:tgtEl>
                                          <p:spTgt spid="1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3500" fill="hold"/>
                                        <p:tgtEl>
                                          <p:spTgt spid="1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3500"/>
                                        <p:tgtEl>
                                          <p:spTgt spid="10"/>
                                        </p:tgtEl>
                                        <p:attrNameLst>
                                          <p:attrName>ppt_x</p:attrName>
                                        </p:attrNameLst>
                                      </p:cBhvr>
                                      <p:tavLst>
                                        <p:tav tm="0">
                                          <p:val>
                                            <p:strVal val="ppt_x"/>
                                          </p:val>
                                        </p:tav>
                                        <p:tav tm="100000">
                                          <p:val>
                                            <p:strVal val="1+ppt_w/2"/>
                                          </p:val>
                                        </p:tav>
                                      </p:tavLst>
                                    </p:anim>
                                    <p:anim calcmode="lin" valueType="num">
                                      <p:cBhvr additive="base">
                                        <p:cTn id="83" dur="3500"/>
                                        <p:tgtEl>
                                          <p:spTgt spid="10"/>
                                        </p:tgtEl>
                                        <p:attrNameLst>
                                          <p:attrName>ppt_y</p:attrName>
                                        </p:attrNameLst>
                                      </p:cBhvr>
                                      <p:tavLst>
                                        <p:tav tm="0">
                                          <p:val>
                                            <p:strVal val="ppt_y"/>
                                          </p:val>
                                        </p:tav>
                                        <p:tav tm="100000">
                                          <p:val>
                                            <p:strVal val="1+ppt_h/2"/>
                                          </p:val>
                                        </p:tav>
                                      </p:tavLst>
                                    </p:anim>
                                    <p:set>
                                      <p:cBhvr>
                                        <p:cTn id="84" dur="1" fill="hold">
                                          <p:stCondLst>
                                            <p:cond delay="3499"/>
                                          </p:stCondLst>
                                        </p:cTn>
                                        <p:tgtEl>
                                          <p:spTgt spid="1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p:cTn id="87" dur="3500" fill="hold"/>
                                        <p:tgtEl>
                                          <p:spTgt spid="11"/>
                                        </p:tgtEl>
                                        <p:attrNameLst>
                                          <p:attrName>ppt_w</p:attrName>
                                        </p:attrNameLst>
                                      </p:cBhvr>
                                      <p:tavLst>
                                        <p:tav tm="0">
                                          <p:val>
                                            <p:strVal val="#ppt_w"/>
                                          </p:val>
                                        </p:tav>
                                        <p:tav tm="100000">
                                          <p:val>
                                            <p:strVal val="#ppt_w"/>
                                          </p:val>
                                        </p:tav>
                                      </p:tavLst>
                                    </p:anim>
                                    <p:anim calcmode="lin" valueType="num">
                                      <p:cBhvr>
                                        <p:cTn id="88" dur="3500" fill="hold"/>
                                        <p:tgtEl>
                                          <p:spTgt spid="1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3500" fill="hold"/>
                                        <p:tgtEl>
                                          <p:spTgt spid="1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3500"/>
                                        <p:tgtEl>
                                          <p:spTgt spid="11"/>
                                        </p:tgtEl>
                                        <p:attrNameLst>
                                          <p:attrName>ppt_x</p:attrName>
                                        </p:attrNameLst>
                                      </p:cBhvr>
                                      <p:tavLst>
                                        <p:tav tm="0">
                                          <p:val>
                                            <p:strVal val="ppt_x"/>
                                          </p:val>
                                        </p:tav>
                                        <p:tav tm="100000">
                                          <p:val>
                                            <p:strVal val="1+ppt_w/2"/>
                                          </p:val>
                                        </p:tav>
                                      </p:tavLst>
                                    </p:anim>
                                    <p:anim calcmode="lin" valueType="num">
                                      <p:cBhvr additive="base">
                                        <p:cTn id="93" dur="3500"/>
                                        <p:tgtEl>
                                          <p:spTgt spid="11"/>
                                        </p:tgtEl>
                                        <p:attrNameLst>
                                          <p:attrName>ppt_y</p:attrName>
                                        </p:attrNameLst>
                                      </p:cBhvr>
                                      <p:tavLst>
                                        <p:tav tm="0">
                                          <p:val>
                                            <p:strVal val="ppt_y"/>
                                          </p:val>
                                        </p:tav>
                                        <p:tav tm="100000">
                                          <p:val>
                                            <p:strVal val="1+ppt_h/2"/>
                                          </p:val>
                                        </p:tav>
                                      </p:tavLst>
                                    </p:anim>
                                    <p:set>
                                      <p:cBhvr>
                                        <p:cTn id="94" dur="1" fill="hold">
                                          <p:stCondLst>
                                            <p:cond delay="3499"/>
                                          </p:stCondLst>
                                        </p:cTn>
                                        <p:tgtEl>
                                          <p:spTgt spid="1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3500" fill="hold"/>
                                        <p:tgtEl>
                                          <p:spTgt spid="12"/>
                                        </p:tgtEl>
                                        <p:attrNameLst>
                                          <p:attrName>ppt_w</p:attrName>
                                        </p:attrNameLst>
                                      </p:cBhvr>
                                      <p:tavLst>
                                        <p:tav tm="0">
                                          <p:val>
                                            <p:strVal val="#ppt_w"/>
                                          </p:val>
                                        </p:tav>
                                        <p:tav tm="100000">
                                          <p:val>
                                            <p:strVal val="#ppt_w"/>
                                          </p:val>
                                        </p:tav>
                                      </p:tavLst>
                                    </p:anim>
                                    <p:anim calcmode="lin" valueType="num">
                                      <p:cBhvr>
                                        <p:cTn id="98" dur="3500" fill="hold"/>
                                        <p:tgtEl>
                                          <p:spTgt spid="1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3500" fill="hold"/>
                                        <p:tgtEl>
                                          <p:spTgt spid="1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3500"/>
                                        <p:tgtEl>
                                          <p:spTgt spid="12"/>
                                        </p:tgtEl>
                                        <p:attrNameLst>
                                          <p:attrName>ppt_x</p:attrName>
                                        </p:attrNameLst>
                                      </p:cBhvr>
                                      <p:tavLst>
                                        <p:tav tm="0">
                                          <p:val>
                                            <p:strVal val="ppt_x"/>
                                          </p:val>
                                        </p:tav>
                                        <p:tav tm="100000">
                                          <p:val>
                                            <p:strVal val="1+ppt_w/2"/>
                                          </p:val>
                                        </p:tav>
                                      </p:tavLst>
                                    </p:anim>
                                    <p:anim calcmode="lin" valueType="num">
                                      <p:cBhvr additive="base">
                                        <p:cTn id="103" dur="3500"/>
                                        <p:tgtEl>
                                          <p:spTgt spid="12"/>
                                        </p:tgtEl>
                                        <p:attrNameLst>
                                          <p:attrName>ppt_y</p:attrName>
                                        </p:attrNameLst>
                                      </p:cBhvr>
                                      <p:tavLst>
                                        <p:tav tm="0">
                                          <p:val>
                                            <p:strVal val="ppt_y"/>
                                          </p:val>
                                        </p:tav>
                                        <p:tav tm="100000">
                                          <p:val>
                                            <p:strVal val="1+ppt_h/2"/>
                                          </p:val>
                                        </p:tav>
                                      </p:tavLst>
                                    </p:anim>
                                    <p:set>
                                      <p:cBhvr>
                                        <p:cTn id="104" dur="1" fill="hold">
                                          <p:stCondLst>
                                            <p:cond delay="3499"/>
                                          </p:stCondLst>
                                        </p:cTn>
                                        <p:tgtEl>
                                          <p:spTgt spid="1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3500" fill="hold"/>
                                        <p:tgtEl>
                                          <p:spTgt spid="13"/>
                                        </p:tgtEl>
                                        <p:attrNameLst>
                                          <p:attrName>ppt_w</p:attrName>
                                        </p:attrNameLst>
                                      </p:cBhvr>
                                      <p:tavLst>
                                        <p:tav tm="0">
                                          <p:val>
                                            <p:strVal val="#ppt_w"/>
                                          </p:val>
                                        </p:tav>
                                        <p:tav tm="100000">
                                          <p:val>
                                            <p:strVal val="#ppt_w"/>
                                          </p:val>
                                        </p:tav>
                                      </p:tavLst>
                                    </p:anim>
                                    <p:anim calcmode="lin" valueType="num">
                                      <p:cBhvr>
                                        <p:cTn id="108" dur="3500" fill="hold"/>
                                        <p:tgtEl>
                                          <p:spTgt spid="1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3500" fill="hold"/>
                                        <p:tgtEl>
                                          <p:spTgt spid="1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3500"/>
                                        <p:tgtEl>
                                          <p:spTgt spid="13"/>
                                        </p:tgtEl>
                                        <p:attrNameLst>
                                          <p:attrName>ppt_x</p:attrName>
                                        </p:attrNameLst>
                                      </p:cBhvr>
                                      <p:tavLst>
                                        <p:tav tm="0">
                                          <p:val>
                                            <p:strVal val="ppt_x"/>
                                          </p:val>
                                        </p:tav>
                                        <p:tav tm="100000">
                                          <p:val>
                                            <p:strVal val="1+ppt_w/2"/>
                                          </p:val>
                                        </p:tav>
                                      </p:tavLst>
                                    </p:anim>
                                    <p:anim calcmode="lin" valueType="num">
                                      <p:cBhvr additive="base">
                                        <p:cTn id="113" dur="3500"/>
                                        <p:tgtEl>
                                          <p:spTgt spid="13"/>
                                        </p:tgtEl>
                                        <p:attrNameLst>
                                          <p:attrName>ppt_y</p:attrName>
                                        </p:attrNameLst>
                                      </p:cBhvr>
                                      <p:tavLst>
                                        <p:tav tm="0">
                                          <p:val>
                                            <p:strVal val="ppt_y"/>
                                          </p:val>
                                        </p:tav>
                                        <p:tav tm="100000">
                                          <p:val>
                                            <p:strVal val="1+ppt_h/2"/>
                                          </p:val>
                                        </p:tav>
                                      </p:tavLst>
                                    </p:anim>
                                    <p:set>
                                      <p:cBhvr>
                                        <p:cTn id="114" dur="1" fill="hold">
                                          <p:stCondLst>
                                            <p:cond delay="3499"/>
                                          </p:stCondLst>
                                        </p:cTn>
                                        <p:tgtEl>
                                          <p:spTgt spid="1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p:cTn id="117" dur="3500" fill="hold"/>
                                        <p:tgtEl>
                                          <p:spTgt spid="14"/>
                                        </p:tgtEl>
                                        <p:attrNameLst>
                                          <p:attrName>ppt_w</p:attrName>
                                        </p:attrNameLst>
                                      </p:cBhvr>
                                      <p:tavLst>
                                        <p:tav tm="0">
                                          <p:val>
                                            <p:strVal val="#ppt_w"/>
                                          </p:val>
                                        </p:tav>
                                        <p:tav tm="100000">
                                          <p:val>
                                            <p:strVal val="#ppt_w"/>
                                          </p:val>
                                        </p:tav>
                                      </p:tavLst>
                                    </p:anim>
                                    <p:anim calcmode="lin" valueType="num">
                                      <p:cBhvr>
                                        <p:cTn id="118" dur="3500" fill="hold"/>
                                        <p:tgtEl>
                                          <p:spTgt spid="1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3500" fill="hold"/>
                                        <p:tgtEl>
                                          <p:spTgt spid="1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3500"/>
                                        <p:tgtEl>
                                          <p:spTgt spid="14"/>
                                        </p:tgtEl>
                                        <p:attrNameLst>
                                          <p:attrName>ppt_x</p:attrName>
                                        </p:attrNameLst>
                                      </p:cBhvr>
                                      <p:tavLst>
                                        <p:tav tm="0">
                                          <p:val>
                                            <p:strVal val="ppt_x"/>
                                          </p:val>
                                        </p:tav>
                                        <p:tav tm="100000">
                                          <p:val>
                                            <p:strVal val="1+ppt_w/2"/>
                                          </p:val>
                                        </p:tav>
                                      </p:tavLst>
                                    </p:anim>
                                    <p:anim calcmode="lin" valueType="num">
                                      <p:cBhvr additive="base">
                                        <p:cTn id="123" dur="3500"/>
                                        <p:tgtEl>
                                          <p:spTgt spid="14"/>
                                        </p:tgtEl>
                                        <p:attrNameLst>
                                          <p:attrName>ppt_y</p:attrName>
                                        </p:attrNameLst>
                                      </p:cBhvr>
                                      <p:tavLst>
                                        <p:tav tm="0">
                                          <p:val>
                                            <p:strVal val="ppt_y"/>
                                          </p:val>
                                        </p:tav>
                                        <p:tav tm="100000">
                                          <p:val>
                                            <p:strVal val="1+ppt_h/2"/>
                                          </p:val>
                                        </p:tav>
                                      </p:tavLst>
                                    </p:anim>
                                    <p:set>
                                      <p:cBhvr>
                                        <p:cTn id="124" dur="1" fill="hold">
                                          <p:stCondLst>
                                            <p:cond delay="3499"/>
                                          </p:stCondLst>
                                        </p:cTn>
                                        <p:tgtEl>
                                          <p:spTgt spid="1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p:cTn id="127" dur="3500" fill="hold"/>
                                        <p:tgtEl>
                                          <p:spTgt spid="15"/>
                                        </p:tgtEl>
                                        <p:attrNameLst>
                                          <p:attrName>ppt_w</p:attrName>
                                        </p:attrNameLst>
                                      </p:cBhvr>
                                      <p:tavLst>
                                        <p:tav tm="0">
                                          <p:val>
                                            <p:strVal val="#ppt_w"/>
                                          </p:val>
                                        </p:tav>
                                        <p:tav tm="100000">
                                          <p:val>
                                            <p:strVal val="#ppt_w"/>
                                          </p:val>
                                        </p:tav>
                                      </p:tavLst>
                                    </p:anim>
                                    <p:anim calcmode="lin" valueType="num">
                                      <p:cBhvr>
                                        <p:cTn id="128" dur="3500" fill="hold"/>
                                        <p:tgtEl>
                                          <p:spTgt spid="1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3500" fill="hold"/>
                                        <p:tgtEl>
                                          <p:spTgt spid="15"/>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3500"/>
                                        <p:tgtEl>
                                          <p:spTgt spid="15"/>
                                        </p:tgtEl>
                                        <p:attrNameLst>
                                          <p:attrName>ppt_x</p:attrName>
                                        </p:attrNameLst>
                                      </p:cBhvr>
                                      <p:tavLst>
                                        <p:tav tm="0">
                                          <p:val>
                                            <p:strVal val="ppt_x"/>
                                          </p:val>
                                        </p:tav>
                                        <p:tav tm="100000">
                                          <p:val>
                                            <p:strVal val="1+ppt_w/2"/>
                                          </p:val>
                                        </p:tav>
                                      </p:tavLst>
                                    </p:anim>
                                    <p:anim calcmode="lin" valueType="num">
                                      <p:cBhvr additive="base">
                                        <p:cTn id="133" dur="3500"/>
                                        <p:tgtEl>
                                          <p:spTgt spid="15"/>
                                        </p:tgtEl>
                                        <p:attrNameLst>
                                          <p:attrName>ppt_y</p:attrName>
                                        </p:attrNameLst>
                                      </p:cBhvr>
                                      <p:tavLst>
                                        <p:tav tm="0">
                                          <p:val>
                                            <p:strVal val="ppt_y"/>
                                          </p:val>
                                        </p:tav>
                                        <p:tav tm="100000">
                                          <p:val>
                                            <p:strVal val="1+ppt_h/2"/>
                                          </p:val>
                                        </p:tav>
                                      </p:tavLst>
                                    </p:anim>
                                    <p:set>
                                      <p:cBhvr>
                                        <p:cTn id="134" dur="1" fill="hold">
                                          <p:stCondLst>
                                            <p:cond delay="3499"/>
                                          </p:stCondLst>
                                        </p:cTn>
                                        <p:tgtEl>
                                          <p:spTgt spid="15"/>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p:cTn id="137" dur="3500" fill="hold"/>
                                        <p:tgtEl>
                                          <p:spTgt spid="16"/>
                                        </p:tgtEl>
                                        <p:attrNameLst>
                                          <p:attrName>ppt_w</p:attrName>
                                        </p:attrNameLst>
                                      </p:cBhvr>
                                      <p:tavLst>
                                        <p:tav tm="0">
                                          <p:val>
                                            <p:strVal val="#ppt_w"/>
                                          </p:val>
                                        </p:tav>
                                        <p:tav tm="100000">
                                          <p:val>
                                            <p:strVal val="#ppt_w"/>
                                          </p:val>
                                        </p:tav>
                                      </p:tavLst>
                                    </p:anim>
                                    <p:anim calcmode="lin" valueType="num">
                                      <p:cBhvr>
                                        <p:cTn id="138" dur="3500" fill="hold"/>
                                        <p:tgtEl>
                                          <p:spTgt spid="16"/>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3500" fill="hold"/>
                                        <p:tgtEl>
                                          <p:spTgt spid="16"/>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3500"/>
                                        <p:tgtEl>
                                          <p:spTgt spid="16"/>
                                        </p:tgtEl>
                                        <p:attrNameLst>
                                          <p:attrName>ppt_x</p:attrName>
                                        </p:attrNameLst>
                                      </p:cBhvr>
                                      <p:tavLst>
                                        <p:tav tm="0">
                                          <p:val>
                                            <p:strVal val="ppt_x"/>
                                          </p:val>
                                        </p:tav>
                                        <p:tav tm="100000">
                                          <p:val>
                                            <p:strVal val="0-ppt_w/2"/>
                                          </p:val>
                                        </p:tav>
                                      </p:tavLst>
                                    </p:anim>
                                    <p:anim calcmode="lin" valueType="num">
                                      <p:cBhvr additive="base">
                                        <p:cTn id="143" dur="3500"/>
                                        <p:tgtEl>
                                          <p:spTgt spid="16"/>
                                        </p:tgtEl>
                                        <p:attrNameLst>
                                          <p:attrName>ppt_y</p:attrName>
                                        </p:attrNameLst>
                                      </p:cBhvr>
                                      <p:tavLst>
                                        <p:tav tm="0">
                                          <p:val>
                                            <p:strVal val="ppt_y"/>
                                          </p:val>
                                        </p:tav>
                                        <p:tav tm="100000">
                                          <p:val>
                                            <p:strVal val="1+ppt_h/2"/>
                                          </p:val>
                                        </p:tav>
                                      </p:tavLst>
                                    </p:anim>
                                    <p:set>
                                      <p:cBhvr>
                                        <p:cTn id="144" dur="1" fill="hold">
                                          <p:stCondLst>
                                            <p:cond delay="3499"/>
                                          </p:stCondLst>
                                        </p:cTn>
                                        <p:tgtEl>
                                          <p:spTgt spid="16"/>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7"/>
                                        </p:tgtEl>
                                        <p:attrNameLst>
                                          <p:attrName>style.visibility</p:attrName>
                                        </p:attrNameLst>
                                      </p:cBhvr>
                                      <p:to>
                                        <p:strVal val="visible"/>
                                      </p:to>
                                    </p:set>
                                    <p:anim calcmode="lin" valueType="num">
                                      <p:cBhvr>
                                        <p:cTn id="147" dur="3500" fill="hold"/>
                                        <p:tgtEl>
                                          <p:spTgt spid="17"/>
                                        </p:tgtEl>
                                        <p:attrNameLst>
                                          <p:attrName>ppt_w</p:attrName>
                                        </p:attrNameLst>
                                      </p:cBhvr>
                                      <p:tavLst>
                                        <p:tav tm="0">
                                          <p:val>
                                            <p:strVal val="#ppt_w"/>
                                          </p:val>
                                        </p:tav>
                                        <p:tav tm="100000">
                                          <p:val>
                                            <p:strVal val="#ppt_w"/>
                                          </p:val>
                                        </p:tav>
                                      </p:tavLst>
                                    </p:anim>
                                    <p:anim calcmode="lin" valueType="num">
                                      <p:cBhvr>
                                        <p:cTn id="148" dur="3500" fill="hold"/>
                                        <p:tgtEl>
                                          <p:spTgt spid="17"/>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3500" fill="hold"/>
                                        <p:tgtEl>
                                          <p:spTgt spid="17"/>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3500"/>
                                        <p:tgtEl>
                                          <p:spTgt spid="17"/>
                                        </p:tgtEl>
                                        <p:attrNameLst>
                                          <p:attrName>ppt_x</p:attrName>
                                        </p:attrNameLst>
                                      </p:cBhvr>
                                      <p:tavLst>
                                        <p:tav tm="0">
                                          <p:val>
                                            <p:strVal val="ppt_x"/>
                                          </p:val>
                                        </p:tav>
                                        <p:tav tm="100000">
                                          <p:val>
                                            <p:strVal val="0-ppt_w/2"/>
                                          </p:val>
                                        </p:tav>
                                      </p:tavLst>
                                    </p:anim>
                                    <p:anim calcmode="lin" valueType="num">
                                      <p:cBhvr additive="base">
                                        <p:cTn id="153" dur="3500"/>
                                        <p:tgtEl>
                                          <p:spTgt spid="17"/>
                                        </p:tgtEl>
                                        <p:attrNameLst>
                                          <p:attrName>ppt_y</p:attrName>
                                        </p:attrNameLst>
                                      </p:cBhvr>
                                      <p:tavLst>
                                        <p:tav tm="0">
                                          <p:val>
                                            <p:strVal val="ppt_y"/>
                                          </p:val>
                                        </p:tav>
                                        <p:tav tm="100000">
                                          <p:val>
                                            <p:strVal val="1+ppt_h/2"/>
                                          </p:val>
                                        </p:tav>
                                      </p:tavLst>
                                    </p:anim>
                                    <p:set>
                                      <p:cBhvr>
                                        <p:cTn id="154" dur="1" fill="hold">
                                          <p:stCondLst>
                                            <p:cond delay="3499"/>
                                          </p:stCondLst>
                                        </p:cTn>
                                        <p:tgtEl>
                                          <p:spTgt spid="17"/>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8"/>
                                        </p:tgtEl>
                                        <p:attrNameLst>
                                          <p:attrName>style.visibility</p:attrName>
                                        </p:attrNameLst>
                                      </p:cBhvr>
                                      <p:to>
                                        <p:strVal val="visible"/>
                                      </p:to>
                                    </p:set>
                                    <p:anim calcmode="lin" valueType="num">
                                      <p:cBhvr>
                                        <p:cTn id="157" dur="3500" fill="hold"/>
                                        <p:tgtEl>
                                          <p:spTgt spid="18"/>
                                        </p:tgtEl>
                                        <p:attrNameLst>
                                          <p:attrName>ppt_w</p:attrName>
                                        </p:attrNameLst>
                                      </p:cBhvr>
                                      <p:tavLst>
                                        <p:tav tm="0">
                                          <p:val>
                                            <p:strVal val="#ppt_w"/>
                                          </p:val>
                                        </p:tav>
                                        <p:tav tm="100000">
                                          <p:val>
                                            <p:strVal val="#ppt_w"/>
                                          </p:val>
                                        </p:tav>
                                      </p:tavLst>
                                    </p:anim>
                                    <p:anim calcmode="lin" valueType="num">
                                      <p:cBhvr>
                                        <p:cTn id="158" dur="3500" fill="hold"/>
                                        <p:tgtEl>
                                          <p:spTgt spid="18"/>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18"/>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3500"/>
                                        <p:tgtEl>
                                          <p:spTgt spid="18"/>
                                        </p:tgtEl>
                                        <p:attrNameLst>
                                          <p:attrName>ppt_x</p:attrName>
                                        </p:attrNameLst>
                                      </p:cBhvr>
                                      <p:tavLst>
                                        <p:tav tm="0">
                                          <p:val>
                                            <p:strVal val="ppt_x"/>
                                          </p:val>
                                        </p:tav>
                                        <p:tav tm="100000">
                                          <p:val>
                                            <p:strVal val="0-ppt_w/2"/>
                                          </p:val>
                                        </p:tav>
                                      </p:tavLst>
                                    </p:anim>
                                    <p:anim calcmode="lin" valueType="num">
                                      <p:cBhvr additive="base">
                                        <p:cTn id="163" dur="3500"/>
                                        <p:tgtEl>
                                          <p:spTgt spid="18"/>
                                        </p:tgtEl>
                                        <p:attrNameLst>
                                          <p:attrName>ppt_y</p:attrName>
                                        </p:attrNameLst>
                                      </p:cBhvr>
                                      <p:tavLst>
                                        <p:tav tm="0">
                                          <p:val>
                                            <p:strVal val="ppt_y"/>
                                          </p:val>
                                        </p:tav>
                                        <p:tav tm="100000">
                                          <p:val>
                                            <p:strVal val="1+ppt_h/2"/>
                                          </p:val>
                                        </p:tav>
                                      </p:tavLst>
                                    </p:anim>
                                    <p:set>
                                      <p:cBhvr>
                                        <p:cTn id="164" dur="1" fill="hold">
                                          <p:stCondLst>
                                            <p:cond delay="3499"/>
                                          </p:stCondLst>
                                        </p:cTn>
                                        <p:tgtEl>
                                          <p:spTgt spid="18"/>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3500" fill="hold"/>
                                        <p:tgtEl>
                                          <p:spTgt spid="19"/>
                                        </p:tgtEl>
                                        <p:attrNameLst>
                                          <p:attrName>ppt_w</p:attrName>
                                        </p:attrNameLst>
                                      </p:cBhvr>
                                      <p:tavLst>
                                        <p:tav tm="0">
                                          <p:val>
                                            <p:strVal val="#ppt_w"/>
                                          </p:val>
                                        </p:tav>
                                        <p:tav tm="100000">
                                          <p:val>
                                            <p:strVal val="#ppt_w"/>
                                          </p:val>
                                        </p:tav>
                                      </p:tavLst>
                                    </p:anim>
                                    <p:anim calcmode="lin" valueType="num">
                                      <p:cBhvr>
                                        <p:cTn id="168" dur="3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3500"/>
                                        <p:tgtEl>
                                          <p:spTgt spid="19"/>
                                        </p:tgtEl>
                                        <p:attrNameLst>
                                          <p:attrName>ppt_x</p:attrName>
                                        </p:attrNameLst>
                                      </p:cBhvr>
                                      <p:tavLst>
                                        <p:tav tm="0">
                                          <p:val>
                                            <p:strVal val="ppt_x"/>
                                          </p:val>
                                        </p:tav>
                                        <p:tav tm="100000">
                                          <p:val>
                                            <p:strVal val="0-ppt_w/2"/>
                                          </p:val>
                                        </p:tav>
                                      </p:tavLst>
                                    </p:anim>
                                    <p:anim calcmode="lin" valueType="num">
                                      <p:cBhvr additive="base">
                                        <p:cTn id="173" dur="3500"/>
                                        <p:tgtEl>
                                          <p:spTgt spid="19"/>
                                        </p:tgtEl>
                                        <p:attrNameLst>
                                          <p:attrName>ppt_y</p:attrName>
                                        </p:attrNameLst>
                                      </p:cBhvr>
                                      <p:tavLst>
                                        <p:tav tm="0">
                                          <p:val>
                                            <p:strVal val="ppt_y"/>
                                          </p:val>
                                        </p:tav>
                                        <p:tav tm="100000">
                                          <p:val>
                                            <p:strVal val="1+ppt_h/2"/>
                                          </p:val>
                                        </p:tav>
                                      </p:tavLst>
                                    </p:anim>
                                    <p:set>
                                      <p:cBhvr>
                                        <p:cTn id="174" dur="1" fill="hold">
                                          <p:stCondLst>
                                            <p:cond delay="3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3500" fill="hold"/>
                                        <p:tgtEl>
                                          <p:spTgt spid="20"/>
                                        </p:tgtEl>
                                        <p:attrNameLst>
                                          <p:attrName>ppt_w</p:attrName>
                                        </p:attrNameLst>
                                      </p:cBhvr>
                                      <p:tavLst>
                                        <p:tav tm="0">
                                          <p:val>
                                            <p:strVal val="#ppt_w"/>
                                          </p:val>
                                        </p:tav>
                                        <p:tav tm="100000">
                                          <p:val>
                                            <p:strVal val="#ppt_w"/>
                                          </p:val>
                                        </p:tav>
                                      </p:tavLst>
                                    </p:anim>
                                    <p:anim calcmode="lin" valueType="num">
                                      <p:cBhvr>
                                        <p:cTn id="178" dur="3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3500"/>
                                        <p:tgtEl>
                                          <p:spTgt spid="20"/>
                                        </p:tgtEl>
                                        <p:attrNameLst>
                                          <p:attrName>ppt_x</p:attrName>
                                        </p:attrNameLst>
                                      </p:cBhvr>
                                      <p:tavLst>
                                        <p:tav tm="0">
                                          <p:val>
                                            <p:strVal val="ppt_x"/>
                                          </p:val>
                                        </p:tav>
                                        <p:tav tm="100000">
                                          <p:val>
                                            <p:strVal val="0-ppt_w/2"/>
                                          </p:val>
                                        </p:tav>
                                      </p:tavLst>
                                    </p:anim>
                                    <p:anim calcmode="lin" valueType="num">
                                      <p:cBhvr additive="base">
                                        <p:cTn id="183" dur="3500"/>
                                        <p:tgtEl>
                                          <p:spTgt spid="20"/>
                                        </p:tgtEl>
                                        <p:attrNameLst>
                                          <p:attrName>ppt_y</p:attrName>
                                        </p:attrNameLst>
                                      </p:cBhvr>
                                      <p:tavLst>
                                        <p:tav tm="0">
                                          <p:val>
                                            <p:strVal val="ppt_y"/>
                                          </p:val>
                                        </p:tav>
                                        <p:tav tm="100000">
                                          <p:val>
                                            <p:strVal val="1+ppt_h/2"/>
                                          </p:val>
                                        </p:tav>
                                      </p:tavLst>
                                    </p:anim>
                                    <p:set>
                                      <p:cBhvr>
                                        <p:cTn id="184" dur="1" fill="hold">
                                          <p:stCondLst>
                                            <p:cond delay="3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p:val>
                                            <p:strVal val="#ppt_w"/>
                                          </p:val>
                                        </p:tav>
                                        <p:tav tm="100000">
                                          <p:val>
                                            <p:strVal val="#ppt_w"/>
                                          </p:val>
                                        </p:tav>
                                      </p:tavLst>
                                    </p:anim>
                                    <p:anim calcmode="lin" valueType="num">
                                      <p:cBhvr>
                                        <p:cTn id="188" dur="3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3500"/>
                                        <p:tgtEl>
                                          <p:spTgt spid="21"/>
                                        </p:tgtEl>
                                        <p:attrNameLst>
                                          <p:attrName>ppt_x</p:attrName>
                                        </p:attrNameLst>
                                      </p:cBhvr>
                                      <p:tavLst>
                                        <p:tav tm="0">
                                          <p:val>
                                            <p:strVal val="ppt_x"/>
                                          </p:val>
                                        </p:tav>
                                        <p:tav tm="100000">
                                          <p:val>
                                            <p:strVal val="0-ppt_w/2"/>
                                          </p:val>
                                        </p:tav>
                                      </p:tavLst>
                                    </p:anim>
                                    <p:anim calcmode="lin" valueType="num">
                                      <p:cBhvr additive="base">
                                        <p:cTn id="193" dur="3500"/>
                                        <p:tgtEl>
                                          <p:spTgt spid="21"/>
                                        </p:tgtEl>
                                        <p:attrNameLst>
                                          <p:attrName>ppt_y</p:attrName>
                                        </p:attrNameLst>
                                      </p:cBhvr>
                                      <p:tavLst>
                                        <p:tav tm="0">
                                          <p:val>
                                            <p:strVal val="ppt_y"/>
                                          </p:val>
                                        </p:tav>
                                        <p:tav tm="100000">
                                          <p:val>
                                            <p:strVal val="1+ppt_h/2"/>
                                          </p:val>
                                        </p:tav>
                                      </p:tavLst>
                                    </p:anim>
                                    <p:set>
                                      <p:cBhvr>
                                        <p:cTn id="194" dur="1" fill="hold">
                                          <p:stCondLst>
                                            <p:cond delay="3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3500" fill="hold"/>
                                        <p:tgtEl>
                                          <p:spTgt spid="22"/>
                                        </p:tgtEl>
                                        <p:attrNameLst>
                                          <p:attrName>ppt_w</p:attrName>
                                        </p:attrNameLst>
                                      </p:cBhvr>
                                      <p:tavLst>
                                        <p:tav tm="0">
                                          <p:val>
                                            <p:strVal val="#ppt_w"/>
                                          </p:val>
                                        </p:tav>
                                        <p:tav tm="100000">
                                          <p:val>
                                            <p:strVal val="#ppt_w"/>
                                          </p:val>
                                        </p:tav>
                                      </p:tavLst>
                                    </p:anim>
                                    <p:anim calcmode="lin" valueType="num">
                                      <p:cBhvr>
                                        <p:cTn id="198" dur="3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3500"/>
                                        <p:tgtEl>
                                          <p:spTgt spid="22"/>
                                        </p:tgtEl>
                                        <p:attrNameLst>
                                          <p:attrName>ppt_x</p:attrName>
                                        </p:attrNameLst>
                                      </p:cBhvr>
                                      <p:tavLst>
                                        <p:tav tm="0">
                                          <p:val>
                                            <p:strVal val="ppt_x"/>
                                          </p:val>
                                        </p:tav>
                                        <p:tav tm="100000">
                                          <p:val>
                                            <p:strVal val="0-ppt_w/2"/>
                                          </p:val>
                                        </p:tav>
                                      </p:tavLst>
                                    </p:anim>
                                    <p:anim calcmode="lin" valueType="num">
                                      <p:cBhvr additive="base">
                                        <p:cTn id="203" dur="3500"/>
                                        <p:tgtEl>
                                          <p:spTgt spid="22"/>
                                        </p:tgtEl>
                                        <p:attrNameLst>
                                          <p:attrName>ppt_y</p:attrName>
                                        </p:attrNameLst>
                                      </p:cBhvr>
                                      <p:tavLst>
                                        <p:tav tm="0">
                                          <p:val>
                                            <p:strVal val="ppt_y"/>
                                          </p:val>
                                        </p:tav>
                                        <p:tav tm="100000">
                                          <p:val>
                                            <p:strVal val="1+ppt_h/2"/>
                                          </p:val>
                                        </p:tav>
                                      </p:tavLst>
                                    </p:anim>
                                    <p:set>
                                      <p:cBhvr>
                                        <p:cTn id="204" dur="1" fill="hold">
                                          <p:stCondLst>
                                            <p:cond delay="3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3500" fill="hold"/>
                                        <p:tgtEl>
                                          <p:spTgt spid="23"/>
                                        </p:tgtEl>
                                        <p:attrNameLst>
                                          <p:attrName>ppt_w</p:attrName>
                                        </p:attrNameLst>
                                      </p:cBhvr>
                                      <p:tavLst>
                                        <p:tav tm="0">
                                          <p:val>
                                            <p:strVal val="#ppt_w"/>
                                          </p:val>
                                        </p:tav>
                                        <p:tav tm="100000">
                                          <p:val>
                                            <p:strVal val="#ppt_w"/>
                                          </p:val>
                                        </p:tav>
                                      </p:tavLst>
                                    </p:anim>
                                    <p:anim calcmode="lin" valueType="num">
                                      <p:cBhvr>
                                        <p:cTn id="208" dur="3500" fill="hold"/>
                                        <p:tgtEl>
                                          <p:spTgt spid="2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3"/>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3500"/>
                                        <p:tgtEl>
                                          <p:spTgt spid="23"/>
                                        </p:tgtEl>
                                        <p:attrNameLst>
                                          <p:attrName>ppt_x</p:attrName>
                                        </p:attrNameLst>
                                      </p:cBhvr>
                                      <p:tavLst>
                                        <p:tav tm="0">
                                          <p:val>
                                            <p:strVal val="ppt_x"/>
                                          </p:val>
                                        </p:tav>
                                        <p:tav tm="100000">
                                          <p:val>
                                            <p:strVal val="0-ppt_w/2"/>
                                          </p:val>
                                        </p:tav>
                                      </p:tavLst>
                                    </p:anim>
                                    <p:anim calcmode="lin" valueType="num">
                                      <p:cBhvr additive="base">
                                        <p:cTn id="213" dur="3500"/>
                                        <p:tgtEl>
                                          <p:spTgt spid="23"/>
                                        </p:tgtEl>
                                        <p:attrNameLst>
                                          <p:attrName>ppt_y</p:attrName>
                                        </p:attrNameLst>
                                      </p:cBhvr>
                                      <p:tavLst>
                                        <p:tav tm="0">
                                          <p:val>
                                            <p:strVal val="ppt_y"/>
                                          </p:val>
                                        </p:tav>
                                        <p:tav tm="100000">
                                          <p:val>
                                            <p:strVal val="1+ppt_h/2"/>
                                          </p:val>
                                        </p:tav>
                                      </p:tavLst>
                                    </p:anim>
                                    <p:set>
                                      <p:cBhvr>
                                        <p:cTn id="214" dur="1" fill="hold">
                                          <p:stCondLst>
                                            <p:cond delay="3499"/>
                                          </p:stCondLst>
                                        </p:cTn>
                                        <p:tgtEl>
                                          <p:spTgt spid="23"/>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4"/>
                                        </p:tgtEl>
                                        <p:attrNameLst>
                                          <p:attrName>style.visibility</p:attrName>
                                        </p:attrNameLst>
                                      </p:cBhvr>
                                      <p:to>
                                        <p:strVal val="visible"/>
                                      </p:to>
                                    </p:set>
                                    <p:anim calcmode="lin" valueType="num">
                                      <p:cBhvr>
                                        <p:cTn id="217" dur="3500" fill="hold"/>
                                        <p:tgtEl>
                                          <p:spTgt spid="24"/>
                                        </p:tgtEl>
                                        <p:attrNameLst>
                                          <p:attrName>ppt_w</p:attrName>
                                        </p:attrNameLst>
                                      </p:cBhvr>
                                      <p:tavLst>
                                        <p:tav tm="0">
                                          <p:val>
                                            <p:strVal val="#ppt_w"/>
                                          </p:val>
                                        </p:tav>
                                        <p:tav tm="100000">
                                          <p:val>
                                            <p:strVal val="#ppt_w"/>
                                          </p:val>
                                        </p:tav>
                                      </p:tavLst>
                                    </p:anim>
                                    <p:anim calcmode="lin" valueType="num">
                                      <p:cBhvr>
                                        <p:cTn id="218" dur="3500" fill="hold"/>
                                        <p:tgtEl>
                                          <p:spTgt spid="2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3500" fill="hold"/>
                                        <p:tgtEl>
                                          <p:spTgt spid="24"/>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3500"/>
                                        <p:tgtEl>
                                          <p:spTgt spid="24"/>
                                        </p:tgtEl>
                                        <p:attrNameLst>
                                          <p:attrName>ppt_x</p:attrName>
                                        </p:attrNameLst>
                                      </p:cBhvr>
                                      <p:tavLst>
                                        <p:tav tm="0">
                                          <p:val>
                                            <p:strVal val="ppt_x"/>
                                          </p:val>
                                        </p:tav>
                                        <p:tav tm="100000">
                                          <p:val>
                                            <p:strVal val="0-ppt_w/2"/>
                                          </p:val>
                                        </p:tav>
                                      </p:tavLst>
                                    </p:anim>
                                    <p:anim calcmode="lin" valueType="num">
                                      <p:cBhvr additive="base">
                                        <p:cTn id="223" dur="3500"/>
                                        <p:tgtEl>
                                          <p:spTgt spid="24"/>
                                        </p:tgtEl>
                                        <p:attrNameLst>
                                          <p:attrName>ppt_y</p:attrName>
                                        </p:attrNameLst>
                                      </p:cBhvr>
                                      <p:tavLst>
                                        <p:tav tm="0">
                                          <p:val>
                                            <p:strVal val="ppt_y"/>
                                          </p:val>
                                        </p:tav>
                                        <p:tav tm="100000">
                                          <p:val>
                                            <p:strVal val="1+ppt_h/2"/>
                                          </p:val>
                                        </p:tav>
                                      </p:tavLst>
                                    </p:anim>
                                    <p:set>
                                      <p:cBhvr>
                                        <p:cTn id="224" dur="1" fill="hold">
                                          <p:stCondLst>
                                            <p:cond delay="3499"/>
                                          </p:stCondLst>
                                        </p:cTn>
                                        <p:tgtEl>
                                          <p:spTgt spid="2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p:cTn id="227" dur="3500" fill="hold"/>
                                        <p:tgtEl>
                                          <p:spTgt spid="25"/>
                                        </p:tgtEl>
                                        <p:attrNameLst>
                                          <p:attrName>ppt_w</p:attrName>
                                        </p:attrNameLst>
                                      </p:cBhvr>
                                      <p:tavLst>
                                        <p:tav tm="0">
                                          <p:val>
                                            <p:strVal val="#ppt_w"/>
                                          </p:val>
                                        </p:tav>
                                        <p:tav tm="100000">
                                          <p:val>
                                            <p:strVal val="#ppt_w"/>
                                          </p:val>
                                        </p:tav>
                                      </p:tavLst>
                                    </p:anim>
                                    <p:anim calcmode="lin" valueType="num">
                                      <p:cBhvr>
                                        <p:cTn id="228" dur="3500" fill="hold"/>
                                        <p:tgtEl>
                                          <p:spTgt spid="25"/>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3500" fill="hold"/>
                                        <p:tgtEl>
                                          <p:spTgt spid="25"/>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3500"/>
                                        <p:tgtEl>
                                          <p:spTgt spid="25"/>
                                        </p:tgtEl>
                                        <p:attrNameLst>
                                          <p:attrName>ppt_x</p:attrName>
                                        </p:attrNameLst>
                                      </p:cBhvr>
                                      <p:tavLst>
                                        <p:tav tm="0">
                                          <p:val>
                                            <p:strVal val="ppt_x"/>
                                          </p:val>
                                        </p:tav>
                                        <p:tav tm="100000">
                                          <p:val>
                                            <p:strVal val="0-ppt_w/2"/>
                                          </p:val>
                                        </p:tav>
                                      </p:tavLst>
                                    </p:anim>
                                    <p:anim calcmode="lin" valueType="num">
                                      <p:cBhvr additive="base">
                                        <p:cTn id="233" dur="3500"/>
                                        <p:tgtEl>
                                          <p:spTgt spid="25"/>
                                        </p:tgtEl>
                                        <p:attrNameLst>
                                          <p:attrName>ppt_y</p:attrName>
                                        </p:attrNameLst>
                                      </p:cBhvr>
                                      <p:tavLst>
                                        <p:tav tm="0">
                                          <p:val>
                                            <p:strVal val="ppt_y"/>
                                          </p:val>
                                        </p:tav>
                                        <p:tav tm="100000">
                                          <p:val>
                                            <p:strVal val="1+ppt_h/2"/>
                                          </p:val>
                                        </p:tav>
                                      </p:tavLst>
                                    </p:anim>
                                    <p:set>
                                      <p:cBhvr>
                                        <p:cTn id="234" dur="1" fill="hold">
                                          <p:stCondLst>
                                            <p:cond delay="3499"/>
                                          </p:stCondLst>
                                        </p:cTn>
                                        <p:tgtEl>
                                          <p:spTgt spid="25"/>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6"/>
                                        </p:tgtEl>
                                        <p:attrNameLst>
                                          <p:attrName>style.visibility</p:attrName>
                                        </p:attrNameLst>
                                      </p:cBhvr>
                                      <p:to>
                                        <p:strVal val="visible"/>
                                      </p:to>
                                    </p:set>
                                    <p:anim calcmode="lin" valueType="num">
                                      <p:cBhvr>
                                        <p:cTn id="237" dur="3500" fill="hold"/>
                                        <p:tgtEl>
                                          <p:spTgt spid="26"/>
                                        </p:tgtEl>
                                        <p:attrNameLst>
                                          <p:attrName>ppt_w</p:attrName>
                                        </p:attrNameLst>
                                      </p:cBhvr>
                                      <p:tavLst>
                                        <p:tav tm="0">
                                          <p:val>
                                            <p:strVal val="#ppt_w"/>
                                          </p:val>
                                        </p:tav>
                                        <p:tav tm="100000">
                                          <p:val>
                                            <p:strVal val="#ppt_w"/>
                                          </p:val>
                                        </p:tav>
                                      </p:tavLst>
                                    </p:anim>
                                    <p:anim calcmode="lin" valueType="num">
                                      <p:cBhvr>
                                        <p:cTn id="238" dur="3500" fill="hold"/>
                                        <p:tgtEl>
                                          <p:spTgt spid="26"/>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3500" fill="hold"/>
                                        <p:tgtEl>
                                          <p:spTgt spid="26"/>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3500"/>
                                        <p:tgtEl>
                                          <p:spTgt spid="26"/>
                                        </p:tgtEl>
                                        <p:attrNameLst>
                                          <p:attrName>ppt_x</p:attrName>
                                        </p:attrNameLst>
                                      </p:cBhvr>
                                      <p:tavLst>
                                        <p:tav tm="0">
                                          <p:val>
                                            <p:strVal val="ppt_x"/>
                                          </p:val>
                                        </p:tav>
                                        <p:tav tm="100000">
                                          <p:val>
                                            <p:strVal val="0-ppt_w/2"/>
                                          </p:val>
                                        </p:tav>
                                      </p:tavLst>
                                    </p:anim>
                                    <p:anim calcmode="lin" valueType="num">
                                      <p:cBhvr additive="base">
                                        <p:cTn id="243" dur="3500"/>
                                        <p:tgtEl>
                                          <p:spTgt spid="26"/>
                                        </p:tgtEl>
                                        <p:attrNameLst>
                                          <p:attrName>ppt_y</p:attrName>
                                        </p:attrNameLst>
                                      </p:cBhvr>
                                      <p:tavLst>
                                        <p:tav tm="0">
                                          <p:val>
                                            <p:strVal val="ppt_y"/>
                                          </p:val>
                                        </p:tav>
                                        <p:tav tm="100000">
                                          <p:val>
                                            <p:strVal val="1+ppt_h/2"/>
                                          </p:val>
                                        </p:tav>
                                      </p:tavLst>
                                    </p:anim>
                                    <p:set>
                                      <p:cBhvr>
                                        <p:cTn id="244" dur="1" fill="hold">
                                          <p:stCondLst>
                                            <p:cond delay="3499"/>
                                          </p:stCondLst>
                                        </p:cTn>
                                        <p:tgtEl>
                                          <p:spTgt spid="26"/>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p:cTn id="247" dur="3500" fill="hold"/>
                                        <p:tgtEl>
                                          <p:spTgt spid="27"/>
                                        </p:tgtEl>
                                        <p:attrNameLst>
                                          <p:attrName>ppt_w</p:attrName>
                                        </p:attrNameLst>
                                      </p:cBhvr>
                                      <p:tavLst>
                                        <p:tav tm="0">
                                          <p:val>
                                            <p:strVal val="#ppt_w"/>
                                          </p:val>
                                        </p:tav>
                                        <p:tav tm="100000">
                                          <p:val>
                                            <p:strVal val="#ppt_w"/>
                                          </p:val>
                                        </p:tav>
                                      </p:tavLst>
                                    </p:anim>
                                    <p:anim calcmode="lin" valueType="num">
                                      <p:cBhvr>
                                        <p:cTn id="248" dur="3500" fill="hold"/>
                                        <p:tgtEl>
                                          <p:spTgt spid="2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3500" fill="hold"/>
                                        <p:tgtEl>
                                          <p:spTgt spid="27"/>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3500"/>
                                        <p:tgtEl>
                                          <p:spTgt spid="27"/>
                                        </p:tgtEl>
                                        <p:attrNameLst>
                                          <p:attrName>ppt_x</p:attrName>
                                        </p:attrNameLst>
                                      </p:cBhvr>
                                      <p:tavLst>
                                        <p:tav tm="0">
                                          <p:val>
                                            <p:strVal val="ppt_x"/>
                                          </p:val>
                                        </p:tav>
                                        <p:tav tm="100000">
                                          <p:val>
                                            <p:strVal val="0-ppt_w/2"/>
                                          </p:val>
                                        </p:tav>
                                      </p:tavLst>
                                    </p:anim>
                                    <p:anim calcmode="lin" valueType="num">
                                      <p:cBhvr additive="base">
                                        <p:cTn id="253" dur="3500"/>
                                        <p:tgtEl>
                                          <p:spTgt spid="27"/>
                                        </p:tgtEl>
                                        <p:attrNameLst>
                                          <p:attrName>ppt_y</p:attrName>
                                        </p:attrNameLst>
                                      </p:cBhvr>
                                      <p:tavLst>
                                        <p:tav tm="0">
                                          <p:val>
                                            <p:strVal val="ppt_y"/>
                                          </p:val>
                                        </p:tav>
                                        <p:tav tm="100000">
                                          <p:val>
                                            <p:strVal val="1+ppt_h/2"/>
                                          </p:val>
                                        </p:tav>
                                      </p:tavLst>
                                    </p:anim>
                                    <p:set>
                                      <p:cBhvr>
                                        <p:cTn id="254" dur="1" fill="hold">
                                          <p:stCondLst>
                                            <p:cond delay="3499"/>
                                          </p:stCondLst>
                                        </p:cTn>
                                        <p:tgtEl>
                                          <p:spTgt spid="27"/>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8"/>
                                        </p:tgtEl>
                                        <p:attrNameLst>
                                          <p:attrName>style.visibility</p:attrName>
                                        </p:attrNameLst>
                                      </p:cBhvr>
                                      <p:to>
                                        <p:strVal val="visible"/>
                                      </p:to>
                                    </p:set>
                                    <p:anim calcmode="lin" valueType="num">
                                      <p:cBhvr>
                                        <p:cTn id="257" dur="3500" fill="hold"/>
                                        <p:tgtEl>
                                          <p:spTgt spid="28"/>
                                        </p:tgtEl>
                                        <p:attrNameLst>
                                          <p:attrName>ppt_w</p:attrName>
                                        </p:attrNameLst>
                                      </p:cBhvr>
                                      <p:tavLst>
                                        <p:tav tm="0">
                                          <p:val>
                                            <p:strVal val="#ppt_w"/>
                                          </p:val>
                                        </p:tav>
                                        <p:tav tm="100000">
                                          <p:val>
                                            <p:strVal val="#ppt_w"/>
                                          </p:val>
                                        </p:tav>
                                      </p:tavLst>
                                    </p:anim>
                                    <p:anim calcmode="lin" valueType="num">
                                      <p:cBhvr>
                                        <p:cTn id="258" dur="3500" fill="hold"/>
                                        <p:tgtEl>
                                          <p:spTgt spid="28"/>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3500" fill="hold"/>
                                        <p:tgtEl>
                                          <p:spTgt spid="28"/>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3500"/>
                                        <p:tgtEl>
                                          <p:spTgt spid="28"/>
                                        </p:tgtEl>
                                        <p:attrNameLst>
                                          <p:attrName>ppt_x</p:attrName>
                                        </p:attrNameLst>
                                      </p:cBhvr>
                                      <p:tavLst>
                                        <p:tav tm="0">
                                          <p:val>
                                            <p:strVal val="ppt_x"/>
                                          </p:val>
                                        </p:tav>
                                        <p:tav tm="100000">
                                          <p:val>
                                            <p:strVal val="0-ppt_w/2"/>
                                          </p:val>
                                        </p:tav>
                                      </p:tavLst>
                                    </p:anim>
                                    <p:anim calcmode="lin" valueType="num">
                                      <p:cBhvr additive="base">
                                        <p:cTn id="263" dur="3500"/>
                                        <p:tgtEl>
                                          <p:spTgt spid="28"/>
                                        </p:tgtEl>
                                        <p:attrNameLst>
                                          <p:attrName>ppt_y</p:attrName>
                                        </p:attrNameLst>
                                      </p:cBhvr>
                                      <p:tavLst>
                                        <p:tav tm="0">
                                          <p:val>
                                            <p:strVal val="ppt_y"/>
                                          </p:val>
                                        </p:tav>
                                        <p:tav tm="100000">
                                          <p:val>
                                            <p:strVal val="1+ppt_h/2"/>
                                          </p:val>
                                        </p:tav>
                                      </p:tavLst>
                                    </p:anim>
                                    <p:set>
                                      <p:cBhvr>
                                        <p:cTn id="264" dur="1" fill="hold">
                                          <p:stCondLst>
                                            <p:cond delay="3499"/>
                                          </p:stCondLst>
                                        </p:cTn>
                                        <p:tgtEl>
                                          <p:spTgt spid="28"/>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p:cTn id="267" dur="3500" fill="hold"/>
                                        <p:tgtEl>
                                          <p:spTgt spid="42"/>
                                        </p:tgtEl>
                                        <p:attrNameLst>
                                          <p:attrName>ppt_w</p:attrName>
                                        </p:attrNameLst>
                                      </p:cBhvr>
                                      <p:tavLst>
                                        <p:tav tm="0">
                                          <p:val>
                                            <p:strVal val="#ppt_w"/>
                                          </p:val>
                                        </p:tav>
                                        <p:tav tm="100000">
                                          <p:val>
                                            <p:strVal val="#ppt_w"/>
                                          </p:val>
                                        </p:tav>
                                      </p:tavLst>
                                    </p:anim>
                                    <p:anim calcmode="lin" valueType="num">
                                      <p:cBhvr>
                                        <p:cTn id="268" dur="3500" fill="hold"/>
                                        <p:tgtEl>
                                          <p:spTgt spid="42"/>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3500" fill="hold"/>
                                        <p:tgtEl>
                                          <p:spTgt spid="42"/>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3500"/>
                                        <p:tgtEl>
                                          <p:spTgt spid="42"/>
                                        </p:tgtEl>
                                        <p:attrNameLst>
                                          <p:attrName>ppt_x</p:attrName>
                                        </p:attrNameLst>
                                      </p:cBhvr>
                                      <p:tavLst>
                                        <p:tav tm="0">
                                          <p:val>
                                            <p:strVal val="ppt_x"/>
                                          </p:val>
                                        </p:tav>
                                        <p:tav tm="100000">
                                          <p:val>
                                            <p:strVal val="1+ppt_w/2"/>
                                          </p:val>
                                        </p:tav>
                                      </p:tavLst>
                                    </p:anim>
                                    <p:anim calcmode="lin" valueType="num">
                                      <p:cBhvr additive="base">
                                        <p:cTn id="273" dur="3500"/>
                                        <p:tgtEl>
                                          <p:spTgt spid="42"/>
                                        </p:tgtEl>
                                        <p:attrNameLst>
                                          <p:attrName>ppt_y</p:attrName>
                                        </p:attrNameLst>
                                      </p:cBhvr>
                                      <p:tavLst>
                                        <p:tav tm="0">
                                          <p:val>
                                            <p:strVal val="ppt_y"/>
                                          </p:val>
                                        </p:tav>
                                        <p:tav tm="100000">
                                          <p:val>
                                            <p:strVal val="0-ppt_h/2"/>
                                          </p:val>
                                        </p:tav>
                                      </p:tavLst>
                                    </p:anim>
                                    <p:set>
                                      <p:cBhvr>
                                        <p:cTn id="274" dur="1" fill="hold">
                                          <p:stCondLst>
                                            <p:cond delay="3499"/>
                                          </p:stCondLst>
                                        </p:cTn>
                                        <p:tgtEl>
                                          <p:spTgt spid="42"/>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p:cTn id="277" dur="3500" fill="hold"/>
                                        <p:tgtEl>
                                          <p:spTgt spid="43"/>
                                        </p:tgtEl>
                                        <p:attrNameLst>
                                          <p:attrName>ppt_w</p:attrName>
                                        </p:attrNameLst>
                                      </p:cBhvr>
                                      <p:tavLst>
                                        <p:tav tm="0">
                                          <p:val>
                                            <p:strVal val="#ppt_w"/>
                                          </p:val>
                                        </p:tav>
                                        <p:tav tm="100000">
                                          <p:val>
                                            <p:strVal val="#ppt_w"/>
                                          </p:val>
                                        </p:tav>
                                      </p:tavLst>
                                    </p:anim>
                                    <p:anim calcmode="lin" valueType="num">
                                      <p:cBhvr>
                                        <p:cTn id="278" dur="3500" fill="hold"/>
                                        <p:tgtEl>
                                          <p:spTgt spid="43"/>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3500" fill="hold"/>
                                        <p:tgtEl>
                                          <p:spTgt spid="43"/>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3500"/>
                                        <p:tgtEl>
                                          <p:spTgt spid="43"/>
                                        </p:tgtEl>
                                        <p:attrNameLst>
                                          <p:attrName>ppt_x</p:attrName>
                                        </p:attrNameLst>
                                      </p:cBhvr>
                                      <p:tavLst>
                                        <p:tav tm="0">
                                          <p:val>
                                            <p:strVal val="ppt_x"/>
                                          </p:val>
                                        </p:tav>
                                        <p:tav tm="100000">
                                          <p:val>
                                            <p:strVal val="1+ppt_w/2"/>
                                          </p:val>
                                        </p:tav>
                                      </p:tavLst>
                                    </p:anim>
                                    <p:anim calcmode="lin" valueType="num">
                                      <p:cBhvr additive="base">
                                        <p:cTn id="283" dur="3500"/>
                                        <p:tgtEl>
                                          <p:spTgt spid="43"/>
                                        </p:tgtEl>
                                        <p:attrNameLst>
                                          <p:attrName>ppt_y</p:attrName>
                                        </p:attrNameLst>
                                      </p:cBhvr>
                                      <p:tavLst>
                                        <p:tav tm="0">
                                          <p:val>
                                            <p:strVal val="ppt_y"/>
                                          </p:val>
                                        </p:tav>
                                        <p:tav tm="100000">
                                          <p:val>
                                            <p:strVal val="0-ppt_h/2"/>
                                          </p:val>
                                        </p:tav>
                                      </p:tavLst>
                                    </p:anim>
                                    <p:set>
                                      <p:cBhvr>
                                        <p:cTn id="284" dur="1" fill="hold">
                                          <p:stCondLst>
                                            <p:cond delay="3499"/>
                                          </p:stCondLst>
                                        </p:cTn>
                                        <p:tgtEl>
                                          <p:spTgt spid="43"/>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p:cTn id="287" dur="3500" fill="hold"/>
                                        <p:tgtEl>
                                          <p:spTgt spid="44"/>
                                        </p:tgtEl>
                                        <p:attrNameLst>
                                          <p:attrName>ppt_w</p:attrName>
                                        </p:attrNameLst>
                                      </p:cBhvr>
                                      <p:tavLst>
                                        <p:tav tm="0">
                                          <p:val>
                                            <p:strVal val="#ppt_w"/>
                                          </p:val>
                                        </p:tav>
                                        <p:tav tm="100000">
                                          <p:val>
                                            <p:strVal val="#ppt_w"/>
                                          </p:val>
                                        </p:tav>
                                      </p:tavLst>
                                    </p:anim>
                                    <p:anim calcmode="lin" valueType="num">
                                      <p:cBhvr>
                                        <p:cTn id="288" dur="3500" fill="hold"/>
                                        <p:tgtEl>
                                          <p:spTgt spid="44"/>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3500" fill="hold"/>
                                        <p:tgtEl>
                                          <p:spTgt spid="44"/>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3500"/>
                                        <p:tgtEl>
                                          <p:spTgt spid="44"/>
                                        </p:tgtEl>
                                        <p:attrNameLst>
                                          <p:attrName>ppt_x</p:attrName>
                                        </p:attrNameLst>
                                      </p:cBhvr>
                                      <p:tavLst>
                                        <p:tav tm="0">
                                          <p:val>
                                            <p:strVal val="ppt_x"/>
                                          </p:val>
                                        </p:tav>
                                        <p:tav tm="100000">
                                          <p:val>
                                            <p:strVal val="1+ppt_w/2"/>
                                          </p:val>
                                        </p:tav>
                                      </p:tavLst>
                                    </p:anim>
                                    <p:anim calcmode="lin" valueType="num">
                                      <p:cBhvr additive="base">
                                        <p:cTn id="293" dur="3500"/>
                                        <p:tgtEl>
                                          <p:spTgt spid="44"/>
                                        </p:tgtEl>
                                        <p:attrNameLst>
                                          <p:attrName>ppt_y</p:attrName>
                                        </p:attrNameLst>
                                      </p:cBhvr>
                                      <p:tavLst>
                                        <p:tav tm="0">
                                          <p:val>
                                            <p:strVal val="ppt_y"/>
                                          </p:val>
                                        </p:tav>
                                        <p:tav tm="100000">
                                          <p:val>
                                            <p:strVal val="0-ppt_h/2"/>
                                          </p:val>
                                        </p:tav>
                                      </p:tavLst>
                                    </p:anim>
                                    <p:set>
                                      <p:cBhvr>
                                        <p:cTn id="294" dur="1" fill="hold">
                                          <p:stCondLst>
                                            <p:cond delay="3499"/>
                                          </p:stCondLst>
                                        </p:cTn>
                                        <p:tgtEl>
                                          <p:spTgt spid="44"/>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45"/>
                                        </p:tgtEl>
                                        <p:attrNameLst>
                                          <p:attrName>style.visibility</p:attrName>
                                        </p:attrNameLst>
                                      </p:cBhvr>
                                      <p:to>
                                        <p:strVal val="visible"/>
                                      </p:to>
                                    </p:set>
                                    <p:anim calcmode="lin" valueType="num">
                                      <p:cBhvr>
                                        <p:cTn id="297" dur="3500" fill="hold"/>
                                        <p:tgtEl>
                                          <p:spTgt spid="45"/>
                                        </p:tgtEl>
                                        <p:attrNameLst>
                                          <p:attrName>ppt_w</p:attrName>
                                        </p:attrNameLst>
                                      </p:cBhvr>
                                      <p:tavLst>
                                        <p:tav tm="0">
                                          <p:val>
                                            <p:strVal val="#ppt_w"/>
                                          </p:val>
                                        </p:tav>
                                        <p:tav tm="100000">
                                          <p:val>
                                            <p:strVal val="#ppt_w"/>
                                          </p:val>
                                        </p:tav>
                                      </p:tavLst>
                                    </p:anim>
                                    <p:anim calcmode="lin" valueType="num">
                                      <p:cBhvr>
                                        <p:cTn id="298" dur="3500" fill="hold"/>
                                        <p:tgtEl>
                                          <p:spTgt spid="45"/>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3500" fill="hold"/>
                                        <p:tgtEl>
                                          <p:spTgt spid="45"/>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3500"/>
                                        <p:tgtEl>
                                          <p:spTgt spid="45"/>
                                        </p:tgtEl>
                                        <p:attrNameLst>
                                          <p:attrName>ppt_x</p:attrName>
                                        </p:attrNameLst>
                                      </p:cBhvr>
                                      <p:tavLst>
                                        <p:tav tm="0">
                                          <p:val>
                                            <p:strVal val="ppt_x"/>
                                          </p:val>
                                        </p:tav>
                                        <p:tav tm="100000">
                                          <p:val>
                                            <p:strVal val="1+ppt_w/2"/>
                                          </p:val>
                                        </p:tav>
                                      </p:tavLst>
                                    </p:anim>
                                    <p:anim calcmode="lin" valueType="num">
                                      <p:cBhvr additive="base">
                                        <p:cTn id="303" dur="3500"/>
                                        <p:tgtEl>
                                          <p:spTgt spid="45"/>
                                        </p:tgtEl>
                                        <p:attrNameLst>
                                          <p:attrName>ppt_y</p:attrName>
                                        </p:attrNameLst>
                                      </p:cBhvr>
                                      <p:tavLst>
                                        <p:tav tm="0">
                                          <p:val>
                                            <p:strVal val="ppt_y"/>
                                          </p:val>
                                        </p:tav>
                                        <p:tav tm="100000">
                                          <p:val>
                                            <p:strVal val="0-ppt_h/2"/>
                                          </p:val>
                                        </p:tav>
                                      </p:tavLst>
                                    </p:anim>
                                    <p:set>
                                      <p:cBhvr>
                                        <p:cTn id="304" dur="1" fill="hold">
                                          <p:stCondLst>
                                            <p:cond delay="3499"/>
                                          </p:stCondLst>
                                        </p:cTn>
                                        <p:tgtEl>
                                          <p:spTgt spid="45"/>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46"/>
                                        </p:tgtEl>
                                        <p:attrNameLst>
                                          <p:attrName>style.visibility</p:attrName>
                                        </p:attrNameLst>
                                      </p:cBhvr>
                                      <p:to>
                                        <p:strVal val="visible"/>
                                      </p:to>
                                    </p:set>
                                    <p:anim calcmode="lin" valueType="num">
                                      <p:cBhvr>
                                        <p:cTn id="307" dur="3500" fill="hold"/>
                                        <p:tgtEl>
                                          <p:spTgt spid="46"/>
                                        </p:tgtEl>
                                        <p:attrNameLst>
                                          <p:attrName>ppt_w</p:attrName>
                                        </p:attrNameLst>
                                      </p:cBhvr>
                                      <p:tavLst>
                                        <p:tav tm="0">
                                          <p:val>
                                            <p:strVal val="#ppt_w"/>
                                          </p:val>
                                        </p:tav>
                                        <p:tav tm="100000">
                                          <p:val>
                                            <p:strVal val="#ppt_w"/>
                                          </p:val>
                                        </p:tav>
                                      </p:tavLst>
                                    </p:anim>
                                    <p:anim calcmode="lin" valueType="num">
                                      <p:cBhvr>
                                        <p:cTn id="308" dur="3500" fill="hold"/>
                                        <p:tgtEl>
                                          <p:spTgt spid="4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3500" fill="hold"/>
                                        <p:tgtEl>
                                          <p:spTgt spid="46"/>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3500"/>
                                        <p:tgtEl>
                                          <p:spTgt spid="46"/>
                                        </p:tgtEl>
                                        <p:attrNameLst>
                                          <p:attrName>ppt_x</p:attrName>
                                        </p:attrNameLst>
                                      </p:cBhvr>
                                      <p:tavLst>
                                        <p:tav tm="0">
                                          <p:val>
                                            <p:strVal val="ppt_x"/>
                                          </p:val>
                                        </p:tav>
                                        <p:tav tm="100000">
                                          <p:val>
                                            <p:strVal val="1+ppt_w/2"/>
                                          </p:val>
                                        </p:tav>
                                      </p:tavLst>
                                    </p:anim>
                                    <p:anim calcmode="lin" valueType="num">
                                      <p:cBhvr additive="base">
                                        <p:cTn id="313" dur="3500"/>
                                        <p:tgtEl>
                                          <p:spTgt spid="46"/>
                                        </p:tgtEl>
                                        <p:attrNameLst>
                                          <p:attrName>ppt_y</p:attrName>
                                        </p:attrNameLst>
                                      </p:cBhvr>
                                      <p:tavLst>
                                        <p:tav tm="0">
                                          <p:val>
                                            <p:strVal val="ppt_y"/>
                                          </p:val>
                                        </p:tav>
                                        <p:tav tm="100000">
                                          <p:val>
                                            <p:strVal val="0-ppt_h/2"/>
                                          </p:val>
                                        </p:tav>
                                      </p:tavLst>
                                    </p:anim>
                                    <p:set>
                                      <p:cBhvr>
                                        <p:cTn id="314" dur="1" fill="hold">
                                          <p:stCondLst>
                                            <p:cond delay="3499"/>
                                          </p:stCondLst>
                                        </p:cTn>
                                        <p:tgtEl>
                                          <p:spTgt spid="4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47"/>
                                        </p:tgtEl>
                                        <p:attrNameLst>
                                          <p:attrName>style.visibility</p:attrName>
                                        </p:attrNameLst>
                                      </p:cBhvr>
                                      <p:to>
                                        <p:strVal val="visible"/>
                                      </p:to>
                                    </p:set>
                                    <p:anim calcmode="lin" valueType="num">
                                      <p:cBhvr>
                                        <p:cTn id="317" dur="3500" fill="hold"/>
                                        <p:tgtEl>
                                          <p:spTgt spid="47"/>
                                        </p:tgtEl>
                                        <p:attrNameLst>
                                          <p:attrName>ppt_w</p:attrName>
                                        </p:attrNameLst>
                                      </p:cBhvr>
                                      <p:tavLst>
                                        <p:tav tm="0">
                                          <p:val>
                                            <p:strVal val="#ppt_w"/>
                                          </p:val>
                                        </p:tav>
                                        <p:tav tm="100000">
                                          <p:val>
                                            <p:strVal val="#ppt_w"/>
                                          </p:val>
                                        </p:tav>
                                      </p:tavLst>
                                    </p:anim>
                                    <p:anim calcmode="lin" valueType="num">
                                      <p:cBhvr>
                                        <p:cTn id="318" dur="3500" fill="hold"/>
                                        <p:tgtEl>
                                          <p:spTgt spid="47"/>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3500" fill="hold"/>
                                        <p:tgtEl>
                                          <p:spTgt spid="47"/>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3500"/>
                                        <p:tgtEl>
                                          <p:spTgt spid="47"/>
                                        </p:tgtEl>
                                        <p:attrNameLst>
                                          <p:attrName>ppt_x</p:attrName>
                                        </p:attrNameLst>
                                      </p:cBhvr>
                                      <p:tavLst>
                                        <p:tav tm="0">
                                          <p:val>
                                            <p:strVal val="ppt_x"/>
                                          </p:val>
                                        </p:tav>
                                        <p:tav tm="100000">
                                          <p:val>
                                            <p:strVal val="1+ppt_w/2"/>
                                          </p:val>
                                        </p:tav>
                                      </p:tavLst>
                                    </p:anim>
                                    <p:anim calcmode="lin" valueType="num">
                                      <p:cBhvr additive="base">
                                        <p:cTn id="323" dur="3500"/>
                                        <p:tgtEl>
                                          <p:spTgt spid="47"/>
                                        </p:tgtEl>
                                        <p:attrNameLst>
                                          <p:attrName>ppt_y</p:attrName>
                                        </p:attrNameLst>
                                      </p:cBhvr>
                                      <p:tavLst>
                                        <p:tav tm="0">
                                          <p:val>
                                            <p:strVal val="ppt_y"/>
                                          </p:val>
                                        </p:tav>
                                        <p:tav tm="100000">
                                          <p:val>
                                            <p:strVal val="0-ppt_h/2"/>
                                          </p:val>
                                        </p:tav>
                                      </p:tavLst>
                                    </p:anim>
                                    <p:set>
                                      <p:cBhvr>
                                        <p:cTn id="324" dur="1" fill="hold">
                                          <p:stCondLst>
                                            <p:cond delay="3499"/>
                                          </p:stCondLst>
                                        </p:cTn>
                                        <p:tgtEl>
                                          <p:spTgt spid="47"/>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48"/>
                                        </p:tgtEl>
                                        <p:attrNameLst>
                                          <p:attrName>style.visibility</p:attrName>
                                        </p:attrNameLst>
                                      </p:cBhvr>
                                      <p:to>
                                        <p:strVal val="visible"/>
                                      </p:to>
                                    </p:set>
                                    <p:anim calcmode="lin" valueType="num">
                                      <p:cBhvr>
                                        <p:cTn id="327" dur="3500" fill="hold"/>
                                        <p:tgtEl>
                                          <p:spTgt spid="48"/>
                                        </p:tgtEl>
                                        <p:attrNameLst>
                                          <p:attrName>ppt_w</p:attrName>
                                        </p:attrNameLst>
                                      </p:cBhvr>
                                      <p:tavLst>
                                        <p:tav tm="0">
                                          <p:val>
                                            <p:strVal val="#ppt_w"/>
                                          </p:val>
                                        </p:tav>
                                        <p:tav tm="100000">
                                          <p:val>
                                            <p:strVal val="#ppt_w"/>
                                          </p:val>
                                        </p:tav>
                                      </p:tavLst>
                                    </p:anim>
                                    <p:anim calcmode="lin" valueType="num">
                                      <p:cBhvr>
                                        <p:cTn id="328" dur="3500" fill="hold"/>
                                        <p:tgtEl>
                                          <p:spTgt spid="48"/>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3500" fill="hold"/>
                                        <p:tgtEl>
                                          <p:spTgt spid="48"/>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3500"/>
                                        <p:tgtEl>
                                          <p:spTgt spid="48"/>
                                        </p:tgtEl>
                                        <p:attrNameLst>
                                          <p:attrName>ppt_x</p:attrName>
                                        </p:attrNameLst>
                                      </p:cBhvr>
                                      <p:tavLst>
                                        <p:tav tm="0">
                                          <p:val>
                                            <p:strVal val="ppt_x"/>
                                          </p:val>
                                        </p:tav>
                                        <p:tav tm="100000">
                                          <p:val>
                                            <p:strVal val="1+ppt_w/2"/>
                                          </p:val>
                                        </p:tav>
                                      </p:tavLst>
                                    </p:anim>
                                    <p:anim calcmode="lin" valueType="num">
                                      <p:cBhvr additive="base">
                                        <p:cTn id="333" dur="3500"/>
                                        <p:tgtEl>
                                          <p:spTgt spid="48"/>
                                        </p:tgtEl>
                                        <p:attrNameLst>
                                          <p:attrName>ppt_y</p:attrName>
                                        </p:attrNameLst>
                                      </p:cBhvr>
                                      <p:tavLst>
                                        <p:tav tm="0">
                                          <p:val>
                                            <p:strVal val="ppt_y"/>
                                          </p:val>
                                        </p:tav>
                                        <p:tav tm="100000">
                                          <p:val>
                                            <p:strVal val="0-ppt_h/2"/>
                                          </p:val>
                                        </p:tav>
                                      </p:tavLst>
                                    </p:anim>
                                    <p:set>
                                      <p:cBhvr>
                                        <p:cTn id="334" dur="1" fill="hold">
                                          <p:stCondLst>
                                            <p:cond delay="3499"/>
                                          </p:stCondLst>
                                        </p:cTn>
                                        <p:tgtEl>
                                          <p:spTgt spid="48"/>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p:cTn id="337" dur="3500" fill="hold"/>
                                        <p:tgtEl>
                                          <p:spTgt spid="49"/>
                                        </p:tgtEl>
                                        <p:attrNameLst>
                                          <p:attrName>ppt_w</p:attrName>
                                        </p:attrNameLst>
                                      </p:cBhvr>
                                      <p:tavLst>
                                        <p:tav tm="0">
                                          <p:val>
                                            <p:strVal val="#ppt_w"/>
                                          </p:val>
                                        </p:tav>
                                        <p:tav tm="100000">
                                          <p:val>
                                            <p:strVal val="#ppt_w"/>
                                          </p:val>
                                        </p:tav>
                                      </p:tavLst>
                                    </p:anim>
                                    <p:anim calcmode="lin" valueType="num">
                                      <p:cBhvr>
                                        <p:cTn id="338" dur="3500" fill="hold"/>
                                        <p:tgtEl>
                                          <p:spTgt spid="4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3500" fill="hold"/>
                                        <p:tgtEl>
                                          <p:spTgt spid="49"/>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3500"/>
                                        <p:tgtEl>
                                          <p:spTgt spid="49"/>
                                        </p:tgtEl>
                                        <p:attrNameLst>
                                          <p:attrName>ppt_x</p:attrName>
                                        </p:attrNameLst>
                                      </p:cBhvr>
                                      <p:tavLst>
                                        <p:tav tm="0">
                                          <p:val>
                                            <p:strVal val="ppt_x"/>
                                          </p:val>
                                        </p:tav>
                                        <p:tav tm="100000">
                                          <p:val>
                                            <p:strVal val="1+ppt_w/2"/>
                                          </p:val>
                                        </p:tav>
                                      </p:tavLst>
                                    </p:anim>
                                    <p:anim calcmode="lin" valueType="num">
                                      <p:cBhvr additive="base">
                                        <p:cTn id="343" dur="3500"/>
                                        <p:tgtEl>
                                          <p:spTgt spid="49"/>
                                        </p:tgtEl>
                                        <p:attrNameLst>
                                          <p:attrName>ppt_y</p:attrName>
                                        </p:attrNameLst>
                                      </p:cBhvr>
                                      <p:tavLst>
                                        <p:tav tm="0">
                                          <p:val>
                                            <p:strVal val="ppt_y"/>
                                          </p:val>
                                        </p:tav>
                                        <p:tav tm="100000">
                                          <p:val>
                                            <p:strVal val="0-ppt_h/2"/>
                                          </p:val>
                                        </p:tav>
                                      </p:tavLst>
                                    </p:anim>
                                    <p:set>
                                      <p:cBhvr>
                                        <p:cTn id="344" dur="1" fill="hold">
                                          <p:stCondLst>
                                            <p:cond delay="3499"/>
                                          </p:stCondLst>
                                        </p:cTn>
                                        <p:tgtEl>
                                          <p:spTgt spid="4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50"/>
                                        </p:tgtEl>
                                        <p:attrNameLst>
                                          <p:attrName>style.visibility</p:attrName>
                                        </p:attrNameLst>
                                      </p:cBhvr>
                                      <p:to>
                                        <p:strVal val="visible"/>
                                      </p:to>
                                    </p:set>
                                    <p:anim calcmode="lin" valueType="num">
                                      <p:cBhvr>
                                        <p:cTn id="347" dur="3500" fill="hold"/>
                                        <p:tgtEl>
                                          <p:spTgt spid="50"/>
                                        </p:tgtEl>
                                        <p:attrNameLst>
                                          <p:attrName>ppt_w</p:attrName>
                                        </p:attrNameLst>
                                      </p:cBhvr>
                                      <p:tavLst>
                                        <p:tav tm="0">
                                          <p:val>
                                            <p:strVal val="#ppt_w"/>
                                          </p:val>
                                        </p:tav>
                                        <p:tav tm="100000">
                                          <p:val>
                                            <p:strVal val="#ppt_w"/>
                                          </p:val>
                                        </p:tav>
                                      </p:tavLst>
                                    </p:anim>
                                    <p:anim calcmode="lin" valueType="num">
                                      <p:cBhvr>
                                        <p:cTn id="348" dur="3500" fill="hold"/>
                                        <p:tgtEl>
                                          <p:spTgt spid="50"/>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3500" fill="hold"/>
                                        <p:tgtEl>
                                          <p:spTgt spid="50"/>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3500"/>
                                        <p:tgtEl>
                                          <p:spTgt spid="50"/>
                                        </p:tgtEl>
                                        <p:attrNameLst>
                                          <p:attrName>ppt_x</p:attrName>
                                        </p:attrNameLst>
                                      </p:cBhvr>
                                      <p:tavLst>
                                        <p:tav tm="0">
                                          <p:val>
                                            <p:strVal val="ppt_x"/>
                                          </p:val>
                                        </p:tav>
                                        <p:tav tm="100000">
                                          <p:val>
                                            <p:strVal val="1+ppt_w/2"/>
                                          </p:val>
                                        </p:tav>
                                      </p:tavLst>
                                    </p:anim>
                                    <p:anim calcmode="lin" valueType="num">
                                      <p:cBhvr additive="base">
                                        <p:cTn id="353" dur="3500"/>
                                        <p:tgtEl>
                                          <p:spTgt spid="50"/>
                                        </p:tgtEl>
                                        <p:attrNameLst>
                                          <p:attrName>ppt_y</p:attrName>
                                        </p:attrNameLst>
                                      </p:cBhvr>
                                      <p:tavLst>
                                        <p:tav tm="0">
                                          <p:val>
                                            <p:strVal val="ppt_y"/>
                                          </p:val>
                                        </p:tav>
                                        <p:tav tm="100000">
                                          <p:val>
                                            <p:strVal val="0-ppt_h/2"/>
                                          </p:val>
                                        </p:tav>
                                      </p:tavLst>
                                    </p:anim>
                                    <p:set>
                                      <p:cBhvr>
                                        <p:cTn id="354" dur="1" fill="hold">
                                          <p:stCondLst>
                                            <p:cond delay="3499"/>
                                          </p:stCondLst>
                                        </p:cTn>
                                        <p:tgtEl>
                                          <p:spTgt spid="50"/>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1"/>
                                        </p:tgtEl>
                                        <p:attrNameLst>
                                          <p:attrName>style.visibility</p:attrName>
                                        </p:attrNameLst>
                                      </p:cBhvr>
                                      <p:to>
                                        <p:strVal val="visible"/>
                                      </p:to>
                                    </p:set>
                                    <p:anim calcmode="lin" valueType="num">
                                      <p:cBhvr>
                                        <p:cTn id="357" dur="3500" fill="hold"/>
                                        <p:tgtEl>
                                          <p:spTgt spid="51"/>
                                        </p:tgtEl>
                                        <p:attrNameLst>
                                          <p:attrName>ppt_w</p:attrName>
                                        </p:attrNameLst>
                                      </p:cBhvr>
                                      <p:tavLst>
                                        <p:tav tm="0">
                                          <p:val>
                                            <p:strVal val="#ppt_w"/>
                                          </p:val>
                                        </p:tav>
                                        <p:tav tm="100000">
                                          <p:val>
                                            <p:strVal val="#ppt_w"/>
                                          </p:val>
                                        </p:tav>
                                      </p:tavLst>
                                    </p:anim>
                                    <p:anim calcmode="lin" valueType="num">
                                      <p:cBhvr>
                                        <p:cTn id="358" dur="3500" fill="hold"/>
                                        <p:tgtEl>
                                          <p:spTgt spid="51"/>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3500" fill="hold"/>
                                        <p:tgtEl>
                                          <p:spTgt spid="51"/>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3500"/>
                                        <p:tgtEl>
                                          <p:spTgt spid="51"/>
                                        </p:tgtEl>
                                        <p:attrNameLst>
                                          <p:attrName>ppt_x</p:attrName>
                                        </p:attrNameLst>
                                      </p:cBhvr>
                                      <p:tavLst>
                                        <p:tav tm="0">
                                          <p:val>
                                            <p:strVal val="ppt_x"/>
                                          </p:val>
                                        </p:tav>
                                        <p:tav tm="100000">
                                          <p:val>
                                            <p:strVal val="1+ppt_w/2"/>
                                          </p:val>
                                        </p:tav>
                                      </p:tavLst>
                                    </p:anim>
                                    <p:anim calcmode="lin" valueType="num">
                                      <p:cBhvr additive="base">
                                        <p:cTn id="363" dur="3500"/>
                                        <p:tgtEl>
                                          <p:spTgt spid="51"/>
                                        </p:tgtEl>
                                        <p:attrNameLst>
                                          <p:attrName>ppt_y</p:attrName>
                                        </p:attrNameLst>
                                      </p:cBhvr>
                                      <p:tavLst>
                                        <p:tav tm="0">
                                          <p:val>
                                            <p:strVal val="ppt_y"/>
                                          </p:val>
                                        </p:tav>
                                        <p:tav tm="100000">
                                          <p:val>
                                            <p:strVal val="0-ppt_h/2"/>
                                          </p:val>
                                        </p:tav>
                                      </p:tavLst>
                                    </p:anim>
                                    <p:set>
                                      <p:cBhvr>
                                        <p:cTn id="364" dur="1" fill="hold">
                                          <p:stCondLst>
                                            <p:cond delay="3499"/>
                                          </p:stCondLst>
                                        </p:cTn>
                                        <p:tgtEl>
                                          <p:spTgt spid="51"/>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p:cTn id="367" dur="3500" fill="hold"/>
                                        <p:tgtEl>
                                          <p:spTgt spid="52"/>
                                        </p:tgtEl>
                                        <p:attrNameLst>
                                          <p:attrName>ppt_w</p:attrName>
                                        </p:attrNameLst>
                                      </p:cBhvr>
                                      <p:tavLst>
                                        <p:tav tm="0">
                                          <p:val>
                                            <p:strVal val="#ppt_w"/>
                                          </p:val>
                                        </p:tav>
                                        <p:tav tm="100000">
                                          <p:val>
                                            <p:strVal val="#ppt_w"/>
                                          </p:val>
                                        </p:tav>
                                      </p:tavLst>
                                    </p:anim>
                                    <p:anim calcmode="lin" valueType="num">
                                      <p:cBhvr>
                                        <p:cTn id="368" dur="3500" fill="hold"/>
                                        <p:tgtEl>
                                          <p:spTgt spid="5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52"/>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3500"/>
                                        <p:tgtEl>
                                          <p:spTgt spid="52"/>
                                        </p:tgtEl>
                                        <p:attrNameLst>
                                          <p:attrName>ppt_x</p:attrName>
                                        </p:attrNameLst>
                                      </p:cBhvr>
                                      <p:tavLst>
                                        <p:tav tm="0">
                                          <p:val>
                                            <p:strVal val="ppt_x"/>
                                          </p:val>
                                        </p:tav>
                                        <p:tav tm="100000">
                                          <p:val>
                                            <p:strVal val="1+ppt_w/2"/>
                                          </p:val>
                                        </p:tav>
                                      </p:tavLst>
                                    </p:anim>
                                    <p:anim calcmode="lin" valueType="num">
                                      <p:cBhvr additive="base">
                                        <p:cTn id="373" dur="3500"/>
                                        <p:tgtEl>
                                          <p:spTgt spid="52"/>
                                        </p:tgtEl>
                                        <p:attrNameLst>
                                          <p:attrName>ppt_y</p:attrName>
                                        </p:attrNameLst>
                                      </p:cBhvr>
                                      <p:tavLst>
                                        <p:tav tm="0">
                                          <p:val>
                                            <p:strVal val="ppt_y"/>
                                          </p:val>
                                        </p:tav>
                                        <p:tav tm="100000">
                                          <p:val>
                                            <p:strVal val="0-ppt_h/2"/>
                                          </p:val>
                                        </p:tav>
                                      </p:tavLst>
                                    </p:anim>
                                    <p:set>
                                      <p:cBhvr>
                                        <p:cTn id="374" dur="1" fill="hold">
                                          <p:stCondLst>
                                            <p:cond delay="3499"/>
                                          </p:stCondLst>
                                        </p:cTn>
                                        <p:tgtEl>
                                          <p:spTgt spid="5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3"/>
                                        </p:tgtEl>
                                        <p:attrNameLst>
                                          <p:attrName>style.visibility</p:attrName>
                                        </p:attrNameLst>
                                      </p:cBhvr>
                                      <p:to>
                                        <p:strVal val="visible"/>
                                      </p:to>
                                    </p:set>
                                    <p:anim calcmode="lin" valueType="num">
                                      <p:cBhvr>
                                        <p:cTn id="377" dur="3500" fill="hold"/>
                                        <p:tgtEl>
                                          <p:spTgt spid="53"/>
                                        </p:tgtEl>
                                        <p:attrNameLst>
                                          <p:attrName>ppt_w</p:attrName>
                                        </p:attrNameLst>
                                      </p:cBhvr>
                                      <p:tavLst>
                                        <p:tav tm="0">
                                          <p:val>
                                            <p:strVal val="#ppt_w"/>
                                          </p:val>
                                        </p:tav>
                                        <p:tav tm="100000">
                                          <p:val>
                                            <p:strVal val="#ppt_w"/>
                                          </p:val>
                                        </p:tav>
                                      </p:tavLst>
                                    </p:anim>
                                    <p:anim calcmode="lin" valueType="num">
                                      <p:cBhvr>
                                        <p:cTn id="378" dur="3500" fill="hold"/>
                                        <p:tgtEl>
                                          <p:spTgt spid="5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53"/>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3500"/>
                                        <p:tgtEl>
                                          <p:spTgt spid="53"/>
                                        </p:tgtEl>
                                        <p:attrNameLst>
                                          <p:attrName>ppt_x</p:attrName>
                                        </p:attrNameLst>
                                      </p:cBhvr>
                                      <p:tavLst>
                                        <p:tav tm="0">
                                          <p:val>
                                            <p:strVal val="ppt_x"/>
                                          </p:val>
                                        </p:tav>
                                        <p:tav tm="100000">
                                          <p:val>
                                            <p:strVal val="1+ppt_w/2"/>
                                          </p:val>
                                        </p:tav>
                                      </p:tavLst>
                                    </p:anim>
                                    <p:anim calcmode="lin" valueType="num">
                                      <p:cBhvr additive="base">
                                        <p:cTn id="383" dur="3500"/>
                                        <p:tgtEl>
                                          <p:spTgt spid="53"/>
                                        </p:tgtEl>
                                        <p:attrNameLst>
                                          <p:attrName>ppt_y</p:attrName>
                                        </p:attrNameLst>
                                      </p:cBhvr>
                                      <p:tavLst>
                                        <p:tav tm="0">
                                          <p:val>
                                            <p:strVal val="ppt_y"/>
                                          </p:val>
                                        </p:tav>
                                        <p:tav tm="100000">
                                          <p:val>
                                            <p:strVal val="0-ppt_h/2"/>
                                          </p:val>
                                        </p:tav>
                                      </p:tavLst>
                                    </p:anim>
                                    <p:set>
                                      <p:cBhvr>
                                        <p:cTn id="384" dur="1" fill="hold">
                                          <p:stCondLst>
                                            <p:cond delay="3499"/>
                                          </p:stCondLst>
                                        </p:cTn>
                                        <p:tgtEl>
                                          <p:spTgt spid="5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p:cTn id="387" dur="3500" fill="hold"/>
                                        <p:tgtEl>
                                          <p:spTgt spid="54"/>
                                        </p:tgtEl>
                                        <p:attrNameLst>
                                          <p:attrName>ppt_w</p:attrName>
                                        </p:attrNameLst>
                                      </p:cBhvr>
                                      <p:tavLst>
                                        <p:tav tm="0">
                                          <p:val>
                                            <p:strVal val="#ppt_w"/>
                                          </p:val>
                                        </p:tav>
                                        <p:tav tm="100000">
                                          <p:val>
                                            <p:strVal val="#ppt_w"/>
                                          </p:val>
                                        </p:tav>
                                      </p:tavLst>
                                    </p:anim>
                                    <p:anim calcmode="lin" valueType="num">
                                      <p:cBhvr>
                                        <p:cTn id="388" dur="3500" fill="hold"/>
                                        <p:tgtEl>
                                          <p:spTgt spid="5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54"/>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3500"/>
                                        <p:tgtEl>
                                          <p:spTgt spid="54"/>
                                        </p:tgtEl>
                                        <p:attrNameLst>
                                          <p:attrName>ppt_x</p:attrName>
                                        </p:attrNameLst>
                                      </p:cBhvr>
                                      <p:tavLst>
                                        <p:tav tm="0">
                                          <p:val>
                                            <p:strVal val="ppt_x"/>
                                          </p:val>
                                        </p:tav>
                                        <p:tav tm="100000">
                                          <p:val>
                                            <p:strVal val="1+ppt_w/2"/>
                                          </p:val>
                                        </p:tav>
                                      </p:tavLst>
                                    </p:anim>
                                    <p:anim calcmode="lin" valueType="num">
                                      <p:cBhvr additive="base">
                                        <p:cTn id="393" dur="3500"/>
                                        <p:tgtEl>
                                          <p:spTgt spid="54"/>
                                        </p:tgtEl>
                                        <p:attrNameLst>
                                          <p:attrName>ppt_y</p:attrName>
                                        </p:attrNameLst>
                                      </p:cBhvr>
                                      <p:tavLst>
                                        <p:tav tm="0">
                                          <p:val>
                                            <p:strVal val="ppt_y"/>
                                          </p:val>
                                        </p:tav>
                                        <p:tav tm="100000">
                                          <p:val>
                                            <p:strVal val="0-ppt_h/2"/>
                                          </p:val>
                                        </p:tav>
                                      </p:tavLst>
                                    </p:anim>
                                    <p:set>
                                      <p:cBhvr>
                                        <p:cTn id="394" dur="1" fill="hold">
                                          <p:stCondLst>
                                            <p:cond delay="3499"/>
                                          </p:stCondLst>
                                        </p:cTn>
                                        <p:tgtEl>
                                          <p:spTgt spid="5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29"/>
                                        </p:tgtEl>
                                        <p:attrNameLst>
                                          <p:attrName>style.visibility</p:attrName>
                                        </p:attrNameLst>
                                      </p:cBhvr>
                                      <p:to>
                                        <p:strVal val="visible"/>
                                      </p:to>
                                    </p:set>
                                    <p:anim calcmode="lin" valueType="num">
                                      <p:cBhvr>
                                        <p:cTn id="397" dur="3500" fill="hold"/>
                                        <p:tgtEl>
                                          <p:spTgt spid="29"/>
                                        </p:tgtEl>
                                        <p:attrNameLst>
                                          <p:attrName>ppt_w</p:attrName>
                                        </p:attrNameLst>
                                      </p:cBhvr>
                                      <p:tavLst>
                                        <p:tav tm="0">
                                          <p:val>
                                            <p:strVal val="#ppt_w"/>
                                          </p:val>
                                        </p:tav>
                                        <p:tav tm="100000">
                                          <p:val>
                                            <p:strVal val="#ppt_w"/>
                                          </p:val>
                                        </p:tav>
                                      </p:tavLst>
                                    </p:anim>
                                    <p:anim calcmode="lin" valueType="num">
                                      <p:cBhvr>
                                        <p:cTn id="398" dur="3500" fill="hold"/>
                                        <p:tgtEl>
                                          <p:spTgt spid="29"/>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29"/>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3500"/>
                                        <p:tgtEl>
                                          <p:spTgt spid="29"/>
                                        </p:tgtEl>
                                        <p:attrNameLst>
                                          <p:attrName>ppt_x</p:attrName>
                                        </p:attrNameLst>
                                      </p:cBhvr>
                                      <p:tavLst>
                                        <p:tav tm="0">
                                          <p:val>
                                            <p:strVal val="ppt_x"/>
                                          </p:val>
                                        </p:tav>
                                        <p:tav tm="100000">
                                          <p:val>
                                            <p:strVal val="0-ppt_w/2"/>
                                          </p:val>
                                        </p:tav>
                                      </p:tavLst>
                                    </p:anim>
                                    <p:anim calcmode="lin" valueType="num">
                                      <p:cBhvr additive="base">
                                        <p:cTn id="403" dur="3500"/>
                                        <p:tgtEl>
                                          <p:spTgt spid="29"/>
                                        </p:tgtEl>
                                        <p:attrNameLst>
                                          <p:attrName>ppt_y</p:attrName>
                                        </p:attrNameLst>
                                      </p:cBhvr>
                                      <p:tavLst>
                                        <p:tav tm="0">
                                          <p:val>
                                            <p:strVal val="ppt_y"/>
                                          </p:val>
                                        </p:tav>
                                        <p:tav tm="100000">
                                          <p:val>
                                            <p:strVal val="0-ppt_h/2"/>
                                          </p:val>
                                        </p:tav>
                                      </p:tavLst>
                                    </p:anim>
                                    <p:set>
                                      <p:cBhvr>
                                        <p:cTn id="404" dur="1" fill="hold">
                                          <p:stCondLst>
                                            <p:cond delay="3499"/>
                                          </p:stCondLst>
                                        </p:cTn>
                                        <p:tgtEl>
                                          <p:spTgt spid="29"/>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3500" fill="hold"/>
                                        <p:tgtEl>
                                          <p:spTgt spid="30"/>
                                        </p:tgtEl>
                                        <p:attrNameLst>
                                          <p:attrName>ppt_w</p:attrName>
                                        </p:attrNameLst>
                                      </p:cBhvr>
                                      <p:tavLst>
                                        <p:tav tm="0">
                                          <p:val>
                                            <p:strVal val="#ppt_w"/>
                                          </p:val>
                                        </p:tav>
                                        <p:tav tm="100000">
                                          <p:val>
                                            <p:strVal val="#ppt_w"/>
                                          </p:val>
                                        </p:tav>
                                      </p:tavLst>
                                    </p:anim>
                                    <p:anim calcmode="lin" valueType="num">
                                      <p:cBhvr>
                                        <p:cTn id="408" dur="3500" fill="hold"/>
                                        <p:tgtEl>
                                          <p:spTgt spid="30"/>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30"/>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3500"/>
                                        <p:tgtEl>
                                          <p:spTgt spid="30"/>
                                        </p:tgtEl>
                                        <p:attrNameLst>
                                          <p:attrName>ppt_x</p:attrName>
                                        </p:attrNameLst>
                                      </p:cBhvr>
                                      <p:tavLst>
                                        <p:tav tm="0">
                                          <p:val>
                                            <p:strVal val="ppt_x"/>
                                          </p:val>
                                        </p:tav>
                                        <p:tav tm="100000">
                                          <p:val>
                                            <p:strVal val="0-ppt_w/2"/>
                                          </p:val>
                                        </p:tav>
                                      </p:tavLst>
                                    </p:anim>
                                    <p:anim calcmode="lin" valueType="num">
                                      <p:cBhvr additive="base">
                                        <p:cTn id="413" dur="3500"/>
                                        <p:tgtEl>
                                          <p:spTgt spid="30"/>
                                        </p:tgtEl>
                                        <p:attrNameLst>
                                          <p:attrName>ppt_y</p:attrName>
                                        </p:attrNameLst>
                                      </p:cBhvr>
                                      <p:tavLst>
                                        <p:tav tm="0">
                                          <p:val>
                                            <p:strVal val="ppt_y"/>
                                          </p:val>
                                        </p:tav>
                                        <p:tav tm="100000">
                                          <p:val>
                                            <p:strVal val="0-ppt_h/2"/>
                                          </p:val>
                                        </p:tav>
                                      </p:tavLst>
                                    </p:anim>
                                    <p:set>
                                      <p:cBhvr>
                                        <p:cTn id="414" dur="1" fill="hold">
                                          <p:stCondLst>
                                            <p:cond delay="3499"/>
                                          </p:stCondLst>
                                        </p:cTn>
                                        <p:tgtEl>
                                          <p:spTgt spid="30"/>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31"/>
                                        </p:tgtEl>
                                        <p:attrNameLst>
                                          <p:attrName>style.visibility</p:attrName>
                                        </p:attrNameLst>
                                      </p:cBhvr>
                                      <p:to>
                                        <p:strVal val="visible"/>
                                      </p:to>
                                    </p:set>
                                    <p:anim calcmode="lin" valueType="num">
                                      <p:cBhvr>
                                        <p:cTn id="417" dur="3500" fill="hold"/>
                                        <p:tgtEl>
                                          <p:spTgt spid="31"/>
                                        </p:tgtEl>
                                        <p:attrNameLst>
                                          <p:attrName>ppt_w</p:attrName>
                                        </p:attrNameLst>
                                      </p:cBhvr>
                                      <p:tavLst>
                                        <p:tav tm="0">
                                          <p:val>
                                            <p:strVal val="#ppt_w"/>
                                          </p:val>
                                        </p:tav>
                                        <p:tav tm="100000">
                                          <p:val>
                                            <p:strVal val="#ppt_w"/>
                                          </p:val>
                                        </p:tav>
                                      </p:tavLst>
                                    </p:anim>
                                    <p:anim calcmode="lin" valueType="num">
                                      <p:cBhvr>
                                        <p:cTn id="418" dur="3500" fill="hold"/>
                                        <p:tgtEl>
                                          <p:spTgt spid="31"/>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31"/>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3500"/>
                                        <p:tgtEl>
                                          <p:spTgt spid="31"/>
                                        </p:tgtEl>
                                        <p:attrNameLst>
                                          <p:attrName>ppt_x</p:attrName>
                                        </p:attrNameLst>
                                      </p:cBhvr>
                                      <p:tavLst>
                                        <p:tav tm="0">
                                          <p:val>
                                            <p:strVal val="ppt_x"/>
                                          </p:val>
                                        </p:tav>
                                        <p:tav tm="100000">
                                          <p:val>
                                            <p:strVal val="0-ppt_w/2"/>
                                          </p:val>
                                        </p:tav>
                                      </p:tavLst>
                                    </p:anim>
                                    <p:anim calcmode="lin" valueType="num">
                                      <p:cBhvr additive="base">
                                        <p:cTn id="423" dur="3500"/>
                                        <p:tgtEl>
                                          <p:spTgt spid="31"/>
                                        </p:tgtEl>
                                        <p:attrNameLst>
                                          <p:attrName>ppt_y</p:attrName>
                                        </p:attrNameLst>
                                      </p:cBhvr>
                                      <p:tavLst>
                                        <p:tav tm="0">
                                          <p:val>
                                            <p:strVal val="ppt_y"/>
                                          </p:val>
                                        </p:tav>
                                        <p:tav tm="100000">
                                          <p:val>
                                            <p:strVal val="0-ppt_h/2"/>
                                          </p:val>
                                        </p:tav>
                                      </p:tavLst>
                                    </p:anim>
                                    <p:set>
                                      <p:cBhvr>
                                        <p:cTn id="424" dur="1" fill="hold">
                                          <p:stCondLst>
                                            <p:cond delay="3499"/>
                                          </p:stCondLst>
                                        </p:cTn>
                                        <p:tgtEl>
                                          <p:spTgt spid="31"/>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500" fill="hold"/>
                                        <p:tgtEl>
                                          <p:spTgt spid="32"/>
                                        </p:tgtEl>
                                        <p:attrNameLst>
                                          <p:attrName>ppt_w</p:attrName>
                                        </p:attrNameLst>
                                      </p:cBhvr>
                                      <p:tavLst>
                                        <p:tav tm="0">
                                          <p:val>
                                            <p:strVal val="#ppt_w"/>
                                          </p:val>
                                        </p:tav>
                                        <p:tav tm="100000">
                                          <p:val>
                                            <p:strVal val="#ppt_w"/>
                                          </p:val>
                                        </p:tav>
                                      </p:tavLst>
                                    </p:anim>
                                    <p:anim calcmode="lin" valueType="num">
                                      <p:cBhvr>
                                        <p:cTn id="428" dur="3500" fill="hold"/>
                                        <p:tgtEl>
                                          <p:spTgt spid="32"/>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3500" fill="hold"/>
                                        <p:tgtEl>
                                          <p:spTgt spid="32"/>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3500"/>
                                        <p:tgtEl>
                                          <p:spTgt spid="32"/>
                                        </p:tgtEl>
                                        <p:attrNameLst>
                                          <p:attrName>ppt_x</p:attrName>
                                        </p:attrNameLst>
                                      </p:cBhvr>
                                      <p:tavLst>
                                        <p:tav tm="0">
                                          <p:val>
                                            <p:strVal val="ppt_x"/>
                                          </p:val>
                                        </p:tav>
                                        <p:tav tm="100000">
                                          <p:val>
                                            <p:strVal val="0-ppt_w/2"/>
                                          </p:val>
                                        </p:tav>
                                      </p:tavLst>
                                    </p:anim>
                                    <p:anim calcmode="lin" valueType="num">
                                      <p:cBhvr additive="base">
                                        <p:cTn id="433" dur="3500"/>
                                        <p:tgtEl>
                                          <p:spTgt spid="32"/>
                                        </p:tgtEl>
                                        <p:attrNameLst>
                                          <p:attrName>ppt_y</p:attrName>
                                        </p:attrNameLst>
                                      </p:cBhvr>
                                      <p:tavLst>
                                        <p:tav tm="0">
                                          <p:val>
                                            <p:strVal val="ppt_y"/>
                                          </p:val>
                                        </p:tav>
                                        <p:tav tm="100000">
                                          <p:val>
                                            <p:strVal val="0-ppt_h/2"/>
                                          </p:val>
                                        </p:tav>
                                      </p:tavLst>
                                    </p:anim>
                                    <p:set>
                                      <p:cBhvr>
                                        <p:cTn id="434" dur="1" fill="hold">
                                          <p:stCondLst>
                                            <p:cond delay="3499"/>
                                          </p:stCondLst>
                                        </p:cTn>
                                        <p:tgtEl>
                                          <p:spTgt spid="32"/>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33"/>
                                        </p:tgtEl>
                                        <p:attrNameLst>
                                          <p:attrName>style.visibility</p:attrName>
                                        </p:attrNameLst>
                                      </p:cBhvr>
                                      <p:to>
                                        <p:strVal val="visible"/>
                                      </p:to>
                                    </p:set>
                                    <p:anim calcmode="lin" valueType="num">
                                      <p:cBhvr>
                                        <p:cTn id="437" dur="3500" fill="hold"/>
                                        <p:tgtEl>
                                          <p:spTgt spid="33"/>
                                        </p:tgtEl>
                                        <p:attrNameLst>
                                          <p:attrName>ppt_w</p:attrName>
                                        </p:attrNameLst>
                                      </p:cBhvr>
                                      <p:tavLst>
                                        <p:tav tm="0">
                                          <p:val>
                                            <p:strVal val="#ppt_w"/>
                                          </p:val>
                                        </p:tav>
                                        <p:tav tm="100000">
                                          <p:val>
                                            <p:strVal val="#ppt_w"/>
                                          </p:val>
                                        </p:tav>
                                      </p:tavLst>
                                    </p:anim>
                                    <p:anim calcmode="lin" valueType="num">
                                      <p:cBhvr>
                                        <p:cTn id="438" dur="3500" fill="hold"/>
                                        <p:tgtEl>
                                          <p:spTgt spid="33"/>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3500" fill="hold"/>
                                        <p:tgtEl>
                                          <p:spTgt spid="33"/>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3500"/>
                                        <p:tgtEl>
                                          <p:spTgt spid="33"/>
                                        </p:tgtEl>
                                        <p:attrNameLst>
                                          <p:attrName>ppt_x</p:attrName>
                                        </p:attrNameLst>
                                      </p:cBhvr>
                                      <p:tavLst>
                                        <p:tav tm="0">
                                          <p:val>
                                            <p:strVal val="ppt_x"/>
                                          </p:val>
                                        </p:tav>
                                        <p:tav tm="100000">
                                          <p:val>
                                            <p:strVal val="0-ppt_w/2"/>
                                          </p:val>
                                        </p:tav>
                                      </p:tavLst>
                                    </p:anim>
                                    <p:anim calcmode="lin" valueType="num">
                                      <p:cBhvr additive="base">
                                        <p:cTn id="443" dur="3500"/>
                                        <p:tgtEl>
                                          <p:spTgt spid="33"/>
                                        </p:tgtEl>
                                        <p:attrNameLst>
                                          <p:attrName>ppt_y</p:attrName>
                                        </p:attrNameLst>
                                      </p:cBhvr>
                                      <p:tavLst>
                                        <p:tav tm="0">
                                          <p:val>
                                            <p:strVal val="ppt_y"/>
                                          </p:val>
                                        </p:tav>
                                        <p:tav tm="100000">
                                          <p:val>
                                            <p:strVal val="0-ppt_h/2"/>
                                          </p:val>
                                        </p:tav>
                                      </p:tavLst>
                                    </p:anim>
                                    <p:set>
                                      <p:cBhvr>
                                        <p:cTn id="444" dur="1" fill="hold">
                                          <p:stCondLst>
                                            <p:cond delay="3499"/>
                                          </p:stCondLst>
                                        </p:cTn>
                                        <p:tgtEl>
                                          <p:spTgt spid="33"/>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34"/>
                                        </p:tgtEl>
                                        <p:attrNameLst>
                                          <p:attrName>style.visibility</p:attrName>
                                        </p:attrNameLst>
                                      </p:cBhvr>
                                      <p:to>
                                        <p:strVal val="visible"/>
                                      </p:to>
                                    </p:set>
                                    <p:anim calcmode="lin" valueType="num">
                                      <p:cBhvr>
                                        <p:cTn id="447" dur="3500" fill="hold"/>
                                        <p:tgtEl>
                                          <p:spTgt spid="34"/>
                                        </p:tgtEl>
                                        <p:attrNameLst>
                                          <p:attrName>ppt_w</p:attrName>
                                        </p:attrNameLst>
                                      </p:cBhvr>
                                      <p:tavLst>
                                        <p:tav tm="0">
                                          <p:val>
                                            <p:strVal val="#ppt_w"/>
                                          </p:val>
                                        </p:tav>
                                        <p:tav tm="100000">
                                          <p:val>
                                            <p:strVal val="#ppt_w"/>
                                          </p:val>
                                        </p:tav>
                                      </p:tavLst>
                                    </p:anim>
                                    <p:anim calcmode="lin" valueType="num">
                                      <p:cBhvr>
                                        <p:cTn id="448" dur="3500" fill="hold"/>
                                        <p:tgtEl>
                                          <p:spTgt spid="3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3500" fill="hold"/>
                                        <p:tgtEl>
                                          <p:spTgt spid="3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3500"/>
                                        <p:tgtEl>
                                          <p:spTgt spid="34"/>
                                        </p:tgtEl>
                                        <p:attrNameLst>
                                          <p:attrName>ppt_x</p:attrName>
                                        </p:attrNameLst>
                                      </p:cBhvr>
                                      <p:tavLst>
                                        <p:tav tm="0">
                                          <p:val>
                                            <p:strVal val="ppt_x"/>
                                          </p:val>
                                        </p:tav>
                                        <p:tav tm="100000">
                                          <p:val>
                                            <p:strVal val="0-ppt_w/2"/>
                                          </p:val>
                                        </p:tav>
                                      </p:tavLst>
                                    </p:anim>
                                    <p:anim calcmode="lin" valueType="num">
                                      <p:cBhvr additive="base">
                                        <p:cTn id="453" dur="3500"/>
                                        <p:tgtEl>
                                          <p:spTgt spid="34"/>
                                        </p:tgtEl>
                                        <p:attrNameLst>
                                          <p:attrName>ppt_y</p:attrName>
                                        </p:attrNameLst>
                                      </p:cBhvr>
                                      <p:tavLst>
                                        <p:tav tm="0">
                                          <p:val>
                                            <p:strVal val="ppt_y"/>
                                          </p:val>
                                        </p:tav>
                                        <p:tav tm="100000">
                                          <p:val>
                                            <p:strVal val="0-ppt_h/2"/>
                                          </p:val>
                                        </p:tav>
                                      </p:tavLst>
                                    </p:anim>
                                    <p:set>
                                      <p:cBhvr>
                                        <p:cTn id="454" dur="1" fill="hold">
                                          <p:stCondLst>
                                            <p:cond delay="3499"/>
                                          </p:stCondLst>
                                        </p:cTn>
                                        <p:tgtEl>
                                          <p:spTgt spid="3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p:cTn id="457" dur="3500" fill="hold"/>
                                        <p:tgtEl>
                                          <p:spTgt spid="35"/>
                                        </p:tgtEl>
                                        <p:attrNameLst>
                                          <p:attrName>ppt_w</p:attrName>
                                        </p:attrNameLst>
                                      </p:cBhvr>
                                      <p:tavLst>
                                        <p:tav tm="0">
                                          <p:val>
                                            <p:strVal val="#ppt_w"/>
                                          </p:val>
                                        </p:tav>
                                        <p:tav tm="100000">
                                          <p:val>
                                            <p:strVal val="#ppt_w"/>
                                          </p:val>
                                        </p:tav>
                                      </p:tavLst>
                                    </p:anim>
                                    <p:anim calcmode="lin" valueType="num">
                                      <p:cBhvr>
                                        <p:cTn id="458" dur="3500" fill="hold"/>
                                        <p:tgtEl>
                                          <p:spTgt spid="35"/>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3500" fill="hold"/>
                                        <p:tgtEl>
                                          <p:spTgt spid="35"/>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3500"/>
                                        <p:tgtEl>
                                          <p:spTgt spid="35"/>
                                        </p:tgtEl>
                                        <p:attrNameLst>
                                          <p:attrName>ppt_x</p:attrName>
                                        </p:attrNameLst>
                                      </p:cBhvr>
                                      <p:tavLst>
                                        <p:tav tm="0">
                                          <p:val>
                                            <p:strVal val="ppt_x"/>
                                          </p:val>
                                        </p:tav>
                                        <p:tav tm="100000">
                                          <p:val>
                                            <p:strVal val="0-ppt_w/2"/>
                                          </p:val>
                                        </p:tav>
                                      </p:tavLst>
                                    </p:anim>
                                    <p:anim calcmode="lin" valueType="num">
                                      <p:cBhvr additive="base">
                                        <p:cTn id="463" dur="3500"/>
                                        <p:tgtEl>
                                          <p:spTgt spid="35"/>
                                        </p:tgtEl>
                                        <p:attrNameLst>
                                          <p:attrName>ppt_y</p:attrName>
                                        </p:attrNameLst>
                                      </p:cBhvr>
                                      <p:tavLst>
                                        <p:tav tm="0">
                                          <p:val>
                                            <p:strVal val="ppt_y"/>
                                          </p:val>
                                        </p:tav>
                                        <p:tav tm="100000">
                                          <p:val>
                                            <p:strVal val="0-ppt_h/2"/>
                                          </p:val>
                                        </p:tav>
                                      </p:tavLst>
                                    </p:anim>
                                    <p:set>
                                      <p:cBhvr>
                                        <p:cTn id="464" dur="1" fill="hold">
                                          <p:stCondLst>
                                            <p:cond delay="3499"/>
                                          </p:stCondLst>
                                        </p:cTn>
                                        <p:tgtEl>
                                          <p:spTgt spid="35"/>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6"/>
                                        </p:tgtEl>
                                        <p:attrNameLst>
                                          <p:attrName>style.visibility</p:attrName>
                                        </p:attrNameLst>
                                      </p:cBhvr>
                                      <p:to>
                                        <p:strVal val="visible"/>
                                      </p:to>
                                    </p:set>
                                    <p:anim calcmode="lin" valueType="num">
                                      <p:cBhvr>
                                        <p:cTn id="467" dur="3500" fill="hold"/>
                                        <p:tgtEl>
                                          <p:spTgt spid="36"/>
                                        </p:tgtEl>
                                        <p:attrNameLst>
                                          <p:attrName>ppt_w</p:attrName>
                                        </p:attrNameLst>
                                      </p:cBhvr>
                                      <p:tavLst>
                                        <p:tav tm="0">
                                          <p:val>
                                            <p:strVal val="#ppt_w"/>
                                          </p:val>
                                        </p:tav>
                                        <p:tav tm="100000">
                                          <p:val>
                                            <p:strVal val="#ppt_w"/>
                                          </p:val>
                                        </p:tav>
                                      </p:tavLst>
                                    </p:anim>
                                    <p:anim calcmode="lin" valueType="num">
                                      <p:cBhvr>
                                        <p:cTn id="468" dur="3500" fill="hold"/>
                                        <p:tgtEl>
                                          <p:spTgt spid="36"/>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3500" fill="hold"/>
                                        <p:tgtEl>
                                          <p:spTgt spid="36"/>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3500"/>
                                        <p:tgtEl>
                                          <p:spTgt spid="36"/>
                                        </p:tgtEl>
                                        <p:attrNameLst>
                                          <p:attrName>ppt_x</p:attrName>
                                        </p:attrNameLst>
                                      </p:cBhvr>
                                      <p:tavLst>
                                        <p:tav tm="0">
                                          <p:val>
                                            <p:strVal val="ppt_x"/>
                                          </p:val>
                                        </p:tav>
                                        <p:tav tm="100000">
                                          <p:val>
                                            <p:strVal val="0-ppt_w/2"/>
                                          </p:val>
                                        </p:tav>
                                      </p:tavLst>
                                    </p:anim>
                                    <p:anim calcmode="lin" valueType="num">
                                      <p:cBhvr additive="base">
                                        <p:cTn id="473" dur="3500"/>
                                        <p:tgtEl>
                                          <p:spTgt spid="36"/>
                                        </p:tgtEl>
                                        <p:attrNameLst>
                                          <p:attrName>ppt_y</p:attrName>
                                        </p:attrNameLst>
                                      </p:cBhvr>
                                      <p:tavLst>
                                        <p:tav tm="0">
                                          <p:val>
                                            <p:strVal val="ppt_y"/>
                                          </p:val>
                                        </p:tav>
                                        <p:tav tm="100000">
                                          <p:val>
                                            <p:strVal val="0-ppt_h/2"/>
                                          </p:val>
                                        </p:tav>
                                      </p:tavLst>
                                    </p:anim>
                                    <p:set>
                                      <p:cBhvr>
                                        <p:cTn id="474" dur="1" fill="hold">
                                          <p:stCondLst>
                                            <p:cond delay="3499"/>
                                          </p:stCondLst>
                                        </p:cTn>
                                        <p:tgtEl>
                                          <p:spTgt spid="36"/>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7"/>
                                        </p:tgtEl>
                                        <p:attrNameLst>
                                          <p:attrName>style.visibility</p:attrName>
                                        </p:attrNameLst>
                                      </p:cBhvr>
                                      <p:to>
                                        <p:strVal val="visible"/>
                                      </p:to>
                                    </p:set>
                                    <p:anim calcmode="lin" valueType="num">
                                      <p:cBhvr>
                                        <p:cTn id="477" dur="3500" fill="hold"/>
                                        <p:tgtEl>
                                          <p:spTgt spid="37"/>
                                        </p:tgtEl>
                                        <p:attrNameLst>
                                          <p:attrName>ppt_w</p:attrName>
                                        </p:attrNameLst>
                                      </p:cBhvr>
                                      <p:tavLst>
                                        <p:tav tm="0">
                                          <p:val>
                                            <p:strVal val="#ppt_w"/>
                                          </p:val>
                                        </p:tav>
                                        <p:tav tm="100000">
                                          <p:val>
                                            <p:strVal val="#ppt_w"/>
                                          </p:val>
                                        </p:tav>
                                      </p:tavLst>
                                    </p:anim>
                                    <p:anim calcmode="lin" valueType="num">
                                      <p:cBhvr>
                                        <p:cTn id="478" dur="3500" fill="hold"/>
                                        <p:tgtEl>
                                          <p:spTgt spid="37"/>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3500" fill="hold"/>
                                        <p:tgtEl>
                                          <p:spTgt spid="37"/>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3500"/>
                                        <p:tgtEl>
                                          <p:spTgt spid="37"/>
                                        </p:tgtEl>
                                        <p:attrNameLst>
                                          <p:attrName>ppt_x</p:attrName>
                                        </p:attrNameLst>
                                      </p:cBhvr>
                                      <p:tavLst>
                                        <p:tav tm="0">
                                          <p:val>
                                            <p:strVal val="ppt_x"/>
                                          </p:val>
                                        </p:tav>
                                        <p:tav tm="100000">
                                          <p:val>
                                            <p:strVal val="0-ppt_w/2"/>
                                          </p:val>
                                        </p:tav>
                                      </p:tavLst>
                                    </p:anim>
                                    <p:anim calcmode="lin" valueType="num">
                                      <p:cBhvr additive="base">
                                        <p:cTn id="483" dur="3500"/>
                                        <p:tgtEl>
                                          <p:spTgt spid="37"/>
                                        </p:tgtEl>
                                        <p:attrNameLst>
                                          <p:attrName>ppt_y</p:attrName>
                                        </p:attrNameLst>
                                      </p:cBhvr>
                                      <p:tavLst>
                                        <p:tav tm="0">
                                          <p:val>
                                            <p:strVal val="ppt_y"/>
                                          </p:val>
                                        </p:tav>
                                        <p:tav tm="100000">
                                          <p:val>
                                            <p:strVal val="0-ppt_h/2"/>
                                          </p:val>
                                        </p:tav>
                                      </p:tavLst>
                                    </p:anim>
                                    <p:set>
                                      <p:cBhvr>
                                        <p:cTn id="484" dur="1" fill="hold">
                                          <p:stCondLst>
                                            <p:cond delay="3499"/>
                                          </p:stCondLst>
                                        </p:cTn>
                                        <p:tgtEl>
                                          <p:spTgt spid="37"/>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3500" fill="hold"/>
                                        <p:tgtEl>
                                          <p:spTgt spid="38"/>
                                        </p:tgtEl>
                                        <p:attrNameLst>
                                          <p:attrName>ppt_w</p:attrName>
                                        </p:attrNameLst>
                                      </p:cBhvr>
                                      <p:tavLst>
                                        <p:tav tm="0">
                                          <p:val>
                                            <p:strVal val="#ppt_w"/>
                                          </p:val>
                                        </p:tav>
                                        <p:tav tm="100000">
                                          <p:val>
                                            <p:strVal val="#ppt_w"/>
                                          </p:val>
                                        </p:tav>
                                      </p:tavLst>
                                    </p:anim>
                                    <p:anim calcmode="lin" valueType="num">
                                      <p:cBhvr>
                                        <p:cTn id="488" dur="35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3500" fill="hold"/>
                                        <p:tgtEl>
                                          <p:spTgt spid="38"/>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3500"/>
                                        <p:tgtEl>
                                          <p:spTgt spid="38"/>
                                        </p:tgtEl>
                                        <p:attrNameLst>
                                          <p:attrName>ppt_x</p:attrName>
                                        </p:attrNameLst>
                                      </p:cBhvr>
                                      <p:tavLst>
                                        <p:tav tm="0">
                                          <p:val>
                                            <p:strVal val="ppt_x"/>
                                          </p:val>
                                        </p:tav>
                                        <p:tav tm="100000">
                                          <p:val>
                                            <p:strVal val="0-ppt_w/2"/>
                                          </p:val>
                                        </p:tav>
                                      </p:tavLst>
                                    </p:anim>
                                    <p:anim calcmode="lin" valueType="num">
                                      <p:cBhvr additive="base">
                                        <p:cTn id="493" dur="3500"/>
                                        <p:tgtEl>
                                          <p:spTgt spid="38"/>
                                        </p:tgtEl>
                                        <p:attrNameLst>
                                          <p:attrName>ppt_y</p:attrName>
                                        </p:attrNameLst>
                                      </p:cBhvr>
                                      <p:tavLst>
                                        <p:tav tm="0">
                                          <p:val>
                                            <p:strVal val="ppt_y"/>
                                          </p:val>
                                        </p:tav>
                                        <p:tav tm="100000">
                                          <p:val>
                                            <p:strVal val="0-ppt_h/2"/>
                                          </p:val>
                                        </p:tav>
                                      </p:tavLst>
                                    </p:anim>
                                    <p:set>
                                      <p:cBhvr>
                                        <p:cTn id="494" dur="1" fill="hold">
                                          <p:stCondLst>
                                            <p:cond delay="3499"/>
                                          </p:stCondLst>
                                        </p:cTn>
                                        <p:tgtEl>
                                          <p:spTgt spid="38"/>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9"/>
                                        </p:tgtEl>
                                        <p:attrNameLst>
                                          <p:attrName>style.visibility</p:attrName>
                                        </p:attrNameLst>
                                      </p:cBhvr>
                                      <p:to>
                                        <p:strVal val="visible"/>
                                      </p:to>
                                    </p:set>
                                    <p:anim calcmode="lin" valueType="num">
                                      <p:cBhvr>
                                        <p:cTn id="497" dur="3500" fill="hold"/>
                                        <p:tgtEl>
                                          <p:spTgt spid="39"/>
                                        </p:tgtEl>
                                        <p:attrNameLst>
                                          <p:attrName>ppt_w</p:attrName>
                                        </p:attrNameLst>
                                      </p:cBhvr>
                                      <p:tavLst>
                                        <p:tav tm="0">
                                          <p:val>
                                            <p:strVal val="#ppt_w"/>
                                          </p:val>
                                        </p:tav>
                                        <p:tav tm="100000">
                                          <p:val>
                                            <p:strVal val="#ppt_w"/>
                                          </p:val>
                                        </p:tav>
                                      </p:tavLst>
                                    </p:anim>
                                    <p:anim calcmode="lin" valueType="num">
                                      <p:cBhvr>
                                        <p:cTn id="498" dur="3500" fill="hold"/>
                                        <p:tgtEl>
                                          <p:spTgt spid="39"/>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3500" fill="hold"/>
                                        <p:tgtEl>
                                          <p:spTgt spid="39"/>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3500"/>
                                        <p:tgtEl>
                                          <p:spTgt spid="39"/>
                                        </p:tgtEl>
                                        <p:attrNameLst>
                                          <p:attrName>ppt_x</p:attrName>
                                        </p:attrNameLst>
                                      </p:cBhvr>
                                      <p:tavLst>
                                        <p:tav tm="0">
                                          <p:val>
                                            <p:strVal val="ppt_x"/>
                                          </p:val>
                                        </p:tav>
                                        <p:tav tm="100000">
                                          <p:val>
                                            <p:strVal val="0-ppt_w/2"/>
                                          </p:val>
                                        </p:tav>
                                      </p:tavLst>
                                    </p:anim>
                                    <p:anim calcmode="lin" valueType="num">
                                      <p:cBhvr additive="base">
                                        <p:cTn id="503" dur="3500"/>
                                        <p:tgtEl>
                                          <p:spTgt spid="39"/>
                                        </p:tgtEl>
                                        <p:attrNameLst>
                                          <p:attrName>ppt_y</p:attrName>
                                        </p:attrNameLst>
                                      </p:cBhvr>
                                      <p:tavLst>
                                        <p:tav tm="0">
                                          <p:val>
                                            <p:strVal val="ppt_y"/>
                                          </p:val>
                                        </p:tav>
                                        <p:tav tm="100000">
                                          <p:val>
                                            <p:strVal val="0-ppt_h/2"/>
                                          </p:val>
                                        </p:tav>
                                      </p:tavLst>
                                    </p:anim>
                                    <p:set>
                                      <p:cBhvr>
                                        <p:cTn id="504" dur="1" fill="hold">
                                          <p:stCondLst>
                                            <p:cond delay="3499"/>
                                          </p:stCondLst>
                                        </p:cTn>
                                        <p:tgtEl>
                                          <p:spTgt spid="39"/>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0"/>
                                        </p:tgtEl>
                                        <p:attrNameLst>
                                          <p:attrName>style.visibility</p:attrName>
                                        </p:attrNameLst>
                                      </p:cBhvr>
                                      <p:to>
                                        <p:strVal val="visible"/>
                                      </p:to>
                                    </p:set>
                                    <p:anim calcmode="lin" valueType="num">
                                      <p:cBhvr>
                                        <p:cTn id="507" dur="3500" fill="hold"/>
                                        <p:tgtEl>
                                          <p:spTgt spid="40"/>
                                        </p:tgtEl>
                                        <p:attrNameLst>
                                          <p:attrName>ppt_w</p:attrName>
                                        </p:attrNameLst>
                                      </p:cBhvr>
                                      <p:tavLst>
                                        <p:tav tm="0">
                                          <p:val>
                                            <p:strVal val="#ppt_w"/>
                                          </p:val>
                                        </p:tav>
                                        <p:tav tm="100000">
                                          <p:val>
                                            <p:strVal val="#ppt_w"/>
                                          </p:val>
                                        </p:tav>
                                      </p:tavLst>
                                    </p:anim>
                                    <p:anim calcmode="lin" valueType="num">
                                      <p:cBhvr>
                                        <p:cTn id="508" dur="3500" fill="hold"/>
                                        <p:tgtEl>
                                          <p:spTgt spid="40"/>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3500" fill="hold"/>
                                        <p:tgtEl>
                                          <p:spTgt spid="40"/>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3500"/>
                                        <p:tgtEl>
                                          <p:spTgt spid="40"/>
                                        </p:tgtEl>
                                        <p:attrNameLst>
                                          <p:attrName>ppt_x</p:attrName>
                                        </p:attrNameLst>
                                      </p:cBhvr>
                                      <p:tavLst>
                                        <p:tav tm="0">
                                          <p:val>
                                            <p:strVal val="ppt_x"/>
                                          </p:val>
                                        </p:tav>
                                        <p:tav tm="100000">
                                          <p:val>
                                            <p:strVal val="0-ppt_w/2"/>
                                          </p:val>
                                        </p:tav>
                                      </p:tavLst>
                                    </p:anim>
                                    <p:anim calcmode="lin" valueType="num">
                                      <p:cBhvr additive="base">
                                        <p:cTn id="513" dur="3500"/>
                                        <p:tgtEl>
                                          <p:spTgt spid="40"/>
                                        </p:tgtEl>
                                        <p:attrNameLst>
                                          <p:attrName>ppt_y</p:attrName>
                                        </p:attrNameLst>
                                      </p:cBhvr>
                                      <p:tavLst>
                                        <p:tav tm="0">
                                          <p:val>
                                            <p:strVal val="ppt_y"/>
                                          </p:val>
                                        </p:tav>
                                        <p:tav tm="100000">
                                          <p:val>
                                            <p:strVal val="0-ppt_h/2"/>
                                          </p:val>
                                        </p:tav>
                                      </p:tavLst>
                                    </p:anim>
                                    <p:set>
                                      <p:cBhvr>
                                        <p:cTn id="514" dur="1" fill="hold">
                                          <p:stCondLst>
                                            <p:cond delay="3499"/>
                                          </p:stCondLst>
                                        </p:cTn>
                                        <p:tgtEl>
                                          <p:spTgt spid="40"/>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1"/>
                                        </p:tgtEl>
                                        <p:attrNameLst>
                                          <p:attrName>style.visibility</p:attrName>
                                        </p:attrNameLst>
                                      </p:cBhvr>
                                      <p:to>
                                        <p:strVal val="visible"/>
                                      </p:to>
                                    </p:set>
                                    <p:anim calcmode="lin" valueType="num">
                                      <p:cBhvr>
                                        <p:cTn id="517" dur="3500" fill="hold"/>
                                        <p:tgtEl>
                                          <p:spTgt spid="41"/>
                                        </p:tgtEl>
                                        <p:attrNameLst>
                                          <p:attrName>ppt_w</p:attrName>
                                        </p:attrNameLst>
                                      </p:cBhvr>
                                      <p:tavLst>
                                        <p:tav tm="0">
                                          <p:val>
                                            <p:strVal val="#ppt_w"/>
                                          </p:val>
                                        </p:tav>
                                        <p:tav tm="100000">
                                          <p:val>
                                            <p:strVal val="#ppt_w"/>
                                          </p:val>
                                        </p:tav>
                                      </p:tavLst>
                                    </p:anim>
                                    <p:anim calcmode="lin" valueType="num">
                                      <p:cBhvr>
                                        <p:cTn id="518" dur="3500" fill="hold"/>
                                        <p:tgtEl>
                                          <p:spTgt spid="41"/>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3500" fill="hold"/>
                                        <p:tgtEl>
                                          <p:spTgt spid="41"/>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3500"/>
                                        <p:tgtEl>
                                          <p:spTgt spid="41"/>
                                        </p:tgtEl>
                                        <p:attrNameLst>
                                          <p:attrName>ppt_x</p:attrName>
                                        </p:attrNameLst>
                                      </p:cBhvr>
                                      <p:tavLst>
                                        <p:tav tm="0">
                                          <p:val>
                                            <p:strVal val="ppt_x"/>
                                          </p:val>
                                        </p:tav>
                                        <p:tav tm="100000">
                                          <p:val>
                                            <p:strVal val="0-ppt_w/2"/>
                                          </p:val>
                                        </p:tav>
                                      </p:tavLst>
                                    </p:anim>
                                    <p:anim calcmode="lin" valueType="num">
                                      <p:cBhvr additive="base">
                                        <p:cTn id="523" dur="3500"/>
                                        <p:tgtEl>
                                          <p:spTgt spid="41"/>
                                        </p:tgtEl>
                                        <p:attrNameLst>
                                          <p:attrName>ppt_y</p:attrName>
                                        </p:attrNameLst>
                                      </p:cBhvr>
                                      <p:tavLst>
                                        <p:tav tm="0">
                                          <p:val>
                                            <p:strVal val="ppt_y"/>
                                          </p:val>
                                        </p:tav>
                                        <p:tav tm="100000">
                                          <p:val>
                                            <p:strVal val="0-ppt_h/2"/>
                                          </p:val>
                                        </p:tav>
                                      </p:tavLst>
                                    </p:anim>
                                    <p:set>
                                      <p:cBhvr>
                                        <p:cTn id="524" dur="1" fill="hold">
                                          <p:stCondLst>
                                            <p:cond delay="3499"/>
                                          </p:stCondLst>
                                        </p:cTn>
                                        <p:tgtEl>
                                          <p:spTgt spid="41"/>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55"/>
                                        </p:tgtEl>
                                        <p:attrNameLst>
                                          <p:attrName>style.visibility</p:attrName>
                                        </p:attrNameLst>
                                      </p:cBhvr>
                                      <p:to>
                                        <p:strVal val="visible"/>
                                      </p:to>
                                    </p:set>
                                    <p:anim calcmode="lin" valueType="num">
                                      <p:cBhvr>
                                        <p:cTn id="527" dur="3500" fill="hold"/>
                                        <p:tgtEl>
                                          <p:spTgt spid="55"/>
                                        </p:tgtEl>
                                        <p:attrNameLst>
                                          <p:attrName>ppt_w</p:attrName>
                                        </p:attrNameLst>
                                      </p:cBhvr>
                                      <p:tavLst>
                                        <p:tav tm="0">
                                          <p:val>
                                            <p:strVal val="#ppt_w"/>
                                          </p:val>
                                        </p:tav>
                                        <p:tav tm="100000">
                                          <p:val>
                                            <p:strVal val="#ppt_w"/>
                                          </p:val>
                                        </p:tav>
                                      </p:tavLst>
                                    </p:anim>
                                    <p:anim calcmode="lin" valueType="num">
                                      <p:cBhvr>
                                        <p:cTn id="528" dur="3500" fill="hold"/>
                                        <p:tgtEl>
                                          <p:spTgt spid="55"/>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3500" fill="hold"/>
                                        <p:tgtEl>
                                          <p:spTgt spid="55"/>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3500"/>
                                        <p:tgtEl>
                                          <p:spTgt spid="55"/>
                                        </p:tgtEl>
                                        <p:attrNameLst>
                                          <p:attrName>ppt_x</p:attrName>
                                        </p:attrNameLst>
                                      </p:cBhvr>
                                      <p:tavLst>
                                        <p:tav tm="0">
                                          <p:val>
                                            <p:strVal val="ppt_x"/>
                                          </p:val>
                                        </p:tav>
                                        <p:tav tm="100000">
                                          <p:val>
                                            <p:strVal val="0-ppt_w/2"/>
                                          </p:val>
                                        </p:tav>
                                      </p:tavLst>
                                    </p:anim>
                                    <p:anim calcmode="lin" valueType="num">
                                      <p:cBhvr additive="base">
                                        <p:cTn id="533" dur="3500"/>
                                        <p:tgtEl>
                                          <p:spTgt spid="55"/>
                                        </p:tgtEl>
                                        <p:attrNameLst>
                                          <p:attrName>ppt_y</p:attrName>
                                        </p:attrNameLst>
                                      </p:cBhvr>
                                      <p:tavLst>
                                        <p:tav tm="0">
                                          <p:val>
                                            <p:strVal val="ppt_y"/>
                                          </p:val>
                                        </p:tav>
                                        <p:tav tm="100000">
                                          <p:val>
                                            <p:strVal val="1+ppt_h/2"/>
                                          </p:val>
                                        </p:tav>
                                      </p:tavLst>
                                    </p:anim>
                                    <p:set>
                                      <p:cBhvr>
                                        <p:cTn id="534" dur="1" fill="hold">
                                          <p:stCondLst>
                                            <p:cond delay="3499"/>
                                          </p:stCondLst>
                                        </p:cTn>
                                        <p:tgtEl>
                                          <p:spTgt spid="55"/>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56"/>
                                        </p:tgtEl>
                                        <p:attrNameLst>
                                          <p:attrName>style.visibility</p:attrName>
                                        </p:attrNameLst>
                                      </p:cBhvr>
                                      <p:to>
                                        <p:strVal val="visible"/>
                                      </p:to>
                                    </p:set>
                                    <p:anim calcmode="lin" valueType="num">
                                      <p:cBhvr>
                                        <p:cTn id="537" dur="3500" fill="hold"/>
                                        <p:tgtEl>
                                          <p:spTgt spid="56"/>
                                        </p:tgtEl>
                                        <p:attrNameLst>
                                          <p:attrName>ppt_w</p:attrName>
                                        </p:attrNameLst>
                                      </p:cBhvr>
                                      <p:tavLst>
                                        <p:tav tm="0">
                                          <p:val>
                                            <p:strVal val="#ppt_w"/>
                                          </p:val>
                                        </p:tav>
                                        <p:tav tm="100000">
                                          <p:val>
                                            <p:strVal val="#ppt_w"/>
                                          </p:val>
                                        </p:tav>
                                      </p:tavLst>
                                    </p:anim>
                                    <p:anim calcmode="lin" valueType="num">
                                      <p:cBhvr>
                                        <p:cTn id="538" dur="3500" fill="hold"/>
                                        <p:tgtEl>
                                          <p:spTgt spid="56"/>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3500" fill="hold"/>
                                        <p:tgtEl>
                                          <p:spTgt spid="56"/>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3500"/>
                                        <p:tgtEl>
                                          <p:spTgt spid="56"/>
                                        </p:tgtEl>
                                        <p:attrNameLst>
                                          <p:attrName>ppt_x</p:attrName>
                                        </p:attrNameLst>
                                      </p:cBhvr>
                                      <p:tavLst>
                                        <p:tav tm="0">
                                          <p:val>
                                            <p:strVal val="ppt_x"/>
                                          </p:val>
                                        </p:tav>
                                        <p:tav tm="100000">
                                          <p:val>
                                            <p:strVal val="0-ppt_w/2"/>
                                          </p:val>
                                        </p:tav>
                                      </p:tavLst>
                                    </p:anim>
                                    <p:anim calcmode="lin" valueType="num">
                                      <p:cBhvr additive="base">
                                        <p:cTn id="543" dur="3500"/>
                                        <p:tgtEl>
                                          <p:spTgt spid="56"/>
                                        </p:tgtEl>
                                        <p:attrNameLst>
                                          <p:attrName>ppt_y</p:attrName>
                                        </p:attrNameLst>
                                      </p:cBhvr>
                                      <p:tavLst>
                                        <p:tav tm="0">
                                          <p:val>
                                            <p:strVal val="ppt_y"/>
                                          </p:val>
                                        </p:tav>
                                        <p:tav tm="100000">
                                          <p:val>
                                            <p:strVal val="1+ppt_h/2"/>
                                          </p:val>
                                        </p:tav>
                                      </p:tavLst>
                                    </p:anim>
                                    <p:set>
                                      <p:cBhvr>
                                        <p:cTn id="544" dur="1" fill="hold">
                                          <p:stCondLst>
                                            <p:cond delay="3499"/>
                                          </p:stCondLst>
                                        </p:cTn>
                                        <p:tgtEl>
                                          <p:spTgt spid="56"/>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57"/>
                                        </p:tgtEl>
                                        <p:attrNameLst>
                                          <p:attrName>style.visibility</p:attrName>
                                        </p:attrNameLst>
                                      </p:cBhvr>
                                      <p:to>
                                        <p:strVal val="visible"/>
                                      </p:to>
                                    </p:set>
                                    <p:anim calcmode="lin" valueType="num">
                                      <p:cBhvr>
                                        <p:cTn id="547" dur="3500" fill="hold"/>
                                        <p:tgtEl>
                                          <p:spTgt spid="57"/>
                                        </p:tgtEl>
                                        <p:attrNameLst>
                                          <p:attrName>ppt_w</p:attrName>
                                        </p:attrNameLst>
                                      </p:cBhvr>
                                      <p:tavLst>
                                        <p:tav tm="0">
                                          <p:val>
                                            <p:strVal val="#ppt_w"/>
                                          </p:val>
                                        </p:tav>
                                        <p:tav tm="100000">
                                          <p:val>
                                            <p:strVal val="#ppt_w"/>
                                          </p:val>
                                        </p:tav>
                                      </p:tavLst>
                                    </p:anim>
                                    <p:anim calcmode="lin" valueType="num">
                                      <p:cBhvr>
                                        <p:cTn id="548" dur="3500" fill="hold"/>
                                        <p:tgtEl>
                                          <p:spTgt spid="57"/>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3500" fill="hold"/>
                                        <p:tgtEl>
                                          <p:spTgt spid="57"/>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3500"/>
                                        <p:tgtEl>
                                          <p:spTgt spid="57"/>
                                        </p:tgtEl>
                                        <p:attrNameLst>
                                          <p:attrName>ppt_x</p:attrName>
                                        </p:attrNameLst>
                                      </p:cBhvr>
                                      <p:tavLst>
                                        <p:tav tm="0">
                                          <p:val>
                                            <p:strVal val="ppt_x"/>
                                          </p:val>
                                        </p:tav>
                                        <p:tav tm="100000">
                                          <p:val>
                                            <p:strVal val="0-ppt_w/2"/>
                                          </p:val>
                                        </p:tav>
                                      </p:tavLst>
                                    </p:anim>
                                    <p:anim calcmode="lin" valueType="num">
                                      <p:cBhvr additive="base">
                                        <p:cTn id="553" dur="3500"/>
                                        <p:tgtEl>
                                          <p:spTgt spid="57"/>
                                        </p:tgtEl>
                                        <p:attrNameLst>
                                          <p:attrName>ppt_y</p:attrName>
                                        </p:attrNameLst>
                                      </p:cBhvr>
                                      <p:tavLst>
                                        <p:tav tm="0">
                                          <p:val>
                                            <p:strVal val="ppt_y"/>
                                          </p:val>
                                        </p:tav>
                                        <p:tav tm="100000">
                                          <p:val>
                                            <p:strVal val="1+ppt_h/2"/>
                                          </p:val>
                                        </p:tav>
                                      </p:tavLst>
                                    </p:anim>
                                    <p:set>
                                      <p:cBhvr>
                                        <p:cTn id="554" dur="1" fill="hold">
                                          <p:stCondLst>
                                            <p:cond delay="3499"/>
                                          </p:stCondLst>
                                        </p:cTn>
                                        <p:tgtEl>
                                          <p:spTgt spid="57"/>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58"/>
                                        </p:tgtEl>
                                        <p:attrNameLst>
                                          <p:attrName>style.visibility</p:attrName>
                                        </p:attrNameLst>
                                      </p:cBhvr>
                                      <p:to>
                                        <p:strVal val="visible"/>
                                      </p:to>
                                    </p:set>
                                    <p:anim calcmode="lin" valueType="num">
                                      <p:cBhvr>
                                        <p:cTn id="557" dur="3500" fill="hold"/>
                                        <p:tgtEl>
                                          <p:spTgt spid="58"/>
                                        </p:tgtEl>
                                        <p:attrNameLst>
                                          <p:attrName>ppt_w</p:attrName>
                                        </p:attrNameLst>
                                      </p:cBhvr>
                                      <p:tavLst>
                                        <p:tav tm="0">
                                          <p:val>
                                            <p:strVal val="#ppt_w"/>
                                          </p:val>
                                        </p:tav>
                                        <p:tav tm="100000">
                                          <p:val>
                                            <p:strVal val="#ppt_w"/>
                                          </p:val>
                                        </p:tav>
                                      </p:tavLst>
                                    </p:anim>
                                    <p:anim calcmode="lin" valueType="num">
                                      <p:cBhvr>
                                        <p:cTn id="558" dur="3500" fill="hold"/>
                                        <p:tgtEl>
                                          <p:spTgt spid="58"/>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3500" fill="hold"/>
                                        <p:tgtEl>
                                          <p:spTgt spid="58"/>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3500"/>
                                        <p:tgtEl>
                                          <p:spTgt spid="58"/>
                                        </p:tgtEl>
                                        <p:attrNameLst>
                                          <p:attrName>ppt_x</p:attrName>
                                        </p:attrNameLst>
                                      </p:cBhvr>
                                      <p:tavLst>
                                        <p:tav tm="0">
                                          <p:val>
                                            <p:strVal val="ppt_x"/>
                                          </p:val>
                                        </p:tav>
                                        <p:tav tm="100000">
                                          <p:val>
                                            <p:strVal val="0-ppt_w/2"/>
                                          </p:val>
                                        </p:tav>
                                      </p:tavLst>
                                    </p:anim>
                                    <p:anim calcmode="lin" valueType="num">
                                      <p:cBhvr additive="base">
                                        <p:cTn id="563" dur="3500"/>
                                        <p:tgtEl>
                                          <p:spTgt spid="58"/>
                                        </p:tgtEl>
                                        <p:attrNameLst>
                                          <p:attrName>ppt_y</p:attrName>
                                        </p:attrNameLst>
                                      </p:cBhvr>
                                      <p:tavLst>
                                        <p:tav tm="0">
                                          <p:val>
                                            <p:strVal val="ppt_y"/>
                                          </p:val>
                                        </p:tav>
                                        <p:tav tm="100000">
                                          <p:val>
                                            <p:strVal val="1+ppt_h/2"/>
                                          </p:val>
                                        </p:tav>
                                      </p:tavLst>
                                    </p:anim>
                                    <p:set>
                                      <p:cBhvr>
                                        <p:cTn id="564" dur="1" fill="hold">
                                          <p:stCondLst>
                                            <p:cond delay="3499"/>
                                          </p:stCondLst>
                                        </p:cTn>
                                        <p:tgtEl>
                                          <p:spTgt spid="58"/>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59"/>
                                        </p:tgtEl>
                                        <p:attrNameLst>
                                          <p:attrName>style.visibility</p:attrName>
                                        </p:attrNameLst>
                                      </p:cBhvr>
                                      <p:to>
                                        <p:strVal val="visible"/>
                                      </p:to>
                                    </p:set>
                                    <p:anim calcmode="lin" valueType="num">
                                      <p:cBhvr>
                                        <p:cTn id="567" dur="3500" fill="hold"/>
                                        <p:tgtEl>
                                          <p:spTgt spid="59"/>
                                        </p:tgtEl>
                                        <p:attrNameLst>
                                          <p:attrName>ppt_w</p:attrName>
                                        </p:attrNameLst>
                                      </p:cBhvr>
                                      <p:tavLst>
                                        <p:tav tm="0">
                                          <p:val>
                                            <p:strVal val="#ppt_w"/>
                                          </p:val>
                                        </p:tav>
                                        <p:tav tm="100000">
                                          <p:val>
                                            <p:strVal val="#ppt_w"/>
                                          </p:val>
                                        </p:tav>
                                      </p:tavLst>
                                    </p:anim>
                                    <p:anim calcmode="lin" valueType="num">
                                      <p:cBhvr>
                                        <p:cTn id="568" dur="3500" fill="hold"/>
                                        <p:tgtEl>
                                          <p:spTgt spid="59"/>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3500" fill="hold"/>
                                        <p:tgtEl>
                                          <p:spTgt spid="59"/>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3500"/>
                                        <p:tgtEl>
                                          <p:spTgt spid="59"/>
                                        </p:tgtEl>
                                        <p:attrNameLst>
                                          <p:attrName>ppt_x</p:attrName>
                                        </p:attrNameLst>
                                      </p:cBhvr>
                                      <p:tavLst>
                                        <p:tav tm="0">
                                          <p:val>
                                            <p:strVal val="ppt_x"/>
                                          </p:val>
                                        </p:tav>
                                        <p:tav tm="100000">
                                          <p:val>
                                            <p:strVal val="0-ppt_w/2"/>
                                          </p:val>
                                        </p:tav>
                                      </p:tavLst>
                                    </p:anim>
                                    <p:anim calcmode="lin" valueType="num">
                                      <p:cBhvr additive="base">
                                        <p:cTn id="573" dur="3500"/>
                                        <p:tgtEl>
                                          <p:spTgt spid="59"/>
                                        </p:tgtEl>
                                        <p:attrNameLst>
                                          <p:attrName>ppt_y</p:attrName>
                                        </p:attrNameLst>
                                      </p:cBhvr>
                                      <p:tavLst>
                                        <p:tav tm="0">
                                          <p:val>
                                            <p:strVal val="ppt_y"/>
                                          </p:val>
                                        </p:tav>
                                        <p:tav tm="100000">
                                          <p:val>
                                            <p:strVal val="1+ppt_h/2"/>
                                          </p:val>
                                        </p:tav>
                                      </p:tavLst>
                                    </p:anim>
                                    <p:set>
                                      <p:cBhvr>
                                        <p:cTn id="574" dur="1" fill="hold">
                                          <p:stCondLst>
                                            <p:cond delay="3499"/>
                                          </p:stCondLst>
                                        </p:cTn>
                                        <p:tgtEl>
                                          <p:spTgt spid="59"/>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60"/>
                                        </p:tgtEl>
                                        <p:attrNameLst>
                                          <p:attrName>style.visibility</p:attrName>
                                        </p:attrNameLst>
                                      </p:cBhvr>
                                      <p:to>
                                        <p:strVal val="visible"/>
                                      </p:to>
                                    </p:set>
                                    <p:anim calcmode="lin" valueType="num">
                                      <p:cBhvr>
                                        <p:cTn id="577" dur="3500" fill="hold"/>
                                        <p:tgtEl>
                                          <p:spTgt spid="60"/>
                                        </p:tgtEl>
                                        <p:attrNameLst>
                                          <p:attrName>ppt_w</p:attrName>
                                        </p:attrNameLst>
                                      </p:cBhvr>
                                      <p:tavLst>
                                        <p:tav tm="0">
                                          <p:val>
                                            <p:strVal val="#ppt_w"/>
                                          </p:val>
                                        </p:tav>
                                        <p:tav tm="100000">
                                          <p:val>
                                            <p:strVal val="#ppt_w"/>
                                          </p:val>
                                        </p:tav>
                                      </p:tavLst>
                                    </p:anim>
                                    <p:anim calcmode="lin" valueType="num">
                                      <p:cBhvr>
                                        <p:cTn id="578" dur="3500" fill="hold"/>
                                        <p:tgtEl>
                                          <p:spTgt spid="60"/>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3500" fill="hold"/>
                                        <p:tgtEl>
                                          <p:spTgt spid="60"/>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3500"/>
                                        <p:tgtEl>
                                          <p:spTgt spid="60"/>
                                        </p:tgtEl>
                                        <p:attrNameLst>
                                          <p:attrName>ppt_x</p:attrName>
                                        </p:attrNameLst>
                                      </p:cBhvr>
                                      <p:tavLst>
                                        <p:tav tm="0">
                                          <p:val>
                                            <p:strVal val="ppt_x"/>
                                          </p:val>
                                        </p:tav>
                                        <p:tav tm="100000">
                                          <p:val>
                                            <p:strVal val="0-ppt_w/2"/>
                                          </p:val>
                                        </p:tav>
                                      </p:tavLst>
                                    </p:anim>
                                    <p:anim calcmode="lin" valueType="num">
                                      <p:cBhvr additive="base">
                                        <p:cTn id="583" dur="3500"/>
                                        <p:tgtEl>
                                          <p:spTgt spid="60"/>
                                        </p:tgtEl>
                                        <p:attrNameLst>
                                          <p:attrName>ppt_y</p:attrName>
                                        </p:attrNameLst>
                                      </p:cBhvr>
                                      <p:tavLst>
                                        <p:tav tm="0">
                                          <p:val>
                                            <p:strVal val="ppt_y"/>
                                          </p:val>
                                        </p:tav>
                                        <p:tav tm="100000">
                                          <p:val>
                                            <p:strVal val="1+ppt_h/2"/>
                                          </p:val>
                                        </p:tav>
                                      </p:tavLst>
                                    </p:anim>
                                    <p:set>
                                      <p:cBhvr>
                                        <p:cTn id="584" dur="1" fill="hold">
                                          <p:stCondLst>
                                            <p:cond delay="3499"/>
                                          </p:stCondLst>
                                        </p:cTn>
                                        <p:tgtEl>
                                          <p:spTgt spid="60"/>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3500" fill="hold"/>
                                        <p:tgtEl>
                                          <p:spTgt spid="61"/>
                                        </p:tgtEl>
                                        <p:attrNameLst>
                                          <p:attrName>ppt_w</p:attrName>
                                        </p:attrNameLst>
                                      </p:cBhvr>
                                      <p:tavLst>
                                        <p:tav tm="0">
                                          <p:val>
                                            <p:strVal val="#ppt_w"/>
                                          </p:val>
                                        </p:tav>
                                        <p:tav tm="100000">
                                          <p:val>
                                            <p:strVal val="#ppt_w"/>
                                          </p:val>
                                        </p:tav>
                                      </p:tavLst>
                                    </p:anim>
                                    <p:anim calcmode="lin" valueType="num">
                                      <p:cBhvr>
                                        <p:cTn id="588" dur="3500" fill="hold"/>
                                        <p:tgtEl>
                                          <p:spTgt spid="6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3500" fill="hold"/>
                                        <p:tgtEl>
                                          <p:spTgt spid="61"/>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3500"/>
                                        <p:tgtEl>
                                          <p:spTgt spid="61"/>
                                        </p:tgtEl>
                                        <p:attrNameLst>
                                          <p:attrName>ppt_x</p:attrName>
                                        </p:attrNameLst>
                                      </p:cBhvr>
                                      <p:tavLst>
                                        <p:tav tm="0">
                                          <p:val>
                                            <p:strVal val="ppt_x"/>
                                          </p:val>
                                        </p:tav>
                                        <p:tav tm="100000">
                                          <p:val>
                                            <p:strVal val="0-ppt_w/2"/>
                                          </p:val>
                                        </p:tav>
                                      </p:tavLst>
                                    </p:anim>
                                    <p:anim calcmode="lin" valueType="num">
                                      <p:cBhvr additive="base">
                                        <p:cTn id="593" dur="3500"/>
                                        <p:tgtEl>
                                          <p:spTgt spid="61"/>
                                        </p:tgtEl>
                                        <p:attrNameLst>
                                          <p:attrName>ppt_y</p:attrName>
                                        </p:attrNameLst>
                                      </p:cBhvr>
                                      <p:tavLst>
                                        <p:tav tm="0">
                                          <p:val>
                                            <p:strVal val="ppt_y"/>
                                          </p:val>
                                        </p:tav>
                                        <p:tav tm="100000">
                                          <p:val>
                                            <p:strVal val="1+ppt_h/2"/>
                                          </p:val>
                                        </p:tav>
                                      </p:tavLst>
                                    </p:anim>
                                    <p:set>
                                      <p:cBhvr>
                                        <p:cTn id="594" dur="1" fill="hold">
                                          <p:stCondLst>
                                            <p:cond delay="3499"/>
                                          </p:stCondLst>
                                        </p:cTn>
                                        <p:tgtEl>
                                          <p:spTgt spid="6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62"/>
                                        </p:tgtEl>
                                        <p:attrNameLst>
                                          <p:attrName>style.visibility</p:attrName>
                                        </p:attrNameLst>
                                      </p:cBhvr>
                                      <p:to>
                                        <p:strVal val="visible"/>
                                      </p:to>
                                    </p:set>
                                    <p:anim calcmode="lin" valueType="num">
                                      <p:cBhvr>
                                        <p:cTn id="597" dur="3500" fill="hold"/>
                                        <p:tgtEl>
                                          <p:spTgt spid="62"/>
                                        </p:tgtEl>
                                        <p:attrNameLst>
                                          <p:attrName>ppt_w</p:attrName>
                                        </p:attrNameLst>
                                      </p:cBhvr>
                                      <p:tavLst>
                                        <p:tav tm="0">
                                          <p:val>
                                            <p:strVal val="#ppt_w"/>
                                          </p:val>
                                        </p:tav>
                                        <p:tav tm="100000">
                                          <p:val>
                                            <p:strVal val="#ppt_w"/>
                                          </p:val>
                                        </p:tav>
                                      </p:tavLst>
                                    </p:anim>
                                    <p:anim calcmode="lin" valueType="num">
                                      <p:cBhvr>
                                        <p:cTn id="598" dur="3500" fill="hold"/>
                                        <p:tgtEl>
                                          <p:spTgt spid="62"/>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3500" fill="hold"/>
                                        <p:tgtEl>
                                          <p:spTgt spid="62"/>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3500"/>
                                        <p:tgtEl>
                                          <p:spTgt spid="62"/>
                                        </p:tgtEl>
                                        <p:attrNameLst>
                                          <p:attrName>ppt_x</p:attrName>
                                        </p:attrNameLst>
                                      </p:cBhvr>
                                      <p:tavLst>
                                        <p:tav tm="0">
                                          <p:val>
                                            <p:strVal val="ppt_x"/>
                                          </p:val>
                                        </p:tav>
                                        <p:tav tm="100000">
                                          <p:val>
                                            <p:strVal val="0-ppt_w/2"/>
                                          </p:val>
                                        </p:tav>
                                      </p:tavLst>
                                    </p:anim>
                                    <p:anim calcmode="lin" valueType="num">
                                      <p:cBhvr additive="base">
                                        <p:cTn id="603" dur="3500"/>
                                        <p:tgtEl>
                                          <p:spTgt spid="62"/>
                                        </p:tgtEl>
                                        <p:attrNameLst>
                                          <p:attrName>ppt_y</p:attrName>
                                        </p:attrNameLst>
                                      </p:cBhvr>
                                      <p:tavLst>
                                        <p:tav tm="0">
                                          <p:val>
                                            <p:strVal val="ppt_y"/>
                                          </p:val>
                                        </p:tav>
                                        <p:tav tm="100000">
                                          <p:val>
                                            <p:strVal val="1+ppt_h/2"/>
                                          </p:val>
                                        </p:tav>
                                      </p:tavLst>
                                    </p:anim>
                                    <p:set>
                                      <p:cBhvr>
                                        <p:cTn id="604" dur="1" fill="hold">
                                          <p:stCondLst>
                                            <p:cond delay="3499"/>
                                          </p:stCondLst>
                                        </p:cTn>
                                        <p:tgtEl>
                                          <p:spTgt spid="62"/>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3"/>
                                        </p:tgtEl>
                                        <p:attrNameLst>
                                          <p:attrName>style.visibility</p:attrName>
                                        </p:attrNameLst>
                                      </p:cBhvr>
                                      <p:to>
                                        <p:strVal val="visible"/>
                                      </p:to>
                                    </p:set>
                                    <p:anim calcmode="lin" valueType="num">
                                      <p:cBhvr>
                                        <p:cTn id="607" dur="3500" fill="hold"/>
                                        <p:tgtEl>
                                          <p:spTgt spid="63"/>
                                        </p:tgtEl>
                                        <p:attrNameLst>
                                          <p:attrName>ppt_w</p:attrName>
                                        </p:attrNameLst>
                                      </p:cBhvr>
                                      <p:tavLst>
                                        <p:tav tm="0">
                                          <p:val>
                                            <p:strVal val="#ppt_w"/>
                                          </p:val>
                                        </p:tav>
                                        <p:tav tm="100000">
                                          <p:val>
                                            <p:strVal val="#ppt_w"/>
                                          </p:val>
                                        </p:tav>
                                      </p:tavLst>
                                    </p:anim>
                                    <p:anim calcmode="lin" valueType="num">
                                      <p:cBhvr>
                                        <p:cTn id="608" dur="3500" fill="hold"/>
                                        <p:tgtEl>
                                          <p:spTgt spid="63"/>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3500" fill="hold"/>
                                        <p:tgtEl>
                                          <p:spTgt spid="63"/>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3500"/>
                                        <p:tgtEl>
                                          <p:spTgt spid="63"/>
                                        </p:tgtEl>
                                        <p:attrNameLst>
                                          <p:attrName>ppt_x</p:attrName>
                                        </p:attrNameLst>
                                      </p:cBhvr>
                                      <p:tavLst>
                                        <p:tav tm="0">
                                          <p:val>
                                            <p:strVal val="ppt_x"/>
                                          </p:val>
                                        </p:tav>
                                        <p:tav tm="100000">
                                          <p:val>
                                            <p:strVal val="0-ppt_w/2"/>
                                          </p:val>
                                        </p:tav>
                                      </p:tavLst>
                                    </p:anim>
                                    <p:anim calcmode="lin" valueType="num">
                                      <p:cBhvr additive="base">
                                        <p:cTn id="613" dur="3500"/>
                                        <p:tgtEl>
                                          <p:spTgt spid="63"/>
                                        </p:tgtEl>
                                        <p:attrNameLst>
                                          <p:attrName>ppt_y</p:attrName>
                                        </p:attrNameLst>
                                      </p:cBhvr>
                                      <p:tavLst>
                                        <p:tav tm="0">
                                          <p:val>
                                            <p:strVal val="ppt_y"/>
                                          </p:val>
                                        </p:tav>
                                        <p:tav tm="100000">
                                          <p:val>
                                            <p:strVal val="1+ppt_h/2"/>
                                          </p:val>
                                        </p:tav>
                                      </p:tavLst>
                                    </p:anim>
                                    <p:set>
                                      <p:cBhvr>
                                        <p:cTn id="614" dur="1" fill="hold">
                                          <p:stCondLst>
                                            <p:cond delay="3499"/>
                                          </p:stCondLst>
                                        </p:cTn>
                                        <p:tgtEl>
                                          <p:spTgt spid="63"/>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4"/>
                                        </p:tgtEl>
                                        <p:attrNameLst>
                                          <p:attrName>style.visibility</p:attrName>
                                        </p:attrNameLst>
                                      </p:cBhvr>
                                      <p:to>
                                        <p:strVal val="visible"/>
                                      </p:to>
                                    </p:set>
                                    <p:anim calcmode="lin" valueType="num">
                                      <p:cBhvr>
                                        <p:cTn id="617" dur="3500" fill="hold"/>
                                        <p:tgtEl>
                                          <p:spTgt spid="64"/>
                                        </p:tgtEl>
                                        <p:attrNameLst>
                                          <p:attrName>ppt_w</p:attrName>
                                        </p:attrNameLst>
                                      </p:cBhvr>
                                      <p:tavLst>
                                        <p:tav tm="0">
                                          <p:val>
                                            <p:strVal val="#ppt_w"/>
                                          </p:val>
                                        </p:tav>
                                        <p:tav tm="100000">
                                          <p:val>
                                            <p:strVal val="#ppt_w"/>
                                          </p:val>
                                        </p:tav>
                                      </p:tavLst>
                                    </p:anim>
                                    <p:anim calcmode="lin" valueType="num">
                                      <p:cBhvr>
                                        <p:cTn id="618" dur="3500" fill="hold"/>
                                        <p:tgtEl>
                                          <p:spTgt spid="64"/>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3500" fill="hold"/>
                                        <p:tgtEl>
                                          <p:spTgt spid="64"/>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3500"/>
                                        <p:tgtEl>
                                          <p:spTgt spid="64"/>
                                        </p:tgtEl>
                                        <p:attrNameLst>
                                          <p:attrName>ppt_x</p:attrName>
                                        </p:attrNameLst>
                                      </p:cBhvr>
                                      <p:tavLst>
                                        <p:tav tm="0">
                                          <p:val>
                                            <p:strVal val="ppt_x"/>
                                          </p:val>
                                        </p:tav>
                                        <p:tav tm="100000">
                                          <p:val>
                                            <p:strVal val="0-ppt_w/2"/>
                                          </p:val>
                                        </p:tav>
                                      </p:tavLst>
                                    </p:anim>
                                    <p:anim calcmode="lin" valueType="num">
                                      <p:cBhvr additive="base">
                                        <p:cTn id="623" dur="3500"/>
                                        <p:tgtEl>
                                          <p:spTgt spid="64"/>
                                        </p:tgtEl>
                                        <p:attrNameLst>
                                          <p:attrName>ppt_y</p:attrName>
                                        </p:attrNameLst>
                                      </p:cBhvr>
                                      <p:tavLst>
                                        <p:tav tm="0">
                                          <p:val>
                                            <p:strVal val="ppt_y"/>
                                          </p:val>
                                        </p:tav>
                                        <p:tav tm="100000">
                                          <p:val>
                                            <p:strVal val="1+ppt_h/2"/>
                                          </p:val>
                                        </p:tav>
                                      </p:tavLst>
                                    </p:anim>
                                    <p:set>
                                      <p:cBhvr>
                                        <p:cTn id="624" dur="1" fill="hold">
                                          <p:stCondLst>
                                            <p:cond delay="3499"/>
                                          </p:stCondLst>
                                        </p:cTn>
                                        <p:tgtEl>
                                          <p:spTgt spid="64"/>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5"/>
                                        </p:tgtEl>
                                        <p:attrNameLst>
                                          <p:attrName>style.visibility</p:attrName>
                                        </p:attrNameLst>
                                      </p:cBhvr>
                                      <p:to>
                                        <p:strVal val="visible"/>
                                      </p:to>
                                    </p:set>
                                    <p:anim calcmode="lin" valueType="num">
                                      <p:cBhvr>
                                        <p:cTn id="627" dur="3500" fill="hold"/>
                                        <p:tgtEl>
                                          <p:spTgt spid="65"/>
                                        </p:tgtEl>
                                        <p:attrNameLst>
                                          <p:attrName>ppt_w</p:attrName>
                                        </p:attrNameLst>
                                      </p:cBhvr>
                                      <p:tavLst>
                                        <p:tav tm="0">
                                          <p:val>
                                            <p:strVal val="#ppt_w"/>
                                          </p:val>
                                        </p:tav>
                                        <p:tav tm="100000">
                                          <p:val>
                                            <p:strVal val="#ppt_w"/>
                                          </p:val>
                                        </p:tav>
                                      </p:tavLst>
                                    </p:anim>
                                    <p:anim calcmode="lin" valueType="num">
                                      <p:cBhvr>
                                        <p:cTn id="628" dur="3500" fill="hold"/>
                                        <p:tgtEl>
                                          <p:spTgt spid="65"/>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3500" fill="hold"/>
                                        <p:tgtEl>
                                          <p:spTgt spid="65"/>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3500"/>
                                        <p:tgtEl>
                                          <p:spTgt spid="65"/>
                                        </p:tgtEl>
                                        <p:attrNameLst>
                                          <p:attrName>ppt_x</p:attrName>
                                        </p:attrNameLst>
                                      </p:cBhvr>
                                      <p:tavLst>
                                        <p:tav tm="0">
                                          <p:val>
                                            <p:strVal val="ppt_x"/>
                                          </p:val>
                                        </p:tav>
                                        <p:tav tm="100000">
                                          <p:val>
                                            <p:strVal val="0-ppt_w/2"/>
                                          </p:val>
                                        </p:tav>
                                      </p:tavLst>
                                    </p:anim>
                                    <p:anim calcmode="lin" valueType="num">
                                      <p:cBhvr additive="base">
                                        <p:cTn id="633" dur="3500"/>
                                        <p:tgtEl>
                                          <p:spTgt spid="65"/>
                                        </p:tgtEl>
                                        <p:attrNameLst>
                                          <p:attrName>ppt_y</p:attrName>
                                        </p:attrNameLst>
                                      </p:cBhvr>
                                      <p:tavLst>
                                        <p:tav tm="0">
                                          <p:val>
                                            <p:strVal val="ppt_y"/>
                                          </p:val>
                                        </p:tav>
                                        <p:tav tm="100000">
                                          <p:val>
                                            <p:strVal val="1+ppt_h/2"/>
                                          </p:val>
                                        </p:tav>
                                      </p:tavLst>
                                    </p:anim>
                                    <p:set>
                                      <p:cBhvr>
                                        <p:cTn id="634" dur="1" fill="hold">
                                          <p:stCondLst>
                                            <p:cond delay="3499"/>
                                          </p:stCondLst>
                                        </p:cTn>
                                        <p:tgtEl>
                                          <p:spTgt spid="65"/>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6"/>
                                        </p:tgtEl>
                                        <p:attrNameLst>
                                          <p:attrName>style.visibility</p:attrName>
                                        </p:attrNameLst>
                                      </p:cBhvr>
                                      <p:to>
                                        <p:strVal val="visible"/>
                                      </p:to>
                                    </p:set>
                                    <p:anim calcmode="lin" valueType="num">
                                      <p:cBhvr>
                                        <p:cTn id="637" dur="3500" fill="hold"/>
                                        <p:tgtEl>
                                          <p:spTgt spid="66"/>
                                        </p:tgtEl>
                                        <p:attrNameLst>
                                          <p:attrName>ppt_w</p:attrName>
                                        </p:attrNameLst>
                                      </p:cBhvr>
                                      <p:tavLst>
                                        <p:tav tm="0">
                                          <p:val>
                                            <p:strVal val="#ppt_w"/>
                                          </p:val>
                                        </p:tav>
                                        <p:tav tm="100000">
                                          <p:val>
                                            <p:strVal val="#ppt_w"/>
                                          </p:val>
                                        </p:tav>
                                      </p:tavLst>
                                    </p:anim>
                                    <p:anim calcmode="lin" valueType="num">
                                      <p:cBhvr>
                                        <p:cTn id="638" dur="3500" fill="hold"/>
                                        <p:tgtEl>
                                          <p:spTgt spid="6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3500" fill="hold"/>
                                        <p:tgtEl>
                                          <p:spTgt spid="66"/>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3500"/>
                                        <p:tgtEl>
                                          <p:spTgt spid="66"/>
                                        </p:tgtEl>
                                        <p:attrNameLst>
                                          <p:attrName>ppt_x</p:attrName>
                                        </p:attrNameLst>
                                      </p:cBhvr>
                                      <p:tavLst>
                                        <p:tav tm="0">
                                          <p:val>
                                            <p:strVal val="ppt_x"/>
                                          </p:val>
                                        </p:tav>
                                        <p:tav tm="100000">
                                          <p:val>
                                            <p:strVal val="0-ppt_w/2"/>
                                          </p:val>
                                        </p:tav>
                                      </p:tavLst>
                                    </p:anim>
                                    <p:anim calcmode="lin" valueType="num">
                                      <p:cBhvr additive="base">
                                        <p:cTn id="643" dur="3500"/>
                                        <p:tgtEl>
                                          <p:spTgt spid="66"/>
                                        </p:tgtEl>
                                        <p:attrNameLst>
                                          <p:attrName>ppt_y</p:attrName>
                                        </p:attrNameLst>
                                      </p:cBhvr>
                                      <p:tavLst>
                                        <p:tav tm="0">
                                          <p:val>
                                            <p:strVal val="ppt_y"/>
                                          </p:val>
                                        </p:tav>
                                        <p:tav tm="100000">
                                          <p:val>
                                            <p:strVal val="1+ppt_h/2"/>
                                          </p:val>
                                        </p:tav>
                                      </p:tavLst>
                                    </p:anim>
                                    <p:set>
                                      <p:cBhvr>
                                        <p:cTn id="644" dur="1" fill="hold">
                                          <p:stCondLst>
                                            <p:cond delay="3499"/>
                                          </p:stCondLst>
                                        </p:cTn>
                                        <p:tgtEl>
                                          <p:spTgt spid="6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p:val>
                                            <p:strVal val="#ppt_w"/>
                                          </p:val>
                                        </p:tav>
                                        <p:tav tm="100000">
                                          <p:val>
                                            <p:strVal val="#ppt_w"/>
                                          </p:val>
                                        </p:tav>
                                      </p:tavLst>
                                    </p:anim>
                                    <p:anim calcmode="lin" valueType="num">
                                      <p:cBhvr>
                                        <p:cTn id="648" dur="3500" fill="hold"/>
                                        <p:tgtEl>
                                          <p:spTgt spid="67"/>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3500" fill="hold"/>
                                        <p:tgtEl>
                                          <p:spTgt spid="67"/>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3500"/>
                                        <p:tgtEl>
                                          <p:spTgt spid="67"/>
                                        </p:tgtEl>
                                        <p:attrNameLst>
                                          <p:attrName>ppt_x</p:attrName>
                                        </p:attrNameLst>
                                      </p:cBhvr>
                                      <p:tavLst>
                                        <p:tav tm="0">
                                          <p:val>
                                            <p:strVal val="ppt_x"/>
                                          </p:val>
                                        </p:tav>
                                        <p:tav tm="100000">
                                          <p:val>
                                            <p:strVal val="0-ppt_w/2"/>
                                          </p:val>
                                        </p:tav>
                                      </p:tavLst>
                                    </p:anim>
                                    <p:anim calcmode="lin" valueType="num">
                                      <p:cBhvr additive="base">
                                        <p:cTn id="653" dur="3500"/>
                                        <p:tgtEl>
                                          <p:spTgt spid="67"/>
                                        </p:tgtEl>
                                        <p:attrNameLst>
                                          <p:attrName>ppt_y</p:attrName>
                                        </p:attrNameLst>
                                      </p:cBhvr>
                                      <p:tavLst>
                                        <p:tav tm="0">
                                          <p:val>
                                            <p:strVal val="ppt_y"/>
                                          </p:val>
                                        </p:tav>
                                        <p:tav tm="100000">
                                          <p:val>
                                            <p:strVal val="1+ppt_h/2"/>
                                          </p:val>
                                        </p:tav>
                                      </p:tavLst>
                                    </p:anim>
                                    <p:set>
                                      <p:cBhvr>
                                        <p:cTn id="654" dur="1" fill="hold">
                                          <p:stCondLst>
                                            <p:cond delay="3499"/>
                                          </p:stCondLst>
                                        </p:cTn>
                                        <p:tgtEl>
                                          <p:spTgt spid="67"/>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9"/>
                                        </p:tgtEl>
                                        <p:attrNameLst>
                                          <p:attrName>style.visibility</p:attrName>
                                        </p:attrNameLst>
                                      </p:cBhvr>
                                      <p:to>
                                        <p:strVal val="visible"/>
                                      </p:to>
                                    </p:set>
                                    <p:anim calcmode="lin" valueType="num">
                                      <p:cBhvr>
                                        <p:cTn id="657" dur="3500" fill="hold"/>
                                        <p:tgtEl>
                                          <p:spTgt spid="69"/>
                                        </p:tgtEl>
                                        <p:attrNameLst>
                                          <p:attrName>ppt_w</p:attrName>
                                        </p:attrNameLst>
                                      </p:cBhvr>
                                      <p:tavLst>
                                        <p:tav tm="0">
                                          <p:val>
                                            <p:strVal val="#ppt_w"/>
                                          </p:val>
                                        </p:tav>
                                        <p:tav tm="100000">
                                          <p:val>
                                            <p:strVal val="#ppt_w"/>
                                          </p:val>
                                        </p:tav>
                                      </p:tavLst>
                                    </p:anim>
                                    <p:anim calcmode="lin" valueType="num">
                                      <p:cBhvr>
                                        <p:cTn id="658" dur="3500" fill="hold"/>
                                        <p:tgtEl>
                                          <p:spTgt spid="69"/>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3500" fill="hold"/>
                                        <p:tgtEl>
                                          <p:spTgt spid="69"/>
                                        </p:tgtEl>
                                        <p:attrNameLst>
                                          <p:attrName>r</p:attrName>
                                        </p:attrNameLst>
                                      </p:cBhvr>
                                    </p:animRot>
                                  </p:childTnLst>
                                </p:cTn>
                              </p:par>
                              <p:par>
                                <p:cTn id="661" presetID="2" presetClass="exit" presetSubtype="6" fill="hold" grpId="2" nodeType="withEffect">
                                  <p:stCondLst>
                                    <p:cond delay="0"/>
                                  </p:stCondLst>
                                  <p:childTnLst>
                                    <p:anim calcmode="lin" valueType="num">
                                      <p:cBhvr additive="base">
                                        <p:cTn id="662" dur="3500"/>
                                        <p:tgtEl>
                                          <p:spTgt spid="69"/>
                                        </p:tgtEl>
                                        <p:attrNameLst>
                                          <p:attrName>ppt_x</p:attrName>
                                        </p:attrNameLst>
                                      </p:cBhvr>
                                      <p:tavLst>
                                        <p:tav tm="0">
                                          <p:val>
                                            <p:strVal val="ppt_x"/>
                                          </p:val>
                                        </p:tav>
                                        <p:tav tm="100000">
                                          <p:val>
                                            <p:strVal val="1+ppt_w/2"/>
                                          </p:val>
                                        </p:tav>
                                      </p:tavLst>
                                    </p:anim>
                                    <p:anim calcmode="lin" valueType="num">
                                      <p:cBhvr additive="base">
                                        <p:cTn id="663" dur="3500"/>
                                        <p:tgtEl>
                                          <p:spTgt spid="69"/>
                                        </p:tgtEl>
                                        <p:attrNameLst>
                                          <p:attrName>ppt_y</p:attrName>
                                        </p:attrNameLst>
                                      </p:cBhvr>
                                      <p:tavLst>
                                        <p:tav tm="0">
                                          <p:val>
                                            <p:strVal val="ppt_y"/>
                                          </p:val>
                                        </p:tav>
                                        <p:tav tm="100000">
                                          <p:val>
                                            <p:strVal val="1+ppt_h/2"/>
                                          </p:val>
                                        </p:tav>
                                      </p:tavLst>
                                    </p:anim>
                                    <p:set>
                                      <p:cBhvr>
                                        <p:cTn id="664" dur="1" fill="hold">
                                          <p:stCondLst>
                                            <p:cond delay="3499"/>
                                          </p:stCondLst>
                                        </p:cTn>
                                        <p:tgtEl>
                                          <p:spTgt spid="69"/>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68"/>
                                        </p:tgtEl>
                                        <p:attrNameLst>
                                          <p:attrName>style.visibility</p:attrName>
                                        </p:attrNameLst>
                                      </p:cBhvr>
                                      <p:to>
                                        <p:strVal val="visible"/>
                                      </p:to>
                                    </p:set>
                                    <p:anim calcmode="lin" valueType="num">
                                      <p:cBhvr>
                                        <p:cTn id="667" dur="3500" fill="hold"/>
                                        <p:tgtEl>
                                          <p:spTgt spid="68"/>
                                        </p:tgtEl>
                                        <p:attrNameLst>
                                          <p:attrName>ppt_w</p:attrName>
                                        </p:attrNameLst>
                                      </p:cBhvr>
                                      <p:tavLst>
                                        <p:tav tm="0">
                                          <p:val>
                                            <p:strVal val="#ppt_w"/>
                                          </p:val>
                                        </p:tav>
                                        <p:tav tm="100000">
                                          <p:val>
                                            <p:strVal val="#ppt_w"/>
                                          </p:val>
                                        </p:tav>
                                      </p:tavLst>
                                    </p:anim>
                                    <p:anim calcmode="lin" valueType="num">
                                      <p:cBhvr>
                                        <p:cTn id="668" dur="3500" fill="hold"/>
                                        <p:tgtEl>
                                          <p:spTgt spid="68"/>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3500" fill="hold"/>
                                        <p:tgtEl>
                                          <p:spTgt spid="68"/>
                                        </p:tgtEl>
                                        <p:attrNameLst>
                                          <p:attrName>r</p:attrName>
                                        </p:attrNameLst>
                                      </p:cBhvr>
                                    </p:animRot>
                                  </p:childTnLst>
                                </p:cTn>
                              </p:par>
                              <p:par>
                                <p:cTn id="671" presetID="2" presetClass="exit" presetSubtype="6" fill="hold" grpId="2" nodeType="withEffect">
                                  <p:stCondLst>
                                    <p:cond delay="0"/>
                                  </p:stCondLst>
                                  <p:childTnLst>
                                    <p:anim calcmode="lin" valueType="num">
                                      <p:cBhvr additive="base">
                                        <p:cTn id="672" dur="3500"/>
                                        <p:tgtEl>
                                          <p:spTgt spid="68"/>
                                        </p:tgtEl>
                                        <p:attrNameLst>
                                          <p:attrName>ppt_x</p:attrName>
                                        </p:attrNameLst>
                                      </p:cBhvr>
                                      <p:tavLst>
                                        <p:tav tm="0">
                                          <p:val>
                                            <p:strVal val="ppt_x"/>
                                          </p:val>
                                        </p:tav>
                                        <p:tav tm="100000">
                                          <p:val>
                                            <p:strVal val="1+ppt_w/2"/>
                                          </p:val>
                                        </p:tav>
                                      </p:tavLst>
                                    </p:anim>
                                    <p:anim calcmode="lin" valueType="num">
                                      <p:cBhvr additive="base">
                                        <p:cTn id="673" dur="3500"/>
                                        <p:tgtEl>
                                          <p:spTgt spid="68"/>
                                        </p:tgtEl>
                                        <p:attrNameLst>
                                          <p:attrName>ppt_y</p:attrName>
                                        </p:attrNameLst>
                                      </p:cBhvr>
                                      <p:tavLst>
                                        <p:tav tm="0">
                                          <p:val>
                                            <p:strVal val="ppt_y"/>
                                          </p:val>
                                        </p:tav>
                                        <p:tav tm="100000">
                                          <p:val>
                                            <p:strVal val="1+ppt_h/2"/>
                                          </p:val>
                                        </p:tav>
                                      </p:tavLst>
                                    </p:anim>
                                    <p:set>
                                      <p:cBhvr>
                                        <p:cTn id="674" dur="1" fill="hold">
                                          <p:stCondLst>
                                            <p:cond delay="3499"/>
                                          </p:stCondLst>
                                        </p:cTn>
                                        <p:tgtEl>
                                          <p:spTgt spid="68"/>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0"/>
                                        </p:tgtEl>
                                        <p:attrNameLst>
                                          <p:attrName>style.visibility</p:attrName>
                                        </p:attrNameLst>
                                      </p:cBhvr>
                                      <p:to>
                                        <p:strVal val="visible"/>
                                      </p:to>
                                    </p:set>
                                    <p:anim calcmode="lin" valueType="num">
                                      <p:cBhvr>
                                        <p:cTn id="677" dur="3500" fill="hold"/>
                                        <p:tgtEl>
                                          <p:spTgt spid="70"/>
                                        </p:tgtEl>
                                        <p:attrNameLst>
                                          <p:attrName>ppt_w</p:attrName>
                                        </p:attrNameLst>
                                      </p:cBhvr>
                                      <p:tavLst>
                                        <p:tav tm="0">
                                          <p:val>
                                            <p:strVal val="#ppt_w"/>
                                          </p:val>
                                        </p:tav>
                                        <p:tav tm="100000">
                                          <p:val>
                                            <p:strVal val="#ppt_w"/>
                                          </p:val>
                                        </p:tav>
                                      </p:tavLst>
                                    </p:anim>
                                    <p:anim calcmode="lin" valueType="num">
                                      <p:cBhvr>
                                        <p:cTn id="678" dur="3500" fill="hold"/>
                                        <p:tgtEl>
                                          <p:spTgt spid="70"/>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3500" fill="hold"/>
                                        <p:tgtEl>
                                          <p:spTgt spid="70"/>
                                        </p:tgtEl>
                                        <p:attrNameLst>
                                          <p:attrName>r</p:attrName>
                                        </p:attrNameLst>
                                      </p:cBhvr>
                                    </p:animRot>
                                  </p:childTnLst>
                                </p:cTn>
                              </p:par>
                              <p:par>
                                <p:cTn id="681" presetID="2" presetClass="exit" presetSubtype="6" fill="hold" grpId="2" nodeType="withEffect">
                                  <p:stCondLst>
                                    <p:cond delay="0"/>
                                  </p:stCondLst>
                                  <p:childTnLst>
                                    <p:anim calcmode="lin" valueType="num">
                                      <p:cBhvr additive="base">
                                        <p:cTn id="682" dur="3500"/>
                                        <p:tgtEl>
                                          <p:spTgt spid="70"/>
                                        </p:tgtEl>
                                        <p:attrNameLst>
                                          <p:attrName>ppt_x</p:attrName>
                                        </p:attrNameLst>
                                      </p:cBhvr>
                                      <p:tavLst>
                                        <p:tav tm="0">
                                          <p:val>
                                            <p:strVal val="ppt_x"/>
                                          </p:val>
                                        </p:tav>
                                        <p:tav tm="100000">
                                          <p:val>
                                            <p:strVal val="1+ppt_w/2"/>
                                          </p:val>
                                        </p:tav>
                                      </p:tavLst>
                                    </p:anim>
                                    <p:anim calcmode="lin" valueType="num">
                                      <p:cBhvr additive="base">
                                        <p:cTn id="683" dur="3500"/>
                                        <p:tgtEl>
                                          <p:spTgt spid="70"/>
                                        </p:tgtEl>
                                        <p:attrNameLst>
                                          <p:attrName>ppt_y</p:attrName>
                                        </p:attrNameLst>
                                      </p:cBhvr>
                                      <p:tavLst>
                                        <p:tav tm="0">
                                          <p:val>
                                            <p:strVal val="ppt_y"/>
                                          </p:val>
                                        </p:tav>
                                        <p:tav tm="100000">
                                          <p:val>
                                            <p:strVal val="1+ppt_h/2"/>
                                          </p:val>
                                        </p:tav>
                                      </p:tavLst>
                                    </p:anim>
                                    <p:set>
                                      <p:cBhvr>
                                        <p:cTn id="684" dur="1" fill="hold">
                                          <p:stCondLst>
                                            <p:cond delay="3499"/>
                                          </p:stCondLst>
                                        </p:cTn>
                                        <p:tgtEl>
                                          <p:spTgt spid="70"/>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1"/>
                                        </p:tgtEl>
                                        <p:attrNameLst>
                                          <p:attrName>style.visibility</p:attrName>
                                        </p:attrNameLst>
                                      </p:cBhvr>
                                      <p:to>
                                        <p:strVal val="visible"/>
                                      </p:to>
                                    </p:set>
                                    <p:anim calcmode="lin" valueType="num">
                                      <p:cBhvr>
                                        <p:cTn id="687" dur="3500" fill="hold"/>
                                        <p:tgtEl>
                                          <p:spTgt spid="71"/>
                                        </p:tgtEl>
                                        <p:attrNameLst>
                                          <p:attrName>ppt_w</p:attrName>
                                        </p:attrNameLst>
                                      </p:cBhvr>
                                      <p:tavLst>
                                        <p:tav tm="0">
                                          <p:val>
                                            <p:strVal val="#ppt_w"/>
                                          </p:val>
                                        </p:tav>
                                        <p:tav tm="100000">
                                          <p:val>
                                            <p:strVal val="#ppt_w"/>
                                          </p:val>
                                        </p:tav>
                                      </p:tavLst>
                                    </p:anim>
                                    <p:anim calcmode="lin" valueType="num">
                                      <p:cBhvr>
                                        <p:cTn id="688" dur="3500" fill="hold"/>
                                        <p:tgtEl>
                                          <p:spTgt spid="7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3500" fill="hold"/>
                                        <p:tgtEl>
                                          <p:spTgt spid="71"/>
                                        </p:tgtEl>
                                        <p:attrNameLst>
                                          <p:attrName>r</p:attrName>
                                        </p:attrNameLst>
                                      </p:cBhvr>
                                    </p:animRot>
                                  </p:childTnLst>
                                </p:cTn>
                              </p:par>
                              <p:par>
                                <p:cTn id="691" presetID="2" presetClass="exit" presetSubtype="6" fill="hold" grpId="2" nodeType="withEffect">
                                  <p:stCondLst>
                                    <p:cond delay="0"/>
                                  </p:stCondLst>
                                  <p:childTnLst>
                                    <p:anim calcmode="lin" valueType="num">
                                      <p:cBhvr additive="base">
                                        <p:cTn id="692" dur="3500"/>
                                        <p:tgtEl>
                                          <p:spTgt spid="71"/>
                                        </p:tgtEl>
                                        <p:attrNameLst>
                                          <p:attrName>ppt_x</p:attrName>
                                        </p:attrNameLst>
                                      </p:cBhvr>
                                      <p:tavLst>
                                        <p:tav tm="0">
                                          <p:val>
                                            <p:strVal val="ppt_x"/>
                                          </p:val>
                                        </p:tav>
                                        <p:tav tm="100000">
                                          <p:val>
                                            <p:strVal val="1+ppt_w/2"/>
                                          </p:val>
                                        </p:tav>
                                      </p:tavLst>
                                    </p:anim>
                                    <p:anim calcmode="lin" valueType="num">
                                      <p:cBhvr additive="base">
                                        <p:cTn id="693" dur="3500"/>
                                        <p:tgtEl>
                                          <p:spTgt spid="71"/>
                                        </p:tgtEl>
                                        <p:attrNameLst>
                                          <p:attrName>ppt_y</p:attrName>
                                        </p:attrNameLst>
                                      </p:cBhvr>
                                      <p:tavLst>
                                        <p:tav tm="0">
                                          <p:val>
                                            <p:strVal val="ppt_y"/>
                                          </p:val>
                                        </p:tav>
                                        <p:tav tm="100000">
                                          <p:val>
                                            <p:strVal val="1+ppt_h/2"/>
                                          </p:val>
                                        </p:tav>
                                      </p:tavLst>
                                    </p:anim>
                                    <p:set>
                                      <p:cBhvr>
                                        <p:cTn id="694" dur="1" fill="hold">
                                          <p:stCondLst>
                                            <p:cond delay="3499"/>
                                          </p:stCondLst>
                                        </p:cTn>
                                        <p:tgtEl>
                                          <p:spTgt spid="7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2"/>
                                        </p:tgtEl>
                                        <p:attrNameLst>
                                          <p:attrName>style.visibility</p:attrName>
                                        </p:attrNameLst>
                                      </p:cBhvr>
                                      <p:to>
                                        <p:strVal val="visible"/>
                                      </p:to>
                                    </p:set>
                                    <p:anim calcmode="lin" valueType="num">
                                      <p:cBhvr>
                                        <p:cTn id="697" dur="3500" fill="hold"/>
                                        <p:tgtEl>
                                          <p:spTgt spid="72"/>
                                        </p:tgtEl>
                                        <p:attrNameLst>
                                          <p:attrName>ppt_w</p:attrName>
                                        </p:attrNameLst>
                                      </p:cBhvr>
                                      <p:tavLst>
                                        <p:tav tm="0">
                                          <p:val>
                                            <p:strVal val="#ppt_w"/>
                                          </p:val>
                                        </p:tav>
                                        <p:tav tm="100000">
                                          <p:val>
                                            <p:strVal val="#ppt_w"/>
                                          </p:val>
                                        </p:tav>
                                      </p:tavLst>
                                    </p:anim>
                                    <p:anim calcmode="lin" valueType="num">
                                      <p:cBhvr>
                                        <p:cTn id="698" dur="3500" fill="hold"/>
                                        <p:tgtEl>
                                          <p:spTgt spid="7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3500" fill="hold"/>
                                        <p:tgtEl>
                                          <p:spTgt spid="72"/>
                                        </p:tgtEl>
                                        <p:attrNameLst>
                                          <p:attrName>r</p:attrName>
                                        </p:attrNameLst>
                                      </p:cBhvr>
                                    </p:animRot>
                                  </p:childTnLst>
                                </p:cTn>
                              </p:par>
                              <p:par>
                                <p:cTn id="701" presetID="2" presetClass="exit" presetSubtype="6" fill="hold" grpId="2" nodeType="withEffect">
                                  <p:stCondLst>
                                    <p:cond delay="0"/>
                                  </p:stCondLst>
                                  <p:childTnLst>
                                    <p:anim calcmode="lin" valueType="num">
                                      <p:cBhvr additive="base">
                                        <p:cTn id="702" dur="3500"/>
                                        <p:tgtEl>
                                          <p:spTgt spid="72"/>
                                        </p:tgtEl>
                                        <p:attrNameLst>
                                          <p:attrName>ppt_x</p:attrName>
                                        </p:attrNameLst>
                                      </p:cBhvr>
                                      <p:tavLst>
                                        <p:tav tm="0">
                                          <p:val>
                                            <p:strVal val="ppt_x"/>
                                          </p:val>
                                        </p:tav>
                                        <p:tav tm="100000">
                                          <p:val>
                                            <p:strVal val="1+ppt_w/2"/>
                                          </p:val>
                                        </p:tav>
                                      </p:tavLst>
                                    </p:anim>
                                    <p:anim calcmode="lin" valueType="num">
                                      <p:cBhvr additive="base">
                                        <p:cTn id="703" dur="3500"/>
                                        <p:tgtEl>
                                          <p:spTgt spid="72"/>
                                        </p:tgtEl>
                                        <p:attrNameLst>
                                          <p:attrName>ppt_y</p:attrName>
                                        </p:attrNameLst>
                                      </p:cBhvr>
                                      <p:tavLst>
                                        <p:tav tm="0">
                                          <p:val>
                                            <p:strVal val="ppt_y"/>
                                          </p:val>
                                        </p:tav>
                                        <p:tav tm="100000">
                                          <p:val>
                                            <p:strVal val="1+ppt_h/2"/>
                                          </p:val>
                                        </p:tav>
                                      </p:tavLst>
                                    </p:anim>
                                    <p:set>
                                      <p:cBhvr>
                                        <p:cTn id="704" dur="1" fill="hold">
                                          <p:stCondLst>
                                            <p:cond delay="3499"/>
                                          </p:stCondLst>
                                        </p:cTn>
                                        <p:tgtEl>
                                          <p:spTgt spid="72"/>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p:cTn id="707" dur="3500" fill="hold"/>
                                        <p:tgtEl>
                                          <p:spTgt spid="73"/>
                                        </p:tgtEl>
                                        <p:attrNameLst>
                                          <p:attrName>ppt_w</p:attrName>
                                        </p:attrNameLst>
                                      </p:cBhvr>
                                      <p:tavLst>
                                        <p:tav tm="0">
                                          <p:val>
                                            <p:strVal val="#ppt_w"/>
                                          </p:val>
                                        </p:tav>
                                        <p:tav tm="100000">
                                          <p:val>
                                            <p:strVal val="#ppt_w"/>
                                          </p:val>
                                        </p:tav>
                                      </p:tavLst>
                                    </p:anim>
                                    <p:anim calcmode="lin" valueType="num">
                                      <p:cBhvr>
                                        <p:cTn id="708" dur="3500" fill="hold"/>
                                        <p:tgtEl>
                                          <p:spTgt spid="73"/>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3500" fill="hold"/>
                                        <p:tgtEl>
                                          <p:spTgt spid="73"/>
                                        </p:tgtEl>
                                        <p:attrNameLst>
                                          <p:attrName>r</p:attrName>
                                        </p:attrNameLst>
                                      </p:cBhvr>
                                    </p:animRot>
                                  </p:childTnLst>
                                </p:cTn>
                              </p:par>
                              <p:par>
                                <p:cTn id="711" presetID="2" presetClass="exit" presetSubtype="6" fill="hold" grpId="2" nodeType="withEffect">
                                  <p:stCondLst>
                                    <p:cond delay="0"/>
                                  </p:stCondLst>
                                  <p:childTnLst>
                                    <p:anim calcmode="lin" valueType="num">
                                      <p:cBhvr additive="base">
                                        <p:cTn id="712" dur="3500"/>
                                        <p:tgtEl>
                                          <p:spTgt spid="73"/>
                                        </p:tgtEl>
                                        <p:attrNameLst>
                                          <p:attrName>ppt_x</p:attrName>
                                        </p:attrNameLst>
                                      </p:cBhvr>
                                      <p:tavLst>
                                        <p:tav tm="0">
                                          <p:val>
                                            <p:strVal val="ppt_x"/>
                                          </p:val>
                                        </p:tav>
                                        <p:tav tm="100000">
                                          <p:val>
                                            <p:strVal val="1+ppt_w/2"/>
                                          </p:val>
                                        </p:tav>
                                      </p:tavLst>
                                    </p:anim>
                                    <p:anim calcmode="lin" valueType="num">
                                      <p:cBhvr additive="base">
                                        <p:cTn id="713" dur="3500"/>
                                        <p:tgtEl>
                                          <p:spTgt spid="73"/>
                                        </p:tgtEl>
                                        <p:attrNameLst>
                                          <p:attrName>ppt_y</p:attrName>
                                        </p:attrNameLst>
                                      </p:cBhvr>
                                      <p:tavLst>
                                        <p:tav tm="0">
                                          <p:val>
                                            <p:strVal val="ppt_y"/>
                                          </p:val>
                                        </p:tav>
                                        <p:tav tm="100000">
                                          <p:val>
                                            <p:strVal val="1+ppt_h/2"/>
                                          </p:val>
                                        </p:tav>
                                      </p:tavLst>
                                    </p:anim>
                                    <p:set>
                                      <p:cBhvr>
                                        <p:cTn id="714" dur="1" fill="hold">
                                          <p:stCondLst>
                                            <p:cond delay="3499"/>
                                          </p:stCondLst>
                                        </p:cTn>
                                        <p:tgtEl>
                                          <p:spTgt spid="73"/>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3500" fill="hold"/>
                                        <p:tgtEl>
                                          <p:spTgt spid="74"/>
                                        </p:tgtEl>
                                        <p:attrNameLst>
                                          <p:attrName>ppt_w</p:attrName>
                                        </p:attrNameLst>
                                      </p:cBhvr>
                                      <p:tavLst>
                                        <p:tav tm="0">
                                          <p:val>
                                            <p:strVal val="#ppt_w"/>
                                          </p:val>
                                        </p:tav>
                                        <p:tav tm="100000">
                                          <p:val>
                                            <p:strVal val="#ppt_w"/>
                                          </p:val>
                                        </p:tav>
                                      </p:tavLst>
                                    </p:anim>
                                    <p:anim calcmode="lin" valueType="num">
                                      <p:cBhvr>
                                        <p:cTn id="718" dur="3500" fill="hold"/>
                                        <p:tgtEl>
                                          <p:spTgt spid="74"/>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3500" fill="hold"/>
                                        <p:tgtEl>
                                          <p:spTgt spid="74"/>
                                        </p:tgtEl>
                                        <p:attrNameLst>
                                          <p:attrName>r</p:attrName>
                                        </p:attrNameLst>
                                      </p:cBhvr>
                                    </p:animRot>
                                  </p:childTnLst>
                                </p:cTn>
                              </p:par>
                              <p:par>
                                <p:cTn id="721" presetID="2" presetClass="exit" presetSubtype="6" fill="hold" grpId="2" nodeType="withEffect">
                                  <p:stCondLst>
                                    <p:cond delay="0"/>
                                  </p:stCondLst>
                                  <p:childTnLst>
                                    <p:anim calcmode="lin" valueType="num">
                                      <p:cBhvr additive="base">
                                        <p:cTn id="722" dur="3500"/>
                                        <p:tgtEl>
                                          <p:spTgt spid="74"/>
                                        </p:tgtEl>
                                        <p:attrNameLst>
                                          <p:attrName>ppt_x</p:attrName>
                                        </p:attrNameLst>
                                      </p:cBhvr>
                                      <p:tavLst>
                                        <p:tav tm="0">
                                          <p:val>
                                            <p:strVal val="ppt_x"/>
                                          </p:val>
                                        </p:tav>
                                        <p:tav tm="100000">
                                          <p:val>
                                            <p:strVal val="1+ppt_w/2"/>
                                          </p:val>
                                        </p:tav>
                                      </p:tavLst>
                                    </p:anim>
                                    <p:anim calcmode="lin" valueType="num">
                                      <p:cBhvr additive="base">
                                        <p:cTn id="723" dur="3500"/>
                                        <p:tgtEl>
                                          <p:spTgt spid="74"/>
                                        </p:tgtEl>
                                        <p:attrNameLst>
                                          <p:attrName>ppt_y</p:attrName>
                                        </p:attrNameLst>
                                      </p:cBhvr>
                                      <p:tavLst>
                                        <p:tav tm="0">
                                          <p:val>
                                            <p:strVal val="ppt_y"/>
                                          </p:val>
                                        </p:tav>
                                        <p:tav tm="100000">
                                          <p:val>
                                            <p:strVal val="1+ppt_h/2"/>
                                          </p:val>
                                        </p:tav>
                                      </p:tavLst>
                                    </p:anim>
                                    <p:set>
                                      <p:cBhvr>
                                        <p:cTn id="724" dur="1" fill="hold">
                                          <p:stCondLst>
                                            <p:cond delay="3499"/>
                                          </p:stCondLst>
                                        </p:cTn>
                                        <p:tgtEl>
                                          <p:spTgt spid="74"/>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75"/>
                                        </p:tgtEl>
                                        <p:attrNameLst>
                                          <p:attrName>style.visibility</p:attrName>
                                        </p:attrNameLst>
                                      </p:cBhvr>
                                      <p:to>
                                        <p:strVal val="visible"/>
                                      </p:to>
                                    </p:set>
                                    <p:anim calcmode="lin" valueType="num">
                                      <p:cBhvr>
                                        <p:cTn id="727" dur="3500" fill="hold"/>
                                        <p:tgtEl>
                                          <p:spTgt spid="75"/>
                                        </p:tgtEl>
                                        <p:attrNameLst>
                                          <p:attrName>ppt_w</p:attrName>
                                        </p:attrNameLst>
                                      </p:cBhvr>
                                      <p:tavLst>
                                        <p:tav tm="0">
                                          <p:val>
                                            <p:strVal val="#ppt_w"/>
                                          </p:val>
                                        </p:tav>
                                        <p:tav tm="100000">
                                          <p:val>
                                            <p:strVal val="#ppt_w"/>
                                          </p:val>
                                        </p:tav>
                                      </p:tavLst>
                                    </p:anim>
                                    <p:anim calcmode="lin" valueType="num">
                                      <p:cBhvr>
                                        <p:cTn id="728" dur="3500" fill="hold"/>
                                        <p:tgtEl>
                                          <p:spTgt spid="75"/>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3500" fill="hold"/>
                                        <p:tgtEl>
                                          <p:spTgt spid="75"/>
                                        </p:tgtEl>
                                        <p:attrNameLst>
                                          <p:attrName>r</p:attrName>
                                        </p:attrNameLst>
                                      </p:cBhvr>
                                    </p:animRot>
                                  </p:childTnLst>
                                </p:cTn>
                              </p:par>
                              <p:par>
                                <p:cTn id="731" presetID="2" presetClass="exit" presetSubtype="6" fill="hold" grpId="2" nodeType="withEffect">
                                  <p:stCondLst>
                                    <p:cond delay="0"/>
                                  </p:stCondLst>
                                  <p:childTnLst>
                                    <p:anim calcmode="lin" valueType="num">
                                      <p:cBhvr additive="base">
                                        <p:cTn id="732" dur="3500"/>
                                        <p:tgtEl>
                                          <p:spTgt spid="75"/>
                                        </p:tgtEl>
                                        <p:attrNameLst>
                                          <p:attrName>ppt_x</p:attrName>
                                        </p:attrNameLst>
                                      </p:cBhvr>
                                      <p:tavLst>
                                        <p:tav tm="0">
                                          <p:val>
                                            <p:strVal val="ppt_x"/>
                                          </p:val>
                                        </p:tav>
                                        <p:tav tm="100000">
                                          <p:val>
                                            <p:strVal val="1+ppt_w/2"/>
                                          </p:val>
                                        </p:tav>
                                      </p:tavLst>
                                    </p:anim>
                                    <p:anim calcmode="lin" valueType="num">
                                      <p:cBhvr additive="base">
                                        <p:cTn id="733" dur="3500"/>
                                        <p:tgtEl>
                                          <p:spTgt spid="75"/>
                                        </p:tgtEl>
                                        <p:attrNameLst>
                                          <p:attrName>ppt_y</p:attrName>
                                        </p:attrNameLst>
                                      </p:cBhvr>
                                      <p:tavLst>
                                        <p:tav tm="0">
                                          <p:val>
                                            <p:strVal val="ppt_y"/>
                                          </p:val>
                                        </p:tav>
                                        <p:tav tm="100000">
                                          <p:val>
                                            <p:strVal val="1+ppt_h/2"/>
                                          </p:val>
                                        </p:tav>
                                      </p:tavLst>
                                    </p:anim>
                                    <p:set>
                                      <p:cBhvr>
                                        <p:cTn id="734" dur="1" fill="hold">
                                          <p:stCondLst>
                                            <p:cond delay="3499"/>
                                          </p:stCondLst>
                                        </p:cTn>
                                        <p:tgtEl>
                                          <p:spTgt spid="75"/>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76"/>
                                        </p:tgtEl>
                                        <p:attrNameLst>
                                          <p:attrName>style.visibility</p:attrName>
                                        </p:attrNameLst>
                                      </p:cBhvr>
                                      <p:to>
                                        <p:strVal val="visible"/>
                                      </p:to>
                                    </p:set>
                                    <p:anim calcmode="lin" valueType="num">
                                      <p:cBhvr>
                                        <p:cTn id="737" dur="3500" fill="hold"/>
                                        <p:tgtEl>
                                          <p:spTgt spid="76"/>
                                        </p:tgtEl>
                                        <p:attrNameLst>
                                          <p:attrName>ppt_w</p:attrName>
                                        </p:attrNameLst>
                                      </p:cBhvr>
                                      <p:tavLst>
                                        <p:tav tm="0">
                                          <p:val>
                                            <p:strVal val="#ppt_w"/>
                                          </p:val>
                                        </p:tav>
                                        <p:tav tm="100000">
                                          <p:val>
                                            <p:strVal val="#ppt_w"/>
                                          </p:val>
                                        </p:tav>
                                      </p:tavLst>
                                    </p:anim>
                                    <p:anim calcmode="lin" valueType="num">
                                      <p:cBhvr>
                                        <p:cTn id="738" dur="3500" fill="hold"/>
                                        <p:tgtEl>
                                          <p:spTgt spid="7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3500" fill="hold"/>
                                        <p:tgtEl>
                                          <p:spTgt spid="76"/>
                                        </p:tgtEl>
                                        <p:attrNameLst>
                                          <p:attrName>r</p:attrName>
                                        </p:attrNameLst>
                                      </p:cBhvr>
                                    </p:animRot>
                                  </p:childTnLst>
                                </p:cTn>
                              </p:par>
                              <p:par>
                                <p:cTn id="741" presetID="2" presetClass="exit" presetSubtype="6" fill="hold" grpId="2" nodeType="withEffect">
                                  <p:stCondLst>
                                    <p:cond delay="0"/>
                                  </p:stCondLst>
                                  <p:childTnLst>
                                    <p:anim calcmode="lin" valueType="num">
                                      <p:cBhvr additive="base">
                                        <p:cTn id="742" dur="3500"/>
                                        <p:tgtEl>
                                          <p:spTgt spid="76"/>
                                        </p:tgtEl>
                                        <p:attrNameLst>
                                          <p:attrName>ppt_x</p:attrName>
                                        </p:attrNameLst>
                                      </p:cBhvr>
                                      <p:tavLst>
                                        <p:tav tm="0">
                                          <p:val>
                                            <p:strVal val="ppt_x"/>
                                          </p:val>
                                        </p:tav>
                                        <p:tav tm="100000">
                                          <p:val>
                                            <p:strVal val="1+ppt_w/2"/>
                                          </p:val>
                                        </p:tav>
                                      </p:tavLst>
                                    </p:anim>
                                    <p:anim calcmode="lin" valueType="num">
                                      <p:cBhvr additive="base">
                                        <p:cTn id="743" dur="3500"/>
                                        <p:tgtEl>
                                          <p:spTgt spid="76"/>
                                        </p:tgtEl>
                                        <p:attrNameLst>
                                          <p:attrName>ppt_y</p:attrName>
                                        </p:attrNameLst>
                                      </p:cBhvr>
                                      <p:tavLst>
                                        <p:tav tm="0">
                                          <p:val>
                                            <p:strVal val="ppt_y"/>
                                          </p:val>
                                        </p:tav>
                                        <p:tav tm="100000">
                                          <p:val>
                                            <p:strVal val="1+ppt_h/2"/>
                                          </p:val>
                                        </p:tav>
                                      </p:tavLst>
                                    </p:anim>
                                    <p:set>
                                      <p:cBhvr>
                                        <p:cTn id="744" dur="1" fill="hold">
                                          <p:stCondLst>
                                            <p:cond delay="3499"/>
                                          </p:stCondLst>
                                        </p:cTn>
                                        <p:tgtEl>
                                          <p:spTgt spid="7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77"/>
                                        </p:tgtEl>
                                        <p:attrNameLst>
                                          <p:attrName>style.visibility</p:attrName>
                                        </p:attrNameLst>
                                      </p:cBhvr>
                                      <p:to>
                                        <p:strVal val="visible"/>
                                      </p:to>
                                    </p:set>
                                    <p:anim calcmode="lin" valueType="num">
                                      <p:cBhvr>
                                        <p:cTn id="747" dur="3500" fill="hold"/>
                                        <p:tgtEl>
                                          <p:spTgt spid="77"/>
                                        </p:tgtEl>
                                        <p:attrNameLst>
                                          <p:attrName>ppt_w</p:attrName>
                                        </p:attrNameLst>
                                      </p:cBhvr>
                                      <p:tavLst>
                                        <p:tav tm="0">
                                          <p:val>
                                            <p:strVal val="#ppt_w"/>
                                          </p:val>
                                        </p:tav>
                                        <p:tav tm="100000">
                                          <p:val>
                                            <p:strVal val="#ppt_w"/>
                                          </p:val>
                                        </p:tav>
                                      </p:tavLst>
                                    </p:anim>
                                    <p:anim calcmode="lin" valueType="num">
                                      <p:cBhvr>
                                        <p:cTn id="748" dur="3500" fill="hold"/>
                                        <p:tgtEl>
                                          <p:spTgt spid="77"/>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3500" fill="hold"/>
                                        <p:tgtEl>
                                          <p:spTgt spid="77"/>
                                        </p:tgtEl>
                                        <p:attrNameLst>
                                          <p:attrName>r</p:attrName>
                                        </p:attrNameLst>
                                      </p:cBhvr>
                                    </p:animRot>
                                  </p:childTnLst>
                                </p:cTn>
                              </p:par>
                              <p:par>
                                <p:cTn id="751" presetID="2" presetClass="exit" presetSubtype="6" fill="hold" grpId="2" nodeType="withEffect">
                                  <p:stCondLst>
                                    <p:cond delay="0"/>
                                  </p:stCondLst>
                                  <p:childTnLst>
                                    <p:anim calcmode="lin" valueType="num">
                                      <p:cBhvr additive="base">
                                        <p:cTn id="752" dur="3500"/>
                                        <p:tgtEl>
                                          <p:spTgt spid="77"/>
                                        </p:tgtEl>
                                        <p:attrNameLst>
                                          <p:attrName>ppt_x</p:attrName>
                                        </p:attrNameLst>
                                      </p:cBhvr>
                                      <p:tavLst>
                                        <p:tav tm="0">
                                          <p:val>
                                            <p:strVal val="ppt_x"/>
                                          </p:val>
                                        </p:tav>
                                        <p:tav tm="100000">
                                          <p:val>
                                            <p:strVal val="1+ppt_w/2"/>
                                          </p:val>
                                        </p:tav>
                                      </p:tavLst>
                                    </p:anim>
                                    <p:anim calcmode="lin" valueType="num">
                                      <p:cBhvr additive="base">
                                        <p:cTn id="753" dur="3500"/>
                                        <p:tgtEl>
                                          <p:spTgt spid="77"/>
                                        </p:tgtEl>
                                        <p:attrNameLst>
                                          <p:attrName>ppt_y</p:attrName>
                                        </p:attrNameLst>
                                      </p:cBhvr>
                                      <p:tavLst>
                                        <p:tav tm="0">
                                          <p:val>
                                            <p:strVal val="ppt_y"/>
                                          </p:val>
                                        </p:tav>
                                        <p:tav tm="100000">
                                          <p:val>
                                            <p:strVal val="1+ppt_h/2"/>
                                          </p:val>
                                        </p:tav>
                                      </p:tavLst>
                                    </p:anim>
                                    <p:set>
                                      <p:cBhvr>
                                        <p:cTn id="754" dur="1" fill="hold">
                                          <p:stCondLst>
                                            <p:cond delay="3499"/>
                                          </p:stCondLst>
                                        </p:cTn>
                                        <p:tgtEl>
                                          <p:spTgt spid="77"/>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p:cTn id="757" dur="3500" fill="hold"/>
                                        <p:tgtEl>
                                          <p:spTgt spid="78"/>
                                        </p:tgtEl>
                                        <p:attrNameLst>
                                          <p:attrName>ppt_w</p:attrName>
                                        </p:attrNameLst>
                                      </p:cBhvr>
                                      <p:tavLst>
                                        <p:tav tm="0">
                                          <p:val>
                                            <p:strVal val="#ppt_w"/>
                                          </p:val>
                                        </p:tav>
                                        <p:tav tm="100000">
                                          <p:val>
                                            <p:strVal val="#ppt_w"/>
                                          </p:val>
                                        </p:tav>
                                      </p:tavLst>
                                    </p:anim>
                                    <p:anim calcmode="lin" valueType="num">
                                      <p:cBhvr>
                                        <p:cTn id="758" dur="3500" fill="hold"/>
                                        <p:tgtEl>
                                          <p:spTgt spid="78"/>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3500" fill="hold"/>
                                        <p:tgtEl>
                                          <p:spTgt spid="78"/>
                                        </p:tgtEl>
                                        <p:attrNameLst>
                                          <p:attrName>r</p:attrName>
                                        </p:attrNameLst>
                                      </p:cBhvr>
                                    </p:animRot>
                                  </p:childTnLst>
                                </p:cTn>
                              </p:par>
                              <p:par>
                                <p:cTn id="761" presetID="2" presetClass="exit" presetSubtype="6" fill="hold" grpId="2" nodeType="withEffect">
                                  <p:stCondLst>
                                    <p:cond delay="0"/>
                                  </p:stCondLst>
                                  <p:childTnLst>
                                    <p:anim calcmode="lin" valueType="num">
                                      <p:cBhvr additive="base">
                                        <p:cTn id="762" dur="3500"/>
                                        <p:tgtEl>
                                          <p:spTgt spid="78"/>
                                        </p:tgtEl>
                                        <p:attrNameLst>
                                          <p:attrName>ppt_x</p:attrName>
                                        </p:attrNameLst>
                                      </p:cBhvr>
                                      <p:tavLst>
                                        <p:tav tm="0">
                                          <p:val>
                                            <p:strVal val="ppt_x"/>
                                          </p:val>
                                        </p:tav>
                                        <p:tav tm="100000">
                                          <p:val>
                                            <p:strVal val="1+ppt_w/2"/>
                                          </p:val>
                                        </p:tav>
                                      </p:tavLst>
                                    </p:anim>
                                    <p:anim calcmode="lin" valueType="num">
                                      <p:cBhvr additive="base">
                                        <p:cTn id="763" dur="3500"/>
                                        <p:tgtEl>
                                          <p:spTgt spid="78"/>
                                        </p:tgtEl>
                                        <p:attrNameLst>
                                          <p:attrName>ppt_y</p:attrName>
                                        </p:attrNameLst>
                                      </p:cBhvr>
                                      <p:tavLst>
                                        <p:tav tm="0">
                                          <p:val>
                                            <p:strVal val="ppt_y"/>
                                          </p:val>
                                        </p:tav>
                                        <p:tav tm="100000">
                                          <p:val>
                                            <p:strVal val="1+ppt_h/2"/>
                                          </p:val>
                                        </p:tav>
                                      </p:tavLst>
                                    </p:anim>
                                    <p:set>
                                      <p:cBhvr>
                                        <p:cTn id="764" dur="1" fill="hold">
                                          <p:stCondLst>
                                            <p:cond delay="3499"/>
                                          </p:stCondLst>
                                        </p:cTn>
                                        <p:tgtEl>
                                          <p:spTgt spid="78"/>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79"/>
                                        </p:tgtEl>
                                        <p:attrNameLst>
                                          <p:attrName>style.visibility</p:attrName>
                                        </p:attrNameLst>
                                      </p:cBhvr>
                                      <p:to>
                                        <p:strVal val="visible"/>
                                      </p:to>
                                    </p:set>
                                    <p:anim calcmode="lin" valueType="num">
                                      <p:cBhvr>
                                        <p:cTn id="767" dur="3500" fill="hold"/>
                                        <p:tgtEl>
                                          <p:spTgt spid="79"/>
                                        </p:tgtEl>
                                        <p:attrNameLst>
                                          <p:attrName>ppt_w</p:attrName>
                                        </p:attrNameLst>
                                      </p:cBhvr>
                                      <p:tavLst>
                                        <p:tav tm="0">
                                          <p:val>
                                            <p:strVal val="#ppt_w"/>
                                          </p:val>
                                        </p:tav>
                                        <p:tav tm="100000">
                                          <p:val>
                                            <p:strVal val="#ppt_w"/>
                                          </p:val>
                                        </p:tav>
                                      </p:tavLst>
                                    </p:anim>
                                    <p:anim calcmode="lin" valueType="num">
                                      <p:cBhvr>
                                        <p:cTn id="768" dur="3500" fill="hold"/>
                                        <p:tgtEl>
                                          <p:spTgt spid="79"/>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3500" fill="hold"/>
                                        <p:tgtEl>
                                          <p:spTgt spid="79"/>
                                        </p:tgtEl>
                                        <p:attrNameLst>
                                          <p:attrName>r</p:attrName>
                                        </p:attrNameLst>
                                      </p:cBhvr>
                                    </p:animRot>
                                  </p:childTnLst>
                                </p:cTn>
                              </p:par>
                              <p:par>
                                <p:cTn id="771" presetID="2" presetClass="exit" presetSubtype="6" fill="hold" grpId="2" nodeType="withEffect">
                                  <p:stCondLst>
                                    <p:cond delay="0"/>
                                  </p:stCondLst>
                                  <p:childTnLst>
                                    <p:anim calcmode="lin" valueType="num">
                                      <p:cBhvr additive="base">
                                        <p:cTn id="772" dur="3500"/>
                                        <p:tgtEl>
                                          <p:spTgt spid="79"/>
                                        </p:tgtEl>
                                        <p:attrNameLst>
                                          <p:attrName>ppt_x</p:attrName>
                                        </p:attrNameLst>
                                      </p:cBhvr>
                                      <p:tavLst>
                                        <p:tav tm="0">
                                          <p:val>
                                            <p:strVal val="ppt_x"/>
                                          </p:val>
                                        </p:tav>
                                        <p:tav tm="100000">
                                          <p:val>
                                            <p:strVal val="1+ppt_w/2"/>
                                          </p:val>
                                        </p:tav>
                                      </p:tavLst>
                                    </p:anim>
                                    <p:anim calcmode="lin" valueType="num">
                                      <p:cBhvr additive="base">
                                        <p:cTn id="773" dur="3500"/>
                                        <p:tgtEl>
                                          <p:spTgt spid="79"/>
                                        </p:tgtEl>
                                        <p:attrNameLst>
                                          <p:attrName>ppt_y</p:attrName>
                                        </p:attrNameLst>
                                      </p:cBhvr>
                                      <p:tavLst>
                                        <p:tav tm="0">
                                          <p:val>
                                            <p:strVal val="ppt_y"/>
                                          </p:val>
                                        </p:tav>
                                        <p:tav tm="100000">
                                          <p:val>
                                            <p:strVal val="1+ppt_h/2"/>
                                          </p:val>
                                        </p:tav>
                                      </p:tavLst>
                                    </p:anim>
                                    <p:set>
                                      <p:cBhvr>
                                        <p:cTn id="774" dur="1" fill="hold">
                                          <p:stCondLst>
                                            <p:cond delay="3499"/>
                                          </p:stCondLst>
                                        </p:cTn>
                                        <p:tgtEl>
                                          <p:spTgt spid="79"/>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80"/>
                                        </p:tgtEl>
                                        <p:attrNameLst>
                                          <p:attrName>style.visibility</p:attrName>
                                        </p:attrNameLst>
                                      </p:cBhvr>
                                      <p:to>
                                        <p:strVal val="visible"/>
                                      </p:to>
                                    </p:set>
                                    <p:anim calcmode="lin" valueType="num">
                                      <p:cBhvr>
                                        <p:cTn id="777" dur="3500" fill="hold"/>
                                        <p:tgtEl>
                                          <p:spTgt spid="80"/>
                                        </p:tgtEl>
                                        <p:attrNameLst>
                                          <p:attrName>ppt_w</p:attrName>
                                        </p:attrNameLst>
                                      </p:cBhvr>
                                      <p:tavLst>
                                        <p:tav tm="0">
                                          <p:val>
                                            <p:strVal val="#ppt_w"/>
                                          </p:val>
                                        </p:tav>
                                        <p:tav tm="100000">
                                          <p:val>
                                            <p:strVal val="#ppt_w"/>
                                          </p:val>
                                        </p:tav>
                                      </p:tavLst>
                                    </p:anim>
                                    <p:anim calcmode="lin" valueType="num">
                                      <p:cBhvr>
                                        <p:cTn id="778" dur="3500" fill="hold"/>
                                        <p:tgtEl>
                                          <p:spTgt spid="80"/>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3500" fill="hold"/>
                                        <p:tgtEl>
                                          <p:spTgt spid="80"/>
                                        </p:tgtEl>
                                        <p:attrNameLst>
                                          <p:attrName>r</p:attrName>
                                        </p:attrNameLst>
                                      </p:cBhvr>
                                    </p:animRot>
                                  </p:childTnLst>
                                </p:cTn>
                              </p:par>
                              <p:par>
                                <p:cTn id="781" presetID="2" presetClass="exit" presetSubtype="6" fill="hold" grpId="2" nodeType="withEffect">
                                  <p:stCondLst>
                                    <p:cond delay="0"/>
                                  </p:stCondLst>
                                  <p:childTnLst>
                                    <p:anim calcmode="lin" valueType="num">
                                      <p:cBhvr additive="base">
                                        <p:cTn id="782" dur="3500"/>
                                        <p:tgtEl>
                                          <p:spTgt spid="80"/>
                                        </p:tgtEl>
                                        <p:attrNameLst>
                                          <p:attrName>ppt_x</p:attrName>
                                        </p:attrNameLst>
                                      </p:cBhvr>
                                      <p:tavLst>
                                        <p:tav tm="0">
                                          <p:val>
                                            <p:strVal val="ppt_x"/>
                                          </p:val>
                                        </p:tav>
                                        <p:tav tm="100000">
                                          <p:val>
                                            <p:strVal val="1+ppt_w/2"/>
                                          </p:val>
                                        </p:tav>
                                      </p:tavLst>
                                    </p:anim>
                                    <p:anim calcmode="lin" valueType="num">
                                      <p:cBhvr additive="base">
                                        <p:cTn id="783" dur="3500"/>
                                        <p:tgtEl>
                                          <p:spTgt spid="80"/>
                                        </p:tgtEl>
                                        <p:attrNameLst>
                                          <p:attrName>ppt_y</p:attrName>
                                        </p:attrNameLst>
                                      </p:cBhvr>
                                      <p:tavLst>
                                        <p:tav tm="0">
                                          <p:val>
                                            <p:strVal val="ppt_y"/>
                                          </p:val>
                                        </p:tav>
                                        <p:tav tm="100000">
                                          <p:val>
                                            <p:strVal val="1+ppt_h/2"/>
                                          </p:val>
                                        </p:tav>
                                      </p:tavLst>
                                    </p:anim>
                                    <p:set>
                                      <p:cBhvr>
                                        <p:cTn id="784" dur="1" fill="hold">
                                          <p:stCondLst>
                                            <p:cond delay="3499"/>
                                          </p:stCondLst>
                                        </p:cTn>
                                        <p:tgtEl>
                                          <p:spTgt spid="80"/>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81"/>
                                        </p:tgtEl>
                                        <p:attrNameLst>
                                          <p:attrName>style.visibility</p:attrName>
                                        </p:attrNameLst>
                                      </p:cBhvr>
                                      <p:to>
                                        <p:strVal val="visible"/>
                                      </p:to>
                                    </p:set>
                                    <p:anim calcmode="lin" valueType="num">
                                      <p:cBhvr>
                                        <p:cTn id="787" dur="3500" fill="hold"/>
                                        <p:tgtEl>
                                          <p:spTgt spid="81"/>
                                        </p:tgtEl>
                                        <p:attrNameLst>
                                          <p:attrName>ppt_w</p:attrName>
                                        </p:attrNameLst>
                                      </p:cBhvr>
                                      <p:tavLst>
                                        <p:tav tm="0">
                                          <p:val>
                                            <p:strVal val="#ppt_w"/>
                                          </p:val>
                                        </p:tav>
                                        <p:tav tm="100000">
                                          <p:val>
                                            <p:strVal val="#ppt_w"/>
                                          </p:val>
                                        </p:tav>
                                      </p:tavLst>
                                    </p:anim>
                                    <p:anim calcmode="lin" valueType="num">
                                      <p:cBhvr>
                                        <p:cTn id="788" dur="3500" fill="hold"/>
                                        <p:tgtEl>
                                          <p:spTgt spid="81"/>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3500" fill="hold"/>
                                        <p:tgtEl>
                                          <p:spTgt spid="81"/>
                                        </p:tgtEl>
                                        <p:attrNameLst>
                                          <p:attrName>r</p:attrName>
                                        </p:attrNameLst>
                                      </p:cBhvr>
                                    </p:animRot>
                                  </p:childTnLst>
                                </p:cTn>
                              </p:par>
                              <p:par>
                                <p:cTn id="791" presetID="2" presetClass="exit" presetSubtype="9" fill="hold" grpId="2" nodeType="withEffect">
                                  <p:stCondLst>
                                    <p:cond delay="0"/>
                                  </p:stCondLst>
                                  <p:childTnLst>
                                    <p:anim calcmode="lin" valueType="num">
                                      <p:cBhvr additive="base">
                                        <p:cTn id="792" dur="3500"/>
                                        <p:tgtEl>
                                          <p:spTgt spid="81"/>
                                        </p:tgtEl>
                                        <p:attrNameLst>
                                          <p:attrName>ppt_x</p:attrName>
                                        </p:attrNameLst>
                                      </p:cBhvr>
                                      <p:tavLst>
                                        <p:tav tm="0">
                                          <p:val>
                                            <p:strVal val="ppt_x"/>
                                          </p:val>
                                        </p:tav>
                                        <p:tav tm="100000">
                                          <p:val>
                                            <p:strVal val="0-ppt_w/2"/>
                                          </p:val>
                                        </p:tav>
                                      </p:tavLst>
                                    </p:anim>
                                    <p:anim calcmode="lin" valueType="num">
                                      <p:cBhvr additive="base">
                                        <p:cTn id="793" dur="3500"/>
                                        <p:tgtEl>
                                          <p:spTgt spid="81"/>
                                        </p:tgtEl>
                                        <p:attrNameLst>
                                          <p:attrName>ppt_y</p:attrName>
                                        </p:attrNameLst>
                                      </p:cBhvr>
                                      <p:tavLst>
                                        <p:tav tm="0">
                                          <p:val>
                                            <p:strVal val="ppt_y"/>
                                          </p:val>
                                        </p:tav>
                                        <p:tav tm="100000">
                                          <p:val>
                                            <p:strVal val="0-ppt_h/2"/>
                                          </p:val>
                                        </p:tav>
                                      </p:tavLst>
                                    </p:anim>
                                    <p:set>
                                      <p:cBhvr>
                                        <p:cTn id="794" dur="1" fill="hold">
                                          <p:stCondLst>
                                            <p:cond delay="3499"/>
                                          </p:stCondLst>
                                        </p:cTn>
                                        <p:tgtEl>
                                          <p:spTgt spid="81"/>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82"/>
                                        </p:tgtEl>
                                        <p:attrNameLst>
                                          <p:attrName>style.visibility</p:attrName>
                                        </p:attrNameLst>
                                      </p:cBhvr>
                                      <p:to>
                                        <p:strVal val="visible"/>
                                      </p:to>
                                    </p:set>
                                    <p:anim calcmode="lin" valueType="num">
                                      <p:cBhvr>
                                        <p:cTn id="797" dur="3500" fill="hold"/>
                                        <p:tgtEl>
                                          <p:spTgt spid="82"/>
                                        </p:tgtEl>
                                        <p:attrNameLst>
                                          <p:attrName>ppt_w</p:attrName>
                                        </p:attrNameLst>
                                      </p:cBhvr>
                                      <p:tavLst>
                                        <p:tav tm="0">
                                          <p:val>
                                            <p:strVal val="#ppt_w"/>
                                          </p:val>
                                        </p:tav>
                                        <p:tav tm="100000">
                                          <p:val>
                                            <p:strVal val="#ppt_w"/>
                                          </p:val>
                                        </p:tav>
                                      </p:tavLst>
                                    </p:anim>
                                    <p:anim calcmode="lin" valueType="num">
                                      <p:cBhvr>
                                        <p:cTn id="798" dur="3500" fill="hold"/>
                                        <p:tgtEl>
                                          <p:spTgt spid="82"/>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3500" fill="hold"/>
                                        <p:tgtEl>
                                          <p:spTgt spid="82"/>
                                        </p:tgtEl>
                                        <p:attrNameLst>
                                          <p:attrName>r</p:attrName>
                                        </p:attrNameLst>
                                      </p:cBhvr>
                                    </p:animRot>
                                  </p:childTnLst>
                                </p:cTn>
                              </p:par>
                              <p:par>
                                <p:cTn id="801" presetID="2" presetClass="exit" presetSubtype="9" fill="hold" grpId="2" nodeType="withEffect">
                                  <p:stCondLst>
                                    <p:cond delay="0"/>
                                  </p:stCondLst>
                                  <p:childTnLst>
                                    <p:anim calcmode="lin" valueType="num">
                                      <p:cBhvr additive="base">
                                        <p:cTn id="802" dur="3500"/>
                                        <p:tgtEl>
                                          <p:spTgt spid="82"/>
                                        </p:tgtEl>
                                        <p:attrNameLst>
                                          <p:attrName>ppt_x</p:attrName>
                                        </p:attrNameLst>
                                      </p:cBhvr>
                                      <p:tavLst>
                                        <p:tav tm="0">
                                          <p:val>
                                            <p:strVal val="ppt_x"/>
                                          </p:val>
                                        </p:tav>
                                        <p:tav tm="100000">
                                          <p:val>
                                            <p:strVal val="0-ppt_w/2"/>
                                          </p:val>
                                        </p:tav>
                                      </p:tavLst>
                                    </p:anim>
                                    <p:anim calcmode="lin" valueType="num">
                                      <p:cBhvr additive="base">
                                        <p:cTn id="803" dur="3500"/>
                                        <p:tgtEl>
                                          <p:spTgt spid="82"/>
                                        </p:tgtEl>
                                        <p:attrNameLst>
                                          <p:attrName>ppt_y</p:attrName>
                                        </p:attrNameLst>
                                      </p:cBhvr>
                                      <p:tavLst>
                                        <p:tav tm="0">
                                          <p:val>
                                            <p:strVal val="ppt_y"/>
                                          </p:val>
                                        </p:tav>
                                        <p:tav tm="100000">
                                          <p:val>
                                            <p:strVal val="0-ppt_h/2"/>
                                          </p:val>
                                        </p:tav>
                                      </p:tavLst>
                                    </p:anim>
                                    <p:set>
                                      <p:cBhvr>
                                        <p:cTn id="804" dur="1" fill="hold">
                                          <p:stCondLst>
                                            <p:cond delay="3499"/>
                                          </p:stCondLst>
                                        </p:cTn>
                                        <p:tgtEl>
                                          <p:spTgt spid="82"/>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83"/>
                                        </p:tgtEl>
                                        <p:attrNameLst>
                                          <p:attrName>style.visibility</p:attrName>
                                        </p:attrNameLst>
                                      </p:cBhvr>
                                      <p:to>
                                        <p:strVal val="visible"/>
                                      </p:to>
                                    </p:set>
                                    <p:anim calcmode="lin" valueType="num">
                                      <p:cBhvr>
                                        <p:cTn id="807" dur="3500" fill="hold"/>
                                        <p:tgtEl>
                                          <p:spTgt spid="83"/>
                                        </p:tgtEl>
                                        <p:attrNameLst>
                                          <p:attrName>ppt_w</p:attrName>
                                        </p:attrNameLst>
                                      </p:cBhvr>
                                      <p:tavLst>
                                        <p:tav tm="0">
                                          <p:val>
                                            <p:strVal val="#ppt_w"/>
                                          </p:val>
                                        </p:tav>
                                        <p:tav tm="100000">
                                          <p:val>
                                            <p:strVal val="#ppt_w"/>
                                          </p:val>
                                        </p:tav>
                                      </p:tavLst>
                                    </p:anim>
                                    <p:anim calcmode="lin" valueType="num">
                                      <p:cBhvr>
                                        <p:cTn id="808" dur="3500" fill="hold"/>
                                        <p:tgtEl>
                                          <p:spTgt spid="83"/>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3500" fill="hold"/>
                                        <p:tgtEl>
                                          <p:spTgt spid="83"/>
                                        </p:tgtEl>
                                        <p:attrNameLst>
                                          <p:attrName>r</p:attrName>
                                        </p:attrNameLst>
                                      </p:cBhvr>
                                    </p:animRot>
                                  </p:childTnLst>
                                </p:cTn>
                              </p:par>
                              <p:par>
                                <p:cTn id="811" presetID="2" presetClass="exit" presetSubtype="9" fill="hold" grpId="2" nodeType="withEffect">
                                  <p:stCondLst>
                                    <p:cond delay="0"/>
                                  </p:stCondLst>
                                  <p:childTnLst>
                                    <p:anim calcmode="lin" valueType="num">
                                      <p:cBhvr additive="base">
                                        <p:cTn id="812" dur="3500"/>
                                        <p:tgtEl>
                                          <p:spTgt spid="83"/>
                                        </p:tgtEl>
                                        <p:attrNameLst>
                                          <p:attrName>ppt_x</p:attrName>
                                        </p:attrNameLst>
                                      </p:cBhvr>
                                      <p:tavLst>
                                        <p:tav tm="0">
                                          <p:val>
                                            <p:strVal val="ppt_x"/>
                                          </p:val>
                                        </p:tav>
                                        <p:tav tm="100000">
                                          <p:val>
                                            <p:strVal val="0-ppt_w/2"/>
                                          </p:val>
                                        </p:tav>
                                      </p:tavLst>
                                    </p:anim>
                                    <p:anim calcmode="lin" valueType="num">
                                      <p:cBhvr additive="base">
                                        <p:cTn id="813" dur="3500"/>
                                        <p:tgtEl>
                                          <p:spTgt spid="83"/>
                                        </p:tgtEl>
                                        <p:attrNameLst>
                                          <p:attrName>ppt_y</p:attrName>
                                        </p:attrNameLst>
                                      </p:cBhvr>
                                      <p:tavLst>
                                        <p:tav tm="0">
                                          <p:val>
                                            <p:strVal val="ppt_y"/>
                                          </p:val>
                                        </p:tav>
                                        <p:tav tm="100000">
                                          <p:val>
                                            <p:strVal val="0-ppt_h/2"/>
                                          </p:val>
                                        </p:tav>
                                      </p:tavLst>
                                    </p:anim>
                                    <p:set>
                                      <p:cBhvr>
                                        <p:cTn id="814" dur="1" fill="hold">
                                          <p:stCondLst>
                                            <p:cond delay="3499"/>
                                          </p:stCondLst>
                                        </p:cTn>
                                        <p:tgtEl>
                                          <p:spTgt spid="83"/>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84"/>
                                        </p:tgtEl>
                                        <p:attrNameLst>
                                          <p:attrName>style.visibility</p:attrName>
                                        </p:attrNameLst>
                                      </p:cBhvr>
                                      <p:to>
                                        <p:strVal val="visible"/>
                                      </p:to>
                                    </p:set>
                                    <p:anim calcmode="lin" valueType="num">
                                      <p:cBhvr>
                                        <p:cTn id="817" dur="3500" fill="hold"/>
                                        <p:tgtEl>
                                          <p:spTgt spid="84"/>
                                        </p:tgtEl>
                                        <p:attrNameLst>
                                          <p:attrName>ppt_w</p:attrName>
                                        </p:attrNameLst>
                                      </p:cBhvr>
                                      <p:tavLst>
                                        <p:tav tm="0">
                                          <p:val>
                                            <p:strVal val="#ppt_w"/>
                                          </p:val>
                                        </p:tav>
                                        <p:tav tm="100000">
                                          <p:val>
                                            <p:strVal val="#ppt_w"/>
                                          </p:val>
                                        </p:tav>
                                      </p:tavLst>
                                    </p:anim>
                                    <p:anim calcmode="lin" valueType="num">
                                      <p:cBhvr>
                                        <p:cTn id="818" dur="3500" fill="hold"/>
                                        <p:tgtEl>
                                          <p:spTgt spid="84"/>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3500" fill="hold"/>
                                        <p:tgtEl>
                                          <p:spTgt spid="84"/>
                                        </p:tgtEl>
                                        <p:attrNameLst>
                                          <p:attrName>r</p:attrName>
                                        </p:attrNameLst>
                                      </p:cBhvr>
                                    </p:animRot>
                                  </p:childTnLst>
                                </p:cTn>
                              </p:par>
                              <p:par>
                                <p:cTn id="821" presetID="2" presetClass="exit" presetSubtype="9" fill="hold" grpId="2" nodeType="withEffect">
                                  <p:stCondLst>
                                    <p:cond delay="0"/>
                                  </p:stCondLst>
                                  <p:childTnLst>
                                    <p:anim calcmode="lin" valueType="num">
                                      <p:cBhvr additive="base">
                                        <p:cTn id="822" dur="3500"/>
                                        <p:tgtEl>
                                          <p:spTgt spid="84"/>
                                        </p:tgtEl>
                                        <p:attrNameLst>
                                          <p:attrName>ppt_x</p:attrName>
                                        </p:attrNameLst>
                                      </p:cBhvr>
                                      <p:tavLst>
                                        <p:tav tm="0">
                                          <p:val>
                                            <p:strVal val="ppt_x"/>
                                          </p:val>
                                        </p:tav>
                                        <p:tav tm="100000">
                                          <p:val>
                                            <p:strVal val="0-ppt_w/2"/>
                                          </p:val>
                                        </p:tav>
                                      </p:tavLst>
                                    </p:anim>
                                    <p:anim calcmode="lin" valueType="num">
                                      <p:cBhvr additive="base">
                                        <p:cTn id="823" dur="3500"/>
                                        <p:tgtEl>
                                          <p:spTgt spid="84"/>
                                        </p:tgtEl>
                                        <p:attrNameLst>
                                          <p:attrName>ppt_y</p:attrName>
                                        </p:attrNameLst>
                                      </p:cBhvr>
                                      <p:tavLst>
                                        <p:tav tm="0">
                                          <p:val>
                                            <p:strVal val="ppt_y"/>
                                          </p:val>
                                        </p:tav>
                                        <p:tav tm="100000">
                                          <p:val>
                                            <p:strVal val="0-ppt_h/2"/>
                                          </p:val>
                                        </p:tav>
                                      </p:tavLst>
                                    </p:anim>
                                    <p:set>
                                      <p:cBhvr>
                                        <p:cTn id="824" dur="1" fill="hold">
                                          <p:stCondLst>
                                            <p:cond delay="3499"/>
                                          </p:stCondLst>
                                        </p:cTn>
                                        <p:tgtEl>
                                          <p:spTgt spid="84"/>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85"/>
                                        </p:tgtEl>
                                        <p:attrNameLst>
                                          <p:attrName>style.visibility</p:attrName>
                                        </p:attrNameLst>
                                      </p:cBhvr>
                                      <p:to>
                                        <p:strVal val="visible"/>
                                      </p:to>
                                    </p:set>
                                    <p:anim calcmode="lin" valueType="num">
                                      <p:cBhvr>
                                        <p:cTn id="827" dur="3500" fill="hold"/>
                                        <p:tgtEl>
                                          <p:spTgt spid="85"/>
                                        </p:tgtEl>
                                        <p:attrNameLst>
                                          <p:attrName>ppt_w</p:attrName>
                                        </p:attrNameLst>
                                      </p:cBhvr>
                                      <p:tavLst>
                                        <p:tav tm="0">
                                          <p:val>
                                            <p:strVal val="#ppt_w"/>
                                          </p:val>
                                        </p:tav>
                                        <p:tav tm="100000">
                                          <p:val>
                                            <p:strVal val="#ppt_w"/>
                                          </p:val>
                                        </p:tav>
                                      </p:tavLst>
                                    </p:anim>
                                    <p:anim calcmode="lin" valueType="num">
                                      <p:cBhvr>
                                        <p:cTn id="828" dur="3500" fill="hold"/>
                                        <p:tgtEl>
                                          <p:spTgt spid="85"/>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3500" fill="hold"/>
                                        <p:tgtEl>
                                          <p:spTgt spid="85"/>
                                        </p:tgtEl>
                                        <p:attrNameLst>
                                          <p:attrName>r</p:attrName>
                                        </p:attrNameLst>
                                      </p:cBhvr>
                                    </p:animRot>
                                  </p:childTnLst>
                                </p:cTn>
                              </p:par>
                              <p:par>
                                <p:cTn id="831" presetID="2" presetClass="exit" presetSubtype="9" fill="hold" grpId="2" nodeType="withEffect">
                                  <p:stCondLst>
                                    <p:cond delay="0"/>
                                  </p:stCondLst>
                                  <p:childTnLst>
                                    <p:anim calcmode="lin" valueType="num">
                                      <p:cBhvr additive="base">
                                        <p:cTn id="832" dur="3500"/>
                                        <p:tgtEl>
                                          <p:spTgt spid="85"/>
                                        </p:tgtEl>
                                        <p:attrNameLst>
                                          <p:attrName>ppt_x</p:attrName>
                                        </p:attrNameLst>
                                      </p:cBhvr>
                                      <p:tavLst>
                                        <p:tav tm="0">
                                          <p:val>
                                            <p:strVal val="ppt_x"/>
                                          </p:val>
                                        </p:tav>
                                        <p:tav tm="100000">
                                          <p:val>
                                            <p:strVal val="0-ppt_w/2"/>
                                          </p:val>
                                        </p:tav>
                                      </p:tavLst>
                                    </p:anim>
                                    <p:anim calcmode="lin" valueType="num">
                                      <p:cBhvr additive="base">
                                        <p:cTn id="833" dur="3500"/>
                                        <p:tgtEl>
                                          <p:spTgt spid="85"/>
                                        </p:tgtEl>
                                        <p:attrNameLst>
                                          <p:attrName>ppt_y</p:attrName>
                                        </p:attrNameLst>
                                      </p:cBhvr>
                                      <p:tavLst>
                                        <p:tav tm="0">
                                          <p:val>
                                            <p:strVal val="ppt_y"/>
                                          </p:val>
                                        </p:tav>
                                        <p:tav tm="100000">
                                          <p:val>
                                            <p:strVal val="0-ppt_h/2"/>
                                          </p:val>
                                        </p:tav>
                                      </p:tavLst>
                                    </p:anim>
                                    <p:set>
                                      <p:cBhvr>
                                        <p:cTn id="834" dur="1" fill="hold">
                                          <p:stCondLst>
                                            <p:cond delay="3499"/>
                                          </p:stCondLst>
                                        </p:cTn>
                                        <p:tgtEl>
                                          <p:spTgt spid="85"/>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86"/>
                                        </p:tgtEl>
                                        <p:attrNameLst>
                                          <p:attrName>style.visibility</p:attrName>
                                        </p:attrNameLst>
                                      </p:cBhvr>
                                      <p:to>
                                        <p:strVal val="visible"/>
                                      </p:to>
                                    </p:set>
                                    <p:anim calcmode="lin" valueType="num">
                                      <p:cBhvr>
                                        <p:cTn id="837" dur="3500" fill="hold"/>
                                        <p:tgtEl>
                                          <p:spTgt spid="86"/>
                                        </p:tgtEl>
                                        <p:attrNameLst>
                                          <p:attrName>ppt_w</p:attrName>
                                        </p:attrNameLst>
                                      </p:cBhvr>
                                      <p:tavLst>
                                        <p:tav tm="0">
                                          <p:val>
                                            <p:strVal val="#ppt_w"/>
                                          </p:val>
                                        </p:tav>
                                        <p:tav tm="100000">
                                          <p:val>
                                            <p:strVal val="#ppt_w"/>
                                          </p:val>
                                        </p:tav>
                                      </p:tavLst>
                                    </p:anim>
                                    <p:anim calcmode="lin" valueType="num">
                                      <p:cBhvr>
                                        <p:cTn id="838" dur="3500" fill="hold"/>
                                        <p:tgtEl>
                                          <p:spTgt spid="86"/>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3500" fill="hold"/>
                                        <p:tgtEl>
                                          <p:spTgt spid="86"/>
                                        </p:tgtEl>
                                        <p:attrNameLst>
                                          <p:attrName>r</p:attrName>
                                        </p:attrNameLst>
                                      </p:cBhvr>
                                    </p:animRot>
                                  </p:childTnLst>
                                </p:cTn>
                              </p:par>
                              <p:par>
                                <p:cTn id="841" presetID="2" presetClass="exit" presetSubtype="9" fill="hold" grpId="2" nodeType="withEffect">
                                  <p:stCondLst>
                                    <p:cond delay="0"/>
                                  </p:stCondLst>
                                  <p:childTnLst>
                                    <p:anim calcmode="lin" valueType="num">
                                      <p:cBhvr additive="base">
                                        <p:cTn id="842" dur="3500"/>
                                        <p:tgtEl>
                                          <p:spTgt spid="86"/>
                                        </p:tgtEl>
                                        <p:attrNameLst>
                                          <p:attrName>ppt_x</p:attrName>
                                        </p:attrNameLst>
                                      </p:cBhvr>
                                      <p:tavLst>
                                        <p:tav tm="0">
                                          <p:val>
                                            <p:strVal val="ppt_x"/>
                                          </p:val>
                                        </p:tav>
                                        <p:tav tm="100000">
                                          <p:val>
                                            <p:strVal val="0-ppt_w/2"/>
                                          </p:val>
                                        </p:tav>
                                      </p:tavLst>
                                    </p:anim>
                                    <p:anim calcmode="lin" valueType="num">
                                      <p:cBhvr additive="base">
                                        <p:cTn id="843" dur="3500"/>
                                        <p:tgtEl>
                                          <p:spTgt spid="86"/>
                                        </p:tgtEl>
                                        <p:attrNameLst>
                                          <p:attrName>ppt_y</p:attrName>
                                        </p:attrNameLst>
                                      </p:cBhvr>
                                      <p:tavLst>
                                        <p:tav tm="0">
                                          <p:val>
                                            <p:strVal val="ppt_y"/>
                                          </p:val>
                                        </p:tav>
                                        <p:tav tm="100000">
                                          <p:val>
                                            <p:strVal val="0-ppt_h/2"/>
                                          </p:val>
                                        </p:tav>
                                      </p:tavLst>
                                    </p:anim>
                                    <p:set>
                                      <p:cBhvr>
                                        <p:cTn id="844" dur="1" fill="hold">
                                          <p:stCondLst>
                                            <p:cond delay="3499"/>
                                          </p:stCondLst>
                                        </p:cTn>
                                        <p:tgtEl>
                                          <p:spTgt spid="86"/>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87"/>
                                        </p:tgtEl>
                                        <p:attrNameLst>
                                          <p:attrName>style.visibility</p:attrName>
                                        </p:attrNameLst>
                                      </p:cBhvr>
                                      <p:to>
                                        <p:strVal val="visible"/>
                                      </p:to>
                                    </p:set>
                                    <p:anim calcmode="lin" valueType="num">
                                      <p:cBhvr>
                                        <p:cTn id="847" dur="3500" fill="hold"/>
                                        <p:tgtEl>
                                          <p:spTgt spid="87"/>
                                        </p:tgtEl>
                                        <p:attrNameLst>
                                          <p:attrName>ppt_w</p:attrName>
                                        </p:attrNameLst>
                                      </p:cBhvr>
                                      <p:tavLst>
                                        <p:tav tm="0">
                                          <p:val>
                                            <p:strVal val="#ppt_w"/>
                                          </p:val>
                                        </p:tav>
                                        <p:tav tm="100000">
                                          <p:val>
                                            <p:strVal val="#ppt_w"/>
                                          </p:val>
                                        </p:tav>
                                      </p:tavLst>
                                    </p:anim>
                                    <p:anim calcmode="lin" valueType="num">
                                      <p:cBhvr>
                                        <p:cTn id="848" dur="3500" fill="hold"/>
                                        <p:tgtEl>
                                          <p:spTgt spid="87"/>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3500" fill="hold"/>
                                        <p:tgtEl>
                                          <p:spTgt spid="87"/>
                                        </p:tgtEl>
                                        <p:attrNameLst>
                                          <p:attrName>r</p:attrName>
                                        </p:attrNameLst>
                                      </p:cBhvr>
                                    </p:animRot>
                                  </p:childTnLst>
                                </p:cTn>
                              </p:par>
                              <p:par>
                                <p:cTn id="851" presetID="2" presetClass="exit" presetSubtype="9" fill="hold" grpId="2" nodeType="withEffect">
                                  <p:stCondLst>
                                    <p:cond delay="0"/>
                                  </p:stCondLst>
                                  <p:childTnLst>
                                    <p:anim calcmode="lin" valueType="num">
                                      <p:cBhvr additive="base">
                                        <p:cTn id="852" dur="3500"/>
                                        <p:tgtEl>
                                          <p:spTgt spid="87"/>
                                        </p:tgtEl>
                                        <p:attrNameLst>
                                          <p:attrName>ppt_x</p:attrName>
                                        </p:attrNameLst>
                                      </p:cBhvr>
                                      <p:tavLst>
                                        <p:tav tm="0">
                                          <p:val>
                                            <p:strVal val="ppt_x"/>
                                          </p:val>
                                        </p:tav>
                                        <p:tav tm="100000">
                                          <p:val>
                                            <p:strVal val="0-ppt_w/2"/>
                                          </p:val>
                                        </p:tav>
                                      </p:tavLst>
                                    </p:anim>
                                    <p:anim calcmode="lin" valueType="num">
                                      <p:cBhvr additive="base">
                                        <p:cTn id="853" dur="3500"/>
                                        <p:tgtEl>
                                          <p:spTgt spid="87"/>
                                        </p:tgtEl>
                                        <p:attrNameLst>
                                          <p:attrName>ppt_y</p:attrName>
                                        </p:attrNameLst>
                                      </p:cBhvr>
                                      <p:tavLst>
                                        <p:tav tm="0">
                                          <p:val>
                                            <p:strVal val="ppt_y"/>
                                          </p:val>
                                        </p:tav>
                                        <p:tav tm="100000">
                                          <p:val>
                                            <p:strVal val="0-ppt_h/2"/>
                                          </p:val>
                                        </p:tav>
                                      </p:tavLst>
                                    </p:anim>
                                    <p:set>
                                      <p:cBhvr>
                                        <p:cTn id="854" dur="1" fill="hold">
                                          <p:stCondLst>
                                            <p:cond delay="3499"/>
                                          </p:stCondLst>
                                        </p:cTn>
                                        <p:tgtEl>
                                          <p:spTgt spid="87"/>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88"/>
                                        </p:tgtEl>
                                        <p:attrNameLst>
                                          <p:attrName>style.visibility</p:attrName>
                                        </p:attrNameLst>
                                      </p:cBhvr>
                                      <p:to>
                                        <p:strVal val="visible"/>
                                      </p:to>
                                    </p:set>
                                    <p:anim calcmode="lin" valueType="num">
                                      <p:cBhvr>
                                        <p:cTn id="857" dur="3500" fill="hold"/>
                                        <p:tgtEl>
                                          <p:spTgt spid="88"/>
                                        </p:tgtEl>
                                        <p:attrNameLst>
                                          <p:attrName>ppt_w</p:attrName>
                                        </p:attrNameLst>
                                      </p:cBhvr>
                                      <p:tavLst>
                                        <p:tav tm="0">
                                          <p:val>
                                            <p:strVal val="#ppt_w"/>
                                          </p:val>
                                        </p:tav>
                                        <p:tav tm="100000">
                                          <p:val>
                                            <p:strVal val="#ppt_w"/>
                                          </p:val>
                                        </p:tav>
                                      </p:tavLst>
                                    </p:anim>
                                    <p:anim calcmode="lin" valueType="num">
                                      <p:cBhvr>
                                        <p:cTn id="858" dur="3500" fill="hold"/>
                                        <p:tgtEl>
                                          <p:spTgt spid="88"/>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3500" fill="hold"/>
                                        <p:tgtEl>
                                          <p:spTgt spid="88"/>
                                        </p:tgtEl>
                                        <p:attrNameLst>
                                          <p:attrName>r</p:attrName>
                                        </p:attrNameLst>
                                      </p:cBhvr>
                                    </p:animRot>
                                  </p:childTnLst>
                                </p:cTn>
                              </p:par>
                              <p:par>
                                <p:cTn id="861" presetID="2" presetClass="exit" presetSubtype="9" fill="hold" grpId="2" nodeType="withEffect">
                                  <p:stCondLst>
                                    <p:cond delay="0"/>
                                  </p:stCondLst>
                                  <p:childTnLst>
                                    <p:anim calcmode="lin" valueType="num">
                                      <p:cBhvr additive="base">
                                        <p:cTn id="862" dur="3500"/>
                                        <p:tgtEl>
                                          <p:spTgt spid="88"/>
                                        </p:tgtEl>
                                        <p:attrNameLst>
                                          <p:attrName>ppt_x</p:attrName>
                                        </p:attrNameLst>
                                      </p:cBhvr>
                                      <p:tavLst>
                                        <p:tav tm="0">
                                          <p:val>
                                            <p:strVal val="ppt_x"/>
                                          </p:val>
                                        </p:tav>
                                        <p:tav tm="100000">
                                          <p:val>
                                            <p:strVal val="0-ppt_w/2"/>
                                          </p:val>
                                        </p:tav>
                                      </p:tavLst>
                                    </p:anim>
                                    <p:anim calcmode="lin" valueType="num">
                                      <p:cBhvr additive="base">
                                        <p:cTn id="863" dur="3500"/>
                                        <p:tgtEl>
                                          <p:spTgt spid="88"/>
                                        </p:tgtEl>
                                        <p:attrNameLst>
                                          <p:attrName>ppt_y</p:attrName>
                                        </p:attrNameLst>
                                      </p:cBhvr>
                                      <p:tavLst>
                                        <p:tav tm="0">
                                          <p:val>
                                            <p:strVal val="ppt_y"/>
                                          </p:val>
                                        </p:tav>
                                        <p:tav tm="100000">
                                          <p:val>
                                            <p:strVal val="0-ppt_h/2"/>
                                          </p:val>
                                        </p:tav>
                                      </p:tavLst>
                                    </p:anim>
                                    <p:set>
                                      <p:cBhvr>
                                        <p:cTn id="864" dur="1" fill="hold">
                                          <p:stCondLst>
                                            <p:cond delay="3499"/>
                                          </p:stCondLst>
                                        </p:cTn>
                                        <p:tgtEl>
                                          <p:spTgt spid="88"/>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89"/>
                                        </p:tgtEl>
                                        <p:attrNameLst>
                                          <p:attrName>style.visibility</p:attrName>
                                        </p:attrNameLst>
                                      </p:cBhvr>
                                      <p:to>
                                        <p:strVal val="visible"/>
                                      </p:to>
                                    </p:set>
                                    <p:anim calcmode="lin" valueType="num">
                                      <p:cBhvr>
                                        <p:cTn id="867" dur="3500" fill="hold"/>
                                        <p:tgtEl>
                                          <p:spTgt spid="89"/>
                                        </p:tgtEl>
                                        <p:attrNameLst>
                                          <p:attrName>ppt_w</p:attrName>
                                        </p:attrNameLst>
                                      </p:cBhvr>
                                      <p:tavLst>
                                        <p:tav tm="0">
                                          <p:val>
                                            <p:strVal val="#ppt_w"/>
                                          </p:val>
                                        </p:tav>
                                        <p:tav tm="100000">
                                          <p:val>
                                            <p:strVal val="#ppt_w"/>
                                          </p:val>
                                        </p:tav>
                                      </p:tavLst>
                                    </p:anim>
                                    <p:anim calcmode="lin" valueType="num">
                                      <p:cBhvr>
                                        <p:cTn id="868" dur="3500" fill="hold"/>
                                        <p:tgtEl>
                                          <p:spTgt spid="89"/>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3500" fill="hold"/>
                                        <p:tgtEl>
                                          <p:spTgt spid="89"/>
                                        </p:tgtEl>
                                        <p:attrNameLst>
                                          <p:attrName>r</p:attrName>
                                        </p:attrNameLst>
                                      </p:cBhvr>
                                    </p:animRot>
                                  </p:childTnLst>
                                </p:cTn>
                              </p:par>
                              <p:par>
                                <p:cTn id="871" presetID="2" presetClass="exit" presetSubtype="9" fill="hold" grpId="2" nodeType="withEffect">
                                  <p:stCondLst>
                                    <p:cond delay="0"/>
                                  </p:stCondLst>
                                  <p:childTnLst>
                                    <p:anim calcmode="lin" valueType="num">
                                      <p:cBhvr additive="base">
                                        <p:cTn id="872" dur="3500"/>
                                        <p:tgtEl>
                                          <p:spTgt spid="89"/>
                                        </p:tgtEl>
                                        <p:attrNameLst>
                                          <p:attrName>ppt_x</p:attrName>
                                        </p:attrNameLst>
                                      </p:cBhvr>
                                      <p:tavLst>
                                        <p:tav tm="0">
                                          <p:val>
                                            <p:strVal val="ppt_x"/>
                                          </p:val>
                                        </p:tav>
                                        <p:tav tm="100000">
                                          <p:val>
                                            <p:strVal val="0-ppt_w/2"/>
                                          </p:val>
                                        </p:tav>
                                      </p:tavLst>
                                    </p:anim>
                                    <p:anim calcmode="lin" valueType="num">
                                      <p:cBhvr additive="base">
                                        <p:cTn id="873" dur="3500"/>
                                        <p:tgtEl>
                                          <p:spTgt spid="89"/>
                                        </p:tgtEl>
                                        <p:attrNameLst>
                                          <p:attrName>ppt_y</p:attrName>
                                        </p:attrNameLst>
                                      </p:cBhvr>
                                      <p:tavLst>
                                        <p:tav tm="0">
                                          <p:val>
                                            <p:strVal val="ppt_y"/>
                                          </p:val>
                                        </p:tav>
                                        <p:tav tm="100000">
                                          <p:val>
                                            <p:strVal val="0-ppt_h/2"/>
                                          </p:val>
                                        </p:tav>
                                      </p:tavLst>
                                    </p:anim>
                                    <p:set>
                                      <p:cBhvr>
                                        <p:cTn id="874" dur="1" fill="hold">
                                          <p:stCondLst>
                                            <p:cond delay="3499"/>
                                          </p:stCondLst>
                                        </p:cTn>
                                        <p:tgtEl>
                                          <p:spTgt spid="89"/>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90"/>
                                        </p:tgtEl>
                                        <p:attrNameLst>
                                          <p:attrName>style.visibility</p:attrName>
                                        </p:attrNameLst>
                                      </p:cBhvr>
                                      <p:to>
                                        <p:strVal val="visible"/>
                                      </p:to>
                                    </p:set>
                                    <p:anim calcmode="lin" valueType="num">
                                      <p:cBhvr>
                                        <p:cTn id="877" dur="3500" fill="hold"/>
                                        <p:tgtEl>
                                          <p:spTgt spid="90"/>
                                        </p:tgtEl>
                                        <p:attrNameLst>
                                          <p:attrName>ppt_w</p:attrName>
                                        </p:attrNameLst>
                                      </p:cBhvr>
                                      <p:tavLst>
                                        <p:tav tm="0">
                                          <p:val>
                                            <p:strVal val="#ppt_w"/>
                                          </p:val>
                                        </p:tav>
                                        <p:tav tm="100000">
                                          <p:val>
                                            <p:strVal val="#ppt_w"/>
                                          </p:val>
                                        </p:tav>
                                      </p:tavLst>
                                    </p:anim>
                                    <p:anim calcmode="lin" valueType="num">
                                      <p:cBhvr>
                                        <p:cTn id="878" dur="3500" fill="hold"/>
                                        <p:tgtEl>
                                          <p:spTgt spid="90"/>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3500" fill="hold"/>
                                        <p:tgtEl>
                                          <p:spTgt spid="90"/>
                                        </p:tgtEl>
                                        <p:attrNameLst>
                                          <p:attrName>r</p:attrName>
                                        </p:attrNameLst>
                                      </p:cBhvr>
                                    </p:animRot>
                                  </p:childTnLst>
                                </p:cTn>
                              </p:par>
                              <p:par>
                                <p:cTn id="881" presetID="2" presetClass="exit" presetSubtype="9" fill="hold" grpId="2" nodeType="withEffect">
                                  <p:stCondLst>
                                    <p:cond delay="0"/>
                                  </p:stCondLst>
                                  <p:childTnLst>
                                    <p:anim calcmode="lin" valueType="num">
                                      <p:cBhvr additive="base">
                                        <p:cTn id="882" dur="3500"/>
                                        <p:tgtEl>
                                          <p:spTgt spid="90"/>
                                        </p:tgtEl>
                                        <p:attrNameLst>
                                          <p:attrName>ppt_x</p:attrName>
                                        </p:attrNameLst>
                                      </p:cBhvr>
                                      <p:tavLst>
                                        <p:tav tm="0">
                                          <p:val>
                                            <p:strVal val="ppt_x"/>
                                          </p:val>
                                        </p:tav>
                                        <p:tav tm="100000">
                                          <p:val>
                                            <p:strVal val="0-ppt_w/2"/>
                                          </p:val>
                                        </p:tav>
                                      </p:tavLst>
                                    </p:anim>
                                    <p:anim calcmode="lin" valueType="num">
                                      <p:cBhvr additive="base">
                                        <p:cTn id="883" dur="3500"/>
                                        <p:tgtEl>
                                          <p:spTgt spid="90"/>
                                        </p:tgtEl>
                                        <p:attrNameLst>
                                          <p:attrName>ppt_y</p:attrName>
                                        </p:attrNameLst>
                                      </p:cBhvr>
                                      <p:tavLst>
                                        <p:tav tm="0">
                                          <p:val>
                                            <p:strVal val="ppt_y"/>
                                          </p:val>
                                        </p:tav>
                                        <p:tav tm="100000">
                                          <p:val>
                                            <p:strVal val="0-ppt_h/2"/>
                                          </p:val>
                                        </p:tav>
                                      </p:tavLst>
                                    </p:anim>
                                    <p:set>
                                      <p:cBhvr>
                                        <p:cTn id="884" dur="1" fill="hold">
                                          <p:stCondLst>
                                            <p:cond delay="3499"/>
                                          </p:stCondLst>
                                        </p:cTn>
                                        <p:tgtEl>
                                          <p:spTgt spid="90"/>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91"/>
                                        </p:tgtEl>
                                        <p:attrNameLst>
                                          <p:attrName>style.visibility</p:attrName>
                                        </p:attrNameLst>
                                      </p:cBhvr>
                                      <p:to>
                                        <p:strVal val="visible"/>
                                      </p:to>
                                    </p:set>
                                    <p:anim calcmode="lin" valueType="num">
                                      <p:cBhvr>
                                        <p:cTn id="887" dur="3500" fill="hold"/>
                                        <p:tgtEl>
                                          <p:spTgt spid="91"/>
                                        </p:tgtEl>
                                        <p:attrNameLst>
                                          <p:attrName>ppt_w</p:attrName>
                                        </p:attrNameLst>
                                      </p:cBhvr>
                                      <p:tavLst>
                                        <p:tav tm="0">
                                          <p:val>
                                            <p:strVal val="#ppt_w"/>
                                          </p:val>
                                        </p:tav>
                                        <p:tav tm="100000">
                                          <p:val>
                                            <p:strVal val="#ppt_w"/>
                                          </p:val>
                                        </p:tav>
                                      </p:tavLst>
                                    </p:anim>
                                    <p:anim calcmode="lin" valueType="num">
                                      <p:cBhvr>
                                        <p:cTn id="888" dur="3500" fill="hold"/>
                                        <p:tgtEl>
                                          <p:spTgt spid="91"/>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3500" fill="hold"/>
                                        <p:tgtEl>
                                          <p:spTgt spid="91"/>
                                        </p:tgtEl>
                                        <p:attrNameLst>
                                          <p:attrName>r</p:attrName>
                                        </p:attrNameLst>
                                      </p:cBhvr>
                                    </p:animRot>
                                  </p:childTnLst>
                                </p:cTn>
                              </p:par>
                              <p:par>
                                <p:cTn id="891" presetID="2" presetClass="exit" presetSubtype="9" fill="hold" grpId="2" nodeType="withEffect">
                                  <p:stCondLst>
                                    <p:cond delay="0"/>
                                  </p:stCondLst>
                                  <p:childTnLst>
                                    <p:anim calcmode="lin" valueType="num">
                                      <p:cBhvr additive="base">
                                        <p:cTn id="892" dur="3500"/>
                                        <p:tgtEl>
                                          <p:spTgt spid="91"/>
                                        </p:tgtEl>
                                        <p:attrNameLst>
                                          <p:attrName>ppt_x</p:attrName>
                                        </p:attrNameLst>
                                      </p:cBhvr>
                                      <p:tavLst>
                                        <p:tav tm="0">
                                          <p:val>
                                            <p:strVal val="ppt_x"/>
                                          </p:val>
                                        </p:tav>
                                        <p:tav tm="100000">
                                          <p:val>
                                            <p:strVal val="0-ppt_w/2"/>
                                          </p:val>
                                        </p:tav>
                                      </p:tavLst>
                                    </p:anim>
                                    <p:anim calcmode="lin" valueType="num">
                                      <p:cBhvr additive="base">
                                        <p:cTn id="893" dur="3500"/>
                                        <p:tgtEl>
                                          <p:spTgt spid="91"/>
                                        </p:tgtEl>
                                        <p:attrNameLst>
                                          <p:attrName>ppt_y</p:attrName>
                                        </p:attrNameLst>
                                      </p:cBhvr>
                                      <p:tavLst>
                                        <p:tav tm="0">
                                          <p:val>
                                            <p:strVal val="ppt_y"/>
                                          </p:val>
                                        </p:tav>
                                        <p:tav tm="100000">
                                          <p:val>
                                            <p:strVal val="0-ppt_h/2"/>
                                          </p:val>
                                        </p:tav>
                                      </p:tavLst>
                                    </p:anim>
                                    <p:set>
                                      <p:cBhvr>
                                        <p:cTn id="894" dur="1" fill="hold">
                                          <p:stCondLst>
                                            <p:cond delay="3499"/>
                                          </p:stCondLst>
                                        </p:cTn>
                                        <p:tgtEl>
                                          <p:spTgt spid="91"/>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92"/>
                                        </p:tgtEl>
                                        <p:attrNameLst>
                                          <p:attrName>style.visibility</p:attrName>
                                        </p:attrNameLst>
                                      </p:cBhvr>
                                      <p:to>
                                        <p:strVal val="visible"/>
                                      </p:to>
                                    </p:set>
                                    <p:anim calcmode="lin" valueType="num">
                                      <p:cBhvr>
                                        <p:cTn id="897" dur="3500" fill="hold"/>
                                        <p:tgtEl>
                                          <p:spTgt spid="92"/>
                                        </p:tgtEl>
                                        <p:attrNameLst>
                                          <p:attrName>ppt_w</p:attrName>
                                        </p:attrNameLst>
                                      </p:cBhvr>
                                      <p:tavLst>
                                        <p:tav tm="0">
                                          <p:val>
                                            <p:strVal val="#ppt_w"/>
                                          </p:val>
                                        </p:tav>
                                        <p:tav tm="100000">
                                          <p:val>
                                            <p:strVal val="#ppt_w"/>
                                          </p:val>
                                        </p:tav>
                                      </p:tavLst>
                                    </p:anim>
                                    <p:anim calcmode="lin" valueType="num">
                                      <p:cBhvr>
                                        <p:cTn id="898" dur="3500" fill="hold"/>
                                        <p:tgtEl>
                                          <p:spTgt spid="92"/>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3500" fill="hold"/>
                                        <p:tgtEl>
                                          <p:spTgt spid="92"/>
                                        </p:tgtEl>
                                        <p:attrNameLst>
                                          <p:attrName>r</p:attrName>
                                        </p:attrNameLst>
                                      </p:cBhvr>
                                    </p:animRot>
                                  </p:childTnLst>
                                </p:cTn>
                              </p:par>
                              <p:par>
                                <p:cTn id="901" presetID="2" presetClass="exit" presetSubtype="9" fill="hold" grpId="2" nodeType="withEffect">
                                  <p:stCondLst>
                                    <p:cond delay="0"/>
                                  </p:stCondLst>
                                  <p:childTnLst>
                                    <p:anim calcmode="lin" valueType="num">
                                      <p:cBhvr additive="base">
                                        <p:cTn id="902" dur="3500"/>
                                        <p:tgtEl>
                                          <p:spTgt spid="92"/>
                                        </p:tgtEl>
                                        <p:attrNameLst>
                                          <p:attrName>ppt_x</p:attrName>
                                        </p:attrNameLst>
                                      </p:cBhvr>
                                      <p:tavLst>
                                        <p:tav tm="0">
                                          <p:val>
                                            <p:strVal val="ppt_x"/>
                                          </p:val>
                                        </p:tav>
                                        <p:tav tm="100000">
                                          <p:val>
                                            <p:strVal val="0-ppt_w/2"/>
                                          </p:val>
                                        </p:tav>
                                      </p:tavLst>
                                    </p:anim>
                                    <p:anim calcmode="lin" valueType="num">
                                      <p:cBhvr additive="base">
                                        <p:cTn id="903" dur="3500"/>
                                        <p:tgtEl>
                                          <p:spTgt spid="92"/>
                                        </p:tgtEl>
                                        <p:attrNameLst>
                                          <p:attrName>ppt_y</p:attrName>
                                        </p:attrNameLst>
                                      </p:cBhvr>
                                      <p:tavLst>
                                        <p:tav tm="0">
                                          <p:val>
                                            <p:strVal val="ppt_y"/>
                                          </p:val>
                                        </p:tav>
                                        <p:tav tm="100000">
                                          <p:val>
                                            <p:strVal val="0-ppt_h/2"/>
                                          </p:val>
                                        </p:tav>
                                      </p:tavLst>
                                    </p:anim>
                                    <p:set>
                                      <p:cBhvr>
                                        <p:cTn id="904" dur="1" fill="hold">
                                          <p:stCondLst>
                                            <p:cond delay="3499"/>
                                          </p:stCondLst>
                                        </p:cTn>
                                        <p:tgtEl>
                                          <p:spTgt spid="92"/>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500" fill="hold"/>
                                        <p:tgtEl>
                                          <p:spTgt spid="93"/>
                                        </p:tgtEl>
                                        <p:attrNameLst>
                                          <p:attrName>ppt_w</p:attrName>
                                        </p:attrNameLst>
                                      </p:cBhvr>
                                      <p:tavLst>
                                        <p:tav tm="0">
                                          <p:val>
                                            <p:strVal val="#ppt_w"/>
                                          </p:val>
                                        </p:tav>
                                        <p:tav tm="100000">
                                          <p:val>
                                            <p:strVal val="#ppt_w"/>
                                          </p:val>
                                        </p:tav>
                                      </p:tavLst>
                                    </p:anim>
                                    <p:anim calcmode="lin" valueType="num">
                                      <p:cBhvr>
                                        <p:cTn id="908" dur="3500" fill="hold"/>
                                        <p:tgtEl>
                                          <p:spTgt spid="93"/>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3500" fill="hold"/>
                                        <p:tgtEl>
                                          <p:spTgt spid="93"/>
                                        </p:tgtEl>
                                        <p:attrNameLst>
                                          <p:attrName>r</p:attrName>
                                        </p:attrNameLst>
                                      </p:cBhvr>
                                    </p:animRot>
                                  </p:childTnLst>
                                </p:cTn>
                              </p:par>
                              <p:par>
                                <p:cTn id="911" presetID="2" presetClass="exit" presetSubtype="9" fill="hold" grpId="2" nodeType="withEffect">
                                  <p:stCondLst>
                                    <p:cond delay="0"/>
                                  </p:stCondLst>
                                  <p:childTnLst>
                                    <p:anim calcmode="lin" valueType="num">
                                      <p:cBhvr additive="base">
                                        <p:cTn id="912" dur="3500"/>
                                        <p:tgtEl>
                                          <p:spTgt spid="93"/>
                                        </p:tgtEl>
                                        <p:attrNameLst>
                                          <p:attrName>ppt_x</p:attrName>
                                        </p:attrNameLst>
                                      </p:cBhvr>
                                      <p:tavLst>
                                        <p:tav tm="0">
                                          <p:val>
                                            <p:strVal val="ppt_x"/>
                                          </p:val>
                                        </p:tav>
                                        <p:tav tm="100000">
                                          <p:val>
                                            <p:strVal val="0-ppt_w/2"/>
                                          </p:val>
                                        </p:tav>
                                      </p:tavLst>
                                    </p:anim>
                                    <p:anim calcmode="lin" valueType="num">
                                      <p:cBhvr additive="base">
                                        <p:cTn id="913" dur="3500"/>
                                        <p:tgtEl>
                                          <p:spTgt spid="93"/>
                                        </p:tgtEl>
                                        <p:attrNameLst>
                                          <p:attrName>ppt_y</p:attrName>
                                        </p:attrNameLst>
                                      </p:cBhvr>
                                      <p:tavLst>
                                        <p:tav tm="0">
                                          <p:val>
                                            <p:strVal val="ppt_y"/>
                                          </p:val>
                                        </p:tav>
                                        <p:tav tm="100000">
                                          <p:val>
                                            <p:strVal val="0-ppt_h/2"/>
                                          </p:val>
                                        </p:tav>
                                      </p:tavLst>
                                    </p:anim>
                                    <p:set>
                                      <p:cBhvr>
                                        <p:cTn id="914" dur="1" fill="hold">
                                          <p:stCondLst>
                                            <p:cond delay="3499"/>
                                          </p:stCondLst>
                                        </p:cTn>
                                        <p:tgtEl>
                                          <p:spTgt spid="93"/>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94"/>
                                        </p:tgtEl>
                                        <p:attrNameLst>
                                          <p:attrName>style.visibility</p:attrName>
                                        </p:attrNameLst>
                                      </p:cBhvr>
                                      <p:to>
                                        <p:strVal val="visible"/>
                                      </p:to>
                                    </p:set>
                                    <p:anim calcmode="lin" valueType="num">
                                      <p:cBhvr>
                                        <p:cTn id="917" dur="3500" fill="hold"/>
                                        <p:tgtEl>
                                          <p:spTgt spid="94"/>
                                        </p:tgtEl>
                                        <p:attrNameLst>
                                          <p:attrName>ppt_w</p:attrName>
                                        </p:attrNameLst>
                                      </p:cBhvr>
                                      <p:tavLst>
                                        <p:tav tm="0">
                                          <p:val>
                                            <p:strVal val="#ppt_w"/>
                                          </p:val>
                                        </p:tav>
                                        <p:tav tm="100000">
                                          <p:val>
                                            <p:strVal val="#ppt_w"/>
                                          </p:val>
                                        </p:tav>
                                      </p:tavLst>
                                    </p:anim>
                                    <p:anim calcmode="lin" valueType="num">
                                      <p:cBhvr>
                                        <p:cTn id="918" dur="3500" fill="hold"/>
                                        <p:tgtEl>
                                          <p:spTgt spid="94"/>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3500" fill="hold"/>
                                        <p:tgtEl>
                                          <p:spTgt spid="94"/>
                                        </p:tgtEl>
                                        <p:attrNameLst>
                                          <p:attrName>r</p:attrName>
                                        </p:attrNameLst>
                                      </p:cBhvr>
                                    </p:animRot>
                                  </p:childTnLst>
                                </p:cTn>
                              </p:par>
                              <p:par>
                                <p:cTn id="921" presetID="2" presetClass="exit" presetSubtype="3" fill="hold" grpId="2" nodeType="withEffect">
                                  <p:stCondLst>
                                    <p:cond delay="0"/>
                                  </p:stCondLst>
                                  <p:childTnLst>
                                    <p:anim calcmode="lin" valueType="num">
                                      <p:cBhvr additive="base">
                                        <p:cTn id="922" dur="3500"/>
                                        <p:tgtEl>
                                          <p:spTgt spid="94"/>
                                        </p:tgtEl>
                                        <p:attrNameLst>
                                          <p:attrName>ppt_x</p:attrName>
                                        </p:attrNameLst>
                                      </p:cBhvr>
                                      <p:tavLst>
                                        <p:tav tm="0">
                                          <p:val>
                                            <p:strVal val="ppt_x"/>
                                          </p:val>
                                        </p:tav>
                                        <p:tav tm="100000">
                                          <p:val>
                                            <p:strVal val="1+ppt_w/2"/>
                                          </p:val>
                                        </p:tav>
                                      </p:tavLst>
                                    </p:anim>
                                    <p:anim calcmode="lin" valueType="num">
                                      <p:cBhvr additive="base">
                                        <p:cTn id="923" dur="3500"/>
                                        <p:tgtEl>
                                          <p:spTgt spid="94"/>
                                        </p:tgtEl>
                                        <p:attrNameLst>
                                          <p:attrName>ppt_y</p:attrName>
                                        </p:attrNameLst>
                                      </p:cBhvr>
                                      <p:tavLst>
                                        <p:tav tm="0">
                                          <p:val>
                                            <p:strVal val="ppt_y"/>
                                          </p:val>
                                        </p:tav>
                                        <p:tav tm="100000">
                                          <p:val>
                                            <p:strVal val="0-ppt_h/2"/>
                                          </p:val>
                                        </p:tav>
                                      </p:tavLst>
                                    </p:anim>
                                    <p:set>
                                      <p:cBhvr>
                                        <p:cTn id="924" dur="1" fill="hold">
                                          <p:stCondLst>
                                            <p:cond delay="3499"/>
                                          </p:stCondLst>
                                        </p:cTn>
                                        <p:tgtEl>
                                          <p:spTgt spid="94"/>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95"/>
                                        </p:tgtEl>
                                        <p:attrNameLst>
                                          <p:attrName>style.visibility</p:attrName>
                                        </p:attrNameLst>
                                      </p:cBhvr>
                                      <p:to>
                                        <p:strVal val="visible"/>
                                      </p:to>
                                    </p:set>
                                    <p:anim calcmode="lin" valueType="num">
                                      <p:cBhvr>
                                        <p:cTn id="927" dur="3500" fill="hold"/>
                                        <p:tgtEl>
                                          <p:spTgt spid="95"/>
                                        </p:tgtEl>
                                        <p:attrNameLst>
                                          <p:attrName>ppt_w</p:attrName>
                                        </p:attrNameLst>
                                      </p:cBhvr>
                                      <p:tavLst>
                                        <p:tav tm="0">
                                          <p:val>
                                            <p:strVal val="#ppt_w"/>
                                          </p:val>
                                        </p:tav>
                                        <p:tav tm="100000">
                                          <p:val>
                                            <p:strVal val="#ppt_w"/>
                                          </p:val>
                                        </p:tav>
                                      </p:tavLst>
                                    </p:anim>
                                    <p:anim calcmode="lin" valueType="num">
                                      <p:cBhvr>
                                        <p:cTn id="928" dur="3500" fill="hold"/>
                                        <p:tgtEl>
                                          <p:spTgt spid="95"/>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3500" fill="hold"/>
                                        <p:tgtEl>
                                          <p:spTgt spid="95"/>
                                        </p:tgtEl>
                                        <p:attrNameLst>
                                          <p:attrName>r</p:attrName>
                                        </p:attrNameLst>
                                      </p:cBhvr>
                                    </p:animRot>
                                  </p:childTnLst>
                                </p:cTn>
                              </p:par>
                              <p:par>
                                <p:cTn id="931" presetID="2" presetClass="exit" presetSubtype="3" fill="hold" grpId="2" nodeType="withEffect">
                                  <p:stCondLst>
                                    <p:cond delay="0"/>
                                  </p:stCondLst>
                                  <p:childTnLst>
                                    <p:anim calcmode="lin" valueType="num">
                                      <p:cBhvr additive="base">
                                        <p:cTn id="932" dur="3500"/>
                                        <p:tgtEl>
                                          <p:spTgt spid="95"/>
                                        </p:tgtEl>
                                        <p:attrNameLst>
                                          <p:attrName>ppt_x</p:attrName>
                                        </p:attrNameLst>
                                      </p:cBhvr>
                                      <p:tavLst>
                                        <p:tav tm="0">
                                          <p:val>
                                            <p:strVal val="ppt_x"/>
                                          </p:val>
                                        </p:tav>
                                        <p:tav tm="100000">
                                          <p:val>
                                            <p:strVal val="1+ppt_w/2"/>
                                          </p:val>
                                        </p:tav>
                                      </p:tavLst>
                                    </p:anim>
                                    <p:anim calcmode="lin" valueType="num">
                                      <p:cBhvr additive="base">
                                        <p:cTn id="933" dur="3500"/>
                                        <p:tgtEl>
                                          <p:spTgt spid="95"/>
                                        </p:tgtEl>
                                        <p:attrNameLst>
                                          <p:attrName>ppt_y</p:attrName>
                                        </p:attrNameLst>
                                      </p:cBhvr>
                                      <p:tavLst>
                                        <p:tav tm="0">
                                          <p:val>
                                            <p:strVal val="ppt_y"/>
                                          </p:val>
                                        </p:tav>
                                        <p:tav tm="100000">
                                          <p:val>
                                            <p:strVal val="0-ppt_h/2"/>
                                          </p:val>
                                        </p:tav>
                                      </p:tavLst>
                                    </p:anim>
                                    <p:set>
                                      <p:cBhvr>
                                        <p:cTn id="934" dur="1" fill="hold">
                                          <p:stCondLst>
                                            <p:cond delay="3499"/>
                                          </p:stCondLst>
                                        </p:cTn>
                                        <p:tgtEl>
                                          <p:spTgt spid="95"/>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96"/>
                                        </p:tgtEl>
                                        <p:attrNameLst>
                                          <p:attrName>style.visibility</p:attrName>
                                        </p:attrNameLst>
                                      </p:cBhvr>
                                      <p:to>
                                        <p:strVal val="visible"/>
                                      </p:to>
                                    </p:set>
                                    <p:anim calcmode="lin" valueType="num">
                                      <p:cBhvr>
                                        <p:cTn id="937" dur="3500" fill="hold"/>
                                        <p:tgtEl>
                                          <p:spTgt spid="96"/>
                                        </p:tgtEl>
                                        <p:attrNameLst>
                                          <p:attrName>ppt_w</p:attrName>
                                        </p:attrNameLst>
                                      </p:cBhvr>
                                      <p:tavLst>
                                        <p:tav tm="0">
                                          <p:val>
                                            <p:strVal val="#ppt_w"/>
                                          </p:val>
                                        </p:tav>
                                        <p:tav tm="100000">
                                          <p:val>
                                            <p:strVal val="#ppt_w"/>
                                          </p:val>
                                        </p:tav>
                                      </p:tavLst>
                                    </p:anim>
                                    <p:anim calcmode="lin" valueType="num">
                                      <p:cBhvr>
                                        <p:cTn id="938" dur="3500" fill="hold"/>
                                        <p:tgtEl>
                                          <p:spTgt spid="96"/>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3500" fill="hold"/>
                                        <p:tgtEl>
                                          <p:spTgt spid="96"/>
                                        </p:tgtEl>
                                        <p:attrNameLst>
                                          <p:attrName>r</p:attrName>
                                        </p:attrNameLst>
                                      </p:cBhvr>
                                    </p:animRot>
                                  </p:childTnLst>
                                </p:cTn>
                              </p:par>
                              <p:par>
                                <p:cTn id="941" presetID="2" presetClass="exit" presetSubtype="3" fill="hold" grpId="2" nodeType="withEffect">
                                  <p:stCondLst>
                                    <p:cond delay="0"/>
                                  </p:stCondLst>
                                  <p:childTnLst>
                                    <p:anim calcmode="lin" valueType="num">
                                      <p:cBhvr additive="base">
                                        <p:cTn id="942" dur="3500"/>
                                        <p:tgtEl>
                                          <p:spTgt spid="96"/>
                                        </p:tgtEl>
                                        <p:attrNameLst>
                                          <p:attrName>ppt_x</p:attrName>
                                        </p:attrNameLst>
                                      </p:cBhvr>
                                      <p:tavLst>
                                        <p:tav tm="0">
                                          <p:val>
                                            <p:strVal val="ppt_x"/>
                                          </p:val>
                                        </p:tav>
                                        <p:tav tm="100000">
                                          <p:val>
                                            <p:strVal val="1+ppt_w/2"/>
                                          </p:val>
                                        </p:tav>
                                      </p:tavLst>
                                    </p:anim>
                                    <p:anim calcmode="lin" valueType="num">
                                      <p:cBhvr additive="base">
                                        <p:cTn id="943" dur="3500"/>
                                        <p:tgtEl>
                                          <p:spTgt spid="96"/>
                                        </p:tgtEl>
                                        <p:attrNameLst>
                                          <p:attrName>ppt_y</p:attrName>
                                        </p:attrNameLst>
                                      </p:cBhvr>
                                      <p:tavLst>
                                        <p:tav tm="0">
                                          <p:val>
                                            <p:strVal val="ppt_y"/>
                                          </p:val>
                                        </p:tav>
                                        <p:tav tm="100000">
                                          <p:val>
                                            <p:strVal val="0-ppt_h/2"/>
                                          </p:val>
                                        </p:tav>
                                      </p:tavLst>
                                    </p:anim>
                                    <p:set>
                                      <p:cBhvr>
                                        <p:cTn id="944" dur="1" fill="hold">
                                          <p:stCondLst>
                                            <p:cond delay="3499"/>
                                          </p:stCondLst>
                                        </p:cTn>
                                        <p:tgtEl>
                                          <p:spTgt spid="96"/>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97"/>
                                        </p:tgtEl>
                                        <p:attrNameLst>
                                          <p:attrName>style.visibility</p:attrName>
                                        </p:attrNameLst>
                                      </p:cBhvr>
                                      <p:to>
                                        <p:strVal val="visible"/>
                                      </p:to>
                                    </p:set>
                                    <p:anim calcmode="lin" valueType="num">
                                      <p:cBhvr>
                                        <p:cTn id="947" dur="3500" fill="hold"/>
                                        <p:tgtEl>
                                          <p:spTgt spid="97"/>
                                        </p:tgtEl>
                                        <p:attrNameLst>
                                          <p:attrName>ppt_w</p:attrName>
                                        </p:attrNameLst>
                                      </p:cBhvr>
                                      <p:tavLst>
                                        <p:tav tm="0">
                                          <p:val>
                                            <p:strVal val="#ppt_w"/>
                                          </p:val>
                                        </p:tav>
                                        <p:tav tm="100000">
                                          <p:val>
                                            <p:strVal val="#ppt_w"/>
                                          </p:val>
                                        </p:tav>
                                      </p:tavLst>
                                    </p:anim>
                                    <p:anim calcmode="lin" valueType="num">
                                      <p:cBhvr>
                                        <p:cTn id="948" dur="3500" fill="hold"/>
                                        <p:tgtEl>
                                          <p:spTgt spid="97"/>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3500" fill="hold"/>
                                        <p:tgtEl>
                                          <p:spTgt spid="97"/>
                                        </p:tgtEl>
                                        <p:attrNameLst>
                                          <p:attrName>r</p:attrName>
                                        </p:attrNameLst>
                                      </p:cBhvr>
                                    </p:animRot>
                                  </p:childTnLst>
                                </p:cTn>
                              </p:par>
                              <p:par>
                                <p:cTn id="951" presetID="2" presetClass="exit" presetSubtype="3" fill="hold" grpId="2" nodeType="withEffect">
                                  <p:stCondLst>
                                    <p:cond delay="0"/>
                                  </p:stCondLst>
                                  <p:childTnLst>
                                    <p:anim calcmode="lin" valueType="num">
                                      <p:cBhvr additive="base">
                                        <p:cTn id="952" dur="3500"/>
                                        <p:tgtEl>
                                          <p:spTgt spid="97"/>
                                        </p:tgtEl>
                                        <p:attrNameLst>
                                          <p:attrName>ppt_x</p:attrName>
                                        </p:attrNameLst>
                                      </p:cBhvr>
                                      <p:tavLst>
                                        <p:tav tm="0">
                                          <p:val>
                                            <p:strVal val="ppt_x"/>
                                          </p:val>
                                        </p:tav>
                                        <p:tav tm="100000">
                                          <p:val>
                                            <p:strVal val="1+ppt_w/2"/>
                                          </p:val>
                                        </p:tav>
                                      </p:tavLst>
                                    </p:anim>
                                    <p:anim calcmode="lin" valueType="num">
                                      <p:cBhvr additive="base">
                                        <p:cTn id="953" dur="3500"/>
                                        <p:tgtEl>
                                          <p:spTgt spid="97"/>
                                        </p:tgtEl>
                                        <p:attrNameLst>
                                          <p:attrName>ppt_y</p:attrName>
                                        </p:attrNameLst>
                                      </p:cBhvr>
                                      <p:tavLst>
                                        <p:tav tm="0">
                                          <p:val>
                                            <p:strVal val="ppt_y"/>
                                          </p:val>
                                        </p:tav>
                                        <p:tav tm="100000">
                                          <p:val>
                                            <p:strVal val="0-ppt_h/2"/>
                                          </p:val>
                                        </p:tav>
                                      </p:tavLst>
                                    </p:anim>
                                    <p:set>
                                      <p:cBhvr>
                                        <p:cTn id="954" dur="1" fill="hold">
                                          <p:stCondLst>
                                            <p:cond delay="3499"/>
                                          </p:stCondLst>
                                        </p:cTn>
                                        <p:tgtEl>
                                          <p:spTgt spid="97"/>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98"/>
                                        </p:tgtEl>
                                        <p:attrNameLst>
                                          <p:attrName>style.visibility</p:attrName>
                                        </p:attrNameLst>
                                      </p:cBhvr>
                                      <p:to>
                                        <p:strVal val="visible"/>
                                      </p:to>
                                    </p:set>
                                    <p:anim calcmode="lin" valueType="num">
                                      <p:cBhvr>
                                        <p:cTn id="957" dur="3500" fill="hold"/>
                                        <p:tgtEl>
                                          <p:spTgt spid="98"/>
                                        </p:tgtEl>
                                        <p:attrNameLst>
                                          <p:attrName>ppt_w</p:attrName>
                                        </p:attrNameLst>
                                      </p:cBhvr>
                                      <p:tavLst>
                                        <p:tav tm="0">
                                          <p:val>
                                            <p:strVal val="#ppt_w"/>
                                          </p:val>
                                        </p:tav>
                                        <p:tav tm="100000">
                                          <p:val>
                                            <p:strVal val="#ppt_w"/>
                                          </p:val>
                                        </p:tav>
                                      </p:tavLst>
                                    </p:anim>
                                    <p:anim calcmode="lin" valueType="num">
                                      <p:cBhvr>
                                        <p:cTn id="958" dur="3500" fill="hold"/>
                                        <p:tgtEl>
                                          <p:spTgt spid="98"/>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3500" fill="hold"/>
                                        <p:tgtEl>
                                          <p:spTgt spid="98"/>
                                        </p:tgtEl>
                                        <p:attrNameLst>
                                          <p:attrName>r</p:attrName>
                                        </p:attrNameLst>
                                      </p:cBhvr>
                                    </p:animRot>
                                  </p:childTnLst>
                                </p:cTn>
                              </p:par>
                              <p:par>
                                <p:cTn id="961" presetID="2" presetClass="exit" presetSubtype="3" fill="hold" grpId="2" nodeType="withEffect">
                                  <p:stCondLst>
                                    <p:cond delay="0"/>
                                  </p:stCondLst>
                                  <p:childTnLst>
                                    <p:anim calcmode="lin" valueType="num">
                                      <p:cBhvr additive="base">
                                        <p:cTn id="962" dur="3500"/>
                                        <p:tgtEl>
                                          <p:spTgt spid="98"/>
                                        </p:tgtEl>
                                        <p:attrNameLst>
                                          <p:attrName>ppt_x</p:attrName>
                                        </p:attrNameLst>
                                      </p:cBhvr>
                                      <p:tavLst>
                                        <p:tav tm="0">
                                          <p:val>
                                            <p:strVal val="ppt_x"/>
                                          </p:val>
                                        </p:tav>
                                        <p:tav tm="100000">
                                          <p:val>
                                            <p:strVal val="1+ppt_w/2"/>
                                          </p:val>
                                        </p:tav>
                                      </p:tavLst>
                                    </p:anim>
                                    <p:anim calcmode="lin" valueType="num">
                                      <p:cBhvr additive="base">
                                        <p:cTn id="963" dur="3500"/>
                                        <p:tgtEl>
                                          <p:spTgt spid="98"/>
                                        </p:tgtEl>
                                        <p:attrNameLst>
                                          <p:attrName>ppt_y</p:attrName>
                                        </p:attrNameLst>
                                      </p:cBhvr>
                                      <p:tavLst>
                                        <p:tav tm="0">
                                          <p:val>
                                            <p:strVal val="ppt_y"/>
                                          </p:val>
                                        </p:tav>
                                        <p:tav tm="100000">
                                          <p:val>
                                            <p:strVal val="0-ppt_h/2"/>
                                          </p:val>
                                        </p:tav>
                                      </p:tavLst>
                                    </p:anim>
                                    <p:set>
                                      <p:cBhvr>
                                        <p:cTn id="964" dur="1" fill="hold">
                                          <p:stCondLst>
                                            <p:cond delay="3499"/>
                                          </p:stCondLst>
                                        </p:cTn>
                                        <p:tgtEl>
                                          <p:spTgt spid="98"/>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99"/>
                                        </p:tgtEl>
                                        <p:attrNameLst>
                                          <p:attrName>style.visibility</p:attrName>
                                        </p:attrNameLst>
                                      </p:cBhvr>
                                      <p:to>
                                        <p:strVal val="visible"/>
                                      </p:to>
                                    </p:set>
                                    <p:anim calcmode="lin" valueType="num">
                                      <p:cBhvr>
                                        <p:cTn id="967" dur="3500" fill="hold"/>
                                        <p:tgtEl>
                                          <p:spTgt spid="99"/>
                                        </p:tgtEl>
                                        <p:attrNameLst>
                                          <p:attrName>ppt_w</p:attrName>
                                        </p:attrNameLst>
                                      </p:cBhvr>
                                      <p:tavLst>
                                        <p:tav tm="0">
                                          <p:val>
                                            <p:strVal val="#ppt_w"/>
                                          </p:val>
                                        </p:tav>
                                        <p:tav tm="100000">
                                          <p:val>
                                            <p:strVal val="#ppt_w"/>
                                          </p:val>
                                        </p:tav>
                                      </p:tavLst>
                                    </p:anim>
                                    <p:anim calcmode="lin" valueType="num">
                                      <p:cBhvr>
                                        <p:cTn id="968" dur="3500" fill="hold"/>
                                        <p:tgtEl>
                                          <p:spTgt spid="99"/>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3500" fill="hold"/>
                                        <p:tgtEl>
                                          <p:spTgt spid="99"/>
                                        </p:tgtEl>
                                        <p:attrNameLst>
                                          <p:attrName>r</p:attrName>
                                        </p:attrNameLst>
                                      </p:cBhvr>
                                    </p:animRot>
                                  </p:childTnLst>
                                </p:cTn>
                              </p:par>
                              <p:par>
                                <p:cTn id="971" presetID="2" presetClass="exit" presetSubtype="3" fill="hold" grpId="2" nodeType="withEffect">
                                  <p:stCondLst>
                                    <p:cond delay="0"/>
                                  </p:stCondLst>
                                  <p:childTnLst>
                                    <p:anim calcmode="lin" valueType="num">
                                      <p:cBhvr additive="base">
                                        <p:cTn id="972" dur="3500"/>
                                        <p:tgtEl>
                                          <p:spTgt spid="99"/>
                                        </p:tgtEl>
                                        <p:attrNameLst>
                                          <p:attrName>ppt_x</p:attrName>
                                        </p:attrNameLst>
                                      </p:cBhvr>
                                      <p:tavLst>
                                        <p:tav tm="0">
                                          <p:val>
                                            <p:strVal val="ppt_x"/>
                                          </p:val>
                                        </p:tav>
                                        <p:tav tm="100000">
                                          <p:val>
                                            <p:strVal val="1+ppt_w/2"/>
                                          </p:val>
                                        </p:tav>
                                      </p:tavLst>
                                    </p:anim>
                                    <p:anim calcmode="lin" valueType="num">
                                      <p:cBhvr additive="base">
                                        <p:cTn id="973" dur="3500"/>
                                        <p:tgtEl>
                                          <p:spTgt spid="99"/>
                                        </p:tgtEl>
                                        <p:attrNameLst>
                                          <p:attrName>ppt_y</p:attrName>
                                        </p:attrNameLst>
                                      </p:cBhvr>
                                      <p:tavLst>
                                        <p:tav tm="0">
                                          <p:val>
                                            <p:strVal val="ppt_y"/>
                                          </p:val>
                                        </p:tav>
                                        <p:tav tm="100000">
                                          <p:val>
                                            <p:strVal val="0-ppt_h/2"/>
                                          </p:val>
                                        </p:tav>
                                      </p:tavLst>
                                    </p:anim>
                                    <p:set>
                                      <p:cBhvr>
                                        <p:cTn id="974" dur="1" fill="hold">
                                          <p:stCondLst>
                                            <p:cond delay="3499"/>
                                          </p:stCondLst>
                                        </p:cTn>
                                        <p:tgtEl>
                                          <p:spTgt spid="99"/>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100"/>
                                        </p:tgtEl>
                                        <p:attrNameLst>
                                          <p:attrName>style.visibility</p:attrName>
                                        </p:attrNameLst>
                                      </p:cBhvr>
                                      <p:to>
                                        <p:strVal val="visible"/>
                                      </p:to>
                                    </p:set>
                                    <p:anim calcmode="lin" valueType="num">
                                      <p:cBhvr>
                                        <p:cTn id="977" dur="3500" fill="hold"/>
                                        <p:tgtEl>
                                          <p:spTgt spid="100"/>
                                        </p:tgtEl>
                                        <p:attrNameLst>
                                          <p:attrName>ppt_w</p:attrName>
                                        </p:attrNameLst>
                                      </p:cBhvr>
                                      <p:tavLst>
                                        <p:tav tm="0">
                                          <p:val>
                                            <p:strVal val="#ppt_w"/>
                                          </p:val>
                                        </p:tav>
                                        <p:tav tm="100000">
                                          <p:val>
                                            <p:strVal val="#ppt_w"/>
                                          </p:val>
                                        </p:tav>
                                      </p:tavLst>
                                    </p:anim>
                                    <p:anim calcmode="lin" valueType="num">
                                      <p:cBhvr>
                                        <p:cTn id="978" dur="3500" fill="hold"/>
                                        <p:tgtEl>
                                          <p:spTgt spid="100"/>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3500" fill="hold"/>
                                        <p:tgtEl>
                                          <p:spTgt spid="100"/>
                                        </p:tgtEl>
                                        <p:attrNameLst>
                                          <p:attrName>r</p:attrName>
                                        </p:attrNameLst>
                                      </p:cBhvr>
                                    </p:animRot>
                                  </p:childTnLst>
                                </p:cTn>
                              </p:par>
                              <p:par>
                                <p:cTn id="981" presetID="2" presetClass="exit" presetSubtype="3" fill="hold" grpId="2" nodeType="withEffect">
                                  <p:stCondLst>
                                    <p:cond delay="0"/>
                                  </p:stCondLst>
                                  <p:childTnLst>
                                    <p:anim calcmode="lin" valueType="num">
                                      <p:cBhvr additive="base">
                                        <p:cTn id="982" dur="3500"/>
                                        <p:tgtEl>
                                          <p:spTgt spid="100"/>
                                        </p:tgtEl>
                                        <p:attrNameLst>
                                          <p:attrName>ppt_x</p:attrName>
                                        </p:attrNameLst>
                                      </p:cBhvr>
                                      <p:tavLst>
                                        <p:tav tm="0">
                                          <p:val>
                                            <p:strVal val="ppt_x"/>
                                          </p:val>
                                        </p:tav>
                                        <p:tav tm="100000">
                                          <p:val>
                                            <p:strVal val="1+ppt_w/2"/>
                                          </p:val>
                                        </p:tav>
                                      </p:tavLst>
                                    </p:anim>
                                    <p:anim calcmode="lin" valueType="num">
                                      <p:cBhvr additive="base">
                                        <p:cTn id="983" dur="3500"/>
                                        <p:tgtEl>
                                          <p:spTgt spid="100"/>
                                        </p:tgtEl>
                                        <p:attrNameLst>
                                          <p:attrName>ppt_y</p:attrName>
                                        </p:attrNameLst>
                                      </p:cBhvr>
                                      <p:tavLst>
                                        <p:tav tm="0">
                                          <p:val>
                                            <p:strVal val="ppt_y"/>
                                          </p:val>
                                        </p:tav>
                                        <p:tav tm="100000">
                                          <p:val>
                                            <p:strVal val="0-ppt_h/2"/>
                                          </p:val>
                                        </p:tav>
                                      </p:tavLst>
                                    </p:anim>
                                    <p:set>
                                      <p:cBhvr>
                                        <p:cTn id="984" dur="1" fill="hold">
                                          <p:stCondLst>
                                            <p:cond delay="3499"/>
                                          </p:stCondLst>
                                        </p:cTn>
                                        <p:tgtEl>
                                          <p:spTgt spid="100"/>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101"/>
                                        </p:tgtEl>
                                        <p:attrNameLst>
                                          <p:attrName>style.visibility</p:attrName>
                                        </p:attrNameLst>
                                      </p:cBhvr>
                                      <p:to>
                                        <p:strVal val="visible"/>
                                      </p:to>
                                    </p:set>
                                    <p:anim calcmode="lin" valueType="num">
                                      <p:cBhvr>
                                        <p:cTn id="987" dur="3500" fill="hold"/>
                                        <p:tgtEl>
                                          <p:spTgt spid="101"/>
                                        </p:tgtEl>
                                        <p:attrNameLst>
                                          <p:attrName>ppt_w</p:attrName>
                                        </p:attrNameLst>
                                      </p:cBhvr>
                                      <p:tavLst>
                                        <p:tav tm="0">
                                          <p:val>
                                            <p:strVal val="#ppt_w"/>
                                          </p:val>
                                        </p:tav>
                                        <p:tav tm="100000">
                                          <p:val>
                                            <p:strVal val="#ppt_w"/>
                                          </p:val>
                                        </p:tav>
                                      </p:tavLst>
                                    </p:anim>
                                    <p:anim calcmode="lin" valueType="num">
                                      <p:cBhvr>
                                        <p:cTn id="988" dur="3500" fill="hold"/>
                                        <p:tgtEl>
                                          <p:spTgt spid="101"/>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3500" fill="hold"/>
                                        <p:tgtEl>
                                          <p:spTgt spid="101"/>
                                        </p:tgtEl>
                                        <p:attrNameLst>
                                          <p:attrName>r</p:attrName>
                                        </p:attrNameLst>
                                      </p:cBhvr>
                                    </p:animRot>
                                  </p:childTnLst>
                                </p:cTn>
                              </p:par>
                              <p:par>
                                <p:cTn id="991" presetID="2" presetClass="exit" presetSubtype="3" fill="hold" grpId="2" nodeType="withEffect">
                                  <p:stCondLst>
                                    <p:cond delay="0"/>
                                  </p:stCondLst>
                                  <p:childTnLst>
                                    <p:anim calcmode="lin" valueType="num">
                                      <p:cBhvr additive="base">
                                        <p:cTn id="992" dur="3500"/>
                                        <p:tgtEl>
                                          <p:spTgt spid="101"/>
                                        </p:tgtEl>
                                        <p:attrNameLst>
                                          <p:attrName>ppt_x</p:attrName>
                                        </p:attrNameLst>
                                      </p:cBhvr>
                                      <p:tavLst>
                                        <p:tav tm="0">
                                          <p:val>
                                            <p:strVal val="ppt_x"/>
                                          </p:val>
                                        </p:tav>
                                        <p:tav tm="100000">
                                          <p:val>
                                            <p:strVal val="1+ppt_w/2"/>
                                          </p:val>
                                        </p:tav>
                                      </p:tavLst>
                                    </p:anim>
                                    <p:anim calcmode="lin" valueType="num">
                                      <p:cBhvr additive="base">
                                        <p:cTn id="993" dur="3500"/>
                                        <p:tgtEl>
                                          <p:spTgt spid="101"/>
                                        </p:tgtEl>
                                        <p:attrNameLst>
                                          <p:attrName>ppt_y</p:attrName>
                                        </p:attrNameLst>
                                      </p:cBhvr>
                                      <p:tavLst>
                                        <p:tav tm="0">
                                          <p:val>
                                            <p:strVal val="ppt_y"/>
                                          </p:val>
                                        </p:tav>
                                        <p:tav tm="100000">
                                          <p:val>
                                            <p:strVal val="0-ppt_h/2"/>
                                          </p:val>
                                        </p:tav>
                                      </p:tavLst>
                                    </p:anim>
                                    <p:set>
                                      <p:cBhvr>
                                        <p:cTn id="994" dur="1" fill="hold">
                                          <p:stCondLst>
                                            <p:cond delay="3499"/>
                                          </p:stCondLst>
                                        </p:cTn>
                                        <p:tgtEl>
                                          <p:spTgt spid="101"/>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102"/>
                                        </p:tgtEl>
                                        <p:attrNameLst>
                                          <p:attrName>style.visibility</p:attrName>
                                        </p:attrNameLst>
                                      </p:cBhvr>
                                      <p:to>
                                        <p:strVal val="visible"/>
                                      </p:to>
                                    </p:set>
                                    <p:anim calcmode="lin" valueType="num">
                                      <p:cBhvr>
                                        <p:cTn id="997" dur="3500" fill="hold"/>
                                        <p:tgtEl>
                                          <p:spTgt spid="102"/>
                                        </p:tgtEl>
                                        <p:attrNameLst>
                                          <p:attrName>ppt_w</p:attrName>
                                        </p:attrNameLst>
                                      </p:cBhvr>
                                      <p:tavLst>
                                        <p:tav tm="0">
                                          <p:val>
                                            <p:strVal val="#ppt_w"/>
                                          </p:val>
                                        </p:tav>
                                        <p:tav tm="100000">
                                          <p:val>
                                            <p:strVal val="#ppt_w"/>
                                          </p:val>
                                        </p:tav>
                                      </p:tavLst>
                                    </p:anim>
                                    <p:anim calcmode="lin" valueType="num">
                                      <p:cBhvr>
                                        <p:cTn id="998" dur="3500" fill="hold"/>
                                        <p:tgtEl>
                                          <p:spTgt spid="102"/>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3500" fill="hold"/>
                                        <p:tgtEl>
                                          <p:spTgt spid="102"/>
                                        </p:tgtEl>
                                        <p:attrNameLst>
                                          <p:attrName>r</p:attrName>
                                        </p:attrNameLst>
                                      </p:cBhvr>
                                    </p:animRot>
                                  </p:childTnLst>
                                </p:cTn>
                              </p:par>
                              <p:par>
                                <p:cTn id="1001" presetID="2" presetClass="exit" presetSubtype="3" fill="hold" grpId="2" nodeType="withEffect">
                                  <p:stCondLst>
                                    <p:cond delay="0"/>
                                  </p:stCondLst>
                                  <p:childTnLst>
                                    <p:anim calcmode="lin" valueType="num">
                                      <p:cBhvr additive="base">
                                        <p:cTn id="1002" dur="3500"/>
                                        <p:tgtEl>
                                          <p:spTgt spid="102"/>
                                        </p:tgtEl>
                                        <p:attrNameLst>
                                          <p:attrName>ppt_x</p:attrName>
                                        </p:attrNameLst>
                                      </p:cBhvr>
                                      <p:tavLst>
                                        <p:tav tm="0">
                                          <p:val>
                                            <p:strVal val="ppt_x"/>
                                          </p:val>
                                        </p:tav>
                                        <p:tav tm="100000">
                                          <p:val>
                                            <p:strVal val="1+ppt_w/2"/>
                                          </p:val>
                                        </p:tav>
                                      </p:tavLst>
                                    </p:anim>
                                    <p:anim calcmode="lin" valueType="num">
                                      <p:cBhvr additive="base">
                                        <p:cTn id="1003" dur="3500"/>
                                        <p:tgtEl>
                                          <p:spTgt spid="102"/>
                                        </p:tgtEl>
                                        <p:attrNameLst>
                                          <p:attrName>ppt_y</p:attrName>
                                        </p:attrNameLst>
                                      </p:cBhvr>
                                      <p:tavLst>
                                        <p:tav tm="0">
                                          <p:val>
                                            <p:strVal val="ppt_y"/>
                                          </p:val>
                                        </p:tav>
                                        <p:tav tm="100000">
                                          <p:val>
                                            <p:strVal val="0-ppt_h/2"/>
                                          </p:val>
                                        </p:tav>
                                      </p:tavLst>
                                    </p:anim>
                                    <p:set>
                                      <p:cBhvr>
                                        <p:cTn id="1004" dur="1" fill="hold">
                                          <p:stCondLst>
                                            <p:cond delay="3499"/>
                                          </p:stCondLst>
                                        </p:cTn>
                                        <p:tgtEl>
                                          <p:spTgt spid="102"/>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103"/>
                                        </p:tgtEl>
                                        <p:attrNameLst>
                                          <p:attrName>style.visibility</p:attrName>
                                        </p:attrNameLst>
                                      </p:cBhvr>
                                      <p:to>
                                        <p:strVal val="visible"/>
                                      </p:to>
                                    </p:set>
                                    <p:anim calcmode="lin" valueType="num">
                                      <p:cBhvr>
                                        <p:cTn id="1007" dur="3500" fill="hold"/>
                                        <p:tgtEl>
                                          <p:spTgt spid="103"/>
                                        </p:tgtEl>
                                        <p:attrNameLst>
                                          <p:attrName>ppt_w</p:attrName>
                                        </p:attrNameLst>
                                      </p:cBhvr>
                                      <p:tavLst>
                                        <p:tav tm="0">
                                          <p:val>
                                            <p:strVal val="#ppt_w"/>
                                          </p:val>
                                        </p:tav>
                                        <p:tav tm="100000">
                                          <p:val>
                                            <p:strVal val="#ppt_w"/>
                                          </p:val>
                                        </p:tav>
                                      </p:tavLst>
                                    </p:anim>
                                    <p:anim calcmode="lin" valueType="num">
                                      <p:cBhvr>
                                        <p:cTn id="1008" dur="3500" fill="hold"/>
                                        <p:tgtEl>
                                          <p:spTgt spid="103"/>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3500" fill="hold"/>
                                        <p:tgtEl>
                                          <p:spTgt spid="103"/>
                                        </p:tgtEl>
                                        <p:attrNameLst>
                                          <p:attrName>r</p:attrName>
                                        </p:attrNameLst>
                                      </p:cBhvr>
                                    </p:animRot>
                                  </p:childTnLst>
                                </p:cTn>
                              </p:par>
                              <p:par>
                                <p:cTn id="1011" presetID="2" presetClass="exit" presetSubtype="3" fill="hold" grpId="2" nodeType="withEffect">
                                  <p:stCondLst>
                                    <p:cond delay="0"/>
                                  </p:stCondLst>
                                  <p:childTnLst>
                                    <p:anim calcmode="lin" valueType="num">
                                      <p:cBhvr additive="base">
                                        <p:cTn id="1012" dur="3500"/>
                                        <p:tgtEl>
                                          <p:spTgt spid="103"/>
                                        </p:tgtEl>
                                        <p:attrNameLst>
                                          <p:attrName>ppt_x</p:attrName>
                                        </p:attrNameLst>
                                      </p:cBhvr>
                                      <p:tavLst>
                                        <p:tav tm="0">
                                          <p:val>
                                            <p:strVal val="ppt_x"/>
                                          </p:val>
                                        </p:tav>
                                        <p:tav tm="100000">
                                          <p:val>
                                            <p:strVal val="1+ppt_w/2"/>
                                          </p:val>
                                        </p:tav>
                                      </p:tavLst>
                                    </p:anim>
                                    <p:anim calcmode="lin" valueType="num">
                                      <p:cBhvr additive="base">
                                        <p:cTn id="1013" dur="3500"/>
                                        <p:tgtEl>
                                          <p:spTgt spid="103"/>
                                        </p:tgtEl>
                                        <p:attrNameLst>
                                          <p:attrName>ppt_y</p:attrName>
                                        </p:attrNameLst>
                                      </p:cBhvr>
                                      <p:tavLst>
                                        <p:tav tm="0">
                                          <p:val>
                                            <p:strVal val="ppt_y"/>
                                          </p:val>
                                        </p:tav>
                                        <p:tav tm="100000">
                                          <p:val>
                                            <p:strVal val="0-ppt_h/2"/>
                                          </p:val>
                                        </p:tav>
                                      </p:tavLst>
                                    </p:anim>
                                    <p:set>
                                      <p:cBhvr>
                                        <p:cTn id="1014" dur="1" fill="hold">
                                          <p:stCondLst>
                                            <p:cond delay="3499"/>
                                          </p:stCondLst>
                                        </p:cTn>
                                        <p:tgtEl>
                                          <p:spTgt spid="103"/>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104"/>
                                        </p:tgtEl>
                                        <p:attrNameLst>
                                          <p:attrName>style.visibility</p:attrName>
                                        </p:attrNameLst>
                                      </p:cBhvr>
                                      <p:to>
                                        <p:strVal val="visible"/>
                                      </p:to>
                                    </p:set>
                                    <p:anim calcmode="lin" valueType="num">
                                      <p:cBhvr>
                                        <p:cTn id="1017" dur="3500" fill="hold"/>
                                        <p:tgtEl>
                                          <p:spTgt spid="104"/>
                                        </p:tgtEl>
                                        <p:attrNameLst>
                                          <p:attrName>ppt_w</p:attrName>
                                        </p:attrNameLst>
                                      </p:cBhvr>
                                      <p:tavLst>
                                        <p:tav tm="0">
                                          <p:val>
                                            <p:strVal val="#ppt_w"/>
                                          </p:val>
                                        </p:tav>
                                        <p:tav tm="100000">
                                          <p:val>
                                            <p:strVal val="#ppt_w"/>
                                          </p:val>
                                        </p:tav>
                                      </p:tavLst>
                                    </p:anim>
                                    <p:anim calcmode="lin" valueType="num">
                                      <p:cBhvr>
                                        <p:cTn id="1018" dur="3500" fill="hold"/>
                                        <p:tgtEl>
                                          <p:spTgt spid="104"/>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3500" fill="hold"/>
                                        <p:tgtEl>
                                          <p:spTgt spid="104"/>
                                        </p:tgtEl>
                                        <p:attrNameLst>
                                          <p:attrName>r</p:attrName>
                                        </p:attrNameLst>
                                      </p:cBhvr>
                                    </p:animRot>
                                  </p:childTnLst>
                                </p:cTn>
                              </p:par>
                              <p:par>
                                <p:cTn id="1021" presetID="2" presetClass="exit" presetSubtype="3" fill="hold" grpId="2" nodeType="withEffect">
                                  <p:stCondLst>
                                    <p:cond delay="0"/>
                                  </p:stCondLst>
                                  <p:childTnLst>
                                    <p:anim calcmode="lin" valueType="num">
                                      <p:cBhvr additive="base">
                                        <p:cTn id="1022" dur="3500"/>
                                        <p:tgtEl>
                                          <p:spTgt spid="104"/>
                                        </p:tgtEl>
                                        <p:attrNameLst>
                                          <p:attrName>ppt_x</p:attrName>
                                        </p:attrNameLst>
                                      </p:cBhvr>
                                      <p:tavLst>
                                        <p:tav tm="0">
                                          <p:val>
                                            <p:strVal val="ppt_x"/>
                                          </p:val>
                                        </p:tav>
                                        <p:tav tm="100000">
                                          <p:val>
                                            <p:strVal val="1+ppt_w/2"/>
                                          </p:val>
                                        </p:tav>
                                      </p:tavLst>
                                    </p:anim>
                                    <p:anim calcmode="lin" valueType="num">
                                      <p:cBhvr additive="base">
                                        <p:cTn id="1023" dur="3500"/>
                                        <p:tgtEl>
                                          <p:spTgt spid="104"/>
                                        </p:tgtEl>
                                        <p:attrNameLst>
                                          <p:attrName>ppt_y</p:attrName>
                                        </p:attrNameLst>
                                      </p:cBhvr>
                                      <p:tavLst>
                                        <p:tav tm="0">
                                          <p:val>
                                            <p:strVal val="ppt_y"/>
                                          </p:val>
                                        </p:tav>
                                        <p:tav tm="100000">
                                          <p:val>
                                            <p:strVal val="0-ppt_h/2"/>
                                          </p:val>
                                        </p:tav>
                                      </p:tavLst>
                                    </p:anim>
                                    <p:set>
                                      <p:cBhvr>
                                        <p:cTn id="1024" dur="1" fill="hold">
                                          <p:stCondLst>
                                            <p:cond delay="3499"/>
                                          </p:stCondLst>
                                        </p:cTn>
                                        <p:tgtEl>
                                          <p:spTgt spid="104"/>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105"/>
                                        </p:tgtEl>
                                        <p:attrNameLst>
                                          <p:attrName>style.visibility</p:attrName>
                                        </p:attrNameLst>
                                      </p:cBhvr>
                                      <p:to>
                                        <p:strVal val="visible"/>
                                      </p:to>
                                    </p:set>
                                    <p:anim calcmode="lin" valueType="num">
                                      <p:cBhvr>
                                        <p:cTn id="1027" dur="3500" fill="hold"/>
                                        <p:tgtEl>
                                          <p:spTgt spid="105"/>
                                        </p:tgtEl>
                                        <p:attrNameLst>
                                          <p:attrName>ppt_w</p:attrName>
                                        </p:attrNameLst>
                                      </p:cBhvr>
                                      <p:tavLst>
                                        <p:tav tm="0">
                                          <p:val>
                                            <p:strVal val="#ppt_w"/>
                                          </p:val>
                                        </p:tav>
                                        <p:tav tm="100000">
                                          <p:val>
                                            <p:strVal val="#ppt_w"/>
                                          </p:val>
                                        </p:tav>
                                      </p:tavLst>
                                    </p:anim>
                                    <p:anim calcmode="lin" valueType="num">
                                      <p:cBhvr>
                                        <p:cTn id="1028" dur="3500" fill="hold"/>
                                        <p:tgtEl>
                                          <p:spTgt spid="105"/>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3500" fill="hold"/>
                                        <p:tgtEl>
                                          <p:spTgt spid="105"/>
                                        </p:tgtEl>
                                        <p:attrNameLst>
                                          <p:attrName>r</p:attrName>
                                        </p:attrNameLst>
                                      </p:cBhvr>
                                    </p:animRot>
                                  </p:childTnLst>
                                </p:cTn>
                              </p:par>
                              <p:par>
                                <p:cTn id="1031" presetID="2" presetClass="exit" presetSubtype="3" fill="hold" grpId="2" nodeType="withEffect">
                                  <p:stCondLst>
                                    <p:cond delay="0"/>
                                  </p:stCondLst>
                                  <p:childTnLst>
                                    <p:anim calcmode="lin" valueType="num">
                                      <p:cBhvr additive="base">
                                        <p:cTn id="1032" dur="3500"/>
                                        <p:tgtEl>
                                          <p:spTgt spid="105"/>
                                        </p:tgtEl>
                                        <p:attrNameLst>
                                          <p:attrName>ppt_x</p:attrName>
                                        </p:attrNameLst>
                                      </p:cBhvr>
                                      <p:tavLst>
                                        <p:tav tm="0">
                                          <p:val>
                                            <p:strVal val="ppt_x"/>
                                          </p:val>
                                        </p:tav>
                                        <p:tav tm="100000">
                                          <p:val>
                                            <p:strVal val="1+ppt_w/2"/>
                                          </p:val>
                                        </p:tav>
                                      </p:tavLst>
                                    </p:anim>
                                    <p:anim calcmode="lin" valueType="num">
                                      <p:cBhvr additive="base">
                                        <p:cTn id="1033" dur="3500"/>
                                        <p:tgtEl>
                                          <p:spTgt spid="105"/>
                                        </p:tgtEl>
                                        <p:attrNameLst>
                                          <p:attrName>ppt_y</p:attrName>
                                        </p:attrNameLst>
                                      </p:cBhvr>
                                      <p:tavLst>
                                        <p:tav tm="0">
                                          <p:val>
                                            <p:strVal val="ppt_y"/>
                                          </p:val>
                                        </p:tav>
                                        <p:tav tm="100000">
                                          <p:val>
                                            <p:strVal val="0-ppt_h/2"/>
                                          </p:val>
                                        </p:tav>
                                      </p:tavLst>
                                    </p:anim>
                                    <p:set>
                                      <p:cBhvr>
                                        <p:cTn id="1034" dur="1" fill="hold">
                                          <p:stCondLst>
                                            <p:cond delay="3499"/>
                                          </p:stCondLst>
                                        </p:cTn>
                                        <p:tgtEl>
                                          <p:spTgt spid="105"/>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106"/>
                                        </p:tgtEl>
                                        <p:attrNameLst>
                                          <p:attrName>style.visibility</p:attrName>
                                        </p:attrNameLst>
                                      </p:cBhvr>
                                      <p:to>
                                        <p:strVal val="visible"/>
                                      </p:to>
                                    </p:set>
                                    <p:anim calcmode="lin" valueType="num">
                                      <p:cBhvr>
                                        <p:cTn id="1037" dur="3500" fill="hold"/>
                                        <p:tgtEl>
                                          <p:spTgt spid="106"/>
                                        </p:tgtEl>
                                        <p:attrNameLst>
                                          <p:attrName>ppt_w</p:attrName>
                                        </p:attrNameLst>
                                      </p:cBhvr>
                                      <p:tavLst>
                                        <p:tav tm="0">
                                          <p:val>
                                            <p:strVal val="#ppt_w"/>
                                          </p:val>
                                        </p:tav>
                                        <p:tav tm="100000">
                                          <p:val>
                                            <p:strVal val="#ppt_w"/>
                                          </p:val>
                                        </p:tav>
                                      </p:tavLst>
                                    </p:anim>
                                    <p:anim calcmode="lin" valueType="num">
                                      <p:cBhvr>
                                        <p:cTn id="1038" dur="3500" fill="hold"/>
                                        <p:tgtEl>
                                          <p:spTgt spid="106"/>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3500" fill="hold"/>
                                        <p:tgtEl>
                                          <p:spTgt spid="106"/>
                                        </p:tgtEl>
                                        <p:attrNameLst>
                                          <p:attrName>r</p:attrName>
                                        </p:attrNameLst>
                                      </p:cBhvr>
                                    </p:animRot>
                                  </p:childTnLst>
                                </p:cTn>
                              </p:par>
                              <p:par>
                                <p:cTn id="1041" presetID="2" presetClass="exit" presetSubtype="3" fill="hold" grpId="2" nodeType="withEffect">
                                  <p:stCondLst>
                                    <p:cond delay="0"/>
                                  </p:stCondLst>
                                  <p:childTnLst>
                                    <p:anim calcmode="lin" valueType="num">
                                      <p:cBhvr additive="base">
                                        <p:cTn id="1042" dur="3500"/>
                                        <p:tgtEl>
                                          <p:spTgt spid="106"/>
                                        </p:tgtEl>
                                        <p:attrNameLst>
                                          <p:attrName>ppt_x</p:attrName>
                                        </p:attrNameLst>
                                      </p:cBhvr>
                                      <p:tavLst>
                                        <p:tav tm="0">
                                          <p:val>
                                            <p:strVal val="ppt_x"/>
                                          </p:val>
                                        </p:tav>
                                        <p:tav tm="100000">
                                          <p:val>
                                            <p:strVal val="1+ppt_w/2"/>
                                          </p:val>
                                        </p:tav>
                                      </p:tavLst>
                                    </p:anim>
                                    <p:anim calcmode="lin" valueType="num">
                                      <p:cBhvr additive="base">
                                        <p:cTn id="1043" dur="3500"/>
                                        <p:tgtEl>
                                          <p:spTgt spid="106"/>
                                        </p:tgtEl>
                                        <p:attrNameLst>
                                          <p:attrName>ppt_y</p:attrName>
                                        </p:attrNameLst>
                                      </p:cBhvr>
                                      <p:tavLst>
                                        <p:tav tm="0">
                                          <p:val>
                                            <p:strVal val="ppt_y"/>
                                          </p:val>
                                        </p:tav>
                                        <p:tav tm="100000">
                                          <p:val>
                                            <p:strVal val="0-ppt_h/2"/>
                                          </p:val>
                                        </p:tav>
                                      </p:tavLst>
                                    </p:anim>
                                    <p:set>
                                      <p:cBhvr>
                                        <p:cTn id="1044" dur="1" fill="hold">
                                          <p:stCondLst>
                                            <p:cond delay="3499"/>
                                          </p:stCondLst>
                                        </p:cTn>
                                        <p:tgtEl>
                                          <p:spTgt spid="106"/>
                                        </p:tgtEl>
                                        <p:attrNameLst>
                                          <p:attrName>style.visibility</p:attrName>
                                        </p:attrNameLst>
                                      </p:cBhvr>
                                      <p:to>
                                        <p:strVal val="hidden"/>
                                      </p:to>
                                    </p:set>
                                  </p:childTnLst>
                                </p:cTn>
                              </p:par>
                              <p:par>
                                <p:cTn id="1045" presetID="23" presetClass="entr" presetSubtype="272" fill="hold" nodeType="withEffect">
                                  <p:stCondLst>
                                    <p:cond delay="0"/>
                                  </p:stCondLst>
                                  <p:childTnLst>
                                    <p:set>
                                      <p:cBhvr>
                                        <p:cTn id="1046" dur="1" fill="hold">
                                          <p:stCondLst>
                                            <p:cond delay="0"/>
                                          </p:stCondLst>
                                        </p:cTn>
                                        <p:tgtEl>
                                          <p:spTgt spid="123"/>
                                        </p:tgtEl>
                                        <p:attrNameLst>
                                          <p:attrName>style.visibility</p:attrName>
                                        </p:attrNameLst>
                                      </p:cBhvr>
                                      <p:to>
                                        <p:strVal val="visible"/>
                                      </p:to>
                                    </p:set>
                                    <p:anim calcmode="lin" valueType="num">
                                      <p:cBhvr>
                                        <p:cTn id="1047" dur="3500" fill="hold"/>
                                        <p:tgtEl>
                                          <p:spTgt spid="123"/>
                                        </p:tgtEl>
                                        <p:attrNameLst>
                                          <p:attrName>ppt_w</p:attrName>
                                        </p:attrNameLst>
                                      </p:cBhvr>
                                      <p:tavLst>
                                        <p:tav tm="0">
                                          <p:val>
                                            <p:strVal val="2/3*#ppt_w"/>
                                          </p:val>
                                        </p:tav>
                                        <p:tav tm="100000">
                                          <p:val>
                                            <p:strVal val="#ppt_w"/>
                                          </p:val>
                                        </p:tav>
                                      </p:tavLst>
                                    </p:anim>
                                    <p:anim calcmode="lin" valueType="num">
                                      <p:cBhvr>
                                        <p:cTn id="1048" dur="3500" fill="hold"/>
                                        <p:tgtEl>
                                          <p:spTgt spid="123"/>
                                        </p:tgtEl>
                                        <p:attrNameLst>
                                          <p:attrName>ppt_h</p:attrName>
                                        </p:attrNameLst>
                                      </p:cBhvr>
                                      <p:tavLst>
                                        <p:tav tm="0">
                                          <p:val>
                                            <p:strVal val="2/3*#ppt_h"/>
                                          </p:val>
                                        </p:tav>
                                        <p:tav tm="100000">
                                          <p:val>
                                            <p:strVal val="#ppt_h"/>
                                          </p:val>
                                        </p:tav>
                                      </p:tavLst>
                                    </p:anim>
                                  </p:childTnLst>
                                </p:cTn>
                              </p:par>
                              <p:par>
                                <p:cTn id="1049" presetID="8" presetClass="entr" presetSubtype="32" fill="hold" nodeType="withEffect">
                                  <p:stCondLst>
                                    <p:cond delay="0"/>
                                  </p:stCondLst>
                                  <p:childTnLst>
                                    <p:set>
                                      <p:cBhvr>
                                        <p:cTn id="1050" dur="1" fill="hold">
                                          <p:stCondLst>
                                            <p:cond delay="0"/>
                                          </p:stCondLst>
                                        </p:cTn>
                                        <p:tgtEl>
                                          <p:spTgt spid="123"/>
                                        </p:tgtEl>
                                        <p:attrNameLst>
                                          <p:attrName>style.visibility</p:attrName>
                                        </p:attrNameLst>
                                      </p:cBhvr>
                                      <p:to>
                                        <p:strVal val="visible"/>
                                      </p:to>
                                    </p:set>
                                    <p:animEffect transition="in" filter="diamond(out)">
                                      <p:cBhvr>
                                        <p:cTn id="1051" dur="3500"/>
                                        <p:tgtEl>
                                          <p:spTgt spid="123"/>
                                        </p:tgtEl>
                                      </p:cBhvr>
                                    </p:animEffect>
                                  </p:childTnLst>
                                </p:cTn>
                              </p:par>
                              <p:par>
                                <p:cTn id="1052" presetID="9" presetClass="emph" presetSubtype="0" grpId="0" nodeType="withEffect">
                                  <p:stCondLst>
                                    <p:cond delay="0"/>
                                  </p:stCondLst>
                                  <p:childTnLst>
                                    <p:set>
                                      <p:cBhvr rctx="PPT">
                                        <p:cTn id="1053" dur="indefinite"/>
                                        <p:tgtEl>
                                          <p:spTgt spid="116"/>
                                        </p:tgtEl>
                                        <p:attrNameLst>
                                          <p:attrName>style.opacity</p:attrName>
                                        </p:attrNameLst>
                                      </p:cBhvr>
                                      <p:to>
                                        <p:strVal val="0"/>
                                      </p:to>
                                    </p:set>
                                    <p:animEffect filter="image" prLst="opacity: 0">
                                      <p:cBhvr rctx="IE">
                                        <p:cTn id="1054" dur="indefinite"/>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16"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50 Rectángulo"/>
          <p:cNvSpPr/>
          <p:nvPr/>
        </p:nvSpPr>
        <p:spPr>
          <a:xfrm flipH="1">
            <a:off x="-1874" y="-12765"/>
            <a:ext cx="9172196" cy="5143500"/>
          </a:xfrm>
          <a:prstGeom prst="rect">
            <a:avLst/>
          </a:prstGeom>
          <a:gradFill flip="none" rotWithShape="1">
            <a:gsLst>
              <a:gs pos="6000">
                <a:schemeClr val="bg1">
                  <a:lumMod val="75000"/>
                  <a:lumOff val="25000"/>
                </a:schemeClr>
              </a:gs>
              <a:gs pos="98750">
                <a:srgbClr val="FBA305">
                  <a:lumMod val="52000"/>
                  <a:lumOff val="48000"/>
                </a:srgbClr>
              </a:gs>
              <a:gs pos="97000">
                <a:srgbClr val="FF7C80">
                  <a:lumMod val="77000"/>
                  <a:lumOff val="23000"/>
                </a:srgbClr>
              </a:gs>
              <a:gs pos="50000">
                <a:schemeClr val="bg1"/>
              </a:gs>
              <a:gs pos="94000">
                <a:schemeClr val="bg1">
                  <a:lumMod val="75000"/>
                  <a:lumOff val="25000"/>
                </a:schemeClr>
              </a:gs>
              <a:gs pos="0">
                <a:srgbClr val="FEA402">
                  <a:lumMod val="76000"/>
                  <a:lumOff val="24000"/>
                </a:srgbClr>
              </a:gs>
              <a:gs pos="2000">
                <a:srgbClr val="FF7C80">
                  <a:lumMod val="77000"/>
                  <a:lumOff val="23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3" name="72 Imagen" descr="Diapositiva5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3" name="32 Paralelogramo"/>
          <p:cNvSpPr/>
          <p:nvPr/>
        </p:nvSpPr>
        <p:spPr>
          <a:xfrm>
            <a:off x="6839731" y="-18914"/>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a:off x="6544184" y="28588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6248636" y="59068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a:off x="5953089" y="89548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5657541" y="120028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5361994" y="150508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5066446" y="180988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a:off x="4770899" y="211468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V="1">
            <a:off x="6768221" y="4858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V="1">
            <a:off x="6495255" y="4570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flipV="1">
            <a:off x="6199707" y="4282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V="1">
            <a:off x="5904160" y="3958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flipV="1">
            <a:off x="5608612" y="3670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V="1">
            <a:off x="5313065" y="3346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flipV="1">
            <a:off x="5017517" y="3058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V="1">
            <a:off x="4721970" y="273425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a:off x="4537326" y="241025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a:off x="9612027" y="223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a:off x="9316480" y="3271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a:off x="9020932" y="6319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a:off x="8725385" y="9367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a:off x="8429837" y="12415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a:off x="8134290" y="15463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a:off x="7838742" y="18511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a:off x="7543195" y="215598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flipV="1">
            <a:off x="9540517" y="4899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flipV="1">
            <a:off x="9267551" y="4611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flipV="1">
            <a:off x="8972003" y="4323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flipV="1">
            <a:off x="8676456" y="3999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flipV="1">
            <a:off x="8380908" y="3711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Paralelogramo"/>
          <p:cNvSpPr/>
          <p:nvPr/>
        </p:nvSpPr>
        <p:spPr>
          <a:xfrm flipV="1">
            <a:off x="8085361" y="3387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flipV="1">
            <a:off x="7789813" y="3099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Paralelogramo"/>
          <p:cNvSpPr/>
          <p:nvPr/>
        </p:nvSpPr>
        <p:spPr>
          <a:xfrm flipV="1">
            <a:off x="7494266" y="2775552"/>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Paralelogramo"/>
          <p:cNvSpPr/>
          <p:nvPr/>
        </p:nvSpPr>
        <p:spPr>
          <a:xfrm>
            <a:off x="7309622" y="2451552"/>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Paralelogramo"/>
          <p:cNvSpPr/>
          <p:nvPr/>
        </p:nvSpPr>
        <p:spPr>
          <a:xfrm flipH="1">
            <a:off x="-72528" y="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Paralelogramo"/>
          <p:cNvSpPr/>
          <p:nvPr/>
        </p:nvSpPr>
        <p:spPr>
          <a:xfrm flipH="1">
            <a:off x="223019" y="30480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Paralelogramo"/>
          <p:cNvSpPr/>
          <p:nvPr/>
        </p:nvSpPr>
        <p:spPr>
          <a:xfrm flipH="1">
            <a:off x="518567" y="60960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Paralelogramo"/>
          <p:cNvSpPr/>
          <p:nvPr/>
        </p:nvSpPr>
        <p:spPr>
          <a:xfrm flipH="1">
            <a:off x="814114" y="91440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Paralelogramo"/>
          <p:cNvSpPr/>
          <p:nvPr/>
        </p:nvSpPr>
        <p:spPr>
          <a:xfrm flipH="1">
            <a:off x="1109662" y="121920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Paralelogramo"/>
          <p:cNvSpPr/>
          <p:nvPr/>
        </p:nvSpPr>
        <p:spPr>
          <a:xfrm flipH="1">
            <a:off x="1405209" y="152400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Paralelogramo"/>
          <p:cNvSpPr/>
          <p:nvPr/>
        </p:nvSpPr>
        <p:spPr>
          <a:xfrm flipH="1">
            <a:off x="1700757" y="182880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Paralelogramo"/>
          <p:cNvSpPr/>
          <p:nvPr/>
        </p:nvSpPr>
        <p:spPr>
          <a:xfrm flipH="1">
            <a:off x="1996304" y="213360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Paralelogramo"/>
          <p:cNvSpPr/>
          <p:nvPr/>
        </p:nvSpPr>
        <p:spPr>
          <a:xfrm flipH="1" flipV="1">
            <a:off x="-1018" y="4877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Paralelogramo"/>
          <p:cNvSpPr/>
          <p:nvPr/>
        </p:nvSpPr>
        <p:spPr>
          <a:xfrm flipH="1" flipV="1">
            <a:off x="271948" y="4589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Paralelogramo"/>
          <p:cNvSpPr/>
          <p:nvPr/>
        </p:nvSpPr>
        <p:spPr>
          <a:xfrm flipH="1" flipV="1">
            <a:off x="567496" y="4301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Paralelogramo"/>
          <p:cNvSpPr/>
          <p:nvPr/>
        </p:nvSpPr>
        <p:spPr>
          <a:xfrm flipH="1" flipV="1">
            <a:off x="863043" y="3977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Paralelogramo"/>
          <p:cNvSpPr/>
          <p:nvPr/>
        </p:nvSpPr>
        <p:spPr>
          <a:xfrm flipH="1" flipV="1">
            <a:off x="1158591" y="3689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Paralelogramo"/>
          <p:cNvSpPr/>
          <p:nvPr/>
        </p:nvSpPr>
        <p:spPr>
          <a:xfrm flipH="1" flipV="1">
            <a:off x="1454138" y="3365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Paralelogramo"/>
          <p:cNvSpPr/>
          <p:nvPr/>
        </p:nvSpPr>
        <p:spPr>
          <a:xfrm flipH="1" flipV="1">
            <a:off x="1749686" y="3077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Paralelogramo"/>
          <p:cNvSpPr/>
          <p:nvPr/>
        </p:nvSpPr>
        <p:spPr>
          <a:xfrm flipH="1" flipV="1">
            <a:off x="2045233" y="2753170"/>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Paralelogramo"/>
          <p:cNvSpPr/>
          <p:nvPr/>
        </p:nvSpPr>
        <p:spPr>
          <a:xfrm flipH="1">
            <a:off x="2229877" y="2429170"/>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Paralelogramo"/>
          <p:cNvSpPr/>
          <p:nvPr/>
        </p:nvSpPr>
        <p:spPr>
          <a:xfrm flipH="1">
            <a:off x="-2844824" y="412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Paralelogramo"/>
          <p:cNvSpPr/>
          <p:nvPr/>
        </p:nvSpPr>
        <p:spPr>
          <a:xfrm flipH="1">
            <a:off x="-2549277" y="3460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Paralelogramo"/>
          <p:cNvSpPr/>
          <p:nvPr/>
        </p:nvSpPr>
        <p:spPr>
          <a:xfrm flipH="1">
            <a:off x="-2253729" y="6508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Paralelogramo"/>
          <p:cNvSpPr/>
          <p:nvPr/>
        </p:nvSpPr>
        <p:spPr>
          <a:xfrm flipH="1">
            <a:off x="-1958182" y="9556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Paralelogramo"/>
          <p:cNvSpPr/>
          <p:nvPr/>
        </p:nvSpPr>
        <p:spPr>
          <a:xfrm flipH="1">
            <a:off x="-1662634" y="12604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Paralelogramo"/>
          <p:cNvSpPr/>
          <p:nvPr/>
        </p:nvSpPr>
        <p:spPr>
          <a:xfrm flipH="1">
            <a:off x="-1367087" y="15652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Paralelogramo"/>
          <p:cNvSpPr/>
          <p:nvPr/>
        </p:nvSpPr>
        <p:spPr>
          <a:xfrm flipH="1">
            <a:off x="-1071539" y="18700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Paralelogramo"/>
          <p:cNvSpPr/>
          <p:nvPr/>
        </p:nvSpPr>
        <p:spPr>
          <a:xfrm flipH="1">
            <a:off x="-775992" y="217489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Paralelogramo"/>
          <p:cNvSpPr/>
          <p:nvPr/>
        </p:nvSpPr>
        <p:spPr>
          <a:xfrm flipH="1" flipV="1">
            <a:off x="-2773314" y="4918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Paralelogramo"/>
          <p:cNvSpPr/>
          <p:nvPr/>
        </p:nvSpPr>
        <p:spPr>
          <a:xfrm flipH="1" flipV="1">
            <a:off x="-2500348" y="4630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Paralelogramo"/>
          <p:cNvSpPr/>
          <p:nvPr/>
        </p:nvSpPr>
        <p:spPr>
          <a:xfrm flipH="1" flipV="1">
            <a:off x="-2204800" y="4342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Paralelogramo"/>
          <p:cNvSpPr/>
          <p:nvPr/>
        </p:nvSpPr>
        <p:spPr>
          <a:xfrm flipH="1" flipV="1">
            <a:off x="-1909253" y="4018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Paralelogramo"/>
          <p:cNvSpPr/>
          <p:nvPr/>
        </p:nvSpPr>
        <p:spPr>
          <a:xfrm flipH="1" flipV="1">
            <a:off x="-1613705" y="3730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Paralelogramo"/>
          <p:cNvSpPr/>
          <p:nvPr/>
        </p:nvSpPr>
        <p:spPr>
          <a:xfrm flipH="1" flipV="1">
            <a:off x="-1318158" y="3406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Paralelogramo"/>
          <p:cNvSpPr/>
          <p:nvPr/>
        </p:nvSpPr>
        <p:spPr>
          <a:xfrm flipH="1" flipV="1">
            <a:off x="-1022610" y="3118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Paralelogramo"/>
          <p:cNvSpPr/>
          <p:nvPr/>
        </p:nvSpPr>
        <p:spPr>
          <a:xfrm flipH="1" flipV="1">
            <a:off x="-727063" y="2794466"/>
            <a:ext cx="2359152" cy="145622"/>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Paralelogramo"/>
          <p:cNvSpPr/>
          <p:nvPr/>
        </p:nvSpPr>
        <p:spPr>
          <a:xfrm flipH="1">
            <a:off x="-542419" y="2470466"/>
            <a:ext cx="2359152" cy="157587"/>
          </a:xfrm>
          <a:prstGeom prst="parallelogram">
            <a:avLst>
              <a:gd name="adj" fmla="val 0"/>
            </a:avLst>
          </a:prstGeom>
          <a:gradFill>
            <a:gsLst>
              <a:gs pos="45000">
                <a:srgbClr val="FF7C80"/>
              </a:gs>
              <a:gs pos="94167">
                <a:srgbClr val="FF7C80">
                  <a:lumMod val="33000"/>
                  <a:lumOff val="67000"/>
                </a:srgbClr>
              </a:gs>
              <a:gs pos="30000">
                <a:srgbClr val="FFC000"/>
              </a:gs>
            </a:gsLst>
            <a:path path="rect">
              <a:fillToRect l="50000" t="50000" r="50000" b="50000"/>
            </a:path>
          </a:gradFill>
          <a:ln>
            <a:no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a:off x="-2988840" y="-164554"/>
            <a:ext cx="15121680" cy="5340357"/>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64509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3000" fill="hold"/>
                                        <p:tgtEl>
                                          <p:spTgt spid="33"/>
                                        </p:tgtEl>
                                        <p:attrNameLst>
                                          <p:attrName>ppt_x</p:attrName>
                                        </p:attrNameLst>
                                      </p:cBhvr>
                                      <p:tavLst>
                                        <p:tav tm="0">
                                          <p:val>
                                            <p:strVal val="1+#ppt_w/2"/>
                                          </p:val>
                                        </p:tav>
                                        <p:tav tm="100000">
                                          <p:val>
                                            <p:strVal val="#ppt_x"/>
                                          </p:val>
                                        </p:tav>
                                      </p:tavLst>
                                    </p:anim>
                                    <p:anim calcmode="lin" valueType="num">
                                      <p:cBhvr additive="base">
                                        <p:cTn id="8" dur="3000" fill="hold"/>
                                        <p:tgtEl>
                                          <p:spTgt spid="33"/>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33"/>
                                        </p:tgtEl>
                                        <p:attrNameLst>
                                          <p:attrName>style.visibility</p:attrName>
                                        </p:attrNameLst>
                                      </p:cBhvr>
                                      <p:to>
                                        <p:strVal val="visible"/>
                                      </p:to>
                                    </p:set>
                                    <p:animEffect transition="in" filter="blinds(vertical)">
                                      <p:cBhvr>
                                        <p:cTn id="11" dur="4000"/>
                                        <p:tgtEl>
                                          <p:spTgt spid="33"/>
                                        </p:tgtEl>
                                      </p:cBhvr>
                                    </p:animEffect>
                                  </p:childTnLst>
                                </p:cTn>
                              </p:par>
                              <p:par>
                                <p:cTn id="12" presetID="2" presetClass="exit" presetSubtype="8" fill="hold" grpId="2" nodeType="withEffect">
                                  <p:stCondLst>
                                    <p:cond delay="0"/>
                                  </p:stCondLst>
                                  <p:childTnLst>
                                    <p:anim calcmode="lin" valueType="num">
                                      <p:cBhvr additive="base">
                                        <p:cTn id="13" dur="3500"/>
                                        <p:tgtEl>
                                          <p:spTgt spid="33"/>
                                        </p:tgtEl>
                                        <p:attrNameLst>
                                          <p:attrName>ppt_x</p:attrName>
                                        </p:attrNameLst>
                                      </p:cBhvr>
                                      <p:tavLst>
                                        <p:tav tm="0">
                                          <p:val>
                                            <p:strVal val="ppt_x"/>
                                          </p:val>
                                        </p:tav>
                                        <p:tav tm="100000">
                                          <p:val>
                                            <p:strVal val="0-ppt_w/2"/>
                                          </p:val>
                                        </p:tav>
                                      </p:tavLst>
                                    </p:anim>
                                    <p:anim calcmode="lin" valueType="num">
                                      <p:cBhvr additive="base">
                                        <p:cTn id="14" dur="3500"/>
                                        <p:tgtEl>
                                          <p:spTgt spid="33"/>
                                        </p:tgtEl>
                                        <p:attrNameLst>
                                          <p:attrName>ppt_y</p:attrName>
                                        </p:attrNameLst>
                                      </p:cBhvr>
                                      <p:tavLst>
                                        <p:tav tm="0">
                                          <p:val>
                                            <p:strVal val="ppt_y"/>
                                          </p:val>
                                        </p:tav>
                                        <p:tav tm="100000">
                                          <p:val>
                                            <p:strVal val="ppt_y"/>
                                          </p:val>
                                        </p:tav>
                                      </p:tavLst>
                                    </p:anim>
                                    <p:set>
                                      <p:cBhvr>
                                        <p:cTn id="15" dur="1" fill="hold">
                                          <p:stCondLst>
                                            <p:cond delay="3499"/>
                                          </p:stCondLst>
                                        </p:cTn>
                                        <p:tgtEl>
                                          <p:spTgt spid="33"/>
                                        </p:tgtEl>
                                        <p:attrNameLst>
                                          <p:attrName>style.visibility</p:attrName>
                                        </p:attrNameLst>
                                      </p:cBhvr>
                                      <p:to>
                                        <p:strVal val="hidden"/>
                                      </p:to>
                                    </p:set>
                                  </p:childTnLst>
                                </p:cTn>
                              </p:par>
                              <p:par>
                                <p:cTn id="16" presetID="19" presetClass="entr" presetSubtype="10" fill="hold" grpId="3" nodeType="withEffect">
                                  <p:stCondLst>
                                    <p:cond delay="0"/>
                                  </p:stCondLst>
                                  <p:childTnLst>
                                    <p:set>
                                      <p:cBhvr>
                                        <p:cTn id="17" dur="1" fill="hold">
                                          <p:stCondLst>
                                            <p:cond delay="0"/>
                                          </p:stCondLst>
                                        </p:cTn>
                                        <p:tgtEl>
                                          <p:spTgt spid="33"/>
                                        </p:tgtEl>
                                        <p:attrNameLst>
                                          <p:attrName>style.visibility</p:attrName>
                                        </p:attrNameLst>
                                      </p:cBhvr>
                                      <p:to>
                                        <p:strVal val="visible"/>
                                      </p:to>
                                    </p:set>
                                    <p:anim calcmode="lin" valueType="num">
                                      <p:cBhvr>
                                        <p:cTn id="18" dur="5500" fill="hold"/>
                                        <p:tgtEl>
                                          <p:spTgt spid="33"/>
                                        </p:tgtEl>
                                        <p:attrNameLst>
                                          <p:attrName>ppt_w</p:attrName>
                                        </p:attrNameLst>
                                      </p:cBhvr>
                                      <p:tavLst>
                                        <p:tav tm="0" fmla="#ppt_w*sin(2.5*pi*$)">
                                          <p:val>
                                            <p:fltVal val="0"/>
                                          </p:val>
                                        </p:tav>
                                        <p:tav tm="100000">
                                          <p:val>
                                            <p:fltVal val="1"/>
                                          </p:val>
                                        </p:tav>
                                      </p:tavLst>
                                    </p:anim>
                                    <p:anim calcmode="lin" valueType="num">
                                      <p:cBhvr>
                                        <p:cTn id="19" dur="5500" fill="hold"/>
                                        <p:tgtEl>
                                          <p:spTgt spid="33"/>
                                        </p:tgtEl>
                                        <p:attrNameLst>
                                          <p:attrName>ppt_h</p:attrName>
                                        </p:attrNameLst>
                                      </p:cBhvr>
                                      <p:tavLst>
                                        <p:tav tm="0">
                                          <p:val>
                                            <p:strVal val="#ppt_h"/>
                                          </p:val>
                                        </p:tav>
                                        <p:tav tm="100000">
                                          <p:val>
                                            <p:strVal val="#ppt_h"/>
                                          </p:val>
                                        </p:tav>
                                      </p:tavLst>
                                    </p:anim>
                                  </p:childTnLst>
                                </p:cTn>
                              </p:par>
                              <p:par>
                                <p:cTn id="20" presetID="2" presetClass="entr" presetSubtype="2" fill="hold" grpId="0" nodeType="withEffect">
                                  <p:stCondLst>
                                    <p:cond delay="0"/>
                                  </p:stCondLst>
                                  <p:childTnLst>
                                    <p:set>
                                      <p:cBhvr>
                                        <p:cTn id="21" dur="1" fill="hold">
                                          <p:stCondLst>
                                            <p:cond delay="0"/>
                                          </p:stCondLst>
                                        </p:cTn>
                                        <p:tgtEl>
                                          <p:spTgt spid="34"/>
                                        </p:tgtEl>
                                        <p:attrNameLst>
                                          <p:attrName>style.visibility</p:attrName>
                                        </p:attrNameLst>
                                      </p:cBhvr>
                                      <p:to>
                                        <p:strVal val="visible"/>
                                      </p:to>
                                    </p:set>
                                    <p:anim calcmode="lin" valueType="num">
                                      <p:cBhvr additive="base">
                                        <p:cTn id="22" dur="3000" fill="hold"/>
                                        <p:tgtEl>
                                          <p:spTgt spid="34"/>
                                        </p:tgtEl>
                                        <p:attrNameLst>
                                          <p:attrName>ppt_x</p:attrName>
                                        </p:attrNameLst>
                                      </p:cBhvr>
                                      <p:tavLst>
                                        <p:tav tm="0">
                                          <p:val>
                                            <p:strVal val="1+#ppt_w/2"/>
                                          </p:val>
                                        </p:tav>
                                        <p:tav tm="100000">
                                          <p:val>
                                            <p:strVal val="#ppt_x"/>
                                          </p:val>
                                        </p:tav>
                                      </p:tavLst>
                                    </p:anim>
                                    <p:anim calcmode="lin" valueType="num">
                                      <p:cBhvr additive="base">
                                        <p:cTn id="23" dur="3000" fill="hold"/>
                                        <p:tgtEl>
                                          <p:spTgt spid="34"/>
                                        </p:tgtEl>
                                        <p:attrNameLst>
                                          <p:attrName>ppt_y</p:attrName>
                                        </p:attrNameLst>
                                      </p:cBhvr>
                                      <p:tavLst>
                                        <p:tav tm="0">
                                          <p:val>
                                            <p:strVal val="#ppt_y"/>
                                          </p:val>
                                        </p:tav>
                                        <p:tav tm="100000">
                                          <p:val>
                                            <p:strVal val="#ppt_y"/>
                                          </p:val>
                                        </p:tav>
                                      </p:tavLst>
                                    </p:anim>
                                  </p:childTnLst>
                                </p:cTn>
                              </p:par>
                              <p:par>
                                <p:cTn id="24" presetID="3" presetClass="entr" presetSubtype="5" fill="hold" grpId="1" nodeType="withEffect">
                                  <p:stCondLst>
                                    <p:cond delay="0"/>
                                  </p:stCondLst>
                                  <p:childTnLst>
                                    <p:set>
                                      <p:cBhvr>
                                        <p:cTn id="25" dur="1" fill="hold">
                                          <p:stCondLst>
                                            <p:cond delay="0"/>
                                          </p:stCondLst>
                                        </p:cTn>
                                        <p:tgtEl>
                                          <p:spTgt spid="34"/>
                                        </p:tgtEl>
                                        <p:attrNameLst>
                                          <p:attrName>style.visibility</p:attrName>
                                        </p:attrNameLst>
                                      </p:cBhvr>
                                      <p:to>
                                        <p:strVal val="visible"/>
                                      </p:to>
                                    </p:set>
                                    <p:animEffect transition="in" filter="blinds(vertical)">
                                      <p:cBhvr>
                                        <p:cTn id="26" dur="4000"/>
                                        <p:tgtEl>
                                          <p:spTgt spid="34"/>
                                        </p:tgtEl>
                                      </p:cBhvr>
                                    </p:animEffect>
                                  </p:childTnLst>
                                </p:cTn>
                              </p:par>
                              <p:par>
                                <p:cTn id="27" presetID="2" presetClass="exit" presetSubtype="8" fill="hold" grpId="2" nodeType="withEffect">
                                  <p:stCondLst>
                                    <p:cond delay="0"/>
                                  </p:stCondLst>
                                  <p:childTnLst>
                                    <p:anim calcmode="lin" valueType="num">
                                      <p:cBhvr additive="base">
                                        <p:cTn id="28" dur="3500"/>
                                        <p:tgtEl>
                                          <p:spTgt spid="34"/>
                                        </p:tgtEl>
                                        <p:attrNameLst>
                                          <p:attrName>ppt_x</p:attrName>
                                        </p:attrNameLst>
                                      </p:cBhvr>
                                      <p:tavLst>
                                        <p:tav tm="0">
                                          <p:val>
                                            <p:strVal val="ppt_x"/>
                                          </p:val>
                                        </p:tav>
                                        <p:tav tm="100000">
                                          <p:val>
                                            <p:strVal val="0-ppt_w/2"/>
                                          </p:val>
                                        </p:tav>
                                      </p:tavLst>
                                    </p:anim>
                                    <p:anim calcmode="lin" valueType="num">
                                      <p:cBhvr additive="base">
                                        <p:cTn id="29" dur="3500"/>
                                        <p:tgtEl>
                                          <p:spTgt spid="34"/>
                                        </p:tgtEl>
                                        <p:attrNameLst>
                                          <p:attrName>ppt_y</p:attrName>
                                        </p:attrNameLst>
                                      </p:cBhvr>
                                      <p:tavLst>
                                        <p:tav tm="0">
                                          <p:val>
                                            <p:strVal val="ppt_y"/>
                                          </p:val>
                                        </p:tav>
                                        <p:tav tm="100000">
                                          <p:val>
                                            <p:strVal val="ppt_y"/>
                                          </p:val>
                                        </p:tav>
                                      </p:tavLst>
                                    </p:anim>
                                    <p:set>
                                      <p:cBhvr>
                                        <p:cTn id="30" dur="1" fill="hold">
                                          <p:stCondLst>
                                            <p:cond delay="3499"/>
                                          </p:stCondLst>
                                        </p:cTn>
                                        <p:tgtEl>
                                          <p:spTgt spid="34"/>
                                        </p:tgtEl>
                                        <p:attrNameLst>
                                          <p:attrName>style.visibility</p:attrName>
                                        </p:attrNameLst>
                                      </p:cBhvr>
                                      <p:to>
                                        <p:strVal val="hidden"/>
                                      </p:to>
                                    </p:set>
                                  </p:childTnLst>
                                </p:cTn>
                              </p:par>
                              <p:par>
                                <p:cTn id="31" presetID="19" presetClass="entr" presetSubtype="10" fill="hold" grpId="3" nodeType="withEffect">
                                  <p:stCondLst>
                                    <p:cond delay="0"/>
                                  </p:stCondLst>
                                  <p:childTnLst>
                                    <p:set>
                                      <p:cBhvr>
                                        <p:cTn id="32" dur="1" fill="hold">
                                          <p:stCondLst>
                                            <p:cond delay="0"/>
                                          </p:stCondLst>
                                        </p:cTn>
                                        <p:tgtEl>
                                          <p:spTgt spid="34"/>
                                        </p:tgtEl>
                                        <p:attrNameLst>
                                          <p:attrName>style.visibility</p:attrName>
                                        </p:attrNameLst>
                                      </p:cBhvr>
                                      <p:to>
                                        <p:strVal val="visible"/>
                                      </p:to>
                                    </p:set>
                                    <p:anim calcmode="lin" valueType="num">
                                      <p:cBhvr>
                                        <p:cTn id="33" dur="5500" fill="hold"/>
                                        <p:tgtEl>
                                          <p:spTgt spid="34"/>
                                        </p:tgtEl>
                                        <p:attrNameLst>
                                          <p:attrName>ppt_w</p:attrName>
                                        </p:attrNameLst>
                                      </p:cBhvr>
                                      <p:tavLst>
                                        <p:tav tm="0" fmla="#ppt_w*sin(2.5*pi*$)">
                                          <p:val>
                                            <p:fltVal val="0"/>
                                          </p:val>
                                        </p:tav>
                                        <p:tav tm="100000">
                                          <p:val>
                                            <p:fltVal val="1"/>
                                          </p:val>
                                        </p:tav>
                                      </p:tavLst>
                                    </p:anim>
                                    <p:anim calcmode="lin" valueType="num">
                                      <p:cBhvr>
                                        <p:cTn id="34" dur="5500" fill="hold"/>
                                        <p:tgtEl>
                                          <p:spTgt spid="34"/>
                                        </p:tgtEl>
                                        <p:attrNameLst>
                                          <p:attrName>ppt_h</p:attrName>
                                        </p:attrNameLst>
                                      </p:cBhvr>
                                      <p:tavLst>
                                        <p:tav tm="0">
                                          <p:val>
                                            <p:strVal val="#ppt_h"/>
                                          </p:val>
                                        </p:tav>
                                        <p:tav tm="100000">
                                          <p:val>
                                            <p:strVal val="#ppt_h"/>
                                          </p:val>
                                        </p:tav>
                                      </p:tavLst>
                                    </p:anim>
                                  </p:childTnLst>
                                </p:cTn>
                              </p:par>
                              <p:par>
                                <p:cTn id="35" presetID="2" presetClass="entr" presetSubtype="2"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3000" fill="hold"/>
                                        <p:tgtEl>
                                          <p:spTgt spid="41"/>
                                        </p:tgtEl>
                                        <p:attrNameLst>
                                          <p:attrName>ppt_x</p:attrName>
                                        </p:attrNameLst>
                                      </p:cBhvr>
                                      <p:tavLst>
                                        <p:tav tm="0">
                                          <p:val>
                                            <p:strVal val="1+#ppt_w/2"/>
                                          </p:val>
                                        </p:tav>
                                        <p:tav tm="100000">
                                          <p:val>
                                            <p:strVal val="#ppt_x"/>
                                          </p:val>
                                        </p:tav>
                                      </p:tavLst>
                                    </p:anim>
                                    <p:anim calcmode="lin" valueType="num">
                                      <p:cBhvr additive="base">
                                        <p:cTn id="38" dur="3000" fill="hold"/>
                                        <p:tgtEl>
                                          <p:spTgt spid="41"/>
                                        </p:tgtEl>
                                        <p:attrNameLst>
                                          <p:attrName>ppt_y</p:attrName>
                                        </p:attrNameLst>
                                      </p:cBhvr>
                                      <p:tavLst>
                                        <p:tav tm="0">
                                          <p:val>
                                            <p:strVal val="#ppt_y"/>
                                          </p:val>
                                        </p:tav>
                                        <p:tav tm="100000">
                                          <p:val>
                                            <p:strVal val="#ppt_y"/>
                                          </p:val>
                                        </p:tav>
                                      </p:tavLst>
                                    </p:anim>
                                  </p:childTnLst>
                                </p:cTn>
                              </p:par>
                              <p:par>
                                <p:cTn id="39" presetID="3" presetClass="entr" presetSubtype="5"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Effect transition="in" filter="blinds(vertical)">
                                      <p:cBhvr>
                                        <p:cTn id="41" dur="4000"/>
                                        <p:tgtEl>
                                          <p:spTgt spid="41"/>
                                        </p:tgtEl>
                                      </p:cBhvr>
                                    </p:animEffect>
                                  </p:childTnLst>
                                </p:cTn>
                              </p:par>
                              <p:par>
                                <p:cTn id="42" presetID="2" presetClass="exit" presetSubtype="8" fill="hold" grpId="2" nodeType="withEffect">
                                  <p:stCondLst>
                                    <p:cond delay="0"/>
                                  </p:stCondLst>
                                  <p:childTnLst>
                                    <p:anim calcmode="lin" valueType="num">
                                      <p:cBhvr additive="base">
                                        <p:cTn id="43" dur="3500"/>
                                        <p:tgtEl>
                                          <p:spTgt spid="41"/>
                                        </p:tgtEl>
                                        <p:attrNameLst>
                                          <p:attrName>ppt_x</p:attrName>
                                        </p:attrNameLst>
                                      </p:cBhvr>
                                      <p:tavLst>
                                        <p:tav tm="0">
                                          <p:val>
                                            <p:strVal val="ppt_x"/>
                                          </p:val>
                                        </p:tav>
                                        <p:tav tm="100000">
                                          <p:val>
                                            <p:strVal val="0-ppt_w/2"/>
                                          </p:val>
                                        </p:tav>
                                      </p:tavLst>
                                    </p:anim>
                                    <p:anim calcmode="lin" valueType="num">
                                      <p:cBhvr additive="base">
                                        <p:cTn id="44" dur="3500"/>
                                        <p:tgtEl>
                                          <p:spTgt spid="41"/>
                                        </p:tgtEl>
                                        <p:attrNameLst>
                                          <p:attrName>ppt_y</p:attrName>
                                        </p:attrNameLst>
                                      </p:cBhvr>
                                      <p:tavLst>
                                        <p:tav tm="0">
                                          <p:val>
                                            <p:strVal val="ppt_y"/>
                                          </p:val>
                                        </p:tav>
                                        <p:tav tm="100000">
                                          <p:val>
                                            <p:strVal val="ppt_y"/>
                                          </p:val>
                                        </p:tav>
                                      </p:tavLst>
                                    </p:anim>
                                    <p:set>
                                      <p:cBhvr>
                                        <p:cTn id="45" dur="1" fill="hold">
                                          <p:stCondLst>
                                            <p:cond delay="3499"/>
                                          </p:stCondLst>
                                        </p:cTn>
                                        <p:tgtEl>
                                          <p:spTgt spid="41"/>
                                        </p:tgtEl>
                                        <p:attrNameLst>
                                          <p:attrName>style.visibility</p:attrName>
                                        </p:attrNameLst>
                                      </p:cBhvr>
                                      <p:to>
                                        <p:strVal val="hidden"/>
                                      </p:to>
                                    </p:set>
                                  </p:childTnLst>
                                </p:cTn>
                              </p:par>
                              <p:par>
                                <p:cTn id="46" presetID="19" presetClass="entr" presetSubtype="10" fill="hold" grpId="3"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p:cTn id="48" dur="5500" fill="hold"/>
                                        <p:tgtEl>
                                          <p:spTgt spid="41"/>
                                        </p:tgtEl>
                                        <p:attrNameLst>
                                          <p:attrName>ppt_w</p:attrName>
                                        </p:attrNameLst>
                                      </p:cBhvr>
                                      <p:tavLst>
                                        <p:tav tm="0" fmla="#ppt_w*sin(2.5*pi*$)">
                                          <p:val>
                                            <p:fltVal val="0"/>
                                          </p:val>
                                        </p:tav>
                                        <p:tav tm="100000">
                                          <p:val>
                                            <p:fltVal val="1"/>
                                          </p:val>
                                        </p:tav>
                                      </p:tavLst>
                                    </p:anim>
                                    <p:anim calcmode="lin" valueType="num">
                                      <p:cBhvr>
                                        <p:cTn id="49" dur="5500" fill="hold"/>
                                        <p:tgtEl>
                                          <p:spTgt spid="41"/>
                                        </p:tgtEl>
                                        <p:attrNameLst>
                                          <p:attrName>ppt_h</p:attrName>
                                        </p:attrNameLst>
                                      </p:cBhvr>
                                      <p:tavLst>
                                        <p:tav tm="0">
                                          <p:val>
                                            <p:strVal val="#ppt_h"/>
                                          </p:val>
                                        </p:tav>
                                        <p:tav tm="100000">
                                          <p:val>
                                            <p:strVal val="#ppt_h"/>
                                          </p:val>
                                        </p:tav>
                                      </p:tavLst>
                                    </p:anim>
                                  </p:childTnLst>
                                </p:cTn>
                              </p:par>
                              <p:par>
                                <p:cTn id="50" presetID="2" presetClass="entr" presetSubtype="2" fill="hold" grpId="0" nodeType="with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additive="base">
                                        <p:cTn id="52" dur="3000" fill="hold"/>
                                        <p:tgtEl>
                                          <p:spTgt spid="35"/>
                                        </p:tgtEl>
                                        <p:attrNameLst>
                                          <p:attrName>ppt_x</p:attrName>
                                        </p:attrNameLst>
                                      </p:cBhvr>
                                      <p:tavLst>
                                        <p:tav tm="0">
                                          <p:val>
                                            <p:strVal val="1+#ppt_w/2"/>
                                          </p:val>
                                        </p:tav>
                                        <p:tav tm="100000">
                                          <p:val>
                                            <p:strVal val="#ppt_x"/>
                                          </p:val>
                                        </p:tav>
                                      </p:tavLst>
                                    </p:anim>
                                    <p:anim calcmode="lin" valueType="num">
                                      <p:cBhvr additive="base">
                                        <p:cTn id="53" dur="3000" fill="hold"/>
                                        <p:tgtEl>
                                          <p:spTgt spid="35"/>
                                        </p:tgtEl>
                                        <p:attrNameLst>
                                          <p:attrName>ppt_y</p:attrName>
                                        </p:attrNameLst>
                                      </p:cBhvr>
                                      <p:tavLst>
                                        <p:tav tm="0">
                                          <p:val>
                                            <p:strVal val="#ppt_y"/>
                                          </p:val>
                                        </p:tav>
                                        <p:tav tm="100000">
                                          <p:val>
                                            <p:strVal val="#ppt_y"/>
                                          </p:val>
                                        </p:tav>
                                      </p:tavLst>
                                    </p:anim>
                                  </p:childTnLst>
                                </p:cTn>
                              </p:par>
                              <p:par>
                                <p:cTn id="54" presetID="3" presetClass="entr" presetSubtype="5" fill="hold" grpId="1" nodeType="with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blinds(vertical)">
                                      <p:cBhvr>
                                        <p:cTn id="56" dur="4000"/>
                                        <p:tgtEl>
                                          <p:spTgt spid="35"/>
                                        </p:tgtEl>
                                      </p:cBhvr>
                                    </p:animEffect>
                                  </p:childTnLst>
                                </p:cTn>
                              </p:par>
                              <p:par>
                                <p:cTn id="57" presetID="2" presetClass="exit" presetSubtype="8" fill="hold" grpId="2" nodeType="withEffect">
                                  <p:stCondLst>
                                    <p:cond delay="0"/>
                                  </p:stCondLst>
                                  <p:childTnLst>
                                    <p:anim calcmode="lin" valueType="num">
                                      <p:cBhvr additive="base">
                                        <p:cTn id="58" dur="3500"/>
                                        <p:tgtEl>
                                          <p:spTgt spid="35"/>
                                        </p:tgtEl>
                                        <p:attrNameLst>
                                          <p:attrName>ppt_x</p:attrName>
                                        </p:attrNameLst>
                                      </p:cBhvr>
                                      <p:tavLst>
                                        <p:tav tm="0">
                                          <p:val>
                                            <p:strVal val="ppt_x"/>
                                          </p:val>
                                        </p:tav>
                                        <p:tav tm="100000">
                                          <p:val>
                                            <p:strVal val="0-ppt_w/2"/>
                                          </p:val>
                                        </p:tav>
                                      </p:tavLst>
                                    </p:anim>
                                    <p:anim calcmode="lin" valueType="num">
                                      <p:cBhvr additive="base">
                                        <p:cTn id="59" dur="3500"/>
                                        <p:tgtEl>
                                          <p:spTgt spid="35"/>
                                        </p:tgtEl>
                                        <p:attrNameLst>
                                          <p:attrName>ppt_y</p:attrName>
                                        </p:attrNameLst>
                                      </p:cBhvr>
                                      <p:tavLst>
                                        <p:tav tm="0">
                                          <p:val>
                                            <p:strVal val="ppt_y"/>
                                          </p:val>
                                        </p:tav>
                                        <p:tav tm="100000">
                                          <p:val>
                                            <p:strVal val="ppt_y"/>
                                          </p:val>
                                        </p:tav>
                                      </p:tavLst>
                                    </p:anim>
                                    <p:set>
                                      <p:cBhvr>
                                        <p:cTn id="60" dur="1" fill="hold">
                                          <p:stCondLst>
                                            <p:cond delay="3499"/>
                                          </p:stCondLst>
                                        </p:cTn>
                                        <p:tgtEl>
                                          <p:spTgt spid="35"/>
                                        </p:tgtEl>
                                        <p:attrNameLst>
                                          <p:attrName>style.visibility</p:attrName>
                                        </p:attrNameLst>
                                      </p:cBhvr>
                                      <p:to>
                                        <p:strVal val="hidden"/>
                                      </p:to>
                                    </p:set>
                                  </p:childTnLst>
                                </p:cTn>
                              </p:par>
                              <p:par>
                                <p:cTn id="61" presetID="19" presetClass="entr" presetSubtype="10" fill="hold" grpId="3" nodeType="with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p:cTn id="63" dur="5500" fill="hold"/>
                                        <p:tgtEl>
                                          <p:spTgt spid="35"/>
                                        </p:tgtEl>
                                        <p:attrNameLst>
                                          <p:attrName>ppt_w</p:attrName>
                                        </p:attrNameLst>
                                      </p:cBhvr>
                                      <p:tavLst>
                                        <p:tav tm="0" fmla="#ppt_w*sin(2.5*pi*$)">
                                          <p:val>
                                            <p:fltVal val="0"/>
                                          </p:val>
                                        </p:tav>
                                        <p:tav tm="100000">
                                          <p:val>
                                            <p:fltVal val="1"/>
                                          </p:val>
                                        </p:tav>
                                      </p:tavLst>
                                    </p:anim>
                                    <p:anim calcmode="lin" valueType="num">
                                      <p:cBhvr>
                                        <p:cTn id="64" dur="5500" fill="hold"/>
                                        <p:tgtEl>
                                          <p:spTgt spid="35"/>
                                        </p:tgtEl>
                                        <p:attrNameLst>
                                          <p:attrName>ppt_h</p:attrName>
                                        </p:attrNameLst>
                                      </p:cBhvr>
                                      <p:tavLst>
                                        <p:tav tm="0">
                                          <p:val>
                                            <p:strVal val="#ppt_h"/>
                                          </p:val>
                                        </p:tav>
                                        <p:tav tm="100000">
                                          <p:val>
                                            <p:strVal val="#ppt_h"/>
                                          </p:val>
                                        </p:tav>
                                      </p:tavLst>
                                    </p:anim>
                                  </p:childTnLst>
                                </p:cTn>
                              </p:par>
                              <p:par>
                                <p:cTn id="65" presetID="2" presetClass="entr" presetSubtype="2" fill="hold" grpId="0"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3000" fill="hold"/>
                                        <p:tgtEl>
                                          <p:spTgt spid="36"/>
                                        </p:tgtEl>
                                        <p:attrNameLst>
                                          <p:attrName>ppt_x</p:attrName>
                                        </p:attrNameLst>
                                      </p:cBhvr>
                                      <p:tavLst>
                                        <p:tav tm="0">
                                          <p:val>
                                            <p:strVal val="1+#ppt_w/2"/>
                                          </p:val>
                                        </p:tav>
                                        <p:tav tm="100000">
                                          <p:val>
                                            <p:strVal val="#ppt_x"/>
                                          </p:val>
                                        </p:tav>
                                      </p:tavLst>
                                    </p:anim>
                                    <p:anim calcmode="lin" valueType="num">
                                      <p:cBhvr additive="base">
                                        <p:cTn id="68" dur="3000" fill="hold"/>
                                        <p:tgtEl>
                                          <p:spTgt spid="36"/>
                                        </p:tgtEl>
                                        <p:attrNameLst>
                                          <p:attrName>ppt_y</p:attrName>
                                        </p:attrNameLst>
                                      </p:cBhvr>
                                      <p:tavLst>
                                        <p:tav tm="0">
                                          <p:val>
                                            <p:strVal val="#ppt_y"/>
                                          </p:val>
                                        </p:tav>
                                        <p:tav tm="100000">
                                          <p:val>
                                            <p:strVal val="#ppt_y"/>
                                          </p:val>
                                        </p:tav>
                                      </p:tavLst>
                                    </p:anim>
                                  </p:childTnLst>
                                </p:cTn>
                              </p:par>
                              <p:par>
                                <p:cTn id="69" presetID="3" presetClass="entr" presetSubtype="5" fill="hold" grpId="1" nodeType="withEffect">
                                  <p:stCondLst>
                                    <p:cond delay="0"/>
                                  </p:stCondLst>
                                  <p:childTnLst>
                                    <p:set>
                                      <p:cBhvr>
                                        <p:cTn id="70" dur="1" fill="hold">
                                          <p:stCondLst>
                                            <p:cond delay="0"/>
                                          </p:stCondLst>
                                        </p:cTn>
                                        <p:tgtEl>
                                          <p:spTgt spid="36"/>
                                        </p:tgtEl>
                                        <p:attrNameLst>
                                          <p:attrName>style.visibility</p:attrName>
                                        </p:attrNameLst>
                                      </p:cBhvr>
                                      <p:to>
                                        <p:strVal val="visible"/>
                                      </p:to>
                                    </p:set>
                                    <p:animEffect transition="in" filter="blinds(vertical)">
                                      <p:cBhvr>
                                        <p:cTn id="71" dur="4000"/>
                                        <p:tgtEl>
                                          <p:spTgt spid="36"/>
                                        </p:tgtEl>
                                      </p:cBhvr>
                                    </p:animEffect>
                                  </p:childTnLst>
                                </p:cTn>
                              </p:par>
                              <p:par>
                                <p:cTn id="72" presetID="2" presetClass="exit" presetSubtype="8" fill="hold" grpId="2" nodeType="withEffect">
                                  <p:stCondLst>
                                    <p:cond delay="0"/>
                                  </p:stCondLst>
                                  <p:childTnLst>
                                    <p:anim calcmode="lin" valueType="num">
                                      <p:cBhvr additive="base">
                                        <p:cTn id="73" dur="3500"/>
                                        <p:tgtEl>
                                          <p:spTgt spid="36"/>
                                        </p:tgtEl>
                                        <p:attrNameLst>
                                          <p:attrName>ppt_x</p:attrName>
                                        </p:attrNameLst>
                                      </p:cBhvr>
                                      <p:tavLst>
                                        <p:tav tm="0">
                                          <p:val>
                                            <p:strVal val="ppt_x"/>
                                          </p:val>
                                        </p:tav>
                                        <p:tav tm="100000">
                                          <p:val>
                                            <p:strVal val="0-ppt_w/2"/>
                                          </p:val>
                                        </p:tav>
                                      </p:tavLst>
                                    </p:anim>
                                    <p:anim calcmode="lin" valueType="num">
                                      <p:cBhvr additive="base">
                                        <p:cTn id="74" dur="3500"/>
                                        <p:tgtEl>
                                          <p:spTgt spid="36"/>
                                        </p:tgtEl>
                                        <p:attrNameLst>
                                          <p:attrName>ppt_y</p:attrName>
                                        </p:attrNameLst>
                                      </p:cBhvr>
                                      <p:tavLst>
                                        <p:tav tm="0">
                                          <p:val>
                                            <p:strVal val="ppt_y"/>
                                          </p:val>
                                        </p:tav>
                                        <p:tav tm="100000">
                                          <p:val>
                                            <p:strVal val="ppt_y"/>
                                          </p:val>
                                        </p:tav>
                                      </p:tavLst>
                                    </p:anim>
                                    <p:set>
                                      <p:cBhvr>
                                        <p:cTn id="75" dur="1" fill="hold">
                                          <p:stCondLst>
                                            <p:cond delay="3499"/>
                                          </p:stCondLst>
                                        </p:cTn>
                                        <p:tgtEl>
                                          <p:spTgt spid="36"/>
                                        </p:tgtEl>
                                        <p:attrNameLst>
                                          <p:attrName>style.visibility</p:attrName>
                                        </p:attrNameLst>
                                      </p:cBhvr>
                                      <p:to>
                                        <p:strVal val="hidden"/>
                                      </p:to>
                                    </p:set>
                                  </p:childTnLst>
                                </p:cTn>
                              </p:par>
                              <p:par>
                                <p:cTn id="76" presetID="19" presetClass="entr" presetSubtype="10" fill="hold" grpId="3" nodeType="withEffect">
                                  <p:stCondLst>
                                    <p:cond delay="0"/>
                                  </p:stCondLst>
                                  <p:childTnLst>
                                    <p:set>
                                      <p:cBhvr>
                                        <p:cTn id="77" dur="1" fill="hold">
                                          <p:stCondLst>
                                            <p:cond delay="0"/>
                                          </p:stCondLst>
                                        </p:cTn>
                                        <p:tgtEl>
                                          <p:spTgt spid="36"/>
                                        </p:tgtEl>
                                        <p:attrNameLst>
                                          <p:attrName>style.visibility</p:attrName>
                                        </p:attrNameLst>
                                      </p:cBhvr>
                                      <p:to>
                                        <p:strVal val="visible"/>
                                      </p:to>
                                    </p:set>
                                    <p:anim calcmode="lin" valueType="num">
                                      <p:cBhvr>
                                        <p:cTn id="78" dur="5500" fill="hold"/>
                                        <p:tgtEl>
                                          <p:spTgt spid="36"/>
                                        </p:tgtEl>
                                        <p:attrNameLst>
                                          <p:attrName>ppt_w</p:attrName>
                                        </p:attrNameLst>
                                      </p:cBhvr>
                                      <p:tavLst>
                                        <p:tav tm="0" fmla="#ppt_w*sin(2.5*pi*$)">
                                          <p:val>
                                            <p:fltVal val="0"/>
                                          </p:val>
                                        </p:tav>
                                        <p:tav tm="100000">
                                          <p:val>
                                            <p:fltVal val="1"/>
                                          </p:val>
                                        </p:tav>
                                      </p:tavLst>
                                    </p:anim>
                                    <p:anim calcmode="lin" valueType="num">
                                      <p:cBhvr>
                                        <p:cTn id="79" dur="5500" fill="hold"/>
                                        <p:tgtEl>
                                          <p:spTgt spid="36"/>
                                        </p:tgtEl>
                                        <p:attrNameLst>
                                          <p:attrName>ppt_h</p:attrName>
                                        </p:attrNameLst>
                                      </p:cBhvr>
                                      <p:tavLst>
                                        <p:tav tm="0">
                                          <p:val>
                                            <p:strVal val="#ppt_h"/>
                                          </p:val>
                                        </p:tav>
                                        <p:tav tm="100000">
                                          <p:val>
                                            <p:strVal val="#ppt_h"/>
                                          </p:val>
                                        </p:tav>
                                      </p:tavLst>
                                    </p:anim>
                                  </p:childTnLst>
                                </p:cTn>
                              </p:par>
                              <p:par>
                                <p:cTn id="80" presetID="2" presetClass="entr" presetSubtype="2" fill="hold" grpId="0" nodeType="withEffect">
                                  <p:stCondLst>
                                    <p:cond delay="0"/>
                                  </p:stCondLst>
                                  <p:childTnLst>
                                    <p:set>
                                      <p:cBhvr>
                                        <p:cTn id="81" dur="1" fill="hold">
                                          <p:stCondLst>
                                            <p:cond delay="0"/>
                                          </p:stCondLst>
                                        </p:cTn>
                                        <p:tgtEl>
                                          <p:spTgt spid="37"/>
                                        </p:tgtEl>
                                        <p:attrNameLst>
                                          <p:attrName>style.visibility</p:attrName>
                                        </p:attrNameLst>
                                      </p:cBhvr>
                                      <p:to>
                                        <p:strVal val="visible"/>
                                      </p:to>
                                    </p:set>
                                    <p:anim calcmode="lin" valueType="num">
                                      <p:cBhvr additive="base">
                                        <p:cTn id="82" dur="3000" fill="hold"/>
                                        <p:tgtEl>
                                          <p:spTgt spid="37"/>
                                        </p:tgtEl>
                                        <p:attrNameLst>
                                          <p:attrName>ppt_x</p:attrName>
                                        </p:attrNameLst>
                                      </p:cBhvr>
                                      <p:tavLst>
                                        <p:tav tm="0">
                                          <p:val>
                                            <p:strVal val="1+#ppt_w/2"/>
                                          </p:val>
                                        </p:tav>
                                        <p:tav tm="100000">
                                          <p:val>
                                            <p:strVal val="#ppt_x"/>
                                          </p:val>
                                        </p:tav>
                                      </p:tavLst>
                                    </p:anim>
                                    <p:anim calcmode="lin" valueType="num">
                                      <p:cBhvr additive="base">
                                        <p:cTn id="83" dur="3000" fill="hold"/>
                                        <p:tgtEl>
                                          <p:spTgt spid="37"/>
                                        </p:tgtEl>
                                        <p:attrNameLst>
                                          <p:attrName>ppt_y</p:attrName>
                                        </p:attrNameLst>
                                      </p:cBhvr>
                                      <p:tavLst>
                                        <p:tav tm="0">
                                          <p:val>
                                            <p:strVal val="#ppt_y"/>
                                          </p:val>
                                        </p:tav>
                                        <p:tav tm="100000">
                                          <p:val>
                                            <p:strVal val="#ppt_y"/>
                                          </p:val>
                                        </p:tav>
                                      </p:tavLst>
                                    </p:anim>
                                  </p:childTnLst>
                                </p:cTn>
                              </p:par>
                              <p:par>
                                <p:cTn id="84" presetID="3" presetClass="entr" presetSubtype="5" fill="hold" grpId="1" nodeType="withEffect">
                                  <p:stCondLst>
                                    <p:cond delay="0"/>
                                  </p:stCondLst>
                                  <p:childTnLst>
                                    <p:set>
                                      <p:cBhvr>
                                        <p:cTn id="85" dur="1" fill="hold">
                                          <p:stCondLst>
                                            <p:cond delay="0"/>
                                          </p:stCondLst>
                                        </p:cTn>
                                        <p:tgtEl>
                                          <p:spTgt spid="37"/>
                                        </p:tgtEl>
                                        <p:attrNameLst>
                                          <p:attrName>style.visibility</p:attrName>
                                        </p:attrNameLst>
                                      </p:cBhvr>
                                      <p:to>
                                        <p:strVal val="visible"/>
                                      </p:to>
                                    </p:set>
                                    <p:animEffect transition="in" filter="blinds(vertical)">
                                      <p:cBhvr>
                                        <p:cTn id="86" dur="4000"/>
                                        <p:tgtEl>
                                          <p:spTgt spid="37"/>
                                        </p:tgtEl>
                                      </p:cBhvr>
                                    </p:animEffect>
                                  </p:childTnLst>
                                </p:cTn>
                              </p:par>
                              <p:par>
                                <p:cTn id="87" presetID="2" presetClass="exit" presetSubtype="8" fill="hold" grpId="2" nodeType="withEffect">
                                  <p:stCondLst>
                                    <p:cond delay="0"/>
                                  </p:stCondLst>
                                  <p:childTnLst>
                                    <p:anim calcmode="lin" valueType="num">
                                      <p:cBhvr additive="base">
                                        <p:cTn id="88" dur="3500"/>
                                        <p:tgtEl>
                                          <p:spTgt spid="37"/>
                                        </p:tgtEl>
                                        <p:attrNameLst>
                                          <p:attrName>ppt_x</p:attrName>
                                        </p:attrNameLst>
                                      </p:cBhvr>
                                      <p:tavLst>
                                        <p:tav tm="0">
                                          <p:val>
                                            <p:strVal val="ppt_x"/>
                                          </p:val>
                                        </p:tav>
                                        <p:tav tm="100000">
                                          <p:val>
                                            <p:strVal val="0-ppt_w/2"/>
                                          </p:val>
                                        </p:tav>
                                      </p:tavLst>
                                    </p:anim>
                                    <p:anim calcmode="lin" valueType="num">
                                      <p:cBhvr additive="base">
                                        <p:cTn id="89" dur="3500"/>
                                        <p:tgtEl>
                                          <p:spTgt spid="37"/>
                                        </p:tgtEl>
                                        <p:attrNameLst>
                                          <p:attrName>ppt_y</p:attrName>
                                        </p:attrNameLst>
                                      </p:cBhvr>
                                      <p:tavLst>
                                        <p:tav tm="0">
                                          <p:val>
                                            <p:strVal val="ppt_y"/>
                                          </p:val>
                                        </p:tav>
                                        <p:tav tm="100000">
                                          <p:val>
                                            <p:strVal val="ppt_y"/>
                                          </p:val>
                                        </p:tav>
                                      </p:tavLst>
                                    </p:anim>
                                    <p:set>
                                      <p:cBhvr>
                                        <p:cTn id="90" dur="1" fill="hold">
                                          <p:stCondLst>
                                            <p:cond delay="3499"/>
                                          </p:stCondLst>
                                        </p:cTn>
                                        <p:tgtEl>
                                          <p:spTgt spid="37"/>
                                        </p:tgtEl>
                                        <p:attrNameLst>
                                          <p:attrName>style.visibility</p:attrName>
                                        </p:attrNameLst>
                                      </p:cBhvr>
                                      <p:to>
                                        <p:strVal val="hidden"/>
                                      </p:to>
                                    </p:set>
                                  </p:childTnLst>
                                </p:cTn>
                              </p:par>
                              <p:par>
                                <p:cTn id="91" presetID="19" presetClass="entr" presetSubtype="10" fill="hold" grpId="3" nodeType="withEffect">
                                  <p:stCondLst>
                                    <p:cond delay="0"/>
                                  </p:stCondLst>
                                  <p:childTnLst>
                                    <p:set>
                                      <p:cBhvr>
                                        <p:cTn id="92" dur="1" fill="hold">
                                          <p:stCondLst>
                                            <p:cond delay="0"/>
                                          </p:stCondLst>
                                        </p:cTn>
                                        <p:tgtEl>
                                          <p:spTgt spid="37"/>
                                        </p:tgtEl>
                                        <p:attrNameLst>
                                          <p:attrName>style.visibility</p:attrName>
                                        </p:attrNameLst>
                                      </p:cBhvr>
                                      <p:to>
                                        <p:strVal val="visible"/>
                                      </p:to>
                                    </p:set>
                                    <p:anim calcmode="lin" valueType="num">
                                      <p:cBhvr>
                                        <p:cTn id="93" dur="5500" fill="hold"/>
                                        <p:tgtEl>
                                          <p:spTgt spid="37"/>
                                        </p:tgtEl>
                                        <p:attrNameLst>
                                          <p:attrName>ppt_w</p:attrName>
                                        </p:attrNameLst>
                                      </p:cBhvr>
                                      <p:tavLst>
                                        <p:tav tm="0" fmla="#ppt_w*sin(2.5*pi*$)">
                                          <p:val>
                                            <p:fltVal val="0"/>
                                          </p:val>
                                        </p:tav>
                                        <p:tav tm="100000">
                                          <p:val>
                                            <p:fltVal val="1"/>
                                          </p:val>
                                        </p:tav>
                                      </p:tavLst>
                                    </p:anim>
                                    <p:anim calcmode="lin" valueType="num">
                                      <p:cBhvr>
                                        <p:cTn id="94" dur="5500" fill="hold"/>
                                        <p:tgtEl>
                                          <p:spTgt spid="37"/>
                                        </p:tgtEl>
                                        <p:attrNameLst>
                                          <p:attrName>ppt_h</p:attrName>
                                        </p:attrNameLst>
                                      </p:cBhvr>
                                      <p:tavLst>
                                        <p:tav tm="0">
                                          <p:val>
                                            <p:strVal val="#ppt_h"/>
                                          </p:val>
                                        </p:tav>
                                        <p:tav tm="100000">
                                          <p:val>
                                            <p:strVal val="#ppt_h"/>
                                          </p:val>
                                        </p:tav>
                                      </p:tavLst>
                                    </p:anim>
                                  </p:childTnLst>
                                </p:cTn>
                              </p:par>
                              <p:par>
                                <p:cTn id="95" presetID="2" presetClass="entr" presetSubtype="2"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additive="base">
                                        <p:cTn id="97" dur="3000" fill="hold"/>
                                        <p:tgtEl>
                                          <p:spTgt spid="38"/>
                                        </p:tgtEl>
                                        <p:attrNameLst>
                                          <p:attrName>ppt_x</p:attrName>
                                        </p:attrNameLst>
                                      </p:cBhvr>
                                      <p:tavLst>
                                        <p:tav tm="0">
                                          <p:val>
                                            <p:strVal val="1+#ppt_w/2"/>
                                          </p:val>
                                        </p:tav>
                                        <p:tav tm="100000">
                                          <p:val>
                                            <p:strVal val="#ppt_x"/>
                                          </p:val>
                                        </p:tav>
                                      </p:tavLst>
                                    </p:anim>
                                    <p:anim calcmode="lin" valueType="num">
                                      <p:cBhvr additive="base">
                                        <p:cTn id="98" dur="3000" fill="hold"/>
                                        <p:tgtEl>
                                          <p:spTgt spid="38"/>
                                        </p:tgtEl>
                                        <p:attrNameLst>
                                          <p:attrName>ppt_y</p:attrName>
                                        </p:attrNameLst>
                                      </p:cBhvr>
                                      <p:tavLst>
                                        <p:tav tm="0">
                                          <p:val>
                                            <p:strVal val="#ppt_y"/>
                                          </p:val>
                                        </p:tav>
                                        <p:tav tm="100000">
                                          <p:val>
                                            <p:strVal val="#ppt_y"/>
                                          </p:val>
                                        </p:tav>
                                      </p:tavLst>
                                    </p:anim>
                                  </p:childTnLst>
                                </p:cTn>
                              </p:par>
                              <p:par>
                                <p:cTn id="99" presetID="3" presetClass="entr" presetSubtype="5" fill="hold" grpId="1" nodeType="withEffect">
                                  <p:stCondLst>
                                    <p:cond delay="0"/>
                                  </p:stCondLst>
                                  <p:childTnLst>
                                    <p:set>
                                      <p:cBhvr>
                                        <p:cTn id="100" dur="1" fill="hold">
                                          <p:stCondLst>
                                            <p:cond delay="0"/>
                                          </p:stCondLst>
                                        </p:cTn>
                                        <p:tgtEl>
                                          <p:spTgt spid="38"/>
                                        </p:tgtEl>
                                        <p:attrNameLst>
                                          <p:attrName>style.visibility</p:attrName>
                                        </p:attrNameLst>
                                      </p:cBhvr>
                                      <p:to>
                                        <p:strVal val="visible"/>
                                      </p:to>
                                    </p:set>
                                    <p:animEffect transition="in" filter="blinds(vertical)">
                                      <p:cBhvr>
                                        <p:cTn id="101" dur="4000"/>
                                        <p:tgtEl>
                                          <p:spTgt spid="38"/>
                                        </p:tgtEl>
                                      </p:cBhvr>
                                    </p:animEffect>
                                  </p:childTnLst>
                                </p:cTn>
                              </p:par>
                              <p:par>
                                <p:cTn id="102" presetID="2" presetClass="exit" presetSubtype="8" fill="hold" grpId="2" nodeType="withEffect">
                                  <p:stCondLst>
                                    <p:cond delay="0"/>
                                  </p:stCondLst>
                                  <p:childTnLst>
                                    <p:anim calcmode="lin" valueType="num">
                                      <p:cBhvr additive="base">
                                        <p:cTn id="103" dur="3500"/>
                                        <p:tgtEl>
                                          <p:spTgt spid="38"/>
                                        </p:tgtEl>
                                        <p:attrNameLst>
                                          <p:attrName>ppt_x</p:attrName>
                                        </p:attrNameLst>
                                      </p:cBhvr>
                                      <p:tavLst>
                                        <p:tav tm="0">
                                          <p:val>
                                            <p:strVal val="ppt_x"/>
                                          </p:val>
                                        </p:tav>
                                        <p:tav tm="100000">
                                          <p:val>
                                            <p:strVal val="0-ppt_w/2"/>
                                          </p:val>
                                        </p:tav>
                                      </p:tavLst>
                                    </p:anim>
                                    <p:anim calcmode="lin" valueType="num">
                                      <p:cBhvr additive="base">
                                        <p:cTn id="104" dur="3500"/>
                                        <p:tgtEl>
                                          <p:spTgt spid="38"/>
                                        </p:tgtEl>
                                        <p:attrNameLst>
                                          <p:attrName>ppt_y</p:attrName>
                                        </p:attrNameLst>
                                      </p:cBhvr>
                                      <p:tavLst>
                                        <p:tav tm="0">
                                          <p:val>
                                            <p:strVal val="ppt_y"/>
                                          </p:val>
                                        </p:tav>
                                        <p:tav tm="100000">
                                          <p:val>
                                            <p:strVal val="ppt_y"/>
                                          </p:val>
                                        </p:tav>
                                      </p:tavLst>
                                    </p:anim>
                                    <p:set>
                                      <p:cBhvr>
                                        <p:cTn id="105" dur="1" fill="hold">
                                          <p:stCondLst>
                                            <p:cond delay="3499"/>
                                          </p:stCondLst>
                                        </p:cTn>
                                        <p:tgtEl>
                                          <p:spTgt spid="38"/>
                                        </p:tgtEl>
                                        <p:attrNameLst>
                                          <p:attrName>style.visibility</p:attrName>
                                        </p:attrNameLst>
                                      </p:cBhvr>
                                      <p:to>
                                        <p:strVal val="hidden"/>
                                      </p:to>
                                    </p:set>
                                  </p:childTnLst>
                                </p:cTn>
                              </p:par>
                              <p:par>
                                <p:cTn id="106" presetID="19" presetClass="entr" presetSubtype="10" fill="hold" grpId="3" nodeType="withEffect">
                                  <p:stCondLst>
                                    <p:cond delay="0"/>
                                  </p:stCondLst>
                                  <p:childTnLst>
                                    <p:set>
                                      <p:cBhvr>
                                        <p:cTn id="107" dur="1" fill="hold">
                                          <p:stCondLst>
                                            <p:cond delay="0"/>
                                          </p:stCondLst>
                                        </p:cTn>
                                        <p:tgtEl>
                                          <p:spTgt spid="38"/>
                                        </p:tgtEl>
                                        <p:attrNameLst>
                                          <p:attrName>style.visibility</p:attrName>
                                        </p:attrNameLst>
                                      </p:cBhvr>
                                      <p:to>
                                        <p:strVal val="visible"/>
                                      </p:to>
                                    </p:set>
                                    <p:anim calcmode="lin" valueType="num">
                                      <p:cBhvr>
                                        <p:cTn id="108" dur="5500" fill="hold"/>
                                        <p:tgtEl>
                                          <p:spTgt spid="38"/>
                                        </p:tgtEl>
                                        <p:attrNameLst>
                                          <p:attrName>ppt_w</p:attrName>
                                        </p:attrNameLst>
                                      </p:cBhvr>
                                      <p:tavLst>
                                        <p:tav tm="0" fmla="#ppt_w*sin(2.5*pi*$)">
                                          <p:val>
                                            <p:fltVal val="0"/>
                                          </p:val>
                                        </p:tav>
                                        <p:tav tm="100000">
                                          <p:val>
                                            <p:fltVal val="1"/>
                                          </p:val>
                                        </p:tav>
                                      </p:tavLst>
                                    </p:anim>
                                    <p:anim calcmode="lin" valueType="num">
                                      <p:cBhvr>
                                        <p:cTn id="109" dur="5500" fill="hold"/>
                                        <p:tgtEl>
                                          <p:spTgt spid="38"/>
                                        </p:tgtEl>
                                        <p:attrNameLst>
                                          <p:attrName>ppt_h</p:attrName>
                                        </p:attrNameLst>
                                      </p:cBhvr>
                                      <p:tavLst>
                                        <p:tav tm="0">
                                          <p:val>
                                            <p:strVal val="#ppt_h"/>
                                          </p:val>
                                        </p:tav>
                                        <p:tav tm="100000">
                                          <p:val>
                                            <p:strVal val="#ppt_h"/>
                                          </p:val>
                                        </p:tav>
                                      </p:tavLst>
                                    </p:anim>
                                  </p:childTnLst>
                                </p:cTn>
                              </p:par>
                              <p:par>
                                <p:cTn id="110" presetID="2" presetClass="entr" presetSubtype="2"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 calcmode="lin" valueType="num">
                                      <p:cBhvr additive="base">
                                        <p:cTn id="112" dur="3000" fill="hold"/>
                                        <p:tgtEl>
                                          <p:spTgt spid="39"/>
                                        </p:tgtEl>
                                        <p:attrNameLst>
                                          <p:attrName>ppt_x</p:attrName>
                                        </p:attrNameLst>
                                      </p:cBhvr>
                                      <p:tavLst>
                                        <p:tav tm="0">
                                          <p:val>
                                            <p:strVal val="1+#ppt_w/2"/>
                                          </p:val>
                                        </p:tav>
                                        <p:tav tm="100000">
                                          <p:val>
                                            <p:strVal val="#ppt_x"/>
                                          </p:val>
                                        </p:tav>
                                      </p:tavLst>
                                    </p:anim>
                                    <p:anim calcmode="lin" valueType="num">
                                      <p:cBhvr additive="base">
                                        <p:cTn id="113" dur="3000" fill="hold"/>
                                        <p:tgtEl>
                                          <p:spTgt spid="39"/>
                                        </p:tgtEl>
                                        <p:attrNameLst>
                                          <p:attrName>ppt_y</p:attrName>
                                        </p:attrNameLst>
                                      </p:cBhvr>
                                      <p:tavLst>
                                        <p:tav tm="0">
                                          <p:val>
                                            <p:strVal val="#ppt_y"/>
                                          </p:val>
                                        </p:tav>
                                        <p:tav tm="100000">
                                          <p:val>
                                            <p:strVal val="#ppt_y"/>
                                          </p:val>
                                        </p:tav>
                                      </p:tavLst>
                                    </p:anim>
                                  </p:childTnLst>
                                </p:cTn>
                              </p:par>
                              <p:par>
                                <p:cTn id="114" presetID="3" presetClass="entr" presetSubtype="5" fill="hold" grpId="1" nodeType="withEffect">
                                  <p:stCondLst>
                                    <p:cond delay="0"/>
                                  </p:stCondLst>
                                  <p:childTnLst>
                                    <p:set>
                                      <p:cBhvr>
                                        <p:cTn id="115" dur="1" fill="hold">
                                          <p:stCondLst>
                                            <p:cond delay="0"/>
                                          </p:stCondLst>
                                        </p:cTn>
                                        <p:tgtEl>
                                          <p:spTgt spid="39"/>
                                        </p:tgtEl>
                                        <p:attrNameLst>
                                          <p:attrName>style.visibility</p:attrName>
                                        </p:attrNameLst>
                                      </p:cBhvr>
                                      <p:to>
                                        <p:strVal val="visible"/>
                                      </p:to>
                                    </p:set>
                                    <p:animEffect transition="in" filter="blinds(vertical)">
                                      <p:cBhvr>
                                        <p:cTn id="116" dur="4000"/>
                                        <p:tgtEl>
                                          <p:spTgt spid="39"/>
                                        </p:tgtEl>
                                      </p:cBhvr>
                                    </p:animEffect>
                                  </p:childTnLst>
                                </p:cTn>
                              </p:par>
                              <p:par>
                                <p:cTn id="117" presetID="2" presetClass="exit" presetSubtype="8" fill="hold" grpId="2" nodeType="withEffect">
                                  <p:stCondLst>
                                    <p:cond delay="0"/>
                                  </p:stCondLst>
                                  <p:childTnLst>
                                    <p:anim calcmode="lin" valueType="num">
                                      <p:cBhvr additive="base">
                                        <p:cTn id="118" dur="3500"/>
                                        <p:tgtEl>
                                          <p:spTgt spid="39"/>
                                        </p:tgtEl>
                                        <p:attrNameLst>
                                          <p:attrName>ppt_x</p:attrName>
                                        </p:attrNameLst>
                                      </p:cBhvr>
                                      <p:tavLst>
                                        <p:tav tm="0">
                                          <p:val>
                                            <p:strVal val="ppt_x"/>
                                          </p:val>
                                        </p:tav>
                                        <p:tav tm="100000">
                                          <p:val>
                                            <p:strVal val="0-ppt_w/2"/>
                                          </p:val>
                                        </p:tav>
                                      </p:tavLst>
                                    </p:anim>
                                    <p:anim calcmode="lin" valueType="num">
                                      <p:cBhvr additive="base">
                                        <p:cTn id="119" dur="3500"/>
                                        <p:tgtEl>
                                          <p:spTgt spid="39"/>
                                        </p:tgtEl>
                                        <p:attrNameLst>
                                          <p:attrName>ppt_y</p:attrName>
                                        </p:attrNameLst>
                                      </p:cBhvr>
                                      <p:tavLst>
                                        <p:tav tm="0">
                                          <p:val>
                                            <p:strVal val="ppt_y"/>
                                          </p:val>
                                        </p:tav>
                                        <p:tav tm="100000">
                                          <p:val>
                                            <p:strVal val="ppt_y"/>
                                          </p:val>
                                        </p:tav>
                                      </p:tavLst>
                                    </p:anim>
                                    <p:set>
                                      <p:cBhvr>
                                        <p:cTn id="120" dur="1" fill="hold">
                                          <p:stCondLst>
                                            <p:cond delay="3499"/>
                                          </p:stCondLst>
                                        </p:cTn>
                                        <p:tgtEl>
                                          <p:spTgt spid="39"/>
                                        </p:tgtEl>
                                        <p:attrNameLst>
                                          <p:attrName>style.visibility</p:attrName>
                                        </p:attrNameLst>
                                      </p:cBhvr>
                                      <p:to>
                                        <p:strVal val="hidden"/>
                                      </p:to>
                                    </p:set>
                                  </p:childTnLst>
                                </p:cTn>
                              </p:par>
                              <p:par>
                                <p:cTn id="121" presetID="19" presetClass="entr" presetSubtype="10" fill="hold" grpId="3" nodeType="withEffect">
                                  <p:stCondLst>
                                    <p:cond delay="0"/>
                                  </p:stCondLst>
                                  <p:childTnLst>
                                    <p:set>
                                      <p:cBhvr>
                                        <p:cTn id="122" dur="1" fill="hold">
                                          <p:stCondLst>
                                            <p:cond delay="0"/>
                                          </p:stCondLst>
                                        </p:cTn>
                                        <p:tgtEl>
                                          <p:spTgt spid="39"/>
                                        </p:tgtEl>
                                        <p:attrNameLst>
                                          <p:attrName>style.visibility</p:attrName>
                                        </p:attrNameLst>
                                      </p:cBhvr>
                                      <p:to>
                                        <p:strVal val="visible"/>
                                      </p:to>
                                    </p:set>
                                    <p:anim calcmode="lin" valueType="num">
                                      <p:cBhvr>
                                        <p:cTn id="123" dur="5500" fill="hold"/>
                                        <p:tgtEl>
                                          <p:spTgt spid="39"/>
                                        </p:tgtEl>
                                        <p:attrNameLst>
                                          <p:attrName>ppt_w</p:attrName>
                                        </p:attrNameLst>
                                      </p:cBhvr>
                                      <p:tavLst>
                                        <p:tav tm="0" fmla="#ppt_w*sin(2.5*pi*$)">
                                          <p:val>
                                            <p:fltVal val="0"/>
                                          </p:val>
                                        </p:tav>
                                        <p:tav tm="100000">
                                          <p:val>
                                            <p:fltVal val="1"/>
                                          </p:val>
                                        </p:tav>
                                      </p:tavLst>
                                    </p:anim>
                                    <p:anim calcmode="lin" valueType="num">
                                      <p:cBhvr>
                                        <p:cTn id="124" dur="5500" fill="hold"/>
                                        <p:tgtEl>
                                          <p:spTgt spid="39"/>
                                        </p:tgtEl>
                                        <p:attrNameLst>
                                          <p:attrName>ppt_h</p:attrName>
                                        </p:attrNameLst>
                                      </p:cBhvr>
                                      <p:tavLst>
                                        <p:tav tm="0">
                                          <p:val>
                                            <p:strVal val="#ppt_h"/>
                                          </p:val>
                                        </p:tav>
                                        <p:tav tm="100000">
                                          <p:val>
                                            <p:strVal val="#ppt_h"/>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42"/>
                                        </p:tgtEl>
                                        <p:attrNameLst>
                                          <p:attrName>style.visibility</p:attrName>
                                        </p:attrNameLst>
                                      </p:cBhvr>
                                      <p:to>
                                        <p:strVal val="visible"/>
                                      </p:to>
                                    </p:set>
                                    <p:anim calcmode="lin" valueType="num">
                                      <p:cBhvr additive="base">
                                        <p:cTn id="127" dur="3000" fill="hold"/>
                                        <p:tgtEl>
                                          <p:spTgt spid="42"/>
                                        </p:tgtEl>
                                        <p:attrNameLst>
                                          <p:attrName>ppt_x</p:attrName>
                                        </p:attrNameLst>
                                      </p:cBhvr>
                                      <p:tavLst>
                                        <p:tav tm="0">
                                          <p:val>
                                            <p:strVal val="1+#ppt_w/2"/>
                                          </p:val>
                                        </p:tav>
                                        <p:tav tm="100000">
                                          <p:val>
                                            <p:strVal val="#ppt_x"/>
                                          </p:val>
                                        </p:tav>
                                      </p:tavLst>
                                    </p:anim>
                                    <p:anim calcmode="lin" valueType="num">
                                      <p:cBhvr additive="base">
                                        <p:cTn id="128" dur="3000" fill="hold"/>
                                        <p:tgtEl>
                                          <p:spTgt spid="42"/>
                                        </p:tgtEl>
                                        <p:attrNameLst>
                                          <p:attrName>ppt_y</p:attrName>
                                        </p:attrNameLst>
                                      </p:cBhvr>
                                      <p:tavLst>
                                        <p:tav tm="0">
                                          <p:val>
                                            <p:strVal val="#ppt_y"/>
                                          </p:val>
                                        </p:tav>
                                        <p:tav tm="100000">
                                          <p:val>
                                            <p:strVal val="#ppt_y"/>
                                          </p:val>
                                        </p:tav>
                                      </p:tavLst>
                                    </p:anim>
                                  </p:childTnLst>
                                </p:cTn>
                              </p:par>
                              <p:par>
                                <p:cTn id="129" presetID="3" presetClass="entr" presetSubtype="5" fill="hold" grpId="1" nodeType="withEffect">
                                  <p:stCondLst>
                                    <p:cond delay="0"/>
                                  </p:stCondLst>
                                  <p:childTnLst>
                                    <p:set>
                                      <p:cBhvr>
                                        <p:cTn id="130" dur="1" fill="hold">
                                          <p:stCondLst>
                                            <p:cond delay="0"/>
                                          </p:stCondLst>
                                        </p:cTn>
                                        <p:tgtEl>
                                          <p:spTgt spid="42"/>
                                        </p:tgtEl>
                                        <p:attrNameLst>
                                          <p:attrName>style.visibility</p:attrName>
                                        </p:attrNameLst>
                                      </p:cBhvr>
                                      <p:to>
                                        <p:strVal val="visible"/>
                                      </p:to>
                                    </p:set>
                                    <p:animEffect transition="in" filter="blinds(vertical)">
                                      <p:cBhvr>
                                        <p:cTn id="131" dur="4000"/>
                                        <p:tgtEl>
                                          <p:spTgt spid="42"/>
                                        </p:tgtEl>
                                      </p:cBhvr>
                                    </p:animEffect>
                                  </p:childTnLst>
                                </p:cTn>
                              </p:par>
                              <p:par>
                                <p:cTn id="132" presetID="2" presetClass="exit" presetSubtype="8" fill="hold" grpId="2" nodeType="withEffect">
                                  <p:stCondLst>
                                    <p:cond delay="0"/>
                                  </p:stCondLst>
                                  <p:childTnLst>
                                    <p:anim calcmode="lin" valueType="num">
                                      <p:cBhvr additive="base">
                                        <p:cTn id="133" dur="3500"/>
                                        <p:tgtEl>
                                          <p:spTgt spid="42"/>
                                        </p:tgtEl>
                                        <p:attrNameLst>
                                          <p:attrName>ppt_x</p:attrName>
                                        </p:attrNameLst>
                                      </p:cBhvr>
                                      <p:tavLst>
                                        <p:tav tm="0">
                                          <p:val>
                                            <p:strVal val="ppt_x"/>
                                          </p:val>
                                        </p:tav>
                                        <p:tav tm="100000">
                                          <p:val>
                                            <p:strVal val="0-ppt_w/2"/>
                                          </p:val>
                                        </p:tav>
                                      </p:tavLst>
                                    </p:anim>
                                    <p:anim calcmode="lin" valueType="num">
                                      <p:cBhvr additive="base">
                                        <p:cTn id="134" dur="3500"/>
                                        <p:tgtEl>
                                          <p:spTgt spid="42"/>
                                        </p:tgtEl>
                                        <p:attrNameLst>
                                          <p:attrName>ppt_y</p:attrName>
                                        </p:attrNameLst>
                                      </p:cBhvr>
                                      <p:tavLst>
                                        <p:tav tm="0">
                                          <p:val>
                                            <p:strVal val="ppt_y"/>
                                          </p:val>
                                        </p:tav>
                                        <p:tav tm="100000">
                                          <p:val>
                                            <p:strVal val="ppt_y"/>
                                          </p:val>
                                        </p:tav>
                                      </p:tavLst>
                                    </p:anim>
                                    <p:set>
                                      <p:cBhvr>
                                        <p:cTn id="135" dur="1" fill="hold">
                                          <p:stCondLst>
                                            <p:cond delay="3499"/>
                                          </p:stCondLst>
                                        </p:cTn>
                                        <p:tgtEl>
                                          <p:spTgt spid="42"/>
                                        </p:tgtEl>
                                        <p:attrNameLst>
                                          <p:attrName>style.visibility</p:attrName>
                                        </p:attrNameLst>
                                      </p:cBhvr>
                                      <p:to>
                                        <p:strVal val="hidden"/>
                                      </p:to>
                                    </p:set>
                                  </p:childTnLst>
                                </p:cTn>
                              </p:par>
                              <p:par>
                                <p:cTn id="136" presetID="19" presetClass="entr" presetSubtype="10" fill="hold" grpId="3" nodeType="withEffect">
                                  <p:stCondLst>
                                    <p:cond delay="0"/>
                                  </p:stCondLst>
                                  <p:childTnLst>
                                    <p:set>
                                      <p:cBhvr>
                                        <p:cTn id="137" dur="1" fill="hold">
                                          <p:stCondLst>
                                            <p:cond delay="0"/>
                                          </p:stCondLst>
                                        </p:cTn>
                                        <p:tgtEl>
                                          <p:spTgt spid="42"/>
                                        </p:tgtEl>
                                        <p:attrNameLst>
                                          <p:attrName>style.visibility</p:attrName>
                                        </p:attrNameLst>
                                      </p:cBhvr>
                                      <p:to>
                                        <p:strVal val="visible"/>
                                      </p:to>
                                    </p:set>
                                    <p:anim calcmode="lin" valueType="num">
                                      <p:cBhvr>
                                        <p:cTn id="138" dur="5500" fill="hold"/>
                                        <p:tgtEl>
                                          <p:spTgt spid="42"/>
                                        </p:tgtEl>
                                        <p:attrNameLst>
                                          <p:attrName>ppt_w</p:attrName>
                                        </p:attrNameLst>
                                      </p:cBhvr>
                                      <p:tavLst>
                                        <p:tav tm="0" fmla="#ppt_w*sin(2.5*pi*$)">
                                          <p:val>
                                            <p:fltVal val="0"/>
                                          </p:val>
                                        </p:tav>
                                        <p:tav tm="100000">
                                          <p:val>
                                            <p:fltVal val="1"/>
                                          </p:val>
                                        </p:tav>
                                      </p:tavLst>
                                    </p:anim>
                                    <p:anim calcmode="lin" valueType="num">
                                      <p:cBhvr>
                                        <p:cTn id="139" dur="5500" fill="hold"/>
                                        <p:tgtEl>
                                          <p:spTgt spid="42"/>
                                        </p:tgtEl>
                                        <p:attrNameLst>
                                          <p:attrName>ppt_h</p:attrName>
                                        </p:attrNameLst>
                                      </p:cBhvr>
                                      <p:tavLst>
                                        <p:tav tm="0">
                                          <p:val>
                                            <p:strVal val="#ppt_h"/>
                                          </p:val>
                                        </p:tav>
                                        <p:tav tm="100000">
                                          <p:val>
                                            <p:strVal val="#ppt_h"/>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43"/>
                                        </p:tgtEl>
                                        <p:attrNameLst>
                                          <p:attrName>style.visibility</p:attrName>
                                        </p:attrNameLst>
                                      </p:cBhvr>
                                      <p:to>
                                        <p:strVal val="visible"/>
                                      </p:to>
                                    </p:set>
                                    <p:anim calcmode="lin" valueType="num">
                                      <p:cBhvr additive="base">
                                        <p:cTn id="142" dur="3000" fill="hold"/>
                                        <p:tgtEl>
                                          <p:spTgt spid="43"/>
                                        </p:tgtEl>
                                        <p:attrNameLst>
                                          <p:attrName>ppt_x</p:attrName>
                                        </p:attrNameLst>
                                      </p:cBhvr>
                                      <p:tavLst>
                                        <p:tav tm="0">
                                          <p:val>
                                            <p:strVal val="1+#ppt_w/2"/>
                                          </p:val>
                                        </p:tav>
                                        <p:tav tm="100000">
                                          <p:val>
                                            <p:strVal val="#ppt_x"/>
                                          </p:val>
                                        </p:tav>
                                      </p:tavLst>
                                    </p:anim>
                                    <p:anim calcmode="lin" valueType="num">
                                      <p:cBhvr additive="base">
                                        <p:cTn id="143" dur="3000" fill="hold"/>
                                        <p:tgtEl>
                                          <p:spTgt spid="43"/>
                                        </p:tgtEl>
                                        <p:attrNameLst>
                                          <p:attrName>ppt_y</p:attrName>
                                        </p:attrNameLst>
                                      </p:cBhvr>
                                      <p:tavLst>
                                        <p:tav tm="0">
                                          <p:val>
                                            <p:strVal val="#ppt_y"/>
                                          </p:val>
                                        </p:tav>
                                        <p:tav tm="100000">
                                          <p:val>
                                            <p:strVal val="#ppt_y"/>
                                          </p:val>
                                        </p:tav>
                                      </p:tavLst>
                                    </p:anim>
                                  </p:childTnLst>
                                </p:cTn>
                              </p:par>
                              <p:par>
                                <p:cTn id="144" presetID="3" presetClass="entr" presetSubtype="5" fill="hold" grpId="1" nodeType="withEffect">
                                  <p:stCondLst>
                                    <p:cond delay="0"/>
                                  </p:stCondLst>
                                  <p:childTnLst>
                                    <p:set>
                                      <p:cBhvr>
                                        <p:cTn id="145" dur="1" fill="hold">
                                          <p:stCondLst>
                                            <p:cond delay="0"/>
                                          </p:stCondLst>
                                        </p:cTn>
                                        <p:tgtEl>
                                          <p:spTgt spid="43"/>
                                        </p:tgtEl>
                                        <p:attrNameLst>
                                          <p:attrName>style.visibility</p:attrName>
                                        </p:attrNameLst>
                                      </p:cBhvr>
                                      <p:to>
                                        <p:strVal val="visible"/>
                                      </p:to>
                                    </p:set>
                                    <p:animEffect transition="in" filter="blinds(vertical)">
                                      <p:cBhvr>
                                        <p:cTn id="146" dur="4000"/>
                                        <p:tgtEl>
                                          <p:spTgt spid="43"/>
                                        </p:tgtEl>
                                      </p:cBhvr>
                                    </p:animEffect>
                                  </p:childTnLst>
                                </p:cTn>
                              </p:par>
                              <p:par>
                                <p:cTn id="147" presetID="2" presetClass="exit" presetSubtype="8" fill="hold" grpId="2" nodeType="withEffect">
                                  <p:stCondLst>
                                    <p:cond delay="0"/>
                                  </p:stCondLst>
                                  <p:childTnLst>
                                    <p:anim calcmode="lin" valueType="num">
                                      <p:cBhvr additive="base">
                                        <p:cTn id="148" dur="3500"/>
                                        <p:tgtEl>
                                          <p:spTgt spid="43"/>
                                        </p:tgtEl>
                                        <p:attrNameLst>
                                          <p:attrName>ppt_x</p:attrName>
                                        </p:attrNameLst>
                                      </p:cBhvr>
                                      <p:tavLst>
                                        <p:tav tm="0">
                                          <p:val>
                                            <p:strVal val="ppt_x"/>
                                          </p:val>
                                        </p:tav>
                                        <p:tav tm="100000">
                                          <p:val>
                                            <p:strVal val="0-ppt_w/2"/>
                                          </p:val>
                                        </p:tav>
                                      </p:tavLst>
                                    </p:anim>
                                    <p:anim calcmode="lin" valueType="num">
                                      <p:cBhvr additive="base">
                                        <p:cTn id="149" dur="3500"/>
                                        <p:tgtEl>
                                          <p:spTgt spid="43"/>
                                        </p:tgtEl>
                                        <p:attrNameLst>
                                          <p:attrName>ppt_y</p:attrName>
                                        </p:attrNameLst>
                                      </p:cBhvr>
                                      <p:tavLst>
                                        <p:tav tm="0">
                                          <p:val>
                                            <p:strVal val="ppt_y"/>
                                          </p:val>
                                        </p:tav>
                                        <p:tav tm="100000">
                                          <p:val>
                                            <p:strVal val="ppt_y"/>
                                          </p:val>
                                        </p:tav>
                                      </p:tavLst>
                                    </p:anim>
                                    <p:set>
                                      <p:cBhvr>
                                        <p:cTn id="150" dur="1" fill="hold">
                                          <p:stCondLst>
                                            <p:cond delay="3499"/>
                                          </p:stCondLst>
                                        </p:cTn>
                                        <p:tgtEl>
                                          <p:spTgt spid="43"/>
                                        </p:tgtEl>
                                        <p:attrNameLst>
                                          <p:attrName>style.visibility</p:attrName>
                                        </p:attrNameLst>
                                      </p:cBhvr>
                                      <p:to>
                                        <p:strVal val="hidden"/>
                                      </p:to>
                                    </p:set>
                                  </p:childTnLst>
                                </p:cTn>
                              </p:par>
                              <p:par>
                                <p:cTn id="151" presetID="19" presetClass="entr" presetSubtype="10" fill="hold" grpId="3" nodeType="withEffect">
                                  <p:stCondLst>
                                    <p:cond delay="0"/>
                                  </p:stCondLst>
                                  <p:childTnLst>
                                    <p:set>
                                      <p:cBhvr>
                                        <p:cTn id="152" dur="1" fill="hold">
                                          <p:stCondLst>
                                            <p:cond delay="0"/>
                                          </p:stCondLst>
                                        </p:cTn>
                                        <p:tgtEl>
                                          <p:spTgt spid="43"/>
                                        </p:tgtEl>
                                        <p:attrNameLst>
                                          <p:attrName>style.visibility</p:attrName>
                                        </p:attrNameLst>
                                      </p:cBhvr>
                                      <p:to>
                                        <p:strVal val="visible"/>
                                      </p:to>
                                    </p:set>
                                    <p:anim calcmode="lin" valueType="num">
                                      <p:cBhvr>
                                        <p:cTn id="153" dur="5500" fill="hold"/>
                                        <p:tgtEl>
                                          <p:spTgt spid="43"/>
                                        </p:tgtEl>
                                        <p:attrNameLst>
                                          <p:attrName>ppt_w</p:attrName>
                                        </p:attrNameLst>
                                      </p:cBhvr>
                                      <p:tavLst>
                                        <p:tav tm="0" fmla="#ppt_w*sin(2.5*pi*$)">
                                          <p:val>
                                            <p:fltVal val="0"/>
                                          </p:val>
                                        </p:tav>
                                        <p:tav tm="100000">
                                          <p:val>
                                            <p:fltVal val="1"/>
                                          </p:val>
                                        </p:tav>
                                      </p:tavLst>
                                    </p:anim>
                                    <p:anim calcmode="lin" valueType="num">
                                      <p:cBhvr>
                                        <p:cTn id="154" dur="5500" fill="hold"/>
                                        <p:tgtEl>
                                          <p:spTgt spid="43"/>
                                        </p:tgtEl>
                                        <p:attrNameLst>
                                          <p:attrName>ppt_h</p:attrName>
                                        </p:attrNameLst>
                                      </p:cBhvr>
                                      <p:tavLst>
                                        <p:tav tm="0">
                                          <p:val>
                                            <p:strVal val="#ppt_h"/>
                                          </p:val>
                                        </p:tav>
                                        <p:tav tm="100000">
                                          <p:val>
                                            <p:strVal val="#ppt_h"/>
                                          </p:val>
                                        </p:tav>
                                      </p:tavLst>
                                    </p:anim>
                                  </p:childTnLst>
                                </p:cTn>
                              </p:par>
                              <p:par>
                                <p:cTn id="155" presetID="2" presetClass="entr" presetSubtype="2" fill="hold" grpId="0" nodeType="withEffect">
                                  <p:stCondLst>
                                    <p:cond delay="0"/>
                                  </p:stCondLst>
                                  <p:childTnLst>
                                    <p:set>
                                      <p:cBhvr>
                                        <p:cTn id="156" dur="1" fill="hold">
                                          <p:stCondLst>
                                            <p:cond delay="0"/>
                                          </p:stCondLst>
                                        </p:cTn>
                                        <p:tgtEl>
                                          <p:spTgt spid="44"/>
                                        </p:tgtEl>
                                        <p:attrNameLst>
                                          <p:attrName>style.visibility</p:attrName>
                                        </p:attrNameLst>
                                      </p:cBhvr>
                                      <p:to>
                                        <p:strVal val="visible"/>
                                      </p:to>
                                    </p:set>
                                    <p:anim calcmode="lin" valueType="num">
                                      <p:cBhvr additive="base">
                                        <p:cTn id="157" dur="3000" fill="hold"/>
                                        <p:tgtEl>
                                          <p:spTgt spid="44"/>
                                        </p:tgtEl>
                                        <p:attrNameLst>
                                          <p:attrName>ppt_x</p:attrName>
                                        </p:attrNameLst>
                                      </p:cBhvr>
                                      <p:tavLst>
                                        <p:tav tm="0">
                                          <p:val>
                                            <p:strVal val="1+#ppt_w/2"/>
                                          </p:val>
                                        </p:tav>
                                        <p:tav tm="100000">
                                          <p:val>
                                            <p:strVal val="#ppt_x"/>
                                          </p:val>
                                        </p:tav>
                                      </p:tavLst>
                                    </p:anim>
                                    <p:anim calcmode="lin" valueType="num">
                                      <p:cBhvr additive="base">
                                        <p:cTn id="158" dur="3000" fill="hold"/>
                                        <p:tgtEl>
                                          <p:spTgt spid="44"/>
                                        </p:tgtEl>
                                        <p:attrNameLst>
                                          <p:attrName>ppt_y</p:attrName>
                                        </p:attrNameLst>
                                      </p:cBhvr>
                                      <p:tavLst>
                                        <p:tav tm="0">
                                          <p:val>
                                            <p:strVal val="#ppt_y"/>
                                          </p:val>
                                        </p:tav>
                                        <p:tav tm="100000">
                                          <p:val>
                                            <p:strVal val="#ppt_y"/>
                                          </p:val>
                                        </p:tav>
                                      </p:tavLst>
                                    </p:anim>
                                  </p:childTnLst>
                                </p:cTn>
                              </p:par>
                              <p:par>
                                <p:cTn id="159" presetID="3" presetClass="entr" presetSubtype="5" fill="hold" grpId="1" nodeType="with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blinds(vertical)">
                                      <p:cBhvr>
                                        <p:cTn id="161" dur="4000"/>
                                        <p:tgtEl>
                                          <p:spTgt spid="44"/>
                                        </p:tgtEl>
                                      </p:cBhvr>
                                    </p:animEffect>
                                  </p:childTnLst>
                                </p:cTn>
                              </p:par>
                              <p:par>
                                <p:cTn id="162" presetID="2" presetClass="exit" presetSubtype="8" fill="hold" grpId="2" nodeType="withEffect">
                                  <p:stCondLst>
                                    <p:cond delay="0"/>
                                  </p:stCondLst>
                                  <p:childTnLst>
                                    <p:anim calcmode="lin" valueType="num">
                                      <p:cBhvr additive="base">
                                        <p:cTn id="163" dur="3500"/>
                                        <p:tgtEl>
                                          <p:spTgt spid="44"/>
                                        </p:tgtEl>
                                        <p:attrNameLst>
                                          <p:attrName>ppt_x</p:attrName>
                                        </p:attrNameLst>
                                      </p:cBhvr>
                                      <p:tavLst>
                                        <p:tav tm="0">
                                          <p:val>
                                            <p:strVal val="ppt_x"/>
                                          </p:val>
                                        </p:tav>
                                        <p:tav tm="100000">
                                          <p:val>
                                            <p:strVal val="0-ppt_w/2"/>
                                          </p:val>
                                        </p:tav>
                                      </p:tavLst>
                                    </p:anim>
                                    <p:anim calcmode="lin" valueType="num">
                                      <p:cBhvr additive="base">
                                        <p:cTn id="164" dur="3500"/>
                                        <p:tgtEl>
                                          <p:spTgt spid="44"/>
                                        </p:tgtEl>
                                        <p:attrNameLst>
                                          <p:attrName>ppt_y</p:attrName>
                                        </p:attrNameLst>
                                      </p:cBhvr>
                                      <p:tavLst>
                                        <p:tav tm="0">
                                          <p:val>
                                            <p:strVal val="ppt_y"/>
                                          </p:val>
                                        </p:tav>
                                        <p:tav tm="100000">
                                          <p:val>
                                            <p:strVal val="ppt_y"/>
                                          </p:val>
                                        </p:tav>
                                      </p:tavLst>
                                    </p:anim>
                                    <p:set>
                                      <p:cBhvr>
                                        <p:cTn id="165" dur="1" fill="hold">
                                          <p:stCondLst>
                                            <p:cond delay="3499"/>
                                          </p:stCondLst>
                                        </p:cTn>
                                        <p:tgtEl>
                                          <p:spTgt spid="44"/>
                                        </p:tgtEl>
                                        <p:attrNameLst>
                                          <p:attrName>style.visibility</p:attrName>
                                        </p:attrNameLst>
                                      </p:cBhvr>
                                      <p:to>
                                        <p:strVal val="hidden"/>
                                      </p:to>
                                    </p:set>
                                  </p:childTnLst>
                                </p:cTn>
                              </p:par>
                              <p:par>
                                <p:cTn id="166" presetID="19" presetClass="entr" presetSubtype="10" fill="hold" grpId="3"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5500" fill="hold"/>
                                        <p:tgtEl>
                                          <p:spTgt spid="44"/>
                                        </p:tgtEl>
                                        <p:attrNameLst>
                                          <p:attrName>ppt_w</p:attrName>
                                        </p:attrNameLst>
                                      </p:cBhvr>
                                      <p:tavLst>
                                        <p:tav tm="0" fmla="#ppt_w*sin(2.5*pi*$)">
                                          <p:val>
                                            <p:fltVal val="0"/>
                                          </p:val>
                                        </p:tav>
                                        <p:tav tm="100000">
                                          <p:val>
                                            <p:fltVal val="1"/>
                                          </p:val>
                                        </p:tav>
                                      </p:tavLst>
                                    </p:anim>
                                    <p:anim calcmode="lin" valueType="num">
                                      <p:cBhvr>
                                        <p:cTn id="169" dur="5500" fill="hold"/>
                                        <p:tgtEl>
                                          <p:spTgt spid="44"/>
                                        </p:tgtEl>
                                        <p:attrNameLst>
                                          <p:attrName>ppt_h</p:attrName>
                                        </p:attrNameLst>
                                      </p:cBhvr>
                                      <p:tavLst>
                                        <p:tav tm="0">
                                          <p:val>
                                            <p:strVal val="#ppt_h"/>
                                          </p:val>
                                        </p:tav>
                                        <p:tav tm="100000">
                                          <p:val>
                                            <p:strVal val="#ppt_h"/>
                                          </p:val>
                                        </p:tav>
                                      </p:tavLst>
                                    </p:anim>
                                  </p:childTnLst>
                                </p:cTn>
                              </p:par>
                              <p:par>
                                <p:cTn id="170" presetID="2" presetClass="entr" presetSubtype="2" fill="hold" grpId="0" nodeType="withEffect">
                                  <p:stCondLst>
                                    <p:cond delay="0"/>
                                  </p:stCondLst>
                                  <p:childTnLst>
                                    <p:set>
                                      <p:cBhvr>
                                        <p:cTn id="171" dur="1" fill="hold">
                                          <p:stCondLst>
                                            <p:cond delay="0"/>
                                          </p:stCondLst>
                                        </p:cTn>
                                        <p:tgtEl>
                                          <p:spTgt spid="45"/>
                                        </p:tgtEl>
                                        <p:attrNameLst>
                                          <p:attrName>style.visibility</p:attrName>
                                        </p:attrNameLst>
                                      </p:cBhvr>
                                      <p:to>
                                        <p:strVal val="visible"/>
                                      </p:to>
                                    </p:set>
                                    <p:anim calcmode="lin" valueType="num">
                                      <p:cBhvr additive="base">
                                        <p:cTn id="172" dur="3000" fill="hold"/>
                                        <p:tgtEl>
                                          <p:spTgt spid="45"/>
                                        </p:tgtEl>
                                        <p:attrNameLst>
                                          <p:attrName>ppt_x</p:attrName>
                                        </p:attrNameLst>
                                      </p:cBhvr>
                                      <p:tavLst>
                                        <p:tav tm="0">
                                          <p:val>
                                            <p:strVal val="1+#ppt_w/2"/>
                                          </p:val>
                                        </p:tav>
                                        <p:tav tm="100000">
                                          <p:val>
                                            <p:strVal val="#ppt_x"/>
                                          </p:val>
                                        </p:tav>
                                      </p:tavLst>
                                    </p:anim>
                                    <p:anim calcmode="lin" valueType="num">
                                      <p:cBhvr additive="base">
                                        <p:cTn id="173" dur="3000" fill="hold"/>
                                        <p:tgtEl>
                                          <p:spTgt spid="45"/>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45"/>
                                        </p:tgtEl>
                                        <p:attrNameLst>
                                          <p:attrName>style.visibility</p:attrName>
                                        </p:attrNameLst>
                                      </p:cBhvr>
                                      <p:to>
                                        <p:strVal val="visible"/>
                                      </p:to>
                                    </p:set>
                                    <p:animEffect transition="in" filter="blinds(vertical)">
                                      <p:cBhvr>
                                        <p:cTn id="176" dur="4000"/>
                                        <p:tgtEl>
                                          <p:spTgt spid="45"/>
                                        </p:tgtEl>
                                      </p:cBhvr>
                                    </p:animEffect>
                                  </p:childTnLst>
                                </p:cTn>
                              </p:par>
                              <p:par>
                                <p:cTn id="177" presetID="2" presetClass="exit" presetSubtype="8" fill="hold" grpId="2" nodeType="withEffect">
                                  <p:stCondLst>
                                    <p:cond delay="0"/>
                                  </p:stCondLst>
                                  <p:childTnLst>
                                    <p:anim calcmode="lin" valueType="num">
                                      <p:cBhvr additive="base">
                                        <p:cTn id="178" dur="3500"/>
                                        <p:tgtEl>
                                          <p:spTgt spid="45"/>
                                        </p:tgtEl>
                                        <p:attrNameLst>
                                          <p:attrName>ppt_x</p:attrName>
                                        </p:attrNameLst>
                                      </p:cBhvr>
                                      <p:tavLst>
                                        <p:tav tm="0">
                                          <p:val>
                                            <p:strVal val="ppt_x"/>
                                          </p:val>
                                        </p:tav>
                                        <p:tav tm="100000">
                                          <p:val>
                                            <p:strVal val="0-ppt_w/2"/>
                                          </p:val>
                                        </p:tav>
                                      </p:tavLst>
                                    </p:anim>
                                    <p:anim calcmode="lin" valueType="num">
                                      <p:cBhvr additive="base">
                                        <p:cTn id="179" dur="3500"/>
                                        <p:tgtEl>
                                          <p:spTgt spid="45"/>
                                        </p:tgtEl>
                                        <p:attrNameLst>
                                          <p:attrName>ppt_y</p:attrName>
                                        </p:attrNameLst>
                                      </p:cBhvr>
                                      <p:tavLst>
                                        <p:tav tm="0">
                                          <p:val>
                                            <p:strVal val="ppt_y"/>
                                          </p:val>
                                        </p:tav>
                                        <p:tav tm="100000">
                                          <p:val>
                                            <p:strVal val="ppt_y"/>
                                          </p:val>
                                        </p:tav>
                                      </p:tavLst>
                                    </p:anim>
                                    <p:set>
                                      <p:cBhvr>
                                        <p:cTn id="180" dur="1" fill="hold">
                                          <p:stCondLst>
                                            <p:cond delay="3499"/>
                                          </p:stCondLst>
                                        </p:cTn>
                                        <p:tgtEl>
                                          <p:spTgt spid="45"/>
                                        </p:tgtEl>
                                        <p:attrNameLst>
                                          <p:attrName>style.visibility</p:attrName>
                                        </p:attrNameLst>
                                      </p:cBhvr>
                                      <p:to>
                                        <p:strVal val="hidden"/>
                                      </p:to>
                                    </p:set>
                                  </p:childTnLst>
                                </p:cTn>
                              </p:par>
                              <p:par>
                                <p:cTn id="181" presetID="19" presetClass="entr" presetSubtype="10" fill="hold" grpId="3" nodeType="withEffect">
                                  <p:stCondLst>
                                    <p:cond delay="0"/>
                                  </p:stCondLst>
                                  <p:childTnLst>
                                    <p:set>
                                      <p:cBhvr>
                                        <p:cTn id="182" dur="1" fill="hold">
                                          <p:stCondLst>
                                            <p:cond delay="0"/>
                                          </p:stCondLst>
                                        </p:cTn>
                                        <p:tgtEl>
                                          <p:spTgt spid="45"/>
                                        </p:tgtEl>
                                        <p:attrNameLst>
                                          <p:attrName>style.visibility</p:attrName>
                                        </p:attrNameLst>
                                      </p:cBhvr>
                                      <p:to>
                                        <p:strVal val="visible"/>
                                      </p:to>
                                    </p:set>
                                    <p:anim calcmode="lin" valueType="num">
                                      <p:cBhvr>
                                        <p:cTn id="183" dur="5500" fill="hold"/>
                                        <p:tgtEl>
                                          <p:spTgt spid="45"/>
                                        </p:tgtEl>
                                        <p:attrNameLst>
                                          <p:attrName>ppt_w</p:attrName>
                                        </p:attrNameLst>
                                      </p:cBhvr>
                                      <p:tavLst>
                                        <p:tav tm="0" fmla="#ppt_w*sin(2.5*pi*$)">
                                          <p:val>
                                            <p:fltVal val="0"/>
                                          </p:val>
                                        </p:tav>
                                        <p:tav tm="100000">
                                          <p:val>
                                            <p:fltVal val="1"/>
                                          </p:val>
                                        </p:tav>
                                      </p:tavLst>
                                    </p:anim>
                                    <p:anim calcmode="lin" valueType="num">
                                      <p:cBhvr>
                                        <p:cTn id="184" dur="5500" fill="hold"/>
                                        <p:tgtEl>
                                          <p:spTgt spid="45"/>
                                        </p:tgtEl>
                                        <p:attrNameLst>
                                          <p:attrName>ppt_h</p:attrName>
                                        </p:attrNameLst>
                                      </p:cBhvr>
                                      <p:tavLst>
                                        <p:tav tm="0">
                                          <p:val>
                                            <p:strVal val="#ppt_h"/>
                                          </p:val>
                                        </p:tav>
                                        <p:tav tm="100000">
                                          <p:val>
                                            <p:strVal val="#ppt_h"/>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46"/>
                                        </p:tgtEl>
                                        <p:attrNameLst>
                                          <p:attrName>style.visibility</p:attrName>
                                        </p:attrNameLst>
                                      </p:cBhvr>
                                      <p:to>
                                        <p:strVal val="visible"/>
                                      </p:to>
                                    </p:set>
                                    <p:anim calcmode="lin" valueType="num">
                                      <p:cBhvr additive="base">
                                        <p:cTn id="187" dur="3000" fill="hold"/>
                                        <p:tgtEl>
                                          <p:spTgt spid="46"/>
                                        </p:tgtEl>
                                        <p:attrNameLst>
                                          <p:attrName>ppt_x</p:attrName>
                                        </p:attrNameLst>
                                      </p:cBhvr>
                                      <p:tavLst>
                                        <p:tav tm="0">
                                          <p:val>
                                            <p:strVal val="1+#ppt_w/2"/>
                                          </p:val>
                                        </p:tav>
                                        <p:tav tm="100000">
                                          <p:val>
                                            <p:strVal val="#ppt_x"/>
                                          </p:val>
                                        </p:tav>
                                      </p:tavLst>
                                    </p:anim>
                                    <p:anim calcmode="lin" valueType="num">
                                      <p:cBhvr additive="base">
                                        <p:cTn id="188" dur="3000" fill="hold"/>
                                        <p:tgtEl>
                                          <p:spTgt spid="46"/>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46"/>
                                        </p:tgtEl>
                                        <p:attrNameLst>
                                          <p:attrName>style.visibility</p:attrName>
                                        </p:attrNameLst>
                                      </p:cBhvr>
                                      <p:to>
                                        <p:strVal val="visible"/>
                                      </p:to>
                                    </p:set>
                                    <p:animEffect transition="in" filter="blinds(vertical)">
                                      <p:cBhvr>
                                        <p:cTn id="191" dur="4000"/>
                                        <p:tgtEl>
                                          <p:spTgt spid="46"/>
                                        </p:tgtEl>
                                      </p:cBhvr>
                                    </p:animEffect>
                                  </p:childTnLst>
                                </p:cTn>
                              </p:par>
                              <p:par>
                                <p:cTn id="192" presetID="2" presetClass="exit" presetSubtype="8" fill="hold" grpId="2" nodeType="withEffect">
                                  <p:stCondLst>
                                    <p:cond delay="0"/>
                                  </p:stCondLst>
                                  <p:childTnLst>
                                    <p:anim calcmode="lin" valueType="num">
                                      <p:cBhvr additive="base">
                                        <p:cTn id="193" dur="3500"/>
                                        <p:tgtEl>
                                          <p:spTgt spid="46"/>
                                        </p:tgtEl>
                                        <p:attrNameLst>
                                          <p:attrName>ppt_x</p:attrName>
                                        </p:attrNameLst>
                                      </p:cBhvr>
                                      <p:tavLst>
                                        <p:tav tm="0">
                                          <p:val>
                                            <p:strVal val="ppt_x"/>
                                          </p:val>
                                        </p:tav>
                                        <p:tav tm="100000">
                                          <p:val>
                                            <p:strVal val="0-ppt_w/2"/>
                                          </p:val>
                                        </p:tav>
                                      </p:tavLst>
                                    </p:anim>
                                    <p:anim calcmode="lin" valueType="num">
                                      <p:cBhvr additive="base">
                                        <p:cTn id="194" dur="3500"/>
                                        <p:tgtEl>
                                          <p:spTgt spid="46"/>
                                        </p:tgtEl>
                                        <p:attrNameLst>
                                          <p:attrName>ppt_y</p:attrName>
                                        </p:attrNameLst>
                                      </p:cBhvr>
                                      <p:tavLst>
                                        <p:tav tm="0">
                                          <p:val>
                                            <p:strVal val="ppt_y"/>
                                          </p:val>
                                        </p:tav>
                                        <p:tav tm="100000">
                                          <p:val>
                                            <p:strVal val="ppt_y"/>
                                          </p:val>
                                        </p:tav>
                                      </p:tavLst>
                                    </p:anim>
                                    <p:set>
                                      <p:cBhvr>
                                        <p:cTn id="195" dur="1" fill="hold">
                                          <p:stCondLst>
                                            <p:cond delay="3499"/>
                                          </p:stCondLst>
                                        </p:cTn>
                                        <p:tgtEl>
                                          <p:spTgt spid="46"/>
                                        </p:tgtEl>
                                        <p:attrNameLst>
                                          <p:attrName>style.visibility</p:attrName>
                                        </p:attrNameLst>
                                      </p:cBhvr>
                                      <p:to>
                                        <p:strVal val="hidden"/>
                                      </p:to>
                                    </p:set>
                                  </p:childTnLst>
                                </p:cTn>
                              </p:par>
                              <p:par>
                                <p:cTn id="196" presetID="19" presetClass="entr" presetSubtype="10" fill="hold" grpId="3" nodeType="withEffect">
                                  <p:stCondLst>
                                    <p:cond delay="0"/>
                                  </p:stCondLst>
                                  <p:childTnLst>
                                    <p:set>
                                      <p:cBhvr>
                                        <p:cTn id="197" dur="1" fill="hold">
                                          <p:stCondLst>
                                            <p:cond delay="0"/>
                                          </p:stCondLst>
                                        </p:cTn>
                                        <p:tgtEl>
                                          <p:spTgt spid="46"/>
                                        </p:tgtEl>
                                        <p:attrNameLst>
                                          <p:attrName>style.visibility</p:attrName>
                                        </p:attrNameLst>
                                      </p:cBhvr>
                                      <p:to>
                                        <p:strVal val="visible"/>
                                      </p:to>
                                    </p:set>
                                    <p:anim calcmode="lin" valueType="num">
                                      <p:cBhvr>
                                        <p:cTn id="198" dur="5500" fill="hold"/>
                                        <p:tgtEl>
                                          <p:spTgt spid="46"/>
                                        </p:tgtEl>
                                        <p:attrNameLst>
                                          <p:attrName>ppt_w</p:attrName>
                                        </p:attrNameLst>
                                      </p:cBhvr>
                                      <p:tavLst>
                                        <p:tav tm="0" fmla="#ppt_w*sin(2.5*pi*$)">
                                          <p:val>
                                            <p:fltVal val="0"/>
                                          </p:val>
                                        </p:tav>
                                        <p:tav tm="100000">
                                          <p:val>
                                            <p:fltVal val="1"/>
                                          </p:val>
                                        </p:tav>
                                      </p:tavLst>
                                    </p:anim>
                                    <p:anim calcmode="lin" valueType="num">
                                      <p:cBhvr>
                                        <p:cTn id="199" dur="5500" fill="hold"/>
                                        <p:tgtEl>
                                          <p:spTgt spid="46"/>
                                        </p:tgtEl>
                                        <p:attrNameLst>
                                          <p:attrName>ppt_h</p:attrName>
                                        </p:attrNameLst>
                                      </p:cBhvr>
                                      <p:tavLst>
                                        <p:tav tm="0">
                                          <p:val>
                                            <p:strVal val="#ppt_h"/>
                                          </p:val>
                                        </p:tav>
                                        <p:tav tm="100000">
                                          <p:val>
                                            <p:strVal val="#ppt_h"/>
                                          </p:val>
                                        </p:tav>
                                      </p:tavLst>
                                    </p:anim>
                                  </p:childTnLst>
                                </p:cTn>
                              </p:par>
                              <p:par>
                                <p:cTn id="200" presetID="2" presetClass="entr" presetSubtype="2" fill="hold" grpId="0" nodeType="withEffect">
                                  <p:stCondLst>
                                    <p:cond delay="0"/>
                                  </p:stCondLst>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3000" fill="hold"/>
                                        <p:tgtEl>
                                          <p:spTgt spid="48"/>
                                        </p:tgtEl>
                                        <p:attrNameLst>
                                          <p:attrName>ppt_x</p:attrName>
                                        </p:attrNameLst>
                                      </p:cBhvr>
                                      <p:tavLst>
                                        <p:tav tm="0">
                                          <p:val>
                                            <p:strVal val="1+#ppt_w/2"/>
                                          </p:val>
                                        </p:tav>
                                        <p:tav tm="100000">
                                          <p:val>
                                            <p:strVal val="#ppt_x"/>
                                          </p:val>
                                        </p:tav>
                                      </p:tavLst>
                                    </p:anim>
                                    <p:anim calcmode="lin" valueType="num">
                                      <p:cBhvr additive="base">
                                        <p:cTn id="203" dur="3000" fill="hold"/>
                                        <p:tgtEl>
                                          <p:spTgt spid="48"/>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48"/>
                                        </p:tgtEl>
                                        <p:attrNameLst>
                                          <p:attrName>style.visibility</p:attrName>
                                        </p:attrNameLst>
                                      </p:cBhvr>
                                      <p:to>
                                        <p:strVal val="visible"/>
                                      </p:to>
                                    </p:set>
                                    <p:animEffect transition="in" filter="blinds(vertical)">
                                      <p:cBhvr>
                                        <p:cTn id="206" dur="4000"/>
                                        <p:tgtEl>
                                          <p:spTgt spid="48"/>
                                        </p:tgtEl>
                                      </p:cBhvr>
                                    </p:animEffect>
                                  </p:childTnLst>
                                </p:cTn>
                              </p:par>
                              <p:par>
                                <p:cTn id="207" presetID="2" presetClass="exit" presetSubtype="8" fill="hold" grpId="2" nodeType="withEffect">
                                  <p:stCondLst>
                                    <p:cond delay="0"/>
                                  </p:stCondLst>
                                  <p:childTnLst>
                                    <p:anim calcmode="lin" valueType="num">
                                      <p:cBhvr additive="base">
                                        <p:cTn id="208" dur="3500"/>
                                        <p:tgtEl>
                                          <p:spTgt spid="48"/>
                                        </p:tgtEl>
                                        <p:attrNameLst>
                                          <p:attrName>ppt_x</p:attrName>
                                        </p:attrNameLst>
                                      </p:cBhvr>
                                      <p:tavLst>
                                        <p:tav tm="0">
                                          <p:val>
                                            <p:strVal val="ppt_x"/>
                                          </p:val>
                                        </p:tav>
                                        <p:tav tm="100000">
                                          <p:val>
                                            <p:strVal val="0-ppt_w/2"/>
                                          </p:val>
                                        </p:tav>
                                      </p:tavLst>
                                    </p:anim>
                                    <p:anim calcmode="lin" valueType="num">
                                      <p:cBhvr additive="base">
                                        <p:cTn id="209" dur="3500"/>
                                        <p:tgtEl>
                                          <p:spTgt spid="48"/>
                                        </p:tgtEl>
                                        <p:attrNameLst>
                                          <p:attrName>ppt_y</p:attrName>
                                        </p:attrNameLst>
                                      </p:cBhvr>
                                      <p:tavLst>
                                        <p:tav tm="0">
                                          <p:val>
                                            <p:strVal val="ppt_y"/>
                                          </p:val>
                                        </p:tav>
                                        <p:tav tm="100000">
                                          <p:val>
                                            <p:strVal val="ppt_y"/>
                                          </p:val>
                                        </p:tav>
                                      </p:tavLst>
                                    </p:anim>
                                    <p:set>
                                      <p:cBhvr>
                                        <p:cTn id="210" dur="1" fill="hold">
                                          <p:stCondLst>
                                            <p:cond delay="3499"/>
                                          </p:stCondLst>
                                        </p:cTn>
                                        <p:tgtEl>
                                          <p:spTgt spid="48"/>
                                        </p:tgtEl>
                                        <p:attrNameLst>
                                          <p:attrName>style.visibility</p:attrName>
                                        </p:attrNameLst>
                                      </p:cBhvr>
                                      <p:to>
                                        <p:strVal val="hidden"/>
                                      </p:to>
                                    </p:set>
                                  </p:childTnLst>
                                </p:cTn>
                              </p:par>
                              <p:par>
                                <p:cTn id="211" presetID="19" presetClass="entr" presetSubtype="10" fill="hold" grpId="3" nodeType="withEffect">
                                  <p:stCondLst>
                                    <p:cond delay="0"/>
                                  </p:stCondLst>
                                  <p:childTnLst>
                                    <p:set>
                                      <p:cBhvr>
                                        <p:cTn id="212" dur="1" fill="hold">
                                          <p:stCondLst>
                                            <p:cond delay="0"/>
                                          </p:stCondLst>
                                        </p:cTn>
                                        <p:tgtEl>
                                          <p:spTgt spid="48"/>
                                        </p:tgtEl>
                                        <p:attrNameLst>
                                          <p:attrName>style.visibility</p:attrName>
                                        </p:attrNameLst>
                                      </p:cBhvr>
                                      <p:to>
                                        <p:strVal val="visible"/>
                                      </p:to>
                                    </p:set>
                                    <p:anim calcmode="lin" valueType="num">
                                      <p:cBhvr>
                                        <p:cTn id="213" dur="5500" fill="hold"/>
                                        <p:tgtEl>
                                          <p:spTgt spid="48"/>
                                        </p:tgtEl>
                                        <p:attrNameLst>
                                          <p:attrName>ppt_w</p:attrName>
                                        </p:attrNameLst>
                                      </p:cBhvr>
                                      <p:tavLst>
                                        <p:tav tm="0" fmla="#ppt_w*sin(2.5*pi*$)">
                                          <p:val>
                                            <p:fltVal val="0"/>
                                          </p:val>
                                        </p:tav>
                                        <p:tav tm="100000">
                                          <p:val>
                                            <p:fltVal val="1"/>
                                          </p:val>
                                        </p:tav>
                                      </p:tavLst>
                                    </p:anim>
                                    <p:anim calcmode="lin" valueType="num">
                                      <p:cBhvr>
                                        <p:cTn id="214" dur="5500" fill="hold"/>
                                        <p:tgtEl>
                                          <p:spTgt spid="48"/>
                                        </p:tgtEl>
                                        <p:attrNameLst>
                                          <p:attrName>ppt_h</p:attrName>
                                        </p:attrNameLst>
                                      </p:cBhvr>
                                      <p:tavLst>
                                        <p:tav tm="0">
                                          <p:val>
                                            <p:strVal val="#ppt_h"/>
                                          </p:val>
                                        </p:tav>
                                        <p:tav tm="100000">
                                          <p:val>
                                            <p:strVal val="#ppt_h"/>
                                          </p:val>
                                        </p:tav>
                                      </p:tavLst>
                                    </p:anim>
                                  </p:childTnLst>
                                </p:cTn>
                              </p:par>
                              <p:par>
                                <p:cTn id="215" presetID="2" presetClass="entr" presetSubtype="2" fill="hold" grpId="0" nodeType="withEffect">
                                  <p:stCondLst>
                                    <p:cond delay="0"/>
                                  </p:stCondLst>
                                  <p:childTnLst>
                                    <p:set>
                                      <p:cBhvr>
                                        <p:cTn id="216" dur="1" fill="hold">
                                          <p:stCondLst>
                                            <p:cond delay="0"/>
                                          </p:stCondLst>
                                        </p:cTn>
                                        <p:tgtEl>
                                          <p:spTgt spid="47"/>
                                        </p:tgtEl>
                                        <p:attrNameLst>
                                          <p:attrName>style.visibility</p:attrName>
                                        </p:attrNameLst>
                                      </p:cBhvr>
                                      <p:to>
                                        <p:strVal val="visible"/>
                                      </p:to>
                                    </p:set>
                                    <p:anim calcmode="lin" valueType="num">
                                      <p:cBhvr additive="base">
                                        <p:cTn id="217" dur="3000" fill="hold"/>
                                        <p:tgtEl>
                                          <p:spTgt spid="47"/>
                                        </p:tgtEl>
                                        <p:attrNameLst>
                                          <p:attrName>ppt_x</p:attrName>
                                        </p:attrNameLst>
                                      </p:cBhvr>
                                      <p:tavLst>
                                        <p:tav tm="0">
                                          <p:val>
                                            <p:strVal val="1+#ppt_w/2"/>
                                          </p:val>
                                        </p:tav>
                                        <p:tav tm="100000">
                                          <p:val>
                                            <p:strVal val="#ppt_x"/>
                                          </p:val>
                                        </p:tav>
                                      </p:tavLst>
                                    </p:anim>
                                    <p:anim calcmode="lin" valueType="num">
                                      <p:cBhvr additive="base">
                                        <p:cTn id="218" dur="3000" fill="hold"/>
                                        <p:tgtEl>
                                          <p:spTgt spid="47"/>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47"/>
                                        </p:tgtEl>
                                        <p:attrNameLst>
                                          <p:attrName>style.visibility</p:attrName>
                                        </p:attrNameLst>
                                      </p:cBhvr>
                                      <p:to>
                                        <p:strVal val="visible"/>
                                      </p:to>
                                    </p:set>
                                    <p:animEffect transition="in" filter="blinds(vertical)">
                                      <p:cBhvr>
                                        <p:cTn id="221" dur="4000"/>
                                        <p:tgtEl>
                                          <p:spTgt spid="47"/>
                                        </p:tgtEl>
                                      </p:cBhvr>
                                    </p:animEffect>
                                  </p:childTnLst>
                                </p:cTn>
                              </p:par>
                              <p:par>
                                <p:cTn id="222" presetID="2" presetClass="exit" presetSubtype="8" fill="hold" grpId="2" nodeType="withEffect">
                                  <p:stCondLst>
                                    <p:cond delay="0"/>
                                  </p:stCondLst>
                                  <p:childTnLst>
                                    <p:anim calcmode="lin" valueType="num">
                                      <p:cBhvr additive="base">
                                        <p:cTn id="223" dur="3500"/>
                                        <p:tgtEl>
                                          <p:spTgt spid="47"/>
                                        </p:tgtEl>
                                        <p:attrNameLst>
                                          <p:attrName>ppt_x</p:attrName>
                                        </p:attrNameLst>
                                      </p:cBhvr>
                                      <p:tavLst>
                                        <p:tav tm="0">
                                          <p:val>
                                            <p:strVal val="ppt_x"/>
                                          </p:val>
                                        </p:tav>
                                        <p:tav tm="100000">
                                          <p:val>
                                            <p:strVal val="0-ppt_w/2"/>
                                          </p:val>
                                        </p:tav>
                                      </p:tavLst>
                                    </p:anim>
                                    <p:anim calcmode="lin" valueType="num">
                                      <p:cBhvr additive="base">
                                        <p:cTn id="224" dur="3500"/>
                                        <p:tgtEl>
                                          <p:spTgt spid="47"/>
                                        </p:tgtEl>
                                        <p:attrNameLst>
                                          <p:attrName>ppt_y</p:attrName>
                                        </p:attrNameLst>
                                      </p:cBhvr>
                                      <p:tavLst>
                                        <p:tav tm="0">
                                          <p:val>
                                            <p:strVal val="ppt_y"/>
                                          </p:val>
                                        </p:tav>
                                        <p:tav tm="100000">
                                          <p:val>
                                            <p:strVal val="ppt_y"/>
                                          </p:val>
                                        </p:tav>
                                      </p:tavLst>
                                    </p:anim>
                                    <p:set>
                                      <p:cBhvr>
                                        <p:cTn id="225" dur="1" fill="hold">
                                          <p:stCondLst>
                                            <p:cond delay="3499"/>
                                          </p:stCondLst>
                                        </p:cTn>
                                        <p:tgtEl>
                                          <p:spTgt spid="47"/>
                                        </p:tgtEl>
                                        <p:attrNameLst>
                                          <p:attrName>style.visibility</p:attrName>
                                        </p:attrNameLst>
                                      </p:cBhvr>
                                      <p:to>
                                        <p:strVal val="hidden"/>
                                      </p:to>
                                    </p:set>
                                  </p:childTnLst>
                                </p:cTn>
                              </p:par>
                              <p:par>
                                <p:cTn id="226" presetID="19" presetClass="entr" presetSubtype="10" fill="hold" grpId="3" nodeType="withEffect">
                                  <p:stCondLst>
                                    <p:cond delay="0"/>
                                  </p:stCondLst>
                                  <p:childTnLst>
                                    <p:set>
                                      <p:cBhvr>
                                        <p:cTn id="227" dur="1" fill="hold">
                                          <p:stCondLst>
                                            <p:cond delay="0"/>
                                          </p:stCondLst>
                                        </p:cTn>
                                        <p:tgtEl>
                                          <p:spTgt spid="47"/>
                                        </p:tgtEl>
                                        <p:attrNameLst>
                                          <p:attrName>style.visibility</p:attrName>
                                        </p:attrNameLst>
                                      </p:cBhvr>
                                      <p:to>
                                        <p:strVal val="visible"/>
                                      </p:to>
                                    </p:set>
                                    <p:anim calcmode="lin" valueType="num">
                                      <p:cBhvr>
                                        <p:cTn id="228" dur="5500" fill="hold"/>
                                        <p:tgtEl>
                                          <p:spTgt spid="47"/>
                                        </p:tgtEl>
                                        <p:attrNameLst>
                                          <p:attrName>ppt_w</p:attrName>
                                        </p:attrNameLst>
                                      </p:cBhvr>
                                      <p:tavLst>
                                        <p:tav tm="0" fmla="#ppt_w*sin(2.5*pi*$)">
                                          <p:val>
                                            <p:fltVal val="0"/>
                                          </p:val>
                                        </p:tav>
                                        <p:tav tm="100000">
                                          <p:val>
                                            <p:fltVal val="1"/>
                                          </p:val>
                                        </p:tav>
                                      </p:tavLst>
                                    </p:anim>
                                    <p:anim calcmode="lin" valueType="num">
                                      <p:cBhvr>
                                        <p:cTn id="229" dur="5500" fill="hold"/>
                                        <p:tgtEl>
                                          <p:spTgt spid="47"/>
                                        </p:tgtEl>
                                        <p:attrNameLst>
                                          <p:attrName>ppt_h</p:attrName>
                                        </p:attrNameLst>
                                      </p:cBhvr>
                                      <p:tavLst>
                                        <p:tav tm="0">
                                          <p:val>
                                            <p:strVal val="#ppt_h"/>
                                          </p:val>
                                        </p:tav>
                                        <p:tav tm="100000">
                                          <p:val>
                                            <p:strVal val="#ppt_h"/>
                                          </p:val>
                                        </p:tav>
                                      </p:tavLst>
                                    </p:anim>
                                  </p:childTnLst>
                                </p:cTn>
                              </p:par>
                              <p:par>
                                <p:cTn id="230" presetID="2" presetClass="entr" presetSubtype="2" fill="hold" grpId="0" nodeType="withEffect">
                                  <p:stCondLst>
                                    <p:cond delay="0"/>
                                  </p:stCondLst>
                                  <p:childTnLst>
                                    <p:set>
                                      <p:cBhvr>
                                        <p:cTn id="231" dur="1" fill="hold">
                                          <p:stCondLst>
                                            <p:cond delay="0"/>
                                          </p:stCondLst>
                                        </p:cTn>
                                        <p:tgtEl>
                                          <p:spTgt spid="40"/>
                                        </p:tgtEl>
                                        <p:attrNameLst>
                                          <p:attrName>style.visibility</p:attrName>
                                        </p:attrNameLst>
                                      </p:cBhvr>
                                      <p:to>
                                        <p:strVal val="visible"/>
                                      </p:to>
                                    </p:set>
                                    <p:anim calcmode="lin" valueType="num">
                                      <p:cBhvr additive="base">
                                        <p:cTn id="232" dur="3000" fill="hold"/>
                                        <p:tgtEl>
                                          <p:spTgt spid="40"/>
                                        </p:tgtEl>
                                        <p:attrNameLst>
                                          <p:attrName>ppt_x</p:attrName>
                                        </p:attrNameLst>
                                      </p:cBhvr>
                                      <p:tavLst>
                                        <p:tav tm="0">
                                          <p:val>
                                            <p:strVal val="1+#ppt_w/2"/>
                                          </p:val>
                                        </p:tav>
                                        <p:tav tm="100000">
                                          <p:val>
                                            <p:strVal val="#ppt_x"/>
                                          </p:val>
                                        </p:tav>
                                      </p:tavLst>
                                    </p:anim>
                                    <p:anim calcmode="lin" valueType="num">
                                      <p:cBhvr additive="base">
                                        <p:cTn id="233" dur="3000" fill="hold"/>
                                        <p:tgtEl>
                                          <p:spTgt spid="40"/>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40"/>
                                        </p:tgtEl>
                                        <p:attrNameLst>
                                          <p:attrName>style.visibility</p:attrName>
                                        </p:attrNameLst>
                                      </p:cBhvr>
                                      <p:to>
                                        <p:strVal val="visible"/>
                                      </p:to>
                                    </p:set>
                                    <p:animEffect transition="in" filter="blinds(vertical)">
                                      <p:cBhvr>
                                        <p:cTn id="236" dur="4000"/>
                                        <p:tgtEl>
                                          <p:spTgt spid="40"/>
                                        </p:tgtEl>
                                      </p:cBhvr>
                                    </p:animEffect>
                                  </p:childTnLst>
                                </p:cTn>
                              </p:par>
                              <p:par>
                                <p:cTn id="237" presetID="2" presetClass="exit" presetSubtype="8" fill="hold" grpId="2" nodeType="withEffect">
                                  <p:stCondLst>
                                    <p:cond delay="0"/>
                                  </p:stCondLst>
                                  <p:childTnLst>
                                    <p:anim calcmode="lin" valueType="num">
                                      <p:cBhvr additive="base">
                                        <p:cTn id="238" dur="3500"/>
                                        <p:tgtEl>
                                          <p:spTgt spid="40"/>
                                        </p:tgtEl>
                                        <p:attrNameLst>
                                          <p:attrName>ppt_x</p:attrName>
                                        </p:attrNameLst>
                                      </p:cBhvr>
                                      <p:tavLst>
                                        <p:tav tm="0">
                                          <p:val>
                                            <p:strVal val="ppt_x"/>
                                          </p:val>
                                        </p:tav>
                                        <p:tav tm="100000">
                                          <p:val>
                                            <p:strVal val="0-ppt_w/2"/>
                                          </p:val>
                                        </p:tav>
                                      </p:tavLst>
                                    </p:anim>
                                    <p:anim calcmode="lin" valueType="num">
                                      <p:cBhvr additive="base">
                                        <p:cTn id="239" dur="3500"/>
                                        <p:tgtEl>
                                          <p:spTgt spid="40"/>
                                        </p:tgtEl>
                                        <p:attrNameLst>
                                          <p:attrName>ppt_y</p:attrName>
                                        </p:attrNameLst>
                                      </p:cBhvr>
                                      <p:tavLst>
                                        <p:tav tm="0">
                                          <p:val>
                                            <p:strVal val="ppt_y"/>
                                          </p:val>
                                        </p:tav>
                                        <p:tav tm="100000">
                                          <p:val>
                                            <p:strVal val="ppt_y"/>
                                          </p:val>
                                        </p:tav>
                                      </p:tavLst>
                                    </p:anim>
                                    <p:set>
                                      <p:cBhvr>
                                        <p:cTn id="240" dur="1" fill="hold">
                                          <p:stCondLst>
                                            <p:cond delay="3499"/>
                                          </p:stCondLst>
                                        </p:cTn>
                                        <p:tgtEl>
                                          <p:spTgt spid="40"/>
                                        </p:tgtEl>
                                        <p:attrNameLst>
                                          <p:attrName>style.visibility</p:attrName>
                                        </p:attrNameLst>
                                      </p:cBhvr>
                                      <p:to>
                                        <p:strVal val="hidden"/>
                                      </p:to>
                                    </p:set>
                                  </p:childTnLst>
                                </p:cTn>
                              </p:par>
                              <p:par>
                                <p:cTn id="241" presetID="19" presetClass="entr" presetSubtype="10" fill="hold" grpId="3" nodeType="withEffect">
                                  <p:stCondLst>
                                    <p:cond delay="0"/>
                                  </p:stCondLst>
                                  <p:childTnLst>
                                    <p:set>
                                      <p:cBhvr>
                                        <p:cTn id="242" dur="1" fill="hold">
                                          <p:stCondLst>
                                            <p:cond delay="0"/>
                                          </p:stCondLst>
                                        </p:cTn>
                                        <p:tgtEl>
                                          <p:spTgt spid="40"/>
                                        </p:tgtEl>
                                        <p:attrNameLst>
                                          <p:attrName>style.visibility</p:attrName>
                                        </p:attrNameLst>
                                      </p:cBhvr>
                                      <p:to>
                                        <p:strVal val="visible"/>
                                      </p:to>
                                    </p:set>
                                    <p:anim calcmode="lin" valueType="num">
                                      <p:cBhvr>
                                        <p:cTn id="243" dur="5500" fill="hold"/>
                                        <p:tgtEl>
                                          <p:spTgt spid="40"/>
                                        </p:tgtEl>
                                        <p:attrNameLst>
                                          <p:attrName>ppt_w</p:attrName>
                                        </p:attrNameLst>
                                      </p:cBhvr>
                                      <p:tavLst>
                                        <p:tav tm="0" fmla="#ppt_w*sin(2.5*pi*$)">
                                          <p:val>
                                            <p:fltVal val="0"/>
                                          </p:val>
                                        </p:tav>
                                        <p:tav tm="100000">
                                          <p:val>
                                            <p:fltVal val="1"/>
                                          </p:val>
                                        </p:tav>
                                      </p:tavLst>
                                    </p:anim>
                                    <p:anim calcmode="lin" valueType="num">
                                      <p:cBhvr>
                                        <p:cTn id="244" dur="5500" fill="hold"/>
                                        <p:tgtEl>
                                          <p:spTgt spid="40"/>
                                        </p:tgtEl>
                                        <p:attrNameLst>
                                          <p:attrName>ppt_h</p:attrName>
                                        </p:attrNameLst>
                                      </p:cBhvr>
                                      <p:tavLst>
                                        <p:tav tm="0">
                                          <p:val>
                                            <p:strVal val="#ppt_h"/>
                                          </p:val>
                                        </p:tav>
                                        <p:tav tm="100000">
                                          <p:val>
                                            <p:strVal val="#ppt_h"/>
                                          </p:val>
                                        </p:tav>
                                      </p:tavLst>
                                    </p:anim>
                                  </p:childTnLst>
                                </p:cTn>
                              </p:par>
                              <p:par>
                                <p:cTn id="245" presetID="2" presetClass="entr" presetSubtype="2" fill="hold" grpId="0" nodeType="withEffect">
                                  <p:stCondLst>
                                    <p:cond delay="0"/>
                                  </p:stCondLst>
                                  <p:childTnLst>
                                    <p:set>
                                      <p:cBhvr>
                                        <p:cTn id="246" dur="1" fill="hold">
                                          <p:stCondLst>
                                            <p:cond delay="0"/>
                                          </p:stCondLst>
                                        </p:cTn>
                                        <p:tgtEl>
                                          <p:spTgt spid="87"/>
                                        </p:tgtEl>
                                        <p:attrNameLst>
                                          <p:attrName>style.visibility</p:attrName>
                                        </p:attrNameLst>
                                      </p:cBhvr>
                                      <p:to>
                                        <p:strVal val="visible"/>
                                      </p:to>
                                    </p:set>
                                    <p:anim calcmode="lin" valueType="num">
                                      <p:cBhvr additive="base">
                                        <p:cTn id="247" dur="3000" fill="hold"/>
                                        <p:tgtEl>
                                          <p:spTgt spid="87"/>
                                        </p:tgtEl>
                                        <p:attrNameLst>
                                          <p:attrName>ppt_x</p:attrName>
                                        </p:attrNameLst>
                                      </p:cBhvr>
                                      <p:tavLst>
                                        <p:tav tm="0">
                                          <p:val>
                                            <p:strVal val="1+#ppt_w/2"/>
                                          </p:val>
                                        </p:tav>
                                        <p:tav tm="100000">
                                          <p:val>
                                            <p:strVal val="#ppt_x"/>
                                          </p:val>
                                        </p:tav>
                                      </p:tavLst>
                                    </p:anim>
                                    <p:anim calcmode="lin" valueType="num">
                                      <p:cBhvr additive="base">
                                        <p:cTn id="248" dur="3000" fill="hold"/>
                                        <p:tgtEl>
                                          <p:spTgt spid="87"/>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87"/>
                                        </p:tgtEl>
                                        <p:attrNameLst>
                                          <p:attrName>style.visibility</p:attrName>
                                        </p:attrNameLst>
                                      </p:cBhvr>
                                      <p:to>
                                        <p:strVal val="visible"/>
                                      </p:to>
                                    </p:set>
                                    <p:animEffect transition="in" filter="blinds(vertical)">
                                      <p:cBhvr>
                                        <p:cTn id="251" dur="4000"/>
                                        <p:tgtEl>
                                          <p:spTgt spid="87"/>
                                        </p:tgtEl>
                                      </p:cBhvr>
                                    </p:animEffect>
                                  </p:childTnLst>
                                </p:cTn>
                              </p:par>
                              <p:par>
                                <p:cTn id="252" presetID="2" presetClass="exit" presetSubtype="8" fill="hold" grpId="2" nodeType="withEffect">
                                  <p:stCondLst>
                                    <p:cond delay="0"/>
                                  </p:stCondLst>
                                  <p:childTnLst>
                                    <p:anim calcmode="lin" valueType="num">
                                      <p:cBhvr additive="base">
                                        <p:cTn id="253" dur="3500"/>
                                        <p:tgtEl>
                                          <p:spTgt spid="87"/>
                                        </p:tgtEl>
                                        <p:attrNameLst>
                                          <p:attrName>ppt_x</p:attrName>
                                        </p:attrNameLst>
                                      </p:cBhvr>
                                      <p:tavLst>
                                        <p:tav tm="0">
                                          <p:val>
                                            <p:strVal val="ppt_x"/>
                                          </p:val>
                                        </p:tav>
                                        <p:tav tm="100000">
                                          <p:val>
                                            <p:strVal val="0-ppt_w/2"/>
                                          </p:val>
                                        </p:tav>
                                      </p:tavLst>
                                    </p:anim>
                                    <p:anim calcmode="lin" valueType="num">
                                      <p:cBhvr additive="base">
                                        <p:cTn id="254" dur="3500"/>
                                        <p:tgtEl>
                                          <p:spTgt spid="87"/>
                                        </p:tgtEl>
                                        <p:attrNameLst>
                                          <p:attrName>ppt_y</p:attrName>
                                        </p:attrNameLst>
                                      </p:cBhvr>
                                      <p:tavLst>
                                        <p:tav tm="0">
                                          <p:val>
                                            <p:strVal val="ppt_y"/>
                                          </p:val>
                                        </p:tav>
                                        <p:tav tm="100000">
                                          <p:val>
                                            <p:strVal val="ppt_y"/>
                                          </p:val>
                                        </p:tav>
                                      </p:tavLst>
                                    </p:anim>
                                    <p:set>
                                      <p:cBhvr>
                                        <p:cTn id="255" dur="1" fill="hold">
                                          <p:stCondLst>
                                            <p:cond delay="3499"/>
                                          </p:stCondLst>
                                        </p:cTn>
                                        <p:tgtEl>
                                          <p:spTgt spid="87"/>
                                        </p:tgtEl>
                                        <p:attrNameLst>
                                          <p:attrName>style.visibility</p:attrName>
                                        </p:attrNameLst>
                                      </p:cBhvr>
                                      <p:to>
                                        <p:strVal val="hidden"/>
                                      </p:to>
                                    </p:set>
                                  </p:childTnLst>
                                </p:cTn>
                              </p:par>
                              <p:par>
                                <p:cTn id="256" presetID="19" presetClass="entr" presetSubtype="10" fill="hold" grpId="3" nodeType="withEffect">
                                  <p:stCondLst>
                                    <p:cond delay="0"/>
                                  </p:stCondLst>
                                  <p:childTnLst>
                                    <p:set>
                                      <p:cBhvr>
                                        <p:cTn id="257" dur="1" fill="hold">
                                          <p:stCondLst>
                                            <p:cond delay="0"/>
                                          </p:stCondLst>
                                        </p:cTn>
                                        <p:tgtEl>
                                          <p:spTgt spid="87"/>
                                        </p:tgtEl>
                                        <p:attrNameLst>
                                          <p:attrName>style.visibility</p:attrName>
                                        </p:attrNameLst>
                                      </p:cBhvr>
                                      <p:to>
                                        <p:strVal val="visible"/>
                                      </p:to>
                                    </p:set>
                                    <p:anim calcmode="lin" valueType="num">
                                      <p:cBhvr>
                                        <p:cTn id="258" dur="5500" fill="hold"/>
                                        <p:tgtEl>
                                          <p:spTgt spid="87"/>
                                        </p:tgtEl>
                                        <p:attrNameLst>
                                          <p:attrName>ppt_w</p:attrName>
                                        </p:attrNameLst>
                                      </p:cBhvr>
                                      <p:tavLst>
                                        <p:tav tm="0" fmla="#ppt_w*sin(2.5*pi*$)">
                                          <p:val>
                                            <p:fltVal val="0"/>
                                          </p:val>
                                        </p:tav>
                                        <p:tav tm="100000">
                                          <p:val>
                                            <p:fltVal val="1"/>
                                          </p:val>
                                        </p:tav>
                                      </p:tavLst>
                                    </p:anim>
                                    <p:anim calcmode="lin" valueType="num">
                                      <p:cBhvr>
                                        <p:cTn id="259" dur="5500" fill="hold"/>
                                        <p:tgtEl>
                                          <p:spTgt spid="87"/>
                                        </p:tgtEl>
                                        <p:attrNameLst>
                                          <p:attrName>ppt_h</p:attrName>
                                        </p:attrNameLst>
                                      </p:cBhvr>
                                      <p:tavLst>
                                        <p:tav tm="0">
                                          <p:val>
                                            <p:strVal val="#ppt_h"/>
                                          </p:val>
                                        </p:tav>
                                        <p:tav tm="100000">
                                          <p:val>
                                            <p:strVal val="#ppt_h"/>
                                          </p:val>
                                        </p:tav>
                                      </p:tavLst>
                                    </p:anim>
                                  </p:childTnLst>
                                </p:cTn>
                              </p:par>
                              <p:par>
                                <p:cTn id="260" presetID="2" presetClass="entr" presetSubtype="2" fill="hold" grpId="0" nodeType="withEffect">
                                  <p:stCondLst>
                                    <p:cond delay="0"/>
                                  </p:stCondLst>
                                  <p:childTnLst>
                                    <p:set>
                                      <p:cBhvr>
                                        <p:cTn id="261" dur="1" fill="hold">
                                          <p:stCondLst>
                                            <p:cond delay="0"/>
                                          </p:stCondLst>
                                        </p:cTn>
                                        <p:tgtEl>
                                          <p:spTgt spid="88"/>
                                        </p:tgtEl>
                                        <p:attrNameLst>
                                          <p:attrName>style.visibility</p:attrName>
                                        </p:attrNameLst>
                                      </p:cBhvr>
                                      <p:to>
                                        <p:strVal val="visible"/>
                                      </p:to>
                                    </p:set>
                                    <p:anim calcmode="lin" valueType="num">
                                      <p:cBhvr additive="base">
                                        <p:cTn id="262" dur="3000" fill="hold"/>
                                        <p:tgtEl>
                                          <p:spTgt spid="88"/>
                                        </p:tgtEl>
                                        <p:attrNameLst>
                                          <p:attrName>ppt_x</p:attrName>
                                        </p:attrNameLst>
                                      </p:cBhvr>
                                      <p:tavLst>
                                        <p:tav tm="0">
                                          <p:val>
                                            <p:strVal val="1+#ppt_w/2"/>
                                          </p:val>
                                        </p:tav>
                                        <p:tav tm="100000">
                                          <p:val>
                                            <p:strVal val="#ppt_x"/>
                                          </p:val>
                                        </p:tav>
                                      </p:tavLst>
                                    </p:anim>
                                    <p:anim calcmode="lin" valueType="num">
                                      <p:cBhvr additive="base">
                                        <p:cTn id="263" dur="3000" fill="hold"/>
                                        <p:tgtEl>
                                          <p:spTgt spid="88"/>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88"/>
                                        </p:tgtEl>
                                        <p:attrNameLst>
                                          <p:attrName>style.visibility</p:attrName>
                                        </p:attrNameLst>
                                      </p:cBhvr>
                                      <p:to>
                                        <p:strVal val="visible"/>
                                      </p:to>
                                    </p:set>
                                    <p:animEffect transition="in" filter="blinds(vertical)">
                                      <p:cBhvr>
                                        <p:cTn id="266" dur="4000"/>
                                        <p:tgtEl>
                                          <p:spTgt spid="88"/>
                                        </p:tgtEl>
                                      </p:cBhvr>
                                    </p:animEffect>
                                  </p:childTnLst>
                                </p:cTn>
                              </p:par>
                              <p:par>
                                <p:cTn id="267" presetID="2" presetClass="exit" presetSubtype="8" fill="hold" grpId="2" nodeType="withEffect">
                                  <p:stCondLst>
                                    <p:cond delay="0"/>
                                  </p:stCondLst>
                                  <p:childTnLst>
                                    <p:anim calcmode="lin" valueType="num">
                                      <p:cBhvr additive="base">
                                        <p:cTn id="268" dur="3500"/>
                                        <p:tgtEl>
                                          <p:spTgt spid="88"/>
                                        </p:tgtEl>
                                        <p:attrNameLst>
                                          <p:attrName>ppt_x</p:attrName>
                                        </p:attrNameLst>
                                      </p:cBhvr>
                                      <p:tavLst>
                                        <p:tav tm="0">
                                          <p:val>
                                            <p:strVal val="ppt_x"/>
                                          </p:val>
                                        </p:tav>
                                        <p:tav tm="100000">
                                          <p:val>
                                            <p:strVal val="0-ppt_w/2"/>
                                          </p:val>
                                        </p:tav>
                                      </p:tavLst>
                                    </p:anim>
                                    <p:anim calcmode="lin" valueType="num">
                                      <p:cBhvr additive="base">
                                        <p:cTn id="269" dur="3500"/>
                                        <p:tgtEl>
                                          <p:spTgt spid="88"/>
                                        </p:tgtEl>
                                        <p:attrNameLst>
                                          <p:attrName>ppt_y</p:attrName>
                                        </p:attrNameLst>
                                      </p:cBhvr>
                                      <p:tavLst>
                                        <p:tav tm="0">
                                          <p:val>
                                            <p:strVal val="ppt_y"/>
                                          </p:val>
                                        </p:tav>
                                        <p:tav tm="100000">
                                          <p:val>
                                            <p:strVal val="ppt_y"/>
                                          </p:val>
                                        </p:tav>
                                      </p:tavLst>
                                    </p:anim>
                                    <p:set>
                                      <p:cBhvr>
                                        <p:cTn id="270" dur="1" fill="hold">
                                          <p:stCondLst>
                                            <p:cond delay="3499"/>
                                          </p:stCondLst>
                                        </p:cTn>
                                        <p:tgtEl>
                                          <p:spTgt spid="88"/>
                                        </p:tgtEl>
                                        <p:attrNameLst>
                                          <p:attrName>style.visibility</p:attrName>
                                        </p:attrNameLst>
                                      </p:cBhvr>
                                      <p:to>
                                        <p:strVal val="hidden"/>
                                      </p:to>
                                    </p:set>
                                  </p:childTnLst>
                                </p:cTn>
                              </p:par>
                              <p:par>
                                <p:cTn id="271" presetID="19" presetClass="entr" presetSubtype="10" fill="hold" grpId="3" nodeType="withEffect">
                                  <p:stCondLst>
                                    <p:cond delay="0"/>
                                  </p:stCondLst>
                                  <p:childTnLst>
                                    <p:set>
                                      <p:cBhvr>
                                        <p:cTn id="272" dur="1" fill="hold">
                                          <p:stCondLst>
                                            <p:cond delay="0"/>
                                          </p:stCondLst>
                                        </p:cTn>
                                        <p:tgtEl>
                                          <p:spTgt spid="88"/>
                                        </p:tgtEl>
                                        <p:attrNameLst>
                                          <p:attrName>style.visibility</p:attrName>
                                        </p:attrNameLst>
                                      </p:cBhvr>
                                      <p:to>
                                        <p:strVal val="visible"/>
                                      </p:to>
                                    </p:set>
                                    <p:anim calcmode="lin" valueType="num">
                                      <p:cBhvr>
                                        <p:cTn id="273" dur="5500" fill="hold"/>
                                        <p:tgtEl>
                                          <p:spTgt spid="88"/>
                                        </p:tgtEl>
                                        <p:attrNameLst>
                                          <p:attrName>ppt_w</p:attrName>
                                        </p:attrNameLst>
                                      </p:cBhvr>
                                      <p:tavLst>
                                        <p:tav tm="0" fmla="#ppt_w*sin(2.5*pi*$)">
                                          <p:val>
                                            <p:fltVal val="0"/>
                                          </p:val>
                                        </p:tav>
                                        <p:tav tm="100000">
                                          <p:val>
                                            <p:fltVal val="1"/>
                                          </p:val>
                                        </p:tav>
                                      </p:tavLst>
                                    </p:anim>
                                    <p:anim calcmode="lin" valueType="num">
                                      <p:cBhvr>
                                        <p:cTn id="274" dur="5500" fill="hold"/>
                                        <p:tgtEl>
                                          <p:spTgt spid="88"/>
                                        </p:tgtEl>
                                        <p:attrNameLst>
                                          <p:attrName>ppt_h</p:attrName>
                                        </p:attrNameLst>
                                      </p:cBhvr>
                                      <p:tavLst>
                                        <p:tav tm="0">
                                          <p:val>
                                            <p:strVal val="#ppt_h"/>
                                          </p:val>
                                        </p:tav>
                                        <p:tav tm="100000">
                                          <p:val>
                                            <p:strVal val="#ppt_h"/>
                                          </p:val>
                                        </p:tav>
                                      </p:tavLst>
                                    </p:anim>
                                  </p:childTnLst>
                                </p:cTn>
                              </p:par>
                              <p:par>
                                <p:cTn id="275" presetID="2" presetClass="entr" presetSubtype="2" fill="hold" grpId="0" nodeType="withEffect">
                                  <p:stCondLst>
                                    <p:cond delay="0"/>
                                  </p:stCondLst>
                                  <p:childTnLst>
                                    <p:set>
                                      <p:cBhvr>
                                        <p:cTn id="276" dur="1" fill="hold">
                                          <p:stCondLst>
                                            <p:cond delay="0"/>
                                          </p:stCondLst>
                                        </p:cTn>
                                        <p:tgtEl>
                                          <p:spTgt spid="89"/>
                                        </p:tgtEl>
                                        <p:attrNameLst>
                                          <p:attrName>style.visibility</p:attrName>
                                        </p:attrNameLst>
                                      </p:cBhvr>
                                      <p:to>
                                        <p:strVal val="visible"/>
                                      </p:to>
                                    </p:set>
                                    <p:anim calcmode="lin" valueType="num">
                                      <p:cBhvr additive="base">
                                        <p:cTn id="277" dur="3000" fill="hold"/>
                                        <p:tgtEl>
                                          <p:spTgt spid="89"/>
                                        </p:tgtEl>
                                        <p:attrNameLst>
                                          <p:attrName>ppt_x</p:attrName>
                                        </p:attrNameLst>
                                      </p:cBhvr>
                                      <p:tavLst>
                                        <p:tav tm="0">
                                          <p:val>
                                            <p:strVal val="1+#ppt_w/2"/>
                                          </p:val>
                                        </p:tav>
                                        <p:tav tm="100000">
                                          <p:val>
                                            <p:strVal val="#ppt_x"/>
                                          </p:val>
                                        </p:tav>
                                      </p:tavLst>
                                    </p:anim>
                                    <p:anim calcmode="lin" valueType="num">
                                      <p:cBhvr additive="base">
                                        <p:cTn id="278" dur="3000" fill="hold"/>
                                        <p:tgtEl>
                                          <p:spTgt spid="89"/>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89"/>
                                        </p:tgtEl>
                                        <p:attrNameLst>
                                          <p:attrName>style.visibility</p:attrName>
                                        </p:attrNameLst>
                                      </p:cBhvr>
                                      <p:to>
                                        <p:strVal val="visible"/>
                                      </p:to>
                                    </p:set>
                                    <p:animEffect transition="in" filter="blinds(vertical)">
                                      <p:cBhvr>
                                        <p:cTn id="281" dur="4000"/>
                                        <p:tgtEl>
                                          <p:spTgt spid="89"/>
                                        </p:tgtEl>
                                      </p:cBhvr>
                                    </p:animEffect>
                                  </p:childTnLst>
                                </p:cTn>
                              </p:par>
                              <p:par>
                                <p:cTn id="282" presetID="2" presetClass="exit" presetSubtype="8" fill="hold" grpId="2" nodeType="withEffect">
                                  <p:stCondLst>
                                    <p:cond delay="0"/>
                                  </p:stCondLst>
                                  <p:childTnLst>
                                    <p:anim calcmode="lin" valueType="num">
                                      <p:cBhvr additive="base">
                                        <p:cTn id="283" dur="3500"/>
                                        <p:tgtEl>
                                          <p:spTgt spid="89"/>
                                        </p:tgtEl>
                                        <p:attrNameLst>
                                          <p:attrName>ppt_x</p:attrName>
                                        </p:attrNameLst>
                                      </p:cBhvr>
                                      <p:tavLst>
                                        <p:tav tm="0">
                                          <p:val>
                                            <p:strVal val="ppt_x"/>
                                          </p:val>
                                        </p:tav>
                                        <p:tav tm="100000">
                                          <p:val>
                                            <p:strVal val="0-ppt_w/2"/>
                                          </p:val>
                                        </p:tav>
                                      </p:tavLst>
                                    </p:anim>
                                    <p:anim calcmode="lin" valueType="num">
                                      <p:cBhvr additive="base">
                                        <p:cTn id="284" dur="3500"/>
                                        <p:tgtEl>
                                          <p:spTgt spid="89"/>
                                        </p:tgtEl>
                                        <p:attrNameLst>
                                          <p:attrName>ppt_y</p:attrName>
                                        </p:attrNameLst>
                                      </p:cBhvr>
                                      <p:tavLst>
                                        <p:tav tm="0">
                                          <p:val>
                                            <p:strVal val="ppt_y"/>
                                          </p:val>
                                        </p:tav>
                                        <p:tav tm="100000">
                                          <p:val>
                                            <p:strVal val="ppt_y"/>
                                          </p:val>
                                        </p:tav>
                                      </p:tavLst>
                                    </p:anim>
                                    <p:set>
                                      <p:cBhvr>
                                        <p:cTn id="285" dur="1" fill="hold">
                                          <p:stCondLst>
                                            <p:cond delay="3499"/>
                                          </p:stCondLst>
                                        </p:cTn>
                                        <p:tgtEl>
                                          <p:spTgt spid="89"/>
                                        </p:tgtEl>
                                        <p:attrNameLst>
                                          <p:attrName>style.visibility</p:attrName>
                                        </p:attrNameLst>
                                      </p:cBhvr>
                                      <p:to>
                                        <p:strVal val="hidden"/>
                                      </p:to>
                                    </p:set>
                                  </p:childTnLst>
                                </p:cTn>
                              </p:par>
                              <p:par>
                                <p:cTn id="286" presetID="19" presetClass="entr" presetSubtype="10" fill="hold" grpId="3" nodeType="withEffect">
                                  <p:stCondLst>
                                    <p:cond delay="0"/>
                                  </p:stCondLst>
                                  <p:childTnLst>
                                    <p:set>
                                      <p:cBhvr>
                                        <p:cTn id="287" dur="1" fill="hold">
                                          <p:stCondLst>
                                            <p:cond delay="0"/>
                                          </p:stCondLst>
                                        </p:cTn>
                                        <p:tgtEl>
                                          <p:spTgt spid="89"/>
                                        </p:tgtEl>
                                        <p:attrNameLst>
                                          <p:attrName>style.visibility</p:attrName>
                                        </p:attrNameLst>
                                      </p:cBhvr>
                                      <p:to>
                                        <p:strVal val="visible"/>
                                      </p:to>
                                    </p:set>
                                    <p:anim calcmode="lin" valueType="num">
                                      <p:cBhvr>
                                        <p:cTn id="288" dur="5500" fill="hold"/>
                                        <p:tgtEl>
                                          <p:spTgt spid="89"/>
                                        </p:tgtEl>
                                        <p:attrNameLst>
                                          <p:attrName>ppt_w</p:attrName>
                                        </p:attrNameLst>
                                      </p:cBhvr>
                                      <p:tavLst>
                                        <p:tav tm="0" fmla="#ppt_w*sin(2.5*pi*$)">
                                          <p:val>
                                            <p:fltVal val="0"/>
                                          </p:val>
                                        </p:tav>
                                        <p:tav tm="100000">
                                          <p:val>
                                            <p:fltVal val="1"/>
                                          </p:val>
                                        </p:tav>
                                      </p:tavLst>
                                    </p:anim>
                                    <p:anim calcmode="lin" valueType="num">
                                      <p:cBhvr>
                                        <p:cTn id="289" dur="5500" fill="hold"/>
                                        <p:tgtEl>
                                          <p:spTgt spid="89"/>
                                        </p:tgtEl>
                                        <p:attrNameLst>
                                          <p:attrName>ppt_h</p:attrName>
                                        </p:attrNameLst>
                                      </p:cBhvr>
                                      <p:tavLst>
                                        <p:tav tm="0">
                                          <p:val>
                                            <p:strVal val="#ppt_h"/>
                                          </p:val>
                                        </p:tav>
                                        <p:tav tm="100000">
                                          <p:val>
                                            <p:strVal val="#ppt_h"/>
                                          </p:val>
                                        </p:tav>
                                      </p:tavLst>
                                    </p:anim>
                                  </p:childTnLst>
                                </p:cTn>
                              </p:par>
                              <p:par>
                                <p:cTn id="290" presetID="2" presetClass="entr" presetSubtype="2" fill="hold" grpId="0" nodeType="withEffect">
                                  <p:stCondLst>
                                    <p:cond delay="0"/>
                                  </p:stCondLst>
                                  <p:childTnLst>
                                    <p:set>
                                      <p:cBhvr>
                                        <p:cTn id="291" dur="1" fill="hold">
                                          <p:stCondLst>
                                            <p:cond delay="0"/>
                                          </p:stCondLst>
                                        </p:cTn>
                                        <p:tgtEl>
                                          <p:spTgt spid="96"/>
                                        </p:tgtEl>
                                        <p:attrNameLst>
                                          <p:attrName>style.visibility</p:attrName>
                                        </p:attrNameLst>
                                      </p:cBhvr>
                                      <p:to>
                                        <p:strVal val="visible"/>
                                      </p:to>
                                    </p:set>
                                    <p:anim calcmode="lin" valueType="num">
                                      <p:cBhvr additive="base">
                                        <p:cTn id="292" dur="3000" fill="hold"/>
                                        <p:tgtEl>
                                          <p:spTgt spid="96"/>
                                        </p:tgtEl>
                                        <p:attrNameLst>
                                          <p:attrName>ppt_x</p:attrName>
                                        </p:attrNameLst>
                                      </p:cBhvr>
                                      <p:tavLst>
                                        <p:tav tm="0">
                                          <p:val>
                                            <p:strVal val="1+#ppt_w/2"/>
                                          </p:val>
                                        </p:tav>
                                        <p:tav tm="100000">
                                          <p:val>
                                            <p:strVal val="#ppt_x"/>
                                          </p:val>
                                        </p:tav>
                                      </p:tavLst>
                                    </p:anim>
                                    <p:anim calcmode="lin" valueType="num">
                                      <p:cBhvr additive="base">
                                        <p:cTn id="293" dur="3000" fill="hold"/>
                                        <p:tgtEl>
                                          <p:spTgt spid="96"/>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96"/>
                                        </p:tgtEl>
                                        <p:attrNameLst>
                                          <p:attrName>style.visibility</p:attrName>
                                        </p:attrNameLst>
                                      </p:cBhvr>
                                      <p:to>
                                        <p:strVal val="visible"/>
                                      </p:to>
                                    </p:set>
                                    <p:animEffect transition="in" filter="blinds(vertical)">
                                      <p:cBhvr>
                                        <p:cTn id="296" dur="4000"/>
                                        <p:tgtEl>
                                          <p:spTgt spid="96"/>
                                        </p:tgtEl>
                                      </p:cBhvr>
                                    </p:animEffect>
                                  </p:childTnLst>
                                </p:cTn>
                              </p:par>
                              <p:par>
                                <p:cTn id="297" presetID="2" presetClass="exit" presetSubtype="8" fill="hold" grpId="2" nodeType="withEffect">
                                  <p:stCondLst>
                                    <p:cond delay="0"/>
                                  </p:stCondLst>
                                  <p:childTnLst>
                                    <p:anim calcmode="lin" valueType="num">
                                      <p:cBhvr additive="base">
                                        <p:cTn id="298" dur="3500"/>
                                        <p:tgtEl>
                                          <p:spTgt spid="96"/>
                                        </p:tgtEl>
                                        <p:attrNameLst>
                                          <p:attrName>ppt_x</p:attrName>
                                        </p:attrNameLst>
                                      </p:cBhvr>
                                      <p:tavLst>
                                        <p:tav tm="0">
                                          <p:val>
                                            <p:strVal val="ppt_x"/>
                                          </p:val>
                                        </p:tav>
                                        <p:tav tm="100000">
                                          <p:val>
                                            <p:strVal val="0-ppt_w/2"/>
                                          </p:val>
                                        </p:tav>
                                      </p:tavLst>
                                    </p:anim>
                                    <p:anim calcmode="lin" valueType="num">
                                      <p:cBhvr additive="base">
                                        <p:cTn id="299" dur="3500"/>
                                        <p:tgtEl>
                                          <p:spTgt spid="96"/>
                                        </p:tgtEl>
                                        <p:attrNameLst>
                                          <p:attrName>ppt_y</p:attrName>
                                        </p:attrNameLst>
                                      </p:cBhvr>
                                      <p:tavLst>
                                        <p:tav tm="0">
                                          <p:val>
                                            <p:strVal val="ppt_y"/>
                                          </p:val>
                                        </p:tav>
                                        <p:tav tm="100000">
                                          <p:val>
                                            <p:strVal val="ppt_y"/>
                                          </p:val>
                                        </p:tav>
                                      </p:tavLst>
                                    </p:anim>
                                    <p:set>
                                      <p:cBhvr>
                                        <p:cTn id="300" dur="1" fill="hold">
                                          <p:stCondLst>
                                            <p:cond delay="3499"/>
                                          </p:stCondLst>
                                        </p:cTn>
                                        <p:tgtEl>
                                          <p:spTgt spid="96"/>
                                        </p:tgtEl>
                                        <p:attrNameLst>
                                          <p:attrName>style.visibility</p:attrName>
                                        </p:attrNameLst>
                                      </p:cBhvr>
                                      <p:to>
                                        <p:strVal val="hidden"/>
                                      </p:to>
                                    </p:set>
                                  </p:childTnLst>
                                </p:cTn>
                              </p:par>
                              <p:par>
                                <p:cTn id="301" presetID="19" presetClass="entr" presetSubtype="10" fill="hold" grpId="3" nodeType="withEffect">
                                  <p:stCondLst>
                                    <p:cond delay="0"/>
                                  </p:stCondLst>
                                  <p:childTnLst>
                                    <p:set>
                                      <p:cBhvr>
                                        <p:cTn id="302" dur="1" fill="hold">
                                          <p:stCondLst>
                                            <p:cond delay="0"/>
                                          </p:stCondLst>
                                        </p:cTn>
                                        <p:tgtEl>
                                          <p:spTgt spid="96"/>
                                        </p:tgtEl>
                                        <p:attrNameLst>
                                          <p:attrName>style.visibility</p:attrName>
                                        </p:attrNameLst>
                                      </p:cBhvr>
                                      <p:to>
                                        <p:strVal val="visible"/>
                                      </p:to>
                                    </p:set>
                                    <p:anim calcmode="lin" valueType="num">
                                      <p:cBhvr>
                                        <p:cTn id="303" dur="5500" fill="hold"/>
                                        <p:tgtEl>
                                          <p:spTgt spid="96"/>
                                        </p:tgtEl>
                                        <p:attrNameLst>
                                          <p:attrName>ppt_w</p:attrName>
                                        </p:attrNameLst>
                                      </p:cBhvr>
                                      <p:tavLst>
                                        <p:tav tm="0" fmla="#ppt_w*sin(2.5*pi*$)">
                                          <p:val>
                                            <p:fltVal val="0"/>
                                          </p:val>
                                        </p:tav>
                                        <p:tav tm="100000">
                                          <p:val>
                                            <p:fltVal val="1"/>
                                          </p:val>
                                        </p:tav>
                                      </p:tavLst>
                                    </p:anim>
                                    <p:anim calcmode="lin" valueType="num">
                                      <p:cBhvr>
                                        <p:cTn id="304" dur="5500" fill="hold"/>
                                        <p:tgtEl>
                                          <p:spTgt spid="96"/>
                                        </p:tgtEl>
                                        <p:attrNameLst>
                                          <p:attrName>ppt_h</p:attrName>
                                        </p:attrNameLst>
                                      </p:cBhvr>
                                      <p:tavLst>
                                        <p:tav tm="0">
                                          <p:val>
                                            <p:strVal val="#ppt_h"/>
                                          </p:val>
                                        </p:tav>
                                        <p:tav tm="100000">
                                          <p:val>
                                            <p:strVal val="#ppt_h"/>
                                          </p:val>
                                        </p:tav>
                                      </p:tavLst>
                                    </p:anim>
                                  </p:childTnLst>
                                </p:cTn>
                              </p:par>
                              <p:par>
                                <p:cTn id="305" presetID="2" presetClass="entr" presetSubtype="2" fill="hold" grpId="0" nodeType="withEffect">
                                  <p:stCondLst>
                                    <p:cond delay="0"/>
                                  </p:stCondLst>
                                  <p:childTnLst>
                                    <p:set>
                                      <p:cBhvr>
                                        <p:cTn id="306" dur="1" fill="hold">
                                          <p:stCondLst>
                                            <p:cond delay="0"/>
                                          </p:stCondLst>
                                        </p:cTn>
                                        <p:tgtEl>
                                          <p:spTgt spid="90"/>
                                        </p:tgtEl>
                                        <p:attrNameLst>
                                          <p:attrName>style.visibility</p:attrName>
                                        </p:attrNameLst>
                                      </p:cBhvr>
                                      <p:to>
                                        <p:strVal val="visible"/>
                                      </p:to>
                                    </p:set>
                                    <p:anim calcmode="lin" valueType="num">
                                      <p:cBhvr additive="base">
                                        <p:cTn id="307" dur="3000" fill="hold"/>
                                        <p:tgtEl>
                                          <p:spTgt spid="90"/>
                                        </p:tgtEl>
                                        <p:attrNameLst>
                                          <p:attrName>ppt_x</p:attrName>
                                        </p:attrNameLst>
                                      </p:cBhvr>
                                      <p:tavLst>
                                        <p:tav tm="0">
                                          <p:val>
                                            <p:strVal val="1+#ppt_w/2"/>
                                          </p:val>
                                        </p:tav>
                                        <p:tav tm="100000">
                                          <p:val>
                                            <p:strVal val="#ppt_x"/>
                                          </p:val>
                                        </p:tav>
                                      </p:tavLst>
                                    </p:anim>
                                    <p:anim calcmode="lin" valueType="num">
                                      <p:cBhvr additive="base">
                                        <p:cTn id="308" dur="3000" fill="hold"/>
                                        <p:tgtEl>
                                          <p:spTgt spid="90"/>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90"/>
                                        </p:tgtEl>
                                        <p:attrNameLst>
                                          <p:attrName>style.visibility</p:attrName>
                                        </p:attrNameLst>
                                      </p:cBhvr>
                                      <p:to>
                                        <p:strVal val="visible"/>
                                      </p:to>
                                    </p:set>
                                    <p:animEffect transition="in" filter="blinds(vertical)">
                                      <p:cBhvr>
                                        <p:cTn id="311" dur="4000"/>
                                        <p:tgtEl>
                                          <p:spTgt spid="90"/>
                                        </p:tgtEl>
                                      </p:cBhvr>
                                    </p:animEffect>
                                  </p:childTnLst>
                                </p:cTn>
                              </p:par>
                              <p:par>
                                <p:cTn id="312" presetID="2" presetClass="exit" presetSubtype="8" fill="hold" grpId="2" nodeType="withEffect">
                                  <p:stCondLst>
                                    <p:cond delay="0"/>
                                  </p:stCondLst>
                                  <p:childTnLst>
                                    <p:anim calcmode="lin" valueType="num">
                                      <p:cBhvr additive="base">
                                        <p:cTn id="313" dur="3500"/>
                                        <p:tgtEl>
                                          <p:spTgt spid="90"/>
                                        </p:tgtEl>
                                        <p:attrNameLst>
                                          <p:attrName>ppt_x</p:attrName>
                                        </p:attrNameLst>
                                      </p:cBhvr>
                                      <p:tavLst>
                                        <p:tav tm="0">
                                          <p:val>
                                            <p:strVal val="ppt_x"/>
                                          </p:val>
                                        </p:tav>
                                        <p:tav tm="100000">
                                          <p:val>
                                            <p:strVal val="0-ppt_w/2"/>
                                          </p:val>
                                        </p:tav>
                                      </p:tavLst>
                                    </p:anim>
                                    <p:anim calcmode="lin" valueType="num">
                                      <p:cBhvr additive="base">
                                        <p:cTn id="314" dur="3500"/>
                                        <p:tgtEl>
                                          <p:spTgt spid="90"/>
                                        </p:tgtEl>
                                        <p:attrNameLst>
                                          <p:attrName>ppt_y</p:attrName>
                                        </p:attrNameLst>
                                      </p:cBhvr>
                                      <p:tavLst>
                                        <p:tav tm="0">
                                          <p:val>
                                            <p:strVal val="ppt_y"/>
                                          </p:val>
                                        </p:tav>
                                        <p:tav tm="100000">
                                          <p:val>
                                            <p:strVal val="ppt_y"/>
                                          </p:val>
                                        </p:tav>
                                      </p:tavLst>
                                    </p:anim>
                                    <p:set>
                                      <p:cBhvr>
                                        <p:cTn id="315" dur="1" fill="hold">
                                          <p:stCondLst>
                                            <p:cond delay="3499"/>
                                          </p:stCondLst>
                                        </p:cTn>
                                        <p:tgtEl>
                                          <p:spTgt spid="90"/>
                                        </p:tgtEl>
                                        <p:attrNameLst>
                                          <p:attrName>style.visibility</p:attrName>
                                        </p:attrNameLst>
                                      </p:cBhvr>
                                      <p:to>
                                        <p:strVal val="hidden"/>
                                      </p:to>
                                    </p:set>
                                  </p:childTnLst>
                                </p:cTn>
                              </p:par>
                              <p:par>
                                <p:cTn id="316" presetID="19" presetClass="entr" presetSubtype="10" fill="hold" grpId="3" nodeType="withEffect">
                                  <p:stCondLst>
                                    <p:cond delay="0"/>
                                  </p:stCondLst>
                                  <p:childTnLst>
                                    <p:set>
                                      <p:cBhvr>
                                        <p:cTn id="317" dur="1" fill="hold">
                                          <p:stCondLst>
                                            <p:cond delay="0"/>
                                          </p:stCondLst>
                                        </p:cTn>
                                        <p:tgtEl>
                                          <p:spTgt spid="90"/>
                                        </p:tgtEl>
                                        <p:attrNameLst>
                                          <p:attrName>style.visibility</p:attrName>
                                        </p:attrNameLst>
                                      </p:cBhvr>
                                      <p:to>
                                        <p:strVal val="visible"/>
                                      </p:to>
                                    </p:set>
                                    <p:anim calcmode="lin" valueType="num">
                                      <p:cBhvr>
                                        <p:cTn id="318" dur="5500" fill="hold"/>
                                        <p:tgtEl>
                                          <p:spTgt spid="90"/>
                                        </p:tgtEl>
                                        <p:attrNameLst>
                                          <p:attrName>ppt_w</p:attrName>
                                        </p:attrNameLst>
                                      </p:cBhvr>
                                      <p:tavLst>
                                        <p:tav tm="0" fmla="#ppt_w*sin(2.5*pi*$)">
                                          <p:val>
                                            <p:fltVal val="0"/>
                                          </p:val>
                                        </p:tav>
                                        <p:tav tm="100000">
                                          <p:val>
                                            <p:fltVal val="1"/>
                                          </p:val>
                                        </p:tav>
                                      </p:tavLst>
                                    </p:anim>
                                    <p:anim calcmode="lin" valueType="num">
                                      <p:cBhvr>
                                        <p:cTn id="319" dur="5500" fill="hold"/>
                                        <p:tgtEl>
                                          <p:spTgt spid="90"/>
                                        </p:tgtEl>
                                        <p:attrNameLst>
                                          <p:attrName>ppt_h</p:attrName>
                                        </p:attrNameLst>
                                      </p:cBhvr>
                                      <p:tavLst>
                                        <p:tav tm="0">
                                          <p:val>
                                            <p:strVal val="#ppt_h"/>
                                          </p:val>
                                        </p:tav>
                                        <p:tav tm="100000">
                                          <p:val>
                                            <p:strVal val="#ppt_h"/>
                                          </p:val>
                                        </p:tav>
                                      </p:tavLst>
                                    </p:anim>
                                  </p:childTnLst>
                                </p:cTn>
                              </p:par>
                              <p:par>
                                <p:cTn id="320" presetID="2" presetClass="entr" presetSubtype="2" fill="hold" grpId="0" nodeType="withEffect">
                                  <p:stCondLst>
                                    <p:cond delay="0"/>
                                  </p:stCondLst>
                                  <p:childTnLst>
                                    <p:set>
                                      <p:cBhvr>
                                        <p:cTn id="321" dur="1" fill="hold">
                                          <p:stCondLst>
                                            <p:cond delay="0"/>
                                          </p:stCondLst>
                                        </p:cTn>
                                        <p:tgtEl>
                                          <p:spTgt spid="91"/>
                                        </p:tgtEl>
                                        <p:attrNameLst>
                                          <p:attrName>style.visibility</p:attrName>
                                        </p:attrNameLst>
                                      </p:cBhvr>
                                      <p:to>
                                        <p:strVal val="visible"/>
                                      </p:to>
                                    </p:set>
                                    <p:anim calcmode="lin" valueType="num">
                                      <p:cBhvr additive="base">
                                        <p:cTn id="322" dur="3000" fill="hold"/>
                                        <p:tgtEl>
                                          <p:spTgt spid="91"/>
                                        </p:tgtEl>
                                        <p:attrNameLst>
                                          <p:attrName>ppt_x</p:attrName>
                                        </p:attrNameLst>
                                      </p:cBhvr>
                                      <p:tavLst>
                                        <p:tav tm="0">
                                          <p:val>
                                            <p:strVal val="1+#ppt_w/2"/>
                                          </p:val>
                                        </p:tav>
                                        <p:tav tm="100000">
                                          <p:val>
                                            <p:strVal val="#ppt_x"/>
                                          </p:val>
                                        </p:tav>
                                      </p:tavLst>
                                    </p:anim>
                                    <p:anim calcmode="lin" valueType="num">
                                      <p:cBhvr additive="base">
                                        <p:cTn id="323" dur="3000" fill="hold"/>
                                        <p:tgtEl>
                                          <p:spTgt spid="91"/>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91"/>
                                        </p:tgtEl>
                                        <p:attrNameLst>
                                          <p:attrName>style.visibility</p:attrName>
                                        </p:attrNameLst>
                                      </p:cBhvr>
                                      <p:to>
                                        <p:strVal val="visible"/>
                                      </p:to>
                                    </p:set>
                                    <p:animEffect transition="in" filter="blinds(vertical)">
                                      <p:cBhvr>
                                        <p:cTn id="326" dur="4000"/>
                                        <p:tgtEl>
                                          <p:spTgt spid="91"/>
                                        </p:tgtEl>
                                      </p:cBhvr>
                                    </p:animEffect>
                                  </p:childTnLst>
                                </p:cTn>
                              </p:par>
                              <p:par>
                                <p:cTn id="327" presetID="2" presetClass="exit" presetSubtype="8" fill="hold" grpId="2" nodeType="withEffect">
                                  <p:stCondLst>
                                    <p:cond delay="0"/>
                                  </p:stCondLst>
                                  <p:childTnLst>
                                    <p:anim calcmode="lin" valueType="num">
                                      <p:cBhvr additive="base">
                                        <p:cTn id="328" dur="3500"/>
                                        <p:tgtEl>
                                          <p:spTgt spid="91"/>
                                        </p:tgtEl>
                                        <p:attrNameLst>
                                          <p:attrName>ppt_x</p:attrName>
                                        </p:attrNameLst>
                                      </p:cBhvr>
                                      <p:tavLst>
                                        <p:tav tm="0">
                                          <p:val>
                                            <p:strVal val="ppt_x"/>
                                          </p:val>
                                        </p:tav>
                                        <p:tav tm="100000">
                                          <p:val>
                                            <p:strVal val="0-ppt_w/2"/>
                                          </p:val>
                                        </p:tav>
                                      </p:tavLst>
                                    </p:anim>
                                    <p:anim calcmode="lin" valueType="num">
                                      <p:cBhvr additive="base">
                                        <p:cTn id="329" dur="3500"/>
                                        <p:tgtEl>
                                          <p:spTgt spid="91"/>
                                        </p:tgtEl>
                                        <p:attrNameLst>
                                          <p:attrName>ppt_y</p:attrName>
                                        </p:attrNameLst>
                                      </p:cBhvr>
                                      <p:tavLst>
                                        <p:tav tm="0">
                                          <p:val>
                                            <p:strVal val="ppt_y"/>
                                          </p:val>
                                        </p:tav>
                                        <p:tav tm="100000">
                                          <p:val>
                                            <p:strVal val="ppt_y"/>
                                          </p:val>
                                        </p:tav>
                                      </p:tavLst>
                                    </p:anim>
                                    <p:set>
                                      <p:cBhvr>
                                        <p:cTn id="330" dur="1" fill="hold">
                                          <p:stCondLst>
                                            <p:cond delay="3499"/>
                                          </p:stCondLst>
                                        </p:cTn>
                                        <p:tgtEl>
                                          <p:spTgt spid="91"/>
                                        </p:tgtEl>
                                        <p:attrNameLst>
                                          <p:attrName>style.visibility</p:attrName>
                                        </p:attrNameLst>
                                      </p:cBhvr>
                                      <p:to>
                                        <p:strVal val="hidden"/>
                                      </p:to>
                                    </p:set>
                                  </p:childTnLst>
                                </p:cTn>
                              </p:par>
                              <p:par>
                                <p:cTn id="331" presetID="19" presetClass="entr" presetSubtype="10" fill="hold" grpId="3" nodeType="withEffect">
                                  <p:stCondLst>
                                    <p:cond delay="0"/>
                                  </p:stCondLst>
                                  <p:childTnLst>
                                    <p:set>
                                      <p:cBhvr>
                                        <p:cTn id="332" dur="1" fill="hold">
                                          <p:stCondLst>
                                            <p:cond delay="0"/>
                                          </p:stCondLst>
                                        </p:cTn>
                                        <p:tgtEl>
                                          <p:spTgt spid="91"/>
                                        </p:tgtEl>
                                        <p:attrNameLst>
                                          <p:attrName>style.visibility</p:attrName>
                                        </p:attrNameLst>
                                      </p:cBhvr>
                                      <p:to>
                                        <p:strVal val="visible"/>
                                      </p:to>
                                    </p:set>
                                    <p:anim calcmode="lin" valueType="num">
                                      <p:cBhvr>
                                        <p:cTn id="333" dur="5500" fill="hold"/>
                                        <p:tgtEl>
                                          <p:spTgt spid="91"/>
                                        </p:tgtEl>
                                        <p:attrNameLst>
                                          <p:attrName>ppt_w</p:attrName>
                                        </p:attrNameLst>
                                      </p:cBhvr>
                                      <p:tavLst>
                                        <p:tav tm="0" fmla="#ppt_w*sin(2.5*pi*$)">
                                          <p:val>
                                            <p:fltVal val="0"/>
                                          </p:val>
                                        </p:tav>
                                        <p:tav tm="100000">
                                          <p:val>
                                            <p:fltVal val="1"/>
                                          </p:val>
                                        </p:tav>
                                      </p:tavLst>
                                    </p:anim>
                                    <p:anim calcmode="lin" valueType="num">
                                      <p:cBhvr>
                                        <p:cTn id="334" dur="5500" fill="hold"/>
                                        <p:tgtEl>
                                          <p:spTgt spid="91"/>
                                        </p:tgtEl>
                                        <p:attrNameLst>
                                          <p:attrName>ppt_h</p:attrName>
                                        </p:attrNameLst>
                                      </p:cBhvr>
                                      <p:tavLst>
                                        <p:tav tm="0">
                                          <p:val>
                                            <p:strVal val="#ppt_h"/>
                                          </p:val>
                                        </p:tav>
                                        <p:tav tm="100000">
                                          <p:val>
                                            <p:strVal val="#ppt_h"/>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92"/>
                                        </p:tgtEl>
                                        <p:attrNameLst>
                                          <p:attrName>style.visibility</p:attrName>
                                        </p:attrNameLst>
                                      </p:cBhvr>
                                      <p:to>
                                        <p:strVal val="visible"/>
                                      </p:to>
                                    </p:set>
                                    <p:anim calcmode="lin" valueType="num">
                                      <p:cBhvr additive="base">
                                        <p:cTn id="337" dur="3000" fill="hold"/>
                                        <p:tgtEl>
                                          <p:spTgt spid="92"/>
                                        </p:tgtEl>
                                        <p:attrNameLst>
                                          <p:attrName>ppt_x</p:attrName>
                                        </p:attrNameLst>
                                      </p:cBhvr>
                                      <p:tavLst>
                                        <p:tav tm="0">
                                          <p:val>
                                            <p:strVal val="1+#ppt_w/2"/>
                                          </p:val>
                                        </p:tav>
                                        <p:tav tm="100000">
                                          <p:val>
                                            <p:strVal val="#ppt_x"/>
                                          </p:val>
                                        </p:tav>
                                      </p:tavLst>
                                    </p:anim>
                                    <p:anim calcmode="lin" valueType="num">
                                      <p:cBhvr additive="base">
                                        <p:cTn id="338" dur="3000" fill="hold"/>
                                        <p:tgtEl>
                                          <p:spTgt spid="92"/>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92"/>
                                        </p:tgtEl>
                                        <p:attrNameLst>
                                          <p:attrName>style.visibility</p:attrName>
                                        </p:attrNameLst>
                                      </p:cBhvr>
                                      <p:to>
                                        <p:strVal val="visible"/>
                                      </p:to>
                                    </p:set>
                                    <p:animEffect transition="in" filter="blinds(vertical)">
                                      <p:cBhvr>
                                        <p:cTn id="341" dur="4000"/>
                                        <p:tgtEl>
                                          <p:spTgt spid="92"/>
                                        </p:tgtEl>
                                      </p:cBhvr>
                                    </p:animEffect>
                                  </p:childTnLst>
                                </p:cTn>
                              </p:par>
                              <p:par>
                                <p:cTn id="342" presetID="2" presetClass="exit" presetSubtype="8" fill="hold" grpId="2" nodeType="withEffect">
                                  <p:stCondLst>
                                    <p:cond delay="0"/>
                                  </p:stCondLst>
                                  <p:childTnLst>
                                    <p:anim calcmode="lin" valueType="num">
                                      <p:cBhvr additive="base">
                                        <p:cTn id="343" dur="3500"/>
                                        <p:tgtEl>
                                          <p:spTgt spid="92"/>
                                        </p:tgtEl>
                                        <p:attrNameLst>
                                          <p:attrName>ppt_x</p:attrName>
                                        </p:attrNameLst>
                                      </p:cBhvr>
                                      <p:tavLst>
                                        <p:tav tm="0">
                                          <p:val>
                                            <p:strVal val="ppt_x"/>
                                          </p:val>
                                        </p:tav>
                                        <p:tav tm="100000">
                                          <p:val>
                                            <p:strVal val="0-ppt_w/2"/>
                                          </p:val>
                                        </p:tav>
                                      </p:tavLst>
                                    </p:anim>
                                    <p:anim calcmode="lin" valueType="num">
                                      <p:cBhvr additive="base">
                                        <p:cTn id="344" dur="3500"/>
                                        <p:tgtEl>
                                          <p:spTgt spid="92"/>
                                        </p:tgtEl>
                                        <p:attrNameLst>
                                          <p:attrName>ppt_y</p:attrName>
                                        </p:attrNameLst>
                                      </p:cBhvr>
                                      <p:tavLst>
                                        <p:tav tm="0">
                                          <p:val>
                                            <p:strVal val="ppt_y"/>
                                          </p:val>
                                        </p:tav>
                                        <p:tav tm="100000">
                                          <p:val>
                                            <p:strVal val="ppt_y"/>
                                          </p:val>
                                        </p:tav>
                                      </p:tavLst>
                                    </p:anim>
                                    <p:set>
                                      <p:cBhvr>
                                        <p:cTn id="345" dur="1" fill="hold">
                                          <p:stCondLst>
                                            <p:cond delay="3499"/>
                                          </p:stCondLst>
                                        </p:cTn>
                                        <p:tgtEl>
                                          <p:spTgt spid="92"/>
                                        </p:tgtEl>
                                        <p:attrNameLst>
                                          <p:attrName>style.visibility</p:attrName>
                                        </p:attrNameLst>
                                      </p:cBhvr>
                                      <p:to>
                                        <p:strVal val="hidden"/>
                                      </p:to>
                                    </p:set>
                                  </p:childTnLst>
                                </p:cTn>
                              </p:par>
                              <p:par>
                                <p:cTn id="346" presetID="19" presetClass="entr" presetSubtype="10" fill="hold" grpId="3" nodeType="withEffect">
                                  <p:stCondLst>
                                    <p:cond delay="0"/>
                                  </p:stCondLst>
                                  <p:childTnLst>
                                    <p:set>
                                      <p:cBhvr>
                                        <p:cTn id="347" dur="1" fill="hold">
                                          <p:stCondLst>
                                            <p:cond delay="0"/>
                                          </p:stCondLst>
                                        </p:cTn>
                                        <p:tgtEl>
                                          <p:spTgt spid="92"/>
                                        </p:tgtEl>
                                        <p:attrNameLst>
                                          <p:attrName>style.visibility</p:attrName>
                                        </p:attrNameLst>
                                      </p:cBhvr>
                                      <p:to>
                                        <p:strVal val="visible"/>
                                      </p:to>
                                    </p:set>
                                    <p:anim calcmode="lin" valueType="num">
                                      <p:cBhvr>
                                        <p:cTn id="348" dur="5500" fill="hold"/>
                                        <p:tgtEl>
                                          <p:spTgt spid="92"/>
                                        </p:tgtEl>
                                        <p:attrNameLst>
                                          <p:attrName>ppt_w</p:attrName>
                                        </p:attrNameLst>
                                      </p:cBhvr>
                                      <p:tavLst>
                                        <p:tav tm="0" fmla="#ppt_w*sin(2.5*pi*$)">
                                          <p:val>
                                            <p:fltVal val="0"/>
                                          </p:val>
                                        </p:tav>
                                        <p:tav tm="100000">
                                          <p:val>
                                            <p:fltVal val="1"/>
                                          </p:val>
                                        </p:tav>
                                      </p:tavLst>
                                    </p:anim>
                                    <p:anim calcmode="lin" valueType="num">
                                      <p:cBhvr>
                                        <p:cTn id="349" dur="5500" fill="hold"/>
                                        <p:tgtEl>
                                          <p:spTgt spid="92"/>
                                        </p:tgtEl>
                                        <p:attrNameLst>
                                          <p:attrName>ppt_h</p:attrName>
                                        </p:attrNameLst>
                                      </p:cBhvr>
                                      <p:tavLst>
                                        <p:tav tm="0">
                                          <p:val>
                                            <p:strVal val="#ppt_h"/>
                                          </p:val>
                                        </p:tav>
                                        <p:tav tm="100000">
                                          <p:val>
                                            <p:strVal val="#ppt_h"/>
                                          </p:val>
                                        </p:tav>
                                      </p:tavLst>
                                    </p:anim>
                                  </p:childTnLst>
                                </p:cTn>
                              </p:par>
                              <p:par>
                                <p:cTn id="350" presetID="2" presetClass="entr" presetSubtype="2" fill="hold" grpId="0" nodeType="withEffect">
                                  <p:stCondLst>
                                    <p:cond delay="0"/>
                                  </p:stCondLst>
                                  <p:childTnLst>
                                    <p:set>
                                      <p:cBhvr>
                                        <p:cTn id="351" dur="1" fill="hold">
                                          <p:stCondLst>
                                            <p:cond delay="0"/>
                                          </p:stCondLst>
                                        </p:cTn>
                                        <p:tgtEl>
                                          <p:spTgt spid="93"/>
                                        </p:tgtEl>
                                        <p:attrNameLst>
                                          <p:attrName>style.visibility</p:attrName>
                                        </p:attrNameLst>
                                      </p:cBhvr>
                                      <p:to>
                                        <p:strVal val="visible"/>
                                      </p:to>
                                    </p:set>
                                    <p:anim calcmode="lin" valueType="num">
                                      <p:cBhvr additive="base">
                                        <p:cTn id="352" dur="3000" fill="hold"/>
                                        <p:tgtEl>
                                          <p:spTgt spid="93"/>
                                        </p:tgtEl>
                                        <p:attrNameLst>
                                          <p:attrName>ppt_x</p:attrName>
                                        </p:attrNameLst>
                                      </p:cBhvr>
                                      <p:tavLst>
                                        <p:tav tm="0">
                                          <p:val>
                                            <p:strVal val="1+#ppt_w/2"/>
                                          </p:val>
                                        </p:tav>
                                        <p:tav tm="100000">
                                          <p:val>
                                            <p:strVal val="#ppt_x"/>
                                          </p:val>
                                        </p:tav>
                                      </p:tavLst>
                                    </p:anim>
                                    <p:anim calcmode="lin" valueType="num">
                                      <p:cBhvr additive="base">
                                        <p:cTn id="353" dur="3000" fill="hold"/>
                                        <p:tgtEl>
                                          <p:spTgt spid="93"/>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93"/>
                                        </p:tgtEl>
                                        <p:attrNameLst>
                                          <p:attrName>style.visibility</p:attrName>
                                        </p:attrNameLst>
                                      </p:cBhvr>
                                      <p:to>
                                        <p:strVal val="visible"/>
                                      </p:to>
                                    </p:set>
                                    <p:animEffect transition="in" filter="blinds(vertical)">
                                      <p:cBhvr>
                                        <p:cTn id="356" dur="4000"/>
                                        <p:tgtEl>
                                          <p:spTgt spid="93"/>
                                        </p:tgtEl>
                                      </p:cBhvr>
                                    </p:animEffect>
                                  </p:childTnLst>
                                </p:cTn>
                              </p:par>
                              <p:par>
                                <p:cTn id="357" presetID="2" presetClass="exit" presetSubtype="8" fill="hold" grpId="2" nodeType="withEffect">
                                  <p:stCondLst>
                                    <p:cond delay="0"/>
                                  </p:stCondLst>
                                  <p:childTnLst>
                                    <p:anim calcmode="lin" valueType="num">
                                      <p:cBhvr additive="base">
                                        <p:cTn id="358" dur="3500"/>
                                        <p:tgtEl>
                                          <p:spTgt spid="93"/>
                                        </p:tgtEl>
                                        <p:attrNameLst>
                                          <p:attrName>ppt_x</p:attrName>
                                        </p:attrNameLst>
                                      </p:cBhvr>
                                      <p:tavLst>
                                        <p:tav tm="0">
                                          <p:val>
                                            <p:strVal val="ppt_x"/>
                                          </p:val>
                                        </p:tav>
                                        <p:tav tm="100000">
                                          <p:val>
                                            <p:strVal val="0-ppt_w/2"/>
                                          </p:val>
                                        </p:tav>
                                      </p:tavLst>
                                    </p:anim>
                                    <p:anim calcmode="lin" valueType="num">
                                      <p:cBhvr additive="base">
                                        <p:cTn id="359" dur="3500"/>
                                        <p:tgtEl>
                                          <p:spTgt spid="93"/>
                                        </p:tgtEl>
                                        <p:attrNameLst>
                                          <p:attrName>ppt_y</p:attrName>
                                        </p:attrNameLst>
                                      </p:cBhvr>
                                      <p:tavLst>
                                        <p:tav tm="0">
                                          <p:val>
                                            <p:strVal val="ppt_y"/>
                                          </p:val>
                                        </p:tav>
                                        <p:tav tm="100000">
                                          <p:val>
                                            <p:strVal val="ppt_y"/>
                                          </p:val>
                                        </p:tav>
                                      </p:tavLst>
                                    </p:anim>
                                    <p:set>
                                      <p:cBhvr>
                                        <p:cTn id="360" dur="1" fill="hold">
                                          <p:stCondLst>
                                            <p:cond delay="3499"/>
                                          </p:stCondLst>
                                        </p:cTn>
                                        <p:tgtEl>
                                          <p:spTgt spid="93"/>
                                        </p:tgtEl>
                                        <p:attrNameLst>
                                          <p:attrName>style.visibility</p:attrName>
                                        </p:attrNameLst>
                                      </p:cBhvr>
                                      <p:to>
                                        <p:strVal val="hidden"/>
                                      </p:to>
                                    </p:set>
                                  </p:childTnLst>
                                </p:cTn>
                              </p:par>
                              <p:par>
                                <p:cTn id="361" presetID="19" presetClass="entr" presetSubtype="10" fill="hold" grpId="3" nodeType="withEffect">
                                  <p:stCondLst>
                                    <p:cond delay="0"/>
                                  </p:stCondLst>
                                  <p:childTnLst>
                                    <p:set>
                                      <p:cBhvr>
                                        <p:cTn id="362" dur="1" fill="hold">
                                          <p:stCondLst>
                                            <p:cond delay="0"/>
                                          </p:stCondLst>
                                        </p:cTn>
                                        <p:tgtEl>
                                          <p:spTgt spid="93"/>
                                        </p:tgtEl>
                                        <p:attrNameLst>
                                          <p:attrName>style.visibility</p:attrName>
                                        </p:attrNameLst>
                                      </p:cBhvr>
                                      <p:to>
                                        <p:strVal val="visible"/>
                                      </p:to>
                                    </p:set>
                                    <p:anim calcmode="lin" valueType="num">
                                      <p:cBhvr>
                                        <p:cTn id="363" dur="5500" fill="hold"/>
                                        <p:tgtEl>
                                          <p:spTgt spid="93"/>
                                        </p:tgtEl>
                                        <p:attrNameLst>
                                          <p:attrName>ppt_w</p:attrName>
                                        </p:attrNameLst>
                                      </p:cBhvr>
                                      <p:tavLst>
                                        <p:tav tm="0" fmla="#ppt_w*sin(2.5*pi*$)">
                                          <p:val>
                                            <p:fltVal val="0"/>
                                          </p:val>
                                        </p:tav>
                                        <p:tav tm="100000">
                                          <p:val>
                                            <p:fltVal val="1"/>
                                          </p:val>
                                        </p:tav>
                                      </p:tavLst>
                                    </p:anim>
                                    <p:anim calcmode="lin" valueType="num">
                                      <p:cBhvr>
                                        <p:cTn id="364" dur="5500" fill="hold"/>
                                        <p:tgtEl>
                                          <p:spTgt spid="93"/>
                                        </p:tgtEl>
                                        <p:attrNameLst>
                                          <p:attrName>ppt_h</p:attrName>
                                        </p:attrNameLst>
                                      </p:cBhvr>
                                      <p:tavLst>
                                        <p:tav tm="0">
                                          <p:val>
                                            <p:strVal val="#ppt_h"/>
                                          </p:val>
                                        </p:tav>
                                        <p:tav tm="100000">
                                          <p:val>
                                            <p:strVal val="#ppt_h"/>
                                          </p:val>
                                        </p:tav>
                                      </p:tavLst>
                                    </p:anim>
                                  </p:childTnLst>
                                </p:cTn>
                              </p:par>
                              <p:par>
                                <p:cTn id="365" presetID="2" presetClass="entr" presetSubtype="2" fill="hold" grpId="0" nodeType="withEffect">
                                  <p:stCondLst>
                                    <p:cond delay="0"/>
                                  </p:stCondLst>
                                  <p:childTnLst>
                                    <p:set>
                                      <p:cBhvr>
                                        <p:cTn id="366" dur="1" fill="hold">
                                          <p:stCondLst>
                                            <p:cond delay="0"/>
                                          </p:stCondLst>
                                        </p:cTn>
                                        <p:tgtEl>
                                          <p:spTgt spid="94"/>
                                        </p:tgtEl>
                                        <p:attrNameLst>
                                          <p:attrName>style.visibility</p:attrName>
                                        </p:attrNameLst>
                                      </p:cBhvr>
                                      <p:to>
                                        <p:strVal val="visible"/>
                                      </p:to>
                                    </p:set>
                                    <p:anim calcmode="lin" valueType="num">
                                      <p:cBhvr additive="base">
                                        <p:cTn id="367" dur="3000" fill="hold"/>
                                        <p:tgtEl>
                                          <p:spTgt spid="94"/>
                                        </p:tgtEl>
                                        <p:attrNameLst>
                                          <p:attrName>ppt_x</p:attrName>
                                        </p:attrNameLst>
                                      </p:cBhvr>
                                      <p:tavLst>
                                        <p:tav tm="0">
                                          <p:val>
                                            <p:strVal val="1+#ppt_w/2"/>
                                          </p:val>
                                        </p:tav>
                                        <p:tav tm="100000">
                                          <p:val>
                                            <p:strVal val="#ppt_x"/>
                                          </p:val>
                                        </p:tav>
                                      </p:tavLst>
                                    </p:anim>
                                    <p:anim calcmode="lin" valueType="num">
                                      <p:cBhvr additive="base">
                                        <p:cTn id="368" dur="3000" fill="hold"/>
                                        <p:tgtEl>
                                          <p:spTgt spid="94"/>
                                        </p:tgtEl>
                                        <p:attrNameLst>
                                          <p:attrName>ppt_y</p:attrName>
                                        </p:attrNameLst>
                                      </p:cBhvr>
                                      <p:tavLst>
                                        <p:tav tm="0">
                                          <p:val>
                                            <p:strVal val="#ppt_y"/>
                                          </p:val>
                                        </p:tav>
                                        <p:tav tm="100000">
                                          <p:val>
                                            <p:strVal val="#ppt_y"/>
                                          </p:val>
                                        </p:tav>
                                      </p:tavLst>
                                    </p:anim>
                                  </p:childTnLst>
                                </p:cTn>
                              </p:par>
                              <p:par>
                                <p:cTn id="369" presetID="3" presetClass="entr" presetSubtype="5" fill="hold" grpId="1" nodeType="withEffect">
                                  <p:stCondLst>
                                    <p:cond delay="0"/>
                                  </p:stCondLst>
                                  <p:childTnLst>
                                    <p:set>
                                      <p:cBhvr>
                                        <p:cTn id="370" dur="1" fill="hold">
                                          <p:stCondLst>
                                            <p:cond delay="0"/>
                                          </p:stCondLst>
                                        </p:cTn>
                                        <p:tgtEl>
                                          <p:spTgt spid="94"/>
                                        </p:tgtEl>
                                        <p:attrNameLst>
                                          <p:attrName>style.visibility</p:attrName>
                                        </p:attrNameLst>
                                      </p:cBhvr>
                                      <p:to>
                                        <p:strVal val="visible"/>
                                      </p:to>
                                    </p:set>
                                    <p:animEffect transition="in" filter="blinds(vertical)">
                                      <p:cBhvr>
                                        <p:cTn id="371" dur="4000"/>
                                        <p:tgtEl>
                                          <p:spTgt spid="94"/>
                                        </p:tgtEl>
                                      </p:cBhvr>
                                    </p:animEffect>
                                  </p:childTnLst>
                                </p:cTn>
                              </p:par>
                              <p:par>
                                <p:cTn id="372" presetID="2" presetClass="exit" presetSubtype="8" fill="hold" grpId="2" nodeType="withEffect">
                                  <p:stCondLst>
                                    <p:cond delay="0"/>
                                  </p:stCondLst>
                                  <p:childTnLst>
                                    <p:anim calcmode="lin" valueType="num">
                                      <p:cBhvr additive="base">
                                        <p:cTn id="373" dur="3500"/>
                                        <p:tgtEl>
                                          <p:spTgt spid="94"/>
                                        </p:tgtEl>
                                        <p:attrNameLst>
                                          <p:attrName>ppt_x</p:attrName>
                                        </p:attrNameLst>
                                      </p:cBhvr>
                                      <p:tavLst>
                                        <p:tav tm="0">
                                          <p:val>
                                            <p:strVal val="ppt_x"/>
                                          </p:val>
                                        </p:tav>
                                        <p:tav tm="100000">
                                          <p:val>
                                            <p:strVal val="0-ppt_w/2"/>
                                          </p:val>
                                        </p:tav>
                                      </p:tavLst>
                                    </p:anim>
                                    <p:anim calcmode="lin" valueType="num">
                                      <p:cBhvr additive="base">
                                        <p:cTn id="374" dur="3500"/>
                                        <p:tgtEl>
                                          <p:spTgt spid="94"/>
                                        </p:tgtEl>
                                        <p:attrNameLst>
                                          <p:attrName>ppt_y</p:attrName>
                                        </p:attrNameLst>
                                      </p:cBhvr>
                                      <p:tavLst>
                                        <p:tav tm="0">
                                          <p:val>
                                            <p:strVal val="ppt_y"/>
                                          </p:val>
                                        </p:tav>
                                        <p:tav tm="100000">
                                          <p:val>
                                            <p:strVal val="ppt_y"/>
                                          </p:val>
                                        </p:tav>
                                      </p:tavLst>
                                    </p:anim>
                                    <p:set>
                                      <p:cBhvr>
                                        <p:cTn id="375" dur="1" fill="hold">
                                          <p:stCondLst>
                                            <p:cond delay="3499"/>
                                          </p:stCondLst>
                                        </p:cTn>
                                        <p:tgtEl>
                                          <p:spTgt spid="94"/>
                                        </p:tgtEl>
                                        <p:attrNameLst>
                                          <p:attrName>style.visibility</p:attrName>
                                        </p:attrNameLst>
                                      </p:cBhvr>
                                      <p:to>
                                        <p:strVal val="hidden"/>
                                      </p:to>
                                    </p:set>
                                  </p:childTnLst>
                                </p:cTn>
                              </p:par>
                              <p:par>
                                <p:cTn id="376" presetID="19" presetClass="entr" presetSubtype="10" fill="hold" grpId="3" nodeType="withEffect">
                                  <p:stCondLst>
                                    <p:cond delay="0"/>
                                  </p:stCondLst>
                                  <p:childTnLst>
                                    <p:set>
                                      <p:cBhvr>
                                        <p:cTn id="377" dur="1" fill="hold">
                                          <p:stCondLst>
                                            <p:cond delay="0"/>
                                          </p:stCondLst>
                                        </p:cTn>
                                        <p:tgtEl>
                                          <p:spTgt spid="94"/>
                                        </p:tgtEl>
                                        <p:attrNameLst>
                                          <p:attrName>style.visibility</p:attrName>
                                        </p:attrNameLst>
                                      </p:cBhvr>
                                      <p:to>
                                        <p:strVal val="visible"/>
                                      </p:to>
                                    </p:set>
                                    <p:anim calcmode="lin" valueType="num">
                                      <p:cBhvr>
                                        <p:cTn id="378" dur="5500" fill="hold"/>
                                        <p:tgtEl>
                                          <p:spTgt spid="94"/>
                                        </p:tgtEl>
                                        <p:attrNameLst>
                                          <p:attrName>ppt_w</p:attrName>
                                        </p:attrNameLst>
                                      </p:cBhvr>
                                      <p:tavLst>
                                        <p:tav tm="0" fmla="#ppt_w*sin(2.5*pi*$)">
                                          <p:val>
                                            <p:fltVal val="0"/>
                                          </p:val>
                                        </p:tav>
                                        <p:tav tm="100000">
                                          <p:val>
                                            <p:fltVal val="1"/>
                                          </p:val>
                                        </p:tav>
                                      </p:tavLst>
                                    </p:anim>
                                    <p:anim calcmode="lin" valueType="num">
                                      <p:cBhvr>
                                        <p:cTn id="379" dur="5500" fill="hold"/>
                                        <p:tgtEl>
                                          <p:spTgt spid="94"/>
                                        </p:tgtEl>
                                        <p:attrNameLst>
                                          <p:attrName>ppt_h</p:attrName>
                                        </p:attrNameLst>
                                      </p:cBhvr>
                                      <p:tavLst>
                                        <p:tav tm="0">
                                          <p:val>
                                            <p:strVal val="#ppt_h"/>
                                          </p:val>
                                        </p:tav>
                                        <p:tav tm="100000">
                                          <p:val>
                                            <p:strVal val="#ppt_h"/>
                                          </p:val>
                                        </p:tav>
                                      </p:tavLst>
                                    </p:anim>
                                  </p:childTnLst>
                                </p:cTn>
                              </p:par>
                              <p:par>
                                <p:cTn id="380" presetID="2" presetClass="entr" presetSubtype="2" fill="hold" grpId="0" nodeType="withEffect">
                                  <p:stCondLst>
                                    <p:cond delay="0"/>
                                  </p:stCondLst>
                                  <p:childTnLst>
                                    <p:set>
                                      <p:cBhvr>
                                        <p:cTn id="381" dur="1" fill="hold">
                                          <p:stCondLst>
                                            <p:cond delay="0"/>
                                          </p:stCondLst>
                                        </p:cTn>
                                        <p:tgtEl>
                                          <p:spTgt spid="97"/>
                                        </p:tgtEl>
                                        <p:attrNameLst>
                                          <p:attrName>style.visibility</p:attrName>
                                        </p:attrNameLst>
                                      </p:cBhvr>
                                      <p:to>
                                        <p:strVal val="visible"/>
                                      </p:to>
                                    </p:set>
                                    <p:anim calcmode="lin" valueType="num">
                                      <p:cBhvr additive="base">
                                        <p:cTn id="382" dur="3000" fill="hold"/>
                                        <p:tgtEl>
                                          <p:spTgt spid="97"/>
                                        </p:tgtEl>
                                        <p:attrNameLst>
                                          <p:attrName>ppt_x</p:attrName>
                                        </p:attrNameLst>
                                      </p:cBhvr>
                                      <p:tavLst>
                                        <p:tav tm="0">
                                          <p:val>
                                            <p:strVal val="1+#ppt_w/2"/>
                                          </p:val>
                                        </p:tav>
                                        <p:tav tm="100000">
                                          <p:val>
                                            <p:strVal val="#ppt_x"/>
                                          </p:val>
                                        </p:tav>
                                      </p:tavLst>
                                    </p:anim>
                                    <p:anim calcmode="lin" valueType="num">
                                      <p:cBhvr additive="base">
                                        <p:cTn id="383" dur="3000" fill="hold"/>
                                        <p:tgtEl>
                                          <p:spTgt spid="97"/>
                                        </p:tgtEl>
                                        <p:attrNameLst>
                                          <p:attrName>ppt_y</p:attrName>
                                        </p:attrNameLst>
                                      </p:cBhvr>
                                      <p:tavLst>
                                        <p:tav tm="0">
                                          <p:val>
                                            <p:strVal val="#ppt_y"/>
                                          </p:val>
                                        </p:tav>
                                        <p:tav tm="100000">
                                          <p:val>
                                            <p:strVal val="#ppt_y"/>
                                          </p:val>
                                        </p:tav>
                                      </p:tavLst>
                                    </p:anim>
                                  </p:childTnLst>
                                </p:cTn>
                              </p:par>
                              <p:par>
                                <p:cTn id="384" presetID="3" presetClass="entr" presetSubtype="5" fill="hold" grpId="1" nodeType="withEffect">
                                  <p:stCondLst>
                                    <p:cond delay="0"/>
                                  </p:stCondLst>
                                  <p:childTnLst>
                                    <p:set>
                                      <p:cBhvr>
                                        <p:cTn id="385" dur="1" fill="hold">
                                          <p:stCondLst>
                                            <p:cond delay="0"/>
                                          </p:stCondLst>
                                        </p:cTn>
                                        <p:tgtEl>
                                          <p:spTgt spid="97"/>
                                        </p:tgtEl>
                                        <p:attrNameLst>
                                          <p:attrName>style.visibility</p:attrName>
                                        </p:attrNameLst>
                                      </p:cBhvr>
                                      <p:to>
                                        <p:strVal val="visible"/>
                                      </p:to>
                                    </p:set>
                                    <p:animEffect transition="in" filter="blinds(vertical)">
                                      <p:cBhvr>
                                        <p:cTn id="386" dur="4000"/>
                                        <p:tgtEl>
                                          <p:spTgt spid="97"/>
                                        </p:tgtEl>
                                      </p:cBhvr>
                                    </p:animEffect>
                                  </p:childTnLst>
                                </p:cTn>
                              </p:par>
                              <p:par>
                                <p:cTn id="387" presetID="2" presetClass="exit" presetSubtype="8" fill="hold" grpId="2" nodeType="withEffect">
                                  <p:stCondLst>
                                    <p:cond delay="0"/>
                                  </p:stCondLst>
                                  <p:childTnLst>
                                    <p:anim calcmode="lin" valueType="num">
                                      <p:cBhvr additive="base">
                                        <p:cTn id="388" dur="3500"/>
                                        <p:tgtEl>
                                          <p:spTgt spid="97"/>
                                        </p:tgtEl>
                                        <p:attrNameLst>
                                          <p:attrName>ppt_x</p:attrName>
                                        </p:attrNameLst>
                                      </p:cBhvr>
                                      <p:tavLst>
                                        <p:tav tm="0">
                                          <p:val>
                                            <p:strVal val="ppt_x"/>
                                          </p:val>
                                        </p:tav>
                                        <p:tav tm="100000">
                                          <p:val>
                                            <p:strVal val="0-ppt_w/2"/>
                                          </p:val>
                                        </p:tav>
                                      </p:tavLst>
                                    </p:anim>
                                    <p:anim calcmode="lin" valueType="num">
                                      <p:cBhvr additive="base">
                                        <p:cTn id="389" dur="3500"/>
                                        <p:tgtEl>
                                          <p:spTgt spid="97"/>
                                        </p:tgtEl>
                                        <p:attrNameLst>
                                          <p:attrName>ppt_y</p:attrName>
                                        </p:attrNameLst>
                                      </p:cBhvr>
                                      <p:tavLst>
                                        <p:tav tm="0">
                                          <p:val>
                                            <p:strVal val="ppt_y"/>
                                          </p:val>
                                        </p:tav>
                                        <p:tav tm="100000">
                                          <p:val>
                                            <p:strVal val="ppt_y"/>
                                          </p:val>
                                        </p:tav>
                                      </p:tavLst>
                                    </p:anim>
                                    <p:set>
                                      <p:cBhvr>
                                        <p:cTn id="390" dur="1" fill="hold">
                                          <p:stCondLst>
                                            <p:cond delay="3499"/>
                                          </p:stCondLst>
                                        </p:cTn>
                                        <p:tgtEl>
                                          <p:spTgt spid="97"/>
                                        </p:tgtEl>
                                        <p:attrNameLst>
                                          <p:attrName>style.visibility</p:attrName>
                                        </p:attrNameLst>
                                      </p:cBhvr>
                                      <p:to>
                                        <p:strVal val="hidden"/>
                                      </p:to>
                                    </p:set>
                                  </p:childTnLst>
                                </p:cTn>
                              </p:par>
                              <p:par>
                                <p:cTn id="391" presetID="19" presetClass="entr" presetSubtype="10" fill="hold" grpId="3" nodeType="withEffect">
                                  <p:stCondLst>
                                    <p:cond delay="0"/>
                                  </p:stCondLst>
                                  <p:childTnLst>
                                    <p:set>
                                      <p:cBhvr>
                                        <p:cTn id="392" dur="1" fill="hold">
                                          <p:stCondLst>
                                            <p:cond delay="0"/>
                                          </p:stCondLst>
                                        </p:cTn>
                                        <p:tgtEl>
                                          <p:spTgt spid="97"/>
                                        </p:tgtEl>
                                        <p:attrNameLst>
                                          <p:attrName>style.visibility</p:attrName>
                                        </p:attrNameLst>
                                      </p:cBhvr>
                                      <p:to>
                                        <p:strVal val="visible"/>
                                      </p:to>
                                    </p:set>
                                    <p:anim calcmode="lin" valueType="num">
                                      <p:cBhvr>
                                        <p:cTn id="393" dur="5500" fill="hold"/>
                                        <p:tgtEl>
                                          <p:spTgt spid="97"/>
                                        </p:tgtEl>
                                        <p:attrNameLst>
                                          <p:attrName>ppt_w</p:attrName>
                                        </p:attrNameLst>
                                      </p:cBhvr>
                                      <p:tavLst>
                                        <p:tav tm="0" fmla="#ppt_w*sin(2.5*pi*$)">
                                          <p:val>
                                            <p:fltVal val="0"/>
                                          </p:val>
                                        </p:tav>
                                        <p:tav tm="100000">
                                          <p:val>
                                            <p:fltVal val="1"/>
                                          </p:val>
                                        </p:tav>
                                      </p:tavLst>
                                    </p:anim>
                                    <p:anim calcmode="lin" valueType="num">
                                      <p:cBhvr>
                                        <p:cTn id="394" dur="5500" fill="hold"/>
                                        <p:tgtEl>
                                          <p:spTgt spid="97"/>
                                        </p:tgtEl>
                                        <p:attrNameLst>
                                          <p:attrName>ppt_h</p:attrName>
                                        </p:attrNameLst>
                                      </p:cBhvr>
                                      <p:tavLst>
                                        <p:tav tm="0">
                                          <p:val>
                                            <p:strVal val="#ppt_h"/>
                                          </p:val>
                                        </p:tav>
                                        <p:tav tm="100000">
                                          <p:val>
                                            <p:strVal val="#ppt_h"/>
                                          </p:val>
                                        </p:tav>
                                      </p:tavLst>
                                    </p:anim>
                                  </p:childTnLst>
                                </p:cTn>
                              </p:par>
                              <p:par>
                                <p:cTn id="395" presetID="2" presetClass="entr" presetSubtype="2" fill="hold" grpId="0" nodeType="withEffect">
                                  <p:stCondLst>
                                    <p:cond delay="0"/>
                                  </p:stCondLst>
                                  <p:childTnLst>
                                    <p:set>
                                      <p:cBhvr>
                                        <p:cTn id="396" dur="1" fill="hold">
                                          <p:stCondLst>
                                            <p:cond delay="0"/>
                                          </p:stCondLst>
                                        </p:cTn>
                                        <p:tgtEl>
                                          <p:spTgt spid="98"/>
                                        </p:tgtEl>
                                        <p:attrNameLst>
                                          <p:attrName>style.visibility</p:attrName>
                                        </p:attrNameLst>
                                      </p:cBhvr>
                                      <p:to>
                                        <p:strVal val="visible"/>
                                      </p:to>
                                    </p:set>
                                    <p:anim calcmode="lin" valueType="num">
                                      <p:cBhvr additive="base">
                                        <p:cTn id="397" dur="3000" fill="hold"/>
                                        <p:tgtEl>
                                          <p:spTgt spid="98"/>
                                        </p:tgtEl>
                                        <p:attrNameLst>
                                          <p:attrName>ppt_x</p:attrName>
                                        </p:attrNameLst>
                                      </p:cBhvr>
                                      <p:tavLst>
                                        <p:tav tm="0">
                                          <p:val>
                                            <p:strVal val="1+#ppt_w/2"/>
                                          </p:val>
                                        </p:tav>
                                        <p:tav tm="100000">
                                          <p:val>
                                            <p:strVal val="#ppt_x"/>
                                          </p:val>
                                        </p:tav>
                                      </p:tavLst>
                                    </p:anim>
                                    <p:anim calcmode="lin" valueType="num">
                                      <p:cBhvr additive="base">
                                        <p:cTn id="398" dur="3000" fill="hold"/>
                                        <p:tgtEl>
                                          <p:spTgt spid="98"/>
                                        </p:tgtEl>
                                        <p:attrNameLst>
                                          <p:attrName>ppt_y</p:attrName>
                                        </p:attrNameLst>
                                      </p:cBhvr>
                                      <p:tavLst>
                                        <p:tav tm="0">
                                          <p:val>
                                            <p:strVal val="#ppt_y"/>
                                          </p:val>
                                        </p:tav>
                                        <p:tav tm="100000">
                                          <p:val>
                                            <p:strVal val="#ppt_y"/>
                                          </p:val>
                                        </p:tav>
                                      </p:tavLst>
                                    </p:anim>
                                  </p:childTnLst>
                                </p:cTn>
                              </p:par>
                              <p:par>
                                <p:cTn id="399" presetID="3" presetClass="entr" presetSubtype="5" fill="hold" grpId="1" nodeType="withEffect">
                                  <p:stCondLst>
                                    <p:cond delay="0"/>
                                  </p:stCondLst>
                                  <p:childTnLst>
                                    <p:set>
                                      <p:cBhvr>
                                        <p:cTn id="400" dur="1" fill="hold">
                                          <p:stCondLst>
                                            <p:cond delay="0"/>
                                          </p:stCondLst>
                                        </p:cTn>
                                        <p:tgtEl>
                                          <p:spTgt spid="98"/>
                                        </p:tgtEl>
                                        <p:attrNameLst>
                                          <p:attrName>style.visibility</p:attrName>
                                        </p:attrNameLst>
                                      </p:cBhvr>
                                      <p:to>
                                        <p:strVal val="visible"/>
                                      </p:to>
                                    </p:set>
                                    <p:animEffect transition="in" filter="blinds(vertical)">
                                      <p:cBhvr>
                                        <p:cTn id="401" dur="4000"/>
                                        <p:tgtEl>
                                          <p:spTgt spid="98"/>
                                        </p:tgtEl>
                                      </p:cBhvr>
                                    </p:animEffect>
                                  </p:childTnLst>
                                </p:cTn>
                              </p:par>
                              <p:par>
                                <p:cTn id="402" presetID="2" presetClass="exit" presetSubtype="8" fill="hold" grpId="2" nodeType="withEffect">
                                  <p:stCondLst>
                                    <p:cond delay="0"/>
                                  </p:stCondLst>
                                  <p:childTnLst>
                                    <p:anim calcmode="lin" valueType="num">
                                      <p:cBhvr additive="base">
                                        <p:cTn id="403" dur="3500"/>
                                        <p:tgtEl>
                                          <p:spTgt spid="98"/>
                                        </p:tgtEl>
                                        <p:attrNameLst>
                                          <p:attrName>ppt_x</p:attrName>
                                        </p:attrNameLst>
                                      </p:cBhvr>
                                      <p:tavLst>
                                        <p:tav tm="0">
                                          <p:val>
                                            <p:strVal val="ppt_x"/>
                                          </p:val>
                                        </p:tav>
                                        <p:tav tm="100000">
                                          <p:val>
                                            <p:strVal val="0-ppt_w/2"/>
                                          </p:val>
                                        </p:tav>
                                      </p:tavLst>
                                    </p:anim>
                                    <p:anim calcmode="lin" valueType="num">
                                      <p:cBhvr additive="base">
                                        <p:cTn id="404" dur="3500"/>
                                        <p:tgtEl>
                                          <p:spTgt spid="98"/>
                                        </p:tgtEl>
                                        <p:attrNameLst>
                                          <p:attrName>ppt_y</p:attrName>
                                        </p:attrNameLst>
                                      </p:cBhvr>
                                      <p:tavLst>
                                        <p:tav tm="0">
                                          <p:val>
                                            <p:strVal val="ppt_y"/>
                                          </p:val>
                                        </p:tav>
                                        <p:tav tm="100000">
                                          <p:val>
                                            <p:strVal val="ppt_y"/>
                                          </p:val>
                                        </p:tav>
                                      </p:tavLst>
                                    </p:anim>
                                    <p:set>
                                      <p:cBhvr>
                                        <p:cTn id="405" dur="1" fill="hold">
                                          <p:stCondLst>
                                            <p:cond delay="3499"/>
                                          </p:stCondLst>
                                        </p:cTn>
                                        <p:tgtEl>
                                          <p:spTgt spid="98"/>
                                        </p:tgtEl>
                                        <p:attrNameLst>
                                          <p:attrName>style.visibility</p:attrName>
                                        </p:attrNameLst>
                                      </p:cBhvr>
                                      <p:to>
                                        <p:strVal val="hidden"/>
                                      </p:to>
                                    </p:set>
                                  </p:childTnLst>
                                </p:cTn>
                              </p:par>
                              <p:par>
                                <p:cTn id="406" presetID="19" presetClass="entr" presetSubtype="10" fill="hold" grpId="3" nodeType="withEffect">
                                  <p:stCondLst>
                                    <p:cond delay="0"/>
                                  </p:stCondLst>
                                  <p:childTnLst>
                                    <p:set>
                                      <p:cBhvr>
                                        <p:cTn id="407" dur="1" fill="hold">
                                          <p:stCondLst>
                                            <p:cond delay="0"/>
                                          </p:stCondLst>
                                        </p:cTn>
                                        <p:tgtEl>
                                          <p:spTgt spid="98"/>
                                        </p:tgtEl>
                                        <p:attrNameLst>
                                          <p:attrName>style.visibility</p:attrName>
                                        </p:attrNameLst>
                                      </p:cBhvr>
                                      <p:to>
                                        <p:strVal val="visible"/>
                                      </p:to>
                                    </p:set>
                                    <p:anim calcmode="lin" valueType="num">
                                      <p:cBhvr>
                                        <p:cTn id="408" dur="5500" fill="hold"/>
                                        <p:tgtEl>
                                          <p:spTgt spid="98"/>
                                        </p:tgtEl>
                                        <p:attrNameLst>
                                          <p:attrName>ppt_w</p:attrName>
                                        </p:attrNameLst>
                                      </p:cBhvr>
                                      <p:tavLst>
                                        <p:tav tm="0" fmla="#ppt_w*sin(2.5*pi*$)">
                                          <p:val>
                                            <p:fltVal val="0"/>
                                          </p:val>
                                        </p:tav>
                                        <p:tav tm="100000">
                                          <p:val>
                                            <p:fltVal val="1"/>
                                          </p:val>
                                        </p:tav>
                                      </p:tavLst>
                                    </p:anim>
                                    <p:anim calcmode="lin" valueType="num">
                                      <p:cBhvr>
                                        <p:cTn id="409" dur="5500" fill="hold"/>
                                        <p:tgtEl>
                                          <p:spTgt spid="98"/>
                                        </p:tgtEl>
                                        <p:attrNameLst>
                                          <p:attrName>ppt_h</p:attrName>
                                        </p:attrNameLst>
                                      </p:cBhvr>
                                      <p:tavLst>
                                        <p:tav tm="0">
                                          <p:val>
                                            <p:strVal val="#ppt_h"/>
                                          </p:val>
                                        </p:tav>
                                        <p:tav tm="100000">
                                          <p:val>
                                            <p:strVal val="#ppt_h"/>
                                          </p:val>
                                        </p:tav>
                                      </p:tavLst>
                                    </p:anim>
                                  </p:childTnLst>
                                </p:cTn>
                              </p:par>
                              <p:par>
                                <p:cTn id="410" presetID="2" presetClass="entr" presetSubtype="2" fill="hold" grpId="0" nodeType="withEffect">
                                  <p:stCondLst>
                                    <p:cond delay="0"/>
                                  </p:stCondLst>
                                  <p:childTnLst>
                                    <p:set>
                                      <p:cBhvr>
                                        <p:cTn id="411" dur="1" fill="hold">
                                          <p:stCondLst>
                                            <p:cond delay="0"/>
                                          </p:stCondLst>
                                        </p:cTn>
                                        <p:tgtEl>
                                          <p:spTgt spid="99"/>
                                        </p:tgtEl>
                                        <p:attrNameLst>
                                          <p:attrName>style.visibility</p:attrName>
                                        </p:attrNameLst>
                                      </p:cBhvr>
                                      <p:to>
                                        <p:strVal val="visible"/>
                                      </p:to>
                                    </p:set>
                                    <p:anim calcmode="lin" valueType="num">
                                      <p:cBhvr additive="base">
                                        <p:cTn id="412" dur="3000" fill="hold"/>
                                        <p:tgtEl>
                                          <p:spTgt spid="99"/>
                                        </p:tgtEl>
                                        <p:attrNameLst>
                                          <p:attrName>ppt_x</p:attrName>
                                        </p:attrNameLst>
                                      </p:cBhvr>
                                      <p:tavLst>
                                        <p:tav tm="0">
                                          <p:val>
                                            <p:strVal val="1+#ppt_w/2"/>
                                          </p:val>
                                        </p:tav>
                                        <p:tav tm="100000">
                                          <p:val>
                                            <p:strVal val="#ppt_x"/>
                                          </p:val>
                                        </p:tav>
                                      </p:tavLst>
                                    </p:anim>
                                    <p:anim calcmode="lin" valueType="num">
                                      <p:cBhvr additive="base">
                                        <p:cTn id="413" dur="3000" fill="hold"/>
                                        <p:tgtEl>
                                          <p:spTgt spid="99"/>
                                        </p:tgtEl>
                                        <p:attrNameLst>
                                          <p:attrName>ppt_y</p:attrName>
                                        </p:attrNameLst>
                                      </p:cBhvr>
                                      <p:tavLst>
                                        <p:tav tm="0">
                                          <p:val>
                                            <p:strVal val="#ppt_y"/>
                                          </p:val>
                                        </p:tav>
                                        <p:tav tm="100000">
                                          <p:val>
                                            <p:strVal val="#ppt_y"/>
                                          </p:val>
                                        </p:tav>
                                      </p:tavLst>
                                    </p:anim>
                                  </p:childTnLst>
                                </p:cTn>
                              </p:par>
                              <p:par>
                                <p:cTn id="414" presetID="3" presetClass="entr" presetSubtype="5" fill="hold" grpId="1" nodeType="withEffect">
                                  <p:stCondLst>
                                    <p:cond delay="0"/>
                                  </p:stCondLst>
                                  <p:childTnLst>
                                    <p:set>
                                      <p:cBhvr>
                                        <p:cTn id="415" dur="1" fill="hold">
                                          <p:stCondLst>
                                            <p:cond delay="0"/>
                                          </p:stCondLst>
                                        </p:cTn>
                                        <p:tgtEl>
                                          <p:spTgt spid="99"/>
                                        </p:tgtEl>
                                        <p:attrNameLst>
                                          <p:attrName>style.visibility</p:attrName>
                                        </p:attrNameLst>
                                      </p:cBhvr>
                                      <p:to>
                                        <p:strVal val="visible"/>
                                      </p:to>
                                    </p:set>
                                    <p:animEffect transition="in" filter="blinds(vertical)">
                                      <p:cBhvr>
                                        <p:cTn id="416" dur="4000"/>
                                        <p:tgtEl>
                                          <p:spTgt spid="99"/>
                                        </p:tgtEl>
                                      </p:cBhvr>
                                    </p:animEffect>
                                  </p:childTnLst>
                                </p:cTn>
                              </p:par>
                              <p:par>
                                <p:cTn id="417" presetID="2" presetClass="exit" presetSubtype="8" fill="hold" grpId="2" nodeType="withEffect">
                                  <p:stCondLst>
                                    <p:cond delay="0"/>
                                  </p:stCondLst>
                                  <p:childTnLst>
                                    <p:anim calcmode="lin" valueType="num">
                                      <p:cBhvr additive="base">
                                        <p:cTn id="418" dur="3500"/>
                                        <p:tgtEl>
                                          <p:spTgt spid="99"/>
                                        </p:tgtEl>
                                        <p:attrNameLst>
                                          <p:attrName>ppt_x</p:attrName>
                                        </p:attrNameLst>
                                      </p:cBhvr>
                                      <p:tavLst>
                                        <p:tav tm="0">
                                          <p:val>
                                            <p:strVal val="ppt_x"/>
                                          </p:val>
                                        </p:tav>
                                        <p:tav tm="100000">
                                          <p:val>
                                            <p:strVal val="0-ppt_w/2"/>
                                          </p:val>
                                        </p:tav>
                                      </p:tavLst>
                                    </p:anim>
                                    <p:anim calcmode="lin" valueType="num">
                                      <p:cBhvr additive="base">
                                        <p:cTn id="419" dur="3500"/>
                                        <p:tgtEl>
                                          <p:spTgt spid="99"/>
                                        </p:tgtEl>
                                        <p:attrNameLst>
                                          <p:attrName>ppt_y</p:attrName>
                                        </p:attrNameLst>
                                      </p:cBhvr>
                                      <p:tavLst>
                                        <p:tav tm="0">
                                          <p:val>
                                            <p:strVal val="ppt_y"/>
                                          </p:val>
                                        </p:tav>
                                        <p:tav tm="100000">
                                          <p:val>
                                            <p:strVal val="ppt_y"/>
                                          </p:val>
                                        </p:tav>
                                      </p:tavLst>
                                    </p:anim>
                                    <p:set>
                                      <p:cBhvr>
                                        <p:cTn id="420" dur="1" fill="hold">
                                          <p:stCondLst>
                                            <p:cond delay="3499"/>
                                          </p:stCondLst>
                                        </p:cTn>
                                        <p:tgtEl>
                                          <p:spTgt spid="99"/>
                                        </p:tgtEl>
                                        <p:attrNameLst>
                                          <p:attrName>style.visibility</p:attrName>
                                        </p:attrNameLst>
                                      </p:cBhvr>
                                      <p:to>
                                        <p:strVal val="hidden"/>
                                      </p:to>
                                    </p:set>
                                  </p:childTnLst>
                                </p:cTn>
                              </p:par>
                              <p:par>
                                <p:cTn id="421" presetID="19" presetClass="entr" presetSubtype="10" fill="hold" grpId="3" nodeType="withEffect">
                                  <p:stCondLst>
                                    <p:cond delay="0"/>
                                  </p:stCondLst>
                                  <p:childTnLst>
                                    <p:set>
                                      <p:cBhvr>
                                        <p:cTn id="422" dur="1" fill="hold">
                                          <p:stCondLst>
                                            <p:cond delay="0"/>
                                          </p:stCondLst>
                                        </p:cTn>
                                        <p:tgtEl>
                                          <p:spTgt spid="99"/>
                                        </p:tgtEl>
                                        <p:attrNameLst>
                                          <p:attrName>style.visibility</p:attrName>
                                        </p:attrNameLst>
                                      </p:cBhvr>
                                      <p:to>
                                        <p:strVal val="visible"/>
                                      </p:to>
                                    </p:set>
                                    <p:anim calcmode="lin" valueType="num">
                                      <p:cBhvr>
                                        <p:cTn id="423" dur="5500" fill="hold"/>
                                        <p:tgtEl>
                                          <p:spTgt spid="99"/>
                                        </p:tgtEl>
                                        <p:attrNameLst>
                                          <p:attrName>ppt_w</p:attrName>
                                        </p:attrNameLst>
                                      </p:cBhvr>
                                      <p:tavLst>
                                        <p:tav tm="0" fmla="#ppt_w*sin(2.5*pi*$)">
                                          <p:val>
                                            <p:fltVal val="0"/>
                                          </p:val>
                                        </p:tav>
                                        <p:tav tm="100000">
                                          <p:val>
                                            <p:fltVal val="1"/>
                                          </p:val>
                                        </p:tav>
                                      </p:tavLst>
                                    </p:anim>
                                    <p:anim calcmode="lin" valueType="num">
                                      <p:cBhvr>
                                        <p:cTn id="424" dur="5500" fill="hold"/>
                                        <p:tgtEl>
                                          <p:spTgt spid="99"/>
                                        </p:tgtEl>
                                        <p:attrNameLst>
                                          <p:attrName>ppt_h</p:attrName>
                                        </p:attrNameLst>
                                      </p:cBhvr>
                                      <p:tavLst>
                                        <p:tav tm="0">
                                          <p:val>
                                            <p:strVal val="#ppt_h"/>
                                          </p:val>
                                        </p:tav>
                                        <p:tav tm="100000">
                                          <p:val>
                                            <p:strVal val="#ppt_h"/>
                                          </p:val>
                                        </p:tav>
                                      </p:tavLst>
                                    </p:anim>
                                  </p:childTnLst>
                                </p:cTn>
                              </p:par>
                              <p:par>
                                <p:cTn id="425" presetID="2" presetClass="entr" presetSubtype="2" fill="hold" grpId="0" nodeType="withEffect">
                                  <p:stCondLst>
                                    <p:cond delay="0"/>
                                  </p:stCondLst>
                                  <p:childTnLst>
                                    <p:set>
                                      <p:cBhvr>
                                        <p:cTn id="426" dur="1" fill="hold">
                                          <p:stCondLst>
                                            <p:cond delay="0"/>
                                          </p:stCondLst>
                                        </p:cTn>
                                        <p:tgtEl>
                                          <p:spTgt spid="100"/>
                                        </p:tgtEl>
                                        <p:attrNameLst>
                                          <p:attrName>style.visibility</p:attrName>
                                        </p:attrNameLst>
                                      </p:cBhvr>
                                      <p:to>
                                        <p:strVal val="visible"/>
                                      </p:to>
                                    </p:set>
                                    <p:anim calcmode="lin" valueType="num">
                                      <p:cBhvr additive="base">
                                        <p:cTn id="427" dur="3000" fill="hold"/>
                                        <p:tgtEl>
                                          <p:spTgt spid="100"/>
                                        </p:tgtEl>
                                        <p:attrNameLst>
                                          <p:attrName>ppt_x</p:attrName>
                                        </p:attrNameLst>
                                      </p:cBhvr>
                                      <p:tavLst>
                                        <p:tav tm="0">
                                          <p:val>
                                            <p:strVal val="1+#ppt_w/2"/>
                                          </p:val>
                                        </p:tav>
                                        <p:tav tm="100000">
                                          <p:val>
                                            <p:strVal val="#ppt_x"/>
                                          </p:val>
                                        </p:tav>
                                      </p:tavLst>
                                    </p:anim>
                                    <p:anim calcmode="lin" valueType="num">
                                      <p:cBhvr additive="base">
                                        <p:cTn id="428" dur="3000" fill="hold"/>
                                        <p:tgtEl>
                                          <p:spTgt spid="100"/>
                                        </p:tgtEl>
                                        <p:attrNameLst>
                                          <p:attrName>ppt_y</p:attrName>
                                        </p:attrNameLst>
                                      </p:cBhvr>
                                      <p:tavLst>
                                        <p:tav tm="0">
                                          <p:val>
                                            <p:strVal val="#ppt_y"/>
                                          </p:val>
                                        </p:tav>
                                        <p:tav tm="100000">
                                          <p:val>
                                            <p:strVal val="#ppt_y"/>
                                          </p:val>
                                        </p:tav>
                                      </p:tavLst>
                                    </p:anim>
                                  </p:childTnLst>
                                </p:cTn>
                              </p:par>
                              <p:par>
                                <p:cTn id="429" presetID="3" presetClass="entr" presetSubtype="5" fill="hold" grpId="1" nodeType="withEffect">
                                  <p:stCondLst>
                                    <p:cond delay="0"/>
                                  </p:stCondLst>
                                  <p:childTnLst>
                                    <p:set>
                                      <p:cBhvr>
                                        <p:cTn id="430" dur="1" fill="hold">
                                          <p:stCondLst>
                                            <p:cond delay="0"/>
                                          </p:stCondLst>
                                        </p:cTn>
                                        <p:tgtEl>
                                          <p:spTgt spid="100"/>
                                        </p:tgtEl>
                                        <p:attrNameLst>
                                          <p:attrName>style.visibility</p:attrName>
                                        </p:attrNameLst>
                                      </p:cBhvr>
                                      <p:to>
                                        <p:strVal val="visible"/>
                                      </p:to>
                                    </p:set>
                                    <p:animEffect transition="in" filter="blinds(vertical)">
                                      <p:cBhvr>
                                        <p:cTn id="431" dur="4000"/>
                                        <p:tgtEl>
                                          <p:spTgt spid="100"/>
                                        </p:tgtEl>
                                      </p:cBhvr>
                                    </p:animEffect>
                                  </p:childTnLst>
                                </p:cTn>
                              </p:par>
                              <p:par>
                                <p:cTn id="432" presetID="2" presetClass="exit" presetSubtype="8" fill="hold" grpId="2" nodeType="withEffect">
                                  <p:stCondLst>
                                    <p:cond delay="0"/>
                                  </p:stCondLst>
                                  <p:childTnLst>
                                    <p:anim calcmode="lin" valueType="num">
                                      <p:cBhvr additive="base">
                                        <p:cTn id="433" dur="3500"/>
                                        <p:tgtEl>
                                          <p:spTgt spid="100"/>
                                        </p:tgtEl>
                                        <p:attrNameLst>
                                          <p:attrName>ppt_x</p:attrName>
                                        </p:attrNameLst>
                                      </p:cBhvr>
                                      <p:tavLst>
                                        <p:tav tm="0">
                                          <p:val>
                                            <p:strVal val="ppt_x"/>
                                          </p:val>
                                        </p:tav>
                                        <p:tav tm="100000">
                                          <p:val>
                                            <p:strVal val="0-ppt_w/2"/>
                                          </p:val>
                                        </p:tav>
                                      </p:tavLst>
                                    </p:anim>
                                    <p:anim calcmode="lin" valueType="num">
                                      <p:cBhvr additive="base">
                                        <p:cTn id="434" dur="3500"/>
                                        <p:tgtEl>
                                          <p:spTgt spid="100"/>
                                        </p:tgtEl>
                                        <p:attrNameLst>
                                          <p:attrName>ppt_y</p:attrName>
                                        </p:attrNameLst>
                                      </p:cBhvr>
                                      <p:tavLst>
                                        <p:tav tm="0">
                                          <p:val>
                                            <p:strVal val="ppt_y"/>
                                          </p:val>
                                        </p:tav>
                                        <p:tav tm="100000">
                                          <p:val>
                                            <p:strVal val="ppt_y"/>
                                          </p:val>
                                        </p:tav>
                                      </p:tavLst>
                                    </p:anim>
                                    <p:set>
                                      <p:cBhvr>
                                        <p:cTn id="435" dur="1" fill="hold">
                                          <p:stCondLst>
                                            <p:cond delay="3499"/>
                                          </p:stCondLst>
                                        </p:cTn>
                                        <p:tgtEl>
                                          <p:spTgt spid="100"/>
                                        </p:tgtEl>
                                        <p:attrNameLst>
                                          <p:attrName>style.visibility</p:attrName>
                                        </p:attrNameLst>
                                      </p:cBhvr>
                                      <p:to>
                                        <p:strVal val="hidden"/>
                                      </p:to>
                                    </p:set>
                                  </p:childTnLst>
                                </p:cTn>
                              </p:par>
                              <p:par>
                                <p:cTn id="436" presetID="19" presetClass="entr" presetSubtype="10" fill="hold" grpId="3" nodeType="withEffect">
                                  <p:stCondLst>
                                    <p:cond delay="0"/>
                                  </p:stCondLst>
                                  <p:childTnLst>
                                    <p:set>
                                      <p:cBhvr>
                                        <p:cTn id="437" dur="1" fill="hold">
                                          <p:stCondLst>
                                            <p:cond delay="0"/>
                                          </p:stCondLst>
                                        </p:cTn>
                                        <p:tgtEl>
                                          <p:spTgt spid="100"/>
                                        </p:tgtEl>
                                        <p:attrNameLst>
                                          <p:attrName>style.visibility</p:attrName>
                                        </p:attrNameLst>
                                      </p:cBhvr>
                                      <p:to>
                                        <p:strVal val="visible"/>
                                      </p:to>
                                    </p:set>
                                    <p:anim calcmode="lin" valueType="num">
                                      <p:cBhvr>
                                        <p:cTn id="438" dur="5500" fill="hold"/>
                                        <p:tgtEl>
                                          <p:spTgt spid="100"/>
                                        </p:tgtEl>
                                        <p:attrNameLst>
                                          <p:attrName>ppt_w</p:attrName>
                                        </p:attrNameLst>
                                      </p:cBhvr>
                                      <p:tavLst>
                                        <p:tav tm="0" fmla="#ppt_w*sin(2.5*pi*$)">
                                          <p:val>
                                            <p:fltVal val="0"/>
                                          </p:val>
                                        </p:tav>
                                        <p:tav tm="100000">
                                          <p:val>
                                            <p:fltVal val="1"/>
                                          </p:val>
                                        </p:tav>
                                      </p:tavLst>
                                    </p:anim>
                                    <p:anim calcmode="lin" valueType="num">
                                      <p:cBhvr>
                                        <p:cTn id="439" dur="5500" fill="hold"/>
                                        <p:tgtEl>
                                          <p:spTgt spid="100"/>
                                        </p:tgtEl>
                                        <p:attrNameLst>
                                          <p:attrName>ppt_h</p:attrName>
                                        </p:attrNameLst>
                                      </p:cBhvr>
                                      <p:tavLst>
                                        <p:tav tm="0">
                                          <p:val>
                                            <p:strVal val="#ppt_h"/>
                                          </p:val>
                                        </p:tav>
                                        <p:tav tm="100000">
                                          <p:val>
                                            <p:strVal val="#ppt_h"/>
                                          </p:val>
                                        </p:tav>
                                      </p:tavLst>
                                    </p:anim>
                                  </p:childTnLst>
                                </p:cTn>
                              </p:par>
                              <p:par>
                                <p:cTn id="440" presetID="2" presetClass="entr" presetSubtype="2" fill="hold" grpId="0" nodeType="withEffect">
                                  <p:stCondLst>
                                    <p:cond delay="0"/>
                                  </p:stCondLst>
                                  <p:childTnLst>
                                    <p:set>
                                      <p:cBhvr>
                                        <p:cTn id="441" dur="1" fill="hold">
                                          <p:stCondLst>
                                            <p:cond delay="0"/>
                                          </p:stCondLst>
                                        </p:cTn>
                                        <p:tgtEl>
                                          <p:spTgt spid="101"/>
                                        </p:tgtEl>
                                        <p:attrNameLst>
                                          <p:attrName>style.visibility</p:attrName>
                                        </p:attrNameLst>
                                      </p:cBhvr>
                                      <p:to>
                                        <p:strVal val="visible"/>
                                      </p:to>
                                    </p:set>
                                    <p:anim calcmode="lin" valueType="num">
                                      <p:cBhvr additive="base">
                                        <p:cTn id="442" dur="3000" fill="hold"/>
                                        <p:tgtEl>
                                          <p:spTgt spid="101"/>
                                        </p:tgtEl>
                                        <p:attrNameLst>
                                          <p:attrName>ppt_x</p:attrName>
                                        </p:attrNameLst>
                                      </p:cBhvr>
                                      <p:tavLst>
                                        <p:tav tm="0">
                                          <p:val>
                                            <p:strVal val="1+#ppt_w/2"/>
                                          </p:val>
                                        </p:tav>
                                        <p:tav tm="100000">
                                          <p:val>
                                            <p:strVal val="#ppt_x"/>
                                          </p:val>
                                        </p:tav>
                                      </p:tavLst>
                                    </p:anim>
                                    <p:anim calcmode="lin" valueType="num">
                                      <p:cBhvr additive="base">
                                        <p:cTn id="443" dur="3000" fill="hold"/>
                                        <p:tgtEl>
                                          <p:spTgt spid="101"/>
                                        </p:tgtEl>
                                        <p:attrNameLst>
                                          <p:attrName>ppt_y</p:attrName>
                                        </p:attrNameLst>
                                      </p:cBhvr>
                                      <p:tavLst>
                                        <p:tav tm="0">
                                          <p:val>
                                            <p:strVal val="#ppt_y"/>
                                          </p:val>
                                        </p:tav>
                                        <p:tav tm="100000">
                                          <p:val>
                                            <p:strVal val="#ppt_y"/>
                                          </p:val>
                                        </p:tav>
                                      </p:tavLst>
                                    </p:anim>
                                  </p:childTnLst>
                                </p:cTn>
                              </p:par>
                              <p:par>
                                <p:cTn id="444" presetID="3" presetClass="entr" presetSubtype="5" fill="hold" grpId="1" nodeType="withEffect">
                                  <p:stCondLst>
                                    <p:cond delay="0"/>
                                  </p:stCondLst>
                                  <p:childTnLst>
                                    <p:set>
                                      <p:cBhvr>
                                        <p:cTn id="445" dur="1" fill="hold">
                                          <p:stCondLst>
                                            <p:cond delay="0"/>
                                          </p:stCondLst>
                                        </p:cTn>
                                        <p:tgtEl>
                                          <p:spTgt spid="101"/>
                                        </p:tgtEl>
                                        <p:attrNameLst>
                                          <p:attrName>style.visibility</p:attrName>
                                        </p:attrNameLst>
                                      </p:cBhvr>
                                      <p:to>
                                        <p:strVal val="visible"/>
                                      </p:to>
                                    </p:set>
                                    <p:animEffect transition="in" filter="blinds(vertical)">
                                      <p:cBhvr>
                                        <p:cTn id="446" dur="4000"/>
                                        <p:tgtEl>
                                          <p:spTgt spid="101"/>
                                        </p:tgtEl>
                                      </p:cBhvr>
                                    </p:animEffect>
                                  </p:childTnLst>
                                </p:cTn>
                              </p:par>
                              <p:par>
                                <p:cTn id="447" presetID="2" presetClass="exit" presetSubtype="8" fill="hold" grpId="2" nodeType="withEffect">
                                  <p:stCondLst>
                                    <p:cond delay="0"/>
                                  </p:stCondLst>
                                  <p:childTnLst>
                                    <p:anim calcmode="lin" valueType="num">
                                      <p:cBhvr additive="base">
                                        <p:cTn id="448" dur="3500"/>
                                        <p:tgtEl>
                                          <p:spTgt spid="101"/>
                                        </p:tgtEl>
                                        <p:attrNameLst>
                                          <p:attrName>ppt_x</p:attrName>
                                        </p:attrNameLst>
                                      </p:cBhvr>
                                      <p:tavLst>
                                        <p:tav tm="0">
                                          <p:val>
                                            <p:strVal val="ppt_x"/>
                                          </p:val>
                                        </p:tav>
                                        <p:tav tm="100000">
                                          <p:val>
                                            <p:strVal val="0-ppt_w/2"/>
                                          </p:val>
                                        </p:tav>
                                      </p:tavLst>
                                    </p:anim>
                                    <p:anim calcmode="lin" valueType="num">
                                      <p:cBhvr additive="base">
                                        <p:cTn id="449" dur="3500"/>
                                        <p:tgtEl>
                                          <p:spTgt spid="101"/>
                                        </p:tgtEl>
                                        <p:attrNameLst>
                                          <p:attrName>ppt_y</p:attrName>
                                        </p:attrNameLst>
                                      </p:cBhvr>
                                      <p:tavLst>
                                        <p:tav tm="0">
                                          <p:val>
                                            <p:strVal val="ppt_y"/>
                                          </p:val>
                                        </p:tav>
                                        <p:tav tm="100000">
                                          <p:val>
                                            <p:strVal val="ppt_y"/>
                                          </p:val>
                                        </p:tav>
                                      </p:tavLst>
                                    </p:anim>
                                    <p:set>
                                      <p:cBhvr>
                                        <p:cTn id="450" dur="1" fill="hold">
                                          <p:stCondLst>
                                            <p:cond delay="3499"/>
                                          </p:stCondLst>
                                        </p:cTn>
                                        <p:tgtEl>
                                          <p:spTgt spid="101"/>
                                        </p:tgtEl>
                                        <p:attrNameLst>
                                          <p:attrName>style.visibility</p:attrName>
                                        </p:attrNameLst>
                                      </p:cBhvr>
                                      <p:to>
                                        <p:strVal val="hidden"/>
                                      </p:to>
                                    </p:set>
                                  </p:childTnLst>
                                </p:cTn>
                              </p:par>
                              <p:par>
                                <p:cTn id="451" presetID="19" presetClass="entr" presetSubtype="10" fill="hold" grpId="3" nodeType="withEffect">
                                  <p:stCondLst>
                                    <p:cond delay="0"/>
                                  </p:stCondLst>
                                  <p:childTnLst>
                                    <p:set>
                                      <p:cBhvr>
                                        <p:cTn id="452" dur="1" fill="hold">
                                          <p:stCondLst>
                                            <p:cond delay="0"/>
                                          </p:stCondLst>
                                        </p:cTn>
                                        <p:tgtEl>
                                          <p:spTgt spid="101"/>
                                        </p:tgtEl>
                                        <p:attrNameLst>
                                          <p:attrName>style.visibility</p:attrName>
                                        </p:attrNameLst>
                                      </p:cBhvr>
                                      <p:to>
                                        <p:strVal val="visible"/>
                                      </p:to>
                                    </p:set>
                                    <p:anim calcmode="lin" valueType="num">
                                      <p:cBhvr>
                                        <p:cTn id="453" dur="5500" fill="hold"/>
                                        <p:tgtEl>
                                          <p:spTgt spid="101"/>
                                        </p:tgtEl>
                                        <p:attrNameLst>
                                          <p:attrName>ppt_w</p:attrName>
                                        </p:attrNameLst>
                                      </p:cBhvr>
                                      <p:tavLst>
                                        <p:tav tm="0" fmla="#ppt_w*sin(2.5*pi*$)">
                                          <p:val>
                                            <p:fltVal val="0"/>
                                          </p:val>
                                        </p:tav>
                                        <p:tav tm="100000">
                                          <p:val>
                                            <p:fltVal val="1"/>
                                          </p:val>
                                        </p:tav>
                                      </p:tavLst>
                                    </p:anim>
                                    <p:anim calcmode="lin" valueType="num">
                                      <p:cBhvr>
                                        <p:cTn id="454" dur="5500" fill="hold"/>
                                        <p:tgtEl>
                                          <p:spTgt spid="101"/>
                                        </p:tgtEl>
                                        <p:attrNameLst>
                                          <p:attrName>ppt_h</p:attrName>
                                        </p:attrNameLst>
                                      </p:cBhvr>
                                      <p:tavLst>
                                        <p:tav tm="0">
                                          <p:val>
                                            <p:strVal val="#ppt_h"/>
                                          </p:val>
                                        </p:tav>
                                        <p:tav tm="100000">
                                          <p:val>
                                            <p:strVal val="#ppt_h"/>
                                          </p:val>
                                        </p:tav>
                                      </p:tavLst>
                                    </p:anim>
                                  </p:childTnLst>
                                </p:cTn>
                              </p:par>
                              <p:par>
                                <p:cTn id="455" presetID="2" presetClass="entr" presetSubtype="2" fill="hold" grpId="0" nodeType="withEffect">
                                  <p:stCondLst>
                                    <p:cond delay="0"/>
                                  </p:stCondLst>
                                  <p:childTnLst>
                                    <p:set>
                                      <p:cBhvr>
                                        <p:cTn id="456" dur="1" fill="hold">
                                          <p:stCondLst>
                                            <p:cond delay="0"/>
                                          </p:stCondLst>
                                        </p:cTn>
                                        <p:tgtEl>
                                          <p:spTgt spid="103"/>
                                        </p:tgtEl>
                                        <p:attrNameLst>
                                          <p:attrName>style.visibility</p:attrName>
                                        </p:attrNameLst>
                                      </p:cBhvr>
                                      <p:to>
                                        <p:strVal val="visible"/>
                                      </p:to>
                                    </p:set>
                                    <p:anim calcmode="lin" valueType="num">
                                      <p:cBhvr additive="base">
                                        <p:cTn id="457" dur="3000" fill="hold"/>
                                        <p:tgtEl>
                                          <p:spTgt spid="103"/>
                                        </p:tgtEl>
                                        <p:attrNameLst>
                                          <p:attrName>ppt_x</p:attrName>
                                        </p:attrNameLst>
                                      </p:cBhvr>
                                      <p:tavLst>
                                        <p:tav tm="0">
                                          <p:val>
                                            <p:strVal val="1+#ppt_w/2"/>
                                          </p:val>
                                        </p:tav>
                                        <p:tav tm="100000">
                                          <p:val>
                                            <p:strVal val="#ppt_x"/>
                                          </p:val>
                                        </p:tav>
                                      </p:tavLst>
                                    </p:anim>
                                    <p:anim calcmode="lin" valueType="num">
                                      <p:cBhvr additive="base">
                                        <p:cTn id="458" dur="3000" fill="hold"/>
                                        <p:tgtEl>
                                          <p:spTgt spid="103"/>
                                        </p:tgtEl>
                                        <p:attrNameLst>
                                          <p:attrName>ppt_y</p:attrName>
                                        </p:attrNameLst>
                                      </p:cBhvr>
                                      <p:tavLst>
                                        <p:tav tm="0">
                                          <p:val>
                                            <p:strVal val="#ppt_y"/>
                                          </p:val>
                                        </p:tav>
                                        <p:tav tm="100000">
                                          <p:val>
                                            <p:strVal val="#ppt_y"/>
                                          </p:val>
                                        </p:tav>
                                      </p:tavLst>
                                    </p:anim>
                                  </p:childTnLst>
                                </p:cTn>
                              </p:par>
                              <p:par>
                                <p:cTn id="459" presetID="3" presetClass="entr" presetSubtype="5" fill="hold" grpId="1" nodeType="withEffect">
                                  <p:stCondLst>
                                    <p:cond delay="0"/>
                                  </p:stCondLst>
                                  <p:childTnLst>
                                    <p:set>
                                      <p:cBhvr>
                                        <p:cTn id="460" dur="1" fill="hold">
                                          <p:stCondLst>
                                            <p:cond delay="0"/>
                                          </p:stCondLst>
                                        </p:cTn>
                                        <p:tgtEl>
                                          <p:spTgt spid="103"/>
                                        </p:tgtEl>
                                        <p:attrNameLst>
                                          <p:attrName>style.visibility</p:attrName>
                                        </p:attrNameLst>
                                      </p:cBhvr>
                                      <p:to>
                                        <p:strVal val="visible"/>
                                      </p:to>
                                    </p:set>
                                    <p:animEffect transition="in" filter="blinds(vertical)">
                                      <p:cBhvr>
                                        <p:cTn id="461" dur="4000"/>
                                        <p:tgtEl>
                                          <p:spTgt spid="103"/>
                                        </p:tgtEl>
                                      </p:cBhvr>
                                    </p:animEffect>
                                  </p:childTnLst>
                                </p:cTn>
                              </p:par>
                              <p:par>
                                <p:cTn id="462" presetID="2" presetClass="exit" presetSubtype="8" fill="hold" grpId="2" nodeType="withEffect">
                                  <p:stCondLst>
                                    <p:cond delay="0"/>
                                  </p:stCondLst>
                                  <p:childTnLst>
                                    <p:anim calcmode="lin" valueType="num">
                                      <p:cBhvr additive="base">
                                        <p:cTn id="463" dur="3500"/>
                                        <p:tgtEl>
                                          <p:spTgt spid="103"/>
                                        </p:tgtEl>
                                        <p:attrNameLst>
                                          <p:attrName>ppt_x</p:attrName>
                                        </p:attrNameLst>
                                      </p:cBhvr>
                                      <p:tavLst>
                                        <p:tav tm="0">
                                          <p:val>
                                            <p:strVal val="ppt_x"/>
                                          </p:val>
                                        </p:tav>
                                        <p:tav tm="100000">
                                          <p:val>
                                            <p:strVal val="0-ppt_w/2"/>
                                          </p:val>
                                        </p:tav>
                                      </p:tavLst>
                                    </p:anim>
                                    <p:anim calcmode="lin" valueType="num">
                                      <p:cBhvr additive="base">
                                        <p:cTn id="464" dur="3500"/>
                                        <p:tgtEl>
                                          <p:spTgt spid="103"/>
                                        </p:tgtEl>
                                        <p:attrNameLst>
                                          <p:attrName>ppt_y</p:attrName>
                                        </p:attrNameLst>
                                      </p:cBhvr>
                                      <p:tavLst>
                                        <p:tav tm="0">
                                          <p:val>
                                            <p:strVal val="ppt_y"/>
                                          </p:val>
                                        </p:tav>
                                        <p:tav tm="100000">
                                          <p:val>
                                            <p:strVal val="ppt_y"/>
                                          </p:val>
                                        </p:tav>
                                      </p:tavLst>
                                    </p:anim>
                                    <p:set>
                                      <p:cBhvr>
                                        <p:cTn id="465" dur="1" fill="hold">
                                          <p:stCondLst>
                                            <p:cond delay="3499"/>
                                          </p:stCondLst>
                                        </p:cTn>
                                        <p:tgtEl>
                                          <p:spTgt spid="103"/>
                                        </p:tgtEl>
                                        <p:attrNameLst>
                                          <p:attrName>style.visibility</p:attrName>
                                        </p:attrNameLst>
                                      </p:cBhvr>
                                      <p:to>
                                        <p:strVal val="hidden"/>
                                      </p:to>
                                    </p:set>
                                  </p:childTnLst>
                                </p:cTn>
                              </p:par>
                              <p:par>
                                <p:cTn id="466" presetID="19" presetClass="entr" presetSubtype="10" fill="hold" grpId="3" nodeType="withEffect">
                                  <p:stCondLst>
                                    <p:cond delay="0"/>
                                  </p:stCondLst>
                                  <p:childTnLst>
                                    <p:set>
                                      <p:cBhvr>
                                        <p:cTn id="467" dur="1" fill="hold">
                                          <p:stCondLst>
                                            <p:cond delay="0"/>
                                          </p:stCondLst>
                                        </p:cTn>
                                        <p:tgtEl>
                                          <p:spTgt spid="103"/>
                                        </p:tgtEl>
                                        <p:attrNameLst>
                                          <p:attrName>style.visibility</p:attrName>
                                        </p:attrNameLst>
                                      </p:cBhvr>
                                      <p:to>
                                        <p:strVal val="visible"/>
                                      </p:to>
                                    </p:set>
                                    <p:anim calcmode="lin" valueType="num">
                                      <p:cBhvr>
                                        <p:cTn id="468" dur="5500" fill="hold"/>
                                        <p:tgtEl>
                                          <p:spTgt spid="103"/>
                                        </p:tgtEl>
                                        <p:attrNameLst>
                                          <p:attrName>ppt_w</p:attrName>
                                        </p:attrNameLst>
                                      </p:cBhvr>
                                      <p:tavLst>
                                        <p:tav tm="0" fmla="#ppt_w*sin(2.5*pi*$)">
                                          <p:val>
                                            <p:fltVal val="0"/>
                                          </p:val>
                                        </p:tav>
                                        <p:tav tm="100000">
                                          <p:val>
                                            <p:fltVal val="1"/>
                                          </p:val>
                                        </p:tav>
                                      </p:tavLst>
                                    </p:anim>
                                    <p:anim calcmode="lin" valueType="num">
                                      <p:cBhvr>
                                        <p:cTn id="469" dur="5500" fill="hold"/>
                                        <p:tgtEl>
                                          <p:spTgt spid="103"/>
                                        </p:tgtEl>
                                        <p:attrNameLst>
                                          <p:attrName>ppt_h</p:attrName>
                                        </p:attrNameLst>
                                      </p:cBhvr>
                                      <p:tavLst>
                                        <p:tav tm="0">
                                          <p:val>
                                            <p:strVal val="#ppt_h"/>
                                          </p:val>
                                        </p:tav>
                                        <p:tav tm="100000">
                                          <p:val>
                                            <p:strVal val="#ppt_h"/>
                                          </p:val>
                                        </p:tav>
                                      </p:tavLst>
                                    </p:anim>
                                  </p:childTnLst>
                                </p:cTn>
                              </p:par>
                              <p:par>
                                <p:cTn id="470" presetID="2" presetClass="entr" presetSubtype="2" fill="hold" grpId="0" nodeType="withEffect">
                                  <p:stCondLst>
                                    <p:cond delay="0"/>
                                  </p:stCondLst>
                                  <p:childTnLst>
                                    <p:set>
                                      <p:cBhvr>
                                        <p:cTn id="471" dur="1" fill="hold">
                                          <p:stCondLst>
                                            <p:cond delay="0"/>
                                          </p:stCondLst>
                                        </p:cTn>
                                        <p:tgtEl>
                                          <p:spTgt spid="102"/>
                                        </p:tgtEl>
                                        <p:attrNameLst>
                                          <p:attrName>style.visibility</p:attrName>
                                        </p:attrNameLst>
                                      </p:cBhvr>
                                      <p:to>
                                        <p:strVal val="visible"/>
                                      </p:to>
                                    </p:set>
                                    <p:anim calcmode="lin" valueType="num">
                                      <p:cBhvr additive="base">
                                        <p:cTn id="472" dur="3000" fill="hold"/>
                                        <p:tgtEl>
                                          <p:spTgt spid="102"/>
                                        </p:tgtEl>
                                        <p:attrNameLst>
                                          <p:attrName>ppt_x</p:attrName>
                                        </p:attrNameLst>
                                      </p:cBhvr>
                                      <p:tavLst>
                                        <p:tav tm="0">
                                          <p:val>
                                            <p:strVal val="1+#ppt_w/2"/>
                                          </p:val>
                                        </p:tav>
                                        <p:tav tm="100000">
                                          <p:val>
                                            <p:strVal val="#ppt_x"/>
                                          </p:val>
                                        </p:tav>
                                      </p:tavLst>
                                    </p:anim>
                                    <p:anim calcmode="lin" valueType="num">
                                      <p:cBhvr additive="base">
                                        <p:cTn id="473" dur="3000" fill="hold"/>
                                        <p:tgtEl>
                                          <p:spTgt spid="102"/>
                                        </p:tgtEl>
                                        <p:attrNameLst>
                                          <p:attrName>ppt_y</p:attrName>
                                        </p:attrNameLst>
                                      </p:cBhvr>
                                      <p:tavLst>
                                        <p:tav tm="0">
                                          <p:val>
                                            <p:strVal val="#ppt_y"/>
                                          </p:val>
                                        </p:tav>
                                        <p:tav tm="100000">
                                          <p:val>
                                            <p:strVal val="#ppt_y"/>
                                          </p:val>
                                        </p:tav>
                                      </p:tavLst>
                                    </p:anim>
                                  </p:childTnLst>
                                </p:cTn>
                              </p:par>
                              <p:par>
                                <p:cTn id="474" presetID="3" presetClass="entr" presetSubtype="5" fill="hold" grpId="1" nodeType="withEffect">
                                  <p:stCondLst>
                                    <p:cond delay="0"/>
                                  </p:stCondLst>
                                  <p:childTnLst>
                                    <p:set>
                                      <p:cBhvr>
                                        <p:cTn id="475" dur="1" fill="hold">
                                          <p:stCondLst>
                                            <p:cond delay="0"/>
                                          </p:stCondLst>
                                        </p:cTn>
                                        <p:tgtEl>
                                          <p:spTgt spid="102"/>
                                        </p:tgtEl>
                                        <p:attrNameLst>
                                          <p:attrName>style.visibility</p:attrName>
                                        </p:attrNameLst>
                                      </p:cBhvr>
                                      <p:to>
                                        <p:strVal val="visible"/>
                                      </p:to>
                                    </p:set>
                                    <p:animEffect transition="in" filter="blinds(vertical)">
                                      <p:cBhvr>
                                        <p:cTn id="476" dur="4000"/>
                                        <p:tgtEl>
                                          <p:spTgt spid="102"/>
                                        </p:tgtEl>
                                      </p:cBhvr>
                                    </p:animEffect>
                                  </p:childTnLst>
                                </p:cTn>
                              </p:par>
                              <p:par>
                                <p:cTn id="477" presetID="2" presetClass="exit" presetSubtype="8" fill="hold" grpId="2" nodeType="withEffect">
                                  <p:stCondLst>
                                    <p:cond delay="0"/>
                                  </p:stCondLst>
                                  <p:childTnLst>
                                    <p:anim calcmode="lin" valueType="num">
                                      <p:cBhvr additive="base">
                                        <p:cTn id="478" dur="3500"/>
                                        <p:tgtEl>
                                          <p:spTgt spid="102"/>
                                        </p:tgtEl>
                                        <p:attrNameLst>
                                          <p:attrName>ppt_x</p:attrName>
                                        </p:attrNameLst>
                                      </p:cBhvr>
                                      <p:tavLst>
                                        <p:tav tm="0">
                                          <p:val>
                                            <p:strVal val="ppt_x"/>
                                          </p:val>
                                        </p:tav>
                                        <p:tav tm="100000">
                                          <p:val>
                                            <p:strVal val="0-ppt_w/2"/>
                                          </p:val>
                                        </p:tav>
                                      </p:tavLst>
                                    </p:anim>
                                    <p:anim calcmode="lin" valueType="num">
                                      <p:cBhvr additive="base">
                                        <p:cTn id="479" dur="3500"/>
                                        <p:tgtEl>
                                          <p:spTgt spid="102"/>
                                        </p:tgtEl>
                                        <p:attrNameLst>
                                          <p:attrName>ppt_y</p:attrName>
                                        </p:attrNameLst>
                                      </p:cBhvr>
                                      <p:tavLst>
                                        <p:tav tm="0">
                                          <p:val>
                                            <p:strVal val="ppt_y"/>
                                          </p:val>
                                        </p:tav>
                                        <p:tav tm="100000">
                                          <p:val>
                                            <p:strVal val="ppt_y"/>
                                          </p:val>
                                        </p:tav>
                                      </p:tavLst>
                                    </p:anim>
                                    <p:set>
                                      <p:cBhvr>
                                        <p:cTn id="480" dur="1" fill="hold">
                                          <p:stCondLst>
                                            <p:cond delay="3499"/>
                                          </p:stCondLst>
                                        </p:cTn>
                                        <p:tgtEl>
                                          <p:spTgt spid="102"/>
                                        </p:tgtEl>
                                        <p:attrNameLst>
                                          <p:attrName>style.visibility</p:attrName>
                                        </p:attrNameLst>
                                      </p:cBhvr>
                                      <p:to>
                                        <p:strVal val="hidden"/>
                                      </p:to>
                                    </p:set>
                                  </p:childTnLst>
                                </p:cTn>
                              </p:par>
                              <p:par>
                                <p:cTn id="481" presetID="19" presetClass="entr" presetSubtype="10" fill="hold" grpId="3" nodeType="withEffect">
                                  <p:stCondLst>
                                    <p:cond delay="0"/>
                                  </p:stCondLst>
                                  <p:childTnLst>
                                    <p:set>
                                      <p:cBhvr>
                                        <p:cTn id="482" dur="1" fill="hold">
                                          <p:stCondLst>
                                            <p:cond delay="0"/>
                                          </p:stCondLst>
                                        </p:cTn>
                                        <p:tgtEl>
                                          <p:spTgt spid="102"/>
                                        </p:tgtEl>
                                        <p:attrNameLst>
                                          <p:attrName>style.visibility</p:attrName>
                                        </p:attrNameLst>
                                      </p:cBhvr>
                                      <p:to>
                                        <p:strVal val="visible"/>
                                      </p:to>
                                    </p:set>
                                    <p:anim calcmode="lin" valueType="num">
                                      <p:cBhvr>
                                        <p:cTn id="483" dur="5500" fill="hold"/>
                                        <p:tgtEl>
                                          <p:spTgt spid="102"/>
                                        </p:tgtEl>
                                        <p:attrNameLst>
                                          <p:attrName>ppt_w</p:attrName>
                                        </p:attrNameLst>
                                      </p:cBhvr>
                                      <p:tavLst>
                                        <p:tav tm="0" fmla="#ppt_w*sin(2.5*pi*$)">
                                          <p:val>
                                            <p:fltVal val="0"/>
                                          </p:val>
                                        </p:tav>
                                        <p:tav tm="100000">
                                          <p:val>
                                            <p:fltVal val="1"/>
                                          </p:val>
                                        </p:tav>
                                      </p:tavLst>
                                    </p:anim>
                                    <p:anim calcmode="lin" valueType="num">
                                      <p:cBhvr>
                                        <p:cTn id="484" dur="5500" fill="hold"/>
                                        <p:tgtEl>
                                          <p:spTgt spid="102"/>
                                        </p:tgtEl>
                                        <p:attrNameLst>
                                          <p:attrName>ppt_h</p:attrName>
                                        </p:attrNameLst>
                                      </p:cBhvr>
                                      <p:tavLst>
                                        <p:tav tm="0">
                                          <p:val>
                                            <p:strVal val="#ppt_h"/>
                                          </p:val>
                                        </p:tav>
                                        <p:tav tm="100000">
                                          <p:val>
                                            <p:strVal val="#ppt_h"/>
                                          </p:val>
                                        </p:tav>
                                      </p:tavLst>
                                    </p:anim>
                                  </p:childTnLst>
                                </p:cTn>
                              </p:par>
                              <p:par>
                                <p:cTn id="485" presetID="2" presetClass="entr" presetSubtype="2" fill="hold" grpId="0" nodeType="withEffect">
                                  <p:stCondLst>
                                    <p:cond delay="0"/>
                                  </p:stCondLst>
                                  <p:childTnLst>
                                    <p:set>
                                      <p:cBhvr>
                                        <p:cTn id="486" dur="1" fill="hold">
                                          <p:stCondLst>
                                            <p:cond delay="0"/>
                                          </p:stCondLst>
                                        </p:cTn>
                                        <p:tgtEl>
                                          <p:spTgt spid="95"/>
                                        </p:tgtEl>
                                        <p:attrNameLst>
                                          <p:attrName>style.visibility</p:attrName>
                                        </p:attrNameLst>
                                      </p:cBhvr>
                                      <p:to>
                                        <p:strVal val="visible"/>
                                      </p:to>
                                    </p:set>
                                    <p:anim calcmode="lin" valueType="num">
                                      <p:cBhvr additive="base">
                                        <p:cTn id="487" dur="3000" fill="hold"/>
                                        <p:tgtEl>
                                          <p:spTgt spid="95"/>
                                        </p:tgtEl>
                                        <p:attrNameLst>
                                          <p:attrName>ppt_x</p:attrName>
                                        </p:attrNameLst>
                                      </p:cBhvr>
                                      <p:tavLst>
                                        <p:tav tm="0">
                                          <p:val>
                                            <p:strVal val="1+#ppt_w/2"/>
                                          </p:val>
                                        </p:tav>
                                        <p:tav tm="100000">
                                          <p:val>
                                            <p:strVal val="#ppt_x"/>
                                          </p:val>
                                        </p:tav>
                                      </p:tavLst>
                                    </p:anim>
                                    <p:anim calcmode="lin" valueType="num">
                                      <p:cBhvr additive="base">
                                        <p:cTn id="488" dur="3000" fill="hold"/>
                                        <p:tgtEl>
                                          <p:spTgt spid="95"/>
                                        </p:tgtEl>
                                        <p:attrNameLst>
                                          <p:attrName>ppt_y</p:attrName>
                                        </p:attrNameLst>
                                      </p:cBhvr>
                                      <p:tavLst>
                                        <p:tav tm="0">
                                          <p:val>
                                            <p:strVal val="#ppt_y"/>
                                          </p:val>
                                        </p:tav>
                                        <p:tav tm="100000">
                                          <p:val>
                                            <p:strVal val="#ppt_y"/>
                                          </p:val>
                                        </p:tav>
                                      </p:tavLst>
                                    </p:anim>
                                  </p:childTnLst>
                                </p:cTn>
                              </p:par>
                              <p:par>
                                <p:cTn id="489" presetID="3" presetClass="entr" presetSubtype="5" fill="hold" grpId="1" nodeType="withEffect">
                                  <p:stCondLst>
                                    <p:cond delay="0"/>
                                  </p:stCondLst>
                                  <p:childTnLst>
                                    <p:set>
                                      <p:cBhvr>
                                        <p:cTn id="490" dur="1" fill="hold">
                                          <p:stCondLst>
                                            <p:cond delay="0"/>
                                          </p:stCondLst>
                                        </p:cTn>
                                        <p:tgtEl>
                                          <p:spTgt spid="95"/>
                                        </p:tgtEl>
                                        <p:attrNameLst>
                                          <p:attrName>style.visibility</p:attrName>
                                        </p:attrNameLst>
                                      </p:cBhvr>
                                      <p:to>
                                        <p:strVal val="visible"/>
                                      </p:to>
                                    </p:set>
                                    <p:animEffect transition="in" filter="blinds(vertical)">
                                      <p:cBhvr>
                                        <p:cTn id="491" dur="4000"/>
                                        <p:tgtEl>
                                          <p:spTgt spid="95"/>
                                        </p:tgtEl>
                                      </p:cBhvr>
                                    </p:animEffect>
                                  </p:childTnLst>
                                </p:cTn>
                              </p:par>
                              <p:par>
                                <p:cTn id="492" presetID="2" presetClass="exit" presetSubtype="8" fill="hold" grpId="2" nodeType="withEffect">
                                  <p:stCondLst>
                                    <p:cond delay="0"/>
                                  </p:stCondLst>
                                  <p:childTnLst>
                                    <p:anim calcmode="lin" valueType="num">
                                      <p:cBhvr additive="base">
                                        <p:cTn id="493" dur="3500"/>
                                        <p:tgtEl>
                                          <p:spTgt spid="95"/>
                                        </p:tgtEl>
                                        <p:attrNameLst>
                                          <p:attrName>ppt_x</p:attrName>
                                        </p:attrNameLst>
                                      </p:cBhvr>
                                      <p:tavLst>
                                        <p:tav tm="0">
                                          <p:val>
                                            <p:strVal val="ppt_x"/>
                                          </p:val>
                                        </p:tav>
                                        <p:tav tm="100000">
                                          <p:val>
                                            <p:strVal val="0-ppt_w/2"/>
                                          </p:val>
                                        </p:tav>
                                      </p:tavLst>
                                    </p:anim>
                                    <p:anim calcmode="lin" valueType="num">
                                      <p:cBhvr additive="base">
                                        <p:cTn id="494" dur="3500"/>
                                        <p:tgtEl>
                                          <p:spTgt spid="95"/>
                                        </p:tgtEl>
                                        <p:attrNameLst>
                                          <p:attrName>ppt_y</p:attrName>
                                        </p:attrNameLst>
                                      </p:cBhvr>
                                      <p:tavLst>
                                        <p:tav tm="0">
                                          <p:val>
                                            <p:strVal val="ppt_y"/>
                                          </p:val>
                                        </p:tav>
                                        <p:tav tm="100000">
                                          <p:val>
                                            <p:strVal val="ppt_y"/>
                                          </p:val>
                                        </p:tav>
                                      </p:tavLst>
                                    </p:anim>
                                    <p:set>
                                      <p:cBhvr>
                                        <p:cTn id="495" dur="1" fill="hold">
                                          <p:stCondLst>
                                            <p:cond delay="3499"/>
                                          </p:stCondLst>
                                        </p:cTn>
                                        <p:tgtEl>
                                          <p:spTgt spid="95"/>
                                        </p:tgtEl>
                                        <p:attrNameLst>
                                          <p:attrName>style.visibility</p:attrName>
                                        </p:attrNameLst>
                                      </p:cBhvr>
                                      <p:to>
                                        <p:strVal val="hidden"/>
                                      </p:to>
                                    </p:set>
                                  </p:childTnLst>
                                </p:cTn>
                              </p:par>
                              <p:par>
                                <p:cTn id="496" presetID="19" presetClass="entr" presetSubtype="10" fill="hold" grpId="3" nodeType="withEffect">
                                  <p:stCondLst>
                                    <p:cond delay="0"/>
                                  </p:stCondLst>
                                  <p:childTnLst>
                                    <p:set>
                                      <p:cBhvr>
                                        <p:cTn id="497" dur="1" fill="hold">
                                          <p:stCondLst>
                                            <p:cond delay="0"/>
                                          </p:stCondLst>
                                        </p:cTn>
                                        <p:tgtEl>
                                          <p:spTgt spid="95"/>
                                        </p:tgtEl>
                                        <p:attrNameLst>
                                          <p:attrName>style.visibility</p:attrName>
                                        </p:attrNameLst>
                                      </p:cBhvr>
                                      <p:to>
                                        <p:strVal val="visible"/>
                                      </p:to>
                                    </p:set>
                                    <p:anim calcmode="lin" valueType="num">
                                      <p:cBhvr>
                                        <p:cTn id="498" dur="5500" fill="hold"/>
                                        <p:tgtEl>
                                          <p:spTgt spid="95"/>
                                        </p:tgtEl>
                                        <p:attrNameLst>
                                          <p:attrName>ppt_w</p:attrName>
                                        </p:attrNameLst>
                                      </p:cBhvr>
                                      <p:tavLst>
                                        <p:tav tm="0" fmla="#ppt_w*sin(2.5*pi*$)">
                                          <p:val>
                                            <p:fltVal val="0"/>
                                          </p:val>
                                        </p:tav>
                                        <p:tav tm="100000">
                                          <p:val>
                                            <p:fltVal val="1"/>
                                          </p:val>
                                        </p:tav>
                                      </p:tavLst>
                                    </p:anim>
                                    <p:anim calcmode="lin" valueType="num">
                                      <p:cBhvr>
                                        <p:cTn id="499" dur="5500" fill="hold"/>
                                        <p:tgtEl>
                                          <p:spTgt spid="95"/>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104"/>
                                        </p:tgtEl>
                                        <p:attrNameLst>
                                          <p:attrName>style.visibility</p:attrName>
                                        </p:attrNameLst>
                                      </p:cBhvr>
                                      <p:to>
                                        <p:strVal val="visible"/>
                                      </p:to>
                                    </p:set>
                                    <p:anim calcmode="lin" valueType="num">
                                      <p:cBhvr additive="base">
                                        <p:cTn id="502" dur="3000" fill="hold"/>
                                        <p:tgtEl>
                                          <p:spTgt spid="104"/>
                                        </p:tgtEl>
                                        <p:attrNameLst>
                                          <p:attrName>ppt_x</p:attrName>
                                        </p:attrNameLst>
                                      </p:cBhvr>
                                      <p:tavLst>
                                        <p:tav tm="0">
                                          <p:val>
                                            <p:strVal val="1+#ppt_w/2"/>
                                          </p:val>
                                        </p:tav>
                                        <p:tav tm="100000">
                                          <p:val>
                                            <p:strVal val="#ppt_x"/>
                                          </p:val>
                                        </p:tav>
                                      </p:tavLst>
                                    </p:anim>
                                    <p:anim calcmode="lin" valueType="num">
                                      <p:cBhvr additive="base">
                                        <p:cTn id="503" dur="3000" fill="hold"/>
                                        <p:tgtEl>
                                          <p:spTgt spid="104"/>
                                        </p:tgtEl>
                                        <p:attrNameLst>
                                          <p:attrName>ppt_y</p:attrName>
                                        </p:attrNameLst>
                                      </p:cBhvr>
                                      <p:tavLst>
                                        <p:tav tm="0">
                                          <p:val>
                                            <p:strVal val="#ppt_y"/>
                                          </p:val>
                                        </p:tav>
                                        <p:tav tm="100000">
                                          <p:val>
                                            <p:strVal val="#ppt_y"/>
                                          </p:val>
                                        </p:tav>
                                      </p:tavLst>
                                    </p:anim>
                                  </p:childTnLst>
                                </p:cTn>
                              </p:par>
                              <p:par>
                                <p:cTn id="504" presetID="3" presetClass="entr" presetSubtype="5" fill="hold" grpId="1" nodeType="withEffect">
                                  <p:stCondLst>
                                    <p:cond delay="0"/>
                                  </p:stCondLst>
                                  <p:childTnLst>
                                    <p:set>
                                      <p:cBhvr>
                                        <p:cTn id="505" dur="1" fill="hold">
                                          <p:stCondLst>
                                            <p:cond delay="0"/>
                                          </p:stCondLst>
                                        </p:cTn>
                                        <p:tgtEl>
                                          <p:spTgt spid="104"/>
                                        </p:tgtEl>
                                        <p:attrNameLst>
                                          <p:attrName>style.visibility</p:attrName>
                                        </p:attrNameLst>
                                      </p:cBhvr>
                                      <p:to>
                                        <p:strVal val="visible"/>
                                      </p:to>
                                    </p:set>
                                    <p:animEffect transition="in" filter="blinds(vertical)">
                                      <p:cBhvr>
                                        <p:cTn id="506" dur="4000"/>
                                        <p:tgtEl>
                                          <p:spTgt spid="104"/>
                                        </p:tgtEl>
                                      </p:cBhvr>
                                    </p:animEffect>
                                  </p:childTnLst>
                                </p:cTn>
                              </p:par>
                              <p:par>
                                <p:cTn id="507" presetID="2" presetClass="exit" presetSubtype="8" fill="hold" grpId="2" nodeType="withEffect">
                                  <p:stCondLst>
                                    <p:cond delay="0"/>
                                  </p:stCondLst>
                                  <p:childTnLst>
                                    <p:anim calcmode="lin" valueType="num">
                                      <p:cBhvr additive="base">
                                        <p:cTn id="508" dur="3500"/>
                                        <p:tgtEl>
                                          <p:spTgt spid="104"/>
                                        </p:tgtEl>
                                        <p:attrNameLst>
                                          <p:attrName>ppt_x</p:attrName>
                                        </p:attrNameLst>
                                      </p:cBhvr>
                                      <p:tavLst>
                                        <p:tav tm="0">
                                          <p:val>
                                            <p:strVal val="ppt_x"/>
                                          </p:val>
                                        </p:tav>
                                        <p:tav tm="100000">
                                          <p:val>
                                            <p:strVal val="0-ppt_w/2"/>
                                          </p:val>
                                        </p:tav>
                                      </p:tavLst>
                                    </p:anim>
                                    <p:anim calcmode="lin" valueType="num">
                                      <p:cBhvr additive="base">
                                        <p:cTn id="509" dur="3500"/>
                                        <p:tgtEl>
                                          <p:spTgt spid="104"/>
                                        </p:tgtEl>
                                        <p:attrNameLst>
                                          <p:attrName>ppt_y</p:attrName>
                                        </p:attrNameLst>
                                      </p:cBhvr>
                                      <p:tavLst>
                                        <p:tav tm="0">
                                          <p:val>
                                            <p:strVal val="ppt_y"/>
                                          </p:val>
                                        </p:tav>
                                        <p:tav tm="100000">
                                          <p:val>
                                            <p:strVal val="ppt_y"/>
                                          </p:val>
                                        </p:tav>
                                      </p:tavLst>
                                    </p:anim>
                                    <p:set>
                                      <p:cBhvr>
                                        <p:cTn id="510" dur="1" fill="hold">
                                          <p:stCondLst>
                                            <p:cond delay="3499"/>
                                          </p:stCondLst>
                                        </p:cTn>
                                        <p:tgtEl>
                                          <p:spTgt spid="104"/>
                                        </p:tgtEl>
                                        <p:attrNameLst>
                                          <p:attrName>style.visibility</p:attrName>
                                        </p:attrNameLst>
                                      </p:cBhvr>
                                      <p:to>
                                        <p:strVal val="hidden"/>
                                      </p:to>
                                    </p:set>
                                  </p:childTnLst>
                                </p:cTn>
                              </p:par>
                              <p:par>
                                <p:cTn id="511" presetID="19" presetClass="entr" presetSubtype="10" fill="hold" grpId="3" nodeType="withEffect">
                                  <p:stCondLst>
                                    <p:cond delay="0"/>
                                  </p:stCondLst>
                                  <p:childTnLst>
                                    <p:set>
                                      <p:cBhvr>
                                        <p:cTn id="512" dur="1" fill="hold">
                                          <p:stCondLst>
                                            <p:cond delay="0"/>
                                          </p:stCondLst>
                                        </p:cTn>
                                        <p:tgtEl>
                                          <p:spTgt spid="104"/>
                                        </p:tgtEl>
                                        <p:attrNameLst>
                                          <p:attrName>style.visibility</p:attrName>
                                        </p:attrNameLst>
                                      </p:cBhvr>
                                      <p:to>
                                        <p:strVal val="visible"/>
                                      </p:to>
                                    </p:set>
                                    <p:anim calcmode="lin" valueType="num">
                                      <p:cBhvr>
                                        <p:cTn id="513" dur="5500" fill="hold"/>
                                        <p:tgtEl>
                                          <p:spTgt spid="104"/>
                                        </p:tgtEl>
                                        <p:attrNameLst>
                                          <p:attrName>ppt_w</p:attrName>
                                        </p:attrNameLst>
                                      </p:cBhvr>
                                      <p:tavLst>
                                        <p:tav tm="0" fmla="#ppt_w*sin(2.5*pi*$)">
                                          <p:val>
                                            <p:fltVal val="0"/>
                                          </p:val>
                                        </p:tav>
                                        <p:tav tm="100000">
                                          <p:val>
                                            <p:fltVal val="1"/>
                                          </p:val>
                                        </p:tav>
                                      </p:tavLst>
                                    </p:anim>
                                    <p:anim calcmode="lin" valueType="num">
                                      <p:cBhvr>
                                        <p:cTn id="514" dur="5500" fill="hold"/>
                                        <p:tgtEl>
                                          <p:spTgt spid="104"/>
                                        </p:tgtEl>
                                        <p:attrNameLst>
                                          <p:attrName>ppt_h</p:attrName>
                                        </p:attrNameLst>
                                      </p:cBhvr>
                                      <p:tavLst>
                                        <p:tav tm="0">
                                          <p:val>
                                            <p:strVal val="#ppt_h"/>
                                          </p:val>
                                        </p:tav>
                                        <p:tav tm="100000">
                                          <p:val>
                                            <p:strVal val="#ppt_h"/>
                                          </p:val>
                                        </p:tav>
                                      </p:tavLst>
                                    </p:anim>
                                  </p:childTnLst>
                                </p:cTn>
                              </p:par>
                              <p:par>
                                <p:cTn id="515" presetID="2" presetClass="entr" presetSubtype="8" fill="hold" grpId="0" nodeType="withEffect">
                                  <p:stCondLst>
                                    <p:cond delay="0"/>
                                  </p:stCondLst>
                                  <p:childTnLst>
                                    <p:set>
                                      <p:cBhvr>
                                        <p:cTn id="516" dur="1" fill="hold">
                                          <p:stCondLst>
                                            <p:cond delay="0"/>
                                          </p:stCondLst>
                                        </p:cTn>
                                        <p:tgtEl>
                                          <p:spTgt spid="122"/>
                                        </p:tgtEl>
                                        <p:attrNameLst>
                                          <p:attrName>style.visibility</p:attrName>
                                        </p:attrNameLst>
                                      </p:cBhvr>
                                      <p:to>
                                        <p:strVal val="visible"/>
                                      </p:to>
                                    </p:set>
                                    <p:anim calcmode="lin" valueType="num">
                                      <p:cBhvr additive="base">
                                        <p:cTn id="517" dur="3000" fill="hold"/>
                                        <p:tgtEl>
                                          <p:spTgt spid="122"/>
                                        </p:tgtEl>
                                        <p:attrNameLst>
                                          <p:attrName>ppt_x</p:attrName>
                                        </p:attrNameLst>
                                      </p:cBhvr>
                                      <p:tavLst>
                                        <p:tav tm="0">
                                          <p:val>
                                            <p:strVal val="0-#ppt_w/2"/>
                                          </p:val>
                                        </p:tav>
                                        <p:tav tm="100000">
                                          <p:val>
                                            <p:strVal val="#ppt_x"/>
                                          </p:val>
                                        </p:tav>
                                      </p:tavLst>
                                    </p:anim>
                                    <p:anim calcmode="lin" valueType="num">
                                      <p:cBhvr additive="base">
                                        <p:cTn id="518" dur="3000" fill="hold"/>
                                        <p:tgtEl>
                                          <p:spTgt spid="122"/>
                                        </p:tgtEl>
                                        <p:attrNameLst>
                                          <p:attrName>ppt_y</p:attrName>
                                        </p:attrNameLst>
                                      </p:cBhvr>
                                      <p:tavLst>
                                        <p:tav tm="0">
                                          <p:val>
                                            <p:strVal val="#ppt_y"/>
                                          </p:val>
                                        </p:tav>
                                        <p:tav tm="100000">
                                          <p:val>
                                            <p:strVal val="#ppt_y"/>
                                          </p:val>
                                        </p:tav>
                                      </p:tavLst>
                                    </p:anim>
                                  </p:childTnLst>
                                </p:cTn>
                              </p:par>
                              <p:par>
                                <p:cTn id="519" presetID="3" presetClass="entr" presetSubtype="5" fill="hold" grpId="1" nodeType="withEffect">
                                  <p:stCondLst>
                                    <p:cond delay="0"/>
                                  </p:stCondLst>
                                  <p:childTnLst>
                                    <p:set>
                                      <p:cBhvr>
                                        <p:cTn id="520" dur="1" fill="hold">
                                          <p:stCondLst>
                                            <p:cond delay="0"/>
                                          </p:stCondLst>
                                        </p:cTn>
                                        <p:tgtEl>
                                          <p:spTgt spid="122"/>
                                        </p:tgtEl>
                                        <p:attrNameLst>
                                          <p:attrName>style.visibility</p:attrName>
                                        </p:attrNameLst>
                                      </p:cBhvr>
                                      <p:to>
                                        <p:strVal val="visible"/>
                                      </p:to>
                                    </p:set>
                                    <p:animEffect transition="in" filter="blinds(vertical)">
                                      <p:cBhvr>
                                        <p:cTn id="521" dur="4000"/>
                                        <p:tgtEl>
                                          <p:spTgt spid="122"/>
                                        </p:tgtEl>
                                      </p:cBhvr>
                                    </p:animEffect>
                                  </p:childTnLst>
                                </p:cTn>
                              </p:par>
                              <p:par>
                                <p:cTn id="522" presetID="2" presetClass="exit" presetSubtype="2" fill="hold" grpId="2" nodeType="withEffect">
                                  <p:stCondLst>
                                    <p:cond delay="0"/>
                                  </p:stCondLst>
                                  <p:childTnLst>
                                    <p:anim calcmode="lin" valueType="num">
                                      <p:cBhvr additive="base">
                                        <p:cTn id="523" dur="3500"/>
                                        <p:tgtEl>
                                          <p:spTgt spid="122"/>
                                        </p:tgtEl>
                                        <p:attrNameLst>
                                          <p:attrName>ppt_x</p:attrName>
                                        </p:attrNameLst>
                                      </p:cBhvr>
                                      <p:tavLst>
                                        <p:tav tm="0">
                                          <p:val>
                                            <p:strVal val="ppt_x"/>
                                          </p:val>
                                        </p:tav>
                                        <p:tav tm="100000">
                                          <p:val>
                                            <p:strVal val="1+ppt_w/2"/>
                                          </p:val>
                                        </p:tav>
                                      </p:tavLst>
                                    </p:anim>
                                    <p:anim calcmode="lin" valueType="num">
                                      <p:cBhvr additive="base">
                                        <p:cTn id="524" dur="3500"/>
                                        <p:tgtEl>
                                          <p:spTgt spid="122"/>
                                        </p:tgtEl>
                                        <p:attrNameLst>
                                          <p:attrName>ppt_y</p:attrName>
                                        </p:attrNameLst>
                                      </p:cBhvr>
                                      <p:tavLst>
                                        <p:tav tm="0">
                                          <p:val>
                                            <p:strVal val="ppt_y"/>
                                          </p:val>
                                        </p:tav>
                                        <p:tav tm="100000">
                                          <p:val>
                                            <p:strVal val="ppt_y"/>
                                          </p:val>
                                        </p:tav>
                                      </p:tavLst>
                                    </p:anim>
                                    <p:set>
                                      <p:cBhvr>
                                        <p:cTn id="525" dur="1" fill="hold">
                                          <p:stCondLst>
                                            <p:cond delay="3499"/>
                                          </p:stCondLst>
                                        </p:cTn>
                                        <p:tgtEl>
                                          <p:spTgt spid="122"/>
                                        </p:tgtEl>
                                        <p:attrNameLst>
                                          <p:attrName>style.visibility</p:attrName>
                                        </p:attrNameLst>
                                      </p:cBhvr>
                                      <p:to>
                                        <p:strVal val="hidden"/>
                                      </p:to>
                                    </p:set>
                                  </p:childTnLst>
                                </p:cTn>
                              </p:par>
                              <p:par>
                                <p:cTn id="526" presetID="19" presetClass="entr" presetSubtype="10" fill="hold" grpId="3" nodeType="withEffect">
                                  <p:stCondLst>
                                    <p:cond delay="0"/>
                                  </p:stCondLst>
                                  <p:childTnLst>
                                    <p:set>
                                      <p:cBhvr>
                                        <p:cTn id="527" dur="1" fill="hold">
                                          <p:stCondLst>
                                            <p:cond delay="0"/>
                                          </p:stCondLst>
                                        </p:cTn>
                                        <p:tgtEl>
                                          <p:spTgt spid="122"/>
                                        </p:tgtEl>
                                        <p:attrNameLst>
                                          <p:attrName>style.visibility</p:attrName>
                                        </p:attrNameLst>
                                      </p:cBhvr>
                                      <p:to>
                                        <p:strVal val="visible"/>
                                      </p:to>
                                    </p:set>
                                    <p:anim calcmode="lin" valueType="num">
                                      <p:cBhvr>
                                        <p:cTn id="528" dur="5500" fill="hold"/>
                                        <p:tgtEl>
                                          <p:spTgt spid="122"/>
                                        </p:tgtEl>
                                        <p:attrNameLst>
                                          <p:attrName>ppt_w</p:attrName>
                                        </p:attrNameLst>
                                      </p:cBhvr>
                                      <p:tavLst>
                                        <p:tav tm="0" fmla="#ppt_w*sin(2.5*pi*$)">
                                          <p:val>
                                            <p:fltVal val="0"/>
                                          </p:val>
                                        </p:tav>
                                        <p:tav tm="100000">
                                          <p:val>
                                            <p:fltVal val="1"/>
                                          </p:val>
                                        </p:tav>
                                      </p:tavLst>
                                    </p:anim>
                                    <p:anim calcmode="lin" valueType="num">
                                      <p:cBhvr>
                                        <p:cTn id="529" dur="5500" fill="hold"/>
                                        <p:tgtEl>
                                          <p:spTgt spid="122"/>
                                        </p:tgtEl>
                                        <p:attrNameLst>
                                          <p:attrName>ppt_h</p:attrName>
                                        </p:attrNameLst>
                                      </p:cBhvr>
                                      <p:tavLst>
                                        <p:tav tm="0">
                                          <p:val>
                                            <p:strVal val="#ppt_h"/>
                                          </p:val>
                                        </p:tav>
                                        <p:tav tm="100000">
                                          <p:val>
                                            <p:strVal val="#ppt_h"/>
                                          </p:val>
                                        </p:tav>
                                      </p:tavLst>
                                    </p:anim>
                                  </p:childTnLst>
                                </p:cTn>
                              </p:par>
                              <p:par>
                                <p:cTn id="530" presetID="2" presetClass="entr" presetSubtype="8" fill="hold" grpId="0" nodeType="withEffect">
                                  <p:stCondLst>
                                    <p:cond delay="0"/>
                                  </p:stCondLst>
                                  <p:childTnLst>
                                    <p:set>
                                      <p:cBhvr>
                                        <p:cTn id="531" dur="1" fill="hold">
                                          <p:stCondLst>
                                            <p:cond delay="0"/>
                                          </p:stCondLst>
                                        </p:cTn>
                                        <p:tgtEl>
                                          <p:spTgt spid="123"/>
                                        </p:tgtEl>
                                        <p:attrNameLst>
                                          <p:attrName>style.visibility</p:attrName>
                                        </p:attrNameLst>
                                      </p:cBhvr>
                                      <p:to>
                                        <p:strVal val="visible"/>
                                      </p:to>
                                    </p:set>
                                    <p:anim calcmode="lin" valueType="num">
                                      <p:cBhvr additive="base">
                                        <p:cTn id="532" dur="3000" fill="hold"/>
                                        <p:tgtEl>
                                          <p:spTgt spid="123"/>
                                        </p:tgtEl>
                                        <p:attrNameLst>
                                          <p:attrName>ppt_x</p:attrName>
                                        </p:attrNameLst>
                                      </p:cBhvr>
                                      <p:tavLst>
                                        <p:tav tm="0">
                                          <p:val>
                                            <p:strVal val="0-#ppt_w/2"/>
                                          </p:val>
                                        </p:tav>
                                        <p:tav tm="100000">
                                          <p:val>
                                            <p:strVal val="#ppt_x"/>
                                          </p:val>
                                        </p:tav>
                                      </p:tavLst>
                                    </p:anim>
                                    <p:anim calcmode="lin" valueType="num">
                                      <p:cBhvr additive="base">
                                        <p:cTn id="533" dur="3000" fill="hold"/>
                                        <p:tgtEl>
                                          <p:spTgt spid="123"/>
                                        </p:tgtEl>
                                        <p:attrNameLst>
                                          <p:attrName>ppt_y</p:attrName>
                                        </p:attrNameLst>
                                      </p:cBhvr>
                                      <p:tavLst>
                                        <p:tav tm="0">
                                          <p:val>
                                            <p:strVal val="#ppt_y"/>
                                          </p:val>
                                        </p:tav>
                                        <p:tav tm="100000">
                                          <p:val>
                                            <p:strVal val="#ppt_y"/>
                                          </p:val>
                                        </p:tav>
                                      </p:tavLst>
                                    </p:anim>
                                  </p:childTnLst>
                                </p:cTn>
                              </p:par>
                              <p:par>
                                <p:cTn id="534" presetID="3" presetClass="entr" presetSubtype="5" fill="hold" grpId="1" nodeType="withEffect">
                                  <p:stCondLst>
                                    <p:cond delay="0"/>
                                  </p:stCondLst>
                                  <p:childTnLst>
                                    <p:set>
                                      <p:cBhvr>
                                        <p:cTn id="535" dur="1" fill="hold">
                                          <p:stCondLst>
                                            <p:cond delay="0"/>
                                          </p:stCondLst>
                                        </p:cTn>
                                        <p:tgtEl>
                                          <p:spTgt spid="123"/>
                                        </p:tgtEl>
                                        <p:attrNameLst>
                                          <p:attrName>style.visibility</p:attrName>
                                        </p:attrNameLst>
                                      </p:cBhvr>
                                      <p:to>
                                        <p:strVal val="visible"/>
                                      </p:to>
                                    </p:set>
                                    <p:animEffect transition="in" filter="blinds(vertical)">
                                      <p:cBhvr>
                                        <p:cTn id="536" dur="4000"/>
                                        <p:tgtEl>
                                          <p:spTgt spid="123"/>
                                        </p:tgtEl>
                                      </p:cBhvr>
                                    </p:animEffect>
                                  </p:childTnLst>
                                </p:cTn>
                              </p:par>
                              <p:par>
                                <p:cTn id="537" presetID="2" presetClass="exit" presetSubtype="2" fill="hold" grpId="2" nodeType="withEffect">
                                  <p:stCondLst>
                                    <p:cond delay="0"/>
                                  </p:stCondLst>
                                  <p:childTnLst>
                                    <p:anim calcmode="lin" valueType="num">
                                      <p:cBhvr additive="base">
                                        <p:cTn id="538" dur="3500"/>
                                        <p:tgtEl>
                                          <p:spTgt spid="123"/>
                                        </p:tgtEl>
                                        <p:attrNameLst>
                                          <p:attrName>ppt_x</p:attrName>
                                        </p:attrNameLst>
                                      </p:cBhvr>
                                      <p:tavLst>
                                        <p:tav tm="0">
                                          <p:val>
                                            <p:strVal val="ppt_x"/>
                                          </p:val>
                                        </p:tav>
                                        <p:tav tm="100000">
                                          <p:val>
                                            <p:strVal val="1+ppt_w/2"/>
                                          </p:val>
                                        </p:tav>
                                      </p:tavLst>
                                    </p:anim>
                                    <p:anim calcmode="lin" valueType="num">
                                      <p:cBhvr additive="base">
                                        <p:cTn id="539" dur="3500"/>
                                        <p:tgtEl>
                                          <p:spTgt spid="123"/>
                                        </p:tgtEl>
                                        <p:attrNameLst>
                                          <p:attrName>ppt_y</p:attrName>
                                        </p:attrNameLst>
                                      </p:cBhvr>
                                      <p:tavLst>
                                        <p:tav tm="0">
                                          <p:val>
                                            <p:strVal val="ppt_y"/>
                                          </p:val>
                                        </p:tav>
                                        <p:tav tm="100000">
                                          <p:val>
                                            <p:strVal val="ppt_y"/>
                                          </p:val>
                                        </p:tav>
                                      </p:tavLst>
                                    </p:anim>
                                    <p:set>
                                      <p:cBhvr>
                                        <p:cTn id="540" dur="1" fill="hold">
                                          <p:stCondLst>
                                            <p:cond delay="3499"/>
                                          </p:stCondLst>
                                        </p:cTn>
                                        <p:tgtEl>
                                          <p:spTgt spid="123"/>
                                        </p:tgtEl>
                                        <p:attrNameLst>
                                          <p:attrName>style.visibility</p:attrName>
                                        </p:attrNameLst>
                                      </p:cBhvr>
                                      <p:to>
                                        <p:strVal val="hidden"/>
                                      </p:to>
                                    </p:set>
                                  </p:childTnLst>
                                </p:cTn>
                              </p:par>
                              <p:par>
                                <p:cTn id="541" presetID="19" presetClass="entr" presetSubtype="10" fill="hold" grpId="3" nodeType="withEffect">
                                  <p:stCondLst>
                                    <p:cond delay="0"/>
                                  </p:stCondLst>
                                  <p:childTnLst>
                                    <p:set>
                                      <p:cBhvr>
                                        <p:cTn id="542" dur="1" fill="hold">
                                          <p:stCondLst>
                                            <p:cond delay="0"/>
                                          </p:stCondLst>
                                        </p:cTn>
                                        <p:tgtEl>
                                          <p:spTgt spid="123"/>
                                        </p:tgtEl>
                                        <p:attrNameLst>
                                          <p:attrName>style.visibility</p:attrName>
                                        </p:attrNameLst>
                                      </p:cBhvr>
                                      <p:to>
                                        <p:strVal val="visible"/>
                                      </p:to>
                                    </p:set>
                                    <p:anim calcmode="lin" valueType="num">
                                      <p:cBhvr>
                                        <p:cTn id="543" dur="5500" fill="hold"/>
                                        <p:tgtEl>
                                          <p:spTgt spid="123"/>
                                        </p:tgtEl>
                                        <p:attrNameLst>
                                          <p:attrName>ppt_w</p:attrName>
                                        </p:attrNameLst>
                                      </p:cBhvr>
                                      <p:tavLst>
                                        <p:tav tm="0" fmla="#ppt_w*sin(2.5*pi*$)">
                                          <p:val>
                                            <p:fltVal val="0"/>
                                          </p:val>
                                        </p:tav>
                                        <p:tav tm="100000">
                                          <p:val>
                                            <p:fltVal val="1"/>
                                          </p:val>
                                        </p:tav>
                                      </p:tavLst>
                                    </p:anim>
                                    <p:anim calcmode="lin" valueType="num">
                                      <p:cBhvr>
                                        <p:cTn id="544" dur="5500" fill="hold"/>
                                        <p:tgtEl>
                                          <p:spTgt spid="123"/>
                                        </p:tgtEl>
                                        <p:attrNameLst>
                                          <p:attrName>ppt_h</p:attrName>
                                        </p:attrNameLst>
                                      </p:cBhvr>
                                      <p:tavLst>
                                        <p:tav tm="0">
                                          <p:val>
                                            <p:strVal val="#ppt_h"/>
                                          </p:val>
                                        </p:tav>
                                        <p:tav tm="100000">
                                          <p:val>
                                            <p:strVal val="#ppt_h"/>
                                          </p:val>
                                        </p:tav>
                                      </p:tavLst>
                                    </p:anim>
                                  </p:childTnLst>
                                </p:cTn>
                              </p:par>
                              <p:par>
                                <p:cTn id="545" presetID="2" presetClass="entr" presetSubtype="8" fill="hold" grpId="0" nodeType="withEffect">
                                  <p:stCondLst>
                                    <p:cond delay="0"/>
                                  </p:stCondLst>
                                  <p:childTnLst>
                                    <p:set>
                                      <p:cBhvr>
                                        <p:cTn id="546" dur="1" fill="hold">
                                          <p:stCondLst>
                                            <p:cond delay="0"/>
                                          </p:stCondLst>
                                        </p:cTn>
                                        <p:tgtEl>
                                          <p:spTgt spid="124"/>
                                        </p:tgtEl>
                                        <p:attrNameLst>
                                          <p:attrName>style.visibility</p:attrName>
                                        </p:attrNameLst>
                                      </p:cBhvr>
                                      <p:to>
                                        <p:strVal val="visible"/>
                                      </p:to>
                                    </p:set>
                                    <p:anim calcmode="lin" valueType="num">
                                      <p:cBhvr additive="base">
                                        <p:cTn id="547" dur="3000" fill="hold"/>
                                        <p:tgtEl>
                                          <p:spTgt spid="124"/>
                                        </p:tgtEl>
                                        <p:attrNameLst>
                                          <p:attrName>ppt_x</p:attrName>
                                        </p:attrNameLst>
                                      </p:cBhvr>
                                      <p:tavLst>
                                        <p:tav tm="0">
                                          <p:val>
                                            <p:strVal val="0-#ppt_w/2"/>
                                          </p:val>
                                        </p:tav>
                                        <p:tav tm="100000">
                                          <p:val>
                                            <p:strVal val="#ppt_x"/>
                                          </p:val>
                                        </p:tav>
                                      </p:tavLst>
                                    </p:anim>
                                    <p:anim calcmode="lin" valueType="num">
                                      <p:cBhvr additive="base">
                                        <p:cTn id="548" dur="3000" fill="hold"/>
                                        <p:tgtEl>
                                          <p:spTgt spid="124"/>
                                        </p:tgtEl>
                                        <p:attrNameLst>
                                          <p:attrName>ppt_y</p:attrName>
                                        </p:attrNameLst>
                                      </p:cBhvr>
                                      <p:tavLst>
                                        <p:tav tm="0">
                                          <p:val>
                                            <p:strVal val="#ppt_y"/>
                                          </p:val>
                                        </p:tav>
                                        <p:tav tm="100000">
                                          <p:val>
                                            <p:strVal val="#ppt_y"/>
                                          </p:val>
                                        </p:tav>
                                      </p:tavLst>
                                    </p:anim>
                                  </p:childTnLst>
                                </p:cTn>
                              </p:par>
                              <p:par>
                                <p:cTn id="549" presetID="3" presetClass="entr" presetSubtype="5" fill="hold" grpId="1" nodeType="withEffect">
                                  <p:stCondLst>
                                    <p:cond delay="0"/>
                                  </p:stCondLst>
                                  <p:childTnLst>
                                    <p:set>
                                      <p:cBhvr>
                                        <p:cTn id="550" dur="1" fill="hold">
                                          <p:stCondLst>
                                            <p:cond delay="0"/>
                                          </p:stCondLst>
                                        </p:cTn>
                                        <p:tgtEl>
                                          <p:spTgt spid="124"/>
                                        </p:tgtEl>
                                        <p:attrNameLst>
                                          <p:attrName>style.visibility</p:attrName>
                                        </p:attrNameLst>
                                      </p:cBhvr>
                                      <p:to>
                                        <p:strVal val="visible"/>
                                      </p:to>
                                    </p:set>
                                    <p:animEffect transition="in" filter="blinds(vertical)">
                                      <p:cBhvr>
                                        <p:cTn id="551" dur="4000"/>
                                        <p:tgtEl>
                                          <p:spTgt spid="124"/>
                                        </p:tgtEl>
                                      </p:cBhvr>
                                    </p:animEffect>
                                  </p:childTnLst>
                                </p:cTn>
                              </p:par>
                              <p:par>
                                <p:cTn id="552" presetID="2" presetClass="exit" presetSubtype="2" fill="hold" grpId="2" nodeType="withEffect">
                                  <p:stCondLst>
                                    <p:cond delay="0"/>
                                  </p:stCondLst>
                                  <p:childTnLst>
                                    <p:anim calcmode="lin" valueType="num">
                                      <p:cBhvr additive="base">
                                        <p:cTn id="553" dur="3500"/>
                                        <p:tgtEl>
                                          <p:spTgt spid="124"/>
                                        </p:tgtEl>
                                        <p:attrNameLst>
                                          <p:attrName>ppt_x</p:attrName>
                                        </p:attrNameLst>
                                      </p:cBhvr>
                                      <p:tavLst>
                                        <p:tav tm="0">
                                          <p:val>
                                            <p:strVal val="ppt_x"/>
                                          </p:val>
                                        </p:tav>
                                        <p:tav tm="100000">
                                          <p:val>
                                            <p:strVal val="1+ppt_w/2"/>
                                          </p:val>
                                        </p:tav>
                                      </p:tavLst>
                                    </p:anim>
                                    <p:anim calcmode="lin" valueType="num">
                                      <p:cBhvr additive="base">
                                        <p:cTn id="554" dur="3500"/>
                                        <p:tgtEl>
                                          <p:spTgt spid="124"/>
                                        </p:tgtEl>
                                        <p:attrNameLst>
                                          <p:attrName>ppt_y</p:attrName>
                                        </p:attrNameLst>
                                      </p:cBhvr>
                                      <p:tavLst>
                                        <p:tav tm="0">
                                          <p:val>
                                            <p:strVal val="ppt_y"/>
                                          </p:val>
                                        </p:tav>
                                        <p:tav tm="100000">
                                          <p:val>
                                            <p:strVal val="ppt_y"/>
                                          </p:val>
                                        </p:tav>
                                      </p:tavLst>
                                    </p:anim>
                                    <p:set>
                                      <p:cBhvr>
                                        <p:cTn id="555" dur="1" fill="hold">
                                          <p:stCondLst>
                                            <p:cond delay="3499"/>
                                          </p:stCondLst>
                                        </p:cTn>
                                        <p:tgtEl>
                                          <p:spTgt spid="124"/>
                                        </p:tgtEl>
                                        <p:attrNameLst>
                                          <p:attrName>style.visibility</p:attrName>
                                        </p:attrNameLst>
                                      </p:cBhvr>
                                      <p:to>
                                        <p:strVal val="hidden"/>
                                      </p:to>
                                    </p:set>
                                  </p:childTnLst>
                                </p:cTn>
                              </p:par>
                              <p:par>
                                <p:cTn id="556" presetID="19" presetClass="entr" presetSubtype="10" fill="hold" grpId="3" nodeType="withEffect">
                                  <p:stCondLst>
                                    <p:cond delay="0"/>
                                  </p:stCondLst>
                                  <p:childTnLst>
                                    <p:set>
                                      <p:cBhvr>
                                        <p:cTn id="557" dur="1" fill="hold">
                                          <p:stCondLst>
                                            <p:cond delay="0"/>
                                          </p:stCondLst>
                                        </p:cTn>
                                        <p:tgtEl>
                                          <p:spTgt spid="124"/>
                                        </p:tgtEl>
                                        <p:attrNameLst>
                                          <p:attrName>style.visibility</p:attrName>
                                        </p:attrNameLst>
                                      </p:cBhvr>
                                      <p:to>
                                        <p:strVal val="visible"/>
                                      </p:to>
                                    </p:set>
                                    <p:anim calcmode="lin" valueType="num">
                                      <p:cBhvr>
                                        <p:cTn id="558" dur="5500" fill="hold"/>
                                        <p:tgtEl>
                                          <p:spTgt spid="124"/>
                                        </p:tgtEl>
                                        <p:attrNameLst>
                                          <p:attrName>ppt_w</p:attrName>
                                        </p:attrNameLst>
                                      </p:cBhvr>
                                      <p:tavLst>
                                        <p:tav tm="0" fmla="#ppt_w*sin(2.5*pi*$)">
                                          <p:val>
                                            <p:fltVal val="0"/>
                                          </p:val>
                                        </p:tav>
                                        <p:tav tm="100000">
                                          <p:val>
                                            <p:fltVal val="1"/>
                                          </p:val>
                                        </p:tav>
                                      </p:tavLst>
                                    </p:anim>
                                    <p:anim calcmode="lin" valueType="num">
                                      <p:cBhvr>
                                        <p:cTn id="559" dur="5500" fill="hold"/>
                                        <p:tgtEl>
                                          <p:spTgt spid="124"/>
                                        </p:tgtEl>
                                        <p:attrNameLst>
                                          <p:attrName>ppt_h</p:attrName>
                                        </p:attrNameLst>
                                      </p:cBhvr>
                                      <p:tavLst>
                                        <p:tav tm="0">
                                          <p:val>
                                            <p:strVal val="#ppt_h"/>
                                          </p:val>
                                        </p:tav>
                                        <p:tav tm="100000">
                                          <p:val>
                                            <p:strVal val="#ppt_h"/>
                                          </p:val>
                                        </p:tav>
                                      </p:tavLst>
                                    </p:anim>
                                  </p:childTnLst>
                                </p:cTn>
                              </p:par>
                              <p:par>
                                <p:cTn id="560" presetID="2" presetClass="entr" presetSubtype="8" fill="hold" grpId="0" nodeType="withEffect">
                                  <p:stCondLst>
                                    <p:cond delay="0"/>
                                  </p:stCondLst>
                                  <p:childTnLst>
                                    <p:set>
                                      <p:cBhvr>
                                        <p:cTn id="561" dur="1" fill="hold">
                                          <p:stCondLst>
                                            <p:cond delay="0"/>
                                          </p:stCondLst>
                                        </p:cTn>
                                        <p:tgtEl>
                                          <p:spTgt spid="125"/>
                                        </p:tgtEl>
                                        <p:attrNameLst>
                                          <p:attrName>style.visibility</p:attrName>
                                        </p:attrNameLst>
                                      </p:cBhvr>
                                      <p:to>
                                        <p:strVal val="visible"/>
                                      </p:to>
                                    </p:set>
                                    <p:anim calcmode="lin" valueType="num">
                                      <p:cBhvr additive="base">
                                        <p:cTn id="562" dur="3000" fill="hold"/>
                                        <p:tgtEl>
                                          <p:spTgt spid="125"/>
                                        </p:tgtEl>
                                        <p:attrNameLst>
                                          <p:attrName>ppt_x</p:attrName>
                                        </p:attrNameLst>
                                      </p:cBhvr>
                                      <p:tavLst>
                                        <p:tav tm="0">
                                          <p:val>
                                            <p:strVal val="0-#ppt_w/2"/>
                                          </p:val>
                                        </p:tav>
                                        <p:tav tm="100000">
                                          <p:val>
                                            <p:strVal val="#ppt_x"/>
                                          </p:val>
                                        </p:tav>
                                      </p:tavLst>
                                    </p:anim>
                                    <p:anim calcmode="lin" valueType="num">
                                      <p:cBhvr additive="base">
                                        <p:cTn id="563" dur="3000" fill="hold"/>
                                        <p:tgtEl>
                                          <p:spTgt spid="125"/>
                                        </p:tgtEl>
                                        <p:attrNameLst>
                                          <p:attrName>ppt_y</p:attrName>
                                        </p:attrNameLst>
                                      </p:cBhvr>
                                      <p:tavLst>
                                        <p:tav tm="0">
                                          <p:val>
                                            <p:strVal val="#ppt_y"/>
                                          </p:val>
                                        </p:tav>
                                        <p:tav tm="100000">
                                          <p:val>
                                            <p:strVal val="#ppt_y"/>
                                          </p:val>
                                        </p:tav>
                                      </p:tavLst>
                                    </p:anim>
                                  </p:childTnLst>
                                </p:cTn>
                              </p:par>
                              <p:par>
                                <p:cTn id="564" presetID="3" presetClass="entr" presetSubtype="5" fill="hold" grpId="1" nodeType="withEffect">
                                  <p:stCondLst>
                                    <p:cond delay="0"/>
                                  </p:stCondLst>
                                  <p:childTnLst>
                                    <p:set>
                                      <p:cBhvr>
                                        <p:cTn id="565" dur="1" fill="hold">
                                          <p:stCondLst>
                                            <p:cond delay="0"/>
                                          </p:stCondLst>
                                        </p:cTn>
                                        <p:tgtEl>
                                          <p:spTgt spid="125"/>
                                        </p:tgtEl>
                                        <p:attrNameLst>
                                          <p:attrName>style.visibility</p:attrName>
                                        </p:attrNameLst>
                                      </p:cBhvr>
                                      <p:to>
                                        <p:strVal val="visible"/>
                                      </p:to>
                                    </p:set>
                                    <p:animEffect transition="in" filter="blinds(vertical)">
                                      <p:cBhvr>
                                        <p:cTn id="566" dur="4000"/>
                                        <p:tgtEl>
                                          <p:spTgt spid="125"/>
                                        </p:tgtEl>
                                      </p:cBhvr>
                                    </p:animEffect>
                                  </p:childTnLst>
                                </p:cTn>
                              </p:par>
                              <p:par>
                                <p:cTn id="567" presetID="2" presetClass="exit" presetSubtype="2" fill="hold" grpId="2" nodeType="withEffect">
                                  <p:stCondLst>
                                    <p:cond delay="0"/>
                                  </p:stCondLst>
                                  <p:childTnLst>
                                    <p:anim calcmode="lin" valueType="num">
                                      <p:cBhvr additive="base">
                                        <p:cTn id="568" dur="3500"/>
                                        <p:tgtEl>
                                          <p:spTgt spid="125"/>
                                        </p:tgtEl>
                                        <p:attrNameLst>
                                          <p:attrName>ppt_x</p:attrName>
                                        </p:attrNameLst>
                                      </p:cBhvr>
                                      <p:tavLst>
                                        <p:tav tm="0">
                                          <p:val>
                                            <p:strVal val="ppt_x"/>
                                          </p:val>
                                        </p:tav>
                                        <p:tav tm="100000">
                                          <p:val>
                                            <p:strVal val="1+ppt_w/2"/>
                                          </p:val>
                                        </p:tav>
                                      </p:tavLst>
                                    </p:anim>
                                    <p:anim calcmode="lin" valueType="num">
                                      <p:cBhvr additive="base">
                                        <p:cTn id="569" dur="3500"/>
                                        <p:tgtEl>
                                          <p:spTgt spid="125"/>
                                        </p:tgtEl>
                                        <p:attrNameLst>
                                          <p:attrName>ppt_y</p:attrName>
                                        </p:attrNameLst>
                                      </p:cBhvr>
                                      <p:tavLst>
                                        <p:tav tm="0">
                                          <p:val>
                                            <p:strVal val="ppt_y"/>
                                          </p:val>
                                        </p:tav>
                                        <p:tav tm="100000">
                                          <p:val>
                                            <p:strVal val="ppt_y"/>
                                          </p:val>
                                        </p:tav>
                                      </p:tavLst>
                                    </p:anim>
                                    <p:set>
                                      <p:cBhvr>
                                        <p:cTn id="570" dur="1" fill="hold">
                                          <p:stCondLst>
                                            <p:cond delay="3499"/>
                                          </p:stCondLst>
                                        </p:cTn>
                                        <p:tgtEl>
                                          <p:spTgt spid="125"/>
                                        </p:tgtEl>
                                        <p:attrNameLst>
                                          <p:attrName>style.visibility</p:attrName>
                                        </p:attrNameLst>
                                      </p:cBhvr>
                                      <p:to>
                                        <p:strVal val="hidden"/>
                                      </p:to>
                                    </p:set>
                                  </p:childTnLst>
                                </p:cTn>
                              </p:par>
                              <p:par>
                                <p:cTn id="571" presetID="19" presetClass="entr" presetSubtype="10" fill="hold" grpId="3" nodeType="withEffect">
                                  <p:stCondLst>
                                    <p:cond delay="0"/>
                                  </p:stCondLst>
                                  <p:childTnLst>
                                    <p:set>
                                      <p:cBhvr>
                                        <p:cTn id="572" dur="1" fill="hold">
                                          <p:stCondLst>
                                            <p:cond delay="0"/>
                                          </p:stCondLst>
                                        </p:cTn>
                                        <p:tgtEl>
                                          <p:spTgt spid="125"/>
                                        </p:tgtEl>
                                        <p:attrNameLst>
                                          <p:attrName>style.visibility</p:attrName>
                                        </p:attrNameLst>
                                      </p:cBhvr>
                                      <p:to>
                                        <p:strVal val="visible"/>
                                      </p:to>
                                    </p:set>
                                    <p:anim calcmode="lin" valueType="num">
                                      <p:cBhvr>
                                        <p:cTn id="573" dur="5500" fill="hold"/>
                                        <p:tgtEl>
                                          <p:spTgt spid="125"/>
                                        </p:tgtEl>
                                        <p:attrNameLst>
                                          <p:attrName>ppt_w</p:attrName>
                                        </p:attrNameLst>
                                      </p:cBhvr>
                                      <p:tavLst>
                                        <p:tav tm="0" fmla="#ppt_w*sin(2.5*pi*$)">
                                          <p:val>
                                            <p:fltVal val="0"/>
                                          </p:val>
                                        </p:tav>
                                        <p:tav tm="100000">
                                          <p:val>
                                            <p:fltVal val="1"/>
                                          </p:val>
                                        </p:tav>
                                      </p:tavLst>
                                    </p:anim>
                                    <p:anim calcmode="lin" valueType="num">
                                      <p:cBhvr>
                                        <p:cTn id="574" dur="5500" fill="hold"/>
                                        <p:tgtEl>
                                          <p:spTgt spid="125"/>
                                        </p:tgtEl>
                                        <p:attrNameLst>
                                          <p:attrName>ppt_h</p:attrName>
                                        </p:attrNameLst>
                                      </p:cBhvr>
                                      <p:tavLst>
                                        <p:tav tm="0">
                                          <p:val>
                                            <p:strVal val="#ppt_h"/>
                                          </p:val>
                                        </p:tav>
                                        <p:tav tm="100000">
                                          <p:val>
                                            <p:strVal val="#ppt_h"/>
                                          </p:val>
                                        </p:tav>
                                      </p:tavLst>
                                    </p:anim>
                                  </p:childTnLst>
                                </p:cTn>
                              </p:par>
                              <p:par>
                                <p:cTn id="575" presetID="2" presetClass="entr" presetSubtype="8" fill="hold" grpId="0" nodeType="withEffect">
                                  <p:stCondLst>
                                    <p:cond delay="0"/>
                                  </p:stCondLst>
                                  <p:childTnLst>
                                    <p:set>
                                      <p:cBhvr>
                                        <p:cTn id="576" dur="1" fill="hold">
                                          <p:stCondLst>
                                            <p:cond delay="0"/>
                                          </p:stCondLst>
                                        </p:cTn>
                                        <p:tgtEl>
                                          <p:spTgt spid="126"/>
                                        </p:tgtEl>
                                        <p:attrNameLst>
                                          <p:attrName>style.visibility</p:attrName>
                                        </p:attrNameLst>
                                      </p:cBhvr>
                                      <p:to>
                                        <p:strVal val="visible"/>
                                      </p:to>
                                    </p:set>
                                    <p:anim calcmode="lin" valueType="num">
                                      <p:cBhvr additive="base">
                                        <p:cTn id="577" dur="3000" fill="hold"/>
                                        <p:tgtEl>
                                          <p:spTgt spid="126"/>
                                        </p:tgtEl>
                                        <p:attrNameLst>
                                          <p:attrName>ppt_x</p:attrName>
                                        </p:attrNameLst>
                                      </p:cBhvr>
                                      <p:tavLst>
                                        <p:tav tm="0">
                                          <p:val>
                                            <p:strVal val="0-#ppt_w/2"/>
                                          </p:val>
                                        </p:tav>
                                        <p:tav tm="100000">
                                          <p:val>
                                            <p:strVal val="#ppt_x"/>
                                          </p:val>
                                        </p:tav>
                                      </p:tavLst>
                                    </p:anim>
                                    <p:anim calcmode="lin" valueType="num">
                                      <p:cBhvr additive="base">
                                        <p:cTn id="578" dur="3000" fill="hold"/>
                                        <p:tgtEl>
                                          <p:spTgt spid="126"/>
                                        </p:tgtEl>
                                        <p:attrNameLst>
                                          <p:attrName>ppt_y</p:attrName>
                                        </p:attrNameLst>
                                      </p:cBhvr>
                                      <p:tavLst>
                                        <p:tav tm="0">
                                          <p:val>
                                            <p:strVal val="#ppt_y"/>
                                          </p:val>
                                        </p:tav>
                                        <p:tav tm="100000">
                                          <p:val>
                                            <p:strVal val="#ppt_y"/>
                                          </p:val>
                                        </p:tav>
                                      </p:tavLst>
                                    </p:anim>
                                  </p:childTnLst>
                                </p:cTn>
                              </p:par>
                              <p:par>
                                <p:cTn id="579" presetID="3" presetClass="entr" presetSubtype="5" fill="hold" grpId="1" nodeType="withEffect">
                                  <p:stCondLst>
                                    <p:cond delay="0"/>
                                  </p:stCondLst>
                                  <p:childTnLst>
                                    <p:set>
                                      <p:cBhvr>
                                        <p:cTn id="580" dur="1" fill="hold">
                                          <p:stCondLst>
                                            <p:cond delay="0"/>
                                          </p:stCondLst>
                                        </p:cTn>
                                        <p:tgtEl>
                                          <p:spTgt spid="126"/>
                                        </p:tgtEl>
                                        <p:attrNameLst>
                                          <p:attrName>style.visibility</p:attrName>
                                        </p:attrNameLst>
                                      </p:cBhvr>
                                      <p:to>
                                        <p:strVal val="visible"/>
                                      </p:to>
                                    </p:set>
                                    <p:animEffect transition="in" filter="blinds(vertical)">
                                      <p:cBhvr>
                                        <p:cTn id="581" dur="4000"/>
                                        <p:tgtEl>
                                          <p:spTgt spid="126"/>
                                        </p:tgtEl>
                                      </p:cBhvr>
                                    </p:animEffect>
                                  </p:childTnLst>
                                </p:cTn>
                              </p:par>
                              <p:par>
                                <p:cTn id="582" presetID="2" presetClass="exit" presetSubtype="2" fill="hold" grpId="2" nodeType="withEffect">
                                  <p:stCondLst>
                                    <p:cond delay="0"/>
                                  </p:stCondLst>
                                  <p:childTnLst>
                                    <p:anim calcmode="lin" valueType="num">
                                      <p:cBhvr additive="base">
                                        <p:cTn id="583" dur="3500"/>
                                        <p:tgtEl>
                                          <p:spTgt spid="126"/>
                                        </p:tgtEl>
                                        <p:attrNameLst>
                                          <p:attrName>ppt_x</p:attrName>
                                        </p:attrNameLst>
                                      </p:cBhvr>
                                      <p:tavLst>
                                        <p:tav tm="0">
                                          <p:val>
                                            <p:strVal val="ppt_x"/>
                                          </p:val>
                                        </p:tav>
                                        <p:tav tm="100000">
                                          <p:val>
                                            <p:strVal val="1+ppt_w/2"/>
                                          </p:val>
                                        </p:tav>
                                      </p:tavLst>
                                    </p:anim>
                                    <p:anim calcmode="lin" valueType="num">
                                      <p:cBhvr additive="base">
                                        <p:cTn id="584" dur="3500"/>
                                        <p:tgtEl>
                                          <p:spTgt spid="126"/>
                                        </p:tgtEl>
                                        <p:attrNameLst>
                                          <p:attrName>ppt_y</p:attrName>
                                        </p:attrNameLst>
                                      </p:cBhvr>
                                      <p:tavLst>
                                        <p:tav tm="0">
                                          <p:val>
                                            <p:strVal val="ppt_y"/>
                                          </p:val>
                                        </p:tav>
                                        <p:tav tm="100000">
                                          <p:val>
                                            <p:strVal val="ppt_y"/>
                                          </p:val>
                                        </p:tav>
                                      </p:tavLst>
                                    </p:anim>
                                    <p:set>
                                      <p:cBhvr>
                                        <p:cTn id="585" dur="1" fill="hold">
                                          <p:stCondLst>
                                            <p:cond delay="3499"/>
                                          </p:stCondLst>
                                        </p:cTn>
                                        <p:tgtEl>
                                          <p:spTgt spid="126"/>
                                        </p:tgtEl>
                                        <p:attrNameLst>
                                          <p:attrName>style.visibility</p:attrName>
                                        </p:attrNameLst>
                                      </p:cBhvr>
                                      <p:to>
                                        <p:strVal val="hidden"/>
                                      </p:to>
                                    </p:set>
                                  </p:childTnLst>
                                </p:cTn>
                              </p:par>
                              <p:par>
                                <p:cTn id="586" presetID="19" presetClass="entr" presetSubtype="10" fill="hold" grpId="3" nodeType="withEffect">
                                  <p:stCondLst>
                                    <p:cond delay="0"/>
                                  </p:stCondLst>
                                  <p:childTnLst>
                                    <p:set>
                                      <p:cBhvr>
                                        <p:cTn id="587" dur="1" fill="hold">
                                          <p:stCondLst>
                                            <p:cond delay="0"/>
                                          </p:stCondLst>
                                        </p:cTn>
                                        <p:tgtEl>
                                          <p:spTgt spid="126"/>
                                        </p:tgtEl>
                                        <p:attrNameLst>
                                          <p:attrName>style.visibility</p:attrName>
                                        </p:attrNameLst>
                                      </p:cBhvr>
                                      <p:to>
                                        <p:strVal val="visible"/>
                                      </p:to>
                                    </p:set>
                                    <p:anim calcmode="lin" valueType="num">
                                      <p:cBhvr>
                                        <p:cTn id="588" dur="5500" fill="hold"/>
                                        <p:tgtEl>
                                          <p:spTgt spid="126"/>
                                        </p:tgtEl>
                                        <p:attrNameLst>
                                          <p:attrName>ppt_w</p:attrName>
                                        </p:attrNameLst>
                                      </p:cBhvr>
                                      <p:tavLst>
                                        <p:tav tm="0" fmla="#ppt_w*sin(2.5*pi*$)">
                                          <p:val>
                                            <p:fltVal val="0"/>
                                          </p:val>
                                        </p:tav>
                                        <p:tav tm="100000">
                                          <p:val>
                                            <p:fltVal val="1"/>
                                          </p:val>
                                        </p:tav>
                                      </p:tavLst>
                                    </p:anim>
                                    <p:anim calcmode="lin" valueType="num">
                                      <p:cBhvr>
                                        <p:cTn id="589" dur="5500" fill="hold"/>
                                        <p:tgtEl>
                                          <p:spTgt spid="126"/>
                                        </p:tgtEl>
                                        <p:attrNameLst>
                                          <p:attrName>ppt_h</p:attrName>
                                        </p:attrNameLst>
                                      </p:cBhvr>
                                      <p:tavLst>
                                        <p:tav tm="0">
                                          <p:val>
                                            <p:strVal val="#ppt_h"/>
                                          </p:val>
                                        </p:tav>
                                        <p:tav tm="100000">
                                          <p:val>
                                            <p:strVal val="#ppt_h"/>
                                          </p:val>
                                        </p:tav>
                                      </p:tavLst>
                                    </p:anim>
                                  </p:childTnLst>
                                </p:cTn>
                              </p:par>
                              <p:par>
                                <p:cTn id="590" presetID="2" presetClass="entr" presetSubtype="8" fill="hold" grpId="0" nodeType="withEffect">
                                  <p:stCondLst>
                                    <p:cond delay="0"/>
                                  </p:stCondLst>
                                  <p:childTnLst>
                                    <p:set>
                                      <p:cBhvr>
                                        <p:cTn id="591" dur="1" fill="hold">
                                          <p:stCondLst>
                                            <p:cond delay="0"/>
                                          </p:stCondLst>
                                        </p:cTn>
                                        <p:tgtEl>
                                          <p:spTgt spid="127"/>
                                        </p:tgtEl>
                                        <p:attrNameLst>
                                          <p:attrName>style.visibility</p:attrName>
                                        </p:attrNameLst>
                                      </p:cBhvr>
                                      <p:to>
                                        <p:strVal val="visible"/>
                                      </p:to>
                                    </p:set>
                                    <p:anim calcmode="lin" valueType="num">
                                      <p:cBhvr additive="base">
                                        <p:cTn id="592" dur="3000" fill="hold"/>
                                        <p:tgtEl>
                                          <p:spTgt spid="127"/>
                                        </p:tgtEl>
                                        <p:attrNameLst>
                                          <p:attrName>ppt_x</p:attrName>
                                        </p:attrNameLst>
                                      </p:cBhvr>
                                      <p:tavLst>
                                        <p:tav tm="0">
                                          <p:val>
                                            <p:strVal val="0-#ppt_w/2"/>
                                          </p:val>
                                        </p:tav>
                                        <p:tav tm="100000">
                                          <p:val>
                                            <p:strVal val="#ppt_x"/>
                                          </p:val>
                                        </p:tav>
                                      </p:tavLst>
                                    </p:anim>
                                    <p:anim calcmode="lin" valueType="num">
                                      <p:cBhvr additive="base">
                                        <p:cTn id="593" dur="3000" fill="hold"/>
                                        <p:tgtEl>
                                          <p:spTgt spid="127"/>
                                        </p:tgtEl>
                                        <p:attrNameLst>
                                          <p:attrName>ppt_y</p:attrName>
                                        </p:attrNameLst>
                                      </p:cBhvr>
                                      <p:tavLst>
                                        <p:tav tm="0">
                                          <p:val>
                                            <p:strVal val="#ppt_y"/>
                                          </p:val>
                                        </p:tav>
                                        <p:tav tm="100000">
                                          <p:val>
                                            <p:strVal val="#ppt_y"/>
                                          </p:val>
                                        </p:tav>
                                      </p:tavLst>
                                    </p:anim>
                                  </p:childTnLst>
                                </p:cTn>
                              </p:par>
                              <p:par>
                                <p:cTn id="594" presetID="3" presetClass="entr" presetSubtype="5" fill="hold" grpId="1" nodeType="withEffect">
                                  <p:stCondLst>
                                    <p:cond delay="0"/>
                                  </p:stCondLst>
                                  <p:childTnLst>
                                    <p:set>
                                      <p:cBhvr>
                                        <p:cTn id="595" dur="1" fill="hold">
                                          <p:stCondLst>
                                            <p:cond delay="0"/>
                                          </p:stCondLst>
                                        </p:cTn>
                                        <p:tgtEl>
                                          <p:spTgt spid="127"/>
                                        </p:tgtEl>
                                        <p:attrNameLst>
                                          <p:attrName>style.visibility</p:attrName>
                                        </p:attrNameLst>
                                      </p:cBhvr>
                                      <p:to>
                                        <p:strVal val="visible"/>
                                      </p:to>
                                    </p:set>
                                    <p:animEffect transition="in" filter="blinds(vertical)">
                                      <p:cBhvr>
                                        <p:cTn id="596" dur="4000"/>
                                        <p:tgtEl>
                                          <p:spTgt spid="127"/>
                                        </p:tgtEl>
                                      </p:cBhvr>
                                    </p:animEffect>
                                  </p:childTnLst>
                                </p:cTn>
                              </p:par>
                              <p:par>
                                <p:cTn id="597" presetID="2" presetClass="exit" presetSubtype="2" fill="hold" grpId="2" nodeType="withEffect">
                                  <p:stCondLst>
                                    <p:cond delay="0"/>
                                  </p:stCondLst>
                                  <p:childTnLst>
                                    <p:anim calcmode="lin" valueType="num">
                                      <p:cBhvr additive="base">
                                        <p:cTn id="598" dur="3500"/>
                                        <p:tgtEl>
                                          <p:spTgt spid="127"/>
                                        </p:tgtEl>
                                        <p:attrNameLst>
                                          <p:attrName>ppt_x</p:attrName>
                                        </p:attrNameLst>
                                      </p:cBhvr>
                                      <p:tavLst>
                                        <p:tav tm="0">
                                          <p:val>
                                            <p:strVal val="ppt_x"/>
                                          </p:val>
                                        </p:tav>
                                        <p:tav tm="100000">
                                          <p:val>
                                            <p:strVal val="1+ppt_w/2"/>
                                          </p:val>
                                        </p:tav>
                                      </p:tavLst>
                                    </p:anim>
                                    <p:anim calcmode="lin" valueType="num">
                                      <p:cBhvr additive="base">
                                        <p:cTn id="599" dur="3500"/>
                                        <p:tgtEl>
                                          <p:spTgt spid="127"/>
                                        </p:tgtEl>
                                        <p:attrNameLst>
                                          <p:attrName>ppt_y</p:attrName>
                                        </p:attrNameLst>
                                      </p:cBhvr>
                                      <p:tavLst>
                                        <p:tav tm="0">
                                          <p:val>
                                            <p:strVal val="ppt_y"/>
                                          </p:val>
                                        </p:tav>
                                        <p:tav tm="100000">
                                          <p:val>
                                            <p:strVal val="ppt_y"/>
                                          </p:val>
                                        </p:tav>
                                      </p:tavLst>
                                    </p:anim>
                                    <p:set>
                                      <p:cBhvr>
                                        <p:cTn id="600" dur="1" fill="hold">
                                          <p:stCondLst>
                                            <p:cond delay="3499"/>
                                          </p:stCondLst>
                                        </p:cTn>
                                        <p:tgtEl>
                                          <p:spTgt spid="127"/>
                                        </p:tgtEl>
                                        <p:attrNameLst>
                                          <p:attrName>style.visibility</p:attrName>
                                        </p:attrNameLst>
                                      </p:cBhvr>
                                      <p:to>
                                        <p:strVal val="hidden"/>
                                      </p:to>
                                    </p:set>
                                  </p:childTnLst>
                                </p:cTn>
                              </p:par>
                              <p:par>
                                <p:cTn id="601" presetID="19" presetClass="entr" presetSubtype="10" fill="hold" grpId="3" nodeType="withEffect">
                                  <p:stCondLst>
                                    <p:cond delay="0"/>
                                  </p:stCondLst>
                                  <p:childTnLst>
                                    <p:set>
                                      <p:cBhvr>
                                        <p:cTn id="602" dur="1" fill="hold">
                                          <p:stCondLst>
                                            <p:cond delay="0"/>
                                          </p:stCondLst>
                                        </p:cTn>
                                        <p:tgtEl>
                                          <p:spTgt spid="127"/>
                                        </p:tgtEl>
                                        <p:attrNameLst>
                                          <p:attrName>style.visibility</p:attrName>
                                        </p:attrNameLst>
                                      </p:cBhvr>
                                      <p:to>
                                        <p:strVal val="visible"/>
                                      </p:to>
                                    </p:set>
                                    <p:anim calcmode="lin" valueType="num">
                                      <p:cBhvr>
                                        <p:cTn id="603" dur="5500" fill="hold"/>
                                        <p:tgtEl>
                                          <p:spTgt spid="127"/>
                                        </p:tgtEl>
                                        <p:attrNameLst>
                                          <p:attrName>ppt_w</p:attrName>
                                        </p:attrNameLst>
                                      </p:cBhvr>
                                      <p:tavLst>
                                        <p:tav tm="0" fmla="#ppt_w*sin(2.5*pi*$)">
                                          <p:val>
                                            <p:fltVal val="0"/>
                                          </p:val>
                                        </p:tav>
                                        <p:tav tm="100000">
                                          <p:val>
                                            <p:fltVal val="1"/>
                                          </p:val>
                                        </p:tav>
                                      </p:tavLst>
                                    </p:anim>
                                    <p:anim calcmode="lin" valueType="num">
                                      <p:cBhvr>
                                        <p:cTn id="604" dur="5500" fill="hold"/>
                                        <p:tgtEl>
                                          <p:spTgt spid="127"/>
                                        </p:tgtEl>
                                        <p:attrNameLst>
                                          <p:attrName>ppt_h</p:attrName>
                                        </p:attrNameLst>
                                      </p:cBhvr>
                                      <p:tavLst>
                                        <p:tav tm="0">
                                          <p:val>
                                            <p:strVal val="#ppt_h"/>
                                          </p:val>
                                        </p:tav>
                                        <p:tav tm="100000">
                                          <p:val>
                                            <p:strVal val="#ppt_h"/>
                                          </p:val>
                                        </p:tav>
                                      </p:tavLst>
                                    </p:anim>
                                  </p:childTnLst>
                                </p:cTn>
                              </p:par>
                              <p:par>
                                <p:cTn id="605" presetID="2" presetClass="entr" presetSubtype="8" fill="hold" grpId="0" nodeType="withEffect">
                                  <p:stCondLst>
                                    <p:cond delay="0"/>
                                  </p:stCondLst>
                                  <p:childTnLst>
                                    <p:set>
                                      <p:cBhvr>
                                        <p:cTn id="606" dur="1" fill="hold">
                                          <p:stCondLst>
                                            <p:cond delay="0"/>
                                          </p:stCondLst>
                                        </p:cTn>
                                        <p:tgtEl>
                                          <p:spTgt spid="128"/>
                                        </p:tgtEl>
                                        <p:attrNameLst>
                                          <p:attrName>style.visibility</p:attrName>
                                        </p:attrNameLst>
                                      </p:cBhvr>
                                      <p:to>
                                        <p:strVal val="visible"/>
                                      </p:to>
                                    </p:set>
                                    <p:anim calcmode="lin" valueType="num">
                                      <p:cBhvr additive="base">
                                        <p:cTn id="607" dur="3000" fill="hold"/>
                                        <p:tgtEl>
                                          <p:spTgt spid="128"/>
                                        </p:tgtEl>
                                        <p:attrNameLst>
                                          <p:attrName>ppt_x</p:attrName>
                                        </p:attrNameLst>
                                      </p:cBhvr>
                                      <p:tavLst>
                                        <p:tav tm="0">
                                          <p:val>
                                            <p:strVal val="0-#ppt_w/2"/>
                                          </p:val>
                                        </p:tav>
                                        <p:tav tm="100000">
                                          <p:val>
                                            <p:strVal val="#ppt_x"/>
                                          </p:val>
                                        </p:tav>
                                      </p:tavLst>
                                    </p:anim>
                                    <p:anim calcmode="lin" valueType="num">
                                      <p:cBhvr additive="base">
                                        <p:cTn id="608" dur="3000" fill="hold"/>
                                        <p:tgtEl>
                                          <p:spTgt spid="128"/>
                                        </p:tgtEl>
                                        <p:attrNameLst>
                                          <p:attrName>ppt_y</p:attrName>
                                        </p:attrNameLst>
                                      </p:cBhvr>
                                      <p:tavLst>
                                        <p:tav tm="0">
                                          <p:val>
                                            <p:strVal val="#ppt_y"/>
                                          </p:val>
                                        </p:tav>
                                        <p:tav tm="100000">
                                          <p:val>
                                            <p:strVal val="#ppt_y"/>
                                          </p:val>
                                        </p:tav>
                                      </p:tavLst>
                                    </p:anim>
                                  </p:childTnLst>
                                </p:cTn>
                              </p:par>
                              <p:par>
                                <p:cTn id="609" presetID="3" presetClass="entr" presetSubtype="5" fill="hold" grpId="1" nodeType="withEffect">
                                  <p:stCondLst>
                                    <p:cond delay="0"/>
                                  </p:stCondLst>
                                  <p:childTnLst>
                                    <p:set>
                                      <p:cBhvr>
                                        <p:cTn id="610" dur="1" fill="hold">
                                          <p:stCondLst>
                                            <p:cond delay="0"/>
                                          </p:stCondLst>
                                        </p:cTn>
                                        <p:tgtEl>
                                          <p:spTgt spid="128"/>
                                        </p:tgtEl>
                                        <p:attrNameLst>
                                          <p:attrName>style.visibility</p:attrName>
                                        </p:attrNameLst>
                                      </p:cBhvr>
                                      <p:to>
                                        <p:strVal val="visible"/>
                                      </p:to>
                                    </p:set>
                                    <p:animEffect transition="in" filter="blinds(vertical)">
                                      <p:cBhvr>
                                        <p:cTn id="611" dur="4000"/>
                                        <p:tgtEl>
                                          <p:spTgt spid="128"/>
                                        </p:tgtEl>
                                      </p:cBhvr>
                                    </p:animEffect>
                                  </p:childTnLst>
                                </p:cTn>
                              </p:par>
                              <p:par>
                                <p:cTn id="612" presetID="2" presetClass="exit" presetSubtype="2" fill="hold" grpId="2" nodeType="withEffect">
                                  <p:stCondLst>
                                    <p:cond delay="0"/>
                                  </p:stCondLst>
                                  <p:childTnLst>
                                    <p:anim calcmode="lin" valueType="num">
                                      <p:cBhvr additive="base">
                                        <p:cTn id="613" dur="3500"/>
                                        <p:tgtEl>
                                          <p:spTgt spid="128"/>
                                        </p:tgtEl>
                                        <p:attrNameLst>
                                          <p:attrName>ppt_x</p:attrName>
                                        </p:attrNameLst>
                                      </p:cBhvr>
                                      <p:tavLst>
                                        <p:tav tm="0">
                                          <p:val>
                                            <p:strVal val="ppt_x"/>
                                          </p:val>
                                        </p:tav>
                                        <p:tav tm="100000">
                                          <p:val>
                                            <p:strVal val="1+ppt_w/2"/>
                                          </p:val>
                                        </p:tav>
                                      </p:tavLst>
                                    </p:anim>
                                    <p:anim calcmode="lin" valueType="num">
                                      <p:cBhvr additive="base">
                                        <p:cTn id="614" dur="3500"/>
                                        <p:tgtEl>
                                          <p:spTgt spid="128"/>
                                        </p:tgtEl>
                                        <p:attrNameLst>
                                          <p:attrName>ppt_y</p:attrName>
                                        </p:attrNameLst>
                                      </p:cBhvr>
                                      <p:tavLst>
                                        <p:tav tm="0">
                                          <p:val>
                                            <p:strVal val="ppt_y"/>
                                          </p:val>
                                        </p:tav>
                                        <p:tav tm="100000">
                                          <p:val>
                                            <p:strVal val="ppt_y"/>
                                          </p:val>
                                        </p:tav>
                                      </p:tavLst>
                                    </p:anim>
                                    <p:set>
                                      <p:cBhvr>
                                        <p:cTn id="615" dur="1" fill="hold">
                                          <p:stCondLst>
                                            <p:cond delay="3499"/>
                                          </p:stCondLst>
                                        </p:cTn>
                                        <p:tgtEl>
                                          <p:spTgt spid="128"/>
                                        </p:tgtEl>
                                        <p:attrNameLst>
                                          <p:attrName>style.visibility</p:attrName>
                                        </p:attrNameLst>
                                      </p:cBhvr>
                                      <p:to>
                                        <p:strVal val="hidden"/>
                                      </p:to>
                                    </p:set>
                                  </p:childTnLst>
                                </p:cTn>
                              </p:par>
                              <p:par>
                                <p:cTn id="616" presetID="19" presetClass="entr" presetSubtype="10" fill="hold" grpId="3" nodeType="withEffect">
                                  <p:stCondLst>
                                    <p:cond delay="0"/>
                                  </p:stCondLst>
                                  <p:childTnLst>
                                    <p:set>
                                      <p:cBhvr>
                                        <p:cTn id="617" dur="1" fill="hold">
                                          <p:stCondLst>
                                            <p:cond delay="0"/>
                                          </p:stCondLst>
                                        </p:cTn>
                                        <p:tgtEl>
                                          <p:spTgt spid="128"/>
                                        </p:tgtEl>
                                        <p:attrNameLst>
                                          <p:attrName>style.visibility</p:attrName>
                                        </p:attrNameLst>
                                      </p:cBhvr>
                                      <p:to>
                                        <p:strVal val="visible"/>
                                      </p:to>
                                    </p:set>
                                    <p:anim calcmode="lin" valueType="num">
                                      <p:cBhvr>
                                        <p:cTn id="618" dur="5500" fill="hold"/>
                                        <p:tgtEl>
                                          <p:spTgt spid="128"/>
                                        </p:tgtEl>
                                        <p:attrNameLst>
                                          <p:attrName>ppt_w</p:attrName>
                                        </p:attrNameLst>
                                      </p:cBhvr>
                                      <p:tavLst>
                                        <p:tav tm="0" fmla="#ppt_w*sin(2.5*pi*$)">
                                          <p:val>
                                            <p:fltVal val="0"/>
                                          </p:val>
                                        </p:tav>
                                        <p:tav tm="100000">
                                          <p:val>
                                            <p:fltVal val="1"/>
                                          </p:val>
                                        </p:tav>
                                      </p:tavLst>
                                    </p:anim>
                                    <p:anim calcmode="lin" valueType="num">
                                      <p:cBhvr>
                                        <p:cTn id="619" dur="5500" fill="hold"/>
                                        <p:tgtEl>
                                          <p:spTgt spid="128"/>
                                        </p:tgtEl>
                                        <p:attrNameLst>
                                          <p:attrName>ppt_h</p:attrName>
                                        </p:attrNameLst>
                                      </p:cBhvr>
                                      <p:tavLst>
                                        <p:tav tm="0">
                                          <p:val>
                                            <p:strVal val="#ppt_h"/>
                                          </p:val>
                                        </p:tav>
                                        <p:tav tm="100000">
                                          <p:val>
                                            <p:strVal val="#ppt_h"/>
                                          </p:val>
                                        </p:tav>
                                      </p:tavLst>
                                    </p:anim>
                                  </p:childTnLst>
                                </p:cTn>
                              </p:par>
                              <p:par>
                                <p:cTn id="620" presetID="2" presetClass="entr" presetSubtype="8" fill="hold" grpId="0" nodeType="withEffect">
                                  <p:stCondLst>
                                    <p:cond delay="0"/>
                                  </p:stCondLst>
                                  <p:childTnLst>
                                    <p:set>
                                      <p:cBhvr>
                                        <p:cTn id="621" dur="1" fill="hold">
                                          <p:stCondLst>
                                            <p:cond delay="0"/>
                                          </p:stCondLst>
                                        </p:cTn>
                                        <p:tgtEl>
                                          <p:spTgt spid="129"/>
                                        </p:tgtEl>
                                        <p:attrNameLst>
                                          <p:attrName>style.visibility</p:attrName>
                                        </p:attrNameLst>
                                      </p:cBhvr>
                                      <p:to>
                                        <p:strVal val="visible"/>
                                      </p:to>
                                    </p:set>
                                    <p:anim calcmode="lin" valueType="num">
                                      <p:cBhvr additive="base">
                                        <p:cTn id="622" dur="3000" fill="hold"/>
                                        <p:tgtEl>
                                          <p:spTgt spid="129"/>
                                        </p:tgtEl>
                                        <p:attrNameLst>
                                          <p:attrName>ppt_x</p:attrName>
                                        </p:attrNameLst>
                                      </p:cBhvr>
                                      <p:tavLst>
                                        <p:tav tm="0">
                                          <p:val>
                                            <p:strVal val="0-#ppt_w/2"/>
                                          </p:val>
                                        </p:tav>
                                        <p:tav tm="100000">
                                          <p:val>
                                            <p:strVal val="#ppt_x"/>
                                          </p:val>
                                        </p:tav>
                                      </p:tavLst>
                                    </p:anim>
                                    <p:anim calcmode="lin" valueType="num">
                                      <p:cBhvr additive="base">
                                        <p:cTn id="623" dur="3000" fill="hold"/>
                                        <p:tgtEl>
                                          <p:spTgt spid="129"/>
                                        </p:tgtEl>
                                        <p:attrNameLst>
                                          <p:attrName>ppt_y</p:attrName>
                                        </p:attrNameLst>
                                      </p:cBhvr>
                                      <p:tavLst>
                                        <p:tav tm="0">
                                          <p:val>
                                            <p:strVal val="#ppt_y"/>
                                          </p:val>
                                        </p:tav>
                                        <p:tav tm="100000">
                                          <p:val>
                                            <p:strVal val="#ppt_y"/>
                                          </p:val>
                                        </p:tav>
                                      </p:tavLst>
                                    </p:anim>
                                  </p:childTnLst>
                                </p:cTn>
                              </p:par>
                              <p:par>
                                <p:cTn id="624" presetID="3" presetClass="entr" presetSubtype="5" fill="hold" grpId="1" nodeType="withEffect">
                                  <p:stCondLst>
                                    <p:cond delay="0"/>
                                  </p:stCondLst>
                                  <p:childTnLst>
                                    <p:set>
                                      <p:cBhvr>
                                        <p:cTn id="625" dur="1" fill="hold">
                                          <p:stCondLst>
                                            <p:cond delay="0"/>
                                          </p:stCondLst>
                                        </p:cTn>
                                        <p:tgtEl>
                                          <p:spTgt spid="129"/>
                                        </p:tgtEl>
                                        <p:attrNameLst>
                                          <p:attrName>style.visibility</p:attrName>
                                        </p:attrNameLst>
                                      </p:cBhvr>
                                      <p:to>
                                        <p:strVal val="visible"/>
                                      </p:to>
                                    </p:set>
                                    <p:animEffect transition="in" filter="blinds(vertical)">
                                      <p:cBhvr>
                                        <p:cTn id="626" dur="4000"/>
                                        <p:tgtEl>
                                          <p:spTgt spid="129"/>
                                        </p:tgtEl>
                                      </p:cBhvr>
                                    </p:animEffect>
                                  </p:childTnLst>
                                </p:cTn>
                              </p:par>
                              <p:par>
                                <p:cTn id="627" presetID="2" presetClass="exit" presetSubtype="2" fill="hold" grpId="2" nodeType="withEffect">
                                  <p:stCondLst>
                                    <p:cond delay="0"/>
                                  </p:stCondLst>
                                  <p:childTnLst>
                                    <p:anim calcmode="lin" valueType="num">
                                      <p:cBhvr additive="base">
                                        <p:cTn id="628" dur="3500"/>
                                        <p:tgtEl>
                                          <p:spTgt spid="129"/>
                                        </p:tgtEl>
                                        <p:attrNameLst>
                                          <p:attrName>ppt_x</p:attrName>
                                        </p:attrNameLst>
                                      </p:cBhvr>
                                      <p:tavLst>
                                        <p:tav tm="0">
                                          <p:val>
                                            <p:strVal val="ppt_x"/>
                                          </p:val>
                                        </p:tav>
                                        <p:tav tm="100000">
                                          <p:val>
                                            <p:strVal val="1+ppt_w/2"/>
                                          </p:val>
                                        </p:tav>
                                      </p:tavLst>
                                    </p:anim>
                                    <p:anim calcmode="lin" valueType="num">
                                      <p:cBhvr additive="base">
                                        <p:cTn id="629" dur="3500"/>
                                        <p:tgtEl>
                                          <p:spTgt spid="129"/>
                                        </p:tgtEl>
                                        <p:attrNameLst>
                                          <p:attrName>ppt_y</p:attrName>
                                        </p:attrNameLst>
                                      </p:cBhvr>
                                      <p:tavLst>
                                        <p:tav tm="0">
                                          <p:val>
                                            <p:strVal val="ppt_y"/>
                                          </p:val>
                                        </p:tav>
                                        <p:tav tm="100000">
                                          <p:val>
                                            <p:strVal val="ppt_y"/>
                                          </p:val>
                                        </p:tav>
                                      </p:tavLst>
                                    </p:anim>
                                    <p:set>
                                      <p:cBhvr>
                                        <p:cTn id="630" dur="1" fill="hold">
                                          <p:stCondLst>
                                            <p:cond delay="3499"/>
                                          </p:stCondLst>
                                        </p:cTn>
                                        <p:tgtEl>
                                          <p:spTgt spid="129"/>
                                        </p:tgtEl>
                                        <p:attrNameLst>
                                          <p:attrName>style.visibility</p:attrName>
                                        </p:attrNameLst>
                                      </p:cBhvr>
                                      <p:to>
                                        <p:strVal val="hidden"/>
                                      </p:to>
                                    </p:set>
                                  </p:childTnLst>
                                </p:cTn>
                              </p:par>
                              <p:par>
                                <p:cTn id="631" presetID="19" presetClass="entr" presetSubtype="10" fill="hold" grpId="3" nodeType="withEffect">
                                  <p:stCondLst>
                                    <p:cond delay="0"/>
                                  </p:stCondLst>
                                  <p:childTnLst>
                                    <p:set>
                                      <p:cBhvr>
                                        <p:cTn id="632" dur="1" fill="hold">
                                          <p:stCondLst>
                                            <p:cond delay="0"/>
                                          </p:stCondLst>
                                        </p:cTn>
                                        <p:tgtEl>
                                          <p:spTgt spid="129"/>
                                        </p:tgtEl>
                                        <p:attrNameLst>
                                          <p:attrName>style.visibility</p:attrName>
                                        </p:attrNameLst>
                                      </p:cBhvr>
                                      <p:to>
                                        <p:strVal val="visible"/>
                                      </p:to>
                                    </p:set>
                                    <p:anim calcmode="lin" valueType="num">
                                      <p:cBhvr>
                                        <p:cTn id="633" dur="5500" fill="hold"/>
                                        <p:tgtEl>
                                          <p:spTgt spid="129"/>
                                        </p:tgtEl>
                                        <p:attrNameLst>
                                          <p:attrName>ppt_w</p:attrName>
                                        </p:attrNameLst>
                                      </p:cBhvr>
                                      <p:tavLst>
                                        <p:tav tm="0" fmla="#ppt_w*sin(2.5*pi*$)">
                                          <p:val>
                                            <p:fltVal val="0"/>
                                          </p:val>
                                        </p:tav>
                                        <p:tav tm="100000">
                                          <p:val>
                                            <p:fltVal val="1"/>
                                          </p:val>
                                        </p:tav>
                                      </p:tavLst>
                                    </p:anim>
                                    <p:anim calcmode="lin" valueType="num">
                                      <p:cBhvr>
                                        <p:cTn id="634" dur="5500" fill="hold"/>
                                        <p:tgtEl>
                                          <p:spTgt spid="129"/>
                                        </p:tgtEl>
                                        <p:attrNameLst>
                                          <p:attrName>ppt_h</p:attrName>
                                        </p:attrNameLst>
                                      </p:cBhvr>
                                      <p:tavLst>
                                        <p:tav tm="0">
                                          <p:val>
                                            <p:strVal val="#ppt_h"/>
                                          </p:val>
                                        </p:tav>
                                        <p:tav tm="100000">
                                          <p:val>
                                            <p:strVal val="#ppt_h"/>
                                          </p:val>
                                        </p:tav>
                                      </p:tavLst>
                                    </p:anim>
                                  </p:childTnLst>
                                </p:cTn>
                              </p:par>
                              <p:par>
                                <p:cTn id="635" presetID="2" presetClass="entr" presetSubtype="8" fill="hold" grpId="0" nodeType="withEffect">
                                  <p:stCondLst>
                                    <p:cond delay="0"/>
                                  </p:stCondLst>
                                  <p:childTnLst>
                                    <p:set>
                                      <p:cBhvr>
                                        <p:cTn id="636" dur="1" fill="hold">
                                          <p:stCondLst>
                                            <p:cond delay="0"/>
                                          </p:stCondLst>
                                        </p:cTn>
                                        <p:tgtEl>
                                          <p:spTgt spid="138"/>
                                        </p:tgtEl>
                                        <p:attrNameLst>
                                          <p:attrName>style.visibility</p:attrName>
                                        </p:attrNameLst>
                                      </p:cBhvr>
                                      <p:to>
                                        <p:strVal val="visible"/>
                                      </p:to>
                                    </p:set>
                                    <p:anim calcmode="lin" valueType="num">
                                      <p:cBhvr additive="base">
                                        <p:cTn id="637" dur="3000" fill="hold"/>
                                        <p:tgtEl>
                                          <p:spTgt spid="138"/>
                                        </p:tgtEl>
                                        <p:attrNameLst>
                                          <p:attrName>ppt_x</p:attrName>
                                        </p:attrNameLst>
                                      </p:cBhvr>
                                      <p:tavLst>
                                        <p:tav tm="0">
                                          <p:val>
                                            <p:strVal val="0-#ppt_w/2"/>
                                          </p:val>
                                        </p:tav>
                                        <p:tav tm="100000">
                                          <p:val>
                                            <p:strVal val="#ppt_x"/>
                                          </p:val>
                                        </p:tav>
                                      </p:tavLst>
                                    </p:anim>
                                    <p:anim calcmode="lin" valueType="num">
                                      <p:cBhvr additive="base">
                                        <p:cTn id="638" dur="3000" fill="hold"/>
                                        <p:tgtEl>
                                          <p:spTgt spid="138"/>
                                        </p:tgtEl>
                                        <p:attrNameLst>
                                          <p:attrName>ppt_y</p:attrName>
                                        </p:attrNameLst>
                                      </p:cBhvr>
                                      <p:tavLst>
                                        <p:tav tm="0">
                                          <p:val>
                                            <p:strVal val="#ppt_y"/>
                                          </p:val>
                                        </p:tav>
                                        <p:tav tm="100000">
                                          <p:val>
                                            <p:strVal val="#ppt_y"/>
                                          </p:val>
                                        </p:tav>
                                      </p:tavLst>
                                    </p:anim>
                                  </p:childTnLst>
                                </p:cTn>
                              </p:par>
                              <p:par>
                                <p:cTn id="639" presetID="3" presetClass="entr" presetSubtype="5" fill="hold" grpId="1" nodeType="withEffect">
                                  <p:stCondLst>
                                    <p:cond delay="0"/>
                                  </p:stCondLst>
                                  <p:childTnLst>
                                    <p:set>
                                      <p:cBhvr>
                                        <p:cTn id="640" dur="1" fill="hold">
                                          <p:stCondLst>
                                            <p:cond delay="0"/>
                                          </p:stCondLst>
                                        </p:cTn>
                                        <p:tgtEl>
                                          <p:spTgt spid="138"/>
                                        </p:tgtEl>
                                        <p:attrNameLst>
                                          <p:attrName>style.visibility</p:attrName>
                                        </p:attrNameLst>
                                      </p:cBhvr>
                                      <p:to>
                                        <p:strVal val="visible"/>
                                      </p:to>
                                    </p:set>
                                    <p:animEffect transition="in" filter="blinds(vertical)">
                                      <p:cBhvr>
                                        <p:cTn id="641" dur="4000"/>
                                        <p:tgtEl>
                                          <p:spTgt spid="138"/>
                                        </p:tgtEl>
                                      </p:cBhvr>
                                    </p:animEffect>
                                  </p:childTnLst>
                                </p:cTn>
                              </p:par>
                              <p:par>
                                <p:cTn id="642" presetID="2" presetClass="exit" presetSubtype="2" fill="hold" grpId="2" nodeType="withEffect">
                                  <p:stCondLst>
                                    <p:cond delay="0"/>
                                  </p:stCondLst>
                                  <p:childTnLst>
                                    <p:anim calcmode="lin" valueType="num">
                                      <p:cBhvr additive="base">
                                        <p:cTn id="643" dur="3500"/>
                                        <p:tgtEl>
                                          <p:spTgt spid="138"/>
                                        </p:tgtEl>
                                        <p:attrNameLst>
                                          <p:attrName>ppt_x</p:attrName>
                                        </p:attrNameLst>
                                      </p:cBhvr>
                                      <p:tavLst>
                                        <p:tav tm="0">
                                          <p:val>
                                            <p:strVal val="ppt_x"/>
                                          </p:val>
                                        </p:tav>
                                        <p:tav tm="100000">
                                          <p:val>
                                            <p:strVal val="1+ppt_w/2"/>
                                          </p:val>
                                        </p:tav>
                                      </p:tavLst>
                                    </p:anim>
                                    <p:anim calcmode="lin" valueType="num">
                                      <p:cBhvr additive="base">
                                        <p:cTn id="644" dur="3500"/>
                                        <p:tgtEl>
                                          <p:spTgt spid="138"/>
                                        </p:tgtEl>
                                        <p:attrNameLst>
                                          <p:attrName>ppt_y</p:attrName>
                                        </p:attrNameLst>
                                      </p:cBhvr>
                                      <p:tavLst>
                                        <p:tav tm="0">
                                          <p:val>
                                            <p:strVal val="ppt_y"/>
                                          </p:val>
                                        </p:tav>
                                        <p:tav tm="100000">
                                          <p:val>
                                            <p:strVal val="ppt_y"/>
                                          </p:val>
                                        </p:tav>
                                      </p:tavLst>
                                    </p:anim>
                                    <p:set>
                                      <p:cBhvr>
                                        <p:cTn id="645" dur="1" fill="hold">
                                          <p:stCondLst>
                                            <p:cond delay="3499"/>
                                          </p:stCondLst>
                                        </p:cTn>
                                        <p:tgtEl>
                                          <p:spTgt spid="138"/>
                                        </p:tgtEl>
                                        <p:attrNameLst>
                                          <p:attrName>style.visibility</p:attrName>
                                        </p:attrNameLst>
                                      </p:cBhvr>
                                      <p:to>
                                        <p:strVal val="hidden"/>
                                      </p:to>
                                    </p:set>
                                  </p:childTnLst>
                                </p:cTn>
                              </p:par>
                              <p:par>
                                <p:cTn id="646" presetID="19" presetClass="entr" presetSubtype="10" fill="hold" grpId="3" nodeType="withEffect">
                                  <p:stCondLst>
                                    <p:cond delay="0"/>
                                  </p:stCondLst>
                                  <p:childTnLst>
                                    <p:set>
                                      <p:cBhvr>
                                        <p:cTn id="647" dur="1" fill="hold">
                                          <p:stCondLst>
                                            <p:cond delay="0"/>
                                          </p:stCondLst>
                                        </p:cTn>
                                        <p:tgtEl>
                                          <p:spTgt spid="138"/>
                                        </p:tgtEl>
                                        <p:attrNameLst>
                                          <p:attrName>style.visibility</p:attrName>
                                        </p:attrNameLst>
                                      </p:cBhvr>
                                      <p:to>
                                        <p:strVal val="visible"/>
                                      </p:to>
                                    </p:set>
                                    <p:anim calcmode="lin" valueType="num">
                                      <p:cBhvr>
                                        <p:cTn id="648" dur="5500" fill="hold"/>
                                        <p:tgtEl>
                                          <p:spTgt spid="138"/>
                                        </p:tgtEl>
                                        <p:attrNameLst>
                                          <p:attrName>ppt_w</p:attrName>
                                        </p:attrNameLst>
                                      </p:cBhvr>
                                      <p:tavLst>
                                        <p:tav tm="0" fmla="#ppt_w*sin(2.5*pi*$)">
                                          <p:val>
                                            <p:fltVal val="0"/>
                                          </p:val>
                                        </p:tav>
                                        <p:tav tm="100000">
                                          <p:val>
                                            <p:fltVal val="1"/>
                                          </p:val>
                                        </p:tav>
                                      </p:tavLst>
                                    </p:anim>
                                    <p:anim calcmode="lin" valueType="num">
                                      <p:cBhvr>
                                        <p:cTn id="649" dur="5500" fill="hold"/>
                                        <p:tgtEl>
                                          <p:spTgt spid="138"/>
                                        </p:tgtEl>
                                        <p:attrNameLst>
                                          <p:attrName>ppt_h</p:attrName>
                                        </p:attrNameLst>
                                      </p:cBhvr>
                                      <p:tavLst>
                                        <p:tav tm="0">
                                          <p:val>
                                            <p:strVal val="#ppt_h"/>
                                          </p:val>
                                        </p:tav>
                                        <p:tav tm="100000">
                                          <p:val>
                                            <p:strVal val="#ppt_h"/>
                                          </p:val>
                                        </p:tav>
                                      </p:tavLst>
                                    </p:anim>
                                  </p:childTnLst>
                                </p:cTn>
                              </p:par>
                              <p:par>
                                <p:cTn id="650" presetID="2" presetClass="entr" presetSubtype="8" fill="hold" grpId="0" nodeType="withEffect">
                                  <p:stCondLst>
                                    <p:cond delay="0"/>
                                  </p:stCondLst>
                                  <p:childTnLst>
                                    <p:set>
                                      <p:cBhvr>
                                        <p:cTn id="651" dur="1" fill="hold">
                                          <p:stCondLst>
                                            <p:cond delay="0"/>
                                          </p:stCondLst>
                                        </p:cTn>
                                        <p:tgtEl>
                                          <p:spTgt spid="137"/>
                                        </p:tgtEl>
                                        <p:attrNameLst>
                                          <p:attrName>style.visibility</p:attrName>
                                        </p:attrNameLst>
                                      </p:cBhvr>
                                      <p:to>
                                        <p:strVal val="visible"/>
                                      </p:to>
                                    </p:set>
                                    <p:anim calcmode="lin" valueType="num">
                                      <p:cBhvr additive="base">
                                        <p:cTn id="652" dur="3000" fill="hold"/>
                                        <p:tgtEl>
                                          <p:spTgt spid="137"/>
                                        </p:tgtEl>
                                        <p:attrNameLst>
                                          <p:attrName>ppt_x</p:attrName>
                                        </p:attrNameLst>
                                      </p:cBhvr>
                                      <p:tavLst>
                                        <p:tav tm="0">
                                          <p:val>
                                            <p:strVal val="0-#ppt_w/2"/>
                                          </p:val>
                                        </p:tav>
                                        <p:tav tm="100000">
                                          <p:val>
                                            <p:strVal val="#ppt_x"/>
                                          </p:val>
                                        </p:tav>
                                      </p:tavLst>
                                    </p:anim>
                                    <p:anim calcmode="lin" valueType="num">
                                      <p:cBhvr additive="base">
                                        <p:cTn id="653" dur="3000" fill="hold"/>
                                        <p:tgtEl>
                                          <p:spTgt spid="137"/>
                                        </p:tgtEl>
                                        <p:attrNameLst>
                                          <p:attrName>ppt_y</p:attrName>
                                        </p:attrNameLst>
                                      </p:cBhvr>
                                      <p:tavLst>
                                        <p:tav tm="0">
                                          <p:val>
                                            <p:strVal val="#ppt_y"/>
                                          </p:val>
                                        </p:tav>
                                        <p:tav tm="100000">
                                          <p:val>
                                            <p:strVal val="#ppt_y"/>
                                          </p:val>
                                        </p:tav>
                                      </p:tavLst>
                                    </p:anim>
                                  </p:childTnLst>
                                </p:cTn>
                              </p:par>
                              <p:par>
                                <p:cTn id="654" presetID="3" presetClass="entr" presetSubtype="5" fill="hold" grpId="1" nodeType="withEffect">
                                  <p:stCondLst>
                                    <p:cond delay="0"/>
                                  </p:stCondLst>
                                  <p:childTnLst>
                                    <p:set>
                                      <p:cBhvr>
                                        <p:cTn id="655" dur="1" fill="hold">
                                          <p:stCondLst>
                                            <p:cond delay="0"/>
                                          </p:stCondLst>
                                        </p:cTn>
                                        <p:tgtEl>
                                          <p:spTgt spid="137"/>
                                        </p:tgtEl>
                                        <p:attrNameLst>
                                          <p:attrName>style.visibility</p:attrName>
                                        </p:attrNameLst>
                                      </p:cBhvr>
                                      <p:to>
                                        <p:strVal val="visible"/>
                                      </p:to>
                                    </p:set>
                                    <p:animEffect transition="in" filter="blinds(vertical)">
                                      <p:cBhvr>
                                        <p:cTn id="656" dur="4000"/>
                                        <p:tgtEl>
                                          <p:spTgt spid="137"/>
                                        </p:tgtEl>
                                      </p:cBhvr>
                                    </p:animEffect>
                                  </p:childTnLst>
                                </p:cTn>
                              </p:par>
                              <p:par>
                                <p:cTn id="657" presetID="2" presetClass="exit" presetSubtype="2" fill="hold" grpId="2" nodeType="withEffect">
                                  <p:stCondLst>
                                    <p:cond delay="0"/>
                                  </p:stCondLst>
                                  <p:childTnLst>
                                    <p:anim calcmode="lin" valueType="num">
                                      <p:cBhvr additive="base">
                                        <p:cTn id="658" dur="3500"/>
                                        <p:tgtEl>
                                          <p:spTgt spid="137"/>
                                        </p:tgtEl>
                                        <p:attrNameLst>
                                          <p:attrName>ppt_x</p:attrName>
                                        </p:attrNameLst>
                                      </p:cBhvr>
                                      <p:tavLst>
                                        <p:tav tm="0">
                                          <p:val>
                                            <p:strVal val="ppt_x"/>
                                          </p:val>
                                        </p:tav>
                                        <p:tav tm="100000">
                                          <p:val>
                                            <p:strVal val="1+ppt_w/2"/>
                                          </p:val>
                                        </p:tav>
                                      </p:tavLst>
                                    </p:anim>
                                    <p:anim calcmode="lin" valueType="num">
                                      <p:cBhvr additive="base">
                                        <p:cTn id="659" dur="3500"/>
                                        <p:tgtEl>
                                          <p:spTgt spid="137"/>
                                        </p:tgtEl>
                                        <p:attrNameLst>
                                          <p:attrName>ppt_y</p:attrName>
                                        </p:attrNameLst>
                                      </p:cBhvr>
                                      <p:tavLst>
                                        <p:tav tm="0">
                                          <p:val>
                                            <p:strVal val="ppt_y"/>
                                          </p:val>
                                        </p:tav>
                                        <p:tav tm="100000">
                                          <p:val>
                                            <p:strVal val="ppt_y"/>
                                          </p:val>
                                        </p:tav>
                                      </p:tavLst>
                                    </p:anim>
                                    <p:set>
                                      <p:cBhvr>
                                        <p:cTn id="660" dur="1" fill="hold">
                                          <p:stCondLst>
                                            <p:cond delay="3499"/>
                                          </p:stCondLst>
                                        </p:cTn>
                                        <p:tgtEl>
                                          <p:spTgt spid="137"/>
                                        </p:tgtEl>
                                        <p:attrNameLst>
                                          <p:attrName>style.visibility</p:attrName>
                                        </p:attrNameLst>
                                      </p:cBhvr>
                                      <p:to>
                                        <p:strVal val="hidden"/>
                                      </p:to>
                                    </p:set>
                                  </p:childTnLst>
                                </p:cTn>
                              </p:par>
                              <p:par>
                                <p:cTn id="661" presetID="19" presetClass="entr" presetSubtype="10" fill="hold" grpId="3" nodeType="withEffect">
                                  <p:stCondLst>
                                    <p:cond delay="0"/>
                                  </p:stCondLst>
                                  <p:childTnLst>
                                    <p:set>
                                      <p:cBhvr>
                                        <p:cTn id="662" dur="1" fill="hold">
                                          <p:stCondLst>
                                            <p:cond delay="0"/>
                                          </p:stCondLst>
                                        </p:cTn>
                                        <p:tgtEl>
                                          <p:spTgt spid="137"/>
                                        </p:tgtEl>
                                        <p:attrNameLst>
                                          <p:attrName>style.visibility</p:attrName>
                                        </p:attrNameLst>
                                      </p:cBhvr>
                                      <p:to>
                                        <p:strVal val="visible"/>
                                      </p:to>
                                    </p:set>
                                    <p:anim calcmode="lin" valueType="num">
                                      <p:cBhvr>
                                        <p:cTn id="663" dur="5500" fill="hold"/>
                                        <p:tgtEl>
                                          <p:spTgt spid="137"/>
                                        </p:tgtEl>
                                        <p:attrNameLst>
                                          <p:attrName>ppt_w</p:attrName>
                                        </p:attrNameLst>
                                      </p:cBhvr>
                                      <p:tavLst>
                                        <p:tav tm="0" fmla="#ppt_w*sin(2.5*pi*$)">
                                          <p:val>
                                            <p:fltVal val="0"/>
                                          </p:val>
                                        </p:tav>
                                        <p:tav tm="100000">
                                          <p:val>
                                            <p:fltVal val="1"/>
                                          </p:val>
                                        </p:tav>
                                      </p:tavLst>
                                    </p:anim>
                                    <p:anim calcmode="lin" valueType="num">
                                      <p:cBhvr>
                                        <p:cTn id="664" dur="5500" fill="hold"/>
                                        <p:tgtEl>
                                          <p:spTgt spid="137"/>
                                        </p:tgtEl>
                                        <p:attrNameLst>
                                          <p:attrName>ppt_h</p:attrName>
                                        </p:attrNameLst>
                                      </p:cBhvr>
                                      <p:tavLst>
                                        <p:tav tm="0">
                                          <p:val>
                                            <p:strVal val="#ppt_h"/>
                                          </p:val>
                                        </p:tav>
                                        <p:tav tm="100000">
                                          <p:val>
                                            <p:strVal val="#ppt_h"/>
                                          </p:val>
                                        </p:tav>
                                      </p:tavLst>
                                    </p:anim>
                                  </p:childTnLst>
                                </p:cTn>
                              </p:par>
                              <p:par>
                                <p:cTn id="665" presetID="2" presetClass="entr" presetSubtype="8" fill="hold" grpId="0" nodeType="withEffect">
                                  <p:stCondLst>
                                    <p:cond delay="0"/>
                                  </p:stCondLst>
                                  <p:childTnLst>
                                    <p:set>
                                      <p:cBhvr>
                                        <p:cTn id="666" dur="1" fill="hold">
                                          <p:stCondLst>
                                            <p:cond delay="0"/>
                                          </p:stCondLst>
                                        </p:cTn>
                                        <p:tgtEl>
                                          <p:spTgt spid="136"/>
                                        </p:tgtEl>
                                        <p:attrNameLst>
                                          <p:attrName>style.visibility</p:attrName>
                                        </p:attrNameLst>
                                      </p:cBhvr>
                                      <p:to>
                                        <p:strVal val="visible"/>
                                      </p:to>
                                    </p:set>
                                    <p:anim calcmode="lin" valueType="num">
                                      <p:cBhvr additive="base">
                                        <p:cTn id="667" dur="3000" fill="hold"/>
                                        <p:tgtEl>
                                          <p:spTgt spid="136"/>
                                        </p:tgtEl>
                                        <p:attrNameLst>
                                          <p:attrName>ppt_x</p:attrName>
                                        </p:attrNameLst>
                                      </p:cBhvr>
                                      <p:tavLst>
                                        <p:tav tm="0">
                                          <p:val>
                                            <p:strVal val="0-#ppt_w/2"/>
                                          </p:val>
                                        </p:tav>
                                        <p:tav tm="100000">
                                          <p:val>
                                            <p:strVal val="#ppt_x"/>
                                          </p:val>
                                        </p:tav>
                                      </p:tavLst>
                                    </p:anim>
                                    <p:anim calcmode="lin" valueType="num">
                                      <p:cBhvr additive="base">
                                        <p:cTn id="668" dur="3000" fill="hold"/>
                                        <p:tgtEl>
                                          <p:spTgt spid="136"/>
                                        </p:tgtEl>
                                        <p:attrNameLst>
                                          <p:attrName>ppt_y</p:attrName>
                                        </p:attrNameLst>
                                      </p:cBhvr>
                                      <p:tavLst>
                                        <p:tav tm="0">
                                          <p:val>
                                            <p:strVal val="#ppt_y"/>
                                          </p:val>
                                        </p:tav>
                                        <p:tav tm="100000">
                                          <p:val>
                                            <p:strVal val="#ppt_y"/>
                                          </p:val>
                                        </p:tav>
                                      </p:tavLst>
                                    </p:anim>
                                  </p:childTnLst>
                                </p:cTn>
                              </p:par>
                              <p:par>
                                <p:cTn id="669" presetID="3" presetClass="entr" presetSubtype="5" fill="hold" grpId="1" nodeType="withEffect">
                                  <p:stCondLst>
                                    <p:cond delay="0"/>
                                  </p:stCondLst>
                                  <p:childTnLst>
                                    <p:set>
                                      <p:cBhvr>
                                        <p:cTn id="670" dur="1" fill="hold">
                                          <p:stCondLst>
                                            <p:cond delay="0"/>
                                          </p:stCondLst>
                                        </p:cTn>
                                        <p:tgtEl>
                                          <p:spTgt spid="136"/>
                                        </p:tgtEl>
                                        <p:attrNameLst>
                                          <p:attrName>style.visibility</p:attrName>
                                        </p:attrNameLst>
                                      </p:cBhvr>
                                      <p:to>
                                        <p:strVal val="visible"/>
                                      </p:to>
                                    </p:set>
                                    <p:animEffect transition="in" filter="blinds(vertical)">
                                      <p:cBhvr>
                                        <p:cTn id="671" dur="4000"/>
                                        <p:tgtEl>
                                          <p:spTgt spid="136"/>
                                        </p:tgtEl>
                                      </p:cBhvr>
                                    </p:animEffect>
                                  </p:childTnLst>
                                </p:cTn>
                              </p:par>
                              <p:par>
                                <p:cTn id="672" presetID="2" presetClass="exit" presetSubtype="2" fill="hold" grpId="2" nodeType="withEffect">
                                  <p:stCondLst>
                                    <p:cond delay="0"/>
                                  </p:stCondLst>
                                  <p:childTnLst>
                                    <p:anim calcmode="lin" valueType="num">
                                      <p:cBhvr additive="base">
                                        <p:cTn id="673" dur="3500"/>
                                        <p:tgtEl>
                                          <p:spTgt spid="136"/>
                                        </p:tgtEl>
                                        <p:attrNameLst>
                                          <p:attrName>ppt_x</p:attrName>
                                        </p:attrNameLst>
                                      </p:cBhvr>
                                      <p:tavLst>
                                        <p:tav tm="0">
                                          <p:val>
                                            <p:strVal val="ppt_x"/>
                                          </p:val>
                                        </p:tav>
                                        <p:tav tm="100000">
                                          <p:val>
                                            <p:strVal val="1+ppt_w/2"/>
                                          </p:val>
                                        </p:tav>
                                      </p:tavLst>
                                    </p:anim>
                                    <p:anim calcmode="lin" valueType="num">
                                      <p:cBhvr additive="base">
                                        <p:cTn id="674" dur="3500"/>
                                        <p:tgtEl>
                                          <p:spTgt spid="136"/>
                                        </p:tgtEl>
                                        <p:attrNameLst>
                                          <p:attrName>ppt_y</p:attrName>
                                        </p:attrNameLst>
                                      </p:cBhvr>
                                      <p:tavLst>
                                        <p:tav tm="0">
                                          <p:val>
                                            <p:strVal val="ppt_y"/>
                                          </p:val>
                                        </p:tav>
                                        <p:tav tm="100000">
                                          <p:val>
                                            <p:strVal val="ppt_y"/>
                                          </p:val>
                                        </p:tav>
                                      </p:tavLst>
                                    </p:anim>
                                    <p:set>
                                      <p:cBhvr>
                                        <p:cTn id="675" dur="1" fill="hold">
                                          <p:stCondLst>
                                            <p:cond delay="3499"/>
                                          </p:stCondLst>
                                        </p:cTn>
                                        <p:tgtEl>
                                          <p:spTgt spid="136"/>
                                        </p:tgtEl>
                                        <p:attrNameLst>
                                          <p:attrName>style.visibility</p:attrName>
                                        </p:attrNameLst>
                                      </p:cBhvr>
                                      <p:to>
                                        <p:strVal val="hidden"/>
                                      </p:to>
                                    </p:set>
                                  </p:childTnLst>
                                </p:cTn>
                              </p:par>
                              <p:par>
                                <p:cTn id="676" presetID="19" presetClass="entr" presetSubtype="10" fill="hold" grpId="3" nodeType="withEffect">
                                  <p:stCondLst>
                                    <p:cond delay="0"/>
                                  </p:stCondLst>
                                  <p:childTnLst>
                                    <p:set>
                                      <p:cBhvr>
                                        <p:cTn id="677" dur="1" fill="hold">
                                          <p:stCondLst>
                                            <p:cond delay="0"/>
                                          </p:stCondLst>
                                        </p:cTn>
                                        <p:tgtEl>
                                          <p:spTgt spid="136"/>
                                        </p:tgtEl>
                                        <p:attrNameLst>
                                          <p:attrName>style.visibility</p:attrName>
                                        </p:attrNameLst>
                                      </p:cBhvr>
                                      <p:to>
                                        <p:strVal val="visible"/>
                                      </p:to>
                                    </p:set>
                                    <p:anim calcmode="lin" valueType="num">
                                      <p:cBhvr>
                                        <p:cTn id="678" dur="5500" fill="hold"/>
                                        <p:tgtEl>
                                          <p:spTgt spid="136"/>
                                        </p:tgtEl>
                                        <p:attrNameLst>
                                          <p:attrName>ppt_w</p:attrName>
                                        </p:attrNameLst>
                                      </p:cBhvr>
                                      <p:tavLst>
                                        <p:tav tm="0" fmla="#ppt_w*sin(2.5*pi*$)">
                                          <p:val>
                                            <p:fltVal val="0"/>
                                          </p:val>
                                        </p:tav>
                                        <p:tav tm="100000">
                                          <p:val>
                                            <p:fltVal val="1"/>
                                          </p:val>
                                        </p:tav>
                                      </p:tavLst>
                                    </p:anim>
                                    <p:anim calcmode="lin" valueType="num">
                                      <p:cBhvr>
                                        <p:cTn id="679" dur="5500" fill="hold"/>
                                        <p:tgtEl>
                                          <p:spTgt spid="136"/>
                                        </p:tgtEl>
                                        <p:attrNameLst>
                                          <p:attrName>ppt_h</p:attrName>
                                        </p:attrNameLst>
                                      </p:cBhvr>
                                      <p:tavLst>
                                        <p:tav tm="0">
                                          <p:val>
                                            <p:strVal val="#ppt_h"/>
                                          </p:val>
                                        </p:tav>
                                        <p:tav tm="100000">
                                          <p:val>
                                            <p:strVal val="#ppt_h"/>
                                          </p:val>
                                        </p:tav>
                                      </p:tavLst>
                                    </p:anim>
                                  </p:childTnLst>
                                </p:cTn>
                              </p:par>
                              <p:par>
                                <p:cTn id="680" presetID="2" presetClass="entr" presetSubtype="8" fill="hold" grpId="0" nodeType="withEffect">
                                  <p:stCondLst>
                                    <p:cond delay="0"/>
                                  </p:stCondLst>
                                  <p:childTnLst>
                                    <p:set>
                                      <p:cBhvr>
                                        <p:cTn id="681" dur="1" fill="hold">
                                          <p:stCondLst>
                                            <p:cond delay="0"/>
                                          </p:stCondLst>
                                        </p:cTn>
                                        <p:tgtEl>
                                          <p:spTgt spid="135"/>
                                        </p:tgtEl>
                                        <p:attrNameLst>
                                          <p:attrName>style.visibility</p:attrName>
                                        </p:attrNameLst>
                                      </p:cBhvr>
                                      <p:to>
                                        <p:strVal val="visible"/>
                                      </p:to>
                                    </p:set>
                                    <p:anim calcmode="lin" valueType="num">
                                      <p:cBhvr additive="base">
                                        <p:cTn id="682" dur="3000" fill="hold"/>
                                        <p:tgtEl>
                                          <p:spTgt spid="135"/>
                                        </p:tgtEl>
                                        <p:attrNameLst>
                                          <p:attrName>ppt_x</p:attrName>
                                        </p:attrNameLst>
                                      </p:cBhvr>
                                      <p:tavLst>
                                        <p:tav tm="0">
                                          <p:val>
                                            <p:strVal val="0-#ppt_w/2"/>
                                          </p:val>
                                        </p:tav>
                                        <p:tav tm="100000">
                                          <p:val>
                                            <p:strVal val="#ppt_x"/>
                                          </p:val>
                                        </p:tav>
                                      </p:tavLst>
                                    </p:anim>
                                    <p:anim calcmode="lin" valueType="num">
                                      <p:cBhvr additive="base">
                                        <p:cTn id="683" dur="3000" fill="hold"/>
                                        <p:tgtEl>
                                          <p:spTgt spid="135"/>
                                        </p:tgtEl>
                                        <p:attrNameLst>
                                          <p:attrName>ppt_y</p:attrName>
                                        </p:attrNameLst>
                                      </p:cBhvr>
                                      <p:tavLst>
                                        <p:tav tm="0">
                                          <p:val>
                                            <p:strVal val="#ppt_y"/>
                                          </p:val>
                                        </p:tav>
                                        <p:tav tm="100000">
                                          <p:val>
                                            <p:strVal val="#ppt_y"/>
                                          </p:val>
                                        </p:tav>
                                      </p:tavLst>
                                    </p:anim>
                                  </p:childTnLst>
                                </p:cTn>
                              </p:par>
                              <p:par>
                                <p:cTn id="684" presetID="3" presetClass="entr" presetSubtype="5" fill="hold" grpId="1" nodeType="withEffect">
                                  <p:stCondLst>
                                    <p:cond delay="0"/>
                                  </p:stCondLst>
                                  <p:childTnLst>
                                    <p:set>
                                      <p:cBhvr>
                                        <p:cTn id="685" dur="1" fill="hold">
                                          <p:stCondLst>
                                            <p:cond delay="0"/>
                                          </p:stCondLst>
                                        </p:cTn>
                                        <p:tgtEl>
                                          <p:spTgt spid="135"/>
                                        </p:tgtEl>
                                        <p:attrNameLst>
                                          <p:attrName>style.visibility</p:attrName>
                                        </p:attrNameLst>
                                      </p:cBhvr>
                                      <p:to>
                                        <p:strVal val="visible"/>
                                      </p:to>
                                    </p:set>
                                    <p:animEffect transition="in" filter="blinds(vertical)">
                                      <p:cBhvr>
                                        <p:cTn id="686" dur="4000"/>
                                        <p:tgtEl>
                                          <p:spTgt spid="135"/>
                                        </p:tgtEl>
                                      </p:cBhvr>
                                    </p:animEffect>
                                  </p:childTnLst>
                                </p:cTn>
                              </p:par>
                              <p:par>
                                <p:cTn id="687" presetID="2" presetClass="exit" presetSubtype="2" fill="hold" grpId="2" nodeType="withEffect">
                                  <p:stCondLst>
                                    <p:cond delay="0"/>
                                  </p:stCondLst>
                                  <p:childTnLst>
                                    <p:anim calcmode="lin" valueType="num">
                                      <p:cBhvr additive="base">
                                        <p:cTn id="688" dur="3500"/>
                                        <p:tgtEl>
                                          <p:spTgt spid="135"/>
                                        </p:tgtEl>
                                        <p:attrNameLst>
                                          <p:attrName>ppt_x</p:attrName>
                                        </p:attrNameLst>
                                      </p:cBhvr>
                                      <p:tavLst>
                                        <p:tav tm="0">
                                          <p:val>
                                            <p:strVal val="ppt_x"/>
                                          </p:val>
                                        </p:tav>
                                        <p:tav tm="100000">
                                          <p:val>
                                            <p:strVal val="1+ppt_w/2"/>
                                          </p:val>
                                        </p:tav>
                                      </p:tavLst>
                                    </p:anim>
                                    <p:anim calcmode="lin" valueType="num">
                                      <p:cBhvr additive="base">
                                        <p:cTn id="689" dur="3500"/>
                                        <p:tgtEl>
                                          <p:spTgt spid="135"/>
                                        </p:tgtEl>
                                        <p:attrNameLst>
                                          <p:attrName>ppt_y</p:attrName>
                                        </p:attrNameLst>
                                      </p:cBhvr>
                                      <p:tavLst>
                                        <p:tav tm="0">
                                          <p:val>
                                            <p:strVal val="ppt_y"/>
                                          </p:val>
                                        </p:tav>
                                        <p:tav tm="100000">
                                          <p:val>
                                            <p:strVal val="ppt_y"/>
                                          </p:val>
                                        </p:tav>
                                      </p:tavLst>
                                    </p:anim>
                                    <p:set>
                                      <p:cBhvr>
                                        <p:cTn id="690" dur="1" fill="hold">
                                          <p:stCondLst>
                                            <p:cond delay="3499"/>
                                          </p:stCondLst>
                                        </p:cTn>
                                        <p:tgtEl>
                                          <p:spTgt spid="135"/>
                                        </p:tgtEl>
                                        <p:attrNameLst>
                                          <p:attrName>style.visibility</p:attrName>
                                        </p:attrNameLst>
                                      </p:cBhvr>
                                      <p:to>
                                        <p:strVal val="hidden"/>
                                      </p:to>
                                    </p:set>
                                  </p:childTnLst>
                                </p:cTn>
                              </p:par>
                              <p:par>
                                <p:cTn id="691" presetID="19" presetClass="entr" presetSubtype="10" fill="hold" grpId="3" nodeType="withEffect">
                                  <p:stCondLst>
                                    <p:cond delay="0"/>
                                  </p:stCondLst>
                                  <p:childTnLst>
                                    <p:set>
                                      <p:cBhvr>
                                        <p:cTn id="692" dur="1" fill="hold">
                                          <p:stCondLst>
                                            <p:cond delay="0"/>
                                          </p:stCondLst>
                                        </p:cTn>
                                        <p:tgtEl>
                                          <p:spTgt spid="135"/>
                                        </p:tgtEl>
                                        <p:attrNameLst>
                                          <p:attrName>style.visibility</p:attrName>
                                        </p:attrNameLst>
                                      </p:cBhvr>
                                      <p:to>
                                        <p:strVal val="visible"/>
                                      </p:to>
                                    </p:set>
                                    <p:anim calcmode="lin" valueType="num">
                                      <p:cBhvr>
                                        <p:cTn id="693" dur="5500" fill="hold"/>
                                        <p:tgtEl>
                                          <p:spTgt spid="135"/>
                                        </p:tgtEl>
                                        <p:attrNameLst>
                                          <p:attrName>ppt_w</p:attrName>
                                        </p:attrNameLst>
                                      </p:cBhvr>
                                      <p:tavLst>
                                        <p:tav tm="0" fmla="#ppt_w*sin(2.5*pi*$)">
                                          <p:val>
                                            <p:fltVal val="0"/>
                                          </p:val>
                                        </p:tav>
                                        <p:tav tm="100000">
                                          <p:val>
                                            <p:fltVal val="1"/>
                                          </p:val>
                                        </p:tav>
                                      </p:tavLst>
                                    </p:anim>
                                    <p:anim calcmode="lin" valueType="num">
                                      <p:cBhvr>
                                        <p:cTn id="694" dur="5500" fill="hold"/>
                                        <p:tgtEl>
                                          <p:spTgt spid="135"/>
                                        </p:tgtEl>
                                        <p:attrNameLst>
                                          <p:attrName>ppt_h</p:attrName>
                                        </p:attrNameLst>
                                      </p:cBhvr>
                                      <p:tavLst>
                                        <p:tav tm="0">
                                          <p:val>
                                            <p:strVal val="#ppt_h"/>
                                          </p:val>
                                        </p:tav>
                                        <p:tav tm="100000">
                                          <p:val>
                                            <p:strVal val="#ppt_h"/>
                                          </p:val>
                                        </p:tav>
                                      </p:tavLst>
                                    </p:anim>
                                  </p:childTnLst>
                                </p:cTn>
                              </p:par>
                              <p:par>
                                <p:cTn id="695" presetID="2" presetClass="entr" presetSubtype="8" fill="hold" grpId="0" nodeType="withEffect">
                                  <p:stCondLst>
                                    <p:cond delay="0"/>
                                  </p:stCondLst>
                                  <p:childTnLst>
                                    <p:set>
                                      <p:cBhvr>
                                        <p:cTn id="696" dur="1" fill="hold">
                                          <p:stCondLst>
                                            <p:cond delay="0"/>
                                          </p:stCondLst>
                                        </p:cTn>
                                        <p:tgtEl>
                                          <p:spTgt spid="134"/>
                                        </p:tgtEl>
                                        <p:attrNameLst>
                                          <p:attrName>style.visibility</p:attrName>
                                        </p:attrNameLst>
                                      </p:cBhvr>
                                      <p:to>
                                        <p:strVal val="visible"/>
                                      </p:to>
                                    </p:set>
                                    <p:anim calcmode="lin" valueType="num">
                                      <p:cBhvr additive="base">
                                        <p:cTn id="697" dur="3000" fill="hold"/>
                                        <p:tgtEl>
                                          <p:spTgt spid="134"/>
                                        </p:tgtEl>
                                        <p:attrNameLst>
                                          <p:attrName>ppt_x</p:attrName>
                                        </p:attrNameLst>
                                      </p:cBhvr>
                                      <p:tavLst>
                                        <p:tav tm="0">
                                          <p:val>
                                            <p:strVal val="0-#ppt_w/2"/>
                                          </p:val>
                                        </p:tav>
                                        <p:tav tm="100000">
                                          <p:val>
                                            <p:strVal val="#ppt_x"/>
                                          </p:val>
                                        </p:tav>
                                      </p:tavLst>
                                    </p:anim>
                                    <p:anim calcmode="lin" valueType="num">
                                      <p:cBhvr additive="base">
                                        <p:cTn id="698" dur="3000" fill="hold"/>
                                        <p:tgtEl>
                                          <p:spTgt spid="134"/>
                                        </p:tgtEl>
                                        <p:attrNameLst>
                                          <p:attrName>ppt_y</p:attrName>
                                        </p:attrNameLst>
                                      </p:cBhvr>
                                      <p:tavLst>
                                        <p:tav tm="0">
                                          <p:val>
                                            <p:strVal val="#ppt_y"/>
                                          </p:val>
                                        </p:tav>
                                        <p:tav tm="100000">
                                          <p:val>
                                            <p:strVal val="#ppt_y"/>
                                          </p:val>
                                        </p:tav>
                                      </p:tavLst>
                                    </p:anim>
                                  </p:childTnLst>
                                </p:cTn>
                              </p:par>
                              <p:par>
                                <p:cTn id="699" presetID="3" presetClass="entr" presetSubtype="5" fill="hold" grpId="1" nodeType="withEffect">
                                  <p:stCondLst>
                                    <p:cond delay="0"/>
                                  </p:stCondLst>
                                  <p:childTnLst>
                                    <p:set>
                                      <p:cBhvr>
                                        <p:cTn id="700" dur="1" fill="hold">
                                          <p:stCondLst>
                                            <p:cond delay="0"/>
                                          </p:stCondLst>
                                        </p:cTn>
                                        <p:tgtEl>
                                          <p:spTgt spid="134"/>
                                        </p:tgtEl>
                                        <p:attrNameLst>
                                          <p:attrName>style.visibility</p:attrName>
                                        </p:attrNameLst>
                                      </p:cBhvr>
                                      <p:to>
                                        <p:strVal val="visible"/>
                                      </p:to>
                                    </p:set>
                                    <p:animEffect transition="in" filter="blinds(vertical)">
                                      <p:cBhvr>
                                        <p:cTn id="701" dur="4000"/>
                                        <p:tgtEl>
                                          <p:spTgt spid="134"/>
                                        </p:tgtEl>
                                      </p:cBhvr>
                                    </p:animEffect>
                                  </p:childTnLst>
                                </p:cTn>
                              </p:par>
                              <p:par>
                                <p:cTn id="702" presetID="2" presetClass="exit" presetSubtype="2" fill="hold" grpId="2" nodeType="withEffect">
                                  <p:stCondLst>
                                    <p:cond delay="0"/>
                                  </p:stCondLst>
                                  <p:childTnLst>
                                    <p:anim calcmode="lin" valueType="num">
                                      <p:cBhvr additive="base">
                                        <p:cTn id="703" dur="3500"/>
                                        <p:tgtEl>
                                          <p:spTgt spid="134"/>
                                        </p:tgtEl>
                                        <p:attrNameLst>
                                          <p:attrName>ppt_x</p:attrName>
                                        </p:attrNameLst>
                                      </p:cBhvr>
                                      <p:tavLst>
                                        <p:tav tm="0">
                                          <p:val>
                                            <p:strVal val="ppt_x"/>
                                          </p:val>
                                        </p:tav>
                                        <p:tav tm="100000">
                                          <p:val>
                                            <p:strVal val="1+ppt_w/2"/>
                                          </p:val>
                                        </p:tav>
                                      </p:tavLst>
                                    </p:anim>
                                    <p:anim calcmode="lin" valueType="num">
                                      <p:cBhvr additive="base">
                                        <p:cTn id="704" dur="3500"/>
                                        <p:tgtEl>
                                          <p:spTgt spid="134"/>
                                        </p:tgtEl>
                                        <p:attrNameLst>
                                          <p:attrName>ppt_y</p:attrName>
                                        </p:attrNameLst>
                                      </p:cBhvr>
                                      <p:tavLst>
                                        <p:tav tm="0">
                                          <p:val>
                                            <p:strVal val="ppt_y"/>
                                          </p:val>
                                        </p:tav>
                                        <p:tav tm="100000">
                                          <p:val>
                                            <p:strVal val="ppt_y"/>
                                          </p:val>
                                        </p:tav>
                                      </p:tavLst>
                                    </p:anim>
                                    <p:set>
                                      <p:cBhvr>
                                        <p:cTn id="705" dur="1" fill="hold">
                                          <p:stCondLst>
                                            <p:cond delay="3499"/>
                                          </p:stCondLst>
                                        </p:cTn>
                                        <p:tgtEl>
                                          <p:spTgt spid="134"/>
                                        </p:tgtEl>
                                        <p:attrNameLst>
                                          <p:attrName>style.visibility</p:attrName>
                                        </p:attrNameLst>
                                      </p:cBhvr>
                                      <p:to>
                                        <p:strVal val="hidden"/>
                                      </p:to>
                                    </p:set>
                                  </p:childTnLst>
                                </p:cTn>
                              </p:par>
                              <p:par>
                                <p:cTn id="706" presetID="19" presetClass="entr" presetSubtype="10" fill="hold" grpId="3" nodeType="withEffect">
                                  <p:stCondLst>
                                    <p:cond delay="0"/>
                                  </p:stCondLst>
                                  <p:childTnLst>
                                    <p:set>
                                      <p:cBhvr>
                                        <p:cTn id="707" dur="1" fill="hold">
                                          <p:stCondLst>
                                            <p:cond delay="0"/>
                                          </p:stCondLst>
                                        </p:cTn>
                                        <p:tgtEl>
                                          <p:spTgt spid="134"/>
                                        </p:tgtEl>
                                        <p:attrNameLst>
                                          <p:attrName>style.visibility</p:attrName>
                                        </p:attrNameLst>
                                      </p:cBhvr>
                                      <p:to>
                                        <p:strVal val="visible"/>
                                      </p:to>
                                    </p:set>
                                    <p:anim calcmode="lin" valueType="num">
                                      <p:cBhvr>
                                        <p:cTn id="708" dur="5500" fill="hold"/>
                                        <p:tgtEl>
                                          <p:spTgt spid="134"/>
                                        </p:tgtEl>
                                        <p:attrNameLst>
                                          <p:attrName>ppt_w</p:attrName>
                                        </p:attrNameLst>
                                      </p:cBhvr>
                                      <p:tavLst>
                                        <p:tav tm="0" fmla="#ppt_w*sin(2.5*pi*$)">
                                          <p:val>
                                            <p:fltVal val="0"/>
                                          </p:val>
                                        </p:tav>
                                        <p:tav tm="100000">
                                          <p:val>
                                            <p:fltVal val="1"/>
                                          </p:val>
                                        </p:tav>
                                      </p:tavLst>
                                    </p:anim>
                                    <p:anim calcmode="lin" valueType="num">
                                      <p:cBhvr>
                                        <p:cTn id="709" dur="5500" fill="hold"/>
                                        <p:tgtEl>
                                          <p:spTgt spid="134"/>
                                        </p:tgtEl>
                                        <p:attrNameLst>
                                          <p:attrName>ppt_h</p:attrName>
                                        </p:attrNameLst>
                                      </p:cBhvr>
                                      <p:tavLst>
                                        <p:tav tm="0">
                                          <p:val>
                                            <p:strVal val="#ppt_h"/>
                                          </p:val>
                                        </p:tav>
                                        <p:tav tm="100000">
                                          <p:val>
                                            <p:strVal val="#ppt_h"/>
                                          </p:val>
                                        </p:tav>
                                      </p:tavLst>
                                    </p:anim>
                                  </p:childTnLst>
                                </p:cTn>
                              </p:par>
                              <p:par>
                                <p:cTn id="710" presetID="2" presetClass="entr" presetSubtype="8" fill="hold" grpId="0" nodeType="withEffect">
                                  <p:stCondLst>
                                    <p:cond delay="0"/>
                                  </p:stCondLst>
                                  <p:childTnLst>
                                    <p:set>
                                      <p:cBhvr>
                                        <p:cTn id="711" dur="1" fill="hold">
                                          <p:stCondLst>
                                            <p:cond delay="0"/>
                                          </p:stCondLst>
                                        </p:cTn>
                                        <p:tgtEl>
                                          <p:spTgt spid="133"/>
                                        </p:tgtEl>
                                        <p:attrNameLst>
                                          <p:attrName>style.visibility</p:attrName>
                                        </p:attrNameLst>
                                      </p:cBhvr>
                                      <p:to>
                                        <p:strVal val="visible"/>
                                      </p:to>
                                    </p:set>
                                    <p:anim calcmode="lin" valueType="num">
                                      <p:cBhvr additive="base">
                                        <p:cTn id="712" dur="3000" fill="hold"/>
                                        <p:tgtEl>
                                          <p:spTgt spid="133"/>
                                        </p:tgtEl>
                                        <p:attrNameLst>
                                          <p:attrName>ppt_x</p:attrName>
                                        </p:attrNameLst>
                                      </p:cBhvr>
                                      <p:tavLst>
                                        <p:tav tm="0">
                                          <p:val>
                                            <p:strVal val="0-#ppt_w/2"/>
                                          </p:val>
                                        </p:tav>
                                        <p:tav tm="100000">
                                          <p:val>
                                            <p:strVal val="#ppt_x"/>
                                          </p:val>
                                        </p:tav>
                                      </p:tavLst>
                                    </p:anim>
                                    <p:anim calcmode="lin" valueType="num">
                                      <p:cBhvr additive="base">
                                        <p:cTn id="713" dur="3000" fill="hold"/>
                                        <p:tgtEl>
                                          <p:spTgt spid="133"/>
                                        </p:tgtEl>
                                        <p:attrNameLst>
                                          <p:attrName>ppt_y</p:attrName>
                                        </p:attrNameLst>
                                      </p:cBhvr>
                                      <p:tavLst>
                                        <p:tav tm="0">
                                          <p:val>
                                            <p:strVal val="#ppt_y"/>
                                          </p:val>
                                        </p:tav>
                                        <p:tav tm="100000">
                                          <p:val>
                                            <p:strVal val="#ppt_y"/>
                                          </p:val>
                                        </p:tav>
                                      </p:tavLst>
                                    </p:anim>
                                  </p:childTnLst>
                                </p:cTn>
                              </p:par>
                              <p:par>
                                <p:cTn id="714" presetID="3" presetClass="entr" presetSubtype="5" fill="hold" grpId="1" nodeType="withEffect">
                                  <p:stCondLst>
                                    <p:cond delay="0"/>
                                  </p:stCondLst>
                                  <p:childTnLst>
                                    <p:set>
                                      <p:cBhvr>
                                        <p:cTn id="715" dur="1" fill="hold">
                                          <p:stCondLst>
                                            <p:cond delay="0"/>
                                          </p:stCondLst>
                                        </p:cTn>
                                        <p:tgtEl>
                                          <p:spTgt spid="133"/>
                                        </p:tgtEl>
                                        <p:attrNameLst>
                                          <p:attrName>style.visibility</p:attrName>
                                        </p:attrNameLst>
                                      </p:cBhvr>
                                      <p:to>
                                        <p:strVal val="visible"/>
                                      </p:to>
                                    </p:set>
                                    <p:animEffect transition="in" filter="blinds(vertical)">
                                      <p:cBhvr>
                                        <p:cTn id="716" dur="4000"/>
                                        <p:tgtEl>
                                          <p:spTgt spid="133"/>
                                        </p:tgtEl>
                                      </p:cBhvr>
                                    </p:animEffect>
                                  </p:childTnLst>
                                </p:cTn>
                              </p:par>
                              <p:par>
                                <p:cTn id="717" presetID="2" presetClass="exit" presetSubtype="2" fill="hold" grpId="2" nodeType="withEffect">
                                  <p:stCondLst>
                                    <p:cond delay="0"/>
                                  </p:stCondLst>
                                  <p:childTnLst>
                                    <p:anim calcmode="lin" valueType="num">
                                      <p:cBhvr additive="base">
                                        <p:cTn id="718" dur="3500"/>
                                        <p:tgtEl>
                                          <p:spTgt spid="133"/>
                                        </p:tgtEl>
                                        <p:attrNameLst>
                                          <p:attrName>ppt_x</p:attrName>
                                        </p:attrNameLst>
                                      </p:cBhvr>
                                      <p:tavLst>
                                        <p:tav tm="0">
                                          <p:val>
                                            <p:strVal val="ppt_x"/>
                                          </p:val>
                                        </p:tav>
                                        <p:tav tm="100000">
                                          <p:val>
                                            <p:strVal val="1+ppt_w/2"/>
                                          </p:val>
                                        </p:tav>
                                      </p:tavLst>
                                    </p:anim>
                                    <p:anim calcmode="lin" valueType="num">
                                      <p:cBhvr additive="base">
                                        <p:cTn id="719" dur="3500"/>
                                        <p:tgtEl>
                                          <p:spTgt spid="133"/>
                                        </p:tgtEl>
                                        <p:attrNameLst>
                                          <p:attrName>ppt_y</p:attrName>
                                        </p:attrNameLst>
                                      </p:cBhvr>
                                      <p:tavLst>
                                        <p:tav tm="0">
                                          <p:val>
                                            <p:strVal val="ppt_y"/>
                                          </p:val>
                                        </p:tav>
                                        <p:tav tm="100000">
                                          <p:val>
                                            <p:strVal val="ppt_y"/>
                                          </p:val>
                                        </p:tav>
                                      </p:tavLst>
                                    </p:anim>
                                    <p:set>
                                      <p:cBhvr>
                                        <p:cTn id="720" dur="1" fill="hold">
                                          <p:stCondLst>
                                            <p:cond delay="3499"/>
                                          </p:stCondLst>
                                        </p:cTn>
                                        <p:tgtEl>
                                          <p:spTgt spid="133"/>
                                        </p:tgtEl>
                                        <p:attrNameLst>
                                          <p:attrName>style.visibility</p:attrName>
                                        </p:attrNameLst>
                                      </p:cBhvr>
                                      <p:to>
                                        <p:strVal val="hidden"/>
                                      </p:to>
                                    </p:set>
                                  </p:childTnLst>
                                </p:cTn>
                              </p:par>
                              <p:par>
                                <p:cTn id="721" presetID="19" presetClass="entr" presetSubtype="10" fill="hold" grpId="3" nodeType="withEffect">
                                  <p:stCondLst>
                                    <p:cond delay="0"/>
                                  </p:stCondLst>
                                  <p:childTnLst>
                                    <p:set>
                                      <p:cBhvr>
                                        <p:cTn id="722" dur="1" fill="hold">
                                          <p:stCondLst>
                                            <p:cond delay="0"/>
                                          </p:stCondLst>
                                        </p:cTn>
                                        <p:tgtEl>
                                          <p:spTgt spid="133"/>
                                        </p:tgtEl>
                                        <p:attrNameLst>
                                          <p:attrName>style.visibility</p:attrName>
                                        </p:attrNameLst>
                                      </p:cBhvr>
                                      <p:to>
                                        <p:strVal val="visible"/>
                                      </p:to>
                                    </p:set>
                                    <p:anim calcmode="lin" valueType="num">
                                      <p:cBhvr>
                                        <p:cTn id="723" dur="5500" fill="hold"/>
                                        <p:tgtEl>
                                          <p:spTgt spid="133"/>
                                        </p:tgtEl>
                                        <p:attrNameLst>
                                          <p:attrName>ppt_w</p:attrName>
                                        </p:attrNameLst>
                                      </p:cBhvr>
                                      <p:tavLst>
                                        <p:tav tm="0" fmla="#ppt_w*sin(2.5*pi*$)">
                                          <p:val>
                                            <p:fltVal val="0"/>
                                          </p:val>
                                        </p:tav>
                                        <p:tav tm="100000">
                                          <p:val>
                                            <p:fltVal val="1"/>
                                          </p:val>
                                        </p:tav>
                                      </p:tavLst>
                                    </p:anim>
                                    <p:anim calcmode="lin" valueType="num">
                                      <p:cBhvr>
                                        <p:cTn id="724" dur="5500" fill="hold"/>
                                        <p:tgtEl>
                                          <p:spTgt spid="133"/>
                                        </p:tgtEl>
                                        <p:attrNameLst>
                                          <p:attrName>ppt_h</p:attrName>
                                        </p:attrNameLst>
                                      </p:cBhvr>
                                      <p:tavLst>
                                        <p:tav tm="0">
                                          <p:val>
                                            <p:strVal val="#ppt_h"/>
                                          </p:val>
                                        </p:tav>
                                        <p:tav tm="100000">
                                          <p:val>
                                            <p:strVal val="#ppt_h"/>
                                          </p:val>
                                        </p:tav>
                                      </p:tavLst>
                                    </p:anim>
                                  </p:childTnLst>
                                </p:cTn>
                              </p:par>
                              <p:par>
                                <p:cTn id="725" presetID="2" presetClass="entr" presetSubtype="8" fill="hold" grpId="0" nodeType="withEffect">
                                  <p:stCondLst>
                                    <p:cond delay="0"/>
                                  </p:stCondLst>
                                  <p:childTnLst>
                                    <p:set>
                                      <p:cBhvr>
                                        <p:cTn id="726" dur="1" fill="hold">
                                          <p:stCondLst>
                                            <p:cond delay="0"/>
                                          </p:stCondLst>
                                        </p:cTn>
                                        <p:tgtEl>
                                          <p:spTgt spid="132"/>
                                        </p:tgtEl>
                                        <p:attrNameLst>
                                          <p:attrName>style.visibility</p:attrName>
                                        </p:attrNameLst>
                                      </p:cBhvr>
                                      <p:to>
                                        <p:strVal val="visible"/>
                                      </p:to>
                                    </p:set>
                                    <p:anim calcmode="lin" valueType="num">
                                      <p:cBhvr additive="base">
                                        <p:cTn id="727" dur="3000" fill="hold"/>
                                        <p:tgtEl>
                                          <p:spTgt spid="132"/>
                                        </p:tgtEl>
                                        <p:attrNameLst>
                                          <p:attrName>ppt_x</p:attrName>
                                        </p:attrNameLst>
                                      </p:cBhvr>
                                      <p:tavLst>
                                        <p:tav tm="0">
                                          <p:val>
                                            <p:strVal val="0-#ppt_w/2"/>
                                          </p:val>
                                        </p:tav>
                                        <p:tav tm="100000">
                                          <p:val>
                                            <p:strVal val="#ppt_x"/>
                                          </p:val>
                                        </p:tav>
                                      </p:tavLst>
                                    </p:anim>
                                    <p:anim calcmode="lin" valueType="num">
                                      <p:cBhvr additive="base">
                                        <p:cTn id="728" dur="3000" fill="hold"/>
                                        <p:tgtEl>
                                          <p:spTgt spid="132"/>
                                        </p:tgtEl>
                                        <p:attrNameLst>
                                          <p:attrName>ppt_y</p:attrName>
                                        </p:attrNameLst>
                                      </p:cBhvr>
                                      <p:tavLst>
                                        <p:tav tm="0">
                                          <p:val>
                                            <p:strVal val="#ppt_y"/>
                                          </p:val>
                                        </p:tav>
                                        <p:tav tm="100000">
                                          <p:val>
                                            <p:strVal val="#ppt_y"/>
                                          </p:val>
                                        </p:tav>
                                      </p:tavLst>
                                    </p:anim>
                                  </p:childTnLst>
                                </p:cTn>
                              </p:par>
                              <p:par>
                                <p:cTn id="729" presetID="3" presetClass="entr" presetSubtype="5" fill="hold" grpId="1" nodeType="withEffect">
                                  <p:stCondLst>
                                    <p:cond delay="0"/>
                                  </p:stCondLst>
                                  <p:childTnLst>
                                    <p:set>
                                      <p:cBhvr>
                                        <p:cTn id="730" dur="1" fill="hold">
                                          <p:stCondLst>
                                            <p:cond delay="0"/>
                                          </p:stCondLst>
                                        </p:cTn>
                                        <p:tgtEl>
                                          <p:spTgt spid="132"/>
                                        </p:tgtEl>
                                        <p:attrNameLst>
                                          <p:attrName>style.visibility</p:attrName>
                                        </p:attrNameLst>
                                      </p:cBhvr>
                                      <p:to>
                                        <p:strVal val="visible"/>
                                      </p:to>
                                    </p:set>
                                    <p:animEffect transition="in" filter="blinds(vertical)">
                                      <p:cBhvr>
                                        <p:cTn id="731" dur="4000"/>
                                        <p:tgtEl>
                                          <p:spTgt spid="132"/>
                                        </p:tgtEl>
                                      </p:cBhvr>
                                    </p:animEffect>
                                  </p:childTnLst>
                                </p:cTn>
                              </p:par>
                              <p:par>
                                <p:cTn id="732" presetID="2" presetClass="exit" presetSubtype="2" fill="hold" grpId="2" nodeType="withEffect">
                                  <p:stCondLst>
                                    <p:cond delay="0"/>
                                  </p:stCondLst>
                                  <p:childTnLst>
                                    <p:anim calcmode="lin" valueType="num">
                                      <p:cBhvr additive="base">
                                        <p:cTn id="733" dur="3500"/>
                                        <p:tgtEl>
                                          <p:spTgt spid="132"/>
                                        </p:tgtEl>
                                        <p:attrNameLst>
                                          <p:attrName>ppt_x</p:attrName>
                                        </p:attrNameLst>
                                      </p:cBhvr>
                                      <p:tavLst>
                                        <p:tav tm="0">
                                          <p:val>
                                            <p:strVal val="ppt_x"/>
                                          </p:val>
                                        </p:tav>
                                        <p:tav tm="100000">
                                          <p:val>
                                            <p:strVal val="1+ppt_w/2"/>
                                          </p:val>
                                        </p:tav>
                                      </p:tavLst>
                                    </p:anim>
                                    <p:anim calcmode="lin" valueType="num">
                                      <p:cBhvr additive="base">
                                        <p:cTn id="734" dur="3500"/>
                                        <p:tgtEl>
                                          <p:spTgt spid="132"/>
                                        </p:tgtEl>
                                        <p:attrNameLst>
                                          <p:attrName>ppt_y</p:attrName>
                                        </p:attrNameLst>
                                      </p:cBhvr>
                                      <p:tavLst>
                                        <p:tav tm="0">
                                          <p:val>
                                            <p:strVal val="ppt_y"/>
                                          </p:val>
                                        </p:tav>
                                        <p:tav tm="100000">
                                          <p:val>
                                            <p:strVal val="ppt_y"/>
                                          </p:val>
                                        </p:tav>
                                      </p:tavLst>
                                    </p:anim>
                                    <p:set>
                                      <p:cBhvr>
                                        <p:cTn id="735" dur="1" fill="hold">
                                          <p:stCondLst>
                                            <p:cond delay="3499"/>
                                          </p:stCondLst>
                                        </p:cTn>
                                        <p:tgtEl>
                                          <p:spTgt spid="132"/>
                                        </p:tgtEl>
                                        <p:attrNameLst>
                                          <p:attrName>style.visibility</p:attrName>
                                        </p:attrNameLst>
                                      </p:cBhvr>
                                      <p:to>
                                        <p:strVal val="hidden"/>
                                      </p:to>
                                    </p:set>
                                  </p:childTnLst>
                                </p:cTn>
                              </p:par>
                              <p:par>
                                <p:cTn id="736" presetID="19" presetClass="entr" presetSubtype="10" fill="hold" grpId="3" nodeType="withEffect">
                                  <p:stCondLst>
                                    <p:cond delay="0"/>
                                  </p:stCondLst>
                                  <p:childTnLst>
                                    <p:set>
                                      <p:cBhvr>
                                        <p:cTn id="737" dur="1" fill="hold">
                                          <p:stCondLst>
                                            <p:cond delay="0"/>
                                          </p:stCondLst>
                                        </p:cTn>
                                        <p:tgtEl>
                                          <p:spTgt spid="132"/>
                                        </p:tgtEl>
                                        <p:attrNameLst>
                                          <p:attrName>style.visibility</p:attrName>
                                        </p:attrNameLst>
                                      </p:cBhvr>
                                      <p:to>
                                        <p:strVal val="visible"/>
                                      </p:to>
                                    </p:set>
                                    <p:anim calcmode="lin" valueType="num">
                                      <p:cBhvr>
                                        <p:cTn id="738" dur="5500" fill="hold"/>
                                        <p:tgtEl>
                                          <p:spTgt spid="132"/>
                                        </p:tgtEl>
                                        <p:attrNameLst>
                                          <p:attrName>ppt_w</p:attrName>
                                        </p:attrNameLst>
                                      </p:cBhvr>
                                      <p:tavLst>
                                        <p:tav tm="0" fmla="#ppt_w*sin(2.5*pi*$)">
                                          <p:val>
                                            <p:fltVal val="0"/>
                                          </p:val>
                                        </p:tav>
                                        <p:tav tm="100000">
                                          <p:val>
                                            <p:fltVal val="1"/>
                                          </p:val>
                                        </p:tav>
                                      </p:tavLst>
                                    </p:anim>
                                    <p:anim calcmode="lin" valueType="num">
                                      <p:cBhvr>
                                        <p:cTn id="739" dur="5500" fill="hold"/>
                                        <p:tgtEl>
                                          <p:spTgt spid="132"/>
                                        </p:tgtEl>
                                        <p:attrNameLst>
                                          <p:attrName>ppt_h</p:attrName>
                                        </p:attrNameLst>
                                      </p:cBhvr>
                                      <p:tavLst>
                                        <p:tav tm="0">
                                          <p:val>
                                            <p:strVal val="#ppt_h"/>
                                          </p:val>
                                        </p:tav>
                                        <p:tav tm="100000">
                                          <p:val>
                                            <p:strVal val="#ppt_h"/>
                                          </p:val>
                                        </p:tav>
                                      </p:tavLst>
                                    </p:anim>
                                  </p:childTnLst>
                                </p:cTn>
                              </p:par>
                              <p:par>
                                <p:cTn id="740" presetID="2" presetClass="entr" presetSubtype="8" fill="hold" grpId="0" nodeType="withEffect">
                                  <p:stCondLst>
                                    <p:cond delay="0"/>
                                  </p:stCondLst>
                                  <p:childTnLst>
                                    <p:set>
                                      <p:cBhvr>
                                        <p:cTn id="741" dur="1" fill="hold">
                                          <p:stCondLst>
                                            <p:cond delay="0"/>
                                          </p:stCondLst>
                                        </p:cTn>
                                        <p:tgtEl>
                                          <p:spTgt spid="131"/>
                                        </p:tgtEl>
                                        <p:attrNameLst>
                                          <p:attrName>style.visibility</p:attrName>
                                        </p:attrNameLst>
                                      </p:cBhvr>
                                      <p:to>
                                        <p:strVal val="visible"/>
                                      </p:to>
                                    </p:set>
                                    <p:anim calcmode="lin" valueType="num">
                                      <p:cBhvr additive="base">
                                        <p:cTn id="742" dur="3000" fill="hold"/>
                                        <p:tgtEl>
                                          <p:spTgt spid="131"/>
                                        </p:tgtEl>
                                        <p:attrNameLst>
                                          <p:attrName>ppt_x</p:attrName>
                                        </p:attrNameLst>
                                      </p:cBhvr>
                                      <p:tavLst>
                                        <p:tav tm="0">
                                          <p:val>
                                            <p:strVal val="0-#ppt_w/2"/>
                                          </p:val>
                                        </p:tav>
                                        <p:tav tm="100000">
                                          <p:val>
                                            <p:strVal val="#ppt_x"/>
                                          </p:val>
                                        </p:tav>
                                      </p:tavLst>
                                    </p:anim>
                                    <p:anim calcmode="lin" valueType="num">
                                      <p:cBhvr additive="base">
                                        <p:cTn id="743" dur="3000" fill="hold"/>
                                        <p:tgtEl>
                                          <p:spTgt spid="131"/>
                                        </p:tgtEl>
                                        <p:attrNameLst>
                                          <p:attrName>ppt_y</p:attrName>
                                        </p:attrNameLst>
                                      </p:cBhvr>
                                      <p:tavLst>
                                        <p:tav tm="0">
                                          <p:val>
                                            <p:strVal val="#ppt_y"/>
                                          </p:val>
                                        </p:tav>
                                        <p:tav tm="100000">
                                          <p:val>
                                            <p:strVal val="#ppt_y"/>
                                          </p:val>
                                        </p:tav>
                                      </p:tavLst>
                                    </p:anim>
                                  </p:childTnLst>
                                </p:cTn>
                              </p:par>
                              <p:par>
                                <p:cTn id="744" presetID="3" presetClass="entr" presetSubtype="5" fill="hold" grpId="1" nodeType="withEffect">
                                  <p:stCondLst>
                                    <p:cond delay="0"/>
                                  </p:stCondLst>
                                  <p:childTnLst>
                                    <p:set>
                                      <p:cBhvr>
                                        <p:cTn id="745" dur="1" fill="hold">
                                          <p:stCondLst>
                                            <p:cond delay="0"/>
                                          </p:stCondLst>
                                        </p:cTn>
                                        <p:tgtEl>
                                          <p:spTgt spid="131"/>
                                        </p:tgtEl>
                                        <p:attrNameLst>
                                          <p:attrName>style.visibility</p:attrName>
                                        </p:attrNameLst>
                                      </p:cBhvr>
                                      <p:to>
                                        <p:strVal val="visible"/>
                                      </p:to>
                                    </p:set>
                                    <p:animEffect transition="in" filter="blinds(vertical)">
                                      <p:cBhvr>
                                        <p:cTn id="746" dur="4000"/>
                                        <p:tgtEl>
                                          <p:spTgt spid="131"/>
                                        </p:tgtEl>
                                      </p:cBhvr>
                                    </p:animEffect>
                                  </p:childTnLst>
                                </p:cTn>
                              </p:par>
                              <p:par>
                                <p:cTn id="747" presetID="2" presetClass="exit" presetSubtype="2" fill="hold" grpId="2" nodeType="withEffect">
                                  <p:stCondLst>
                                    <p:cond delay="0"/>
                                  </p:stCondLst>
                                  <p:childTnLst>
                                    <p:anim calcmode="lin" valueType="num">
                                      <p:cBhvr additive="base">
                                        <p:cTn id="748" dur="3500"/>
                                        <p:tgtEl>
                                          <p:spTgt spid="131"/>
                                        </p:tgtEl>
                                        <p:attrNameLst>
                                          <p:attrName>ppt_x</p:attrName>
                                        </p:attrNameLst>
                                      </p:cBhvr>
                                      <p:tavLst>
                                        <p:tav tm="0">
                                          <p:val>
                                            <p:strVal val="ppt_x"/>
                                          </p:val>
                                        </p:tav>
                                        <p:tav tm="100000">
                                          <p:val>
                                            <p:strVal val="1+ppt_w/2"/>
                                          </p:val>
                                        </p:tav>
                                      </p:tavLst>
                                    </p:anim>
                                    <p:anim calcmode="lin" valueType="num">
                                      <p:cBhvr additive="base">
                                        <p:cTn id="749" dur="3500"/>
                                        <p:tgtEl>
                                          <p:spTgt spid="131"/>
                                        </p:tgtEl>
                                        <p:attrNameLst>
                                          <p:attrName>ppt_y</p:attrName>
                                        </p:attrNameLst>
                                      </p:cBhvr>
                                      <p:tavLst>
                                        <p:tav tm="0">
                                          <p:val>
                                            <p:strVal val="ppt_y"/>
                                          </p:val>
                                        </p:tav>
                                        <p:tav tm="100000">
                                          <p:val>
                                            <p:strVal val="ppt_y"/>
                                          </p:val>
                                        </p:tav>
                                      </p:tavLst>
                                    </p:anim>
                                    <p:set>
                                      <p:cBhvr>
                                        <p:cTn id="750" dur="1" fill="hold">
                                          <p:stCondLst>
                                            <p:cond delay="3499"/>
                                          </p:stCondLst>
                                        </p:cTn>
                                        <p:tgtEl>
                                          <p:spTgt spid="131"/>
                                        </p:tgtEl>
                                        <p:attrNameLst>
                                          <p:attrName>style.visibility</p:attrName>
                                        </p:attrNameLst>
                                      </p:cBhvr>
                                      <p:to>
                                        <p:strVal val="hidden"/>
                                      </p:to>
                                    </p:set>
                                  </p:childTnLst>
                                </p:cTn>
                              </p:par>
                              <p:par>
                                <p:cTn id="751" presetID="19" presetClass="entr" presetSubtype="10" fill="hold" grpId="3" nodeType="withEffect">
                                  <p:stCondLst>
                                    <p:cond delay="0"/>
                                  </p:stCondLst>
                                  <p:childTnLst>
                                    <p:set>
                                      <p:cBhvr>
                                        <p:cTn id="752" dur="1" fill="hold">
                                          <p:stCondLst>
                                            <p:cond delay="0"/>
                                          </p:stCondLst>
                                        </p:cTn>
                                        <p:tgtEl>
                                          <p:spTgt spid="131"/>
                                        </p:tgtEl>
                                        <p:attrNameLst>
                                          <p:attrName>style.visibility</p:attrName>
                                        </p:attrNameLst>
                                      </p:cBhvr>
                                      <p:to>
                                        <p:strVal val="visible"/>
                                      </p:to>
                                    </p:set>
                                    <p:anim calcmode="lin" valueType="num">
                                      <p:cBhvr>
                                        <p:cTn id="753" dur="5500" fill="hold"/>
                                        <p:tgtEl>
                                          <p:spTgt spid="131"/>
                                        </p:tgtEl>
                                        <p:attrNameLst>
                                          <p:attrName>ppt_w</p:attrName>
                                        </p:attrNameLst>
                                      </p:cBhvr>
                                      <p:tavLst>
                                        <p:tav tm="0" fmla="#ppt_w*sin(2.5*pi*$)">
                                          <p:val>
                                            <p:fltVal val="0"/>
                                          </p:val>
                                        </p:tav>
                                        <p:tav tm="100000">
                                          <p:val>
                                            <p:fltVal val="1"/>
                                          </p:val>
                                        </p:tav>
                                      </p:tavLst>
                                    </p:anim>
                                    <p:anim calcmode="lin" valueType="num">
                                      <p:cBhvr>
                                        <p:cTn id="754" dur="5500" fill="hold"/>
                                        <p:tgtEl>
                                          <p:spTgt spid="131"/>
                                        </p:tgtEl>
                                        <p:attrNameLst>
                                          <p:attrName>ppt_h</p:attrName>
                                        </p:attrNameLst>
                                      </p:cBhvr>
                                      <p:tavLst>
                                        <p:tav tm="0">
                                          <p:val>
                                            <p:strVal val="#ppt_h"/>
                                          </p:val>
                                        </p:tav>
                                        <p:tav tm="100000">
                                          <p:val>
                                            <p:strVal val="#ppt_h"/>
                                          </p:val>
                                        </p:tav>
                                      </p:tavLst>
                                    </p:anim>
                                  </p:childTnLst>
                                </p:cTn>
                              </p:par>
                              <p:par>
                                <p:cTn id="755" presetID="2" presetClass="entr" presetSubtype="8" fill="hold" grpId="0" nodeType="withEffect">
                                  <p:stCondLst>
                                    <p:cond delay="0"/>
                                  </p:stCondLst>
                                  <p:childTnLst>
                                    <p:set>
                                      <p:cBhvr>
                                        <p:cTn id="756" dur="1" fill="hold">
                                          <p:stCondLst>
                                            <p:cond delay="0"/>
                                          </p:stCondLst>
                                        </p:cTn>
                                        <p:tgtEl>
                                          <p:spTgt spid="130"/>
                                        </p:tgtEl>
                                        <p:attrNameLst>
                                          <p:attrName>style.visibility</p:attrName>
                                        </p:attrNameLst>
                                      </p:cBhvr>
                                      <p:to>
                                        <p:strVal val="visible"/>
                                      </p:to>
                                    </p:set>
                                    <p:anim calcmode="lin" valueType="num">
                                      <p:cBhvr additive="base">
                                        <p:cTn id="757" dur="3000" fill="hold"/>
                                        <p:tgtEl>
                                          <p:spTgt spid="130"/>
                                        </p:tgtEl>
                                        <p:attrNameLst>
                                          <p:attrName>ppt_x</p:attrName>
                                        </p:attrNameLst>
                                      </p:cBhvr>
                                      <p:tavLst>
                                        <p:tav tm="0">
                                          <p:val>
                                            <p:strVal val="0-#ppt_w/2"/>
                                          </p:val>
                                        </p:tav>
                                        <p:tav tm="100000">
                                          <p:val>
                                            <p:strVal val="#ppt_x"/>
                                          </p:val>
                                        </p:tav>
                                      </p:tavLst>
                                    </p:anim>
                                    <p:anim calcmode="lin" valueType="num">
                                      <p:cBhvr additive="base">
                                        <p:cTn id="758" dur="3000" fill="hold"/>
                                        <p:tgtEl>
                                          <p:spTgt spid="130"/>
                                        </p:tgtEl>
                                        <p:attrNameLst>
                                          <p:attrName>ppt_y</p:attrName>
                                        </p:attrNameLst>
                                      </p:cBhvr>
                                      <p:tavLst>
                                        <p:tav tm="0">
                                          <p:val>
                                            <p:strVal val="#ppt_y"/>
                                          </p:val>
                                        </p:tav>
                                        <p:tav tm="100000">
                                          <p:val>
                                            <p:strVal val="#ppt_y"/>
                                          </p:val>
                                        </p:tav>
                                      </p:tavLst>
                                    </p:anim>
                                  </p:childTnLst>
                                </p:cTn>
                              </p:par>
                              <p:par>
                                <p:cTn id="759" presetID="3" presetClass="entr" presetSubtype="5" fill="hold" grpId="1" nodeType="withEffect">
                                  <p:stCondLst>
                                    <p:cond delay="0"/>
                                  </p:stCondLst>
                                  <p:childTnLst>
                                    <p:set>
                                      <p:cBhvr>
                                        <p:cTn id="760" dur="1" fill="hold">
                                          <p:stCondLst>
                                            <p:cond delay="0"/>
                                          </p:stCondLst>
                                        </p:cTn>
                                        <p:tgtEl>
                                          <p:spTgt spid="130"/>
                                        </p:tgtEl>
                                        <p:attrNameLst>
                                          <p:attrName>style.visibility</p:attrName>
                                        </p:attrNameLst>
                                      </p:cBhvr>
                                      <p:to>
                                        <p:strVal val="visible"/>
                                      </p:to>
                                    </p:set>
                                    <p:animEffect transition="in" filter="blinds(vertical)">
                                      <p:cBhvr>
                                        <p:cTn id="761" dur="4000"/>
                                        <p:tgtEl>
                                          <p:spTgt spid="130"/>
                                        </p:tgtEl>
                                      </p:cBhvr>
                                    </p:animEffect>
                                  </p:childTnLst>
                                </p:cTn>
                              </p:par>
                              <p:par>
                                <p:cTn id="762" presetID="2" presetClass="exit" presetSubtype="2" fill="hold" grpId="2" nodeType="withEffect">
                                  <p:stCondLst>
                                    <p:cond delay="0"/>
                                  </p:stCondLst>
                                  <p:childTnLst>
                                    <p:anim calcmode="lin" valueType="num">
                                      <p:cBhvr additive="base">
                                        <p:cTn id="763" dur="3500"/>
                                        <p:tgtEl>
                                          <p:spTgt spid="130"/>
                                        </p:tgtEl>
                                        <p:attrNameLst>
                                          <p:attrName>ppt_x</p:attrName>
                                        </p:attrNameLst>
                                      </p:cBhvr>
                                      <p:tavLst>
                                        <p:tav tm="0">
                                          <p:val>
                                            <p:strVal val="ppt_x"/>
                                          </p:val>
                                        </p:tav>
                                        <p:tav tm="100000">
                                          <p:val>
                                            <p:strVal val="1+ppt_w/2"/>
                                          </p:val>
                                        </p:tav>
                                      </p:tavLst>
                                    </p:anim>
                                    <p:anim calcmode="lin" valueType="num">
                                      <p:cBhvr additive="base">
                                        <p:cTn id="764" dur="3500"/>
                                        <p:tgtEl>
                                          <p:spTgt spid="130"/>
                                        </p:tgtEl>
                                        <p:attrNameLst>
                                          <p:attrName>ppt_y</p:attrName>
                                        </p:attrNameLst>
                                      </p:cBhvr>
                                      <p:tavLst>
                                        <p:tav tm="0">
                                          <p:val>
                                            <p:strVal val="ppt_y"/>
                                          </p:val>
                                        </p:tav>
                                        <p:tav tm="100000">
                                          <p:val>
                                            <p:strVal val="ppt_y"/>
                                          </p:val>
                                        </p:tav>
                                      </p:tavLst>
                                    </p:anim>
                                    <p:set>
                                      <p:cBhvr>
                                        <p:cTn id="765" dur="1" fill="hold">
                                          <p:stCondLst>
                                            <p:cond delay="3499"/>
                                          </p:stCondLst>
                                        </p:cTn>
                                        <p:tgtEl>
                                          <p:spTgt spid="130"/>
                                        </p:tgtEl>
                                        <p:attrNameLst>
                                          <p:attrName>style.visibility</p:attrName>
                                        </p:attrNameLst>
                                      </p:cBhvr>
                                      <p:to>
                                        <p:strVal val="hidden"/>
                                      </p:to>
                                    </p:set>
                                  </p:childTnLst>
                                </p:cTn>
                              </p:par>
                              <p:par>
                                <p:cTn id="766" presetID="19" presetClass="entr" presetSubtype="10" fill="hold" grpId="3" nodeType="withEffect">
                                  <p:stCondLst>
                                    <p:cond delay="0"/>
                                  </p:stCondLst>
                                  <p:childTnLst>
                                    <p:set>
                                      <p:cBhvr>
                                        <p:cTn id="767" dur="1" fill="hold">
                                          <p:stCondLst>
                                            <p:cond delay="0"/>
                                          </p:stCondLst>
                                        </p:cTn>
                                        <p:tgtEl>
                                          <p:spTgt spid="130"/>
                                        </p:tgtEl>
                                        <p:attrNameLst>
                                          <p:attrName>style.visibility</p:attrName>
                                        </p:attrNameLst>
                                      </p:cBhvr>
                                      <p:to>
                                        <p:strVal val="visible"/>
                                      </p:to>
                                    </p:set>
                                    <p:anim calcmode="lin" valueType="num">
                                      <p:cBhvr>
                                        <p:cTn id="768" dur="5500" fill="hold"/>
                                        <p:tgtEl>
                                          <p:spTgt spid="130"/>
                                        </p:tgtEl>
                                        <p:attrNameLst>
                                          <p:attrName>ppt_w</p:attrName>
                                        </p:attrNameLst>
                                      </p:cBhvr>
                                      <p:tavLst>
                                        <p:tav tm="0" fmla="#ppt_w*sin(2.5*pi*$)">
                                          <p:val>
                                            <p:fltVal val="0"/>
                                          </p:val>
                                        </p:tav>
                                        <p:tav tm="100000">
                                          <p:val>
                                            <p:fltVal val="1"/>
                                          </p:val>
                                        </p:tav>
                                      </p:tavLst>
                                    </p:anim>
                                    <p:anim calcmode="lin" valueType="num">
                                      <p:cBhvr>
                                        <p:cTn id="769" dur="5500" fill="hold"/>
                                        <p:tgtEl>
                                          <p:spTgt spid="130"/>
                                        </p:tgtEl>
                                        <p:attrNameLst>
                                          <p:attrName>ppt_h</p:attrName>
                                        </p:attrNameLst>
                                      </p:cBhvr>
                                      <p:tavLst>
                                        <p:tav tm="0">
                                          <p:val>
                                            <p:strVal val="#ppt_h"/>
                                          </p:val>
                                        </p:tav>
                                        <p:tav tm="100000">
                                          <p:val>
                                            <p:strVal val="#ppt_h"/>
                                          </p:val>
                                        </p:tav>
                                      </p:tavLst>
                                    </p:anim>
                                  </p:childTnLst>
                                </p:cTn>
                              </p:par>
                              <p:par>
                                <p:cTn id="770" presetID="2" presetClass="entr" presetSubtype="8" fill="hold" grpId="0" nodeType="withEffect">
                                  <p:stCondLst>
                                    <p:cond delay="0"/>
                                  </p:stCondLst>
                                  <p:childTnLst>
                                    <p:set>
                                      <p:cBhvr>
                                        <p:cTn id="771" dur="1" fill="hold">
                                          <p:stCondLst>
                                            <p:cond delay="0"/>
                                          </p:stCondLst>
                                        </p:cTn>
                                        <p:tgtEl>
                                          <p:spTgt spid="105"/>
                                        </p:tgtEl>
                                        <p:attrNameLst>
                                          <p:attrName>style.visibility</p:attrName>
                                        </p:attrNameLst>
                                      </p:cBhvr>
                                      <p:to>
                                        <p:strVal val="visible"/>
                                      </p:to>
                                    </p:set>
                                    <p:anim calcmode="lin" valueType="num">
                                      <p:cBhvr additive="base">
                                        <p:cTn id="772" dur="3000" fill="hold"/>
                                        <p:tgtEl>
                                          <p:spTgt spid="105"/>
                                        </p:tgtEl>
                                        <p:attrNameLst>
                                          <p:attrName>ppt_x</p:attrName>
                                        </p:attrNameLst>
                                      </p:cBhvr>
                                      <p:tavLst>
                                        <p:tav tm="0">
                                          <p:val>
                                            <p:strVal val="0-#ppt_w/2"/>
                                          </p:val>
                                        </p:tav>
                                        <p:tav tm="100000">
                                          <p:val>
                                            <p:strVal val="#ppt_x"/>
                                          </p:val>
                                        </p:tav>
                                      </p:tavLst>
                                    </p:anim>
                                    <p:anim calcmode="lin" valueType="num">
                                      <p:cBhvr additive="base">
                                        <p:cTn id="773" dur="3000" fill="hold"/>
                                        <p:tgtEl>
                                          <p:spTgt spid="105"/>
                                        </p:tgtEl>
                                        <p:attrNameLst>
                                          <p:attrName>ppt_y</p:attrName>
                                        </p:attrNameLst>
                                      </p:cBhvr>
                                      <p:tavLst>
                                        <p:tav tm="0">
                                          <p:val>
                                            <p:strVal val="#ppt_y"/>
                                          </p:val>
                                        </p:tav>
                                        <p:tav tm="100000">
                                          <p:val>
                                            <p:strVal val="#ppt_y"/>
                                          </p:val>
                                        </p:tav>
                                      </p:tavLst>
                                    </p:anim>
                                  </p:childTnLst>
                                </p:cTn>
                              </p:par>
                              <p:par>
                                <p:cTn id="774" presetID="3" presetClass="entr" presetSubtype="5" fill="hold" grpId="1" nodeType="withEffect">
                                  <p:stCondLst>
                                    <p:cond delay="0"/>
                                  </p:stCondLst>
                                  <p:childTnLst>
                                    <p:set>
                                      <p:cBhvr>
                                        <p:cTn id="775" dur="1" fill="hold">
                                          <p:stCondLst>
                                            <p:cond delay="0"/>
                                          </p:stCondLst>
                                        </p:cTn>
                                        <p:tgtEl>
                                          <p:spTgt spid="105"/>
                                        </p:tgtEl>
                                        <p:attrNameLst>
                                          <p:attrName>style.visibility</p:attrName>
                                        </p:attrNameLst>
                                      </p:cBhvr>
                                      <p:to>
                                        <p:strVal val="visible"/>
                                      </p:to>
                                    </p:set>
                                    <p:animEffect transition="in" filter="blinds(vertical)">
                                      <p:cBhvr>
                                        <p:cTn id="776" dur="4000"/>
                                        <p:tgtEl>
                                          <p:spTgt spid="105"/>
                                        </p:tgtEl>
                                      </p:cBhvr>
                                    </p:animEffect>
                                  </p:childTnLst>
                                </p:cTn>
                              </p:par>
                              <p:par>
                                <p:cTn id="777" presetID="2" presetClass="exit" presetSubtype="2" fill="hold" grpId="2" nodeType="withEffect">
                                  <p:stCondLst>
                                    <p:cond delay="0"/>
                                  </p:stCondLst>
                                  <p:childTnLst>
                                    <p:anim calcmode="lin" valueType="num">
                                      <p:cBhvr additive="base">
                                        <p:cTn id="778" dur="3500"/>
                                        <p:tgtEl>
                                          <p:spTgt spid="105"/>
                                        </p:tgtEl>
                                        <p:attrNameLst>
                                          <p:attrName>ppt_x</p:attrName>
                                        </p:attrNameLst>
                                      </p:cBhvr>
                                      <p:tavLst>
                                        <p:tav tm="0">
                                          <p:val>
                                            <p:strVal val="ppt_x"/>
                                          </p:val>
                                        </p:tav>
                                        <p:tav tm="100000">
                                          <p:val>
                                            <p:strVal val="1+ppt_w/2"/>
                                          </p:val>
                                        </p:tav>
                                      </p:tavLst>
                                    </p:anim>
                                    <p:anim calcmode="lin" valueType="num">
                                      <p:cBhvr additive="base">
                                        <p:cTn id="779" dur="3500"/>
                                        <p:tgtEl>
                                          <p:spTgt spid="105"/>
                                        </p:tgtEl>
                                        <p:attrNameLst>
                                          <p:attrName>ppt_y</p:attrName>
                                        </p:attrNameLst>
                                      </p:cBhvr>
                                      <p:tavLst>
                                        <p:tav tm="0">
                                          <p:val>
                                            <p:strVal val="ppt_y"/>
                                          </p:val>
                                        </p:tav>
                                        <p:tav tm="100000">
                                          <p:val>
                                            <p:strVal val="ppt_y"/>
                                          </p:val>
                                        </p:tav>
                                      </p:tavLst>
                                    </p:anim>
                                    <p:set>
                                      <p:cBhvr>
                                        <p:cTn id="780" dur="1" fill="hold">
                                          <p:stCondLst>
                                            <p:cond delay="3499"/>
                                          </p:stCondLst>
                                        </p:cTn>
                                        <p:tgtEl>
                                          <p:spTgt spid="105"/>
                                        </p:tgtEl>
                                        <p:attrNameLst>
                                          <p:attrName>style.visibility</p:attrName>
                                        </p:attrNameLst>
                                      </p:cBhvr>
                                      <p:to>
                                        <p:strVal val="hidden"/>
                                      </p:to>
                                    </p:set>
                                  </p:childTnLst>
                                </p:cTn>
                              </p:par>
                              <p:par>
                                <p:cTn id="781" presetID="19" presetClass="entr" presetSubtype="10" fill="hold" grpId="3" nodeType="withEffect">
                                  <p:stCondLst>
                                    <p:cond delay="0"/>
                                  </p:stCondLst>
                                  <p:childTnLst>
                                    <p:set>
                                      <p:cBhvr>
                                        <p:cTn id="782" dur="1" fill="hold">
                                          <p:stCondLst>
                                            <p:cond delay="0"/>
                                          </p:stCondLst>
                                        </p:cTn>
                                        <p:tgtEl>
                                          <p:spTgt spid="105"/>
                                        </p:tgtEl>
                                        <p:attrNameLst>
                                          <p:attrName>style.visibility</p:attrName>
                                        </p:attrNameLst>
                                      </p:cBhvr>
                                      <p:to>
                                        <p:strVal val="visible"/>
                                      </p:to>
                                    </p:set>
                                    <p:anim calcmode="lin" valueType="num">
                                      <p:cBhvr>
                                        <p:cTn id="783" dur="5500" fill="hold"/>
                                        <p:tgtEl>
                                          <p:spTgt spid="105"/>
                                        </p:tgtEl>
                                        <p:attrNameLst>
                                          <p:attrName>ppt_w</p:attrName>
                                        </p:attrNameLst>
                                      </p:cBhvr>
                                      <p:tavLst>
                                        <p:tav tm="0" fmla="#ppt_w*sin(2.5*pi*$)">
                                          <p:val>
                                            <p:fltVal val="0"/>
                                          </p:val>
                                        </p:tav>
                                        <p:tav tm="100000">
                                          <p:val>
                                            <p:fltVal val="1"/>
                                          </p:val>
                                        </p:tav>
                                      </p:tavLst>
                                    </p:anim>
                                    <p:anim calcmode="lin" valueType="num">
                                      <p:cBhvr>
                                        <p:cTn id="784" dur="5500" fill="hold"/>
                                        <p:tgtEl>
                                          <p:spTgt spid="105"/>
                                        </p:tgtEl>
                                        <p:attrNameLst>
                                          <p:attrName>ppt_h</p:attrName>
                                        </p:attrNameLst>
                                      </p:cBhvr>
                                      <p:tavLst>
                                        <p:tav tm="0">
                                          <p:val>
                                            <p:strVal val="#ppt_h"/>
                                          </p:val>
                                        </p:tav>
                                        <p:tav tm="100000">
                                          <p:val>
                                            <p:strVal val="#ppt_h"/>
                                          </p:val>
                                        </p:tav>
                                      </p:tavLst>
                                    </p:anim>
                                  </p:childTnLst>
                                </p:cTn>
                              </p:par>
                              <p:par>
                                <p:cTn id="785" presetID="2" presetClass="entr" presetSubtype="8" fill="hold" grpId="0" nodeType="withEffect">
                                  <p:stCondLst>
                                    <p:cond delay="0"/>
                                  </p:stCondLst>
                                  <p:childTnLst>
                                    <p:set>
                                      <p:cBhvr>
                                        <p:cTn id="786" dur="1" fill="hold">
                                          <p:stCondLst>
                                            <p:cond delay="0"/>
                                          </p:stCondLst>
                                        </p:cTn>
                                        <p:tgtEl>
                                          <p:spTgt spid="106"/>
                                        </p:tgtEl>
                                        <p:attrNameLst>
                                          <p:attrName>style.visibility</p:attrName>
                                        </p:attrNameLst>
                                      </p:cBhvr>
                                      <p:to>
                                        <p:strVal val="visible"/>
                                      </p:to>
                                    </p:set>
                                    <p:anim calcmode="lin" valueType="num">
                                      <p:cBhvr additive="base">
                                        <p:cTn id="787" dur="3000" fill="hold"/>
                                        <p:tgtEl>
                                          <p:spTgt spid="106"/>
                                        </p:tgtEl>
                                        <p:attrNameLst>
                                          <p:attrName>ppt_x</p:attrName>
                                        </p:attrNameLst>
                                      </p:cBhvr>
                                      <p:tavLst>
                                        <p:tav tm="0">
                                          <p:val>
                                            <p:strVal val="0-#ppt_w/2"/>
                                          </p:val>
                                        </p:tav>
                                        <p:tav tm="100000">
                                          <p:val>
                                            <p:strVal val="#ppt_x"/>
                                          </p:val>
                                        </p:tav>
                                      </p:tavLst>
                                    </p:anim>
                                    <p:anim calcmode="lin" valueType="num">
                                      <p:cBhvr additive="base">
                                        <p:cTn id="788" dur="3000" fill="hold"/>
                                        <p:tgtEl>
                                          <p:spTgt spid="106"/>
                                        </p:tgtEl>
                                        <p:attrNameLst>
                                          <p:attrName>ppt_y</p:attrName>
                                        </p:attrNameLst>
                                      </p:cBhvr>
                                      <p:tavLst>
                                        <p:tav tm="0">
                                          <p:val>
                                            <p:strVal val="#ppt_y"/>
                                          </p:val>
                                        </p:tav>
                                        <p:tav tm="100000">
                                          <p:val>
                                            <p:strVal val="#ppt_y"/>
                                          </p:val>
                                        </p:tav>
                                      </p:tavLst>
                                    </p:anim>
                                  </p:childTnLst>
                                </p:cTn>
                              </p:par>
                              <p:par>
                                <p:cTn id="789" presetID="3" presetClass="entr" presetSubtype="5" fill="hold" grpId="1" nodeType="withEffect">
                                  <p:stCondLst>
                                    <p:cond delay="0"/>
                                  </p:stCondLst>
                                  <p:childTnLst>
                                    <p:set>
                                      <p:cBhvr>
                                        <p:cTn id="790" dur="1" fill="hold">
                                          <p:stCondLst>
                                            <p:cond delay="0"/>
                                          </p:stCondLst>
                                        </p:cTn>
                                        <p:tgtEl>
                                          <p:spTgt spid="106"/>
                                        </p:tgtEl>
                                        <p:attrNameLst>
                                          <p:attrName>style.visibility</p:attrName>
                                        </p:attrNameLst>
                                      </p:cBhvr>
                                      <p:to>
                                        <p:strVal val="visible"/>
                                      </p:to>
                                    </p:set>
                                    <p:animEffect transition="in" filter="blinds(vertical)">
                                      <p:cBhvr>
                                        <p:cTn id="791" dur="4000"/>
                                        <p:tgtEl>
                                          <p:spTgt spid="106"/>
                                        </p:tgtEl>
                                      </p:cBhvr>
                                    </p:animEffect>
                                  </p:childTnLst>
                                </p:cTn>
                              </p:par>
                              <p:par>
                                <p:cTn id="792" presetID="2" presetClass="exit" presetSubtype="2" fill="hold" grpId="2" nodeType="withEffect">
                                  <p:stCondLst>
                                    <p:cond delay="0"/>
                                  </p:stCondLst>
                                  <p:childTnLst>
                                    <p:anim calcmode="lin" valueType="num">
                                      <p:cBhvr additive="base">
                                        <p:cTn id="793" dur="3500"/>
                                        <p:tgtEl>
                                          <p:spTgt spid="106"/>
                                        </p:tgtEl>
                                        <p:attrNameLst>
                                          <p:attrName>ppt_x</p:attrName>
                                        </p:attrNameLst>
                                      </p:cBhvr>
                                      <p:tavLst>
                                        <p:tav tm="0">
                                          <p:val>
                                            <p:strVal val="ppt_x"/>
                                          </p:val>
                                        </p:tav>
                                        <p:tav tm="100000">
                                          <p:val>
                                            <p:strVal val="1+ppt_w/2"/>
                                          </p:val>
                                        </p:tav>
                                      </p:tavLst>
                                    </p:anim>
                                    <p:anim calcmode="lin" valueType="num">
                                      <p:cBhvr additive="base">
                                        <p:cTn id="794" dur="3500"/>
                                        <p:tgtEl>
                                          <p:spTgt spid="106"/>
                                        </p:tgtEl>
                                        <p:attrNameLst>
                                          <p:attrName>ppt_y</p:attrName>
                                        </p:attrNameLst>
                                      </p:cBhvr>
                                      <p:tavLst>
                                        <p:tav tm="0">
                                          <p:val>
                                            <p:strVal val="ppt_y"/>
                                          </p:val>
                                        </p:tav>
                                        <p:tav tm="100000">
                                          <p:val>
                                            <p:strVal val="ppt_y"/>
                                          </p:val>
                                        </p:tav>
                                      </p:tavLst>
                                    </p:anim>
                                    <p:set>
                                      <p:cBhvr>
                                        <p:cTn id="795" dur="1" fill="hold">
                                          <p:stCondLst>
                                            <p:cond delay="3499"/>
                                          </p:stCondLst>
                                        </p:cTn>
                                        <p:tgtEl>
                                          <p:spTgt spid="106"/>
                                        </p:tgtEl>
                                        <p:attrNameLst>
                                          <p:attrName>style.visibility</p:attrName>
                                        </p:attrNameLst>
                                      </p:cBhvr>
                                      <p:to>
                                        <p:strVal val="hidden"/>
                                      </p:to>
                                    </p:set>
                                  </p:childTnLst>
                                </p:cTn>
                              </p:par>
                              <p:par>
                                <p:cTn id="796" presetID="19" presetClass="entr" presetSubtype="10" fill="hold" grpId="3" nodeType="withEffect">
                                  <p:stCondLst>
                                    <p:cond delay="0"/>
                                  </p:stCondLst>
                                  <p:childTnLst>
                                    <p:set>
                                      <p:cBhvr>
                                        <p:cTn id="797" dur="1" fill="hold">
                                          <p:stCondLst>
                                            <p:cond delay="0"/>
                                          </p:stCondLst>
                                        </p:cTn>
                                        <p:tgtEl>
                                          <p:spTgt spid="106"/>
                                        </p:tgtEl>
                                        <p:attrNameLst>
                                          <p:attrName>style.visibility</p:attrName>
                                        </p:attrNameLst>
                                      </p:cBhvr>
                                      <p:to>
                                        <p:strVal val="visible"/>
                                      </p:to>
                                    </p:set>
                                    <p:anim calcmode="lin" valueType="num">
                                      <p:cBhvr>
                                        <p:cTn id="798" dur="5500" fill="hold"/>
                                        <p:tgtEl>
                                          <p:spTgt spid="106"/>
                                        </p:tgtEl>
                                        <p:attrNameLst>
                                          <p:attrName>ppt_w</p:attrName>
                                        </p:attrNameLst>
                                      </p:cBhvr>
                                      <p:tavLst>
                                        <p:tav tm="0" fmla="#ppt_w*sin(2.5*pi*$)">
                                          <p:val>
                                            <p:fltVal val="0"/>
                                          </p:val>
                                        </p:tav>
                                        <p:tav tm="100000">
                                          <p:val>
                                            <p:fltVal val="1"/>
                                          </p:val>
                                        </p:tav>
                                      </p:tavLst>
                                    </p:anim>
                                    <p:anim calcmode="lin" valueType="num">
                                      <p:cBhvr>
                                        <p:cTn id="799" dur="5500" fill="hold"/>
                                        <p:tgtEl>
                                          <p:spTgt spid="106"/>
                                        </p:tgtEl>
                                        <p:attrNameLst>
                                          <p:attrName>ppt_h</p:attrName>
                                        </p:attrNameLst>
                                      </p:cBhvr>
                                      <p:tavLst>
                                        <p:tav tm="0">
                                          <p:val>
                                            <p:strVal val="#ppt_h"/>
                                          </p:val>
                                        </p:tav>
                                        <p:tav tm="100000">
                                          <p:val>
                                            <p:strVal val="#ppt_h"/>
                                          </p:val>
                                        </p:tav>
                                      </p:tavLst>
                                    </p:anim>
                                  </p:childTnLst>
                                </p:cTn>
                              </p:par>
                              <p:par>
                                <p:cTn id="800" presetID="2" presetClass="entr" presetSubtype="8" fill="hold" grpId="0" nodeType="withEffect">
                                  <p:stCondLst>
                                    <p:cond delay="0"/>
                                  </p:stCondLst>
                                  <p:childTnLst>
                                    <p:set>
                                      <p:cBhvr>
                                        <p:cTn id="801" dur="1" fill="hold">
                                          <p:stCondLst>
                                            <p:cond delay="0"/>
                                          </p:stCondLst>
                                        </p:cTn>
                                        <p:tgtEl>
                                          <p:spTgt spid="107"/>
                                        </p:tgtEl>
                                        <p:attrNameLst>
                                          <p:attrName>style.visibility</p:attrName>
                                        </p:attrNameLst>
                                      </p:cBhvr>
                                      <p:to>
                                        <p:strVal val="visible"/>
                                      </p:to>
                                    </p:set>
                                    <p:anim calcmode="lin" valueType="num">
                                      <p:cBhvr additive="base">
                                        <p:cTn id="802" dur="3000" fill="hold"/>
                                        <p:tgtEl>
                                          <p:spTgt spid="107"/>
                                        </p:tgtEl>
                                        <p:attrNameLst>
                                          <p:attrName>ppt_x</p:attrName>
                                        </p:attrNameLst>
                                      </p:cBhvr>
                                      <p:tavLst>
                                        <p:tav tm="0">
                                          <p:val>
                                            <p:strVal val="0-#ppt_w/2"/>
                                          </p:val>
                                        </p:tav>
                                        <p:tav tm="100000">
                                          <p:val>
                                            <p:strVal val="#ppt_x"/>
                                          </p:val>
                                        </p:tav>
                                      </p:tavLst>
                                    </p:anim>
                                    <p:anim calcmode="lin" valueType="num">
                                      <p:cBhvr additive="base">
                                        <p:cTn id="803" dur="3000" fill="hold"/>
                                        <p:tgtEl>
                                          <p:spTgt spid="107"/>
                                        </p:tgtEl>
                                        <p:attrNameLst>
                                          <p:attrName>ppt_y</p:attrName>
                                        </p:attrNameLst>
                                      </p:cBhvr>
                                      <p:tavLst>
                                        <p:tav tm="0">
                                          <p:val>
                                            <p:strVal val="#ppt_y"/>
                                          </p:val>
                                        </p:tav>
                                        <p:tav tm="100000">
                                          <p:val>
                                            <p:strVal val="#ppt_y"/>
                                          </p:val>
                                        </p:tav>
                                      </p:tavLst>
                                    </p:anim>
                                  </p:childTnLst>
                                </p:cTn>
                              </p:par>
                              <p:par>
                                <p:cTn id="804" presetID="3" presetClass="entr" presetSubtype="5" fill="hold" grpId="1" nodeType="withEffect">
                                  <p:stCondLst>
                                    <p:cond delay="0"/>
                                  </p:stCondLst>
                                  <p:childTnLst>
                                    <p:set>
                                      <p:cBhvr>
                                        <p:cTn id="805" dur="1" fill="hold">
                                          <p:stCondLst>
                                            <p:cond delay="0"/>
                                          </p:stCondLst>
                                        </p:cTn>
                                        <p:tgtEl>
                                          <p:spTgt spid="107"/>
                                        </p:tgtEl>
                                        <p:attrNameLst>
                                          <p:attrName>style.visibility</p:attrName>
                                        </p:attrNameLst>
                                      </p:cBhvr>
                                      <p:to>
                                        <p:strVal val="visible"/>
                                      </p:to>
                                    </p:set>
                                    <p:animEffect transition="in" filter="blinds(vertical)">
                                      <p:cBhvr>
                                        <p:cTn id="806" dur="4000"/>
                                        <p:tgtEl>
                                          <p:spTgt spid="107"/>
                                        </p:tgtEl>
                                      </p:cBhvr>
                                    </p:animEffect>
                                  </p:childTnLst>
                                </p:cTn>
                              </p:par>
                              <p:par>
                                <p:cTn id="807" presetID="2" presetClass="exit" presetSubtype="2" fill="hold" grpId="2" nodeType="withEffect">
                                  <p:stCondLst>
                                    <p:cond delay="0"/>
                                  </p:stCondLst>
                                  <p:childTnLst>
                                    <p:anim calcmode="lin" valueType="num">
                                      <p:cBhvr additive="base">
                                        <p:cTn id="808" dur="3500"/>
                                        <p:tgtEl>
                                          <p:spTgt spid="107"/>
                                        </p:tgtEl>
                                        <p:attrNameLst>
                                          <p:attrName>ppt_x</p:attrName>
                                        </p:attrNameLst>
                                      </p:cBhvr>
                                      <p:tavLst>
                                        <p:tav tm="0">
                                          <p:val>
                                            <p:strVal val="ppt_x"/>
                                          </p:val>
                                        </p:tav>
                                        <p:tav tm="100000">
                                          <p:val>
                                            <p:strVal val="1+ppt_w/2"/>
                                          </p:val>
                                        </p:tav>
                                      </p:tavLst>
                                    </p:anim>
                                    <p:anim calcmode="lin" valueType="num">
                                      <p:cBhvr additive="base">
                                        <p:cTn id="809" dur="3500"/>
                                        <p:tgtEl>
                                          <p:spTgt spid="107"/>
                                        </p:tgtEl>
                                        <p:attrNameLst>
                                          <p:attrName>ppt_y</p:attrName>
                                        </p:attrNameLst>
                                      </p:cBhvr>
                                      <p:tavLst>
                                        <p:tav tm="0">
                                          <p:val>
                                            <p:strVal val="ppt_y"/>
                                          </p:val>
                                        </p:tav>
                                        <p:tav tm="100000">
                                          <p:val>
                                            <p:strVal val="ppt_y"/>
                                          </p:val>
                                        </p:tav>
                                      </p:tavLst>
                                    </p:anim>
                                    <p:set>
                                      <p:cBhvr>
                                        <p:cTn id="810" dur="1" fill="hold">
                                          <p:stCondLst>
                                            <p:cond delay="3499"/>
                                          </p:stCondLst>
                                        </p:cTn>
                                        <p:tgtEl>
                                          <p:spTgt spid="107"/>
                                        </p:tgtEl>
                                        <p:attrNameLst>
                                          <p:attrName>style.visibility</p:attrName>
                                        </p:attrNameLst>
                                      </p:cBhvr>
                                      <p:to>
                                        <p:strVal val="hidden"/>
                                      </p:to>
                                    </p:set>
                                  </p:childTnLst>
                                </p:cTn>
                              </p:par>
                              <p:par>
                                <p:cTn id="811" presetID="19" presetClass="entr" presetSubtype="10" fill="hold" grpId="3" nodeType="withEffect">
                                  <p:stCondLst>
                                    <p:cond delay="0"/>
                                  </p:stCondLst>
                                  <p:childTnLst>
                                    <p:set>
                                      <p:cBhvr>
                                        <p:cTn id="812" dur="1" fill="hold">
                                          <p:stCondLst>
                                            <p:cond delay="0"/>
                                          </p:stCondLst>
                                        </p:cTn>
                                        <p:tgtEl>
                                          <p:spTgt spid="107"/>
                                        </p:tgtEl>
                                        <p:attrNameLst>
                                          <p:attrName>style.visibility</p:attrName>
                                        </p:attrNameLst>
                                      </p:cBhvr>
                                      <p:to>
                                        <p:strVal val="visible"/>
                                      </p:to>
                                    </p:set>
                                    <p:anim calcmode="lin" valueType="num">
                                      <p:cBhvr>
                                        <p:cTn id="813" dur="5500" fill="hold"/>
                                        <p:tgtEl>
                                          <p:spTgt spid="107"/>
                                        </p:tgtEl>
                                        <p:attrNameLst>
                                          <p:attrName>ppt_w</p:attrName>
                                        </p:attrNameLst>
                                      </p:cBhvr>
                                      <p:tavLst>
                                        <p:tav tm="0" fmla="#ppt_w*sin(2.5*pi*$)">
                                          <p:val>
                                            <p:fltVal val="0"/>
                                          </p:val>
                                        </p:tav>
                                        <p:tav tm="100000">
                                          <p:val>
                                            <p:fltVal val="1"/>
                                          </p:val>
                                        </p:tav>
                                      </p:tavLst>
                                    </p:anim>
                                    <p:anim calcmode="lin" valueType="num">
                                      <p:cBhvr>
                                        <p:cTn id="814" dur="5500" fill="hold"/>
                                        <p:tgtEl>
                                          <p:spTgt spid="107"/>
                                        </p:tgtEl>
                                        <p:attrNameLst>
                                          <p:attrName>ppt_h</p:attrName>
                                        </p:attrNameLst>
                                      </p:cBhvr>
                                      <p:tavLst>
                                        <p:tav tm="0">
                                          <p:val>
                                            <p:strVal val="#ppt_h"/>
                                          </p:val>
                                        </p:tav>
                                        <p:tav tm="100000">
                                          <p:val>
                                            <p:strVal val="#ppt_h"/>
                                          </p:val>
                                        </p:tav>
                                      </p:tavLst>
                                    </p:anim>
                                  </p:childTnLst>
                                </p:cTn>
                              </p:par>
                              <p:par>
                                <p:cTn id="815" presetID="2" presetClass="entr" presetSubtype="8" fill="hold" grpId="0" nodeType="withEffect">
                                  <p:stCondLst>
                                    <p:cond delay="0"/>
                                  </p:stCondLst>
                                  <p:childTnLst>
                                    <p:set>
                                      <p:cBhvr>
                                        <p:cTn id="816" dur="1" fill="hold">
                                          <p:stCondLst>
                                            <p:cond delay="0"/>
                                          </p:stCondLst>
                                        </p:cTn>
                                        <p:tgtEl>
                                          <p:spTgt spid="108"/>
                                        </p:tgtEl>
                                        <p:attrNameLst>
                                          <p:attrName>style.visibility</p:attrName>
                                        </p:attrNameLst>
                                      </p:cBhvr>
                                      <p:to>
                                        <p:strVal val="visible"/>
                                      </p:to>
                                    </p:set>
                                    <p:anim calcmode="lin" valueType="num">
                                      <p:cBhvr additive="base">
                                        <p:cTn id="817" dur="3000" fill="hold"/>
                                        <p:tgtEl>
                                          <p:spTgt spid="108"/>
                                        </p:tgtEl>
                                        <p:attrNameLst>
                                          <p:attrName>ppt_x</p:attrName>
                                        </p:attrNameLst>
                                      </p:cBhvr>
                                      <p:tavLst>
                                        <p:tav tm="0">
                                          <p:val>
                                            <p:strVal val="0-#ppt_w/2"/>
                                          </p:val>
                                        </p:tav>
                                        <p:tav tm="100000">
                                          <p:val>
                                            <p:strVal val="#ppt_x"/>
                                          </p:val>
                                        </p:tav>
                                      </p:tavLst>
                                    </p:anim>
                                    <p:anim calcmode="lin" valueType="num">
                                      <p:cBhvr additive="base">
                                        <p:cTn id="818" dur="3000" fill="hold"/>
                                        <p:tgtEl>
                                          <p:spTgt spid="108"/>
                                        </p:tgtEl>
                                        <p:attrNameLst>
                                          <p:attrName>ppt_y</p:attrName>
                                        </p:attrNameLst>
                                      </p:cBhvr>
                                      <p:tavLst>
                                        <p:tav tm="0">
                                          <p:val>
                                            <p:strVal val="#ppt_y"/>
                                          </p:val>
                                        </p:tav>
                                        <p:tav tm="100000">
                                          <p:val>
                                            <p:strVal val="#ppt_y"/>
                                          </p:val>
                                        </p:tav>
                                      </p:tavLst>
                                    </p:anim>
                                  </p:childTnLst>
                                </p:cTn>
                              </p:par>
                              <p:par>
                                <p:cTn id="819" presetID="3" presetClass="entr" presetSubtype="5" fill="hold" grpId="1" nodeType="withEffect">
                                  <p:stCondLst>
                                    <p:cond delay="0"/>
                                  </p:stCondLst>
                                  <p:childTnLst>
                                    <p:set>
                                      <p:cBhvr>
                                        <p:cTn id="820" dur="1" fill="hold">
                                          <p:stCondLst>
                                            <p:cond delay="0"/>
                                          </p:stCondLst>
                                        </p:cTn>
                                        <p:tgtEl>
                                          <p:spTgt spid="108"/>
                                        </p:tgtEl>
                                        <p:attrNameLst>
                                          <p:attrName>style.visibility</p:attrName>
                                        </p:attrNameLst>
                                      </p:cBhvr>
                                      <p:to>
                                        <p:strVal val="visible"/>
                                      </p:to>
                                    </p:set>
                                    <p:animEffect transition="in" filter="blinds(vertical)">
                                      <p:cBhvr>
                                        <p:cTn id="821" dur="4000"/>
                                        <p:tgtEl>
                                          <p:spTgt spid="108"/>
                                        </p:tgtEl>
                                      </p:cBhvr>
                                    </p:animEffect>
                                  </p:childTnLst>
                                </p:cTn>
                              </p:par>
                              <p:par>
                                <p:cTn id="822" presetID="2" presetClass="exit" presetSubtype="2" fill="hold" grpId="2" nodeType="withEffect">
                                  <p:stCondLst>
                                    <p:cond delay="0"/>
                                  </p:stCondLst>
                                  <p:childTnLst>
                                    <p:anim calcmode="lin" valueType="num">
                                      <p:cBhvr additive="base">
                                        <p:cTn id="823" dur="3500"/>
                                        <p:tgtEl>
                                          <p:spTgt spid="108"/>
                                        </p:tgtEl>
                                        <p:attrNameLst>
                                          <p:attrName>ppt_x</p:attrName>
                                        </p:attrNameLst>
                                      </p:cBhvr>
                                      <p:tavLst>
                                        <p:tav tm="0">
                                          <p:val>
                                            <p:strVal val="ppt_x"/>
                                          </p:val>
                                        </p:tav>
                                        <p:tav tm="100000">
                                          <p:val>
                                            <p:strVal val="1+ppt_w/2"/>
                                          </p:val>
                                        </p:tav>
                                      </p:tavLst>
                                    </p:anim>
                                    <p:anim calcmode="lin" valueType="num">
                                      <p:cBhvr additive="base">
                                        <p:cTn id="824" dur="3500"/>
                                        <p:tgtEl>
                                          <p:spTgt spid="108"/>
                                        </p:tgtEl>
                                        <p:attrNameLst>
                                          <p:attrName>ppt_y</p:attrName>
                                        </p:attrNameLst>
                                      </p:cBhvr>
                                      <p:tavLst>
                                        <p:tav tm="0">
                                          <p:val>
                                            <p:strVal val="ppt_y"/>
                                          </p:val>
                                        </p:tav>
                                        <p:tav tm="100000">
                                          <p:val>
                                            <p:strVal val="ppt_y"/>
                                          </p:val>
                                        </p:tav>
                                      </p:tavLst>
                                    </p:anim>
                                    <p:set>
                                      <p:cBhvr>
                                        <p:cTn id="825" dur="1" fill="hold">
                                          <p:stCondLst>
                                            <p:cond delay="3499"/>
                                          </p:stCondLst>
                                        </p:cTn>
                                        <p:tgtEl>
                                          <p:spTgt spid="108"/>
                                        </p:tgtEl>
                                        <p:attrNameLst>
                                          <p:attrName>style.visibility</p:attrName>
                                        </p:attrNameLst>
                                      </p:cBhvr>
                                      <p:to>
                                        <p:strVal val="hidden"/>
                                      </p:to>
                                    </p:set>
                                  </p:childTnLst>
                                </p:cTn>
                              </p:par>
                              <p:par>
                                <p:cTn id="826" presetID="19" presetClass="entr" presetSubtype="10" fill="hold" grpId="3" nodeType="withEffect">
                                  <p:stCondLst>
                                    <p:cond delay="0"/>
                                  </p:stCondLst>
                                  <p:childTnLst>
                                    <p:set>
                                      <p:cBhvr>
                                        <p:cTn id="827" dur="1" fill="hold">
                                          <p:stCondLst>
                                            <p:cond delay="0"/>
                                          </p:stCondLst>
                                        </p:cTn>
                                        <p:tgtEl>
                                          <p:spTgt spid="108"/>
                                        </p:tgtEl>
                                        <p:attrNameLst>
                                          <p:attrName>style.visibility</p:attrName>
                                        </p:attrNameLst>
                                      </p:cBhvr>
                                      <p:to>
                                        <p:strVal val="visible"/>
                                      </p:to>
                                    </p:set>
                                    <p:anim calcmode="lin" valueType="num">
                                      <p:cBhvr>
                                        <p:cTn id="828" dur="5500" fill="hold"/>
                                        <p:tgtEl>
                                          <p:spTgt spid="108"/>
                                        </p:tgtEl>
                                        <p:attrNameLst>
                                          <p:attrName>ppt_w</p:attrName>
                                        </p:attrNameLst>
                                      </p:cBhvr>
                                      <p:tavLst>
                                        <p:tav tm="0" fmla="#ppt_w*sin(2.5*pi*$)">
                                          <p:val>
                                            <p:fltVal val="0"/>
                                          </p:val>
                                        </p:tav>
                                        <p:tav tm="100000">
                                          <p:val>
                                            <p:fltVal val="1"/>
                                          </p:val>
                                        </p:tav>
                                      </p:tavLst>
                                    </p:anim>
                                    <p:anim calcmode="lin" valueType="num">
                                      <p:cBhvr>
                                        <p:cTn id="829" dur="5500" fill="hold"/>
                                        <p:tgtEl>
                                          <p:spTgt spid="108"/>
                                        </p:tgtEl>
                                        <p:attrNameLst>
                                          <p:attrName>ppt_h</p:attrName>
                                        </p:attrNameLst>
                                      </p:cBhvr>
                                      <p:tavLst>
                                        <p:tav tm="0">
                                          <p:val>
                                            <p:strVal val="#ppt_h"/>
                                          </p:val>
                                        </p:tav>
                                        <p:tav tm="100000">
                                          <p:val>
                                            <p:strVal val="#ppt_h"/>
                                          </p:val>
                                        </p:tav>
                                      </p:tavLst>
                                    </p:anim>
                                  </p:childTnLst>
                                </p:cTn>
                              </p:par>
                              <p:par>
                                <p:cTn id="830" presetID="2" presetClass="entr" presetSubtype="8" fill="hold" grpId="0" nodeType="withEffect">
                                  <p:stCondLst>
                                    <p:cond delay="0"/>
                                  </p:stCondLst>
                                  <p:childTnLst>
                                    <p:set>
                                      <p:cBhvr>
                                        <p:cTn id="831" dur="1" fill="hold">
                                          <p:stCondLst>
                                            <p:cond delay="0"/>
                                          </p:stCondLst>
                                        </p:cTn>
                                        <p:tgtEl>
                                          <p:spTgt spid="109"/>
                                        </p:tgtEl>
                                        <p:attrNameLst>
                                          <p:attrName>style.visibility</p:attrName>
                                        </p:attrNameLst>
                                      </p:cBhvr>
                                      <p:to>
                                        <p:strVal val="visible"/>
                                      </p:to>
                                    </p:set>
                                    <p:anim calcmode="lin" valueType="num">
                                      <p:cBhvr additive="base">
                                        <p:cTn id="832" dur="3000" fill="hold"/>
                                        <p:tgtEl>
                                          <p:spTgt spid="109"/>
                                        </p:tgtEl>
                                        <p:attrNameLst>
                                          <p:attrName>ppt_x</p:attrName>
                                        </p:attrNameLst>
                                      </p:cBhvr>
                                      <p:tavLst>
                                        <p:tav tm="0">
                                          <p:val>
                                            <p:strVal val="0-#ppt_w/2"/>
                                          </p:val>
                                        </p:tav>
                                        <p:tav tm="100000">
                                          <p:val>
                                            <p:strVal val="#ppt_x"/>
                                          </p:val>
                                        </p:tav>
                                      </p:tavLst>
                                    </p:anim>
                                    <p:anim calcmode="lin" valueType="num">
                                      <p:cBhvr additive="base">
                                        <p:cTn id="833" dur="3000" fill="hold"/>
                                        <p:tgtEl>
                                          <p:spTgt spid="109"/>
                                        </p:tgtEl>
                                        <p:attrNameLst>
                                          <p:attrName>ppt_y</p:attrName>
                                        </p:attrNameLst>
                                      </p:cBhvr>
                                      <p:tavLst>
                                        <p:tav tm="0">
                                          <p:val>
                                            <p:strVal val="#ppt_y"/>
                                          </p:val>
                                        </p:tav>
                                        <p:tav tm="100000">
                                          <p:val>
                                            <p:strVal val="#ppt_y"/>
                                          </p:val>
                                        </p:tav>
                                      </p:tavLst>
                                    </p:anim>
                                  </p:childTnLst>
                                </p:cTn>
                              </p:par>
                              <p:par>
                                <p:cTn id="834" presetID="3" presetClass="entr" presetSubtype="5" fill="hold" grpId="1" nodeType="withEffect">
                                  <p:stCondLst>
                                    <p:cond delay="0"/>
                                  </p:stCondLst>
                                  <p:childTnLst>
                                    <p:set>
                                      <p:cBhvr>
                                        <p:cTn id="835" dur="1" fill="hold">
                                          <p:stCondLst>
                                            <p:cond delay="0"/>
                                          </p:stCondLst>
                                        </p:cTn>
                                        <p:tgtEl>
                                          <p:spTgt spid="109"/>
                                        </p:tgtEl>
                                        <p:attrNameLst>
                                          <p:attrName>style.visibility</p:attrName>
                                        </p:attrNameLst>
                                      </p:cBhvr>
                                      <p:to>
                                        <p:strVal val="visible"/>
                                      </p:to>
                                    </p:set>
                                    <p:animEffect transition="in" filter="blinds(vertical)">
                                      <p:cBhvr>
                                        <p:cTn id="836" dur="4000"/>
                                        <p:tgtEl>
                                          <p:spTgt spid="109"/>
                                        </p:tgtEl>
                                      </p:cBhvr>
                                    </p:animEffect>
                                  </p:childTnLst>
                                </p:cTn>
                              </p:par>
                              <p:par>
                                <p:cTn id="837" presetID="2" presetClass="exit" presetSubtype="2" fill="hold" grpId="2" nodeType="withEffect">
                                  <p:stCondLst>
                                    <p:cond delay="0"/>
                                  </p:stCondLst>
                                  <p:childTnLst>
                                    <p:anim calcmode="lin" valueType="num">
                                      <p:cBhvr additive="base">
                                        <p:cTn id="838" dur="3500"/>
                                        <p:tgtEl>
                                          <p:spTgt spid="109"/>
                                        </p:tgtEl>
                                        <p:attrNameLst>
                                          <p:attrName>ppt_x</p:attrName>
                                        </p:attrNameLst>
                                      </p:cBhvr>
                                      <p:tavLst>
                                        <p:tav tm="0">
                                          <p:val>
                                            <p:strVal val="ppt_x"/>
                                          </p:val>
                                        </p:tav>
                                        <p:tav tm="100000">
                                          <p:val>
                                            <p:strVal val="1+ppt_w/2"/>
                                          </p:val>
                                        </p:tav>
                                      </p:tavLst>
                                    </p:anim>
                                    <p:anim calcmode="lin" valueType="num">
                                      <p:cBhvr additive="base">
                                        <p:cTn id="839" dur="3500"/>
                                        <p:tgtEl>
                                          <p:spTgt spid="109"/>
                                        </p:tgtEl>
                                        <p:attrNameLst>
                                          <p:attrName>ppt_y</p:attrName>
                                        </p:attrNameLst>
                                      </p:cBhvr>
                                      <p:tavLst>
                                        <p:tav tm="0">
                                          <p:val>
                                            <p:strVal val="ppt_y"/>
                                          </p:val>
                                        </p:tav>
                                        <p:tav tm="100000">
                                          <p:val>
                                            <p:strVal val="ppt_y"/>
                                          </p:val>
                                        </p:tav>
                                      </p:tavLst>
                                    </p:anim>
                                    <p:set>
                                      <p:cBhvr>
                                        <p:cTn id="840" dur="1" fill="hold">
                                          <p:stCondLst>
                                            <p:cond delay="3499"/>
                                          </p:stCondLst>
                                        </p:cTn>
                                        <p:tgtEl>
                                          <p:spTgt spid="109"/>
                                        </p:tgtEl>
                                        <p:attrNameLst>
                                          <p:attrName>style.visibility</p:attrName>
                                        </p:attrNameLst>
                                      </p:cBhvr>
                                      <p:to>
                                        <p:strVal val="hidden"/>
                                      </p:to>
                                    </p:set>
                                  </p:childTnLst>
                                </p:cTn>
                              </p:par>
                              <p:par>
                                <p:cTn id="841" presetID="19" presetClass="entr" presetSubtype="10" fill="hold" grpId="3" nodeType="withEffect">
                                  <p:stCondLst>
                                    <p:cond delay="0"/>
                                  </p:stCondLst>
                                  <p:childTnLst>
                                    <p:set>
                                      <p:cBhvr>
                                        <p:cTn id="842" dur="1" fill="hold">
                                          <p:stCondLst>
                                            <p:cond delay="0"/>
                                          </p:stCondLst>
                                        </p:cTn>
                                        <p:tgtEl>
                                          <p:spTgt spid="109"/>
                                        </p:tgtEl>
                                        <p:attrNameLst>
                                          <p:attrName>style.visibility</p:attrName>
                                        </p:attrNameLst>
                                      </p:cBhvr>
                                      <p:to>
                                        <p:strVal val="visible"/>
                                      </p:to>
                                    </p:set>
                                    <p:anim calcmode="lin" valueType="num">
                                      <p:cBhvr>
                                        <p:cTn id="843" dur="5500" fill="hold"/>
                                        <p:tgtEl>
                                          <p:spTgt spid="109"/>
                                        </p:tgtEl>
                                        <p:attrNameLst>
                                          <p:attrName>ppt_w</p:attrName>
                                        </p:attrNameLst>
                                      </p:cBhvr>
                                      <p:tavLst>
                                        <p:tav tm="0" fmla="#ppt_w*sin(2.5*pi*$)">
                                          <p:val>
                                            <p:fltVal val="0"/>
                                          </p:val>
                                        </p:tav>
                                        <p:tav tm="100000">
                                          <p:val>
                                            <p:fltVal val="1"/>
                                          </p:val>
                                        </p:tav>
                                      </p:tavLst>
                                    </p:anim>
                                    <p:anim calcmode="lin" valueType="num">
                                      <p:cBhvr>
                                        <p:cTn id="844" dur="5500" fill="hold"/>
                                        <p:tgtEl>
                                          <p:spTgt spid="109"/>
                                        </p:tgtEl>
                                        <p:attrNameLst>
                                          <p:attrName>ppt_h</p:attrName>
                                        </p:attrNameLst>
                                      </p:cBhvr>
                                      <p:tavLst>
                                        <p:tav tm="0">
                                          <p:val>
                                            <p:strVal val="#ppt_h"/>
                                          </p:val>
                                        </p:tav>
                                        <p:tav tm="100000">
                                          <p:val>
                                            <p:strVal val="#ppt_h"/>
                                          </p:val>
                                        </p:tav>
                                      </p:tavLst>
                                    </p:anim>
                                  </p:childTnLst>
                                </p:cTn>
                              </p:par>
                              <p:par>
                                <p:cTn id="845" presetID="2" presetClass="entr" presetSubtype="8" fill="hold" grpId="0" nodeType="withEffect">
                                  <p:stCondLst>
                                    <p:cond delay="0"/>
                                  </p:stCondLst>
                                  <p:childTnLst>
                                    <p:set>
                                      <p:cBhvr>
                                        <p:cTn id="846" dur="1" fill="hold">
                                          <p:stCondLst>
                                            <p:cond delay="0"/>
                                          </p:stCondLst>
                                        </p:cTn>
                                        <p:tgtEl>
                                          <p:spTgt spid="110"/>
                                        </p:tgtEl>
                                        <p:attrNameLst>
                                          <p:attrName>style.visibility</p:attrName>
                                        </p:attrNameLst>
                                      </p:cBhvr>
                                      <p:to>
                                        <p:strVal val="visible"/>
                                      </p:to>
                                    </p:set>
                                    <p:anim calcmode="lin" valueType="num">
                                      <p:cBhvr additive="base">
                                        <p:cTn id="847" dur="3000" fill="hold"/>
                                        <p:tgtEl>
                                          <p:spTgt spid="110"/>
                                        </p:tgtEl>
                                        <p:attrNameLst>
                                          <p:attrName>ppt_x</p:attrName>
                                        </p:attrNameLst>
                                      </p:cBhvr>
                                      <p:tavLst>
                                        <p:tav tm="0">
                                          <p:val>
                                            <p:strVal val="0-#ppt_w/2"/>
                                          </p:val>
                                        </p:tav>
                                        <p:tav tm="100000">
                                          <p:val>
                                            <p:strVal val="#ppt_x"/>
                                          </p:val>
                                        </p:tav>
                                      </p:tavLst>
                                    </p:anim>
                                    <p:anim calcmode="lin" valueType="num">
                                      <p:cBhvr additive="base">
                                        <p:cTn id="848" dur="3000" fill="hold"/>
                                        <p:tgtEl>
                                          <p:spTgt spid="110"/>
                                        </p:tgtEl>
                                        <p:attrNameLst>
                                          <p:attrName>ppt_y</p:attrName>
                                        </p:attrNameLst>
                                      </p:cBhvr>
                                      <p:tavLst>
                                        <p:tav tm="0">
                                          <p:val>
                                            <p:strVal val="#ppt_y"/>
                                          </p:val>
                                        </p:tav>
                                        <p:tav tm="100000">
                                          <p:val>
                                            <p:strVal val="#ppt_y"/>
                                          </p:val>
                                        </p:tav>
                                      </p:tavLst>
                                    </p:anim>
                                  </p:childTnLst>
                                </p:cTn>
                              </p:par>
                              <p:par>
                                <p:cTn id="849" presetID="3" presetClass="entr" presetSubtype="5" fill="hold" grpId="1" nodeType="withEffect">
                                  <p:stCondLst>
                                    <p:cond delay="0"/>
                                  </p:stCondLst>
                                  <p:childTnLst>
                                    <p:set>
                                      <p:cBhvr>
                                        <p:cTn id="850" dur="1" fill="hold">
                                          <p:stCondLst>
                                            <p:cond delay="0"/>
                                          </p:stCondLst>
                                        </p:cTn>
                                        <p:tgtEl>
                                          <p:spTgt spid="110"/>
                                        </p:tgtEl>
                                        <p:attrNameLst>
                                          <p:attrName>style.visibility</p:attrName>
                                        </p:attrNameLst>
                                      </p:cBhvr>
                                      <p:to>
                                        <p:strVal val="visible"/>
                                      </p:to>
                                    </p:set>
                                    <p:animEffect transition="in" filter="blinds(vertical)">
                                      <p:cBhvr>
                                        <p:cTn id="851" dur="4000"/>
                                        <p:tgtEl>
                                          <p:spTgt spid="110"/>
                                        </p:tgtEl>
                                      </p:cBhvr>
                                    </p:animEffect>
                                  </p:childTnLst>
                                </p:cTn>
                              </p:par>
                              <p:par>
                                <p:cTn id="852" presetID="2" presetClass="exit" presetSubtype="2" fill="hold" grpId="2" nodeType="withEffect">
                                  <p:stCondLst>
                                    <p:cond delay="0"/>
                                  </p:stCondLst>
                                  <p:childTnLst>
                                    <p:anim calcmode="lin" valueType="num">
                                      <p:cBhvr additive="base">
                                        <p:cTn id="853" dur="3500"/>
                                        <p:tgtEl>
                                          <p:spTgt spid="110"/>
                                        </p:tgtEl>
                                        <p:attrNameLst>
                                          <p:attrName>ppt_x</p:attrName>
                                        </p:attrNameLst>
                                      </p:cBhvr>
                                      <p:tavLst>
                                        <p:tav tm="0">
                                          <p:val>
                                            <p:strVal val="ppt_x"/>
                                          </p:val>
                                        </p:tav>
                                        <p:tav tm="100000">
                                          <p:val>
                                            <p:strVal val="1+ppt_w/2"/>
                                          </p:val>
                                        </p:tav>
                                      </p:tavLst>
                                    </p:anim>
                                    <p:anim calcmode="lin" valueType="num">
                                      <p:cBhvr additive="base">
                                        <p:cTn id="854" dur="3500"/>
                                        <p:tgtEl>
                                          <p:spTgt spid="110"/>
                                        </p:tgtEl>
                                        <p:attrNameLst>
                                          <p:attrName>ppt_y</p:attrName>
                                        </p:attrNameLst>
                                      </p:cBhvr>
                                      <p:tavLst>
                                        <p:tav tm="0">
                                          <p:val>
                                            <p:strVal val="ppt_y"/>
                                          </p:val>
                                        </p:tav>
                                        <p:tav tm="100000">
                                          <p:val>
                                            <p:strVal val="ppt_y"/>
                                          </p:val>
                                        </p:tav>
                                      </p:tavLst>
                                    </p:anim>
                                    <p:set>
                                      <p:cBhvr>
                                        <p:cTn id="855" dur="1" fill="hold">
                                          <p:stCondLst>
                                            <p:cond delay="3499"/>
                                          </p:stCondLst>
                                        </p:cTn>
                                        <p:tgtEl>
                                          <p:spTgt spid="110"/>
                                        </p:tgtEl>
                                        <p:attrNameLst>
                                          <p:attrName>style.visibility</p:attrName>
                                        </p:attrNameLst>
                                      </p:cBhvr>
                                      <p:to>
                                        <p:strVal val="hidden"/>
                                      </p:to>
                                    </p:set>
                                  </p:childTnLst>
                                </p:cTn>
                              </p:par>
                              <p:par>
                                <p:cTn id="856" presetID="19" presetClass="entr" presetSubtype="10" fill="hold" grpId="3" nodeType="withEffect">
                                  <p:stCondLst>
                                    <p:cond delay="0"/>
                                  </p:stCondLst>
                                  <p:childTnLst>
                                    <p:set>
                                      <p:cBhvr>
                                        <p:cTn id="857" dur="1" fill="hold">
                                          <p:stCondLst>
                                            <p:cond delay="0"/>
                                          </p:stCondLst>
                                        </p:cTn>
                                        <p:tgtEl>
                                          <p:spTgt spid="110"/>
                                        </p:tgtEl>
                                        <p:attrNameLst>
                                          <p:attrName>style.visibility</p:attrName>
                                        </p:attrNameLst>
                                      </p:cBhvr>
                                      <p:to>
                                        <p:strVal val="visible"/>
                                      </p:to>
                                    </p:set>
                                    <p:anim calcmode="lin" valueType="num">
                                      <p:cBhvr>
                                        <p:cTn id="858" dur="5500" fill="hold"/>
                                        <p:tgtEl>
                                          <p:spTgt spid="110"/>
                                        </p:tgtEl>
                                        <p:attrNameLst>
                                          <p:attrName>ppt_w</p:attrName>
                                        </p:attrNameLst>
                                      </p:cBhvr>
                                      <p:tavLst>
                                        <p:tav tm="0" fmla="#ppt_w*sin(2.5*pi*$)">
                                          <p:val>
                                            <p:fltVal val="0"/>
                                          </p:val>
                                        </p:tav>
                                        <p:tav tm="100000">
                                          <p:val>
                                            <p:fltVal val="1"/>
                                          </p:val>
                                        </p:tav>
                                      </p:tavLst>
                                    </p:anim>
                                    <p:anim calcmode="lin" valueType="num">
                                      <p:cBhvr>
                                        <p:cTn id="859" dur="5500" fill="hold"/>
                                        <p:tgtEl>
                                          <p:spTgt spid="110"/>
                                        </p:tgtEl>
                                        <p:attrNameLst>
                                          <p:attrName>ppt_h</p:attrName>
                                        </p:attrNameLst>
                                      </p:cBhvr>
                                      <p:tavLst>
                                        <p:tav tm="0">
                                          <p:val>
                                            <p:strVal val="#ppt_h"/>
                                          </p:val>
                                        </p:tav>
                                        <p:tav tm="100000">
                                          <p:val>
                                            <p:strVal val="#ppt_h"/>
                                          </p:val>
                                        </p:tav>
                                      </p:tavLst>
                                    </p:anim>
                                  </p:childTnLst>
                                </p:cTn>
                              </p:par>
                              <p:par>
                                <p:cTn id="860" presetID="2" presetClass="entr" presetSubtype="8" fill="hold" grpId="0" nodeType="withEffect">
                                  <p:stCondLst>
                                    <p:cond delay="0"/>
                                  </p:stCondLst>
                                  <p:childTnLst>
                                    <p:set>
                                      <p:cBhvr>
                                        <p:cTn id="861" dur="1" fill="hold">
                                          <p:stCondLst>
                                            <p:cond delay="0"/>
                                          </p:stCondLst>
                                        </p:cTn>
                                        <p:tgtEl>
                                          <p:spTgt spid="111"/>
                                        </p:tgtEl>
                                        <p:attrNameLst>
                                          <p:attrName>style.visibility</p:attrName>
                                        </p:attrNameLst>
                                      </p:cBhvr>
                                      <p:to>
                                        <p:strVal val="visible"/>
                                      </p:to>
                                    </p:set>
                                    <p:anim calcmode="lin" valueType="num">
                                      <p:cBhvr additive="base">
                                        <p:cTn id="862" dur="3000" fill="hold"/>
                                        <p:tgtEl>
                                          <p:spTgt spid="111"/>
                                        </p:tgtEl>
                                        <p:attrNameLst>
                                          <p:attrName>ppt_x</p:attrName>
                                        </p:attrNameLst>
                                      </p:cBhvr>
                                      <p:tavLst>
                                        <p:tav tm="0">
                                          <p:val>
                                            <p:strVal val="0-#ppt_w/2"/>
                                          </p:val>
                                        </p:tav>
                                        <p:tav tm="100000">
                                          <p:val>
                                            <p:strVal val="#ppt_x"/>
                                          </p:val>
                                        </p:tav>
                                      </p:tavLst>
                                    </p:anim>
                                    <p:anim calcmode="lin" valueType="num">
                                      <p:cBhvr additive="base">
                                        <p:cTn id="863" dur="3000" fill="hold"/>
                                        <p:tgtEl>
                                          <p:spTgt spid="111"/>
                                        </p:tgtEl>
                                        <p:attrNameLst>
                                          <p:attrName>ppt_y</p:attrName>
                                        </p:attrNameLst>
                                      </p:cBhvr>
                                      <p:tavLst>
                                        <p:tav tm="0">
                                          <p:val>
                                            <p:strVal val="#ppt_y"/>
                                          </p:val>
                                        </p:tav>
                                        <p:tav tm="100000">
                                          <p:val>
                                            <p:strVal val="#ppt_y"/>
                                          </p:val>
                                        </p:tav>
                                      </p:tavLst>
                                    </p:anim>
                                  </p:childTnLst>
                                </p:cTn>
                              </p:par>
                              <p:par>
                                <p:cTn id="864" presetID="3" presetClass="entr" presetSubtype="5" fill="hold" grpId="1" nodeType="withEffect">
                                  <p:stCondLst>
                                    <p:cond delay="0"/>
                                  </p:stCondLst>
                                  <p:childTnLst>
                                    <p:set>
                                      <p:cBhvr>
                                        <p:cTn id="865" dur="1" fill="hold">
                                          <p:stCondLst>
                                            <p:cond delay="0"/>
                                          </p:stCondLst>
                                        </p:cTn>
                                        <p:tgtEl>
                                          <p:spTgt spid="111"/>
                                        </p:tgtEl>
                                        <p:attrNameLst>
                                          <p:attrName>style.visibility</p:attrName>
                                        </p:attrNameLst>
                                      </p:cBhvr>
                                      <p:to>
                                        <p:strVal val="visible"/>
                                      </p:to>
                                    </p:set>
                                    <p:animEffect transition="in" filter="blinds(vertical)">
                                      <p:cBhvr>
                                        <p:cTn id="866" dur="4000"/>
                                        <p:tgtEl>
                                          <p:spTgt spid="111"/>
                                        </p:tgtEl>
                                      </p:cBhvr>
                                    </p:animEffect>
                                  </p:childTnLst>
                                </p:cTn>
                              </p:par>
                              <p:par>
                                <p:cTn id="867" presetID="2" presetClass="exit" presetSubtype="2" fill="hold" grpId="2" nodeType="withEffect">
                                  <p:stCondLst>
                                    <p:cond delay="0"/>
                                  </p:stCondLst>
                                  <p:childTnLst>
                                    <p:anim calcmode="lin" valueType="num">
                                      <p:cBhvr additive="base">
                                        <p:cTn id="868" dur="3500"/>
                                        <p:tgtEl>
                                          <p:spTgt spid="111"/>
                                        </p:tgtEl>
                                        <p:attrNameLst>
                                          <p:attrName>ppt_x</p:attrName>
                                        </p:attrNameLst>
                                      </p:cBhvr>
                                      <p:tavLst>
                                        <p:tav tm="0">
                                          <p:val>
                                            <p:strVal val="ppt_x"/>
                                          </p:val>
                                        </p:tav>
                                        <p:tav tm="100000">
                                          <p:val>
                                            <p:strVal val="1+ppt_w/2"/>
                                          </p:val>
                                        </p:tav>
                                      </p:tavLst>
                                    </p:anim>
                                    <p:anim calcmode="lin" valueType="num">
                                      <p:cBhvr additive="base">
                                        <p:cTn id="869" dur="3500"/>
                                        <p:tgtEl>
                                          <p:spTgt spid="111"/>
                                        </p:tgtEl>
                                        <p:attrNameLst>
                                          <p:attrName>ppt_y</p:attrName>
                                        </p:attrNameLst>
                                      </p:cBhvr>
                                      <p:tavLst>
                                        <p:tav tm="0">
                                          <p:val>
                                            <p:strVal val="ppt_y"/>
                                          </p:val>
                                        </p:tav>
                                        <p:tav tm="100000">
                                          <p:val>
                                            <p:strVal val="ppt_y"/>
                                          </p:val>
                                        </p:tav>
                                      </p:tavLst>
                                    </p:anim>
                                    <p:set>
                                      <p:cBhvr>
                                        <p:cTn id="870" dur="1" fill="hold">
                                          <p:stCondLst>
                                            <p:cond delay="3499"/>
                                          </p:stCondLst>
                                        </p:cTn>
                                        <p:tgtEl>
                                          <p:spTgt spid="111"/>
                                        </p:tgtEl>
                                        <p:attrNameLst>
                                          <p:attrName>style.visibility</p:attrName>
                                        </p:attrNameLst>
                                      </p:cBhvr>
                                      <p:to>
                                        <p:strVal val="hidden"/>
                                      </p:to>
                                    </p:set>
                                  </p:childTnLst>
                                </p:cTn>
                              </p:par>
                              <p:par>
                                <p:cTn id="871" presetID="19" presetClass="entr" presetSubtype="10" fill="hold" grpId="3" nodeType="withEffect">
                                  <p:stCondLst>
                                    <p:cond delay="0"/>
                                  </p:stCondLst>
                                  <p:childTnLst>
                                    <p:set>
                                      <p:cBhvr>
                                        <p:cTn id="872" dur="1" fill="hold">
                                          <p:stCondLst>
                                            <p:cond delay="0"/>
                                          </p:stCondLst>
                                        </p:cTn>
                                        <p:tgtEl>
                                          <p:spTgt spid="111"/>
                                        </p:tgtEl>
                                        <p:attrNameLst>
                                          <p:attrName>style.visibility</p:attrName>
                                        </p:attrNameLst>
                                      </p:cBhvr>
                                      <p:to>
                                        <p:strVal val="visible"/>
                                      </p:to>
                                    </p:set>
                                    <p:anim calcmode="lin" valueType="num">
                                      <p:cBhvr>
                                        <p:cTn id="873" dur="5500" fill="hold"/>
                                        <p:tgtEl>
                                          <p:spTgt spid="111"/>
                                        </p:tgtEl>
                                        <p:attrNameLst>
                                          <p:attrName>ppt_w</p:attrName>
                                        </p:attrNameLst>
                                      </p:cBhvr>
                                      <p:tavLst>
                                        <p:tav tm="0" fmla="#ppt_w*sin(2.5*pi*$)">
                                          <p:val>
                                            <p:fltVal val="0"/>
                                          </p:val>
                                        </p:tav>
                                        <p:tav tm="100000">
                                          <p:val>
                                            <p:fltVal val="1"/>
                                          </p:val>
                                        </p:tav>
                                      </p:tavLst>
                                    </p:anim>
                                    <p:anim calcmode="lin" valueType="num">
                                      <p:cBhvr>
                                        <p:cTn id="874" dur="5500" fill="hold"/>
                                        <p:tgtEl>
                                          <p:spTgt spid="111"/>
                                        </p:tgtEl>
                                        <p:attrNameLst>
                                          <p:attrName>ppt_h</p:attrName>
                                        </p:attrNameLst>
                                      </p:cBhvr>
                                      <p:tavLst>
                                        <p:tav tm="0">
                                          <p:val>
                                            <p:strVal val="#ppt_h"/>
                                          </p:val>
                                        </p:tav>
                                        <p:tav tm="100000">
                                          <p:val>
                                            <p:strVal val="#ppt_h"/>
                                          </p:val>
                                        </p:tav>
                                      </p:tavLst>
                                    </p:anim>
                                  </p:childTnLst>
                                </p:cTn>
                              </p:par>
                              <p:par>
                                <p:cTn id="875" presetID="2" presetClass="entr" presetSubtype="8" fill="hold" grpId="0" nodeType="withEffect">
                                  <p:stCondLst>
                                    <p:cond delay="0"/>
                                  </p:stCondLst>
                                  <p:childTnLst>
                                    <p:set>
                                      <p:cBhvr>
                                        <p:cTn id="876" dur="1" fill="hold">
                                          <p:stCondLst>
                                            <p:cond delay="0"/>
                                          </p:stCondLst>
                                        </p:cTn>
                                        <p:tgtEl>
                                          <p:spTgt spid="112"/>
                                        </p:tgtEl>
                                        <p:attrNameLst>
                                          <p:attrName>style.visibility</p:attrName>
                                        </p:attrNameLst>
                                      </p:cBhvr>
                                      <p:to>
                                        <p:strVal val="visible"/>
                                      </p:to>
                                    </p:set>
                                    <p:anim calcmode="lin" valueType="num">
                                      <p:cBhvr additive="base">
                                        <p:cTn id="877" dur="3000" fill="hold"/>
                                        <p:tgtEl>
                                          <p:spTgt spid="112"/>
                                        </p:tgtEl>
                                        <p:attrNameLst>
                                          <p:attrName>ppt_x</p:attrName>
                                        </p:attrNameLst>
                                      </p:cBhvr>
                                      <p:tavLst>
                                        <p:tav tm="0">
                                          <p:val>
                                            <p:strVal val="0-#ppt_w/2"/>
                                          </p:val>
                                        </p:tav>
                                        <p:tav tm="100000">
                                          <p:val>
                                            <p:strVal val="#ppt_x"/>
                                          </p:val>
                                        </p:tav>
                                      </p:tavLst>
                                    </p:anim>
                                    <p:anim calcmode="lin" valueType="num">
                                      <p:cBhvr additive="base">
                                        <p:cTn id="878" dur="3000" fill="hold"/>
                                        <p:tgtEl>
                                          <p:spTgt spid="112"/>
                                        </p:tgtEl>
                                        <p:attrNameLst>
                                          <p:attrName>ppt_y</p:attrName>
                                        </p:attrNameLst>
                                      </p:cBhvr>
                                      <p:tavLst>
                                        <p:tav tm="0">
                                          <p:val>
                                            <p:strVal val="#ppt_y"/>
                                          </p:val>
                                        </p:tav>
                                        <p:tav tm="100000">
                                          <p:val>
                                            <p:strVal val="#ppt_y"/>
                                          </p:val>
                                        </p:tav>
                                      </p:tavLst>
                                    </p:anim>
                                  </p:childTnLst>
                                </p:cTn>
                              </p:par>
                              <p:par>
                                <p:cTn id="879" presetID="3" presetClass="entr" presetSubtype="5" fill="hold" grpId="1" nodeType="withEffect">
                                  <p:stCondLst>
                                    <p:cond delay="0"/>
                                  </p:stCondLst>
                                  <p:childTnLst>
                                    <p:set>
                                      <p:cBhvr>
                                        <p:cTn id="880" dur="1" fill="hold">
                                          <p:stCondLst>
                                            <p:cond delay="0"/>
                                          </p:stCondLst>
                                        </p:cTn>
                                        <p:tgtEl>
                                          <p:spTgt spid="112"/>
                                        </p:tgtEl>
                                        <p:attrNameLst>
                                          <p:attrName>style.visibility</p:attrName>
                                        </p:attrNameLst>
                                      </p:cBhvr>
                                      <p:to>
                                        <p:strVal val="visible"/>
                                      </p:to>
                                    </p:set>
                                    <p:animEffect transition="in" filter="blinds(vertical)">
                                      <p:cBhvr>
                                        <p:cTn id="881" dur="4000"/>
                                        <p:tgtEl>
                                          <p:spTgt spid="112"/>
                                        </p:tgtEl>
                                      </p:cBhvr>
                                    </p:animEffect>
                                  </p:childTnLst>
                                </p:cTn>
                              </p:par>
                              <p:par>
                                <p:cTn id="882" presetID="2" presetClass="exit" presetSubtype="2" fill="hold" grpId="2" nodeType="withEffect">
                                  <p:stCondLst>
                                    <p:cond delay="0"/>
                                  </p:stCondLst>
                                  <p:childTnLst>
                                    <p:anim calcmode="lin" valueType="num">
                                      <p:cBhvr additive="base">
                                        <p:cTn id="883" dur="3500"/>
                                        <p:tgtEl>
                                          <p:spTgt spid="112"/>
                                        </p:tgtEl>
                                        <p:attrNameLst>
                                          <p:attrName>ppt_x</p:attrName>
                                        </p:attrNameLst>
                                      </p:cBhvr>
                                      <p:tavLst>
                                        <p:tav tm="0">
                                          <p:val>
                                            <p:strVal val="ppt_x"/>
                                          </p:val>
                                        </p:tav>
                                        <p:tav tm="100000">
                                          <p:val>
                                            <p:strVal val="1+ppt_w/2"/>
                                          </p:val>
                                        </p:tav>
                                      </p:tavLst>
                                    </p:anim>
                                    <p:anim calcmode="lin" valueType="num">
                                      <p:cBhvr additive="base">
                                        <p:cTn id="884" dur="3500"/>
                                        <p:tgtEl>
                                          <p:spTgt spid="112"/>
                                        </p:tgtEl>
                                        <p:attrNameLst>
                                          <p:attrName>ppt_y</p:attrName>
                                        </p:attrNameLst>
                                      </p:cBhvr>
                                      <p:tavLst>
                                        <p:tav tm="0">
                                          <p:val>
                                            <p:strVal val="ppt_y"/>
                                          </p:val>
                                        </p:tav>
                                        <p:tav tm="100000">
                                          <p:val>
                                            <p:strVal val="ppt_y"/>
                                          </p:val>
                                        </p:tav>
                                      </p:tavLst>
                                    </p:anim>
                                    <p:set>
                                      <p:cBhvr>
                                        <p:cTn id="885" dur="1" fill="hold">
                                          <p:stCondLst>
                                            <p:cond delay="3499"/>
                                          </p:stCondLst>
                                        </p:cTn>
                                        <p:tgtEl>
                                          <p:spTgt spid="112"/>
                                        </p:tgtEl>
                                        <p:attrNameLst>
                                          <p:attrName>style.visibility</p:attrName>
                                        </p:attrNameLst>
                                      </p:cBhvr>
                                      <p:to>
                                        <p:strVal val="hidden"/>
                                      </p:to>
                                    </p:set>
                                  </p:childTnLst>
                                </p:cTn>
                              </p:par>
                              <p:par>
                                <p:cTn id="886" presetID="19" presetClass="entr" presetSubtype="10" fill="hold" grpId="3" nodeType="withEffect">
                                  <p:stCondLst>
                                    <p:cond delay="0"/>
                                  </p:stCondLst>
                                  <p:childTnLst>
                                    <p:set>
                                      <p:cBhvr>
                                        <p:cTn id="887" dur="1" fill="hold">
                                          <p:stCondLst>
                                            <p:cond delay="0"/>
                                          </p:stCondLst>
                                        </p:cTn>
                                        <p:tgtEl>
                                          <p:spTgt spid="112"/>
                                        </p:tgtEl>
                                        <p:attrNameLst>
                                          <p:attrName>style.visibility</p:attrName>
                                        </p:attrNameLst>
                                      </p:cBhvr>
                                      <p:to>
                                        <p:strVal val="visible"/>
                                      </p:to>
                                    </p:set>
                                    <p:anim calcmode="lin" valueType="num">
                                      <p:cBhvr>
                                        <p:cTn id="888" dur="5500" fill="hold"/>
                                        <p:tgtEl>
                                          <p:spTgt spid="112"/>
                                        </p:tgtEl>
                                        <p:attrNameLst>
                                          <p:attrName>ppt_w</p:attrName>
                                        </p:attrNameLst>
                                      </p:cBhvr>
                                      <p:tavLst>
                                        <p:tav tm="0" fmla="#ppt_w*sin(2.5*pi*$)">
                                          <p:val>
                                            <p:fltVal val="0"/>
                                          </p:val>
                                        </p:tav>
                                        <p:tav tm="100000">
                                          <p:val>
                                            <p:fltVal val="1"/>
                                          </p:val>
                                        </p:tav>
                                      </p:tavLst>
                                    </p:anim>
                                    <p:anim calcmode="lin" valueType="num">
                                      <p:cBhvr>
                                        <p:cTn id="889" dur="5500" fill="hold"/>
                                        <p:tgtEl>
                                          <p:spTgt spid="112"/>
                                        </p:tgtEl>
                                        <p:attrNameLst>
                                          <p:attrName>ppt_h</p:attrName>
                                        </p:attrNameLst>
                                      </p:cBhvr>
                                      <p:tavLst>
                                        <p:tav tm="0">
                                          <p:val>
                                            <p:strVal val="#ppt_h"/>
                                          </p:val>
                                        </p:tav>
                                        <p:tav tm="100000">
                                          <p:val>
                                            <p:strVal val="#ppt_h"/>
                                          </p:val>
                                        </p:tav>
                                      </p:tavLst>
                                    </p:anim>
                                  </p:childTnLst>
                                </p:cTn>
                              </p:par>
                              <p:par>
                                <p:cTn id="890" presetID="2" presetClass="entr" presetSubtype="8" fill="hold" grpId="0" nodeType="withEffect">
                                  <p:stCondLst>
                                    <p:cond delay="0"/>
                                  </p:stCondLst>
                                  <p:childTnLst>
                                    <p:set>
                                      <p:cBhvr>
                                        <p:cTn id="891" dur="1" fill="hold">
                                          <p:stCondLst>
                                            <p:cond delay="0"/>
                                          </p:stCondLst>
                                        </p:cTn>
                                        <p:tgtEl>
                                          <p:spTgt spid="121"/>
                                        </p:tgtEl>
                                        <p:attrNameLst>
                                          <p:attrName>style.visibility</p:attrName>
                                        </p:attrNameLst>
                                      </p:cBhvr>
                                      <p:to>
                                        <p:strVal val="visible"/>
                                      </p:to>
                                    </p:set>
                                    <p:anim calcmode="lin" valueType="num">
                                      <p:cBhvr additive="base">
                                        <p:cTn id="892" dur="3000" fill="hold"/>
                                        <p:tgtEl>
                                          <p:spTgt spid="121"/>
                                        </p:tgtEl>
                                        <p:attrNameLst>
                                          <p:attrName>ppt_x</p:attrName>
                                        </p:attrNameLst>
                                      </p:cBhvr>
                                      <p:tavLst>
                                        <p:tav tm="0">
                                          <p:val>
                                            <p:strVal val="0-#ppt_w/2"/>
                                          </p:val>
                                        </p:tav>
                                        <p:tav tm="100000">
                                          <p:val>
                                            <p:strVal val="#ppt_x"/>
                                          </p:val>
                                        </p:tav>
                                      </p:tavLst>
                                    </p:anim>
                                    <p:anim calcmode="lin" valueType="num">
                                      <p:cBhvr additive="base">
                                        <p:cTn id="893" dur="3000" fill="hold"/>
                                        <p:tgtEl>
                                          <p:spTgt spid="121"/>
                                        </p:tgtEl>
                                        <p:attrNameLst>
                                          <p:attrName>ppt_y</p:attrName>
                                        </p:attrNameLst>
                                      </p:cBhvr>
                                      <p:tavLst>
                                        <p:tav tm="0">
                                          <p:val>
                                            <p:strVal val="#ppt_y"/>
                                          </p:val>
                                        </p:tav>
                                        <p:tav tm="100000">
                                          <p:val>
                                            <p:strVal val="#ppt_y"/>
                                          </p:val>
                                        </p:tav>
                                      </p:tavLst>
                                    </p:anim>
                                  </p:childTnLst>
                                </p:cTn>
                              </p:par>
                              <p:par>
                                <p:cTn id="894" presetID="3" presetClass="entr" presetSubtype="5" fill="hold" grpId="1" nodeType="withEffect">
                                  <p:stCondLst>
                                    <p:cond delay="0"/>
                                  </p:stCondLst>
                                  <p:childTnLst>
                                    <p:set>
                                      <p:cBhvr>
                                        <p:cTn id="895" dur="1" fill="hold">
                                          <p:stCondLst>
                                            <p:cond delay="0"/>
                                          </p:stCondLst>
                                        </p:cTn>
                                        <p:tgtEl>
                                          <p:spTgt spid="121"/>
                                        </p:tgtEl>
                                        <p:attrNameLst>
                                          <p:attrName>style.visibility</p:attrName>
                                        </p:attrNameLst>
                                      </p:cBhvr>
                                      <p:to>
                                        <p:strVal val="visible"/>
                                      </p:to>
                                    </p:set>
                                    <p:animEffect transition="in" filter="blinds(vertical)">
                                      <p:cBhvr>
                                        <p:cTn id="896" dur="4000"/>
                                        <p:tgtEl>
                                          <p:spTgt spid="121"/>
                                        </p:tgtEl>
                                      </p:cBhvr>
                                    </p:animEffect>
                                  </p:childTnLst>
                                </p:cTn>
                              </p:par>
                              <p:par>
                                <p:cTn id="897" presetID="2" presetClass="exit" presetSubtype="2" fill="hold" grpId="2" nodeType="withEffect">
                                  <p:stCondLst>
                                    <p:cond delay="0"/>
                                  </p:stCondLst>
                                  <p:childTnLst>
                                    <p:anim calcmode="lin" valueType="num">
                                      <p:cBhvr additive="base">
                                        <p:cTn id="898" dur="3500"/>
                                        <p:tgtEl>
                                          <p:spTgt spid="121"/>
                                        </p:tgtEl>
                                        <p:attrNameLst>
                                          <p:attrName>ppt_x</p:attrName>
                                        </p:attrNameLst>
                                      </p:cBhvr>
                                      <p:tavLst>
                                        <p:tav tm="0">
                                          <p:val>
                                            <p:strVal val="ppt_x"/>
                                          </p:val>
                                        </p:tav>
                                        <p:tav tm="100000">
                                          <p:val>
                                            <p:strVal val="1+ppt_w/2"/>
                                          </p:val>
                                        </p:tav>
                                      </p:tavLst>
                                    </p:anim>
                                    <p:anim calcmode="lin" valueType="num">
                                      <p:cBhvr additive="base">
                                        <p:cTn id="899" dur="3500"/>
                                        <p:tgtEl>
                                          <p:spTgt spid="121"/>
                                        </p:tgtEl>
                                        <p:attrNameLst>
                                          <p:attrName>ppt_y</p:attrName>
                                        </p:attrNameLst>
                                      </p:cBhvr>
                                      <p:tavLst>
                                        <p:tav tm="0">
                                          <p:val>
                                            <p:strVal val="ppt_y"/>
                                          </p:val>
                                        </p:tav>
                                        <p:tav tm="100000">
                                          <p:val>
                                            <p:strVal val="ppt_y"/>
                                          </p:val>
                                        </p:tav>
                                      </p:tavLst>
                                    </p:anim>
                                    <p:set>
                                      <p:cBhvr>
                                        <p:cTn id="900" dur="1" fill="hold">
                                          <p:stCondLst>
                                            <p:cond delay="3499"/>
                                          </p:stCondLst>
                                        </p:cTn>
                                        <p:tgtEl>
                                          <p:spTgt spid="121"/>
                                        </p:tgtEl>
                                        <p:attrNameLst>
                                          <p:attrName>style.visibility</p:attrName>
                                        </p:attrNameLst>
                                      </p:cBhvr>
                                      <p:to>
                                        <p:strVal val="hidden"/>
                                      </p:to>
                                    </p:set>
                                  </p:childTnLst>
                                </p:cTn>
                              </p:par>
                              <p:par>
                                <p:cTn id="901" presetID="19" presetClass="entr" presetSubtype="10" fill="hold" grpId="3" nodeType="withEffect">
                                  <p:stCondLst>
                                    <p:cond delay="0"/>
                                  </p:stCondLst>
                                  <p:childTnLst>
                                    <p:set>
                                      <p:cBhvr>
                                        <p:cTn id="902" dur="1" fill="hold">
                                          <p:stCondLst>
                                            <p:cond delay="0"/>
                                          </p:stCondLst>
                                        </p:cTn>
                                        <p:tgtEl>
                                          <p:spTgt spid="121"/>
                                        </p:tgtEl>
                                        <p:attrNameLst>
                                          <p:attrName>style.visibility</p:attrName>
                                        </p:attrNameLst>
                                      </p:cBhvr>
                                      <p:to>
                                        <p:strVal val="visible"/>
                                      </p:to>
                                    </p:set>
                                    <p:anim calcmode="lin" valueType="num">
                                      <p:cBhvr>
                                        <p:cTn id="903" dur="5500" fill="hold"/>
                                        <p:tgtEl>
                                          <p:spTgt spid="121"/>
                                        </p:tgtEl>
                                        <p:attrNameLst>
                                          <p:attrName>ppt_w</p:attrName>
                                        </p:attrNameLst>
                                      </p:cBhvr>
                                      <p:tavLst>
                                        <p:tav tm="0" fmla="#ppt_w*sin(2.5*pi*$)">
                                          <p:val>
                                            <p:fltVal val="0"/>
                                          </p:val>
                                        </p:tav>
                                        <p:tav tm="100000">
                                          <p:val>
                                            <p:fltVal val="1"/>
                                          </p:val>
                                        </p:tav>
                                      </p:tavLst>
                                    </p:anim>
                                    <p:anim calcmode="lin" valueType="num">
                                      <p:cBhvr>
                                        <p:cTn id="904" dur="5500" fill="hold"/>
                                        <p:tgtEl>
                                          <p:spTgt spid="121"/>
                                        </p:tgtEl>
                                        <p:attrNameLst>
                                          <p:attrName>ppt_h</p:attrName>
                                        </p:attrNameLst>
                                      </p:cBhvr>
                                      <p:tavLst>
                                        <p:tav tm="0">
                                          <p:val>
                                            <p:strVal val="#ppt_h"/>
                                          </p:val>
                                        </p:tav>
                                        <p:tav tm="100000">
                                          <p:val>
                                            <p:strVal val="#ppt_h"/>
                                          </p:val>
                                        </p:tav>
                                      </p:tavLst>
                                    </p:anim>
                                  </p:childTnLst>
                                </p:cTn>
                              </p:par>
                              <p:par>
                                <p:cTn id="905" presetID="2" presetClass="entr" presetSubtype="8" fill="hold" grpId="0" nodeType="withEffect">
                                  <p:stCondLst>
                                    <p:cond delay="0"/>
                                  </p:stCondLst>
                                  <p:childTnLst>
                                    <p:set>
                                      <p:cBhvr>
                                        <p:cTn id="906" dur="1" fill="hold">
                                          <p:stCondLst>
                                            <p:cond delay="0"/>
                                          </p:stCondLst>
                                        </p:cTn>
                                        <p:tgtEl>
                                          <p:spTgt spid="120"/>
                                        </p:tgtEl>
                                        <p:attrNameLst>
                                          <p:attrName>style.visibility</p:attrName>
                                        </p:attrNameLst>
                                      </p:cBhvr>
                                      <p:to>
                                        <p:strVal val="visible"/>
                                      </p:to>
                                    </p:set>
                                    <p:anim calcmode="lin" valueType="num">
                                      <p:cBhvr additive="base">
                                        <p:cTn id="907" dur="3000" fill="hold"/>
                                        <p:tgtEl>
                                          <p:spTgt spid="120"/>
                                        </p:tgtEl>
                                        <p:attrNameLst>
                                          <p:attrName>ppt_x</p:attrName>
                                        </p:attrNameLst>
                                      </p:cBhvr>
                                      <p:tavLst>
                                        <p:tav tm="0">
                                          <p:val>
                                            <p:strVal val="0-#ppt_w/2"/>
                                          </p:val>
                                        </p:tav>
                                        <p:tav tm="100000">
                                          <p:val>
                                            <p:strVal val="#ppt_x"/>
                                          </p:val>
                                        </p:tav>
                                      </p:tavLst>
                                    </p:anim>
                                    <p:anim calcmode="lin" valueType="num">
                                      <p:cBhvr additive="base">
                                        <p:cTn id="908" dur="3000" fill="hold"/>
                                        <p:tgtEl>
                                          <p:spTgt spid="120"/>
                                        </p:tgtEl>
                                        <p:attrNameLst>
                                          <p:attrName>ppt_y</p:attrName>
                                        </p:attrNameLst>
                                      </p:cBhvr>
                                      <p:tavLst>
                                        <p:tav tm="0">
                                          <p:val>
                                            <p:strVal val="#ppt_y"/>
                                          </p:val>
                                        </p:tav>
                                        <p:tav tm="100000">
                                          <p:val>
                                            <p:strVal val="#ppt_y"/>
                                          </p:val>
                                        </p:tav>
                                      </p:tavLst>
                                    </p:anim>
                                  </p:childTnLst>
                                </p:cTn>
                              </p:par>
                              <p:par>
                                <p:cTn id="909" presetID="3" presetClass="entr" presetSubtype="5" fill="hold" grpId="1" nodeType="withEffect">
                                  <p:stCondLst>
                                    <p:cond delay="0"/>
                                  </p:stCondLst>
                                  <p:childTnLst>
                                    <p:set>
                                      <p:cBhvr>
                                        <p:cTn id="910" dur="1" fill="hold">
                                          <p:stCondLst>
                                            <p:cond delay="0"/>
                                          </p:stCondLst>
                                        </p:cTn>
                                        <p:tgtEl>
                                          <p:spTgt spid="120"/>
                                        </p:tgtEl>
                                        <p:attrNameLst>
                                          <p:attrName>style.visibility</p:attrName>
                                        </p:attrNameLst>
                                      </p:cBhvr>
                                      <p:to>
                                        <p:strVal val="visible"/>
                                      </p:to>
                                    </p:set>
                                    <p:animEffect transition="in" filter="blinds(vertical)">
                                      <p:cBhvr>
                                        <p:cTn id="911" dur="4000"/>
                                        <p:tgtEl>
                                          <p:spTgt spid="120"/>
                                        </p:tgtEl>
                                      </p:cBhvr>
                                    </p:animEffect>
                                  </p:childTnLst>
                                </p:cTn>
                              </p:par>
                              <p:par>
                                <p:cTn id="912" presetID="2" presetClass="exit" presetSubtype="2" fill="hold" grpId="2" nodeType="withEffect">
                                  <p:stCondLst>
                                    <p:cond delay="0"/>
                                  </p:stCondLst>
                                  <p:childTnLst>
                                    <p:anim calcmode="lin" valueType="num">
                                      <p:cBhvr additive="base">
                                        <p:cTn id="913" dur="3500"/>
                                        <p:tgtEl>
                                          <p:spTgt spid="120"/>
                                        </p:tgtEl>
                                        <p:attrNameLst>
                                          <p:attrName>ppt_x</p:attrName>
                                        </p:attrNameLst>
                                      </p:cBhvr>
                                      <p:tavLst>
                                        <p:tav tm="0">
                                          <p:val>
                                            <p:strVal val="ppt_x"/>
                                          </p:val>
                                        </p:tav>
                                        <p:tav tm="100000">
                                          <p:val>
                                            <p:strVal val="1+ppt_w/2"/>
                                          </p:val>
                                        </p:tav>
                                      </p:tavLst>
                                    </p:anim>
                                    <p:anim calcmode="lin" valueType="num">
                                      <p:cBhvr additive="base">
                                        <p:cTn id="914" dur="3500"/>
                                        <p:tgtEl>
                                          <p:spTgt spid="120"/>
                                        </p:tgtEl>
                                        <p:attrNameLst>
                                          <p:attrName>ppt_y</p:attrName>
                                        </p:attrNameLst>
                                      </p:cBhvr>
                                      <p:tavLst>
                                        <p:tav tm="0">
                                          <p:val>
                                            <p:strVal val="ppt_y"/>
                                          </p:val>
                                        </p:tav>
                                        <p:tav tm="100000">
                                          <p:val>
                                            <p:strVal val="ppt_y"/>
                                          </p:val>
                                        </p:tav>
                                      </p:tavLst>
                                    </p:anim>
                                    <p:set>
                                      <p:cBhvr>
                                        <p:cTn id="915" dur="1" fill="hold">
                                          <p:stCondLst>
                                            <p:cond delay="3499"/>
                                          </p:stCondLst>
                                        </p:cTn>
                                        <p:tgtEl>
                                          <p:spTgt spid="120"/>
                                        </p:tgtEl>
                                        <p:attrNameLst>
                                          <p:attrName>style.visibility</p:attrName>
                                        </p:attrNameLst>
                                      </p:cBhvr>
                                      <p:to>
                                        <p:strVal val="hidden"/>
                                      </p:to>
                                    </p:set>
                                  </p:childTnLst>
                                </p:cTn>
                              </p:par>
                              <p:par>
                                <p:cTn id="916" presetID="19" presetClass="entr" presetSubtype="10" fill="hold" grpId="3" nodeType="withEffect">
                                  <p:stCondLst>
                                    <p:cond delay="0"/>
                                  </p:stCondLst>
                                  <p:childTnLst>
                                    <p:set>
                                      <p:cBhvr>
                                        <p:cTn id="917" dur="1" fill="hold">
                                          <p:stCondLst>
                                            <p:cond delay="0"/>
                                          </p:stCondLst>
                                        </p:cTn>
                                        <p:tgtEl>
                                          <p:spTgt spid="120"/>
                                        </p:tgtEl>
                                        <p:attrNameLst>
                                          <p:attrName>style.visibility</p:attrName>
                                        </p:attrNameLst>
                                      </p:cBhvr>
                                      <p:to>
                                        <p:strVal val="visible"/>
                                      </p:to>
                                    </p:set>
                                    <p:anim calcmode="lin" valueType="num">
                                      <p:cBhvr>
                                        <p:cTn id="918" dur="5500" fill="hold"/>
                                        <p:tgtEl>
                                          <p:spTgt spid="120"/>
                                        </p:tgtEl>
                                        <p:attrNameLst>
                                          <p:attrName>ppt_w</p:attrName>
                                        </p:attrNameLst>
                                      </p:cBhvr>
                                      <p:tavLst>
                                        <p:tav tm="0" fmla="#ppt_w*sin(2.5*pi*$)">
                                          <p:val>
                                            <p:fltVal val="0"/>
                                          </p:val>
                                        </p:tav>
                                        <p:tav tm="100000">
                                          <p:val>
                                            <p:fltVal val="1"/>
                                          </p:val>
                                        </p:tav>
                                      </p:tavLst>
                                    </p:anim>
                                    <p:anim calcmode="lin" valueType="num">
                                      <p:cBhvr>
                                        <p:cTn id="919" dur="5500" fill="hold"/>
                                        <p:tgtEl>
                                          <p:spTgt spid="120"/>
                                        </p:tgtEl>
                                        <p:attrNameLst>
                                          <p:attrName>ppt_h</p:attrName>
                                        </p:attrNameLst>
                                      </p:cBhvr>
                                      <p:tavLst>
                                        <p:tav tm="0">
                                          <p:val>
                                            <p:strVal val="#ppt_h"/>
                                          </p:val>
                                        </p:tav>
                                        <p:tav tm="100000">
                                          <p:val>
                                            <p:strVal val="#ppt_h"/>
                                          </p:val>
                                        </p:tav>
                                      </p:tavLst>
                                    </p:anim>
                                  </p:childTnLst>
                                </p:cTn>
                              </p:par>
                              <p:par>
                                <p:cTn id="920" presetID="2" presetClass="entr" presetSubtype="8" fill="hold" grpId="0" nodeType="withEffect">
                                  <p:stCondLst>
                                    <p:cond delay="0"/>
                                  </p:stCondLst>
                                  <p:childTnLst>
                                    <p:set>
                                      <p:cBhvr>
                                        <p:cTn id="921" dur="1" fill="hold">
                                          <p:stCondLst>
                                            <p:cond delay="0"/>
                                          </p:stCondLst>
                                        </p:cTn>
                                        <p:tgtEl>
                                          <p:spTgt spid="119"/>
                                        </p:tgtEl>
                                        <p:attrNameLst>
                                          <p:attrName>style.visibility</p:attrName>
                                        </p:attrNameLst>
                                      </p:cBhvr>
                                      <p:to>
                                        <p:strVal val="visible"/>
                                      </p:to>
                                    </p:set>
                                    <p:anim calcmode="lin" valueType="num">
                                      <p:cBhvr additive="base">
                                        <p:cTn id="922" dur="3000" fill="hold"/>
                                        <p:tgtEl>
                                          <p:spTgt spid="119"/>
                                        </p:tgtEl>
                                        <p:attrNameLst>
                                          <p:attrName>ppt_x</p:attrName>
                                        </p:attrNameLst>
                                      </p:cBhvr>
                                      <p:tavLst>
                                        <p:tav tm="0">
                                          <p:val>
                                            <p:strVal val="0-#ppt_w/2"/>
                                          </p:val>
                                        </p:tav>
                                        <p:tav tm="100000">
                                          <p:val>
                                            <p:strVal val="#ppt_x"/>
                                          </p:val>
                                        </p:tav>
                                      </p:tavLst>
                                    </p:anim>
                                    <p:anim calcmode="lin" valueType="num">
                                      <p:cBhvr additive="base">
                                        <p:cTn id="923" dur="3000" fill="hold"/>
                                        <p:tgtEl>
                                          <p:spTgt spid="119"/>
                                        </p:tgtEl>
                                        <p:attrNameLst>
                                          <p:attrName>ppt_y</p:attrName>
                                        </p:attrNameLst>
                                      </p:cBhvr>
                                      <p:tavLst>
                                        <p:tav tm="0">
                                          <p:val>
                                            <p:strVal val="#ppt_y"/>
                                          </p:val>
                                        </p:tav>
                                        <p:tav tm="100000">
                                          <p:val>
                                            <p:strVal val="#ppt_y"/>
                                          </p:val>
                                        </p:tav>
                                      </p:tavLst>
                                    </p:anim>
                                  </p:childTnLst>
                                </p:cTn>
                              </p:par>
                              <p:par>
                                <p:cTn id="924" presetID="3" presetClass="entr" presetSubtype="5" fill="hold" grpId="1" nodeType="withEffect">
                                  <p:stCondLst>
                                    <p:cond delay="0"/>
                                  </p:stCondLst>
                                  <p:childTnLst>
                                    <p:set>
                                      <p:cBhvr>
                                        <p:cTn id="925" dur="1" fill="hold">
                                          <p:stCondLst>
                                            <p:cond delay="0"/>
                                          </p:stCondLst>
                                        </p:cTn>
                                        <p:tgtEl>
                                          <p:spTgt spid="119"/>
                                        </p:tgtEl>
                                        <p:attrNameLst>
                                          <p:attrName>style.visibility</p:attrName>
                                        </p:attrNameLst>
                                      </p:cBhvr>
                                      <p:to>
                                        <p:strVal val="visible"/>
                                      </p:to>
                                    </p:set>
                                    <p:animEffect transition="in" filter="blinds(vertical)">
                                      <p:cBhvr>
                                        <p:cTn id="926" dur="4000"/>
                                        <p:tgtEl>
                                          <p:spTgt spid="119"/>
                                        </p:tgtEl>
                                      </p:cBhvr>
                                    </p:animEffect>
                                  </p:childTnLst>
                                </p:cTn>
                              </p:par>
                              <p:par>
                                <p:cTn id="927" presetID="2" presetClass="exit" presetSubtype="2" fill="hold" grpId="2" nodeType="withEffect">
                                  <p:stCondLst>
                                    <p:cond delay="0"/>
                                  </p:stCondLst>
                                  <p:childTnLst>
                                    <p:anim calcmode="lin" valueType="num">
                                      <p:cBhvr additive="base">
                                        <p:cTn id="928" dur="3500"/>
                                        <p:tgtEl>
                                          <p:spTgt spid="119"/>
                                        </p:tgtEl>
                                        <p:attrNameLst>
                                          <p:attrName>ppt_x</p:attrName>
                                        </p:attrNameLst>
                                      </p:cBhvr>
                                      <p:tavLst>
                                        <p:tav tm="0">
                                          <p:val>
                                            <p:strVal val="ppt_x"/>
                                          </p:val>
                                        </p:tav>
                                        <p:tav tm="100000">
                                          <p:val>
                                            <p:strVal val="1+ppt_w/2"/>
                                          </p:val>
                                        </p:tav>
                                      </p:tavLst>
                                    </p:anim>
                                    <p:anim calcmode="lin" valueType="num">
                                      <p:cBhvr additive="base">
                                        <p:cTn id="929" dur="3500"/>
                                        <p:tgtEl>
                                          <p:spTgt spid="119"/>
                                        </p:tgtEl>
                                        <p:attrNameLst>
                                          <p:attrName>ppt_y</p:attrName>
                                        </p:attrNameLst>
                                      </p:cBhvr>
                                      <p:tavLst>
                                        <p:tav tm="0">
                                          <p:val>
                                            <p:strVal val="ppt_y"/>
                                          </p:val>
                                        </p:tav>
                                        <p:tav tm="100000">
                                          <p:val>
                                            <p:strVal val="ppt_y"/>
                                          </p:val>
                                        </p:tav>
                                      </p:tavLst>
                                    </p:anim>
                                    <p:set>
                                      <p:cBhvr>
                                        <p:cTn id="930" dur="1" fill="hold">
                                          <p:stCondLst>
                                            <p:cond delay="3499"/>
                                          </p:stCondLst>
                                        </p:cTn>
                                        <p:tgtEl>
                                          <p:spTgt spid="119"/>
                                        </p:tgtEl>
                                        <p:attrNameLst>
                                          <p:attrName>style.visibility</p:attrName>
                                        </p:attrNameLst>
                                      </p:cBhvr>
                                      <p:to>
                                        <p:strVal val="hidden"/>
                                      </p:to>
                                    </p:set>
                                  </p:childTnLst>
                                </p:cTn>
                              </p:par>
                              <p:par>
                                <p:cTn id="931" presetID="19" presetClass="entr" presetSubtype="10" fill="hold" grpId="3" nodeType="withEffect">
                                  <p:stCondLst>
                                    <p:cond delay="0"/>
                                  </p:stCondLst>
                                  <p:childTnLst>
                                    <p:set>
                                      <p:cBhvr>
                                        <p:cTn id="932" dur="1" fill="hold">
                                          <p:stCondLst>
                                            <p:cond delay="0"/>
                                          </p:stCondLst>
                                        </p:cTn>
                                        <p:tgtEl>
                                          <p:spTgt spid="119"/>
                                        </p:tgtEl>
                                        <p:attrNameLst>
                                          <p:attrName>style.visibility</p:attrName>
                                        </p:attrNameLst>
                                      </p:cBhvr>
                                      <p:to>
                                        <p:strVal val="visible"/>
                                      </p:to>
                                    </p:set>
                                    <p:anim calcmode="lin" valueType="num">
                                      <p:cBhvr>
                                        <p:cTn id="933" dur="5500" fill="hold"/>
                                        <p:tgtEl>
                                          <p:spTgt spid="119"/>
                                        </p:tgtEl>
                                        <p:attrNameLst>
                                          <p:attrName>ppt_w</p:attrName>
                                        </p:attrNameLst>
                                      </p:cBhvr>
                                      <p:tavLst>
                                        <p:tav tm="0" fmla="#ppt_w*sin(2.5*pi*$)">
                                          <p:val>
                                            <p:fltVal val="0"/>
                                          </p:val>
                                        </p:tav>
                                        <p:tav tm="100000">
                                          <p:val>
                                            <p:fltVal val="1"/>
                                          </p:val>
                                        </p:tav>
                                      </p:tavLst>
                                    </p:anim>
                                    <p:anim calcmode="lin" valueType="num">
                                      <p:cBhvr>
                                        <p:cTn id="934" dur="5500" fill="hold"/>
                                        <p:tgtEl>
                                          <p:spTgt spid="119"/>
                                        </p:tgtEl>
                                        <p:attrNameLst>
                                          <p:attrName>ppt_h</p:attrName>
                                        </p:attrNameLst>
                                      </p:cBhvr>
                                      <p:tavLst>
                                        <p:tav tm="0">
                                          <p:val>
                                            <p:strVal val="#ppt_h"/>
                                          </p:val>
                                        </p:tav>
                                        <p:tav tm="100000">
                                          <p:val>
                                            <p:strVal val="#ppt_h"/>
                                          </p:val>
                                        </p:tav>
                                      </p:tavLst>
                                    </p:anim>
                                  </p:childTnLst>
                                </p:cTn>
                              </p:par>
                              <p:par>
                                <p:cTn id="935" presetID="2" presetClass="entr" presetSubtype="8" fill="hold" grpId="0" nodeType="withEffect">
                                  <p:stCondLst>
                                    <p:cond delay="0"/>
                                  </p:stCondLst>
                                  <p:childTnLst>
                                    <p:set>
                                      <p:cBhvr>
                                        <p:cTn id="936" dur="1" fill="hold">
                                          <p:stCondLst>
                                            <p:cond delay="0"/>
                                          </p:stCondLst>
                                        </p:cTn>
                                        <p:tgtEl>
                                          <p:spTgt spid="118"/>
                                        </p:tgtEl>
                                        <p:attrNameLst>
                                          <p:attrName>style.visibility</p:attrName>
                                        </p:attrNameLst>
                                      </p:cBhvr>
                                      <p:to>
                                        <p:strVal val="visible"/>
                                      </p:to>
                                    </p:set>
                                    <p:anim calcmode="lin" valueType="num">
                                      <p:cBhvr additive="base">
                                        <p:cTn id="937" dur="3000" fill="hold"/>
                                        <p:tgtEl>
                                          <p:spTgt spid="118"/>
                                        </p:tgtEl>
                                        <p:attrNameLst>
                                          <p:attrName>ppt_x</p:attrName>
                                        </p:attrNameLst>
                                      </p:cBhvr>
                                      <p:tavLst>
                                        <p:tav tm="0">
                                          <p:val>
                                            <p:strVal val="0-#ppt_w/2"/>
                                          </p:val>
                                        </p:tav>
                                        <p:tav tm="100000">
                                          <p:val>
                                            <p:strVal val="#ppt_x"/>
                                          </p:val>
                                        </p:tav>
                                      </p:tavLst>
                                    </p:anim>
                                    <p:anim calcmode="lin" valueType="num">
                                      <p:cBhvr additive="base">
                                        <p:cTn id="938" dur="3000" fill="hold"/>
                                        <p:tgtEl>
                                          <p:spTgt spid="118"/>
                                        </p:tgtEl>
                                        <p:attrNameLst>
                                          <p:attrName>ppt_y</p:attrName>
                                        </p:attrNameLst>
                                      </p:cBhvr>
                                      <p:tavLst>
                                        <p:tav tm="0">
                                          <p:val>
                                            <p:strVal val="#ppt_y"/>
                                          </p:val>
                                        </p:tav>
                                        <p:tav tm="100000">
                                          <p:val>
                                            <p:strVal val="#ppt_y"/>
                                          </p:val>
                                        </p:tav>
                                      </p:tavLst>
                                    </p:anim>
                                  </p:childTnLst>
                                </p:cTn>
                              </p:par>
                              <p:par>
                                <p:cTn id="939" presetID="3" presetClass="entr" presetSubtype="5" fill="hold" grpId="1" nodeType="withEffect">
                                  <p:stCondLst>
                                    <p:cond delay="0"/>
                                  </p:stCondLst>
                                  <p:childTnLst>
                                    <p:set>
                                      <p:cBhvr>
                                        <p:cTn id="940" dur="1" fill="hold">
                                          <p:stCondLst>
                                            <p:cond delay="0"/>
                                          </p:stCondLst>
                                        </p:cTn>
                                        <p:tgtEl>
                                          <p:spTgt spid="118"/>
                                        </p:tgtEl>
                                        <p:attrNameLst>
                                          <p:attrName>style.visibility</p:attrName>
                                        </p:attrNameLst>
                                      </p:cBhvr>
                                      <p:to>
                                        <p:strVal val="visible"/>
                                      </p:to>
                                    </p:set>
                                    <p:animEffect transition="in" filter="blinds(vertical)">
                                      <p:cBhvr>
                                        <p:cTn id="941" dur="4000"/>
                                        <p:tgtEl>
                                          <p:spTgt spid="118"/>
                                        </p:tgtEl>
                                      </p:cBhvr>
                                    </p:animEffect>
                                  </p:childTnLst>
                                </p:cTn>
                              </p:par>
                              <p:par>
                                <p:cTn id="942" presetID="2" presetClass="exit" presetSubtype="2" fill="hold" grpId="2" nodeType="withEffect">
                                  <p:stCondLst>
                                    <p:cond delay="0"/>
                                  </p:stCondLst>
                                  <p:childTnLst>
                                    <p:anim calcmode="lin" valueType="num">
                                      <p:cBhvr additive="base">
                                        <p:cTn id="943" dur="3500"/>
                                        <p:tgtEl>
                                          <p:spTgt spid="118"/>
                                        </p:tgtEl>
                                        <p:attrNameLst>
                                          <p:attrName>ppt_x</p:attrName>
                                        </p:attrNameLst>
                                      </p:cBhvr>
                                      <p:tavLst>
                                        <p:tav tm="0">
                                          <p:val>
                                            <p:strVal val="ppt_x"/>
                                          </p:val>
                                        </p:tav>
                                        <p:tav tm="100000">
                                          <p:val>
                                            <p:strVal val="1+ppt_w/2"/>
                                          </p:val>
                                        </p:tav>
                                      </p:tavLst>
                                    </p:anim>
                                    <p:anim calcmode="lin" valueType="num">
                                      <p:cBhvr additive="base">
                                        <p:cTn id="944" dur="3500"/>
                                        <p:tgtEl>
                                          <p:spTgt spid="118"/>
                                        </p:tgtEl>
                                        <p:attrNameLst>
                                          <p:attrName>ppt_y</p:attrName>
                                        </p:attrNameLst>
                                      </p:cBhvr>
                                      <p:tavLst>
                                        <p:tav tm="0">
                                          <p:val>
                                            <p:strVal val="ppt_y"/>
                                          </p:val>
                                        </p:tav>
                                        <p:tav tm="100000">
                                          <p:val>
                                            <p:strVal val="ppt_y"/>
                                          </p:val>
                                        </p:tav>
                                      </p:tavLst>
                                    </p:anim>
                                    <p:set>
                                      <p:cBhvr>
                                        <p:cTn id="945" dur="1" fill="hold">
                                          <p:stCondLst>
                                            <p:cond delay="3499"/>
                                          </p:stCondLst>
                                        </p:cTn>
                                        <p:tgtEl>
                                          <p:spTgt spid="118"/>
                                        </p:tgtEl>
                                        <p:attrNameLst>
                                          <p:attrName>style.visibility</p:attrName>
                                        </p:attrNameLst>
                                      </p:cBhvr>
                                      <p:to>
                                        <p:strVal val="hidden"/>
                                      </p:to>
                                    </p:set>
                                  </p:childTnLst>
                                </p:cTn>
                              </p:par>
                              <p:par>
                                <p:cTn id="946" presetID="19" presetClass="entr" presetSubtype="10" fill="hold" grpId="3" nodeType="withEffect">
                                  <p:stCondLst>
                                    <p:cond delay="0"/>
                                  </p:stCondLst>
                                  <p:childTnLst>
                                    <p:set>
                                      <p:cBhvr>
                                        <p:cTn id="947" dur="1" fill="hold">
                                          <p:stCondLst>
                                            <p:cond delay="0"/>
                                          </p:stCondLst>
                                        </p:cTn>
                                        <p:tgtEl>
                                          <p:spTgt spid="118"/>
                                        </p:tgtEl>
                                        <p:attrNameLst>
                                          <p:attrName>style.visibility</p:attrName>
                                        </p:attrNameLst>
                                      </p:cBhvr>
                                      <p:to>
                                        <p:strVal val="visible"/>
                                      </p:to>
                                    </p:set>
                                    <p:anim calcmode="lin" valueType="num">
                                      <p:cBhvr>
                                        <p:cTn id="948" dur="5500" fill="hold"/>
                                        <p:tgtEl>
                                          <p:spTgt spid="118"/>
                                        </p:tgtEl>
                                        <p:attrNameLst>
                                          <p:attrName>ppt_w</p:attrName>
                                        </p:attrNameLst>
                                      </p:cBhvr>
                                      <p:tavLst>
                                        <p:tav tm="0" fmla="#ppt_w*sin(2.5*pi*$)">
                                          <p:val>
                                            <p:fltVal val="0"/>
                                          </p:val>
                                        </p:tav>
                                        <p:tav tm="100000">
                                          <p:val>
                                            <p:fltVal val="1"/>
                                          </p:val>
                                        </p:tav>
                                      </p:tavLst>
                                    </p:anim>
                                    <p:anim calcmode="lin" valueType="num">
                                      <p:cBhvr>
                                        <p:cTn id="949" dur="5500" fill="hold"/>
                                        <p:tgtEl>
                                          <p:spTgt spid="118"/>
                                        </p:tgtEl>
                                        <p:attrNameLst>
                                          <p:attrName>ppt_h</p:attrName>
                                        </p:attrNameLst>
                                      </p:cBhvr>
                                      <p:tavLst>
                                        <p:tav tm="0">
                                          <p:val>
                                            <p:strVal val="#ppt_h"/>
                                          </p:val>
                                        </p:tav>
                                        <p:tav tm="100000">
                                          <p:val>
                                            <p:strVal val="#ppt_h"/>
                                          </p:val>
                                        </p:tav>
                                      </p:tavLst>
                                    </p:anim>
                                  </p:childTnLst>
                                </p:cTn>
                              </p:par>
                              <p:par>
                                <p:cTn id="950" presetID="2" presetClass="entr" presetSubtype="8" fill="hold" grpId="0" nodeType="withEffect">
                                  <p:stCondLst>
                                    <p:cond delay="0"/>
                                  </p:stCondLst>
                                  <p:childTnLst>
                                    <p:set>
                                      <p:cBhvr>
                                        <p:cTn id="951" dur="1" fill="hold">
                                          <p:stCondLst>
                                            <p:cond delay="0"/>
                                          </p:stCondLst>
                                        </p:cTn>
                                        <p:tgtEl>
                                          <p:spTgt spid="116"/>
                                        </p:tgtEl>
                                        <p:attrNameLst>
                                          <p:attrName>style.visibility</p:attrName>
                                        </p:attrNameLst>
                                      </p:cBhvr>
                                      <p:to>
                                        <p:strVal val="visible"/>
                                      </p:to>
                                    </p:set>
                                    <p:anim calcmode="lin" valueType="num">
                                      <p:cBhvr additive="base">
                                        <p:cTn id="952" dur="3000" fill="hold"/>
                                        <p:tgtEl>
                                          <p:spTgt spid="116"/>
                                        </p:tgtEl>
                                        <p:attrNameLst>
                                          <p:attrName>ppt_x</p:attrName>
                                        </p:attrNameLst>
                                      </p:cBhvr>
                                      <p:tavLst>
                                        <p:tav tm="0">
                                          <p:val>
                                            <p:strVal val="0-#ppt_w/2"/>
                                          </p:val>
                                        </p:tav>
                                        <p:tav tm="100000">
                                          <p:val>
                                            <p:strVal val="#ppt_x"/>
                                          </p:val>
                                        </p:tav>
                                      </p:tavLst>
                                    </p:anim>
                                    <p:anim calcmode="lin" valueType="num">
                                      <p:cBhvr additive="base">
                                        <p:cTn id="953" dur="3000" fill="hold"/>
                                        <p:tgtEl>
                                          <p:spTgt spid="116"/>
                                        </p:tgtEl>
                                        <p:attrNameLst>
                                          <p:attrName>ppt_y</p:attrName>
                                        </p:attrNameLst>
                                      </p:cBhvr>
                                      <p:tavLst>
                                        <p:tav tm="0">
                                          <p:val>
                                            <p:strVal val="#ppt_y"/>
                                          </p:val>
                                        </p:tav>
                                        <p:tav tm="100000">
                                          <p:val>
                                            <p:strVal val="#ppt_y"/>
                                          </p:val>
                                        </p:tav>
                                      </p:tavLst>
                                    </p:anim>
                                  </p:childTnLst>
                                </p:cTn>
                              </p:par>
                              <p:par>
                                <p:cTn id="954" presetID="3" presetClass="entr" presetSubtype="5" fill="hold" grpId="1" nodeType="withEffect">
                                  <p:stCondLst>
                                    <p:cond delay="0"/>
                                  </p:stCondLst>
                                  <p:childTnLst>
                                    <p:set>
                                      <p:cBhvr>
                                        <p:cTn id="955" dur="1" fill="hold">
                                          <p:stCondLst>
                                            <p:cond delay="0"/>
                                          </p:stCondLst>
                                        </p:cTn>
                                        <p:tgtEl>
                                          <p:spTgt spid="116"/>
                                        </p:tgtEl>
                                        <p:attrNameLst>
                                          <p:attrName>style.visibility</p:attrName>
                                        </p:attrNameLst>
                                      </p:cBhvr>
                                      <p:to>
                                        <p:strVal val="visible"/>
                                      </p:to>
                                    </p:set>
                                    <p:animEffect transition="in" filter="blinds(vertical)">
                                      <p:cBhvr>
                                        <p:cTn id="956" dur="4000"/>
                                        <p:tgtEl>
                                          <p:spTgt spid="116"/>
                                        </p:tgtEl>
                                      </p:cBhvr>
                                    </p:animEffect>
                                  </p:childTnLst>
                                </p:cTn>
                              </p:par>
                              <p:par>
                                <p:cTn id="957" presetID="2" presetClass="exit" presetSubtype="2" fill="hold" grpId="2" nodeType="withEffect">
                                  <p:stCondLst>
                                    <p:cond delay="0"/>
                                  </p:stCondLst>
                                  <p:childTnLst>
                                    <p:anim calcmode="lin" valueType="num">
                                      <p:cBhvr additive="base">
                                        <p:cTn id="958" dur="3500"/>
                                        <p:tgtEl>
                                          <p:spTgt spid="116"/>
                                        </p:tgtEl>
                                        <p:attrNameLst>
                                          <p:attrName>ppt_x</p:attrName>
                                        </p:attrNameLst>
                                      </p:cBhvr>
                                      <p:tavLst>
                                        <p:tav tm="0">
                                          <p:val>
                                            <p:strVal val="ppt_x"/>
                                          </p:val>
                                        </p:tav>
                                        <p:tav tm="100000">
                                          <p:val>
                                            <p:strVal val="1+ppt_w/2"/>
                                          </p:val>
                                        </p:tav>
                                      </p:tavLst>
                                    </p:anim>
                                    <p:anim calcmode="lin" valueType="num">
                                      <p:cBhvr additive="base">
                                        <p:cTn id="959" dur="3500"/>
                                        <p:tgtEl>
                                          <p:spTgt spid="116"/>
                                        </p:tgtEl>
                                        <p:attrNameLst>
                                          <p:attrName>ppt_y</p:attrName>
                                        </p:attrNameLst>
                                      </p:cBhvr>
                                      <p:tavLst>
                                        <p:tav tm="0">
                                          <p:val>
                                            <p:strVal val="ppt_y"/>
                                          </p:val>
                                        </p:tav>
                                        <p:tav tm="100000">
                                          <p:val>
                                            <p:strVal val="ppt_y"/>
                                          </p:val>
                                        </p:tav>
                                      </p:tavLst>
                                    </p:anim>
                                    <p:set>
                                      <p:cBhvr>
                                        <p:cTn id="960" dur="1" fill="hold">
                                          <p:stCondLst>
                                            <p:cond delay="3499"/>
                                          </p:stCondLst>
                                        </p:cTn>
                                        <p:tgtEl>
                                          <p:spTgt spid="116"/>
                                        </p:tgtEl>
                                        <p:attrNameLst>
                                          <p:attrName>style.visibility</p:attrName>
                                        </p:attrNameLst>
                                      </p:cBhvr>
                                      <p:to>
                                        <p:strVal val="hidden"/>
                                      </p:to>
                                    </p:set>
                                  </p:childTnLst>
                                </p:cTn>
                              </p:par>
                              <p:par>
                                <p:cTn id="961" presetID="19" presetClass="entr" presetSubtype="10" fill="hold" grpId="3" nodeType="withEffect">
                                  <p:stCondLst>
                                    <p:cond delay="0"/>
                                  </p:stCondLst>
                                  <p:childTnLst>
                                    <p:set>
                                      <p:cBhvr>
                                        <p:cTn id="962" dur="1" fill="hold">
                                          <p:stCondLst>
                                            <p:cond delay="0"/>
                                          </p:stCondLst>
                                        </p:cTn>
                                        <p:tgtEl>
                                          <p:spTgt spid="116"/>
                                        </p:tgtEl>
                                        <p:attrNameLst>
                                          <p:attrName>style.visibility</p:attrName>
                                        </p:attrNameLst>
                                      </p:cBhvr>
                                      <p:to>
                                        <p:strVal val="visible"/>
                                      </p:to>
                                    </p:set>
                                    <p:anim calcmode="lin" valueType="num">
                                      <p:cBhvr>
                                        <p:cTn id="963" dur="5500" fill="hold"/>
                                        <p:tgtEl>
                                          <p:spTgt spid="116"/>
                                        </p:tgtEl>
                                        <p:attrNameLst>
                                          <p:attrName>ppt_w</p:attrName>
                                        </p:attrNameLst>
                                      </p:cBhvr>
                                      <p:tavLst>
                                        <p:tav tm="0" fmla="#ppt_w*sin(2.5*pi*$)">
                                          <p:val>
                                            <p:fltVal val="0"/>
                                          </p:val>
                                        </p:tav>
                                        <p:tav tm="100000">
                                          <p:val>
                                            <p:fltVal val="1"/>
                                          </p:val>
                                        </p:tav>
                                      </p:tavLst>
                                    </p:anim>
                                    <p:anim calcmode="lin" valueType="num">
                                      <p:cBhvr>
                                        <p:cTn id="964" dur="5500" fill="hold"/>
                                        <p:tgtEl>
                                          <p:spTgt spid="116"/>
                                        </p:tgtEl>
                                        <p:attrNameLst>
                                          <p:attrName>ppt_h</p:attrName>
                                        </p:attrNameLst>
                                      </p:cBhvr>
                                      <p:tavLst>
                                        <p:tav tm="0">
                                          <p:val>
                                            <p:strVal val="#ppt_h"/>
                                          </p:val>
                                        </p:tav>
                                        <p:tav tm="100000">
                                          <p:val>
                                            <p:strVal val="#ppt_h"/>
                                          </p:val>
                                        </p:tav>
                                      </p:tavLst>
                                    </p:anim>
                                  </p:childTnLst>
                                </p:cTn>
                              </p:par>
                              <p:par>
                                <p:cTn id="965" presetID="2" presetClass="entr" presetSubtype="8" fill="hold" grpId="0" nodeType="withEffect">
                                  <p:stCondLst>
                                    <p:cond delay="0"/>
                                  </p:stCondLst>
                                  <p:childTnLst>
                                    <p:set>
                                      <p:cBhvr>
                                        <p:cTn id="966" dur="1" fill="hold">
                                          <p:stCondLst>
                                            <p:cond delay="0"/>
                                          </p:stCondLst>
                                        </p:cTn>
                                        <p:tgtEl>
                                          <p:spTgt spid="115"/>
                                        </p:tgtEl>
                                        <p:attrNameLst>
                                          <p:attrName>style.visibility</p:attrName>
                                        </p:attrNameLst>
                                      </p:cBhvr>
                                      <p:to>
                                        <p:strVal val="visible"/>
                                      </p:to>
                                    </p:set>
                                    <p:anim calcmode="lin" valueType="num">
                                      <p:cBhvr additive="base">
                                        <p:cTn id="967" dur="3000" fill="hold"/>
                                        <p:tgtEl>
                                          <p:spTgt spid="115"/>
                                        </p:tgtEl>
                                        <p:attrNameLst>
                                          <p:attrName>ppt_x</p:attrName>
                                        </p:attrNameLst>
                                      </p:cBhvr>
                                      <p:tavLst>
                                        <p:tav tm="0">
                                          <p:val>
                                            <p:strVal val="0-#ppt_w/2"/>
                                          </p:val>
                                        </p:tav>
                                        <p:tav tm="100000">
                                          <p:val>
                                            <p:strVal val="#ppt_x"/>
                                          </p:val>
                                        </p:tav>
                                      </p:tavLst>
                                    </p:anim>
                                    <p:anim calcmode="lin" valueType="num">
                                      <p:cBhvr additive="base">
                                        <p:cTn id="968" dur="3000" fill="hold"/>
                                        <p:tgtEl>
                                          <p:spTgt spid="115"/>
                                        </p:tgtEl>
                                        <p:attrNameLst>
                                          <p:attrName>ppt_y</p:attrName>
                                        </p:attrNameLst>
                                      </p:cBhvr>
                                      <p:tavLst>
                                        <p:tav tm="0">
                                          <p:val>
                                            <p:strVal val="#ppt_y"/>
                                          </p:val>
                                        </p:tav>
                                        <p:tav tm="100000">
                                          <p:val>
                                            <p:strVal val="#ppt_y"/>
                                          </p:val>
                                        </p:tav>
                                      </p:tavLst>
                                    </p:anim>
                                  </p:childTnLst>
                                </p:cTn>
                              </p:par>
                              <p:par>
                                <p:cTn id="969" presetID="3" presetClass="entr" presetSubtype="5" fill="hold" grpId="1" nodeType="withEffect">
                                  <p:stCondLst>
                                    <p:cond delay="0"/>
                                  </p:stCondLst>
                                  <p:childTnLst>
                                    <p:set>
                                      <p:cBhvr>
                                        <p:cTn id="970" dur="1" fill="hold">
                                          <p:stCondLst>
                                            <p:cond delay="0"/>
                                          </p:stCondLst>
                                        </p:cTn>
                                        <p:tgtEl>
                                          <p:spTgt spid="115"/>
                                        </p:tgtEl>
                                        <p:attrNameLst>
                                          <p:attrName>style.visibility</p:attrName>
                                        </p:attrNameLst>
                                      </p:cBhvr>
                                      <p:to>
                                        <p:strVal val="visible"/>
                                      </p:to>
                                    </p:set>
                                    <p:animEffect transition="in" filter="blinds(vertical)">
                                      <p:cBhvr>
                                        <p:cTn id="971" dur="4000"/>
                                        <p:tgtEl>
                                          <p:spTgt spid="115"/>
                                        </p:tgtEl>
                                      </p:cBhvr>
                                    </p:animEffect>
                                  </p:childTnLst>
                                </p:cTn>
                              </p:par>
                              <p:par>
                                <p:cTn id="972" presetID="2" presetClass="exit" presetSubtype="2" fill="hold" grpId="2" nodeType="withEffect">
                                  <p:stCondLst>
                                    <p:cond delay="0"/>
                                  </p:stCondLst>
                                  <p:childTnLst>
                                    <p:anim calcmode="lin" valueType="num">
                                      <p:cBhvr additive="base">
                                        <p:cTn id="973" dur="3500"/>
                                        <p:tgtEl>
                                          <p:spTgt spid="115"/>
                                        </p:tgtEl>
                                        <p:attrNameLst>
                                          <p:attrName>ppt_x</p:attrName>
                                        </p:attrNameLst>
                                      </p:cBhvr>
                                      <p:tavLst>
                                        <p:tav tm="0">
                                          <p:val>
                                            <p:strVal val="ppt_x"/>
                                          </p:val>
                                        </p:tav>
                                        <p:tav tm="100000">
                                          <p:val>
                                            <p:strVal val="1+ppt_w/2"/>
                                          </p:val>
                                        </p:tav>
                                      </p:tavLst>
                                    </p:anim>
                                    <p:anim calcmode="lin" valueType="num">
                                      <p:cBhvr additive="base">
                                        <p:cTn id="974" dur="3500"/>
                                        <p:tgtEl>
                                          <p:spTgt spid="115"/>
                                        </p:tgtEl>
                                        <p:attrNameLst>
                                          <p:attrName>ppt_y</p:attrName>
                                        </p:attrNameLst>
                                      </p:cBhvr>
                                      <p:tavLst>
                                        <p:tav tm="0">
                                          <p:val>
                                            <p:strVal val="ppt_y"/>
                                          </p:val>
                                        </p:tav>
                                        <p:tav tm="100000">
                                          <p:val>
                                            <p:strVal val="ppt_y"/>
                                          </p:val>
                                        </p:tav>
                                      </p:tavLst>
                                    </p:anim>
                                    <p:set>
                                      <p:cBhvr>
                                        <p:cTn id="975" dur="1" fill="hold">
                                          <p:stCondLst>
                                            <p:cond delay="3499"/>
                                          </p:stCondLst>
                                        </p:cTn>
                                        <p:tgtEl>
                                          <p:spTgt spid="115"/>
                                        </p:tgtEl>
                                        <p:attrNameLst>
                                          <p:attrName>style.visibility</p:attrName>
                                        </p:attrNameLst>
                                      </p:cBhvr>
                                      <p:to>
                                        <p:strVal val="hidden"/>
                                      </p:to>
                                    </p:set>
                                  </p:childTnLst>
                                </p:cTn>
                              </p:par>
                              <p:par>
                                <p:cTn id="976" presetID="19" presetClass="entr" presetSubtype="10" fill="hold" grpId="3" nodeType="withEffect">
                                  <p:stCondLst>
                                    <p:cond delay="0"/>
                                  </p:stCondLst>
                                  <p:childTnLst>
                                    <p:set>
                                      <p:cBhvr>
                                        <p:cTn id="977" dur="1" fill="hold">
                                          <p:stCondLst>
                                            <p:cond delay="0"/>
                                          </p:stCondLst>
                                        </p:cTn>
                                        <p:tgtEl>
                                          <p:spTgt spid="115"/>
                                        </p:tgtEl>
                                        <p:attrNameLst>
                                          <p:attrName>style.visibility</p:attrName>
                                        </p:attrNameLst>
                                      </p:cBhvr>
                                      <p:to>
                                        <p:strVal val="visible"/>
                                      </p:to>
                                    </p:set>
                                    <p:anim calcmode="lin" valueType="num">
                                      <p:cBhvr>
                                        <p:cTn id="978" dur="5500" fill="hold"/>
                                        <p:tgtEl>
                                          <p:spTgt spid="115"/>
                                        </p:tgtEl>
                                        <p:attrNameLst>
                                          <p:attrName>ppt_w</p:attrName>
                                        </p:attrNameLst>
                                      </p:cBhvr>
                                      <p:tavLst>
                                        <p:tav tm="0" fmla="#ppt_w*sin(2.5*pi*$)">
                                          <p:val>
                                            <p:fltVal val="0"/>
                                          </p:val>
                                        </p:tav>
                                        <p:tav tm="100000">
                                          <p:val>
                                            <p:fltVal val="1"/>
                                          </p:val>
                                        </p:tav>
                                      </p:tavLst>
                                    </p:anim>
                                    <p:anim calcmode="lin" valueType="num">
                                      <p:cBhvr>
                                        <p:cTn id="979" dur="5500" fill="hold"/>
                                        <p:tgtEl>
                                          <p:spTgt spid="115"/>
                                        </p:tgtEl>
                                        <p:attrNameLst>
                                          <p:attrName>ppt_h</p:attrName>
                                        </p:attrNameLst>
                                      </p:cBhvr>
                                      <p:tavLst>
                                        <p:tav tm="0">
                                          <p:val>
                                            <p:strVal val="#ppt_h"/>
                                          </p:val>
                                        </p:tav>
                                        <p:tav tm="100000">
                                          <p:val>
                                            <p:strVal val="#ppt_h"/>
                                          </p:val>
                                        </p:tav>
                                      </p:tavLst>
                                    </p:anim>
                                  </p:childTnLst>
                                </p:cTn>
                              </p:par>
                              <p:par>
                                <p:cTn id="980" presetID="2" presetClass="entr" presetSubtype="8" fill="hold" grpId="0" nodeType="withEffect">
                                  <p:stCondLst>
                                    <p:cond delay="0"/>
                                  </p:stCondLst>
                                  <p:childTnLst>
                                    <p:set>
                                      <p:cBhvr>
                                        <p:cTn id="981" dur="1" fill="hold">
                                          <p:stCondLst>
                                            <p:cond delay="0"/>
                                          </p:stCondLst>
                                        </p:cTn>
                                        <p:tgtEl>
                                          <p:spTgt spid="114"/>
                                        </p:tgtEl>
                                        <p:attrNameLst>
                                          <p:attrName>style.visibility</p:attrName>
                                        </p:attrNameLst>
                                      </p:cBhvr>
                                      <p:to>
                                        <p:strVal val="visible"/>
                                      </p:to>
                                    </p:set>
                                    <p:anim calcmode="lin" valueType="num">
                                      <p:cBhvr additive="base">
                                        <p:cTn id="982" dur="3000" fill="hold"/>
                                        <p:tgtEl>
                                          <p:spTgt spid="114"/>
                                        </p:tgtEl>
                                        <p:attrNameLst>
                                          <p:attrName>ppt_x</p:attrName>
                                        </p:attrNameLst>
                                      </p:cBhvr>
                                      <p:tavLst>
                                        <p:tav tm="0">
                                          <p:val>
                                            <p:strVal val="0-#ppt_w/2"/>
                                          </p:val>
                                        </p:tav>
                                        <p:tav tm="100000">
                                          <p:val>
                                            <p:strVal val="#ppt_x"/>
                                          </p:val>
                                        </p:tav>
                                      </p:tavLst>
                                    </p:anim>
                                    <p:anim calcmode="lin" valueType="num">
                                      <p:cBhvr additive="base">
                                        <p:cTn id="983" dur="3000" fill="hold"/>
                                        <p:tgtEl>
                                          <p:spTgt spid="114"/>
                                        </p:tgtEl>
                                        <p:attrNameLst>
                                          <p:attrName>ppt_y</p:attrName>
                                        </p:attrNameLst>
                                      </p:cBhvr>
                                      <p:tavLst>
                                        <p:tav tm="0">
                                          <p:val>
                                            <p:strVal val="#ppt_y"/>
                                          </p:val>
                                        </p:tav>
                                        <p:tav tm="100000">
                                          <p:val>
                                            <p:strVal val="#ppt_y"/>
                                          </p:val>
                                        </p:tav>
                                      </p:tavLst>
                                    </p:anim>
                                  </p:childTnLst>
                                </p:cTn>
                              </p:par>
                              <p:par>
                                <p:cTn id="984" presetID="3" presetClass="entr" presetSubtype="5" fill="hold" grpId="1" nodeType="withEffect">
                                  <p:stCondLst>
                                    <p:cond delay="0"/>
                                  </p:stCondLst>
                                  <p:childTnLst>
                                    <p:set>
                                      <p:cBhvr>
                                        <p:cTn id="985" dur="1" fill="hold">
                                          <p:stCondLst>
                                            <p:cond delay="0"/>
                                          </p:stCondLst>
                                        </p:cTn>
                                        <p:tgtEl>
                                          <p:spTgt spid="114"/>
                                        </p:tgtEl>
                                        <p:attrNameLst>
                                          <p:attrName>style.visibility</p:attrName>
                                        </p:attrNameLst>
                                      </p:cBhvr>
                                      <p:to>
                                        <p:strVal val="visible"/>
                                      </p:to>
                                    </p:set>
                                    <p:animEffect transition="in" filter="blinds(vertical)">
                                      <p:cBhvr>
                                        <p:cTn id="986" dur="4000"/>
                                        <p:tgtEl>
                                          <p:spTgt spid="114"/>
                                        </p:tgtEl>
                                      </p:cBhvr>
                                    </p:animEffect>
                                  </p:childTnLst>
                                </p:cTn>
                              </p:par>
                              <p:par>
                                <p:cTn id="987" presetID="2" presetClass="exit" presetSubtype="2" fill="hold" grpId="2" nodeType="withEffect">
                                  <p:stCondLst>
                                    <p:cond delay="0"/>
                                  </p:stCondLst>
                                  <p:childTnLst>
                                    <p:anim calcmode="lin" valueType="num">
                                      <p:cBhvr additive="base">
                                        <p:cTn id="988" dur="3500"/>
                                        <p:tgtEl>
                                          <p:spTgt spid="114"/>
                                        </p:tgtEl>
                                        <p:attrNameLst>
                                          <p:attrName>ppt_x</p:attrName>
                                        </p:attrNameLst>
                                      </p:cBhvr>
                                      <p:tavLst>
                                        <p:tav tm="0">
                                          <p:val>
                                            <p:strVal val="ppt_x"/>
                                          </p:val>
                                        </p:tav>
                                        <p:tav tm="100000">
                                          <p:val>
                                            <p:strVal val="1+ppt_w/2"/>
                                          </p:val>
                                        </p:tav>
                                      </p:tavLst>
                                    </p:anim>
                                    <p:anim calcmode="lin" valueType="num">
                                      <p:cBhvr additive="base">
                                        <p:cTn id="989" dur="3500"/>
                                        <p:tgtEl>
                                          <p:spTgt spid="114"/>
                                        </p:tgtEl>
                                        <p:attrNameLst>
                                          <p:attrName>ppt_y</p:attrName>
                                        </p:attrNameLst>
                                      </p:cBhvr>
                                      <p:tavLst>
                                        <p:tav tm="0">
                                          <p:val>
                                            <p:strVal val="ppt_y"/>
                                          </p:val>
                                        </p:tav>
                                        <p:tav tm="100000">
                                          <p:val>
                                            <p:strVal val="ppt_y"/>
                                          </p:val>
                                        </p:tav>
                                      </p:tavLst>
                                    </p:anim>
                                    <p:set>
                                      <p:cBhvr>
                                        <p:cTn id="990" dur="1" fill="hold">
                                          <p:stCondLst>
                                            <p:cond delay="3499"/>
                                          </p:stCondLst>
                                        </p:cTn>
                                        <p:tgtEl>
                                          <p:spTgt spid="114"/>
                                        </p:tgtEl>
                                        <p:attrNameLst>
                                          <p:attrName>style.visibility</p:attrName>
                                        </p:attrNameLst>
                                      </p:cBhvr>
                                      <p:to>
                                        <p:strVal val="hidden"/>
                                      </p:to>
                                    </p:set>
                                  </p:childTnLst>
                                </p:cTn>
                              </p:par>
                              <p:par>
                                <p:cTn id="991" presetID="19" presetClass="entr" presetSubtype="10" fill="hold" grpId="3" nodeType="withEffect">
                                  <p:stCondLst>
                                    <p:cond delay="0"/>
                                  </p:stCondLst>
                                  <p:childTnLst>
                                    <p:set>
                                      <p:cBhvr>
                                        <p:cTn id="992" dur="1" fill="hold">
                                          <p:stCondLst>
                                            <p:cond delay="0"/>
                                          </p:stCondLst>
                                        </p:cTn>
                                        <p:tgtEl>
                                          <p:spTgt spid="114"/>
                                        </p:tgtEl>
                                        <p:attrNameLst>
                                          <p:attrName>style.visibility</p:attrName>
                                        </p:attrNameLst>
                                      </p:cBhvr>
                                      <p:to>
                                        <p:strVal val="visible"/>
                                      </p:to>
                                    </p:set>
                                    <p:anim calcmode="lin" valueType="num">
                                      <p:cBhvr>
                                        <p:cTn id="993" dur="5500" fill="hold"/>
                                        <p:tgtEl>
                                          <p:spTgt spid="114"/>
                                        </p:tgtEl>
                                        <p:attrNameLst>
                                          <p:attrName>ppt_w</p:attrName>
                                        </p:attrNameLst>
                                      </p:cBhvr>
                                      <p:tavLst>
                                        <p:tav tm="0" fmla="#ppt_w*sin(2.5*pi*$)">
                                          <p:val>
                                            <p:fltVal val="0"/>
                                          </p:val>
                                        </p:tav>
                                        <p:tav tm="100000">
                                          <p:val>
                                            <p:fltVal val="1"/>
                                          </p:val>
                                        </p:tav>
                                      </p:tavLst>
                                    </p:anim>
                                    <p:anim calcmode="lin" valueType="num">
                                      <p:cBhvr>
                                        <p:cTn id="994" dur="5500" fill="hold"/>
                                        <p:tgtEl>
                                          <p:spTgt spid="114"/>
                                        </p:tgtEl>
                                        <p:attrNameLst>
                                          <p:attrName>ppt_h</p:attrName>
                                        </p:attrNameLst>
                                      </p:cBhvr>
                                      <p:tavLst>
                                        <p:tav tm="0">
                                          <p:val>
                                            <p:strVal val="#ppt_h"/>
                                          </p:val>
                                        </p:tav>
                                        <p:tav tm="100000">
                                          <p:val>
                                            <p:strVal val="#ppt_h"/>
                                          </p:val>
                                        </p:tav>
                                      </p:tavLst>
                                    </p:anim>
                                  </p:childTnLst>
                                </p:cTn>
                              </p:par>
                              <p:par>
                                <p:cTn id="995" presetID="2" presetClass="entr" presetSubtype="8" fill="hold" grpId="0" nodeType="withEffect">
                                  <p:stCondLst>
                                    <p:cond delay="0"/>
                                  </p:stCondLst>
                                  <p:childTnLst>
                                    <p:set>
                                      <p:cBhvr>
                                        <p:cTn id="996" dur="1" fill="hold">
                                          <p:stCondLst>
                                            <p:cond delay="0"/>
                                          </p:stCondLst>
                                        </p:cTn>
                                        <p:tgtEl>
                                          <p:spTgt spid="113"/>
                                        </p:tgtEl>
                                        <p:attrNameLst>
                                          <p:attrName>style.visibility</p:attrName>
                                        </p:attrNameLst>
                                      </p:cBhvr>
                                      <p:to>
                                        <p:strVal val="visible"/>
                                      </p:to>
                                    </p:set>
                                    <p:anim calcmode="lin" valueType="num">
                                      <p:cBhvr additive="base">
                                        <p:cTn id="997" dur="3000" fill="hold"/>
                                        <p:tgtEl>
                                          <p:spTgt spid="113"/>
                                        </p:tgtEl>
                                        <p:attrNameLst>
                                          <p:attrName>ppt_x</p:attrName>
                                        </p:attrNameLst>
                                      </p:cBhvr>
                                      <p:tavLst>
                                        <p:tav tm="0">
                                          <p:val>
                                            <p:strVal val="0-#ppt_w/2"/>
                                          </p:val>
                                        </p:tav>
                                        <p:tav tm="100000">
                                          <p:val>
                                            <p:strVal val="#ppt_x"/>
                                          </p:val>
                                        </p:tav>
                                      </p:tavLst>
                                    </p:anim>
                                    <p:anim calcmode="lin" valueType="num">
                                      <p:cBhvr additive="base">
                                        <p:cTn id="998" dur="3000" fill="hold"/>
                                        <p:tgtEl>
                                          <p:spTgt spid="113"/>
                                        </p:tgtEl>
                                        <p:attrNameLst>
                                          <p:attrName>ppt_y</p:attrName>
                                        </p:attrNameLst>
                                      </p:cBhvr>
                                      <p:tavLst>
                                        <p:tav tm="0">
                                          <p:val>
                                            <p:strVal val="#ppt_y"/>
                                          </p:val>
                                        </p:tav>
                                        <p:tav tm="100000">
                                          <p:val>
                                            <p:strVal val="#ppt_y"/>
                                          </p:val>
                                        </p:tav>
                                      </p:tavLst>
                                    </p:anim>
                                  </p:childTnLst>
                                </p:cTn>
                              </p:par>
                              <p:par>
                                <p:cTn id="999" presetID="3" presetClass="entr" presetSubtype="5" fill="hold" grpId="1" nodeType="withEffect">
                                  <p:stCondLst>
                                    <p:cond delay="0"/>
                                  </p:stCondLst>
                                  <p:childTnLst>
                                    <p:set>
                                      <p:cBhvr>
                                        <p:cTn id="1000" dur="1" fill="hold">
                                          <p:stCondLst>
                                            <p:cond delay="0"/>
                                          </p:stCondLst>
                                        </p:cTn>
                                        <p:tgtEl>
                                          <p:spTgt spid="113"/>
                                        </p:tgtEl>
                                        <p:attrNameLst>
                                          <p:attrName>style.visibility</p:attrName>
                                        </p:attrNameLst>
                                      </p:cBhvr>
                                      <p:to>
                                        <p:strVal val="visible"/>
                                      </p:to>
                                    </p:set>
                                    <p:animEffect transition="in" filter="blinds(vertical)">
                                      <p:cBhvr>
                                        <p:cTn id="1001" dur="4000"/>
                                        <p:tgtEl>
                                          <p:spTgt spid="113"/>
                                        </p:tgtEl>
                                      </p:cBhvr>
                                    </p:animEffect>
                                  </p:childTnLst>
                                </p:cTn>
                              </p:par>
                              <p:par>
                                <p:cTn id="1002" presetID="2" presetClass="exit" presetSubtype="2" fill="hold" grpId="2" nodeType="withEffect">
                                  <p:stCondLst>
                                    <p:cond delay="0"/>
                                  </p:stCondLst>
                                  <p:childTnLst>
                                    <p:anim calcmode="lin" valueType="num">
                                      <p:cBhvr additive="base">
                                        <p:cTn id="1003" dur="3500"/>
                                        <p:tgtEl>
                                          <p:spTgt spid="113"/>
                                        </p:tgtEl>
                                        <p:attrNameLst>
                                          <p:attrName>ppt_x</p:attrName>
                                        </p:attrNameLst>
                                      </p:cBhvr>
                                      <p:tavLst>
                                        <p:tav tm="0">
                                          <p:val>
                                            <p:strVal val="ppt_x"/>
                                          </p:val>
                                        </p:tav>
                                        <p:tav tm="100000">
                                          <p:val>
                                            <p:strVal val="1+ppt_w/2"/>
                                          </p:val>
                                        </p:tav>
                                      </p:tavLst>
                                    </p:anim>
                                    <p:anim calcmode="lin" valueType="num">
                                      <p:cBhvr additive="base">
                                        <p:cTn id="1004" dur="3500"/>
                                        <p:tgtEl>
                                          <p:spTgt spid="113"/>
                                        </p:tgtEl>
                                        <p:attrNameLst>
                                          <p:attrName>ppt_y</p:attrName>
                                        </p:attrNameLst>
                                      </p:cBhvr>
                                      <p:tavLst>
                                        <p:tav tm="0">
                                          <p:val>
                                            <p:strVal val="ppt_y"/>
                                          </p:val>
                                        </p:tav>
                                        <p:tav tm="100000">
                                          <p:val>
                                            <p:strVal val="ppt_y"/>
                                          </p:val>
                                        </p:tav>
                                      </p:tavLst>
                                    </p:anim>
                                    <p:set>
                                      <p:cBhvr>
                                        <p:cTn id="1005" dur="1" fill="hold">
                                          <p:stCondLst>
                                            <p:cond delay="3499"/>
                                          </p:stCondLst>
                                        </p:cTn>
                                        <p:tgtEl>
                                          <p:spTgt spid="113"/>
                                        </p:tgtEl>
                                        <p:attrNameLst>
                                          <p:attrName>style.visibility</p:attrName>
                                        </p:attrNameLst>
                                      </p:cBhvr>
                                      <p:to>
                                        <p:strVal val="hidden"/>
                                      </p:to>
                                    </p:set>
                                  </p:childTnLst>
                                </p:cTn>
                              </p:par>
                              <p:par>
                                <p:cTn id="1006" presetID="19" presetClass="entr" presetSubtype="10" fill="hold" grpId="3" nodeType="withEffect">
                                  <p:stCondLst>
                                    <p:cond delay="0"/>
                                  </p:stCondLst>
                                  <p:childTnLst>
                                    <p:set>
                                      <p:cBhvr>
                                        <p:cTn id="1007" dur="1" fill="hold">
                                          <p:stCondLst>
                                            <p:cond delay="0"/>
                                          </p:stCondLst>
                                        </p:cTn>
                                        <p:tgtEl>
                                          <p:spTgt spid="113"/>
                                        </p:tgtEl>
                                        <p:attrNameLst>
                                          <p:attrName>style.visibility</p:attrName>
                                        </p:attrNameLst>
                                      </p:cBhvr>
                                      <p:to>
                                        <p:strVal val="visible"/>
                                      </p:to>
                                    </p:set>
                                    <p:anim calcmode="lin" valueType="num">
                                      <p:cBhvr>
                                        <p:cTn id="1008" dur="5500" fill="hold"/>
                                        <p:tgtEl>
                                          <p:spTgt spid="113"/>
                                        </p:tgtEl>
                                        <p:attrNameLst>
                                          <p:attrName>ppt_w</p:attrName>
                                        </p:attrNameLst>
                                      </p:cBhvr>
                                      <p:tavLst>
                                        <p:tav tm="0" fmla="#ppt_w*sin(2.5*pi*$)">
                                          <p:val>
                                            <p:fltVal val="0"/>
                                          </p:val>
                                        </p:tav>
                                        <p:tav tm="100000">
                                          <p:val>
                                            <p:fltVal val="1"/>
                                          </p:val>
                                        </p:tav>
                                      </p:tavLst>
                                    </p:anim>
                                    <p:anim calcmode="lin" valueType="num">
                                      <p:cBhvr>
                                        <p:cTn id="1009" dur="5500" fill="hold"/>
                                        <p:tgtEl>
                                          <p:spTgt spid="113"/>
                                        </p:tgtEl>
                                        <p:attrNameLst>
                                          <p:attrName>ppt_h</p:attrName>
                                        </p:attrNameLst>
                                      </p:cBhvr>
                                      <p:tavLst>
                                        <p:tav tm="0">
                                          <p:val>
                                            <p:strVal val="#ppt_h"/>
                                          </p:val>
                                        </p:tav>
                                        <p:tav tm="100000">
                                          <p:val>
                                            <p:strVal val="#ppt_h"/>
                                          </p:val>
                                        </p:tav>
                                      </p:tavLst>
                                    </p:anim>
                                  </p:childTnLst>
                                </p:cTn>
                              </p:par>
                              <p:par>
                                <p:cTn id="1010" presetID="2" presetClass="entr" presetSubtype="8" fill="hold" grpId="0" nodeType="withEffect">
                                  <p:stCondLst>
                                    <p:cond delay="0"/>
                                  </p:stCondLst>
                                  <p:childTnLst>
                                    <p:set>
                                      <p:cBhvr>
                                        <p:cTn id="1011" dur="1" fill="hold">
                                          <p:stCondLst>
                                            <p:cond delay="0"/>
                                          </p:stCondLst>
                                        </p:cTn>
                                        <p:tgtEl>
                                          <p:spTgt spid="117"/>
                                        </p:tgtEl>
                                        <p:attrNameLst>
                                          <p:attrName>style.visibility</p:attrName>
                                        </p:attrNameLst>
                                      </p:cBhvr>
                                      <p:to>
                                        <p:strVal val="visible"/>
                                      </p:to>
                                    </p:set>
                                    <p:anim calcmode="lin" valueType="num">
                                      <p:cBhvr additive="base">
                                        <p:cTn id="1012" dur="3000" fill="hold"/>
                                        <p:tgtEl>
                                          <p:spTgt spid="117"/>
                                        </p:tgtEl>
                                        <p:attrNameLst>
                                          <p:attrName>ppt_x</p:attrName>
                                        </p:attrNameLst>
                                      </p:cBhvr>
                                      <p:tavLst>
                                        <p:tav tm="0">
                                          <p:val>
                                            <p:strVal val="0-#ppt_w/2"/>
                                          </p:val>
                                        </p:tav>
                                        <p:tav tm="100000">
                                          <p:val>
                                            <p:strVal val="#ppt_x"/>
                                          </p:val>
                                        </p:tav>
                                      </p:tavLst>
                                    </p:anim>
                                    <p:anim calcmode="lin" valueType="num">
                                      <p:cBhvr additive="base">
                                        <p:cTn id="1013" dur="3000" fill="hold"/>
                                        <p:tgtEl>
                                          <p:spTgt spid="117"/>
                                        </p:tgtEl>
                                        <p:attrNameLst>
                                          <p:attrName>ppt_y</p:attrName>
                                        </p:attrNameLst>
                                      </p:cBhvr>
                                      <p:tavLst>
                                        <p:tav tm="0">
                                          <p:val>
                                            <p:strVal val="#ppt_y"/>
                                          </p:val>
                                        </p:tav>
                                        <p:tav tm="100000">
                                          <p:val>
                                            <p:strVal val="#ppt_y"/>
                                          </p:val>
                                        </p:tav>
                                      </p:tavLst>
                                    </p:anim>
                                  </p:childTnLst>
                                </p:cTn>
                              </p:par>
                              <p:par>
                                <p:cTn id="1014" presetID="3" presetClass="entr" presetSubtype="5" fill="hold" grpId="1" nodeType="withEffect">
                                  <p:stCondLst>
                                    <p:cond delay="0"/>
                                  </p:stCondLst>
                                  <p:childTnLst>
                                    <p:set>
                                      <p:cBhvr>
                                        <p:cTn id="1015" dur="1" fill="hold">
                                          <p:stCondLst>
                                            <p:cond delay="0"/>
                                          </p:stCondLst>
                                        </p:cTn>
                                        <p:tgtEl>
                                          <p:spTgt spid="117"/>
                                        </p:tgtEl>
                                        <p:attrNameLst>
                                          <p:attrName>style.visibility</p:attrName>
                                        </p:attrNameLst>
                                      </p:cBhvr>
                                      <p:to>
                                        <p:strVal val="visible"/>
                                      </p:to>
                                    </p:set>
                                    <p:animEffect transition="in" filter="blinds(vertical)">
                                      <p:cBhvr>
                                        <p:cTn id="1016" dur="4000"/>
                                        <p:tgtEl>
                                          <p:spTgt spid="117"/>
                                        </p:tgtEl>
                                      </p:cBhvr>
                                    </p:animEffect>
                                  </p:childTnLst>
                                </p:cTn>
                              </p:par>
                              <p:par>
                                <p:cTn id="1017" presetID="2" presetClass="exit" presetSubtype="2" fill="hold" grpId="2" nodeType="withEffect">
                                  <p:stCondLst>
                                    <p:cond delay="0"/>
                                  </p:stCondLst>
                                  <p:childTnLst>
                                    <p:anim calcmode="lin" valueType="num">
                                      <p:cBhvr additive="base">
                                        <p:cTn id="1018" dur="3500"/>
                                        <p:tgtEl>
                                          <p:spTgt spid="117"/>
                                        </p:tgtEl>
                                        <p:attrNameLst>
                                          <p:attrName>ppt_x</p:attrName>
                                        </p:attrNameLst>
                                      </p:cBhvr>
                                      <p:tavLst>
                                        <p:tav tm="0">
                                          <p:val>
                                            <p:strVal val="ppt_x"/>
                                          </p:val>
                                        </p:tav>
                                        <p:tav tm="100000">
                                          <p:val>
                                            <p:strVal val="1+ppt_w/2"/>
                                          </p:val>
                                        </p:tav>
                                      </p:tavLst>
                                    </p:anim>
                                    <p:anim calcmode="lin" valueType="num">
                                      <p:cBhvr additive="base">
                                        <p:cTn id="1019" dur="3500"/>
                                        <p:tgtEl>
                                          <p:spTgt spid="117"/>
                                        </p:tgtEl>
                                        <p:attrNameLst>
                                          <p:attrName>ppt_y</p:attrName>
                                        </p:attrNameLst>
                                      </p:cBhvr>
                                      <p:tavLst>
                                        <p:tav tm="0">
                                          <p:val>
                                            <p:strVal val="ppt_y"/>
                                          </p:val>
                                        </p:tav>
                                        <p:tav tm="100000">
                                          <p:val>
                                            <p:strVal val="ppt_y"/>
                                          </p:val>
                                        </p:tav>
                                      </p:tavLst>
                                    </p:anim>
                                    <p:set>
                                      <p:cBhvr>
                                        <p:cTn id="1020" dur="1" fill="hold">
                                          <p:stCondLst>
                                            <p:cond delay="3499"/>
                                          </p:stCondLst>
                                        </p:cTn>
                                        <p:tgtEl>
                                          <p:spTgt spid="117"/>
                                        </p:tgtEl>
                                        <p:attrNameLst>
                                          <p:attrName>style.visibility</p:attrName>
                                        </p:attrNameLst>
                                      </p:cBhvr>
                                      <p:to>
                                        <p:strVal val="hidden"/>
                                      </p:to>
                                    </p:set>
                                  </p:childTnLst>
                                </p:cTn>
                              </p:par>
                              <p:par>
                                <p:cTn id="1021" presetID="19" presetClass="entr" presetSubtype="10" fill="hold" grpId="3" nodeType="withEffect">
                                  <p:stCondLst>
                                    <p:cond delay="0"/>
                                  </p:stCondLst>
                                  <p:childTnLst>
                                    <p:set>
                                      <p:cBhvr>
                                        <p:cTn id="1022" dur="1" fill="hold">
                                          <p:stCondLst>
                                            <p:cond delay="0"/>
                                          </p:stCondLst>
                                        </p:cTn>
                                        <p:tgtEl>
                                          <p:spTgt spid="117"/>
                                        </p:tgtEl>
                                        <p:attrNameLst>
                                          <p:attrName>style.visibility</p:attrName>
                                        </p:attrNameLst>
                                      </p:cBhvr>
                                      <p:to>
                                        <p:strVal val="visible"/>
                                      </p:to>
                                    </p:set>
                                    <p:anim calcmode="lin" valueType="num">
                                      <p:cBhvr>
                                        <p:cTn id="1023" dur="5500" fill="hold"/>
                                        <p:tgtEl>
                                          <p:spTgt spid="117"/>
                                        </p:tgtEl>
                                        <p:attrNameLst>
                                          <p:attrName>ppt_w</p:attrName>
                                        </p:attrNameLst>
                                      </p:cBhvr>
                                      <p:tavLst>
                                        <p:tav tm="0" fmla="#ppt_w*sin(2.5*pi*$)">
                                          <p:val>
                                            <p:fltVal val="0"/>
                                          </p:val>
                                        </p:tav>
                                        <p:tav tm="100000">
                                          <p:val>
                                            <p:fltVal val="1"/>
                                          </p:val>
                                        </p:tav>
                                      </p:tavLst>
                                    </p:anim>
                                    <p:anim calcmode="lin" valueType="num">
                                      <p:cBhvr>
                                        <p:cTn id="1024" dur="5500" fill="hold"/>
                                        <p:tgtEl>
                                          <p:spTgt spid="117"/>
                                        </p:tgtEl>
                                        <p:attrNameLst>
                                          <p:attrName>ppt_h</p:attrName>
                                        </p:attrNameLst>
                                      </p:cBhvr>
                                      <p:tavLst>
                                        <p:tav tm="0">
                                          <p:val>
                                            <p:strVal val="#ppt_h"/>
                                          </p:val>
                                        </p:tav>
                                        <p:tav tm="100000">
                                          <p:val>
                                            <p:strVal val="#ppt_h"/>
                                          </p:val>
                                        </p:tav>
                                      </p:tavLst>
                                    </p:anim>
                                  </p:childTnLst>
                                </p:cTn>
                              </p:par>
                              <p:par>
                                <p:cTn id="1025" presetID="8" presetClass="entr" presetSubtype="32" fill="hold" nodeType="withEffect">
                                  <p:stCondLst>
                                    <p:cond delay="500"/>
                                  </p:stCondLst>
                                  <p:childTnLst>
                                    <p:set>
                                      <p:cBhvr>
                                        <p:cTn id="1026" dur="1" fill="hold">
                                          <p:stCondLst>
                                            <p:cond delay="0"/>
                                          </p:stCondLst>
                                        </p:cTn>
                                        <p:tgtEl>
                                          <p:spTgt spid="73"/>
                                        </p:tgtEl>
                                        <p:attrNameLst>
                                          <p:attrName>style.visibility</p:attrName>
                                        </p:attrNameLst>
                                      </p:cBhvr>
                                      <p:to>
                                        <p:strVal val="visible"/>
                                      </p:to>
                                    </p:set>
                                    <p:animEffect transition="in" filter="diamond(out)">
                                      <p:cBhvr>
                                        <p:cTn id="1027" dur="3000"/>
                                        <p:tgtEl>
                                          <p:spTgt spid="73"/>
                                        </p:tgtEl>
                                      </p:cBhvr>
                                    </p:animEffect>
                                  </p:childTnLst>
                                </p:cTn>
                              </p:par>
                              <p:par>
                                <p:cTn id="1028" presetID="17" presetClass="entr" presetSubtype="10" fill="hold" nodeType="withEffect">
                                  <p:stCondLst>
                                    <p:cond delay="500"/>
                                  </p:stCondLst>
                                  <p:childTnLst>
                                    <p:set>
                                      <p:cBhvr>
                                        <p:cTn id="1029" dur="1" fill="hold">
                                          <p:stCondLst>
                                            <p:cond delay="0"/>
                                          </p:stCondLst>
                                        </p:cTn>
                                        <p:tgtEl>
                                          <p:spTgt spid="73"/>
                                        </p:tgtEl>
                                        <p:attrNameLst>
                                          <p:attrName>style.visibility</p:attrName>
                                        </p:attrNameLst>
                                      </p:cBhvr>
                                      <p:to>
                                        <p:strVal val="visible"/>
                                      </p:to>
                                    </p:set>
                                    <p:anim calcmode="lin" valueType="num">
                                      <p:cBhvr>
                                        <p:cTn id="1030" dur="3000" fill="hold"/>
                                        <p:tgtEl>
                                          <p:spTgt spid="73"/>
                                        </p:tgtEl>
                                        <p:attrNameLst>
                                          <p:attrName>ppt_w</p:attrName>
                                        </p:attrNameLst>
                                      </p:cBhvr>
                                      <p:tavLst>
                                        <p:tav tm="0">
                                          <p:val>
                                            <p:fltVal val="0"/>
                                          </p:val>
                                        </p:tav>
                                        <p:tav tm="100000">
                                          <p:val>
                                            <p:strVal val="#ppt_w"/>
                                          </p:val>
                                        </p:tav>
                                      </p:tavLst>
                                    </p:anim>
                                    <p:anim calcmode="lin" valueType="num">
                                      <p:cBhvr>
                                        <p:cTn id="1031" dur="3000" fill="hold"/>
                                        <p:tgtEl>
                                          <p:spTgt spid="73"/>
                                        </p:tgtEl>
                                        <p:attrNameLst>
                                          <p:attrName>ppt_h</p:attrName>
                                        </p:attrNameLst>
                                      </p:cBhvr>
                                      <p:tavLst>
                                        <p:tav tm="0">
                                          <p:val>
                                            <p:strVal val="#ppt_h"/>
                                          </p:val>
                                        </p:tav>
                                        <p:tav tm="100000">
                                          <p:val>
                                            <p:strVal val="#ppt_h"/>
                                          </p:val>
                                        </p:tav>
                                      </p:tavLst>
                                    </p:anim>
                                  </p:childTnLst>
                                </p:cTn>
                              </p:par>
                              <p:par>
                                <p:cTn id="1032" presetID="9" presetClass="emph" presetSubtype="0" grpId="0" nodeType="withEffect">
                                  <p:stCondLst>
                                    <p:cond delay="0"/>
                                  </p:stCondLst>
                                  <p:childTnLst>
                                    <p:set>
                                      <p:cBhvr rctx="PPT">
                                        <p:cTn id="1033" dur="indefinite"/>
                                        <p:tgtEl>
                                          <p:spTgt spid="72"/>
                                        </p:tgtEl>
                                        <p:attrNameLst>
                                          <p:attrName>style.opacity</p:attrName>
                                        </p:attrNameLst>
                                      </p:cBhvr>
                                      <p:to>
                                        <p:strVal val="0"/>
                                      </p:to>
                                    </p:set>
                                    <p:animEffect filter="image" prLst="opacity: 0">
                                      <p:cBhvr rctx="IE">
                                        <p:cTn id="1034" dur="indefinite"/>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7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65 Rectángulo"/>
          <p:cNvSpPr/>
          <p:nvPr/>
        </p:nvSpPr>
        <p:spPr>
          <a:xfrm>
            <a:off x="0" y="-8774"/>
            <a:ext cx="9144000" cy="5152274"/>
          </a:xfrm>
          <a:prstGeom prst="rect">
            <a:avLst/>
          </a:prstGeom>
          <a:gradFill flip="none" rotWithShape="1">
            <a:gsLst>
              <a:gs pos="50810">
                <a:srgbClr val="002060">
                  <a:lumMod val="14000"/>
                </a:srgbClr>
              </a:gs>
              <a:gs pos="98000">
                <a:schemeClr val="bg2">
                  <a:lumMod val="60000"/>
                  <a:lumOff val="40000"/>
                </a:schemeClr>
              </a:gs>
              <a:gs pos="9000">
                <a:srgbClr val="000172"/>
              </a:gs>
              <a:gs pos="92000">
                <a:srgbClr val="00008A"/>
              </a:gs>
              <a:gs pos="417">
                <a:schemeClr val="bg2">
                  <a:lumMod val="60000"/>
                  <a:lumOff val="4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4" name="63 Imagen" descr="Diapositiva3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4985" y="0"/>
            <a:ext cx="9144000" cy="5143500"/>
          </a:xfrm>
          <a:prstGeom prst="rect">
            <a:avLst/>
          </a:prstGeom>
          <a:noFill/>
          <a:ln>
            <a:noFill/>
          </a:ln>
        </p:spPr>
      </p:pic>
      <p:sp>
        <p:nvSpPr>
          <p:cNvPr id="2" name="1 Arco de bloque"/>
          <p:cNvSpPr/>
          <p:nvPr/>
        </p:nvSpPr>
        <p:spPr>
          <a:xfrm rot="5400000">
            <a:off x="-1001269"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425205"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150859"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798931"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374995"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951059"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52712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3103187"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679251"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28048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85648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39648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6019003"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595067"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171131" y="392114"/>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207896" y="326950"/>
            <a:ext cx="1872208" cy="2617392"/>
          </a:xfrm>
          <a:prstGeom prst="blockArc">
            <a:avLst>
              <a:gd name="adj1" fmla="val 10800000"/>
              <a:gd name="adj2" fmla="val 21589167"/>
              <a:gd name="adj3" fmla="val 7825"/>
            </a:avLst>
          </a:prstGeom>
          <a:noFill/>
          <a:ln w="38100" cap="rnd"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631832"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7055768"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407696"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831632"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255568"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67950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4103440"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527376"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292614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35014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81014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187624"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611560"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35496" y="326950"/>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1073277" y="2120306"/>
            <a:ext cx="1855108" cy="2469963"/>
          </a:xfrm>
          <a:prstGeom prst="blockArc">
            <a:avLst>
              <a:gd name="adj1" fmla="val 10800000"/>
              <a:gd name="adj2" fmla="val 21589167"/>
              <a:gd name="adj3" fmla="val 7825"/>
            </a:avLst>
          </a:prstGeom>
          <a:noFill/>
          <a:ln w="508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49721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78851"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72692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302987"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879051"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45511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3031179"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60724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20847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78447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32447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946995"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523059"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7099123" y="2120306"/>
            <a:ext cx="1855108" cy="2469963"/>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279904" y="2093648"/>
            <a:ext cx="1872208" cy="2617392"/>
          </a:xfrm>
          <a:prstGeom prst="blockArc">
            <a:avLst>
              <a:gd name="adj1" fmla="val 10800000"/>
              <a:gd name="adj2" fmla="val 21589167"/>
              <a:gd name="adj3" fmla="val 7825"/>
            </a:avLst>
          </a:prstGeom>
          <a:noFill/>
          <a:ln w="38100" cap="rnd"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559824"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6983760"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335688"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759624"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183560"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60749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4031432"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455368"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85413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27813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73813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1115616"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539552"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36512" y="2055142"/>
            <a:ext cx="1872208" cy="2617392"/>
          </a:xfrm>
          <a:prstGeom prst="blockArc">
            <a:avLst>
              <a:gd name="adj1" fmla="val 10800000"/>
              <a:gd name="adj2" fmla="val 21589167"/>
              <a:gd name="adj3" fmla="val 7825"/>
            </a:avLst>
          </a:prstGeom>
          <a:noFill/>
          <a:ln w="38100" cap="sq" cmpd="sng">
            <a:gradFill>
              <a:gsLst>
                <a:gs pos="2000">
                  <a:schemeClr val="accent1">
                    <a:tint val="66000"/>
                    <a:satMod val="160000"/>
                    <a:lumMod val="0"/>
                    <a:lumOff val="100000"/>
                  </a:schemeClr>
                </a:gs>
                <a:gs pos="24150">
                  <a:srgbClr val="688FF1"/>
                </a:gs>
                <a:gs pos="74000">
                  <a:srgbClr val="3366FF"/>
                </a:gs>
                <a:gs pos="91000">
                  <a:srgbClr val="FC8004">
                    <a:lumMod val="45000"/>
                    <a:lumOff val="55000"/>
                  </a:srgbClr>
                </a:gs>
                <a:gs pos="98000">
                  <a:srgbClr val="FFC000">
                    <a:lumMod val="62000"/>
                    <a:lumOff val="38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a:off x="-438520" y="0"/>
            <a:ext cx="9907063"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67894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5"/>
                                        </p:tgtEl>
                                        <p:attrNameLst>
                                          <p:attrName>style.opacity</p:attrName>
                                        </p:attrNameLst>
                                      </p:cBhvr>
                                      <p:to>
                                        <p:strVal val="0"/>
                                      </p:to>
                                    </p:set>
                                    <p:animEffect filter="image" prLst="opacity: 0">
                                      <p:cBhvr rctx="IE">
                                        <p:cTn id="367" dur="indefinite"/>
                                        <p:tgtEl>
                                          <p:spTgt spid="65"/>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16" presetClass="entr" presetSubtype="42" fill="hold" nodeType="withEffect">
                                  <p:stCondLst>
                                    <p:cond delay="0"/>
                                  </p:stCondLst>
                                  <p:childTnLst>
                                    <p:set>
                                      <p:cBhvr>
                                        <p:cTn id="610" dur="1" fill="hold">
                                          <p:stCondLst>
                                            <p:cond delay="0"/>
                                          </p:stCondLst>
                                        </p:cTn>
                                        <p:tgtEl>
                                          <p:spTgt spid="64"/>
                                        </p:tgtEl>
                                        <p:attrNameLst>
                                          <p:attrName>style.visibility</p:attrName>
                                        </p:attrNameLst>
                                      </p:cBhvr>
                                      <p:to>
                                        <p:strVal val="visible"/>
                                      </p:to>
                                    </p:set>
                                    <p:animEffect transition="in" filter="barn(outHorizontal)">
                                      <p:cBhvr>
                                        <p:cTn id="611" dur="2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5"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4572000" y="-37869"/>
            <a:ext cx="4572000" cy="5157142"/>
          </a:xfrm>
          <a:prstGeom prst="rect">
            <a:avLst/>
          </a:prstGeom>
          <a:gradFill flip="none" rotWithShape="1">
            <a:gsLst>
              <a:gs pos="60000">
                <a:srgbClr val="00091B"/>
              </a:gs>
              <a:gs pos="29000">
                <a:srgbClr val="002060">
                  <a:lumMod val="73000"/>
                </a:srgbClr>
              </a:gs>
              <a:gs pos="0">
                <a:srgbClr val="3366FF"/>
              </a:gs>
              <a:gs pos="100000">
                <a:srgbClr val="663012">
                  <a:lumMod val="0"/>
                </a:srgb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flipH="1">
            <a:off x="25927" y="2154"/>
            <a:ext cx="4572000" cy="5157142"/>
          </a:xfrm>
          <a:prstGeom prst="rect">
            <a:avLst/>
          </a:prstGeom>
          <a:gradFill flip="none" rotWithShape="1">
            <a:gsLst>
              <a:gs pos="60000">
                <a:srgbClr val="00091B"/>
              </a:gs>
              <a:gs pos="29000">
                <a:srgbClr val="002060">
                  <a:lumMod val="73000"/>
                </a:srgbClr>
              </a:gs>
              <a:gs pos="0">
                <a:srgbClr val="3366FF"/>
              </a:gs>
              <a:gs pos="100000">
                <a:srgbClr val="663012">
                  <a:lumMod val="0"/>
                </a:srgb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6" name="155 Imagen"/>
          <p:cNvPicPr>
            <a:picLocks noChangeAspect="1"/>
          </p:cNvPicPr>
          <p:nvPr/>
        </p:nvPicPr>
        <p:blipFill rotWithShape="1">
          <a:blip r:embed="rId3">
            <a:extLst>
              <a:ext uri="{28A0092B-C50C-407E-A947-70E740481C1C}">
                <a14:useLocalDpi xmlns:a14="http://schemas.microsoft.com/office/drawing/2010/main" val="0"/>
              </a:ext>
            </a:extLst>
          </a:blip>
          <a:srcRect t="-94757"/>
          <a:stretch/>
        </p:blipFill>
        <p:spPr>
          <a:xfrm>
            <a:off x="12545" y="-4873814"/>
            <a:ext cx="9144000" cy="10017314"/>
          </a:xfrm>
          <a:prstGeom prst="rect">
            <a:avLst/>
          </a:prstGeom>
        </p:spPr>
      </p:pic>
      <p:grpSp>
        <p:nvGrpSpPr>
          <p:cNvPr id="78" name="77 Grupo"/>
          <p:cNvGrpSpPr/>
          <p:nvPr/>
        </p:nvGrpSpPr>
        <p:grpSpPr>
          <a:xfrm rot="5400000" flipV="1">
            <a:off x="5557255" y="-2056455"/>
            <a:ext cx="4680520" cy="6736130"/>
            <a:chOff x="-1296000" y="144000"/>
            <a:chExt cx="3704088" cy="2290800"/>
          </a:xfrm>
          <a:effectLst>
            <a:outerShdw dist="127000" sx="102000" sy="102000" algn="ctr" rotWithShape="0">
              <a:schemeClr val="tx1"/>
            </a:outerShdw>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5400000" flipV="1">
            <a:off x="5796000" y="-1120351"/>
            <a:ext cx="4680520" cy="6736130"/>
            <a:chOff x="-1296000" y="144000"/>
            <a:chExt cx="3704088" cy="2290800"/>
          </a:xfrm>
          <a:effectLst>
            <a:outerShdw dist="127000" sx="102000" sy="102000" algn="ctr" rotWithShape="0">
              <a:schemeClr val="tx1"/>
            </a:outerShdw>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5400000" flipV="1">
            <a:off x="5560419" y="166913"/>
            <a:ext cx="4680520" cy="6736130"/>
            <a:chOff x="-1296000" y="144000"/>
            <a:chExt cx="3704088" cy="2290800"/>
          </a:xfrm>
          <a:effectLst>
            <a:outerShdw dist="127000" sx="102000" sy="102000" algn="ctr" rotWithShape="0">
              <a:schemeClr val="tx1"/>
            </a:outerShdw>
          </a:effectLst>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5400000" flipV="1">
            <a:off x="5760000" y="1111897"/>
            <a:ext cx="4680520" cy="6736130"/>
            <a:chOff x="-1296000" y="144000"/>
            <a:chExt cx="3704088" cy="2290800"/>
          </a:xfrm>
          <a:effectLst>
            <a:outerShdw dist="127000" sx="102000" sy="102000" algn="ctr" rotWithShape="0">
              <a:schemeClr val="tx1"/>
            </a:outerShdw>
          </a:effectLst>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16200000" flipH="1" flipV="1">
            <a:off x="-1218234" y="-2035805"/>
            <a:ext cx="4680520" cy="6736130"/>
            <a:chOff x="-1296000" y="144000"/>
            <a:chExt cx="3704088" cy="2290800"/>
          </a:xfrm>
          <a:effectLst>
            <a:outerShdw dist="127000" sx="102000" sy="102000" algn="ctr" rotWithShape="0">
              <a:schemeClr val="tx1"/>
            </a:outerShdw>
          </a:effectLst>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16200000" flipH="1" flipV="1">
            <a:off x="-1456979" y="-1099701"/>
            <a:ext cx="4680520" cy="6736130"/>
            <a:chOff x="-1296000" y="144000"/>
            <a:chExt cx="3704088" cy="2290800"/>
          </a:xfrm>
          <a:effectLst>
            <a:outerShdw dist="127000" sx="102000" sy="102000" algn="ctr" rotWithShape="0">
              <a:schemeClr val="tx1"/>
            </a:outerShdw>
          </a:effectLst>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16200000" flipH="1" flipV="1">
            <a:off x="-1221398" y="187563"/>
            <a:ext cx="4680520" cy="6736130"/>
            <a:chOff x="-1296000" y="144000"/>
            <a:chExt cx="3704088" cy="2290800"/>
          </a:xfrm>
          <a:effectLst>
            <a:outerShdw dist="127000" sx="102000" sy="102000" algn="ctr" rotWithShape="0">
              <a:schemeClr val="tx1"/>
            </a:outerShdw>
          </a:effectLst>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16200000" flipH="1" flipV="1">
            <a:off x="-1420979" y="1132547"/>
            <a:ext cx="4680520" cy="6736130"/>
            <a:chOff x="-1296000" y="144000"/>
            <a:chExt cx="3704088" cy="2290800"/>
          </a:xfrm>
          <a:effectLst>
            <a:outerShdw dist="127000" sx="102000" sy="102000" algn="ctr" rotWithShape="0">
              <a:schemeClr val="tx1"/>
            </a:outerShdw>
          </a:effectLst>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44450" cap="rnd" cmpd="sng">
                <a:gradFill flip="none" rotWithShape="1">
                  <a:gsLst>
                    <a:gs pos="24167">
                      <a:srgbClr val="00B0F0"/>
                    </a:gs>
                    <a:gs pos="65000">
                      <a:srgbClr val="3366FF"/>
                    </a:gs>
                    <a:gs pos="88000">
                      <a:schemeClr val="tx1"/>
                    </a:gs>
                  </a:gsLst>
                  <a:lin ang="0" scaled="1"/>
                  <a:tileRect/>
                </a:gradFill>
                <a:prstDash val="sysDot"/>
                <a:headEnd type="stealth" w="med" len="med"/>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158" name="157 Rectángulo"/>
          <p:cNvSpPr/>
          <p:nvPr/>
        </p:nvSpPr>
        <p:spPr>
          <a:xfrm>
            <a:off x="-2772816" y="-1172666"/>
            <a:ext cx="14761640" cy="8136904"/>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77832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8"/>
                                        </p:tgtEl>
                                        <p:attrNameLst>
                                          <p:attrName>style.opacity</p:attrName>
                                        </p:attrNameLst>
                                      </p:cBhvr>
                                      <p:to>
                                        <p:strVal val="0"/>
                                      </p:to>
                                    </p:set>
                                    <p:animEffect filter="image" prLst="opacity: 0">
                                      <p:cBhvr rctx="IE">
                                        <p:cTn id="39" dur="indefinite"/>
                                        <p:tgtEl>
                                          <p:spTgt spid="158"/>
                                        </p:tgtEl>
                                      </p:cBhvr>
                                    </p:animEffect>
                                  </p:childTnLst>
                                </p:cTn>
                              </p:par>
                              <p:par>
                                <p:cTn id="40" presetID="2" presetClass="exit" presetSubtype="12" fill="hold" nodeType="withEffect">
                                  <p:stCondLst>
                                    <p:cond delay="0"/>
                                  </p:stCondLst>
                                  <p:childTnLst>
                                    <p:anim calcmode="lin" valueType="num">
                                      <p:cBhvr additive="base">
                                        <p:cTn id="41" dur="3750"/>
                                        <p:tgtEl>
                                          <p:spTgt spid="78"/>
                                        </p:tgtEl>
                                        <p:attrNameLst>
                                          <p:attrName>ppt_x</p:attrName>
                                        </p:attrNameLst>
                                      </p:cBhvr>
                                      <p:tavLst>
                                        <p:tav tm="0">
                                          <p:val>
                                            <p:strVal val="ppt_x"/>
                                          </p:val>
                                        </p:tav>
                                        <p:tav tm="100000">
                                          <p:val>
                                            <p:strVal val="0-ppt_w/2"/>
                                          </p:val>
                                        </p:tav>
                                      </p:tavLst>
                                    </p:anim>
                                    <p:anim calcmode="lin" valueType="num">
                                      <p:cBhvr additive="base">
                                        <p:cTn id="42" dur="3750"/>
                                        <p:tgtEl>
                                          <p:spTgt spid="78"/>
                                        </p:tgtEl>
                                        <p:attrNameLst>
                                          <p:attrName>ppt_y</p:attrName>
                                        </p:attrNameLst>
                                      </p:cBhvr>
                                      <p:tavLst>
                                        <p:tav tm="0">
                                          <p:val>
                                            <p:strVal val="ppt_y"/>
                                          </p:val>
                                        </p:tav>
                                        <p:tav tm="100000">
                                          <p:val>
                                            <p:strVal val="1+ppt_h/2"/>
                                          </p:val>
                                        </p:tav>
                                      </p:tavLst>
                                    </p:anim>
                                    <p:set>
                                      <p:cBhvr>
                                        <p:cTn id="43" dur="1" fill="hold">
                                          <p:stCondLst>
                                            <p:cond delay="3749"/>
                                          </p:stCondLst>
                                        </p:cTn>
                                        <p:tgtEl>
                                          <p:spTgt spid="78"/>
                                        </p:tgtEl>
                                        <p:attrNameLst>
                                          <p:attrName>style.visibility</p:attrName>
                                        </p:attrNameLst>
                                      </p:cBhvr>
                                      <p:to>
                                        <p:strVal val="hidden"/>
                                      </p:to>
                                    </p:set>
                                  </p:childTnLst>
                                </p:cTn>
                              </p:par>
                              <p:par>
                                <p:cTn id="44" presetID="2" presetClass="exit" presetSubtype="12" fill="hold" nodeType="withEffect">
                                  <p:stCondLst>
                                    <p:cond delay="0"/>
                                  </p:stCondLst>
                                  <p:childTnLst>
                                    <p:anim calcmode="lin" valueType="num">
                                      <p:cBhvr additive="base">
                                        <p:cTn id="45" dur="3750"/>
                                        <p:tgtEl>
                                          <p:spTgt spid="97"/>
                                        </p:tgtEl>
                                        <p:attrNameLst>
                                          <p:attrName>ppt_x</p:attrName>
                                        </p:attrNameLst>
                                      </p:cBhvr>
                                      <p:tavLst>
                                        <p:tav tm="0">
                                          <p:val>
                                            <p:strVal val="ppt_x"/>
                                          </p:val>
                                        </p:tav>
                                        <p:tav tm="100000">
                                          <p:val>
                                            <p:strVal val="0-ppt_w/2"/>
                                          </p:val>
                                        </p:tav>
                                      </p:tavLst>
                                    </p:anim>
                                    <p:anim calcmode="lin" valueType="num">
                                      <p:cBhvr additive="base">
                                        <p:cTn id="46" dur="3750"/>
                                        <p:tgtEl>
                                          <p:spTgt spid="97"/>
                                        </p:tgtEl>
                                        <p:attrNameLst>
                                          <p:attrName>ppt_y</p:attrName>
                                        </p:attrNameLst>
                                      </p:cBhvr>
                                      <p:tavLst>
                                        <p:tav tm="0">
                                          <p:val>
                                            <p:strVal val="ppt_y"/>
                                          </p:val>
                                        </p:tav>
                                        <p:tav tm="100000">
                                          <p:val>
                                            <p:strVal val="1+ppt_h/2"/>
                                          </p:val>
                                        </p:tav>
                                      </p:tavLst>
                                    </p:anim>
                                    <p:set>
                                      <p:cBhvr>
                                        <p:cTn id="47" dur="1" fill="hold">
                                          <p:stCondLst>
                                            <p:cond delay="3749"/>
                                          </p:stCondLst>
                                        </p:cTn>
                                        <p:tgtEl>
                                          <p:spTgt spid="97"/>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116"/>
                                        </p:tgtEl>
                                        <p:attrNameLst>
                                          <p:attrName>ppt_x</p:attrName>
                                        </p:attrNameLst>
                                      </p:cBhvr>
                                      <p:tavLst>
                                        <p:tav tm="0">
                                          <p:val>
                                            <p:strVal val="ppt_x"/>
                                          </p:val>
                                        </p:tav>
                                        <p:tav tm="100000">
                                          <p:val>
                                            <p:strVal val="0-ppt_w/2"/>
                                          </p:val>
                                        </p:tav>
                                      </p:tavLst>
                                    </p:anim>
                                    <p:anim calcmode="lin" valueType="num">
                                      <p:cBhvr additive="base">
                                        <p:cTn id="50" dur="3750"/>
                                        <p:tgtEl>
                                          <p:spTgt spid="116"/>
                                        </p:tgtEl>
                                        <p:attrNameLst>
                                          <p:attrName>ppt_y</p:attrName>
                                        </p:attrNameLst>
                                      </p:cBhvr>
                                      <p:tavLst>
                                        <p:tav tm="0">
                                          <p:val>
                                            <p:strVal val="ppt_y"/>
                                          </p:val>
                                        </p:tav>
                                        <p:tav tm="100000">
                                          <p:val>
                                            <p:strVal val="1+ppt_h/2"/>
                                          </p:val>
                                        </p:tav>
                                      </p:tavLst>
                                    </p:anim>
                                    <p:set>
                                      <p:cBhvr>
                                        <p:cTn id="51" dur="1" fill="hold">
                                          <p:stCondLst>
                                            <p:cond delay="3749"/>
                                          </p:stCondLst>
                                        </p:cTn>
                                        <p:tgtEl>
                                          <p:spTgt spid="116"/>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135"/>
                                        </p:tgtEl>
                                        <p:attrNameLst>
                                          <p:attrName>ppt_x</p:attrName>
                                        </p:attrNameLst>
                                      </p:cBhvr>
                                      <p:tavLst>
                                        <p:tav tm="0">
                                          <p:val>
                                            <p:strVal val="ppt_x"/>
                                          </p:val>
                                        </p:tav>
                                        <p:tav tm="100000">
                                          <p:val>
                                            <p:strVal val="0-ppt_w/2"/>
                                          </p:val>
                                        </p:tav>
                                      </p:tavLst>
                                    </p:anim>
                                    <p:anim calcmode="lin" valueType="num">
                                      <p:cBhvr additive="base">
                                        <p:cTn id="54" dur="3750"/>
                                        <p:tgtEl>
                                          <p:spTgt spid="135"/>
                                        </p:tgtEl>
                                        <p:attrNameLst>
                                          <p:attrName>ppt_y</p:attrName>
                                        </p:attrNameLst>
                                      </p:cBhvr>
                                      <p:tavLst>
                                        <p:tav tm="0">
                                          <p:val>
                                            <p:strVal val="ppt_y"/>
                                          </p:val>
                                        </p:tav>
                                        <p:tav tm="100000">
                                          <p:val>
                                            <p:strVal val="1+ppt_h/2"/>
                                          </p:val>
                                        </p:tav>
                                      </p:tavLst>
                                    </p:anim>
                                    <p:set>
                                      <p:cBhvr>
                                        <p:cTn id="55" dur="1" fill="hold">
                                          <p:stCondLst>
                                            <p:cond delay="3749"/>
                                          </p:stCondLst>
                                        </p:cTn>
                                        <p:tgtEl>
                                          <p:spTgt spid="135"/>
                                        </p:tgtEl>
                                        <p:attrNameLst>
                                          <p:attrName>style.visibility</p:attrName>
                                        </p:attrNameLst>
                                      </p:cBhvr>
                                      <p:to>
                                        <p:strVal val="hidden"/>
                                      </p:to>
                                    </p:set>
                                  </p:childTnLst>
                                </p:cTn>
                              </p:par>
                              <p:par>
                                <p:cTn id="56" presetID="2" presetClass="exit" presetSubtype="6" fill="hold" nodeType="withEffect">
                                  <p:stCondLst>
                                    <p:cond delay="0"/>
                                  </p:stCondLst>
                                  <p:childTnLst>
                                    <p:anim calcmode="lin" valueType="num">
                                      <p:cBhvr additive="base">
                                        <p:cTn id="57" dur="3750"/>
                                        <p:tgtEl>
                                          <p:spTgt spid="163"/>
                                        </p:tgtEl>
                                        <p:attrNameLst>
                                          <p:attrName>ppt_x</p:attrName>
                                        </p:attrNameLst>
                                      </p:cBhvr>
                                      <p:tavLst>
                                        <p:tav tm="0">
                                          <p:val>
                                            <p:strVal val="ppt_x"/>
                                          </p:val>
                                        </p:tav>
                                        <p:tav tm="100000">
                                          <p:val>
                                            <p:strVal val="1+ppt_w/2"/>
                                          </p:val>
                                        </p:tav>
                                      </p:tavLst>
                                    </p:anim>
                                    <p:anim calcmode="lin" valueType="num">
                                      <p:cBhvr additive="base">
                                        <p:cTn id="58" dur="3750"/>
                                        <p:tgtEl>
                                          <p:spTgt spid="163"/>
                                        </p:tgtEl>
                                        <p:attrNameLst>
                                          <p:attrName>ppt_y</p:attrName>
                                        </p:attrNameLst>
                                      </p:cBhvr>
                                      <p:tavLst>
                                        <p:tav tm="0">
                                          <p:val>
                                            <p:strVal val="ppt_y"/>
                                          </p:val>
                                        </p:tav>
                                        <p:tav tm="100000">
                                          <p:val>
                                            <p:strVal val="1+ppt_h/2"/>
                                          </p:val>
                                        </p:tav>
                                      </p:tavLst>
                                    </p:anim>
                                    <p:set>
                                      <p:cBhvr>
                                        <p:cTn id="59" dur="1" fill="hold">
                                          <p:stCondLst>
                                            <p:cond delay="3749"/>
                                          </p:stCondLst>
                                        </p:cTn>
                                        <p:tgtEl>
                                          <p:spTgt spid="163"/>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182"/>
                                        </p:tgtEl>
                                        <p:attrNameLst>
                                          <p:attrName>ppt_x</p:attrName>
                                        </p:attrNameLst>
                                      </p:cBhvr>
                                      <p:tavLst>
                                        <p:tav tm="0">
                                          <p:val>
                                            <p:strVal val="ppt_x"/>
                                          </p:val>
                                        </p:tav>
                                        <p:tav tm="100000">
                                          <p:val>
                                            <p:strVal val="1+ppt_w/2"/>
                                          </p:val>
                                        </p:tav>
                                      </p:tavLst>
                                    </p:anim>
                                    <p:anim calcmode="lin" valueType="num">
                                      <p:cBhvr additive="base">
                                        <p:cTn id="62" dur="3750"/>
                                        <p:tgtEl>
                                          <p:spTgt spid="182"/>
                                        </p:tgtEl>
                                        <p:attrNameLst>
                                          <p:attrName>ppt_y</p:attrName>
                                        </p:attrNameLst>
                                      </p:cBhvr>
                                      <p:tavLst>
                                        <p:tav tm="0">
                                          <p:val>
                                            <p:strVal val="ppt_y"/>
                                          </p:val>
                                        </p:tav>
                                        <p:tav tm="100000">
                                          <p:val>
                                            <p:strVal val="1+ppt_h/2"/>
                                          </p:val>
                                        </p:tav>
                                      </p:tavLst>
                                    </p:anim>
                                    <p:set>
                                      <p:cBhvr>
                                        <p:cTn id="63" dur="1" fill="hold">
                                          <p:stCondLst>
                                            <p:cond delay="3749"/>
                                          </p:stCondLst>
                                        </p:cTn>
                                        <p:tgtEl>
                                          <p:spTgt spid="182"/>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750"/>
                                        <p:tgtEl>
                                          <p:spTgt spid="201"/>
                                        </p:tgtEl>
                                        <p:attrNameLst>
                                          <p:attrName>ppt_x</p:attrName>
                                        </p:attrNameLst>
                                      </p:cBhvr>
                                      <p:tavLst>
                                        <p:tav tm="0">
                                          <p:val>
                                            <p:strVal val="ppt_x"/>
                                          </p:val>
                                        </p:tav>
                                        <p:tav tm="100000">
                                          <p:val>
                                            <p:strVal val="1+ppt_w/2"/>
                                          </p:val>
                                        </p:tav>
                                      </p:tavLst>
                                    </p:anim>
                                    <p:anim calcmode="lin" valueType="num">
                                      <p:cBhvr additive="base">
                                        <p:cTn id="66" dur="3750"/>
                                        <p:tgtEl>
                                          <p:spTgt spid="201"/>
                                        </p:tgtEl>
                                        <p:attrNameLst>
                                          <p:attrName>ppt_y</p:attrName>
                                        </p:attrNameLst>
                                      </p:cBhvr>
                                      <p:tavLst>
                                        <p:tav tm="0">
                                          <p:val>
                                            <p:strVal val="ppt_y"/>
                                          </p:val>
                                        </p:tav>
                                        <p:tav tm="100000">
                                          <p:val>
                                            <p:strVal val="1+ppt_h/2"/>
                                          </p:val>
                                        </p:tav>
                                      </p:tavLst>
                                    </p:anim>
                                    <p:set>
                                      <p:cBhvr>
                                        <p:cTn id="67" dur="1" fill="hold">
                                          <p:stCondLst>
                                            <p:cond delay="3749"/>
                                          </p:stCondLst>
                                        </p:cTn>
                                        <p:tgtEl>
                                          <p:spTgt spid="201"/>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20"/>
                                        </p:tgtEl>
                                        <p:attrNameLst>
                                          <p:attrName>ppt_x</p:attrName>
                                        </p:attrNameLst>
                                      </p:cBhvr>
                                      <p:tavLst>
                                        <p:tav tm="0">
                                          <p:val>
                                            <p:strVal val="ppt_x"/>
                                          </p:val>
                                        </p:tav>
                                        <p:tav tm="100000">
                                          <p:val>
                                            <p:strVal val="1+ppt_w/2"/>
                                          </p:val>
                                        </p:tav>
                                      </p:tavLst>
                                    </p:anim>
                                    <p:anim calcmode="lin" valueType="num">
                                      <p:cBhvr additive="base">
                                        <p:cTn id="70" dur="3750"/>
                                        <p:tgtEl>
                                          <p:spTgt spid="220"/>
                                        </p:tgtEl>
                                        <p:attrNameLst>
                                          <p:attrName>ppt_y</p:attrName>
                                        </p:attrNameLst>
                                      </p:cBhvr>
                                      <p:tavLst>
                                        <p:tav tm="0">
                                          <p:val>
                                            <p:strVal val="ppt_y"/>
                                          </p:val>
                                        </p:tav>
                                        <p:tav tm="100000">
                                          <p:val>
                                            <p:strVal val="1+ppt_h/2"/>
                                          </p:val>
                                        </p:tav>
                                      </p:tavLst>
                                    </p:anim>
                                    <p:set>
                                      <p:cBhvr>
                                        <p:cTn id="71" dur="1" fill="hold">
                                          <p:stCondLst>
                                            <p:cond delay="3749"/>
                                          </p:stCondLst>
                                        </p:cTn>
                                        <p:tgtEl>
                                          <p:spTgt spid="220"/>
                                        </p:tgtEl>
                                        <p:attrNameLst>
                                          <p:attrName>style.visibility</p:attrName>
                                        </p:attrNameLst>
                                      </p:cBhvr>
                                      <p:to>
                                        <p:strVal val="hidden"/>
                                      </p:to>
                                    </p:set>
                                  </p:childTnLst>
                                </p:cTn>
                              </p:par>
                              <p:par>
                                <p:cTn id="72" presetID="23" presetClass="entr" presetSubtype="288" fill="hold" nodeType="withEffect">
                                  <p:stCondLst>
                                    <p:cond delay="0"/>
                                  </p:stCondLst>
                                  <p:childTnLst>
                                    <p:set>
                                      <p:cBhvr>
                                        <p:cTn id="73" dur="1" fill="hold">
                                          <p:stCondLst>
                                            <p:cond delay="0"/>
                                          </p:stCondLst>
                                        </p:cTn>
                                        <p:tgtEl>
                                          <p:spTgt spid="156"/>
                                        </p:tgtEl>
                                        <p:attrNameLst>
                                          <p:attrName>style.visibility</p:attrName>
                                        </p:attrNameLst>
                                      </p:cBhvr>
                                      <p:to>
                                        <p:strVal val="visible"/>
                                      </p:to>
                                    </p:set>
                                    <p:anim calcmode="lin" valueType="num">
                                      <p:cBhvr>
                                        <p:cTn id="74" dur="3250" fill="hold"/>
                                        <p:tgtEl>
                                          <p:spTgt spid="156"/>
                                        </p:tgtEl>
                                        <p:attrNameLst>
                                          <p:attrName>ppt_w</p:attrName>
                                        </p:attrNameLst>
                                      </p:cBhvr>
                                      <p:tavLst>
                                        <p:tav tm="0">
                                          <p:val>
                                            <p:strVal val="4/3*#ppt_w"/>
                                          </p:val>
                                        </p:tav>
                                        <p:tav tm="100000">
                                          <p:val>
                                            <p:strVal val="#ppt_w"/>
                                          </p:val>
                                        </p:tav>
                                      </p:tavLst>
                                    </p:anim>
                                    <p:anim calcmode="lin" valueType="num">
                                      <p:cBhvr>
                                        <p:cTn id="75" dur="3250" fill="hold"/>
                                        <p:tgtEl>
                                          <p:spTgt spid="156"/>
                                        </p:tgtEl>
                                        <p:attrNameLst>
                                          <p:attrName>ppt_h</p:attrName>
                                        </p:attrNameLst>
                                      </p:cBhvr>
                                      <p:tavLst>
                                        <p:tav tm="0">
                                          <p:val>
                                            <p:strVal val="4/3*#ppt_h"/>
                                          </p:val>
                                        </p:tav>
                                        <p:tav tm="100000">
                                          <p:val>
                                            <p:strVal val="#ppt_h"/>
                                          </p:val>
                                        </p:tav>
                                      </p:tavLst>
                                    </p:anim>
                                  </p:childTnLst>
                                </p:cTn>
                              </p:par>
                              <p:par>
                                <p:cTn id="76" presetID="8" presetClass="entr" presetSubtype="32" fill="hold" nodeType="withEffect">
                                  <p:stCondLst>
                                    <p:cond delay="0"/>
                                  </p:stCondLst>
                                  <p:childTnLst>
                                    <p:set>
                                      <p:cBhvr>
                                        <p:cTn id="77" dur="1" fill="hold">
                                          <p:stCondLst>
                                            <p:cond delay="0"/>
                                          </p:stCondLst>
                                        </p:cTn>
                                        <p:tgtEl>
                                          <p:spTgt spid="156"/>
                                        </p:tgtEl>
                                        <p:attrNameLst>
                                          <p:attrName>style.visibility</p:attrName>
                                        </p:attrNameLst>
                                      </p:cBhvr>
                                      <p:to>
                                        <p:strVal val="visible"/>
                                      </p:to>
                                    </p:set>
                                    <p:animEffect transition="in" filter="diamond(out)">
                                      <p:cBhvr>
                                        <p:cTn id="78" dur="325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84 Rectángulo"/>
          <p:cNvSpPr/>
          <p:nvPr/>
        </p:nvSpPr>
        <p:spPr>
          <a:xfrm>
            <a:off x="9800" y="0"/>
            <a:ext cx="9144000" cy="5143500"/>
          </a:xfrm>
          <a:prstGeom prst="rect">
            <a:avLst/>
          </a:prstGeom>
          <a:gradFill flip="none" rotWithShape="1">
            <a:gsLst>
              <a:gs pos="24000">
                <a:srgbClr val="191919"/>
              </a:gs>
              <a:gs pos="74989">
                <a:schemeClr val="bg1">
                  <a:lumMod val="85000"/>
                  <a:lumOff val="15000"/>
                </a:schemeClr>
              </a:gs>
              <a:gs pos="53000">
                <a:srgbClr val="00194C">
                  <a:lumMod val="24000"/>
                </a:srgbClr>
              </a:gs>
              <a:gs pos="2000">
                <a:srgbClr val="FF6600"/>
              </a:gs>
              <a:gs pos="98000">
                <a:srgbClr val="FF6600"/>
              </a:gs>
              <a:gs pos="0">
                <a:schemeClr val="bg1">
                  <a:lumMod val="85000"/>
                  <a:lumOff val="15000"/>
                </a:schemeClr>
              </a:gs>
              <a:gs pos="100000">
                <a:schemeClr val="bg1">
                  <a:lumMod val="85000"/>
                  <a:lumOff val="15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6" name="85 Imagen" descr="Diapositiva2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69079" cy="5133222"/>
          </a:xfrm>
          <a:prstGeom prst="rect">
            <a:avLst/>
          </a:prstGeom>
          <a:noFill/>
          <a:ln>
            <a:noFill/>
          </a:ln>
        </p:spPr>
      </p:pic>
      <p:sp>
        <p:nvSpPr>
          <p:cNvPr id="2" name="1 Arco de bloque"/>
          <p:cNvSpPr/>
          <p:nvPr/>
        </p:nvSpPr>
        <p:spPr>
          <a:xfrm flipH="1">
            <a:off x="44696" y="267494"/>
            <a:ext cx="831527"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flipH="1">
            <a:off x="620762" y="267493"/>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flipH="1">
            <a:off x="1196826" y="267493"/>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flipH="1">
            <a:off x="1844898" y="267493"/>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flipH="1">
            <a:off x="2420962"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flipH="1">
            <a:off x="2997026"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flipH="1">
            <a:off x="3573090"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flipH="1">
            <a:off x="4149154"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flipH="1">
            <a:off x="4725218"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flipH="1">
            <a:off x="5326450"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flipH="1">
            <a:off x="5902450"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flipH="1">
            <a:off x="6442450"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flipH="1">
            <a:off x="7064970"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flipH="1">
            <a:off x="7641034" y="267495"/>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flipH="1">
            <a:off x="8217099" y="267494"/>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flipH="1">
            <a:off x="8285790" y="1091399"/>
            <a:ext cx="831523" cy="1568793"/>
          </a:xfrm>
          <a:prstGeom prst="blockArc">
            <a:avLst>
              <a:gd name="adj1" fmla="val 10800000"/>
              <a:gd name="adj2" fmla="val 21589167"/>
              <a:gd name="adj3" fmla="val 7825"/>
            </a:avLst>
          </a:prstGeom>
          <a:noFill/>
          <a:ln w="38100" cap="rnd"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flipH="1">
            <a:off x="7619464"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flipH="1">
            <a:off x="7043400"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flipH="1">
            <a:off x="6395328"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flipH="1">
            <a:off x="5819264"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flipH="1">
            <a:off x="5243200"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flipH="1">
            <a:off x="4667136"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flipH="1">
            <a:off x="4091072"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flipH="1">
            <a:off x="3515008"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flipH="1">
            <a:off x="2913776"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flipH="1">
            <a:off x="2337773" y="1160179"/>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flipH="1">
            <a:off x="1797776" y="1160176"/>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flipH="1">
            <a:off x="1175253" y="1160179"/>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flipH="1">
            <a:off x="599189" y="1160179"/>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flipH="1">
            <a:off x="23125" y="1160179"/>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flipH="1">
            <a:off x="44697" y="1923678"/>
            <a:ext cx="831527"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flipH="1">
            <a:off x="620763" y="1923677"/>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flipH="1">
            <a:off x="1196827" y="1923677"/>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flipH="1">
            <a:off x="1844899" y="1923677"/>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flipH="1">
            <a:off x="2420963"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flipH="1">
            <a:off x="2997027"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flipH="1">
            <a:off x="3573091"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flipH="1">
            <a:off x="4149155"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flipH="1">
            <a:off x="4725219"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flipH="1">
            <a:off x="5326451"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flipH="1">
            <a:off x="5902451"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flipH="1">
            <a:off x="6442451"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flipH="1">
            <a:off x="7064971"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flipH="1">
            <a:off x="7641035" y="1923679"/>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flipH="1">
            <a:off x="8217100" y="1923678"/>
            <a:ext cx="831525"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flipH="1">
            <a:off x="8306234" y="2747583"/>
            <a:ext cx="831523" cy="1568793"/>
          </a:xfrm>
          <a:prstGeom prst="blockArc">
            <a:avLst>
              <a:gd name="adj1" fmla="val 10800000"/>
              <a:gd name="adj2" fmla="val 21589167"/>
              <a:gd name="adj3" fmla="val 7825"/>
            </a:avLst>
          </a:prstGeom>
          <a:noFill/>
          <a:ln w="38100" cap="rnd"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flipH="1">
            <a:off x="7639908"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flipH="1">
            <a:off x="7063844"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flipH="1">
            <a:off x="6415772"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flipH="1">
            <a:off x="5839708"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flipH="1">
            <a:off x="5263644"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flipH="1">
            <a:off x="4687580"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flipH="1">
            <a:off x="4111516"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flipH="1">
            <a:off x="3535452"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flipH="1">
            <a:off x="2934217" y="2816363"/>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flipH="1">
            <a:off x="2358217" y="2816363"/>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flipH="1">
            <a:off x="1818217" y="2816363"/>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flipH="1">
            <a:off x="1195700" y="2816360"/>
            <a:ext cx="831520"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flipH="1">
            <a:off x="619633" y="2816363"/>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flipH="1">
            <a:off x="43569" y="2816363"/>
            <a:ext cx="831525" cy="1458026"/>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flipH="1">
            <a:off x="44697" y="3579862"/>
            <a:ext cx="939031"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flipH="1">
            <a:off x="620765" y="3579861"/>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flipH="1">
            <a:off x="1196829" y="3579861"/>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flipH="1">
            <a:off x="1844901" y="3579861"/>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flipH="1">
            <a:off x="2420965"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flipH="1">
            <a:off x="2997029"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flipH="1">
            <a:off x="3573093"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flipH="1">
            <a:off x="4149157"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flipH="1">
            <a:off x="4725221"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flipH="1">
            <a:off x="5326453"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flipH="1">
            <a:off x="5902453"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flipH="1">
            <a:off x="6442453"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flipH="1">
            <a:off x="7064973"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flipH="1">
            <a:off x="7641037" y="3579863"/>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flipH="1">
            <a:off x="8217102" y="3579862"/>
            <a:ext cx="939028" cy="1375900"/>
          </a:xfrm>
          <a:prstGeom prst="blockArc">
            <a:avLst>
              <a:gd name="adj1" fmla="val 10800000"/>
              <a:gd name="adj2" fmla="val 21589167"/>
              <a:gd name="adj3" fmla="val 7825"/>
            </a:avLst>
          </a:prstGeom>
          <a:noFill/>
          <a:ln w="38100" cap="sq" cmpd="sng">
            <a:gradFill>
              <a:gsLst>
                <a:gs pos="0">
                  <a:srgbClr val="FFFF00">
                    <a:lumMod val="35000"/>
                    <a:lumOff val="65000"/>
                  </a:srgbClr>
                </a:gs>
                <a:gs pos="26264">
                  <a:srgbClr val="FF3300">
                    <a:alpha val="56000"/>
                  </a:srgbClr>
                </a:gs>
                <a:gs pos="49000">
                  <a:srgbClr val="FF6600"/>
                </a:gs>
                <a:gs pos="99000">
                  <a:srgbClr val="604251"/>
                </a:gs>
              </a:gsLst>
              <a:lin ang="5400000" scaled="0"/>
            </a:gradFill>
            <a:prstDash val="sysDash"/>
          </a:ln>
          <a:effectLst>
            <a:reflection blurRad="635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7" name="86 Rectángulo"/>
          <p:cNvSpPr/>
          <p:nvPr/>
        </p:nvSpPr>
        <p:spPr>
          <a:xfrm>
            <a:off x="-199370" y="32303"/>
            <a:ext cx="9595906" cy="5143500"/>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542472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750" fill="hold"/>
                                        <p:tgtEl>
                                          <p:spTgt spid="2"/>
                                        </p:tgtEl>
                                        <p:attrNameLst>
                                          <p:attrName>ppt_x</p:attrName>
                                        </p:attrNameLst>
                                      </p:cBhvr>
                                      <p:tavLst>
                                        <p:tav tm="0">
                                          <p:val>
                                            <p:strVal val="1+#ppt_w/2"/>
                                          </p:val>
                                        </p:tav>
                                        <p:tav tm="100000">
                                          <p:val>
                                            <p:strVal val="#ppt_x"/>
                                          </p:val>
                                        </p:tav>
                                      </p:tavLst>
                                    </p:anim>
                                    <p:anim calcmode="lin" valueType="num">
                                      <p:cBhvr additive="base">
                                        <p:cTn id="8" dur="175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750" fill="hold"/>
                                        <p:tgtEl>
                                          <p:spTgt spid="3"/>
                                        </p:tgtEl>
                                        <p:attrNameLst>
                                          <p:attrName>ppt_x</p:attrName>
                                        </p:attrNameLst>
                                      </p:cBhvr>
                                      <p:tavLst>
                                        <p:tav tm="0">
                                          <p:val>
                                            <p:strVal val="1+#ppt_w/2"/>
                                          </p:val>
                                        </p:tav>
                                        <p:tav tm="100000">
                                          <p:val>
                                            <p:strVal val="#ppt_x"/>
                                          </p:val>
                                        </p:tav>
                                      </p:tavLst>
                                    </p:anim>
                                    <p:anim calcmode="lin" valueType="num">
                                      <p:cBhvr additive="base">
                                        <p:cTn id="12" dur="175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750" fill="hold"/>
                                        <p:tgtEl>
                                          <p:spTgt spid="4"/>
                                        </p:tgtEl>
                                        <p:attrNameLst>
                                          <p:attrName>ppt_x</p:attrName>
                                        </p:attrNameLst>
                                      </p:cBhvr>
                                      <p:tavLst>
                                        <p:tav tm="0">
                                          <p:val>
                                            <p:strVal val="1+#ppt_w/2"/>
                                          </p:val>
                                        </p:tav>
                                        <p:tav tm="100000">
                                          <p:val>
                                            <p:strVal val="#ppt_x"/>
                                          </p:val>
                                        </p:tav>
                                      </p:tavLst>
                                    </p:anim>
                                    <p:anim calcmode="lin" valueType="num">
                                      <p:cBhvr additive="base">
                                        <p:cTn id="16" dur="175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750" fill="hold"/>
                                        <p:tgtEl>
                                          <p:spTgt spid="5"/>
                                        </p:tgtEl>
                                        <p:attrNameLst>
                                          <p:attrName>ppt_x</p:attrName>
                                        </p:attrNameLst>
                                      </p:cBhvr>
                                      <p:tavLst>
                                        <p:tav tm="0">
                                          <p:val>
                                            <p:strVal val="1+#ppt_w/2"/>
                                          </p:val>
                                        </p:tav>
                                        <p:tav tm="100000">
                                          <p:val>
                                            <p:strVal val="#ppt_x"/>
                                          </p:val>
                                        </p:tav>
                                      </p:tavLst>
                                    </p:anim>
                                    <p:anim calcmode="lin" valueType="num">
                                      <p:cBhvr additive="base">
                                        <p:cTn id="20" dur="175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750" fill="hold"/>
                                        <p:tgtEl>
                                          <p:spTgt spid="6"/>
                                        </p:tgtEl>
                                        <p:attrNameLst>
                                          <p:attrName>ppt_x</p:attrName>
                                        </p:attrNameLst>
                                      </p:cBhvr>
                                      <p:tavLst>
                                        <p:tav tm="0">
                                          <p:val>
                                            <p:strVal val="1+#ppt_w/2"/>
                                          </p:val>
                                        </p:tav>
                                        <p:tav tm="100000">
                                          <p:val>
                                            <p:strVal val="#ppt_x"/>
                                          </p:val>
                                        </p:tav>
                                      </p:tavLst>
                                    </p:anim>
                                    <p:anim calcmode="lin" valueType="num">
                                      <p:cBhvr additive="base">
                                        <p:cTn id="24" dur="175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750" fill="hold"/>
                                        <p:tgtEl>
                                          <p:spTgt spid="7"/>
                                        </p:tgtEl>
                                        <p:attrNameLst>
                                          <p:attrName>ppt_x</p:attrName>
                                        </p:attrNameLst>
                                      </p:cBhvr>
                                      <p:tavLst>
                                        <p:tav tm="0">
                                          <p:val>
                                            <p:strVal val="1+#ppt_w/2"/>
                                          </p:val>
                                        </p:tav>
                                        <p:tav tm="100000">
                                          <p:val>
                                            <p:strVal val="#ppt_x"/>
                                          </p:val>
                                        </p:tav>
                                      </p:tavLst>
                                    </p:anim>
                                    <p:anim calcmode="lin" valueType="num">
                                      <p:cBhvr additive="base">
                                        <p:cTn id="28" dur="175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750" fill="hold"/>
                                        <p:tgtEl>
                                          <p:spTgt spid="8"/>
                                        </p:tgtEl>
                                        <p:attrNameLst>
                                          <p:attrName>ppt_x</p:attrName>
                                        </p:attrNameLst>
                                      </p:cBhvr>
                                      <p:tavLst>
                                        <p:tav tm="0">
                                          <p:val>
                                            <p:strVal val="1+#ppt_w/2"/>
                                          </p:val>
                                        </p:tav>
                                        <p:tav tm="100000">
                                          <p:val>
                                            <p:strVal val="#ppt_x"/>
                                          </p:val>
                                        </p:tav>
                                      </p:tavLst>
                                    </p:anim>
                                    <p:anim calcmode="lin" valueType="num">
                                      <p:cBhvr additive="base">
                                        <p:cTn id="32" dur="175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1750" fill="hold"/>
                                        <p:tgtEl>
                                          <p:spTgt spid="9"/>
                                        </p:tgtEl>
                                        <p:attrNameLst>
                                          <p:attrName>ppt_x</p:attrName>
                                        </p:attrNameLst>
                                      </p:cBhvr>
                                      <p:tavLst>
                                        <p:tav tm="0">
                                          <p:val>
                                            <p:strVal val="1+#ppt_w/2"/>
                                          </p:val>
                                        </p:tav>
                                        <p:tav tm="100000">
                                          <p:val>
                                            <p:strVal val="#ppt_x"/>
                                          </p:val>
                                        </p:tav>
                                      </p:tavLst>
                                    </p:anim>
                                    <p:anim calcmode="lin" valueType="num">
                                      <p:cBhvr additive="base">
                                        <p:cTn id="36" dur="175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750" fill="hold"/>
                                        <p:tgtEl>
                                          <p:spTgt spid="10"/>
                                        </p:tgtEl>
                                        <p:attrNameLst>
                                          <p:attrName>ppt_x</p:attrName>
                                        </p:attrNameLst>
                                      </p:cBhvr>
                                      <p:tavLst>
                                        <p:tav tm="0">
                                          <p:val>
                                            <p:strVal val="1+#ppt_w/2"/>
                                          </p:val>
                                        </p:tav>
                                        <p:tav tm="100000">
                                          <p:val>
                                            <p:strVal val="#ppt_x"/>
                                          </p:val>
                                        </p:tav>
                                      </p:tavLst>
                                    </p:anim>
                                    <p:anim calcmode="lin" valueType="num">
                                      <p:cBhvr additive="base">
                                        <p:cTn id="40" dur="175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1750" fill="hold"/>
                                        <p:tgtEl>
                                          <p:spTgt spid="11"/>
                                        </p:tgtEl>
                                        <p:attrNameLst>
                                          <p:attrName>ppt_x</p:attrName>
                                        </p:attrNameLst>
                                      </p:cBhvr>
                                      <p:tavLst>
                                        <p:tav tm="0">
                                          <p:val>
                                            <p:strVal val="1+#ppt_w/2"/>
                                          </p:val>
                                        </p:tav>
                                        <p:tav tm="100000">
                                          <p:val>
                                            <p:strVal val="#ppt_x"/>
                                          </p:val>
                                        </p:tav>
                                      </p:tavLst>
                                    </p:anim>
                                    <p:anim calcmode="lin" valueType="num">
                                      <p:cBhvr additive="base">
                                        <p:cTn id="44" dur="175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1750" fill="hold"/>
                                        <p:tgtEl>
                                          <p:spTgt spid="12"/>
                                        </p:tgtEl>
                                        <p:attrNameLst>
                                          <p:attrName>ppt_x</p:attrName>
                                        </p:attrNameLst>
                                      </p:cBhvr>
                                      <p:tavLst>
                                        <p:tav tm="0">
                                          <p:val>
                                            <p:strVal val="1+#ppt_w/2"/>
                                          </p:val>
                                        </p:tav>
                                        <p:tav tm="100000">
                                          <p:val>
                                            <p:strVal val="#ppt_x"/>
                                          </p:val>
                                        </p:tav>
                                      </p:tavLst>
                                    </p:anim>
                                    <p:anim calcmode="lin" valueType="num">
                                      <p:cBhvr additive="base">
                                        <p:cTn id="48" dur="175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1750" fill="hold"/>
                                        <p:tgtEl>
                                          <p:spTgt spid="13"/>
                                        </p:tgtEl>
                                        <p:attrNameLst>
                                          <p:attrName>ppt_x</p:attrName>
                                        </p:attrNameLst>
                                      </p:cBhvr>
                                      <p:tavLst>
                                        <p:tav tm="0">
                                          <p:val>
                                            <p:strVal val="1+#ppt_w/2"/>
                                          </p:val>
                                        </p:tav>
                                        <p:tav tm="100000">
                                          <p:val>
                                            <p:strVal val="#ppt_x"/>
                                          </p:val>
                                        </p:tav>
                                      </p:tavLst>
                                    </p:anim>
                                    <p:anim calcmode="lin" valueType="num">
                                      <p:cBhvr additive="base">
                                        <p:cTn id="52" dur="1750" fill="hold"/>
                                        <p:tgtEl>
                                          <p:spTgt spid="13"/>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1750" fill="hold"/>
                                        <p:tgtEl>
                                          <p:spTgt spid="14"/>
                                        </p:tgtEl>
                                        <p:attrNameLst>
                                          <p:attrName>ppt_x</p:attrName>
                                        </p:attrNameLst>
                                      </p:cBhvr>
                                      <p:tavLst>
                                        <p:tav tm="0">
                                          <p:val>
                                            <p:strVal val="1+#ppt_w/2"/>
                                          </p:val>
                                        </p:tav>
                                        <p:tav tm="100000">
                                          <p:val>
                                            <p:strVal val="#ppt_x"/>
                                          </p:val>
                                        </p:tav>
                                      </p:tavLst>
                                    </p:anim>
                                    <p:anim calcmode="lin" valueType="num">
                                      <p:cBhvr additive="base">
                                        <p:cTn id="56" dur="1750" fill="hold"/>
                                        <p:tgtEl>
                                          <p:spTgt spid="14"/>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1750" fill="hold"/>
                                        <p:tgtEl>
                                          <p:spTgt spid="15"/>
                                        </p:tgtEl>
                                        <p:attrNameLst>
                                          <p:attrName>ppt_x</p:attrName>
                                        </p:attrNameLst>
                                      </p:cBhvr>
                                      <p:tavLst>
                                        <p:tav tm="0">
                                          <p:val>
                                            <p:strVal val="1+#ppt_w/2"/>
                                          </p:val>
                                        </p:tav>
                                        <p:tav tm="100000">
                                          <p:val>
                                            <p:strVal val="#ppt_x"/>
                                          </p:val>
                                        </p:tav>
                                      </p:tavLst>
                                    </p:anim>
                                    <p:anim calcmode="lin" valueType="num">
                                      <p:cBhvr additive="base">
                                        <p:cTn id="60" dur="1750" fill="hold"/>
                                        <p:tgtEl>
                                          <p:spTgt spid="15"/>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1750" fill="hold"/>
                                        <p:tgtEl>
                                          <p:spTgt spid="16"/>
                                        </p:tgtEl>
                                        <p:attrNameLst>
                                          <p:attrName>ppt_x</p:attrName>
                                        </p:attrNameLst>
                                      </p:cBhvr>
                                      <p:tavLst>
                                        <p:tav tm="0">
                                          <p:val>
                                            <p:strVal val="1+#ppt_w/2"/>
                                          </p:val>
                                        </p:tav>
                                        <p:tav tm="100000">
                                          <p:val>
                                            <p:strVal val="#ppt_x"/>
                                          </p:val>
                                        </p:tav>
                                      </p:tavLst>
                                    </p:anim>
                                    <p:anim calcmode="lin" valueType="num">
                                      <p:cBhvr additive="base">
                                        <p:cTn id="64" dur="175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750" fill="hold"/>
                                        <p:tgtEl>
                                          <p:spTgt spid="36"/>
                                        </p:tgtEl>
                                        <p:attrNameLst>
                                          <p:attrName>ppt_x</p:attrName>
                                        </p:attrNameLst>
                                      </p:cBhvr>
                                      <p:tavLst>
                                        <p:tav tm="0">
                                          <p:val>
                                            <p:strVal val="1+#ppt_w/2"/>
                                          </p:val>
                                        </p:tav>
                                        <p:tav tm="100000">
                                          <p:val>
                                            <p:strVal val="#ppt_x"/>
                                          </p:val>
                                        </p:tav>
                                      </p:tavLst>
                                    </p:anim>
                                    <p:anim calcmode="lin" valueType="num">
                                      <p:cBhvr additive="base">
                                        <p:cTn id="68" dur="1750" fill="hold"/>
                                        <p:tgtEl>
                                          <p:spTgt spid="36"/>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 calcmode="lin" valueType="num">
                                      <p:cBhvr additive="base">
                                        <p:cTn id="71" dur="1750" fill="hold"/>
                                        <p:tgtEl>
                                          <p:spTgt spid="37"/>
                                        </p:tgtEl>
                                        <p:attrNameLst>
                                          <p:attrName>ppt_x</p:attrName>
                                        </p:attrNameLst>
                                      </p:cBhvr>
                                      <p:tavLst>
                                        <p:tav tm="0">
                                          <p:val>
                                            <p:strVal val="1+#ppt_w/2"/>
                                          </p:val>
                                        </p:tav>
                                        <p:tav tm="100000">
                                          <p:val>
                                            <p:strVal val="#ppt_x"/>
                                          </p:val>
                                        </p:tav>
                                      </p:tavLst>
                                    </p:anim>
                                    <p:anim calcmode="lin" valueType="num">
                                      <p:cBhvr additive="base">
                                        <p:cTn id="72" dur="1750" fill="hold"/>
                                        <p:tgtEl>
                                          <p:spTgt spid="37"/>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38"/>
                                        </p:tgtEl>
                                        <p:attrNameLst>
                                          <p:attrName>style.visibility</p:attrName>
                                        </p:attrNameLst>
                                      </p:cBhvr>
                                      <p:to>
                                        <p:strVal val="visible"/>
                                      </p:to>
                                    </p:set>
                                    <p:anim calcmode="lin" valueType="num">
                                      <p:cBhvr additive="base">
                                        <p:cTn id="75" dur="1750" fill="hold"/>
                                        <p:tgtEl>
                                          <p:spTgt spid="38"/>
                                        </p:tgtEl>
                                        <p:attrNameLst>
                                          <p:attrName>ppt_x</p:attrName>
                                        </p:attrNameLst>
                                      </p:cBhvr>
                                      <p:tavLst>
                                        <p:tav tm="0">
                                          <p:val>
                                            <p:strVal val="1+#ppt_w/2"/>
                                          </p:val>
                                        </p:tav>
                                        <p:tav tm="100000">
                                          <p:val>
                                            <p:strVal val="#ppt_x"/>
                                          </p:val>
                                        </p:tav>
                                      </p:tavLst>
                                    </p:anim>
                                    <p:anim calcmode="lin" valueType="num">
                                      <p:cBhvr additive="base">
                                        <p:cTn id="76" dur="1750" fill="hold"/>
                                        <p:tgtEl>
                                          <p:spTgt spid="38"/>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1750" fill="hold"/>
                                        <p:tgtEl>
                                          <p:spTgt spid="39"/>
                                        </p:tgtEl>
                                        <p:attrNameLst>
                                          <p:attrName>ppt_x</p:attrName>
                                        </p:attrNameLst>
                                      </p:cBhvr>
                                      <p:tavLst>
                                        <p:tav tm="0">
                                          <p:val>
                                            <p:strVal val="1+#ppt_w/2"/>
                                          </p:val>
                                        </p:tav>
                                        <p:tav tm="100000">
                                          <p:val>
                                            <p:strVal val="#ppt_x"/>
                                          </p:val>
                                        </p:tav>
                                      </p:tavLst>
                                    </p:anim>
                                    <p:anim calcmode="lin" valueType="num">
                                      <p:cBhvr additive="base">
                                        <p:cTn id="80" dur="175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1750" fill="hold"/>
                                        <p:tgtEl>
                                          <p:spTgt spid="40"/>
                                        </p:tgtEl>
                                        <p:attrNameLst>
                                          <p:attrName>ppt_x</p:attrName>
                                        </p:attrNameLst>
                                      </p:cBhvr>
                                      <p:tavLst>
                                        <p:tav tm="0">
                                          <p:val>
                                            <p:strVal val="1+#ppt_w/2"/>
                                          </p:val>
                                        </p:tav>
                                        <p:tav tm="100000">
                                          <p:val>
                                            <p:strVal val="#ppt_x"/>
                                          </p:val>
                                        </p:tav>
                                      </p:tavLst>
                                    </p:anim>
                                    <p:anim calcmode="lin" valueType="num">
                                      <p:cBhvr additive="base">
                                        <p:cTn id="84" dur="1750" fill="hold"/>
                                        <p:tgtEl>
                                          <p:spTgt spid="40"/>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additive="base">
                                        <p:cTn id="87" dur="1750" fill="hold"/>
                                        <p:tgtEl>
                                          <p:spTgt spid="41"/>
                                        </p:tgtEl>
                                        <p:attrNameLst>
                                          <p:attrName>ppt_x</p:attrName>
                                        </p:attrNameLst>
                                      </p:cBhvr>
                                      <p:tavLst>
                                        <p:tav tm="0">
                                          <p:val>
                                            <p:strVal val="1+#ppt_w/2"/>
                                          </p:val>
                                        </p:tav>
                                        <p:tav tm="100000">
                                          <p:val>
                                            <p:strVal val="#ppt_x"/>
                                          </p:val>
                                        </p:tav>
                                      </p:tavLst>
                                    </p:anim>
                                    <p:anim calcmode="lin" valueType="num">
                                      <p:cBhvr additive="base">
                                        <p:cTn id="88" dur="1750" fill="hold"/>
                                        <p:tgtEl>
                                          <p:spTgt spid="41"/>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43"/>
                                        </p:tgtEl>
                                        <p:attrNameLst>
                                          <p:attrName>style.visibility</p:attrName>
                                        </p:attrNameLst>
                                      </p:cBhvr>
                                      <p:to>
                                        <p:strVal val="visible"/>
                                      </p:to>
                                    </p:set>
                                    <p:anim calcmode="lin" valueType="num">
                                      <p:cBhvr additive="base">
                                        <p:cTn id="91" dur="1750" fill="hold"/>
                                        <p:tgtEl>
                                          <p:spTgt spid="43"/>
                                        </p:tgtEl>
                                        <p:attrNameLst>
                                          <p:attrName>ppt_x</p:attrName>
                                        </p:attrNameLst>
                                      </p:cBhvr>
                                      <p:tavLst>
                                        <p:tav tm="0">
                                          <p:val>
                                            <p:strVal val="1+#ppt_w/2"/>
                                          </p:val>
                                        </p:tav>
                                        <p:tav tm="100000">
                                          <p:val>
                                            <p:strVal val="#ppt_x"/>
                                          </p:val>
                                        </p:tav>
                                      </p:tavLst>
                                    </p:anim>
                                    <p:anim calcmode="lin" valueType="num">
                                      <p:cBhvr additive="base">
                                        <p:cTn id="92" dur="1750" fill="hold"/>
                                        <p:tgtEl>
                                          <p:spTgt spid="43"/>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44"/>
                                        </p:tgtEl>
                                        <p:attrNameLst>
                                          <p:attrName>style.visibility</p:attrName>
                                        </p:attrNameLst>
                                      </p:cBhvr>
                                      <p:to>
                                        <p:strVal val="visible"/>
                                      </p:to>
                                    </p:set>
                                    <p:anim calcmode="lin" valueType="num">
                                      <p:cBhvr additive="base">
                                        <p:cTn id="95" dur="1750" fill="hold"/>
                                        <p:tgtEl>
                                          <p:spTgt spid="44"/>
                                        </p:tgtEl>
                                        <p:attrNameLst>
                                          <p:attrName>ppt_x</p:attrName>
                                        </p:attrNameLst>
                                      </p:cBhvr>
                                      <p:tavLst>
                                        <p:tav tm="0">
                                          <p:val>
                                            <p:strVal val="1+#ppt_w/2"/>
                                          </p:val>
                                        </p:tav>
                                        <p:tav tm="100000">
                                          <p:val>
                                            <p:strVal val="#ppt_x"/>
                                          </p:val>
                                        </p:tav>
                                      </p:tavLst>
                                    </p:anim>
                                    <p:anim calcmode="lin" valueType="num">
                                      <p:cBhvr additive="base">
                                        <p:cTn id="96" dur="1750" fill="hold"/>
                                        <p:tgtEl>
                                          <p:spTgt spid="44"/>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45"/>
                                        </p:tgtEl>
                                        <p:attrNameLst>
                                          <p:attrName>style.visibility</p:attrName>
                                        </p:attrNameLst>
                                      </p:cBhvr>
                                      <p:to>
                                        <p:strVal val="visible"/>
                                      </p:to>
                                    </p:set>
                                    <p:anim calcmode="lin" valueType="num">
                                      <p:cBhvr additive="base">
                                        <p:cTn id="99" dur="1750" fill="hold"/>
                                        <p:tgtEl>
                                          <p:spTgt spid="45"/>
                                        </p:tgtEl>
                                        <p:attrNameLst>
                                          <p:attrName>ppt_x</p:attrName>
                                        </p:attrNameLst>
                                      </p:cBhvr>
                                      <p:tavLst>
                                        <p:tav tm="0">
                                          <p:val>
                                            <p:strVal val="1+#ppt_w/2"/>
                                          </p:val>
                                        </p:tav>
                                        <p:tav tm="100000">
                                          <p:val>
                                            <p:strVal val="#ppt_x"/>
                                          </p:val>
                                        </p:tav>
                                      </p:tavLst>
                                    </p:anim>
                                    <p:anim calcmode="lin" valueType="num">
                                      <p:cBhvr additive="base">
                                        <p:cTn id="100" dur="1750" fill="hold"/>
                                        <p:tgtEl>
                                          <p:spTgt spid="45"/>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46"/>
                                        </p:tgtEl>
                                        <p:attrNameLst>
                                          <p:attrName>style.visibility</p:attrName>
                                        </p:attrNameLst>
                                      </p:cBhvr>
                                      <p:to>
                                        <p:strVal val="visible"/>
                                      </p:to>
                                    </p:set>
                                    <p:anim calcmode="lin" valueType="num">
                                      <p:cBhvr additive="base">
                                        <p:cTn id="103" dur="1750" fill="hold"/>
                                        <p:tgtEl>
                                          <p:spTgt spid="46"/>
                                        </p:tgtEl>
                                        <p:attrNameLst>
                                          <p:attrName>ppt_x</p:attrName>
                                        </p:attrNameLst>
                                      </p:cBhvr>
                                      <p:tavLst>
                                        <p:tav tm="0">
                                          <p:val>
                                            <p:strVal val="1+#ppt_w/2"/>
                                          </p:val>
                                        </p:tav>
                                        <p:tav tm="100000">
                                          <p:val>
                                            <p:strVal val="#ppt_x"/>
                                          </p:val>
                                        </p:tav>
                                      </p:tavLst>
                                    </p:anim>
                                    <p:anim calcmode="lin" valueType="num">
                                      <p:cBhvr additive="base">
                                        <p:cTn id="104" dur="1750" fill="hold"/>
                                        <p:tgtEl>
                                          <p:spTgt spid="46"/>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47"/>
                                        </p:tgtEl>
                                        <p:attrNameLst>
                                          <p:attrName>style.visibility</p:attrName>
                                        </p:attrNameLst>
                                      </p:cBhvr>
                                      <p:to>
                                        <p:strVal val="visible"/>
                                      </p:to>
                                    </p:set>
                                    <p:anim calcmode="lin" valueType="num">
                                      <p:cBhvr additive="base">
                                        <p:cTn id="107" dur="1750" fill="hold"/>
                                        <p:tgtEl>
                                          <p:spTgt spid="47"/>
                                        </p:tgtEl>
                                        <p:attrNameLst>
                                          <p:attrName>ppt_x</p:attrName>
                                        </p:attrNameLst>
                                      </p:cBhvr>
                                      <p:tavLst>
                                        <p:tav tm="0">
                                          <p:val>
                                            <p:strVal val="1+#ppt_w/2"/>
                                          </p:val>
                                        </p:tav>
                                        <p:tav tm="100000">
                                          <p:val>
                                            <p:strVal val="#ppt_x"/>
                                          </p:val>
                                        </p:tav>
                                      </p:tavLst>
                                    </p:anim>
                                    <p:anim calcmode="lin" valueType="num">
                                      <p:cBhvr additive="base">
                                        <p:cTn id="108" dur="1750" fill="hold"/>
                                        <p:tgtEl>
                                          <p:spTgt spid="47"/>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48"/>
                                        </p:tgtEl>
                                        <p:attrNameLst>
                                          <p:attrName>style.visibility</p:attrName>
                                        </p:attrNameLst>
                                      </p:cBhvr>
                                      <p:to>
                                        <p:strVal val="visible"/>
                                      </p:to>
                                    </p:set>
                                    <p:anim calcmode="lin" valueType="num">
                                      <p:cBhvr additive="base">
                                        <p:cTn id="111" dur="1750" fill="hold"/>
                                        <p:tgtEl>
                                          <p:spTgt spid="48"/>
                                        </p:tgtEl>
                                        <p:attrNameLst>
                                          <p:attrName>ppt_x</p:attrName>
                                        </p:attrNameLst>
                                      </p:cBhvr>
                                      <p:tavLst>
                                        <p:tav tm="0">
                                          <p:val>
                                            <p:strVal val="1+#ppt_w/2"/>
                                          </p:val>
                                        </p:tav>
                                        <p:tav tm="100000">
                                          <p:val>
                                            <p:strVal val="#ppt_x"/>
                                          </p:val>
                                        </p:tav>
                                      </p:tavLst>
                                    </p:anim>
                                    <p:anim calcmode="lin" valueType="num">
                                      <p:cBhvr additive="base">
                                        <p:cTn id="112" dur="1750" fill="hold"/>
                                        <p:tgtEl>
                                          <p:spTgt spid="48"/>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49"/>
                                        </p:tgtEl>
                                        <p:attrNameLst>
                                          <p:attrName>style.visibility</p:attrName>
                                        </p:attrNameLst>
                                      </p:cBhvr>
                                      <p:to>
                                        <p:strVal val="visible"/>
                                      </p:to>
                                    </p:set>
                                    <p:anim calcmode="lin" valueType="num">
                                      <p:cBhvr additive="base">
                                        <p:cTn id="115" dur="1750" fill="hold"/>
                                        <p:tgtEl>
                                          <p:spTgt spid="49"/>
                                        </p:tgtEl>
                                        <p:attrNameLst>
                                          <p:attrName>ppt_x</p:attrName>
                                        </p:attrNameLst>
                                      </p:cBhvr>
                                      <p:tavLst>
                                        <p:tav tm="0">
                                          <p:val>
                                            <p:strVal val="1+#ppt_w/2"/>
                                          </p:val>
                                        </p:tav>
                                        <p:tav tm="100000">
                                          <p:val>
                                            <p:strVal val="#ppt_x"/>
                                          </p:val>
                                        </p:tav>
                                      </p:tavLst>
                                    </p:anim>
                                    <p:anim calcmode="lin" valueType="num">
                                      <p:cBhvr additive="base">
                                        <p:cTn id="116" dur="1750" fill="hold"/>
                                        <p:tgtEl>
                                          <p:spTgt spid="49"/>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50"/>
                                        </p:tgtEl>
                                        <p:attrNameLst>
                                          <p:attrName>style.visibility</p:attrName>
                                        </p:attrNameLst>
                                      </p:cBhvr>
                                      <p:to>
                                        <p:strVal val="visible"/>
                                      </p:to>
                                    </p:set>
                                    <p:anim calcmode="lin" valueType="num">
                                      <p:cBhvr additive="base">
                                        <p:cTn id="119" dur="1750" fill="hold"/>
                                        <p:tgtEl>
                                          <p:spTgt spid="50"/>
                                        </p:tgtEl>
                                        <p:attrNameLst>
                                          <p:attrName>ppt_x</p:attrName>
                                        </p:attrNameLst>
                                      </p:cBhvr>
                                      <p:tavLst>
                                        <p:tav tm="0">
                                          <p:val>
                                            <p:strVal val="1+#ppt_w/2"/>
                                          </p:val>
                                        </p:tav>
                                        <p:tav tm="100000">
                                          <p:val>
                                            <p:strVal val="#ppt_x"/>
                                          </p:val>
                                        </p:tav>
                                      </p:tavLst>
                                    </p:anim>
                                    <p:anim calcmode="lin" valueType="num">
                                      <p:cBhvr additive="base">
                                        <p:cTn id="120" dur="1750" fill="hold"/>
                                        <p:tgtEl>
                                          <p:spTgt spid="50"/>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51"/>
                                        </p:tgtEl>
                                        <p:attrNameLst>
                                          <p:attrName>style.visibility</p:attrName>
                                        </p:attrNameLst>
                                      </p:cBhvr>
                                      <p:to>
                                        <p:strVal val="visible"/>
                                      </p:to>
                                    </p:set>
                                    <p:anim calcmode="lin" valueType="num">
                                      <p:cBhvr additive="base">
                                        <p:cTn id="123" dur="1750" fill="hold"/>
                                        <p:tgtEl>
                                          <p:spTgt spid="51"/>
                                        </p:tgtEl>
                                        <p:attrNameLst>
                                          <p:attrName>ppt_x</p:attrName>
                                        </p:attrNameLst>
                                      </p:cBhvr>
                                      <p:tavLst>
                                        <p:tav tm="0">
                                          <p:val>
                                            <p:strVal val="1+#ppt_w/2"/>
                                          </p:val>
                                        </p:tav>
                                        <p:tav tm="100000">
                                          <p:val>
                                            <p:strVal val="#ppt_x"/>
                                          </p:val>
                                        </p:tav>
                                      </p:tavLst>
                                    </p:anim>
                                    <p:anim calcmode="lin" valueType="num">
                                      <p:cBhvr additive="base">
                                        <p:cTn id="124" dur="1750" fill="hold"/>
                                        <p:tgtEl>
                                          <p:spTgt spid="51"/>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70"/>
                                        </p:tgtEl>
                                        <p:attrNameLst>
                                          <p:attrName>style.visibility</p:attrName>
                                        </p:attrNameLst>
                                      </p:cBhvr>
                                      <p:to>
                                        <p:strVal val="visible"/>
                                      </p:to>
                                    </p:set>
                                    <p:anim calcmode="lin" valueType="num">
                                      <p:cBhvr additive="base">
                                        <p:cTn id="127" dur="1750" fill="hold"/>
                                        <p:tgtEl>
                                          <p:spTgt spid="70"/>
                                        </p:tgtEl>
                                        <p:attrNameLst>
                                          <p:attrName>ppt_x</p:attrName>
                                        </p:attrNameLst>
                                      </p:cBhvr>
                                      <p:tavLst>
                                        <p:tav tm="0">
                                          <p:val>
                                            <p:strVal val="1+#ppt_w/2"/>
                                          </p:val>
                                        </p:tav>
                                        <p:tav tm="100000">
                                          <p:val>
                                            <p:strVal val="#ppt_x"/>
                                          </p:val>
                                        </p:tav>
                                      </p:tavLst>
                                    </p:anim>
                                    <p:anim calcmode="lin" valueType="num">
                                      <p:cBhvr additive="base">
                                        <p:cTn id="128" dur="1750" fill="hold"/>
                                        <p:tgtEl>
                                          <p:spTgt spid="70"/>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71"/>
                                        </p:tgtEl>
                                        <p:attrNameLst>
                                          <p:attrName>style.visibility</p:attrName>
                                        </p:attrNameLst>
                                      </p:cBhvr>
                                      <p:to>
                                        <p:strVal val="visible"/>
                                      </p:to>
                                    </p:set>
                                    <p:anim calcmode="lin" valueType="num">
                                      <p:cBhvr additive="base">
                                        <p:cTn id="131" dur="1750" fill="hold"/>
                                        <p:tgtEl>
                                          <p:spTgt spid="71"/>
                                        </p:tgtEl>
                                        <p:attrNameLst>
                                          <p:attrName>ppt_x</p:attrName>
                                        </p:attrNameLst>
                                      </p:cBhvr>
                                      <p:tavLst>
                                        <p:tav tm="0">
                                          <p:val>
                                            <p:strVal val="1+#ppt_w/2"/>
                                          </p:val>
                                        </p:tav>
                                        <p:tav tm="100000">
                                          <p:val>
                                            <p:strVal val="#ppt_x"/>
                                          </p:val>
                                        </p:tav>
                                      </p:tavLst>
                                    </p:anim>
                                    <p:anim calcmode="lin" valueType="num">
                                      <p:cBhvr additive="base">
                                        <p:cTn id="132" dur="1750" fill="hold"/>
                                        <p:tgtEl>
                                          <p:spTgt spid="71"/>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72"/>
                                        </p:tgtEl>
                                        <p:attrNameLst>
                                          <p:attrName>style.visibility</p:attrName>
                                        </p:attrNameLst>
                                      </p:cBhvr>
                                      <p:to>
                                        <p:strVal val="visible"/>
                                      </p:to>
                                    </p:set>
                                    <p:anim calcmode="lin" valueType="num">
                                      <p:cBhvr additive="base">
                                        <p:cTn id="135" dur="1750" fill="hold"/>
                                        <p:tgtEl>
                                          <p:spTgt spid="72"/>
                                        </p:tgtEl>
                                        <p:attrNameLst>
                                          <p:attrName>ppt_x</p:attrName>
                                        </p:attrNameLst>
                                      </p:cBhvr>
                                      <p:tavLst>
                                        <p:tav tm="0">
                                          <p:val>
                                            <p:strVal val="1+#ppt_w/2"/>
                                          </p:val>
                                        </p:tav>
                                        <p:tav tm="100000">
                                          <p:val>
                                            <p:strVal val="#ppt_x"/>
                                          </p:val>
                                        </p:tav>
                                      </p:tavLst>
                                    </p:anim>
                                    <p:anim calcmode="lin" valueType="num">
                                      <p:cBhvr additive="base">
                                        <p:cTn id="136" dur="1750" fill="hold"/>
                                        <p:tgtEl>
                                          <p:spTgt spid="72"/>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73"/>
                                        </p:tgtEl>
                                        <p:attrNameLst>
                                          <p:attrName>style.visibility</p:attrName>
                                        </p:attrNameLst>
                                      </p:cBhvr>
                                      <p:to>
                                        <p:strVal val="visible"/>
                                      </p:to>
                                    </p:set>
                                    <p:anim calcmode="lin" valueType="num">
                                      <p:cBhvr additive="base">
                                        <p:cTn id="139" dur="1750" fill="hold"/>
                                        <p:tgtEl>
                                          <p:spTgt spid="73"/>
                                        </p:tgtEl>
                                        <p:attrNameLst>
                                          <p:attrName>ppt_x</p:attrName>
                                        </p:attrNameLst>
                                      </p:cBhvr>
                                      <p:tavLst>
                                        <p:tav tm="0">
                                          <p:val>
                                            <p:strVal val="1+#ppt_w/2"/>
                                          </p:val>
                                        </p:tav>
                                        <p:tav tm="100000">
                                          <p:val>
                                            <p:strVal val="#ppt_x"/>
                                          </p:val>
                                        </p:tav>
                                      </p:tavLst>
                                    </p:anim>
                                    <p:anim calcmode="lin" valueType="num">
                                      <p:cBhvr additive="base">
                                        <p:cTn id="140" dur="1750" fill="hold"/>
                                        <p:tgtEl>
                                          <p:spTgt spid="73"/>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74"/>
                                        </p:tgtEl>
                                        <p:attrNameLst>
                                          <p:attrName>style.visibility</p:attrName>
                                        </p:attrNameLst>
                                      </p:cBhvr>
                                      <p:to>
                                        <p:strVal val="visible"/>
                                      </p:to>
                                    </p:set>
                                    <p:anim calcmode="lin" valueType="num">
                                      <p:cBhvr additive="base">
                                        <p:cTn id="143" dur="1750" fill="hold"/>
                                        <p:tgtEl>
                                          <p:spTgt spid="74"/>
                                        </p:tgtEl>
                                        <p:attrNameLst>
                                          <p:attrName>ppt_x</p:attrName>
                                        </p:attrNameLst>
                                      </p:cBhvr>
                                      <p:tavLst>
                                        <p:tav tm="0">
                                          <p:val>
                                            <p:strVal val="1+#ppt_w/2"/>
                                          </p:val>
                                        </p:tav>
                                        <p:tav tm="100000">
                                          <p:val>
                                            <p:strVal val="#ppt_x"/>
                                          </p:val>
                                        </p:tav>
                                      </p:tavLst>
                                    </p:anim>
                                    <p:anim calcmode="lin" valueType="num">
                                      <p:cBhvr additive="base">
                                        <p:cTn id="144" dur="1750" fill="hold"/>
                                        <p:tgtEl>
                                          <p:spTgt spid="74"/>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75"/>
                                        </p:tgtEl>
                                        <p:attrNameLst>
                                          <p:attrName>style.visibility</p:attrName>
                                        </p:attrNameLst>
                                      </p:cBhvr>
                                      <p:to>
                                        <p:strVal val="visible"/>
                                      </p:to>
                                    </p:set>
                                    <p:anim calcmode="lin" valueType="num">
                                      <p:cBhvr additive="base">
                                        <p:cTn id="147" dur="1750" fill="hold"/>
                                        <p:tgtEl>
                                          <p:spTgt spid="75"/>
                                        </p:tgtEl>
                                        <p:attrNameLst>
                                          <p:attrName>ppt_x</p:attrName>
                                        </p:attrNameLst>
                                      </p:cBhvr>
                                      <p:tavLst>
                                        <p:tav tm="0">
                                          <p:val>
                                            <p:strVal val="1+#ppt_w/2"/>
                                          </p:val>
                                        </p:tav>
                                        <p:tav tm="100000">
                                          <p:val>
                                            <p:strVal val="#ppt_x"/>
                                          </p:val>
                                        </p:tav>
                                      </p:tavLst>
                                    </p:anim>
                                    <p:anim calcmode="lin" valueType="num">
                                      <p:cBhvr additive="base">
                                        <p:cTn id="148" dur="1750" fill="hold"/>
                                        <p:tgtEl>
                                          <p:spTgt spid="75"/>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76"/>
                                        </p:tgtEl>
                                        <p:attrNameLst>
                                          <p:attrName>style.visibility</p:attrName>
                                        </p:attrNameLst>
                                      </p:cBhvr>
                                      <p:to>
                                        <p:strVal val="visible"/>
                                      </p:to>
                                    </p:set>
                                    <p:anim calcmode="lin" valueType="num">
                                      <p:cBhvr additive="base">
                                        <p:cTn id="151" dur="1750" fill="hold"/>
                                        <p:tgtEl>
                                          <p:spTgt spid="76"/>
                                        </p:tgtEl>
                                        <p:attrNameLst>
                                          <p:attrName>ppt_x</p:attrName>
                                        </p:attrNameLst>
                                      </p:cBhvr>
                                      <p:tavLst>
                                        <p:tav tm="0">
                                          <p:val>
                                            <p:strVal val="1+#ppt_w/2"/>
                                          </p:val>
                                        </p:tav>
                                        <p:tav tm="100000">
                                          <p:val>
                                            <p:strVal val="#ppt_x"/>
                                          </p:val>
                                        </p:tav>
                                      </p:tavLst>
                                    </p:anim>
                                    <p:anim calcmode="lin" valueType="num">
                                      <p:cBhvr additive="base">
                                        <p:cTn id="152" dur="1750" fill="hold"/>
                                        <p:tgtEl>
                                          <p:spTgt spid="76"/>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77"/>
                                        </p:tgtEl>
                                        <p:attrNameLst>
                                          <p:attrName>style.visibility</p:attrName>
                                        </p:attrNameLst>
                                      </p:cBhvr>
                                      <p:to>
                                        <p:strVal val="visible"/>
                                      </p:to>
                                    </p:set>
                                    <p:anim calcmode="lin" valueType="num">
                                      <p:cBhvr additive="base">
                                        <p:cTn id="155" dur="1750" fill="hold"/>
                                        <p:tgtEl>
                                          <p:spTgt spid="77"/>
                                        </p:tgtEl>
                                        <p:attrNameLst>
                                          <p:attrName>ppt_x</p:attrName>
                                        </p:attrNameLst>
                                      </p:cBhvr>
                                      <p:tavLst>
                                        <p:tav tm="0">
                                          <p:val>
                                            <p:strVal val="1+#ppt_w/2"/>
                                          </p:val>
                                        </p:tav>
                                        <p:tav tm="100000">
                                          <p:val>
                                            <p:strVal val="#ppt_x"/>
                                          </p:val>
                                        </p:tav>
                                      </p:tavLst>
                                    </p:anim>
                                    <p:anim calcmode="lin" valueType="num">
                                      <p:cBhvr additive="base">
                                        <p:cTn id="156" dur="1750" fill="hold"/>
                                        <p:tgtEl>
                                          <p:spTgt spid="77"/>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78"/>
                                        </p:tgtEl>
                                        <p:attrNameLst>
                                          <p:attrName>style.visibility</p:attrName>
                                        </p:attrNameLst>
                                      </p:cBhvr>
                                      <p:to>
                                        <p:strVal val="visible"/>
                                      </p:to>
                                    </p:set>
                                    <p:anim calcmode="lin" valueType="num">
                                      <p:cBhvr additive="base">
                                        <p:cTn id="159" dur="1750" fill="hold"/>
                                        <p:tgtEl>
                                          <p:spTgt spid="78"/>
                                        </p:tgtEl>
                                        <p:attrNameLst>
                                          <p:attrName>ppt_x</p:attrName>
                                        </p:attrNameLst>
                                      </p:cBhvr>
                                      <p:tavLst>
                                        <p:tav tm="0">
                                          <p:val>
                                            <p:strVal val="1+#ppt_w/2"/>
                                          </p:val>
                                        </p:tav>
                                        <p:tav tm="100000">
                                          <p:val>
                                            <p:strVal val="#ppt_x"/>
                                          </p:val>
                                        </p:tav>
                                      </p:tavLst>
                                    </p:anim>
                                    <p:anim calcmode="lin" valueType="num">
                                      <p:cBhvr additive="base">
                                        <p:cTn id="160" dur="1750" fill="hold"/>
                                        <p:tgtEl>
                                          <p:spTgt spid="78"/>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79"/>
                                        </p:tgtEl>
                                        <p:attrNameLst>
                                          <p:attrName>style.visibility</p:attrName>
                                        </p:attrNameLst>
                                      </p:cBhvr>
                                      <p:to>
                                        <p:strVal val="visible"/>
                                      </p:to>
                                    </p:set>
                                    <p:anim calcmode="lin" valueType="num">
                                      <p:cBhvr additive="base">
                                        <p:cTn id="163" dur="1750" fill="hold"/>
                                        <p:tgtEl>
                                          <p:spTgt spid="79"/>
                                        </p:tgtEl>
                                        <p:attrNameLst>
                                          <p:attrName>ppt_x</p:attrName>
                                        </p:attrNameLst>
                                      </p:cBhvr>
                                      <p:tavLst>
                                        <p:tav tm="0">
                                          <p:val>
                                            <p:strVal val="1+#ppt_w/2"/>
                                          </p:val>
                                        </p:tav>
                                        <p:tav tm="100000">
                                          <p:val>
                                            <p:strVal val="#ppt_x"/>
                                          </p:val>
                                        </p:tav>
                                      </p:tavLst>
                                    </p:anim>
                                    <p:anim calcmode="lin" valueType="num">
                                      <p:cBhvr additive="base">
                                        <p:cTn id="164" dur="1750" fill="hold"/>
                                        <p:tgtEl>
                                          <p:spTgt spid="79"/>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80"/>
                                        </p:tgtEl>
                                        <p:attrNameLst>
                                          <p:attrName>style.visibility</p:attrName>
                                        </p:attrNameLst>
                                      </p:cBhvr>
                                      <p:to>
                                        <p:strVal val="visible"/>
                                      </p:to>
                                    </p:set>
                                    <p:anim calcmode="lin" valueType="num">
                                      <p:cBhvr additive="base">
                                        <p:cTn id="167" dur="1750" fill="hold"/>
                                        <p:tgtEl>
                                          <p:spTgt spid="80"/>
                                        </p:tgtEl>
                                        <p:attrNameLst>
                                          <p:attrName>ppt_x</p:attrName>
                                        </p:attrNameLst>
                                      </p:cBhvr>
                                      <p:tavLst>
                                        <p:tav tm="0">
                                          <p:val>
                                            <p:strVal val="1+#ppt_w/2"/>
                                          </p:val>
                                        </p:tav>
                                        <p:tav tm="100000">
                                          <p:val>
                                            <p:strVal val="#ppt_x"/>
                                          </p:val>
                                        </p:tav>
                                      </p:tavLst>
                                    </p:anim>
                                    <p:anim calcmode="lin" valueType="num">
                                      <p:cBhvr additive="base">
                                        <p:cTn id="168" dur="1750" fill="hold"/>
                                        <p:tgtEl>
                                          <p:spTgt spid="80"/>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81"/>
                                        </p:tgtEl>
                                        <p:attrNameLst>
                                          <p:attrName>style.visibility</p:attrName>
                                        </p:attrNameLst>
                                      </p:cBhvr>
                                      <p:to>
                                        <p:strVal val="visible"/>
                                      </p:to>
                                    </p:set>
                                    <p:anim calcmode="lin" valueType="num">
                                      <p:cBhvr additive="base">
                                        <p:cTn id="171" dur="1750" fill="hold"/>
                                        <p:tgtEl>
                                          <p:spTgt spid="81"/>
                                        </p:tgtEl>
                                        <p:attrNameLst>
                                          <p:attrName>ppt_x</p:attrName>
                                        </p:attrNameLst>
                                      </p:cBhvr>
                                      <p:tavLst>
                                        <p:tav tm="0">
                                          <p:val>
                                            <p:strVal val="1+#ppt_w/2"/>
                                          </p:val>
                                        </p:tav>
                                        <p:tav tm="100000">
                                          <p:val>
                                            <p:strVal val="#ppt_x"/>
                                          </p:val>
                                        </p:tav>
                                      </p:tavLst>
                                    </p:anim>
                                    <p:anim calcmode="lin" valueType="num">
                                      <p:cBhvr additive="base">
                                        <p:cTn id="172" dur="1750" fill="hold"/>
                                        <p:tgtEl>
                                          <p:spTgt spid="81"/>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82"/>
                                        </p:tgtEl>
                                        <p:attrNameLst>
                                          <p:attrName>style.visibility</p:attrName>
                                        </p:attrNameLst>
                                      </p:cBhvr>
                                      <p:to>
                                        <p:strVal val="visible"/>
                                      </p:to>
                                    </p:set>
                                    <p:anim calcmode="lin" valueType="num">
                                      <p:cBhvr additive="base">
                                        <p:cTn id="175" dur="1750" fill="hold"/>
                                        <p:tgtEl>
                                          <p:spTgt spid="82"/>
                                        </p:tgtEl>
                                        <p:attrNameLst>
                                          <p:attrName>ppt_x</p:attrName>
                                        </p:attrNameLst>
                                      </p:cBhvr>
                                      <p:tavLst>
                                        <p:tav tm="0">
                                          <p:val>
                                            <p:strVal val="1+#ppt_w/2"/>
                                          </p:val>
                                        </p:tav>
                                        <p:tav tm="100000">
                                          <p:val>
                                            <p:strVal val="#ppt_x"/>
                                          </p:val>
                                        </p:tav>
                                      </p:tavLst>
                                    </p:anim>
                                    <p:anim calcmode="lin" valueType="num">
                                      <p:cBhvr additive="base">
                                        <p:cTn id="176" dur="1750" fill="hold"/>
                                        <p:tgtEl>
                                          <p:spTgt spid="82"/>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83"/>
                                        </p:tgtEl>
                                        <p:attrNameLst>
                                          <p:attrName>style.visibility</p:attrName>
                                        </p:attrNameLst>
                                      </p:cBhvr>
                                      <p:to>
                                        <p:strVal val="visible"/>
                                      </p:to>
                                    </p:set>
                                    <p:anim calcmode="lin" valueType="num">
                                      <p:cBhvr additive="base">
                                        <p:cTn id="179" dur="1750" fill="hold"/>
                                        <p:tgtEl>
                                          <p:spTgt spid="83"/>
                                        </p:tgtEl>
                                        <p:attrNameLst>
                                          <p:attrName>ppt_x</p:attrName>
                                        </p:attrNameLst>
                                      </p:cBhvr>
                                      <p:tavLst>
                                        <p:tav tm="0">
                                          <p:val>
                                            <p:strVal val="1+#ppt_w/2"/>
                                          </p:val>
                                        </p:tav>
                                        <p:tav tm="100000">
                                          <p:val>
                                            <p:strVal val="#ppt_x"/>
                                          </p:val>
                                        </p:tav>
                                      </p:tavLst>
                                    </p:anim>
                                    <p:anim calcmode="lin" valueType="num">
                                      <p:cBhvr additive="base">
                                        <p:cTn id="180" dur="1750" fill="hold"/>
                                        <p:tgtEl>
                                          <p:spTgt spid="83"/>
                                        </p:tgtEl>
                                        <p:attrNameLst>
                                          <p:attrName>ppt_y</p:attrName>
                                        </p:attrNameLst>
                                      </p:cBhvr>
                                      <p:tavLst>
                                        <p:tav tm="0">
                                          <p:val>
                                            <p:strVal val="#ppt_y"/>
                                          </p:val>
                                        </p:tav>
                                        <p:tav tm="100000">
                                          <p:val>
                                            <p:strVal val="#ppt_y"/>
                                          </p:val>
                                        </p:tav>
                                      </p:tavLst>
                                    </p:anim>
                                  </p:childTnLst>
                                </p:cTn>
                              </p:par>
                              <p:par>
                                <p:cTn id="181" presetID="2" presetClass="entr" presetSubtype="2" fill="hold" grpId="0" nodeType="withEffect">
                                  <p:stCondLst>
                                    <p:cond delay="0"/>
                                  </p:stCondLst>
                                  <p:childTnLst>
                                    <p:set>
                                      <p:cBhvr>
                                        <p:cTn id="182" dur="1" fill="hold">
                                          <p:stCondLst>
                                            <p:cond delay="0"/>
                                          </p:stCondLst>
                                        </p:cTn>
                                        <p:tgtEl>
                                          <p:spTgt spid="84"/>
                                        </p:tgtEl>
                                        <p:attrNameLst>
                                          <p:attrName>style.visibility</p:attrName>
                                        </p:attrNameLst>
                                      </p:cBhvr>
                                      <p:to>
                                        <p:strVal val="visible"/>
                                      </p:to>
                                    </p:set>
                                    <p:anim calcmode="lin" valueType="num">
                                      <p:cBhvr additive="base">
                                        <p:cTn id="183" dur="1750" fill="hold"/>
                                        <p:tgtEl>
                                          <p:spTgt spid="84"/>
                                        </p:tgtEl>
                                        <p:attrNameLst>
                                          <p:attrName>ppt_x</p:attrName>
                                        </p:attrNameLst>
                                      </p:cBhvr>
                                      <p:tavLst>
                                        <p:tav tm="0">
                                          <p:val>
                                            <p:strVal val="1+#ppt_w/2"/>
                                          </p:val>
                                        </p:tav>
                                        <p:tav tm="100000">
                                          <p:val>
                                            <p:strVal val="#ppt_x"/>
                                          </p:val>
                                        </p:tav>
                                      </p:tavLst>
                                    </p:anim>
                                    <p:anim calcmode="lin" valueType="num">
                                      <p:cBhvr additive="base">
                                        <p:cTn id="184" dur="1750" fill="hold"/>
                                        <p:tgtEl>
                                          <p:spTgt spid="84"/>
                                        </p:tgtEl>
                                        <p:attrNameLst>
                                          <p:attrName>ppt_y</p:attrName>
                                        </p:attrNameLst>
                                      </p:cBhvr>
                                      <p:tavLst>
                                        <p:tav tm="0">
                                          <p:val>
                                            <p:strVal val="#ppt_y"/>
                                          </p:val>
                                        </p:tav>
                                        <p:tav tm="100000">
                                          <p:val>
                                            <p:strVal val="#ppt_y"/>
                                          </p:val>
                                        </p:tav>
                                      </p:tavLst>
                                    </p:anim>
                                  </p:childTnLst>
                                </p:cTn>
                              </p:par>
                              <p:par>
                                <p:cTn id="185" presetID="8" presetClass="emph" presetSubtype="0" fill="hold" grpId="1" nodeType="withEffect">
                                  <p:stCondLst>
                                    <p:cond delay="0"/>
                                  </p:stCondLst>
                                  <p:childTnLst>
                                    <p:animRot by="-21600000">
                                      <p:cBhvr>
                                        <p:cTn id="186" dur="1750" fill="hold"/>
                                        <p:tgtEl>
                                          <p:spTgt spid="2"/>
                                        </p:tgtEl>
                                        <p:attrNameLst>
                                          <p:attrName>r</p:attrName>
                                        </p:attrNameLst>
                                      </p:cBhvr>
                                    </p:animRot>
                                  </p:childTnLst>
                                </p:cTn>
                              </p:par>
                              <p:par>
                                <p:cTn id="187" presetID="8" presetClass="emph" presetSubtype="0" fill="hold" grpId="1" nodeType="withEffect">
                                  <p:stCondLst>
                                    <p:cond delay="0"/>
                                  </p:stCondLst>
                                  <p:childTnLst>
                                    <p:animRot by="-21600000">
                                      <p:cBhvr>
                                        <p:cTn id="188" dur="1750" fill="hold"/>
                                        <p:tgtEl>
                                          <p:spTgt spid="3"/>
                                        </p:tgtEl>
                                        <p:attrNameLst>
                                          <p:attrName>r</p:attrName>
                                        </p:attrNameLst>
                                      </p:cBhvr>
                                    </p:animRot>
                                  </p:childTnLst>
                                </p:cTn>
                              </p:par>
                              <p:par>
                                <p:cTn id="189" presetID="8" presetClass="emph" presetSubtype="0" fill="hold" grpId="1" nodeType="withEffect">
                                  <p:stCondLst>
                                    <p:cond delay="0"/>
                                  </p:stCondLst>
                                  <p:childTnLst>
                                    <p:animRot by="-21600000">
                                      <p:cBhvr>
                                        <p:cTn id="190" dur="1750" fill="hold"/>
                                        <p:tgtEl>
                                          <p:spTgt spid="4"/>
                                        </p:tgtEl>
                                        <p:attrNameLst>
                                          <p:attrName>r</p:attrName>
                                        </p:attrNameLst>
                                      </p:cBhvr>
                                    </p:animRot>
                                  </p:childTnLst>
                                </p:cTn>
                              </p:par>
                              <p:par>
                                <p:cTn id="191" presetID="8" presetClass="emph" presetSubtype="0" fill="hold" grpId="1" nodeType="withEffect">
                                  <p:stCondLst>
                                    <p:cond delay="0"/>
                                  </p:stCondLst>
                                  <p:childTnLst>
                                    <p:animRot by="-21600000">
                                      <p:cBhvr>
                                        <p:cTn id="192" dur="1750" fill="hold"/>
                                        <p:tgtEl>
                                          <p:spTgt spid="5"/>
                                        </p:tgtEl>
                                        <p:attrNameLst>
                                          <p:attrName>r</p:attrName>
                                        </p:attrNameLst>
                                      </p:cBhvr>
                                    </p:animRot>
                                  </p:childTnLst>
                                </p:cTn>
                              </p:par>
                              <p:par>
                                <p:cTn id="193" presetID="8" presetClass="emph" presetSubtype="0" fill="hold" grpId="1" nodeType="withEffect">
                                  <p:stCondLst>
                                    <p:cond delay="0"/>
                                  </p:stCondLst>
                                  <p:childTnLst>
                                    <p:animRot by="-21600000">
                                      <p:cBhvr>
                                        <p:cTn id="194" dur="1750" fill="hold"/>
                                        <p:tgtEl>
                                          <p:spTgt spid="6"/>
                                        </p:tgtEl>
                                        <p:attrNameLst>
                                          <p:attrName>r</p:attrName>
                                        </p:attrNameLst>
                                      </p:cBhvr>
                                    </p:animRot>
                                  </p:childTnLst>
                                </p:cTn>
                              </p:par>
                              <p:par>
                                <p:cTn id="195" presetID="8" presetClass="emph" presetSubtype="0" fill="hold" grpId="1" nodeType="withEffect">
                                  <p:stCondLst>
                                    <p:cond delay="0"/>
                                  </p:stCondLst>
                                  <p:childTnLst>
                                    <p:animRot by="-21600000">
                                      <p:cBhvr>
                                        <p:cTn id="196" dur="1750" fill="hold"/>
                                        <p:tgtEl>
                                          <p:spTgt spid="7"/>
                                        </p:tgtEl>
                                        <p:attrNameLst>
                                          <p:attrName>r</p:attrName>
                                        </p:attrNameLst>
                                      </p:cBhvr>
                                    </p:animRot>
                                  </p:childTnLst>
                                </p:cTn>
                              </p:par>
                              <p:par>
                                <p:cTn id="197" presetID="8" presetClass="emph" presetSubtype="0" fill="hold" grpId="1" nodeType="withEffect">
                                  <p:stCondLst>
                                    <p:cond delay="0"/>
                                  </p:stCondLst>
                                  <p:childTnLst>
                                    <p:animRot by="-21600000">
                                      <p:cBhvr>
                                        <p:cTn id="198" dur="1750" fill="hold"/>
                                        <p:tgtEl>
                                          <p:spTgt spid="8"/>
                                        </p:tgtEl>
                                        <p:attrNameLst>
                                          <p:attrName>r</p:attrName>
                                        </p:attrNameLst>
                                      </p:cBhvr>
                                    </p:animRot>
                                  </p:childTnLst>
                                </p:cTn>
                              </p:par>
                              <p:par>
                                <p:cTn id="199" presetID="8" presetClass="emph" presetSubtype="0" fill="hold" grpId="1" nodeType="withEffect">
                                  <p:stCondLst>
                                    <p:cond delay="0"/>
                                  </p:stCondLst>
                                  <p:childTnLst>
                                    <p:animRot by="-21600000">
                                      <p:cBhvr>
                                        <p:cTn id="200" dur="1750" fill="hold"/>
                                        <p:tgtEl>
                                          <p:spTgt spid="9"/>
                                        </p:tgtEl>
                                        <p:attrNameLst>
                                          <p:attrName>r</p:attrName>
                                        </p:attrNameLst>
                                      </p:cBhvr>
                                    </p:animRot>
                                  </p:childTnLst>
                                </p:cTn>
                              </p:par>
                              <p:par>
                                <p:cTn id="201" presetID="8" presetClass="emph" presetSubtype="0" fill="hold" grpId="1" nodeType="withEffect">
                                  <p:stCondLst>
                                    <p:cond delay="0"/>
                                  </p:stCondLst>
                                  <p:childTnLst>
                                    <p:animRot by="-21600000">
                                      <p:cBhvr>
                                        <p:cTn id="202" dur="1750" fill="hold"/>
                                        <p:tgtEl>
                                          <p:spTgt spid="10"/>
                                        </p:tgtEl>
                                        <p:attrNameLst>
                                          <p:attrName>r</p:attrName>
                                        </p:attrNameLst>
                                      </p:cBhvr>
                                    </p:animRot>
                                  </p:childTnLst>
                                </p:cTn>
                              </p:par>
                              <p:par>
                                <p:cTn id="203" presetID="8" presetClass="emph" presetSubtype="0" fill="hold" grpId="1" nodeType="withEffect">
                                  <p:stCondLst>
                                    <p:cond delay="0"/>
                                  </p:stCondLst>
                                  <p:childTnLst>
                                    <p:animRot by="-21600000">
                                      <p:cBhvr>
                                        <p:cTn id="204" dur="1750" fill="hold"/>
                                        <p:tgtEl>
                                          <p:spTgt spid="11"/>
                                        </p:tgtEl>
                                        <p:attrNameLst>
                                          <p:attrName>r</p:attrName>
                                        </p:attrNameLst>
                                      </p:cBhvr>
                                    </p:animRot>
                                  </p:childTnLst>
                                </p:cTn>
                              </p:par>
                              <p:par>
                                <p:cTn id="205" presetID="8" presetClass="emph" presetSubtype="0" fill="hold" grpId="1" nodeType="withEffect">
                                  <p:stCondLst>
                                    <p:cond delay="0"/>
                                  </p:stCondLst>
                                  <p:childTnLst>
                                    <p:animRot by="-21600000">
                                      <p:cBhvr>
                                        <p:cTn id="206" dur="1750" fill="hold"/>
                                        <p:tgtEl>
                                          <p:spTgt spid="12"/>
                                        </p:tgtEl>
                                        <p:attrNameLst>
                                          <p:attrName>r</p:attrName>
                                        </p:attrNameLst>
                                      </p:cBhvr>
                                    </p:animRot>
                                  </p:childTnLst>
                                </p:cTn>
                              </p:par>
                              <p:par>
                                <p:cTn id="207" presetID="8" presetClass="emph" presetSubtype="0" fill="hold" grpId="1" nodeType="withEffect">
                                  <p:stCondLst>
                                    <p:cond delay="0"/>
                                  </p:stCondLst>
                                  <p:childTnLst>
                                    <p:animRot by="-21600000">
                                      <p:cBhvr>
                                        <p:cTn id="208" dur="1750" fill="hold"/>
                                        <p:tgtEl>
                                          <p:spTgt spid="13"/>
                                        </p:tgtEl>
                                        <p:attrNameLst>
                                          <p:attrName>r</p:attrName>
                                        </p:attrNameLst>
                                      </p:cBhvr>
                                    </p:animRot>
                                  </p:childTnLst>
                                </p:cTn>
                              </p:par>
                              <p:par>
                                <p:cTn id="209" presetID="8" presetClass="emph" presetSubtype="0" fill="hold" grpId="1" nodeType="withEffect">
                                  <p:stCondLst>
                                    <p:cond delay="0"/>
                                  </p:stCondLst>
                                  <p:childTnLst>
                                    <p:animRot by="-21600000">
                                      <p:cBhvr>
                                        <p:cTn id="210" dur="1750" fill="hold"/>
                                        <p:tgtEl>
                                          <p:spTgt spid="14"/>
                                        </p:tgtEl>
                                        <p:attrNameLst>
                                          <p:attrName>r</p:attrName>
                                        </p:attrNameLst>
                                      </p:cBhvr>
                                    </p:animRot>
                                  </p:childTnLst>
                                </p:cTn>
                              </p:par>
                              <p:par>
                                <p:cTn id="211" presetID="8" presetClass="emph" presetSubtype="0" fill="hold" grpId="1" nodeType="withEffect">
                                  <p:stCondLst>
                                    <p:cond delay="0"/>
                                  </p:stCondLst>
                                  <p:childTnLst>
                                    <p:animRot by="-21600000">
                                      <p:cBhvr>
                                        <p:cTn id="212" dur="1750" fill="hold"/>
                                        <p:tgtEl>
                                          <p:spTgt spid="15"/>
                                        </p:tgtEl>
                                        <p:attrNameLst>
                                          <p:attrName>r</p:attrName>
                                        </p:attrNameLst>
                                      </p:cBhvr>
                                    </p:animRot>
                                  </p:childTnLst>
                                </p:cTn>
                              </p:par>
                              <p:par>
                                <p:cTn id="213" presetID="8" presetClass="emph" presetSubtype="0" fill="hold" grpId="1" nodeType="withEffect">
                                  <p:stCondLst>
                                    <p:cond delay="0"/>
                                  </p:stCondLst>
                                  <p:childTnLst>
                                    <p:animRot by="-21600000">
                                      <p:cBhvr>
                                        <p:cTn id="214" dur="1750" fill="hold"/>
                                        <p:tgtEl>
                                          <p:spTgt spid="16"/>
                                        </p:tgtEl>
                                        <p:attrNameLst>
                                          <p:attrName>r</p:attrName>
                                        </p:attrNameLst>
                                      </p:cBhvr>
                                    </p:animRot>
                                  </p:childTnLst>
                                </p:cTn>
                              </p:par>
                              <p:par>
                                <p:cTn id="215" presetID="8" presetClass="emph" presetSubtype="0" fill="hold" grpId="1" nodeType="withEffect">
                                  <p:stCondLst>
                                    <p:cond delay="0"/>
                                  </p:stCondLst>
                                  <p:childTnLst>
                                    <p:animRot by="-21600000">
                                      <p:cBhvr>
                                        <p:cTn id="216" dur="1750" fill="hold"/>
                                        <p:tgtEl>
                                          <p:spTgt spid="36"/>
                                        </p:tgtEl>
                                        <p:attrNameLst>
                                          <p:attrName>r</p:attrName>
                                        </p:attrNameLst>
                                      </p:cBhvr>
                                    </p:animRot>
                                  </p:childTnLst>
                                </p:cTn>
                              </p:par>
                              <p:par>
                                <p:cTn id="217" presetID="8" presetClass="emph" presetSubtype="0" fill="hold" grpId="1" nodeType="withEffect">
                                  <p:stCondLst>
                                    <p:cond delay="0"/>
                                  </p:stCondLst>
                                  <p:childTnLst>
                                    <p:animRot by="-21600000">
                                      <p:cBhvr>
                                        <p:cTn id="218" dur="1750" fill="hold"/>
                                        <p:tgtEl>
                                          <p:spTgt spid="37"/>
                                        </p:tgtEl>
                                        <p:attrNameLst>
                                          <p:attrName>r</p:attrName>
                                        </p:attrNameLst>
                                      </p:cBhvr>
                                    </p:animRot>
                                  </p:childTnLst>
                                </p:cTn>
                              </p:par>
                              <p:par>
                                <p:cTn id="219" presetID="8" presetClass="emph" presetSubtype="0" fill="hold" grpId="1" nodeType="withEffect">
                                  <p:stCondLst>
                                    <p:cond delay="0"/>
                                  </p:stCondLst>
                                  <p:childTnLst>
                                    <p:animRot by="-21600000">
                                      <p:cBhvr>
                                        <p:cTn id="220" dur="1750" fill="hold"/>
                                        <p:tgtEl>
                                          <p:spTgt spid="38"/>
                                        </p:tgtEl>
                                        <p:attrNameLst>
                                          <p:attrName>r</p:attrName>
                                        </p:attrNameLst>
                                      </p:cBhvr>
                                    </p:animRot>
                                  </p:childTnLst>
                                </p:cTn>
                              </p:par>
                              <p:par>
                                <p:cTn id="221" presetID="8" presetClass="emph" presetSubtype="0" fill="hold" grpId="1" nodeType="withEffect">
                                  <p:stCondLst>
                                    <p:cond delay="0"/>
                                  </p:stCondLst>
                                  <p:childTnLst>
                                    <p:animRot by="-21600000">
                                      <p:cBhvr>
                                        <p:cTn id="222" dur="1750" fill="hold"/>
                                        <p:tgtEl>
                                          <p:spTgt spid="39"/>
                                        </p:tgtEl>
                                        <p:attrNameLst>
                                          <p:attrName>r</p:attrName>
                                        </p:attrNameLst>
                                      </p:cBhvr>
                                    </p:animRot>
                                  </p:childTnLst>
                                </p:cTn>
                              </p:par>
                              <p:par>
                                <p:cTn id="223" presetID="8" presetClass="emph" presetSubtype="0" fill="hold" grpId="1" nodeType="withEffect">
                                  <p:stCondLst>
                                    <p:cond delay="0"/>
                                  </p:stCondLst>
                                  <p:childTnLst>
                                    <p:animRot by="-21600000">
                                      <p:cBhvr>
                                        <p:cTn id="224" dur="1750" fill="hold"/>
                                        <p:tgtEl>
                                          <p:spTgt spid="40"/>
                                        </p:tgtEl>
                                        <p:attrNameLst>
                                          <p:attrName>r</p:attrName>
                                        </p:attrNameLst>
                                      </p:cBhvr>
                                    </p:animRot>
                                  </p:childTnLst>
                                </p:cTn>
                              </p:par>
                              <p:par>
                                <p:cTn id="225" presetID="8" presetClass="emph" presetSubtype="0" fill="hold" grpId="1" nodeType="withEffect">
                                  <p:stCondLst>
                                    <p:cond delay="0"/>
                                  </p:stCondLst>
                                  <p:childTnLst>
                                    <p:animRot by="-21600000">
                                      <p:cBhvr>
                                        <p:cTn id="226" dur="1750" fill="hold"/>
                                        <p:tgtEl>
                                          <p:spTgt spid="41"/>
                                        </p:tgtEl>
                                        <p:attrNameLst>
                                          <p:attrName>r</p:attrName>
                                        </p:attrNameLst>
                                      </p:cBhvr>
                                    </p:animRot>
                                  </p:childTnLst>
                                </p:cTn>
                              </p:par>
                              <p:par>
                                <p:cTn id="227" presetID="8" presetClass="emph" presetSubtype="0" fill="hold" grpId="1" nodeType="withEffect">
                                  <p:stCondLst>
                                    <p:cond delay="0"/>
                                  </p:stCondLst>
                                  <p:childTnLst>
                                    <p:animRot by="-21600000">
                                      <p:cBhvr>
                                        <p:cTn id="228" dur="1750" fill="hold"/>
                                        <p:tgtEl>
                                          <p:spTgt spid="43"/>
                                        </p:tgtEl>
                                        <p:attrNameLst>
                                          <p:attrName>r</p:attrName>
                                        </p:attrNameLst>
                                      </p:cBhvr>
                                    </p:animRot>
                                  </p:childTnLst>
                                </p:cTn>
                              </p:par>
                              <p:par>
                                <p:cTn id="229" presetID="8" presetClass="emph" presetSubtype="0" fill="hold" grpId="1" nodeType="withEffect">
                                  <p:stCondLst>
                                    <p:cond delay="0"/>
                                  </p:stCondLst>
                                  <p:childTnLst>
                                    <p:animRot by="-21600000">
                                      <p:cBhvr>
                                        <p:cTn id="230" dur="1750" fill="hold"/>
                                        <p:tgtEl>
                                          <p:spTgt spid="44"/>
                                        </p:tgtEl>
                                        <p:attrNameLst>
                                          <p:attrName>r</p:attrName>
                                        </p:attrNameLst>
                                      </p:cBhvr>
                                    </p:animRot>
                                  </p:childTnLst>
                                </p:cTn>
                              </p:par>
                              <p:par>
                                <p:cTn id="231" presetID="8" presetClass="emph" presetSubtype="0" fill="hold" grpId="1" nodeType="withEffect">
                                  <p:stCondLst>
                                    <p:cond delay="0"/>
                                  </p:stCondLst>
                                  <p:childTnLst>
                                    <p:animRot by="-21600000">
                                      <p:cBhvr>
                                        <p:cTn id="232" dur="1750" fill="hold"/>
                                        <p:tgtEl>
                                          <p:spTgt spid="45"/>
                                        </p:tgtEl>
                                        <p:attrNameLst>
                                          <p:attrName>r</p:attrName>
                                        </p:attrNameLst>
                                      </p:cBhvr>
                                    </p:animRot>
                                  </p:childTnLst>
                                </p:cTn>
                              </p:par>
                              <p:par>
                                <p:cTn id="233" presetID="8" presetClass="emph" presetSubtype="0" fill="hold" grpId="1" nodeType="withEffect">
                                  <p:stCondLst>
                                    <p:cond delay="0"/>
                                  </p:stCondLst>
                                  <p:childTnLst>
                                    <p:animRot by="-21600000">
                                      <p:cBhvr>
                                        <p:cTn id="234" dur="1750" fill="hold"/>
                                        <p:tgtEl>
                                          <p:spTgt spid="46"/>
                                        </p:tgtEl>
                                        <p:attrNameLst>
                                          <p:attrName>r</p:attrName>
                                        </p:attrNameLst>
                                      </p:cBhvr>
                                    </p:animRot>
                                  </p:childTnLst>
                                </p:cTn>
                              </p:par>
                              <p:par>
                                <p:cTn id="235" presetID="8" presetClass="emph" presetSubtype="0" fill="hold" grpId="1" nodeType="withEffect">
                                  <p:stCondLst>
                                    <p:cond delay="0"/>
                                  </p:stCondLst>
                                  <p:childTnLst>
                                    <p:animRot by="-21600000">
                                      <p:cBhvr>
                                        <p:cTn id="236" dur="1750" fill="hold"/>
                                        <p:tgtEl>
                                          <p:spTgt spid="47"/>
                                        </p:tgtEl>
                                        <p:attrNameLst>
                                          <p:attrName>r</p:attrName>
                                        </p:attrNameLst>
                                      </p:cBhvr>
                                    </p:animRot>
                                  </p:childTnLst>
                                </p:cTn>
                              </p:par>
                              <p:par>
                                <p:cTn id="237" presetID="8" presetClass="emph" presetSubtype="0" fill="hold" grpId="1" nodeType="withEffect">
                                  <p:stCondLst>
                                    <p:cond delay="0"/>
                                  </p:stCondLst>
                                  <p:childTnLst>
                                    <p:animRot by="-21600000">
                                      <p:cBhvr>
                                        <p:cTn id="238" dur="1750" fill="hold"/>
                                        <p:tgtEl>
                                          <p:spTgt spid="48"/>
                                        </p:tgtEl>
                                        <p:attrNameLst>
                                          <p:attrName>r</p:attrName>
                                        </p:attrNameLst>
                                      </p:cBhvr>
                                    </p:animRot>
                                  </p:childTnLst>
                                </p:cTn>
                              </p:par>
                              <p:par>
                                <p:cTn id="239" presetID="8" presetClass="emph" presetSubtype="0" fill="hold" grpId="1" nodeType="withEffect">
                                  <p:stCondLst>
                                    <p:cond delay="0"/>
                                  </p:stCondLst>
                                  <p:childTnLst>
                                    <p:animRot by="-21600000">
                                      <p:cBhvr>
                                        <p:cTn id="240" dur="1750" fill="hold"/>
                                        <p:tgtEl>
                                          <p:spTgt spid="49"/>
                                        </p:tgtEl>
                                        <p:attrNameLst>
                                          <p:attrName>r</p:attrName>
                                        </p:attrNameLst>
                                      </p:cBhvr>
                                    </p:animRot>
                                  </p:childTnLst>
                                </p:cTn>
                              </p:par>
                              <p:par>
                                <p:cTn id="241" presetID="8" presetClass="emph" presetSubtype="0" fill="hold" grpId="1" nodeType="withEffect">
                                  <p:stCondLst>
                                    <p:cond delay="0"/>
                                  </p:stCondLst>
                                  <p:childTnLst>
                                    <p:animRot by="-21600000">
                                      <p:cBhvr>
                                        <p:cTn id="242" dur="1750" fill="hold"/>
                                        <p:tgtEl>
                                          <p:spTgt spid="50"/>
                                        </p:tgtEl>
                                        <p:attrNameLst>
                                          <p:attrName>r</p:attrName>
                                        </p:attrNameLst>
                                      </p:cBhvr>
                                    </p:animRot>
                                  </p:childTnLst>
                                </p:cTn>
                              </p:par>
                              <p:par>
                                <p:cTn id="243" presetID="8" presetClass="emph" presetSubtype="0" fill="hold" grpId="1" nodeType="withEffect">
                                  <p:stCondLst>
                                    <p:cond delay="0"/>
                                  </p:stCondLst>
                                  <p:childTnLst>
                                    <p:animRot by="-21600000">
                                      <p:cBhvr>
                                        <p:cTn id="244" dur="1750" fill="hold"/>
                                        <p:tgtEl>
                                          <p:spTgt spid="51"/>
                                        </p:tgtEl>
                                        <p:attrNameLst>
                                          <p:attrName>r</p:attrName>
                                        </p:attrNameLst>
                                      </p:cBhvr>
                                    </p:animRot>
                                  </p:childTnLst>
                                </p:cTn>
                              </p:par>
                              <p:par>
                                <p:cTn id="245" presetID="8" presetClass="emph" presetSubtype="0" fill="hold" grpId="1" nodeType="withEffect">
                                  <p:stCondLst>
                                    <p:cond delay="0"/>
                                  </p:stCondLst>
                                  <p:childTnLst>
                                    <p:animRot by="-21600000">
                                      <p:cBhvr>
                                        <p:cTn id="246" dur="1750" fill="hold"/>
                                        <p:tgtEl>
                                          <p:spTgt spid="70"/>
                                        </p:tgtEl>
                                        <p:attrNameLst>
                                          <p:attrName>r</p:attrName>
                                        </p:attrNameLst>
                                      </p:cBhvr>
                                    </p:animRot>
                                  </p:childTnLst>
                                </p:cTn>
                              </p:par>
                              <p:par>
                                <p:cTn id="247" presetID="8" presetClass="emph" presetSubtype="0" fill="hold" grpId="1" nodeType="withEffect">
                                  <p:stCondLst>
                                    <p:cond delay="0"/>
                                  </p:stCondLst>
                                  <p:childTnLst>
                                    <p:animRot by="-21600000">
                                      <p:cBhvr>
                                        <p:cTn id="248" dur="1750" fill="hold"/>
                                        <p:tgtEl>
                                          <p:spTgt spid="71"/>
                                        </p:tgtEl>
                                        <p:attrNameLst>
                                          <p:attrName>r</p:attrName>
                                        </p:attrNameLst>
                                      </p:cBhvr>
                                    </p:animRot>
                                  </p:childTnLst>
                                </p:cTn>
                              </p:par>
                              <p:par>
                                <p:cTn id="249" presetID="8" presetClass="emph" presetSubtype="0" fill="hold" grpId="1" nodeType="withEffect">
                                  <p:stCondLst>
                                    <p:cond delay="0"/>
                                  </p:stCondLst>
                                  <p:childTnLst>
                                    <p:animRot by="-21600000">
                                      <p:cBhvr>
                                        <p:cTn id="250" dur="1750" fill="hold"/>
                                        <p:tgtEl>
                                          <p:spTgt spid="72"/>
                                        </p:tgtEl>
                                        <p:attrNameLst>
                                          <p:attrName>r</p:attrName>
                                        </p:attrNameLst>
                                      </p:cBhvr>
                                    </p:animRot>
                                  </p:childTnLst>
                                </p:cTn>
                              </p:par>
                              <p:par>
                                <p:cTn id="251" presetID="8" presetClass="emph" presetSubtype="0" fill="hold" grpId="1" nodeType="withEffect">
                                  <p:stCondLst>
                                    <p:cond delay="0"/>
                                  </p:stCondLst>
                                  <p:childTnLst>
                                    <p:animRot by="-21600000">
                                      <p:cBhvr>
                                        <p:cTn id="252" dur="1750" fill="hold"/>
                                        <p:tgtEl>
                                          <p:spTgt spid="73"/>
                                        </p:tgtEl>
                                        <p:attrNameLst>
                                          <p:attrName>r</p:attrName>
                                        </p:attrNameLst>
                                      </p:cBhvr>
                                    </p:animRot>
                                  </p:childTnLst>
                                </p:cTn>
                              </p:par>
                              <p:par>
                                <p:cTn id="253" presetID="8" presetClass="emph" presetSubtype="0" fill="hold" grpId="1" nodeType="withEffect">
                                  <p:stCondLst>
                                    <p:cond delay="0"/>
                                  </p:stCondLst>
                                  <p:childTnLst>
                                    <p:animRot by="-21600000">
                                      <p:cBhvr>
                                        <p:cTn id="254" dur="1750" fill="hold"/>
                                        <p:tgtEl>
                                          <p:spTgt spid="74"/>
                                        </p:tgtEl>
                                        <p:attrNameLst>
                                          <p:attrName>r</p:attrName>
                                        </p:attrNameLst>
                                      </p:cBhvr>
                                    </p:animRot>
                                  </p:childTnLst>
                                </p:cTn>
                              </p:par>
                              <p:par>
                                <p:cTn id="255" presetID="8" presetClass="emph" presetSubtype="0" fill="hold" grpId="1" nodeType="withEffect">
                                  <p:stCondLst>
                                    <p:cond delay="0"/>
                                  </p:stCondLst>
                                  <p:childTnLst>
                                    <p:animRot by="-21600000">
                                      <p:cBhvr>
                                        <p:cTn id="256" dur="1750" fill="hold"/>
                                        <p:tgtEl>
                                          <p:spTgt spid="75"/>
                                        </p:tgtEl>
                                        <p:attrNameLst>
                                          <p:attrName>r</p:attrName>
                                        </p:attrNameLst>
                                      </p:cBhvr>
                                    </p:animRot>
                                  </p:childTnLst>
                                </p:cTn>
                              </p:par>
                              <p:par>
                                <p:cTn id="257" presetID="8" presetClass="emph" presetSubtype="0" fill="hold" grpId="1" nodeType="withEffect">
                                  <p:stCondLst>
                                    <p:cond delay="0"/>
                                  </p:stCondLst>
                                  <p:childTnLst>
                                    <p:animRot by="-21600000">
                                      <p:cBhvr>
                                        <p:cTn id="258" dur="1750" fill="hold"/>
                                        <p:tgtEl>
                                          <p:spTgt spid="76"/>
                                        </p:tgtEl>
                                        <p:attrNameLst>
                                          <p:attrName>r</p:attrName>
                                        </p:attrNameLst>
                                      </p:cBhvr>
                                    </p:animRot>
                                  </p:childTnLst>
                                </p:cTn>
                              </p:par>
                              <p:par>
                                <p:cTn id="259" presetID="8" presetClass="emph" presetSubtype="0" fill="hold" grpId="1" nodeType="withEffect">
                                  <p:stCondLst>
                                    <p:cond delay="0"/>
                                  </p:stCondLst>
                                  <p:childTnLst>
                                    <p:animRot by="-21600000">
                                      <p:cBhvr>
                                        <p:cTn id="260" dur="1750" fill="hold"/>
                                        <p:tgtEl>
                                          <p:spTgt spid="77"/>
                                        </p:tgtEl>
                                        <p:attrNameLst>
                                          <p:attrName>r</p:attrName>
                                        </p:attrNameLst>
                                      </p:cBhvr>
                                    </p:animRot>
                                  </p:childTnLst>
                                </p:cTn>
                              </p:par>
                              <p:par>
                                <p:cTn id="261" presetID="8" presetClass="emph" presetSubtype="0" fill="hold" grpId="1" nodeType="withEffect">
                                  <p:stCondLst>
                                    <p:cond delay="0"/>
                                  </p:stCondLst>
                                  <p:childTnLst>
                                    <p:animRot by="-21600000">
                                      <p:cBhvr>
                                        <p:cTn id="262" dur="1750" fill="hold"/>
                                        <p:tgtEl>
                                          <p:spTgt spid="78"/>
                                        </p:tgtEl>
                                        <p:attrNameLst>
                                          <p:attrName>r</p:attrName>
                                        </p:attrNameLst>
                                      </p:cBhvr>
                                    </p:animRot>
                                  </p:childTnLst>
                                </p:cTn>
                              </p:par>
                              <p:par>
                                <p:cTn id="263" presetID="8" presetClass="emph" presetSubtype="0" fill="hold" grpId="1" nodeType="withEffect">
                                  <p:stCondLst>
                                    <p:cond delay="0"/>
                                  </p:stCondLst>
                                  <p:childTnLst>
                                    <p:animRot by="-21600000">
                                      <p:cBhvr>
                                        <p:cTn id="264" dur="1750" fill="hold"/>
                                        <p:tgtEl>
                                          <p:spTgt spid="79"/>
                                        </p:tgtEl>
                                        <p:attrNameLst>
                                          <p:attrName>r</p:attrName>
                                        </p:attrNameLst>
                                      </p:cBhvr>
                                    </p:animRot>
                                  </p:childTnLst>
                                </p:cTn>
                              </p:par>
                              <p:par>
                                <p:cTn id="265" presetID="8" presetClass="emph" presetSubtype="0" fill="hold" grpId="1" nodeType="withEffect">
                                  <p:stCondLst>
                                    <p:cond delay="0"/>
                                  </p:stCondLst>
                                  <p:childTnLst>
                                    <p:animRot by="-21600000">
                                      <p:cBhvr>
                                        <p:cTn id="266" dur="1750" fill="hold"/>
                                        <p:tgtEl>
                                          <p:spTgt spid="80"/>
                                        </p:tgtEl>
                                        <p:attrNameLst>
                                          <p:attrName>r</p:attrName>
                                        </p:attrNameLst>
                                      </p:cBhvr>
                                    </p:animRot>
                                  </p:childTnLst>
                                </p:cTn>
                              </p:par>
                              <p:par>
                                <p:cTn id="267" presetID="8" presetClass="emph" presetSubtype="0" fill="hold" grpId="1" nodeType="withEffect">
                                  <p:stCondLst>
                                    <p:cond delay="0"/>
                                  </p:stCondLst>
                                  <p:childTnLst>
                                    <p:animRot by="-21600000">
                                      <p:cBhvr>
                                        <p:cTn id="268" dur="1750" fill="hold"/>
                                        <p:tgtEl>
                                          <p:spTgt spid="81"/>
                                        </p:tgtEl>
                                        <p:attrNameLst>
                                          <p:attrName>r</p:attrName>
                                        </p:attrNameLst>
                                      </p:cBhvr>
                                    </p:animRot>
                                  </p:childTnLst>
                                </p:cTn>
                              </p:par>
                              <p:par>
                                <p:cTn id="269" presetID="8" presetClass="emph" presetSubtype="0" fill="hold" grpId="1" nodeType="withEffect">
                                  <p:stCondLst>
                                    <p:cond delay="0"/>
                                  </p:stCondLst>
                                  <p:childTnLst>
                                    <p:animRot by="-21600000">
                                      <p:cBhvr>
                                        <p:cTn id="270" dur="1750" fill="hold"/>
                                        <p:tgtEl>
                                          <p:spTgt spid="82"/>
                                        </p:tgtEl>
                                        <p:attrNameLst>
                                          <p:attrName>r</p:attrName>
                                        </p:attrNameLst>
                                      </p:cBhvr>
                                    </p:animRot>
                                  </p:childTnLst>
                                </p:cTn>
                              </p:par>
                              <p:par>
                                <p:cTn id="271" presetID="8" presetClass="emph" presetSubtype="0" fill="hold" grpId="1" nodeType="withEffect">
                                  <p:stCondLst>
                                    <p:cond delay="0"/>
                                  </p:stCondLst>
                                  <p:childTnLst>
                                    <p:animRot by="-21600000">
                                      <p:cBhvr>
                                        <p:cTn id="272" dur="1750" fill="hold"/>
                                        <p:tgtEl>
                                          <p:spTgt spid="83"/>
                                        </p:tgtEl>
                                        <p:attrNameLst>
                                          <p:attrName>r</p:attrName>
                                        </p:attrNameLst>
                                      </p:cBhvr>
                                    </p:animRot>
                                  </p:childTnLst>
                                </p:cTn>
                              </p:par>
                              <p:par>
                                <p:cTn id="273" presetID="8" presetClass="emph" presetSubtype="0" fill="hold" grpId="1" nodeType="withEffect">
                                  <p:stCondLst>
                                    <p:cond delay="0"/>
                                  </p:stCondLst>
                                  <p:childTnLst>
                                    <p:animRot by="-21600000">
                                      <p:cBhvr>
                                        <p:cTn id="274" dur="1750" fill="hold"/>
                                        <p:tgtEl>
                                          <p:spTgt spid="84"/>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17"/>
                                        </p:tgtEl>
                                        <p:attrNameLst>
                                          <p:attrName>style.visibility</p:attrName>
                                        </p:attrNameLst>
                                      </p:cBhvr>
                                      <p:to>
                                        <p:strVal val="visible"/>
                                      </p:to>
                                    </p:set>
                                    <p:anim calcmode="lin" valueType="num">
                                      <p:cBhvr additive="base">
                                        <p:cTn id="277" dur="1750" fill="hold"/>
                                        <p:tgtEl>
                                          <p:spTgt spid="17"/>
                                        </p:tgtEl>
                                        <p:attrNameLst>
                                          <p:attrName>ppt_x</p:attrName>
                                        </p:attrNameLst>
                                      </p:cBhvr>
                                      <p:tavLst>
                                        <p:tav tm="0">
                                          <p:val>
                                            <p:strVal val="0-#ppt_w/2"/>
                                          </p:val>
                                        </p:tav>
                                        <p:tav tm="100000">
                                          <p:val>
                                            <p:strVal val="#ppt_x"/>
                                          </p:val>
                                        </p:tav>
                                      </p:tavLst>
                                    </p:anim>
                                    <p:anim calcmode="lin" valueType="num">
                                      <p:cBhvr additive="base">
                                        <p:cTn id="278" dur="1750" fill="hold"/>
                                        <p:tgtEl>
                                          <p:spTgt spid="17"/>
                                        </p:tgtEl>
                                        <p:attrNameLst>
                                          <p:attrName>ppt_y</p:attrName>
                                        </p:attrNameLst>
                                      </p:cBhvr>
                                      <p:tavLst>
                                        <p:tav tm="0">
                                          <p:val>
                                            <p:strVal val="#ppt_y"/>
                                          </p:val>
                                        </p:tav>
                                        <p:tav tm="100000">
                                          <p:val>
                                            <p:strVal val="#ppt_y"/>
                                          </p:val>
                                        </p:tav>
                                      </p:tavLst>
                                    </p:anim>
                                  </p:childTnLst>
                                </p:cTn>
                              </p:par>
                              <p:par>
                                <p:cTn id="279" presetID="2" presetClass="entr" presetSubtype="8" fill="hold" grpId="0" nodeType="withEffect">
                                  <p:stCondLst>
                                    <p:cond delay="0"/>
                                  </p:stCondLst>
                                  <p:childTnLst>
                                    <p:set>
                                      <p:cBhvr>
                                        <p:cTn id="280" dur="1" fill="hold">
                                          <p:stCondLst>
                                            <p:cond delay="0"/>
                                          </p:stCondLst>
                                        </p:cTn>
                                        <p:tgtEl>
                                          <p:spTgt spid="18"/>
                                        </p:tgtEl>
                                        <p:attrNameLst>
                                          <p:attrName>style.visibility</p:attrName>
                                        </p:attrNameLst>
                                      </p:cBhvr>
                                      <p:to>
                                        <p:strVal val="visible"/>
                                      </p:to>
                                    </p:set>
                                    <p:anim calcmode="lin" valueType="num">
                                      <p:cBhvr additive="base">
                                        <p:cTn id="281" dur="1750" fill="hold"/>
                                        <p:tgtEl>
                                          <p:spTgt spid="18"/>
                                        </p:tgtEl>
                                        <p:attrNameLst>
                                          <p:attrName>ppt_x</p:attrName>
                                        </p:attrNameLst>
                                      </p:cBhvr>
                                      <p:tavLst>
                                        <p:tav tm="0">
                                          <p:val>
                                            <p:strVal val="0-#ppt_w/2"/>
                                          </p:val>
                                        </p:tav>
                                        <p:tav tm="100000">
                                          <p:val>
                                            <p:strVal val="#ppt_x"/>
                                          </p:val>
                                        </p:tav>
                                      </p:tavLst>
                                    </p:anim>
                                    <p:anim calcmode="lin" valueType="num">
                                      <p:cBhvr additive="base">
                                        <p:cTn id="282" dur="1750" fill="hold"/>
                                        <p:tgtEl>
                                          <p:spTgt spid="18"/>
                                        </p:tgtEl>
                                        <p:attrNameLst>
                                          <p:attrName>ppt_y</p:attrName>
                                        </p:attrNameLst>
                                      </p:cBhvr>
                                      <p:tavLst>
                                        <p:tav tm="0">
                                          <p:val>
                                            <p:strVal val="#ppt_y"/>
                                          </p:val>
                                        </p:tav>
                                        <p:tav tm="100000">
                                          <p:val>
                                            <p:strVal val="#ppt_y"/>
                                          </p:val>
                                        </p:tav>
                                      </p:tavLst>
                                    </p:anim>
                                  </p:childTnLst>
                                </p:cTn>
                              </p:par>
                              <p:par>
                                <p:cTn id="283" presetID="2" presetClass="entr" presetSubtype="8" fill="hold" grpId="0" nodeType="withEffect">
                                  <p:stCondLst>
                                    <p:cond delay="0"/>
                                  </p:stCondLst>
                                  <p:childTnLst>
                                    <p:set>
                                      <p:cBhvr>
                                        <p:cTn id="284" dur="1" fill="hold">
                                          <p:stCondLst>
                                            <p:cond delay="0"/>
                                          </p:stCondLst>
                                        </p:cTn>
                                        <p:tgtEl>
                                          <p:spTgt spid="19"/>
                                        </p:tgtEl>
                                        <p:attrNameLst>
                                          <p:attrName>style.visibility</p:attrName>
                                        </p:attrNameLst>
                                      </p:cBhvr>
                                      <p:to>
                                        <p:strVal val="visible"/>
                                      </p:to>
                                    </p:set>
                                    <p:anim calcmode="lin" valueType="num">
                                      <p:cBhvr additive="base">
                                        <p:cTn id="285" dur="1750" fill="hold"/>
                                        <p:tgtEl>
                                          <p:spTgt spid="19"/>
                                        </p:tgtEl>
                                        <p:attrNameLst>
                                          <p:attrName>ppt_x</p:attrName>
                                        </p:attrNameLst>
                                      </p:cBhvr>
                                      <p:tavLst>
                                        <p:tav tm="0">
                                          <p:val>
                                            <p:strVal val="0-#ppt_w/2"/>
                                          </p:val>
                                        </p:tav>
                                        <p:tav tm="100000">
                                          <p:val>
                                            <p:strVal val="#ppt_x"/>
                                          </p:val>
                                        </p:tav>
                                      </p:tavLst>
                                    </p:anim>
                                    <p:anim calcmode="lin" valueType="num">
                                      <p:cBhvr additive="base">
                                        <p:cTn id="286" dur="1750" fill="hold"/>
                                        <p:tgtEl>
                                          <p:spTgt spid="19"/>
                                        </p:tgtEl>
                                        <p:attrNameLst>
                                          <p:attrName>ppt_y</p:attrName>
                                        </p:attrNameLst>
                                      </p:cBhvr>
                                      <p:tavLst>
                                        <p:tav tm="0">
                                          <p:val>
                                            <p:strVal val="#ppt_y"/>
                                          </p:val>
                                        </p:tav>
                                        <p:tav tm="100000">
                                          <p:val>
                                            <p:strVal val="#ppt_y"/>
                                          </p:val>
                                        </p:tav>
                                      </p:tavLst>
                                    </p:anim>
                                  </p:childTnLst>
                                </p:cTn>
                              </p:par>
                              <p:par>
                                <p:cTn id="287" presetID="2" presetClass="entr" presetSubtype="8" fill="hold" grpId="0" nodeType="withEffect">
                                  <p:stCondLst>
                                    <p:cond delay="0"/>
                                  </p:stCondLst>
                                  <p:childTnLst>
                                    <p:set>
                                      <p:cBhvr>
                                        <p:cTn id="288" dur="1" fill="hold">
                                          <p:stCondLst>
                                            <p:cond delay="0"/>
                                          </p:stCondLst>
                                        </p:cTn>
                                        <p:tgtEl>
                                          <p:spTgt spid="20"/>
                                        </p:tgtEl>
                                        <p:attrNameLst>
                                          <p:attrName>style.visibility</p:attrName>
                                        </p:attrNameLst>
                                      </p:cBhvr>
                                      <p:to>
                                        <p:strVal val="visible"/>
                                      </p:to>
                                    </p:set>
                                    <p:anim calcmode="lin" valueType="num">
                                      <p:cBhvr additive="base">
                                        <p:cTn id="289" dur="1750" fill="hold"/>
                                        <p:tgtEl>
                                          <p:spTgt spid="20"/>
                                        </p:tgtEl>
                                        <p:attrNameLst>
                                          <p:attrName>ppt_x</p:attrName>
                                        </p:attrNameLst>
                                      </p:cBhvr>
                                      <p:tavLst>
                                        <p:tav tm="0">
                                          <p:val>
                                            <p:strVal val="0-#ppt_w/2"/>
                                          </p:val>
                                        </p:tav>
                                        <p:tav tm="100000">
                                          <p:val>
                                            <p:strVal val="#ppt_x"/>
                                          </p:val>
                                        </p:tav>
                                      </p:tavLst>
                                    </p:anim>
                                    <p:anim calcmode="lin" valueType="num">
                                      <p:cBhvr additive="base">
                                        <p:cTn id="290" dur="1750" fill="hold"/>
                                        <p:tgtEl>
                                          <p:spTgt spid="20"/>
                                        </p:tgtEl>
                                        <p:attrNameLst>
                                          <p:attrName>ppt_y</p:attrName>
                                        </p:attrNameLst>
                                      </p:cBhvr>
                                      <p:tavLst>
                                        <p:tav tm="0">
                                          <p:val>
                                            <p:strVal val="#ppt_y"/>
                                          </p:val>
                                        </p:tav>
                                        <p:tav tm="100000">
                                          <p:val>
                                            <p:strVal val="#ppt_y"/>
                                          </p:val>
                                        </p:tav>
                                      </p:tavLst>
                                    </p:anim>
                                  </p:childTnLst>
                                </p:cTn>
                              </p:par>
                              <p:par>
                                <p:cTn id="291" presetID="2" presetClass="entr" presetSubtype="8" fill="hold" grpId="0" nodeType="withEffect">
                                  <p:stCondLst>
                                    <p:cond delay="0"/>
                                  </p:stCondLst>
                                  <p:childTnLst>
                                    <p:set>
                                      <p:cBhvr>
                                        <p:cTn id="292" dur="1" fill="hold">
                                          <p:stCondLst>
                                            <p:cond delay="0"/>
                                          </p:stCondLst>
                                        </p:cTn>
                                        <p:tgtEl>
                                          <p:spTgt spid="21"/>
                                        </p:tgtEl>
                                        <p:attrNameLst>
                                          <p:attrName>style.visibility</p:attrName>
                                        </p:attrNameLst>
                                      </p:cBhvr>
                                      <p:to>
                                        <p:strVal val="visible"/>
                                      </p:to>
                                    </p:set>
                                    <p:anim calcmode="lin" valueType="num">
                                      <p:cBhvr additive="base">
                                        <p:cTn id="293" dur="1750" fill="hold"/>
                                        <p:tgtEl>
                                          <p:spTgt spid="21"/>
                                        </p:tgtEl>
                                        <p:attrNameLst>
                                          <p:attrName>ppt_x</p:attrName>
                                        </p:attrNameLst>
                                      </p:cBhvr>
                                      <p:tavLst>
                                        <p:tav tm="0">
                                          <p:val>
                                            <p:strVal val="0-#ppt_w/2"/>
                                          </p:val>
                                        </p:tav>
                                        <p:tav tm="100000">
                                          <p:val>
                                            <p:strVal val="#ppt_x"/>
                                          </p:val>
                                        </p:tav>
                                      </p:tavLst>
                                    </p:anim>
                                    <p:anim calcmode="lin" valueType="num">
                                      <p:cBhvr additive="base">
                                        <p:cTn id="294" dur="1750" fill="hold"/>
                                        <p:tgtEl>
                                          <p:spTgt spid="21"/>
                                        </p:tgtEl>
                                        <p:attrNameLst>
                                          <p:attrName>ppt_y</p:attrName>
                                        </p:attrNameLst>
                                      </p:cBhvr>
                                      <p:tavLst>
                                        <p:tav tm="0">
                                          <p:val>
                                            <p:strVal val="#ppt_y"/>
                                          </p:val>
                                        </p:tav>
                                        <p:tav tm="100000">
                                          <p:val>
                                            <p:strVal val="#ppt_y"/>
                                          </p:val>
                                        </p:tav>
                                      </p:tavLst>
                                    </p:anim>
                                  </p:childTnLst>
                                </p:cTn>
                              </p:par>
                              <p:par>
                                <p:cTn id="295" presetID="2" presetClass="entr" presetSubtype="8" fill="hold" grpId="0" nodeType="withEffect">
                                  <p:stCondLst>
                                    <p:cond delay="0"/>
                                  </p:stCondLst>
                                  <p:childTnLst>
                                    <p:set>
                                      <p:cBhvr>
                                        <p:cTn id="296" dur="1" fill="hold">
                                          <p:stCondLst>
                                            <p:cond delay="0"/>
                                          </p:stCondLst>
                                        </p:cTn>
                                        <p:tgtEl>
                                          <p:spTgt spid="22"/>
                                        </p:tgtEl>
                                        <p:attrNameLst>
                                          <p:attrName>style.visibility</p:attrName>
                                        </p:attrNameLst>
                                      </p:cBhvr>
                                      <p:to>
                                        <p:strVal val="visible"/>
                                      </p:to>
                                    </p:set>
                                    <p:anim calcmode="lin" valueType="num">
                                      <p:cBhvr additive="base">
                                        <p:cTn id="297" dur="1750" fill="hold"/>
                                        <p:tgtEl>
                                          <p:spTgt spid="22"/>
                                        </p:tgtEl>
                                        <p:attrNameLst>
                                          <p:attrName>ppt_x</p:attrName>
                                        </p:attrNameLst>
                                      </p:cBhvr>
                                      <p:tavLst>
                                        <p:tav tm="0">
                                          <p:val>
                                            <p:strVal val="0-#ppt_w/2"/>
                                          </p:val>
                                        </p:tav>
                                        <p:tav tm="100000">
                                          <p:val>
                                            <p:strVal val="#ppt_x"/>
                                          </p:val>
                                        </p:tav>
                                      </p:tavLst>
                                    </p:anim>
                                    <p:anim calcmode="lin" valueType="num">
                                      <p:cBhvr additive="base">
                                        <p:cTn id="298" dur="1750" fill="hold"/>
                                        <p:tgtEl>
                                          <p:spTgt spid="22"/>
                                        </p:tgtEl>
                                        <p:attrNameLst>
                                          <p:attrName>ppt_y</p:attrName>
                                        </p:attrNameLst>
                                      </p:cBhvr>
                                      <p:tavLst>
                                        <p:tav tm="0">
                                          <p:val>
                                            <p:strVal val="#ppt_y"/>
                                          </p:val>
                                        </p:tav>
                                        <p:tav tm="100000">
                                          <p:val>
                                            <p:strVal val="#ppt_y"/>
                                          </p:val>
                                        </p:tav>
                                      </p:tavLst>
                                    </p:anim>
                                  </p:childTnLst>
                                </p:cTn>
                              </p:par>
                              <p:par>
                                <p:cTn id="299" presetID="2" presetClass="entr" presetSubtype="8" fill="hold" grpId="0" nodeType="withEffect">
                                  <p:stCondLst>
                                    <p:cond delay="0"/>
                                  </p:stCondLst>
                                  <p:childTnLst>
                                    <p:set>
                                      <p:cBhvr>
                                        <p:cTn id="300" dur="1" fill="hold">
                                          <p:stCondLst>
                                            <p:cond delay="0"/>
                                          </p:stCondLst>
                                        </p:cTn>
                                        <p:tgtEl>
                                          <p:spTgt spid="23"/>
                                        </p:tgtEl>
                                        <p:attrNameLst>
                                          <p:attrName>style.visibility</p:attrName>
                                        </p:attrNameLst>
                                      </p:cBhvr>
                                      <p:to>
                                        <p:strVal val="visible"/>
                                      </p:to>
                                    </p:set>
                                    <p:anim calcmode="lin" valueType="num">
                                      <p:cBhvr additive="base">
                                        <p:cTn id="301" dur="1750" fill="hold"/>
                                        <p:tgtEl>
                                          <p:spTgt spid="23"/>
                                        </p:tgtEl>
                                        <p:attrNameLst>
                                          <p:attrName>ppt_x</p:attrName>
                                        </p:attrNameLst>
                                      </p:cBhvr>
                                      <p:tavLst>
                                        <p:tav tm="0">
                                          <p:val>
                                            <p:strVal val="0-#ppt_w/2"/>
                                          </p:val>
                                        </p:tav>
                                        <p:tav tm="100000">
                                          <p:val>
                                            <p:strVal val="#ppt_x"/>
                                          </p:val>
                                        </p:tav>
                                      </p:tavLst>
                                    </p:anim>
                                    <p:anim calcmode="lin" valueType="num">
                                      <p:cBhvr additive="base">
                                        <p:cTn id="302" dur="1750" fill="hold"/>
                                        <p:tgtEl>
                                          <p:spTgt spid="23"/>
                                        </p:tgtEl>
                                        <p:attrNameLst>
                                          <p:attrName>ppt_y</p:attrName>
                                        </p:attrNameLst>
                                      </p:cBhvr>
                                      <p:tavLst>
                                        <p:tav tm="0">
                                          <p:val>
                                            <p:strVal val="#ppt_y"/>
                                          </p:val>
                                        </p:tav>
                                        <p:tav tm="100000">
                                          <p:val>
                                            <p:strVal val="#ppt_y"/>
                                          </p:val>
                                        </p:tav>
                                      </p:tavLst>
                                    </p:anim>
                                  </p:childTnLst>
                                </p:cTn>
                              </p:par>
                              <p:par>
                                <p:cTn id="303" presetID="2" presetClass="entr" presetSubtype="8" fill="hold" grpId="0" nodeType="withEffect">
                                  <p:stCondLst>
                                    <p:cond delay="0"/>
                                  </p:stCondLst>
                                  <p:childTnLst>
                                    <p:set>
                                      <p:cBhvr>
                                        <p:cTn id="304" dur="1" fill="hold">
                                          <p:stCondLst>
                                            <p:cond delay="0"/>
                                          </p:stCondLst>
                                        </p:cTn>
                                        <p:tgtEl>
                                          <p:spTgt spid="24"/>
                                        </p:tgtEl>
                                        <p:attrNameLst>
                                          <p:attrName>style.visibility</p:attrName>
                                        </p:attrNameLst>
                                      </p:cBhvr>
                                      <p:to>
                                        <p:strVal val="visible"/>
                                      </p:to>
                                    </p:set>
                                    <p:anim calcmode="lin" valueType="num">
                                      <p:cBhvr additive="base">
                                        <p:cTn id="305" dur="1750" fill="hold"/>
                                        <p:tgtEl>
                                          <p:spTgt spid="24"/>
                                        </p:tgtEl>
                                        <p:attrNameLst>
                                          <p:attrName>ppt_x</p:attrName>
                                        </p:attrNameLst>
                                      </p:cBhvr>
                                      <p:tavLst>
                                        <p:tav tm="0">
                                          <p:val>
                                            <p:strVal val="0-#ppt_w/2"/>
                                          </p:val>
                                        </p:tav>
                                        <p:tav tm="100000">
                                          <p:val>
                                            <p:strVal val="#ppt_x"/>
                                          </p:val>
                                        </p:tav>
                                      </p:tavLst>
                                    </p:anim>
                                    <p:anim calcmode="lin" valueType="num">
                                      <p:cBhvr additive="base">
                                        <p:cTn id="306" dur="1750" fill="hold"/>
                                        <p:tgtEl>
                                          <p:spTgt spid="24"/>
                                        </p:tgtEl>
                                        <p:attrNameLst>
                                          <p:attrName>ppt_y</p:attrName>
                                        </p:attrNameLst>
                                      </p:cBhvr>
                                      <p:tavLst>
                                        <p:tav tm="0">
                                          <p:val>
                                            <p:strVal val="#ppt_y"/>
                                          </p:val>
                                        </p:tav>
                                        <p:tav tm="100000">
                                          <p:val>
                                            <p:strVal val="#ppt_y"/>
                                          </p:val>
                                        </p:tav>
                                      </p:tavLst>
                                    </p:anim>
                                  </p:childTnLst>
                                </p:cTn>
                              </p:par>
                              <p:par>
                                <p:cTn id="307" presetID="2" presetClass="entr" presetSubtype="8" fill="hold" grpId="0" nodeType="withEffect">
                                  <p:stCondLst>
                                    <p:cond delay="0"/>
                                  </p:stCondLst>
                                  <p:childTnLst>
                                    <p:set>
                                      <p:cBhvr>
                                        <p:cTn id="308" dur="1" fill="hold">
                                          <p:stCondLst>
                                            <p:cond delay="0"/>
                                          </p:stCondLst>
                                        </p:cTn>
                                        <p:tgtEl>
                                          <p:spTgt spid="25"/>
                                        </p:tgtEl>
                                        <p:attrNameLst>
                                          <p:attrName>style.visibility</p:attrName>
                                        </p:attrNameLst>
                                      </p:cBhvr>
                                      <p:to>
                                        <p:strVal val="visible"/>
                                      </p:to>
                                    </p:set>
                                    <p:anim calcmode="lin" valueType="num">
                                      <p:cBhvr additive="base">
                                        <p:cTn id="309" dur="1750" fill="hold"/>
                                        <p:tgtEl>
                                          <p:spTgt spid="25"/>
                                        </p:tgtEl>
                                        <p:attrNameLst>
                                          <p:attrName>ppt_x</p:attrName>
                                        </p:attrNameLst>
                                      </p:cBhvr>
                                      <p:tavLst>
                                        <p:tav tm="0">
                                          <p:val>
                                            <p:strVal val="0-#ppt_w/2"/>
                                          </p:val>
                                        </p:tav>
                                        <p:tav tm="100000">
                                          <p:val>
                                            <p:strVal val="#ppt_x"/>
                                          </p:val>
                                        </p:tav>
                                      </p:tavLst>
                                    </p:anim>
                                    <p:anim calcmode="lin" valueType="num">
                                      <p:cBhvr additive="base">
                                        <p:cTn id="310" dur="1750" fill="hold"/>
                                        <p:tgtEl>
                                          <p:spTgt spid="25"/>
                                        </p:tgtEl>
                                        <p:attrNameLst>
                                          <p:attrName>ppt_y</p:attrName>
                                        </p:attrNameLst>
                                      </p:cBhvr>
                                      <p:tavLst>
                                        <p:tav tm="0">
                                          <p:val>
                                            <p:strVal val="#ppt_y"/>
                                          </p:val>
                                        </p:tav>
                                        <p:tav tm="100000">
                                          <p:val>
                                            <p:strVal val="#ppt_y"/>
                                          </p:val>
                                        </p:tav>
                                      </p:tavLst>
                                    </p:anim>
                                  </p:childTnLst>
                                </p:cTn>
                              </p:par>
                              <p:par>
                                <p:cTn id="311" presetID="2" presetClass="entr" presetSubtype="8" fill="hold" grpId="0" nodeType="withEffect">
                                  <p:stCondLst>
                                    <p:cond delay="0"/>
                                  </p:stCondLst>
                                  <p:childTnLst>
                                    <p:set>
                                      <p:cBhvr>
                                        <p:cTn id="312" dur="1" fill="hold">
                                          <p:stCondLst>
                                            <p:cond delay="0"/>
                                          </p:stCondLst>
                                        </p:cTn>
                                        <p:tgtEl>
                                          <p:spTgt spid="26"/>
                                        </p:tgtEl>
                                        <p:attrNameLst>
                                          <p:attrName>style.visibility</p:attrName>
                                        </p:attrNameLst>
                                      </p:cBhvr>
                                      <p:to>
                                        <p:strVal val="visible"/>
                                      </p:to>
                                    </p:set>
                                    <p:anim calcmode="lin" valueType="num">
                                      <p:cBhvr additive="base">
                                        <p:cTn id="313" dur="1750" fill="hold"/>
                                        <p:tgtEl>
                                          <p:spTgt spid="26"/>
                                        </p:tgtEl>
                                        <p:attrNameLst>
                                          <p:attrName>ppt_x</p:attrName>
                                        </p:attrNameLst>
                                      </p:cBhvr>
                                      <p:tavLst>
                                        <p:tav tm="0">
                                          <p:val>
                                            <p:strVal val="0-#ppt_w/2"/>
                                          </p:val>
                                        </p:tav>
                                        <p:tav tm="100000">
                                          <p:val>
                                            <p:strVal val="#ppt_x"/>
                                          </p:val>
                                        </p:tav>
                                      </p:tavLst>
                                    </p:anim>
                                    <p:anim calcmode="lin" valueType="num">
                                      <p:cBhvr additive="base">
                                        <p:cTn id="314" dur="1750" fill="hold"/>
                                        <p:tgtEl>
                                          <p:spTgt spid="26"/>
                                        </p:tgtEl>
                                        <p:attrNameLst>
                                          <p:attrName>ppt_y</p:attrName>
                                        </p:attrNameLst>
                                      </p:cBhvr>
                                      <p:tavLst>
                                        <p:tav tm="0">
                                          <p:val>
                                            <p:strVal val="#ppt_y"/>
                                          </p:val>
                                        </p:tav>
                                        <p:tav tm="100000">
                                          <p:val>
                                            <p:strVal val="#ppt_y"/>
                                          </p:val>
                                        </p:tav>
                                      </p:tavLst>
                                    </p:anim>
                                  </p:childTnLst>
                                </p:cTn>
                              </p:par>
                              <p:par>
                                <p:cTn id="315" presetID="2" presetClass="entr" presetSubtype="8" fill="hold" grpId="0" nodeType="withEffect">
                                  <p:stCondLst>
                                    <p:cond delay="0"/>
                                  </p:stCondLst>
                                  <p:childTnLst>
                                    <p:set>
                                      <p:cBhvr>
                                        <p:cTn id="316" dur="1" fill="hold">
                                          <p:stCondLst>
                                            <p:cond delay="0"/>
                                          </p:stCondLst>
                                        </p:cTn>
                                        <p:tgtEl>
                                          <p:spTgt spid="27"/>
                                        </p:tgtEl>
                                        <p:attrNameLst>
                                          <p:attrName>style.visibility</p:attrName>
                                        </p:attrNameLst>
                                      </p:cBhvr>
                                      <p:to>
                                        <p:strVal val="visible"/>
                                      </p:to>
                                    </p:set>
                                    <p:anim calcmode="lin" valueType="num">
                                      <p:cBhvr additive="base">
                                        <p:cTn id="317" dur="1750" fill="hold"/>
                                        <p:tgtEl>
                                          <p:spTgt spid="27"/>
                                        </p:tgtEl>
                                        <p:attrNameLst>
                                          <p:attrName>ppt_x</p:attrName>
                                        </p:attrNameLst>
                                      </p:cBhvr>
                                      <p:tavLst>
                                        <p:tav tm="0">
                                          <p:val>
                                            <p:strVal val="0-#ppt_w/2"/>
                                          </p:val>
                                        </p:tav>
                                        <p:tav tm="100000">
                                          <p:val>
                                            <p:strVal val="#ppt_x"/>
                                          </p:val>
                                        </p:tav>
                                      </p:tavLst>
                                    </p:anim>
                                    <p:anim calcmode="lin" valueType="num">
                                      <p:cBhvr additive="base">
                                        <p:cTn id="318" dur="1750" fill="hold"/>
                                        <p:tgtEl>
                                          <p:spTgt spid="27"/>
                                        </p:tgtEl>
                                        <p:attrNameLst>
                                          <p:attrName>ppt_y</p:attrName>
                                        </p:attrNameLst>
                                      </p:cBhvr>
                                      <p:tavLst>
                                        <p:tav tm="0">
                                          <p:val>
                                            <p:strVal val="#ppt_y"/>
                                          </p:val>
                                        </p:tav>
                                        <p:tav tm="100000">
                                          <p:val>
                                            <p:strVal val="#ppt_y"/>
                                          </p:val>
                                        </p:tav>
                                      </p:tavLst>
                                    </p:anim>
                                  </p:childTnLst>
                                </p:cTn>
                              </p:par>
                              <p:par>
                                <p:cTn id="319" presetID="2" presetClass="entr" presetSubtype="8" fill="hold" grpId="0" nodeType="withEffect">
                                  <p:stCondLst>
                                    <p:cond delay="0"/>
                                  </p:stCondLst>
                                  <p:childTnLst>
                                    <p:set>
                                      <p:cBhvr>
                                        <p:cTn id="320" dur="1" fill="hold">
                                          <p:stCondLst>
                                            <p:cond delay="0"/>
                                          </p:stCondLst>
                                        </p:cTn>
                                        <p:tgtEl>
                                          <p:spTgt spid="28"/>
                                        </p:tgtEl>
                                        <p:attrNameLst>
                                          <p:attrName>style.visibility</p:attrName>
                                        </p:attrNameLst>
                                      </p:cBhvr>
                                      <p:to>
                                        <p:strVal val="visible"/>
                                      </p:to>
                                    </p:set>
                                    <p:anim calcmode="lin" valueType="num">
                                      <p:cBhvr additive="base">
                                        <p:cTn id="321" dur="1750" fill="hold"/>
                                        <p:tgtEl>
                                          <p:spTgt spid="28"/>
                                        </p:tgtEl>
                                        <p:attrNameLst>
                                          <p:attrName>ppt_x</p:attrName>
                                        </p:attrNameLst>
                                      </p:cBhvr>
                                      <p:tavLst>
                                        <p:tav tm="0">
                                          <p:val>
                                            <p:strVal val="0-#ppt_w/2"/>
                                          </p:val>
                                        </p:tav>
                                        <p:tav tm="100000">
                                          <p:val>
                                            <p:strVal val="#ppt_x"/>
                                          </p:val>
                                        </p:tav>
                                      </p:tavLst>
                                    </p:anim>
                                    <p:anim calcmode="lin" valueType="num">
                                      <p:cBhvr additive="base">
                                        <p:cTn id="322" dur="1750" fill="hold"/>
                                        <p:tgtEl>
                                          <p:spTgt spid="28"/>
                                        </p:tgtEl>
                                        <p:attrNameLst>
                                          <p:attrName>ppt_y</p:attrName>
                                        </p:attrNameLst>
                                      </p:cBhvr>
                                      <p:tavLst>
                                        <p:tav tm="0">
                                          <p:val>
                                            <p:strVal val="#ppt_y"/>
                                          </p:val>
                                        </p:tav>
                                        <p:tav tm="100000">
                                          <p:val>
                                            <p:strVal val="#ppt_y"/>
                                          </p:val>
                                        </p:tav>
                                      </p:tavLst>
                                    </p:anim>
                                  </p:childTnLst>
                                </p:cTn>
                              </p:par>
                              <p:par>
                                <p:cTn id="323" presetID="2" presetClass="entr" presetSubtype="8" fill="hold" grpId="0" nodeType="withEffect">
                                  <p:stCondLst>
                                    <p:cond delay="0"/>
                                  </p:stCondLst>
                                  <p:childTnLst>
                                    <p:set>
                                      <p:cBhvr>
                                        <p:cTn id="324" dur="1" fill="hold">
                                          <p:stCondLst>
                                            <p:cond delay="0"/>
                                          </p:stCondLst>
                                        </p:cTn>
                                        <p:tgtEl>
                                          <p:spTgt spid="29"/>
                                        </p:tgtEl>
                                        <p:attrNameLst>
                                          <p:attrName>style.visibility</p:attrName>
                                        </p:attrNameLst>
                                      </p:cBhvr>
                                      <p:to>
                                        <p:strVal val="visible"/>
                                      </p:to>
                                    </p:set>
                                    <p:anim calcmode="lin" valueType="num">
                                      <p:cBhvr additive="base">
                                        <p:cTn id="325" dur="1750" fill="hold"/>
                                        <p:tgtEl>
                                          <p:spTgt spid="29"/>
                                        </p:tgtEl>
                                        <p:attrNameLst>
                                          <p:attrName>ppt_x</p:attrName>
                                        </p:attrNameLst>
                                      </p:cBhvr>
                                      <p:tavLst>
                                        <p:tav tm="0">
                                          <p:val>
                                            <p:strVal val="0-#ppt_w/2"/>
                                          </p:val>
                                        </p:tav>
                                        <p:tav tm="100000">
                                          <p:val>
                                            <p:strVal val="#ppt_x"/>
                                          </p:val>
                                        </p:tav>
                                      </p:tavLst>
                                    </p:anim>
                                    <p:anim calcmode="lin" valueType="num">
                                      <p:cBhvr additive="base">
                                        <p:cTn id="326" dur="1750" fill="hold"/>
                                        <p:tgtEl>
                                          <p:spTgt spid="29"/>
                                        </p:tgtEl>
                                        <p:attrNameLst>
                                          <p:attrName>ppt_y</p:attrName>
                                        </p:attrNameLst>
                                      </p:cBhvr>
                                      <p:tavLst>
                                        <p:tav tm="0">
                                          <p:val>
                                            <p:strVal val="#ppt_y"/>
                                          </p:val>
                                        </p:tav>
                                        <p:tav tm="100000">
                                          <p:val>
                                            <p:strVal val="#ppt_y"/>
                                          </p:val>
                                        </p:tav>
                                      </p:tavLst>
                                    </p:anim>
                                  </p:childTnLst>
                                </p:cTn>
                              </p:par>
                              <p:par>
                                <p:cTn id="327" presetID="2" presetClass="entr" presetSubtype="8" fill="hold" grpId="0" nodeType="withEffect">
                                  <p:stCondLst>
                                    <p:cond delay="0"/>
                                  </p:stCondLst>
                                  <p:childTnLst>
                                    <p:set>
                                      <p:cBhvr>
                                        <p:cTn id="328" dur="1" fill="hold">
                                          <p:stCondLst>
                                            <p:cond delay="0"/>
                                          </p:stCondLst>
                                        </p:cTn>
                                        <p:tgtEl>
                                          <p:spTgt spid="30"/>
                                        </p:tgtEl>
                                        <p:attrNameLst>
                                          <p:attrName>style.visibility</p:attrName>
                                        </p:attrNameLst>
                                      </p:cBhvr>
                                      <p:to>
                                        <p:strVal val="visible"/>
                                      </p:to>
                                    </p:set>
                                    <p:anim calcmode="lin" valueType="num">
                                      <p:cBhvr additive="base">
                                        <p:cTn id="329" dur="1750" fill="hold"/>
                                        <p:tgtEl>
                                          <p:spTgt spid="30"/>
                                        </p:tgtEl>
                                        <p:attrNameLst>
                                          <p:attrName>ppt_x</p:attrName>
                                        </p:attrNameLst>
                                      </p:cBhvr>
                                      <p:tavLst>
                                        <p:tav tm="0">
                                          <p:val>
                                            <p:strVal val="0-#ppt_w/2"/>
                                          </p:val>
                                        </p:tav>
                                        <p:tav tm="100000">
                                          <p:val>
                                            <p:strVal val="#ppt_x"/>
                                          </p:val>
                                        </p:tav>
                                      </p:tavLst>
                                    </p:anim>
                                    <p:anim calcmode="lin" valueType="num">
                                      <p:cBhvr additive="base">
                                        <p:cTn id="330" dur="1750" fill="hold"/>
                                        <p:tgtEl>
                                          <p:spTgt spid="30"/>
                                        </p:tgtEl>
                                        <p:attrNameLst>
                                          <p:attrName>ppt_y</p:attrName>
                                        </p:attrNameLst>
                                      </p:cBhvr>
                                      <p:tavLst>
                                        <p:tav tm="0">
                                          <p:val>
                                            <p:strVal val="#ppt_y"/>
                                          </p:val>
                                        </p:tav>
                                        <p:tav tm="100000">
                                          <p:val>
                                            <p:strVal val="#ppt_y"/>
                                          </p:val>
                                        </p:tav>
                                      </p:tavLst>
                                    </p:anim>
                                  </p:childTnLst>
                                </p:cTn>
                              </p:par>
                              <p:par>
                                <p:cTn id="331" presetID="2" presetClass="entr" presetSubtype="8" fill="hold" grpId="0" nodeType="withEffect">
                                  <p:stCondLst>
                                    <p:cond delay="0"/>
                                  </p:stCondLst>
                                  <p:childTnLst>
                                    <p:set>
                                      <p:cBhvr>
                                        <p:cTn id="332" dur="1" fill="hold">
                                          <p:stCondLst>
                                            <p:cond delay="0"/>
                                          </p:stCondLst>
                                        </p:cTn>
                                        <p:tgtEl>
                                          <p:spTgt spid="31"/>
                                        </p:tgtEl>
                                        <p:attrNameLst>
                                          <p:attrName>style.visibility</p:attrName>
                                        </p:attrNameLst>
                                      </p:cBhvr>
                                      <p:to>
                                        <p:strVal val="visible"/>
                                      </p:to>
                                    </p:set>
                                    <p:anim calcmode="lin" valueType="num">
                                      <p:cBhvr additive="base">
                                        <p:cTn id="333" dur="1750" fill="hold"/>
                                        <p:tgtEl>
                                          <p:spTgt spid="31"/>
                                        </p:tgtEl>
                                        <p:attrNameLst>
                                          <p:attrName>ppt_x</p:attrName>
                                        </p:attrNameLst>
                                      </p:cBhvr>
                                      <p:tavLst>
                                        <p:tav tm="0">
                                          <p:val>
                                            <p:strVal val="0-#ppt_w/2"/>
                                          </p:val>
                                        </p:tav>
                                        <p:tav tm="100000">
                                          <p:val>
                                            <p:strVal val="#ppt_x"/>
                                          </p:val>
                                        </p:tav>
                                      </p:tavLst>
                                    </p:anim>
                                    <p:anim calcmode="lin" valueType="num">
                                      <p:cBhvr additive="base">
                                        <p:cTn id="334" dur="1750" fill="hold"/>
                                        <p:tgtEl>
                                          <p:spTgt spid="31"/>
                                        </p:tgtEl>
                                        <p:attrNameLst>
                                          <p:attrName>ppt_y</p:attrName>
                                        </p:attrNameLst>
                                      </p:cBhvr>
                                      <p:tavLst>
                                        <p:tav tm="0">
                                          <p:val>
                                            <p:strVal val="#ppt_y"/>
                                          </p:val>
                                        </p:tav>
                                        <p:tav tm="100000">
                                          <p:val>
                                            <p:strVal val="#ppt_y"/>
                                          </p:val>
                                        </p:tav>
                                      </p:tavLst>
                                    </p:anim>
                                  </p:childTnLst>
                                </p:cTn>
                              </p:par>
                              <p:par>
                                <p:cTn id="335" presetID="2" presetClass="entr" presetSubtype="8" fill="hold" grpId="0" nodeType="withEffect">
                                  <p:stCondLst>
                                    <p:cond delay="0"/>
                                  </p:stCondLst>
                                  <p:childTnLst>
                                    <p:set>
                                      <p:cBhvr>
                                        <p:cTn id="336" dur="1" fill="hold">
                                          <p:stCondLst>
                                            <p:cond delay="0"/>
                                          </p:stCondLst>
                                        </p:cTn>
                                        <p:tgtEl>
                                          <p:spTgt spid="52"/>
                                        </p:tgtEl>
                                        <p:attrNameLst>
                                          <p:attrName>style.visibility</p:attrName>
                                        </p:attrNameLst>
                                      </p:cBhvr>
                                      <p:to>
                                        <p:strVal val="visible"/>
                                      </p:to>
                                    </p:set>
                                    <p:anim calcmode="lin" valueType="num">
                                      <p:cBhvr additive="base">
                                        <p:cTn id="337" dur="1750" fill="hold"/>
                                        <p:tgtEl>
                                          <p:spTgt spid="52"/>
                                        </p:tgtEl>
                                        <p:attrNameLst>
                                          <p:attrName>ppt_x</p:attrName>
                                        </p:attrNameLst>
                                      </p:cBhvr>
                                      <p:tavLst>
                                        <p:tav tm="0">
                                          <p:val>
                                            <p:strVal val="0-#ppt_w/2"/>
                                          </p:val>
                                        </p:tav>
                                        <p:tav tm="100000">
                                          <p:val>
                                            <p:strVal val="#ppt_x"/>
                                          </p:val>
                                        </p:tav>
                                      </p:tavLst>
                                    </p:anim>
                                    <p:anim calcmode="lin" valueType="num">
                                      <p:cBhvr additive="base">
                                        <p:cTn id="338" dur="1750" fill="hold"/>
                                        <p:tgtEl>
                                          <p:spTgt spid="52"/>
                                        </p:tgtEl>
                                        <p:attrNameLst>
                                          <p:attrName>ppt_y</p:attrName>
                                        </p:attrNameLst>
                                      </p:cBhvr>
                                      <p:tavLst>
                                        <p:tav tm="0">
                                          <p:val>
                                            <p:strVal val="#ppt_y"/>
                                          </p:val>
                                        </p:tav>
                                        <p:tav tm="100000">
                                          <p:val>
                                            <p:strVal val="#ppt_y"/>
                                          </p:val>
                                        </p:tav>
                                      </p:tavLst>
                                    </p:anim>
                                  </p:childTnLst>
                                </p:cTn>
                              </p:par>
                              <p:par>
                                <p:cTn id="339" presetID="2" presetClass="entr" presetSubtype="8" fill="hold" grpId="0" nodeType="withEffect">
                                  <p:stCondLst>
                                    <p:cond delay="0"/>
                                  </p:stCondLst>
                                  <p:childTnLst>
                                    <p:set>
                                      <p:cBhvr>
                                        <p:cTn id="340" dur="1" fill="hold">
                                          <p:stCondLst>
                                            <p:cond delay="0"/>
                                          </p:stCondLst>
                                        </p:cTn>
                                        <p:tgtEl>
                                          <p:spTgt spid="56"/>
                                        </p:tgtEl>
                                        <p:attrNameLst>
                                          <p:attrName>style.visibility</p:attrName>
                                        </p:attrNameLst>
                                      </p:cBhvr>
                                      <p:to>
                                        <p:strVal val="visible"/>
                                      </p:to>
                                    </p:set>
                                    <p:anim calcmode="lin" valueType="num">
                                      <p:cBhvr additive="base">
                                        <p:cTn id="341" dur="1750" fill="hold"/>
                                        <p:tgtEl>
                                          <p:spTgt spid="56"/>
                                        </p:tgtEl>
                                        <p:attrNameLst>
                                          <p:attrName>ppt_x</p:attrName>
                                        </p:attrNameLst>
                                      </p:cBhvr>
                                      <p:tavLst>
                                        <p:tav tm="0">
                                          <p:val>
                                            <p:strVal val="0-#ppt_w/2"/>
                                          </p:val>
                                        </p:tav>
                                        <p:tav tm="100000">
                                          <p:val>
                                            <p:strVal val="#ppt_x"/>
                                          </p:val>
                                        </p:tav>
                                      </p:tavLst>
                                    </p:anim>
                                    <p:anim calcmode="lin" valueType="num">
                                      <p:cBhvr additive="base">
                                        <p:cTn id="342" dur="1750" fill="hold"/>
                                        <p:tgtEl>
                                          <p:spTgt spid="56"/>
                                        </p:tgtEl>
                                        <p:attrNameLst>
                                          <p:attrName>ppt_y</p:attrName>
                                        </p:attrNameLst>
                                      </p:cBhvr>
                                      <p:tavLst>
                                        <p:tav tm="0">
                                          <p:val>
                                            <p:strVal val="#ppt_y"/>
                                          </p:val>
                                        </p:tav>
                                        <p:tav tm="100000">
                                          <p:val>
                                            <p:strVal val="#ppt_y"/>
                                          </p:val>
                                        </p:tav>
                                      </p:tavLst>
                                    </p:anim>
                                  </p:childTnLst>
                                </p:cTn>
                              </p:par>
                              <p:par>
                                <p:cTn id="343" presetID="2" presetClass="entr" presetSubtype="8" fill="hold" grpId="0" nodeType="withEffect">
                                  <p:stCondLst>
                                    <p:cond delay="0"/>
                                  </p:stCondLst>
                                  <p:childTnLst>
                                    <p:set>
                                      <p:cBhvr>
                                        <p:cTn id="344" dur="1" fill="hold">
                                          <p:stCondLst>
                                            <p:cond delay="0"/>
                                          </p:stCondLst>
                                        </p:cTn>
                                        <p:tgtEl>
                                          <p:spTgt spid="57"/>
                                        </p:tgtEl>
                                        <p:attrNameLst>
                                          <p:attrName>style.visibility</p:attrName>
                                        </p:attrNameLst>
                                      </p:cBhvr>
                                      <p:to>
                                        <p:strVal val="visible"/>
                                      </p:to>
                                    </p:set>
                                    <p:anim calcmode="lin" valueType="num">
                                      <p:cBhvr additive="base">
                                        <p:cTn id="345" dur="1750" fill="hold"/>
                                        <p:tgtEl>
                                          <p:spTgt spid="57"/>
                                        </p:tgtEl>
                                        <p:attrNameLst>
                                          <p:attrName>ppt_x</p:attrName>
                                        </p:attrNameLst>
                                      </p:cBhvr>
                                      <p:tavLst>
                                        <p:tav tm="0">
                                          <p:val>
                                            <p:strVal val="0-#ppt_w/2"/>
                                          </p:val>
                                        </p:tav>
                                        <p:tav tm="100000">
                                          <p:val>
                                            <p:strVal val="#ppt_x"/>
                                          </p:val>
                                        </p:tav>
                                      </p:tavLst>
                                    </p:anim>
                                    <p:anim calcmode="lin" valueType="num">
                                      <p:cBhvr additive="base">
                                        <p:cTn id="346" dur="1750" fill="hold"/>
                                        <p:tgtEl>
                                          <p:spTgt spid="57"/>
                                        </p:tgtEl>
                                        <p:attrNameLst>
                                          <p:attrName>ppt_y</p:attrName>
                                        </p:attrNameLst>
                                      </p:cBhvr>
                                      <p:tavLst>
                                        <p:tav tm="0">
                                          <p:val>
                                            <p:strVal val="#ppt_y"/>
                                          </p:val>
                                        </p:tav>
                                        <p:tav tm="100000">
                                          <p:val>
                                            <p:strVal val="#ppt_y"/>
                                          </p:val>
                                        </p:tav>
                                      </p:tavLst>
                                    </p:anim>
                                  </p:childTnLst>
                                </p:cTn>
                              </p:par>
                              <p:par>
                                <p:cTn id="347" presetID="2" presetClass="entr" presetSubtype="8" fill="hold" grpId="0" nodeType="withEffect">
                                  <p:stCondLst>
                                    <p:cond delay="0"/>
                                  </p:stCondLst>
                                  <p:childTnLst>
                                    <p:set>
                                      <p:cBhvr>
                                        <p:cTn id="348" dur="1" fill="hold">
                                          <p:stCondLst>
                                            <p:cond delay="0"/>
                                          </p:stCondLst>
                                        </p:cTn>
                                        <p:tgtEl>
                                          <p:spTgt spid="58"/>
                                        </p:tgtEl>
                                        <p:attrNameLst>
                                          <p:attrName>style.visibility</p:attrName>
                                        </p:attrNameLst>
                                      </p:cBhvr>
                                      <p:to>
                                        <p:strVal val="visible"/>
                                      </p:to>
                                    </p:set>
                                    <p:anim calcmode="lin" valueType="num">
                                      <p:cBhvr additive="base">
                                        <p:cTn id="349" dur="1750" fill="hold"/>
                                        <p:tgtEl>
                                          <p:spTgt spid="58"/>
                                        </p:tgtEl>
                                        <p:attrNameLst>
                                          <p:attrName>ppt_x</p:attrName>
                                        </p:attrNameLst>
                                      </p:cBhvr>
                                      <p:tavLst>
                                        <p:tav tm="0">
                                          <p:val>
                                            <p:strVal val="0-#ppt_w/2"/>
                                          </p:val>
                                        </p:tav>
                                        <p:tav tm="100000">
                                          <p:val>
                                            <p:strVal val="#ppt_x"/>
                                          </p:val>
                                        </p:tav>
                                      </p:tavLst>
                                    </p:anim>
                                    <p:anim calcmode="lin" valueType="num">
                                      <p:cBhvr additive="base">
                                        <p:cTn id="350" dur="1750" fill="hold"/>
                                        <p:tgtEl>
                                          <p:spTgt spid="58"/>
                                        </p:tgtEl>
                                        <p:attrNameLst>
                                          <p:attrName>ppt_y</p:attrName>
                                        </p:attrNameLst>
                                      </p:cBhvr>
                                      <p:tavLst>
                                        <p:tav tm="0">
                                          <p:val>
                                            <p:strVal val="#ppt_y"/>
                                          </p:val>
                                        </p:tav>
                                        <p:tav tm="100000">
                                          <p:val>
                                            <p:strVal val="#ppt_y"/>
                                          </p:val>
                                        </p:tav>
                                      </p:tavLst>
                                    </p:anim>
                                  </p:childTnLst>
                                </p:cTn>
                              </p:par>
                              <p:par>
                                <p:cTn id="351" presetID="2" presetClass="entr" presetSubtype="8" fill="hold" grpId="0" nodeType="withEffect">
                                  <p:stCondLst>
                                    <p:cond delay="0"/>
                                  </p:stCondLst>
                                  <p:childTnLst>
                                    <p:set>
                                      <p:cBhvr>
                                        <p:cTn id="352" dur="1" fill="hold">
                                          <p:stCondLst>
                                            <p:cond delay="0"/>
                                          </p:stCondLst>
                                        </p:cTn>
                                        <p:tgtEl>
                                          <p:spTgt spid="59"/>
                                        </p:tgtEl>
                                        <p:attrNameLst>
                                          <p:attrName>style.visibility</p:attrName>
                                        </p:attrNameLst>
                                      </p:cBhvr>
                                      <p:to>
                                        <p:strVal val="visible"/>
                                      </p:to>
                                    </p:set>
                                    <p:anim calcmode="lin" valueType="num">
                                      <p:cBhvr additive="base">
                                        <p:cTn id="353" dur="1750" fill="hold"/>
                                        <p:tgtEl>
                                          <p:spTgt spid="59"/>
                                        </p:tgtEl>
                                        <p:attrNameLst>
                                          <p:attrName>ppt_x</p:attrName>
                                        </p:attrNameLst>
                                      </p:cBhvr>
                                      <p:tavLst>
                                        <p:tav tm="0">
                                          <p:val>
                                            <p:strVal val="0-#ppt_w/2"/>
                                          </p:val>
                                        </p:tav>
                                        <p:tav tm="100000">
                                          <p:val>
                                            <p:strVal val="#ppt_x"/>
                                          </p:val>
                                        </p:tav>
                                      </p:tavLst>
                                    </p:anim>
                                    <p:anim calcmode="lin" valueType="num">
                                      <p:cBhvr additive="base">
                                        <p:cTn id="354" dur="1750" fill="hold"/>
                                        <p:tgtEl>
                                          <p:spTgt spid="59"/>
                                        </p:tgtEl>
                                        <p:attrNameLst>
                                          <p:attrName>ppt_y</p:attrName>
                                        </p:attrNameLst>
                                      </p:cBhvr>
                                      <p:tavLst>
                                        <p:tav tm="0">
                                          <p:val>
                                            <p:strVal val="#ppt_y"/>
                                          </p:val>
                                        </p:tav>
                                        <p:tav tm="100000">
                                          <p:val>
                                            <p:strVal val="#ppt_y"/>
                                          </p:val>
                                        </p:tav>
                                      </p:tavLst>
                                    </p:anim>
                                  </p:childTnLst>
                                </p:cTn>
                              </p:par>
                              <p:par>
                                <p:cTn id="355" presetID="2" presetClass="entr" presetSubtype="8" fill="hold" grpId="0" nodeType="withEffect">
                                  <p:stCondLst>
                                    <p:cond delay="0"/>
                                  </p:stCondLst>
                                  <p:childTnLst>
                                    <p:set>
                                      <p:cBhvr>
                                        <p:cTn id="356" dur="1" fill="hold">
                                          <p:stCondLst>
                                            <p:cond delay="0"/>
                                          </p:stCondLst>
                                        </p:cTn>
                                        <p:tgtEl>
                                          <p:spTgt spid="60"/>
                                        </p:tgtEl>
                                        <p:attrNameLst>
                                          <p:attrName>style.visibility</p:attrName>
                                        </p:attrNameLst>
                                      </p:cBhvr>
                                      <p:to>
                                        <p:strVal val="visible"/>
                                      </p:to>
                                    </p:set>
                                    <p:anim calcmode="lin" valueType="num">
                                      <p:cBhvr additive="base">
                                        <p:cTn id="357" dur="1750" fill="hold"/>
                                        <p:tgtEl>
                                          <p:spTgt spid="60"/>
                                        </p:tgtEl>
                                        <p:attrNameLst>
                                          <p:attrName>ppt_x</p:attrName>
                                        </p:attrNameLst>
                                      </p:cBhvr>
                                      <p:tavLst>
                                        <p:tav tm="0">
                                          <p:val>
                                            <p:strVal val="0-#ppt_w/2"/>
                                          </p:val>
                                        </p:tav>
                                        <p:tav tm="100000">
                                          <p:val>
                                            <p:strVal val="#ppt_x"/>
                                          </p:val>
                                        </p:tav>
                                      </p:tavLst>
                                    </p:anim>
                                    <p:anim calcmode="lin" valueType="num">
                                      <p:cBhvr additive="base">
                                        <p:cTn id="358" dur="1750" fill="hold"/>
                                        <p:tgtEl>
                                          <p:spTgt spid="60"/>
                                        </p:tgtEl>
                                        <p:attrNameLst>
                                          <p:attrName>ppt_y</p:attrName>
                                        </p:attrNameLst>
                                      </p:cBhvr>
                                      <p:tavLst>
                                        <p:tav tm="0">
                                          <p:val>
                                            <p:strVal val="#ppt_y"/>
                                          </p:val>
                                        </p:tav>
                                        <p:tav tm="100000">
                                          <p:val>
                                            <p:strVal val="#ppt_y"/>
                                          </p:val>
                                        </p:tav>
                                      </p:tavLst>
                                    </p:anim>
                                  </p:childTnLst>
                                </p:cTn>
                              </p:par>
                              <p:par>
                                <p:cTn id="359" presetID="2" presetClass="entr" presetSubtype="8" fill="hold" grpId="0" nodeType="withEffect">
                                  <p:stCondLst>
                                    <p:cond delay="0"/>
                                  </p:stCondLst>
                                  <p:childTnLst>
                                    <p:set>
                                      <p:cBhvr>
                                        <p:cTn id="360" dur="1" fill="hold">
                                          <p:stCondLst>
                                            <p:cond delay="0"/>
                                          </p:stCondLst>
                                        </p:cTn>
                                        <p:tgtEl>
                                          <p:spTgt spid="61"/>
                                        </p:tgtEl>
                                        <p:attrNameLst>
                                          <p:attrName>style.visibility</p:attrName>
                                        </p:attrNameLst>
                                      </p:cBhvr>
                                      <p:to>
                                        <p:strVal val="visible"/>
                                      </p:to>
                                    </p:set>
                                    <p:anim calcmode="lin" valueType="num">
                                      <p:cBhvr additive="base">
                                        <p:cTn id="361" dur="1750" fill="hold"/>
                                        <p:tgtEl>
                                          <p:spTgt spid="61"/>
                                        </p:tgtEl>
                                        <p:attrNameLst>
                                          <p:attrName>ppt_x</p:attrName>
                                        </p:attrNameLst>
                                      </p:cBhvr>
                                      <p:tavLst>
                                        <p:tav tm="0">
                                          <p:val>
                                            <p:strVal val="0-#ppt_w/2"/>
                                          </p:val>
                                        </p:tav>
                                        <p:tav tm="100000">
                                          <p:val>
                                            <p:strVal val="#ppt_x"/>
                                          </p:val>
                                        </p:tav>
                                      </p:tavLst>
                                    </p:anim>
                                    <p:anim calcmode="lin" valueType="num">
                                      <p:cBhvr additive="base">
                                        <p:cTn id="362" dur="1750" fill="hold"/>
                                        <p:tgtEl>
                                          <p:spTgt spid="61"/>
                                        </p:tgtEl>
                                        <p:attrNameLst>
                                          <p:attrName>ppt_y</p:attrName>
                                        </p:attrNameLst>
                                      </p:cBhvr>
                                      <p:tavLst>
                                        <p:tav tm="0">
                                          <p:val>
                                            <p:strVal val="#ppt_y"/>
                                          </p:val>
                                        </p:tav>
                                        <p:tav tm="100000">
                                          <p:val>
                                            <p:strVal val="#ppt_y"/>
                                          </p:val>
                                        </p:tav>
                                      </p:tavLst>
                                    </p:anim>
                                  </p:childTnLst>
                                </p:cTn>
                              </p:par>
                              <p:par>
                                <p:cTn id="363" presetID="2" presetClass="entr" presetSubtype="8" fill="hold" grpId="0" nodeType="withEffect">
                                  <p:stCondLst>
                                    <p:cond delay="0"/>
                                  </p:stCondLst>
                                  <p:childTnLst>
                                    <p:set>
                                      <p:cBhvr>
                                        <p:cTn id="364" dur="1" fill="hold">
                                          <p:stCondLst>
                                            <p:cond delay="0"/>
                                          </p:stCondLst>
                                        </p:cTn>
                                        <p:tgtEl>
                                          <p:spTgt spid="62"/>
                                        </p:tgtEl>
                                        <p:attrNameLst>
                                          <p:attrName>style.visibility</p:attrName>
                                        </p:attrNameLst>
                                      </p:cBhvr>
                                      <p:to>
                                        <p:strVal val="visible"/>
                                      </p:to>
                                    </p:set>
                                    <p:anim calcmode="lin" valueType="num">
                                      <p:cBhvr additive="base">
                                        <p:cTn id="365" dur="1750" fill="hold"/>
                                        <p:tgtEl>
                                          <p:spTgt spid="62"/>
                                        </p:tgtEl>
                                        <p:attrNameLst>
                                          <p:attrName>ppt_x</p:attrName>
                                        </p:attrNameLst>
                                      </p:cBhvr>
                                      <p:tavLst>
                                        <p:tav tm="0">
                                          <p:val>
                                            <p:strVal val="0-#ppt_w/2"/>
                                          </p:val>
                                        </p:tav>
                                        <p:tav tm="100000">
                                          <p:val>
                                            <p:strVal val="#ppt_x"/>
                                          </p:val>
                                        </p:tav>
                                      </p:tavLst>
                                    </p:anim>
                                    <p:anim calcmode="lin" valueType="num">
                                      <p:cBhvr additive="base">
                                        <p:cTn id="366" dur="1750" fill="hold"/>
                                        <p:tgtEl>
                                          <p:spTgt spid="62"/>
                                        </p:tgtEl>
                                        <p:attrNameLst>
                                          <p:attrName>ppt_y</p:attrName>
                                        </p:attrNameLst>
                                      </p:cBhvr>
                                      <p:tavLst>
                                        <p:tav tm="0">
                                          <p:val>
                                            <p:strVal val="#ppt_y"/>
                                          </p:val>
                                        </p:tav>
                                        <p:tav tm="100000">
                                          <p:val>
                                            <p:strVal val="#ppt_y"/>
                                          </p:val>
                                        </p:tav>
                                      </p:tavLst>
                                    </p:anim>
                                  </p:childTnLst>
                                </p:cTn>
                              </p:par>
                              <p:par>
                                <p:cTn id="367" presetID="2" presetClass="entr" presetSubtype="8" fill="hold" grpId="0" nodeType="withEffect">
                                  <p:stCondLst>
                                    <p:cond delay="0"/>
                                  </p:stCondLst>
                                  <p:childTnLst>
                                    <p:set>
                                      <p:cBhvr>
                                        <p:cTn id="368" dur="1" fill="hold">
                                          <p:stCondLst>
                                            <p:cond delay="0"/>
                                          </p:stCondLst>
                                        </p:cTn>
                                        <p:tgtEl>
                                          <p:spTgt spid="63"/>
                                        </p:tgtEl>
                                        <p:attrNameLst>
                                          <p:attrName>style.visibility</p:attrName>
                                        </p:attrNameLst>
                                      </p:cBhvr>
                                      <p:to>
                                        <p:strVal val="visible"/>
                                      </p:to>
                                    </p:set>
                                    <p:anim calcmode="lin" valueType="num">
                                      <p:cBhvr additive="base">
                                        <p:cTn id="369" dur="1750" fill="hold"/>
                                        <p:tgtEl>
                                          <p:spTgt spid="63"/>
                                        </p:tgtEl>
                                        <p:attrNameLst>
                                          <p:attrName>ppt_x</p:attrName>
                                        </p:attrNameLst>
                                      </p:cBhvr>
                                      <p:tavLst>
                                        <p:tav tm="0">
                                          <p:val>
                                            <p:strVal val="0-#ppt_w/2"/>
                                          </p:val>
                                        </p:tav>
                                        <p:tav tm="100000">
                                          <p:val>
                                            <p:strVal val="#ppt_x"/>
                                          </p:val>
                                        </p:tav>
                                      </p:tavLst>
                                    </p:anim>
                                    <p:anim calcmode="lin" valueType="num">
                                      <p:cBhvr additive="base">
                                        <p:cTn id="370" dur="1750" fill="hold"/>
                                        <p:tgtEl>
                                          <p:spTgt spid="63"/>
                                        </p:tgtEl>
                                        <p:attrNameLst>
                                          <p:attrName>ppt_y</p:attrName>
                                        </p:attrNameLst>
                                      </p:cBhvr>
                                      <p:tavLst>
                                        <p:tav tm="0">
                                          <p:val>
                                            <p:strVal val="#ppt_y"/>
                                          </p:val>
                                        </p:tav>
                                        <p:tav tm="100000">
                                          <p:val>
                                            <p:strVal val="#ppt_y"/>
                                          </p:val>
                                        </p:tav>
                                      </p:tavLst>
                                    </p:anim>
                                  </p:childTnLst>
                                </p:cTn>
                              </p:par>
                              <p:par>
                                <p:cTn id="371" presetID="2" presetClass="entr" presetSubtype="8" fill="hold" grpId="0" nodeType="withEffect">
                                  <p:stCondLst>
                                    <p:cond delay="0"/>
                                  </p:stCondLst>
                                  <p:childTnLst>
                                    <p:set>
                                      <p:cBhvr>
                                        <p:cTn id="372" dur="1" fill="hold">
                                          <p:stCondLst>
                                            <p:cond delay="0"/>
                                          </p:stCondLst>
                                        </p:cTn>
                                        <p:tgtEl>
                                          <p:spTgt spid="64"/>
                                        </p:tgtEl>
                                        <p:attrNameLst>
                                          <p:attrName>style.visibility</p:attrName>
                                        </p:attrNameLst>
                                      </p:cBhvr>
                                      <p:to>
                                        <p:strVal val="visible"/>
                                      </p:to>
                                    </p:set>
                                    <p:anim calcmode="lin" valueType="num">
                                      <p:cBhvr additive="base">
                                        <p:cTn id="373" dur="1750" fill="hold"/>
                                        <p:tgtEl>
                                          <p:spTgt spid="64"/>
                                        </p:tgtEl>
                                        <p:attrNameLst>
                                          <p:attrName>ppt_x</p:attrName>
                                        </p:attrNameLst>
                                      </p:cBhvr>
                                      <p:tavLst>
                                        <p:tav tm="0">
                                          <p:val>
                                            <p:strVal val="0-#ppt_w/2"/>
                                          </p:val>
                                        </p:tav>
                                        <p:tav tm="100000">
                                          <p:val>
                                            <p:strVal val="#ppt_x"/>
                                          </p:val>
                                        </p:tav>
                                      </p:tavLst>
                                    </p:anim>
                                    <p:anim calcmode="lin" valueType="num">
                                      <p:cBhvr additive="base">
                                        <p:cTn id="374" dur="1750" fill="hold"/>
                                        <p:tgtEl>
                                          <p:spTgt spid="64"/>
                                        </p:tgtEl>
                                        <p:attrNameLst>
                                          <p:attrName>ppt_y</p:attrName>
                                        </p:attrNameLst>
                                      </p:cBhvr>
                                      <p:tavLst>
                                        <p:tav tm="0">
                                          <p:val>
                                            <p:strVal val="#ppt_y"/>
                                          </p:val>
                                        </p:tav>
                                        <p:tav tm="100000">
                                          <p:val>
                                            <p:strVal val="#ppt_y"/>
                                          </p:val>
                                        </p:tav>
                                      </p:tavLst>
                                    </p:anim>
                                  </p:childTnLst>
                                </p:cTn>
                              </p:par>
                              <p:par>
                                <p:cTn id="375" presetID="2" presetClass="entr" presetSubtype="8" fill="hold" grpId="0" nodeType="withEffect">
                                  <p:stCondLst>
                                    <p:cond delay="0"/>
                                  </p:stCondLst>
                                  <p:childTnLst>
                                    <p:set>
                                      <p:cBhvr>
                                        <p:cTn id="376" dur="1" fill="hold">
                                          <p:stCondLst>
                                            <p:cond delay="0"/>
                                          </p:stCondLst>
                                        </p:cTn>
                                        <p:tgtEl>
                                          <p:spTgt spid="65"/>
                                        </p:tgtEl>
                                        <p:attrNameLst>
                                          <p:attrName>style.visibility</p:attrName>
                                        </p:attrNameLst>
                                      </p:cBhvr>
                                      <p:to>
                                        <p:strVal val="visible"/>
                                      </p:to>
                                    </p:set>
                                    <p:anim calcmode="lin" valueType="num">
                                      <p:cBhvr additive="base">
                                        <p:cTn id="377" dur="1750" fill="hold"/>
                                        <p:tgtEl>
                                          <p:spTgt spid="65"/>
                                        </p:tgtEl>
                                        <p:attrNameLst>
                                          <p:attrName>ppt_x</p:attrName>
                                        </p:attrNameLst>
                                      </p:cBhvr>
                                      <p:tavLst>
                                        <p:tav tm="0">
                                          <p:val>
                                            <p:strVal val="0-#ppt_w/2"/>
                                          </p:val>
                                        </p:tav>
                                        <p:tav tm="100000">
                                          <p:val>
                                            <p:strVal val="#ppt_x"/>
                                          </p:val>
                                        </p:tav>
                                      </p:tavLst>
                                    </p:anim>
                                    <p:anim calcmode="lin" valueType="num">
                                      <p:cBhvr additive="base">
                                        <p:cTn id="378" dur="1750" fill="hold"/>
                                        <p:tgtEl>
                                          <p:spTgt spid="65"/>
                                        </p:tgtEl>
                                        <p:attrNameLst>
                                          <p:attrName>ppt_y</p:attrName>
                                        </p:attrNameLst>
                                      </p:cBhvr>
                                      <p:tavLst>
                                        <p:tav tm="0">
                                          <p:val>
                                            <p:strVal val="#ppt_y"/>
                                          </p:val>
                                        </p:tav>
                                        <p:tav tm="100000">
                                          <p:val>
                                            <p:strVal val="#ppt_y"/>
                                          </p:val>
                                        </p:tav>
                                      </p:tavLst>
                                    </p:anim>
                                  </p:childTnLst>
                                </p:cTn>
                              </p:par>
                              <p:par>
                                <p:cTn id="379" presetID="2" presetClass="entr" presetSubtype="8" fill="hold" grpId="0" nodeType="withEffect">
                                  <p:stCondLst>
                                    <p:cond delay="0"/>
                                  </p:stCondLst>
                                  <p:childTnLst>
                                    <p:set>
                                      <p:cBhvr>
                                        <p:cTn id="380" dur="1" fill="hold">
                                          <p:stCondLst>
                                            <p:cond delay="0"/>
                                          </p:stCondLst>
                                        </p:cTn>
                                        <p:tgtEl>
                                          <p:spTgt spid="66"/>
                                        </p:tgtEl>
                                        <p:attrNameLst>
                                          <p:attrName>style.visibility</p:attrName>
                                        </p:attrNameLst>
                                      </p:cBhvr>
                                      <p:to>
                                        <p:strVal val="visible"/>
                                      </p:to>
                                    </p:set>
                                    <p:anim calcmode="lin" valueType="num">
                                      <p:cBhvr additive="base">
                                        <p:cTn id="381" dur="1750" fill="hold"/>
                                        <p:tgtEl>
                                          <p:spTgt spid="66"/>
                                        </p:tgtEl>
                                        <p:attrNameLst>
                                          <p:attrName>ppt_x</p:attrName>
                                        </p:attrNameLst>
                                      </p:cBhvr>
                                      <p:tavLst>
                                        <p:tav tm="0">
                                          <p:val>
                                            <p:strVal val="0-#ppt_w/2"/>
                                          </p:val>
                                        </p:tav>
                                        <p:tav tm="100000">
                                          <p:val>
                                            <p:strVal val="#ppt_x"/>
                                          </p:val>
                                        </p:tav>
                                      </p:tavLst>
                                    </p:anim>
                                    <p:anim calcmode="lin" valueType="num">
                                      <p:cBhvr additive="base">
                                        <p:cTn id="382" dur="1750" fill="hold"/>
                                        <p:tgtEl>
                                          <p:spTgt spid="66"/>
                                        </p:tgtEl>
                                        <p:attrNameLst>
                                          <p:attrName>ppt_y</p:attrName>
                                        </p:attrNameLst>
                                      </p:cBhvr>
                                      <p:tavLst>
                                        <p:tav tm="0">
                                          <p:val>
                                            <p:strVal val="#ppt_y"/>
                                          </p:val>
                                        </p:tav>
                                        <p:tav tm="100000">
                                          <p:val>
                                            <p:strVal val="#ppt_y"/>
                                          </p:val>
                                        </p:tav>
                                      </p:tavLst>
                                    </p:anim>
                                  </p:childTnLst>
                                </p:cTn>
                              </p:par>
                              <p:par>
                                <p:cTn id="383" presetID="2" presetClass="entr" presetSubtype="8" fill="hold" grpId="0" nodeType="withEffect">
                                  <p:stCondLst>
                                    <p:cond delay="0"/>
                                  </p:stCondLst>
                                  <p:childTnLst>
                                    <p:set>
                                      <p:cBhvr>
                                        <p:cTn id="384" dur="1" fill="hold">
                                          <p:stCondLst>
                                            <p:cond delay="0"/>
                                          </p:stCondLst>
                                        </p:cTn>
                                        <p:tgtEl>
                                          <p:spTgt spid="67"/>
                                        </p:tgtEl>
                                        <p:attrNameLst>
                                          <p:attrName>style.visibility</p:attrName>
                                        </p:attrNameLst>
                                      </p:cBhvr>
                                      <p:to>
                                        <p:strVal val="visible"/>
                                      </p:to>
                                    </p:set>
                                    <p:anim calcmode="lin" valueType="num">
                                      <p:cBhvr additive="base">
                                        <p:cTn id="385" dur="1750" fill="hold"/>
                                        <p:tgtEl>
                                          <p:spTgt spid="67"/>
                                        </p:tgtEl>
                                        <p:attrNameLst>
                                          <p:attrName>ppt_x</p:attrName>
                                        </p:attrNameLst>
                                      </p:cBhvr>
                                      <p:tavLst>
                                        <p:tav tm="0">
                                          <p:val>
                                            <p:strVal val="0-#ppt_w/2"/>
                                          </p:val>
                                        </p:tav>
                                        <p:tav tm="100000">
                                          <p:val>
                                            <p:strVal val="#ppt_x"/>
                                          </p:val>
                                        </p:tav>
                                      </p:tavLst>
                                    </p:anim>
                                    <p:anim calcmode="lin" valueType="num">
                                      <p:cBhvr additive="base">
                                        <p:cTn id="386" dur="1750" fill="hold"/>
                                        <p:tgtEl>
                                          <p:spTgt spid="67"/>
                                        </p:tgtEl>
                                        <p:attrNameLst>
                                          <p:attrName>ppt_y</p:attrName>
                                        </p:attrNameLst>
                                      </p:cBhvr>
                                      <p:tavLst>
                                        <p:tav tm="0">
                                          <p:val>
                                            <p:strVal val="#ppt_y"/>
                                          </p:val>
                                        </p:tav>
                                        <p:tav tm="100000">
                                          <p:val>
                                            <p:strVal val="#ppt_y"/>
                                          </p:val>
                                        </p:tav>
                                      </p:tavLst>
                                    </p:anim>
                                  </p:childTnLst>
                                </p:cTn>
                              </p:par>
                              <p:par>
                                <p:cTn id="387" presetID="2" presetClass="entr" presetSubtype="8" fill="hold" grpId="0" nodeType="withEffect">
                                  <p:stCondLst>
                                    <p:cond delay="0"/>
                                  </p:stCondLst>
                                  <p:childTnLst>
                                    <p:set>
                                      <p:cBhvr>
                                        <p:cTn id="388" dur="1" fill="hold">
                                          <p:stCondLst>
                                            <p:cond delay="0"/>
                                          </p:stCondLst>
                                        </p:cTn>
                                        <p:tgtEl>
                                          <p:spTgt spid="68"/>
                                        </p:tgtEl>
                                        <p:attrNameLst>
                                          <p:attrName>style.visibility</p:attrName>
                                        </p:attrNameLst>
                                      </p:cBhvr>
                                      <p:to>
                                        <p:strVal val="visible"/>
                                      </p:to>
                                    </p:set>
                                    <p:anim calcmode="lin" valueType="num">
                                      <p:cBhvr additive="base">
                                        <p:cTn id="389" dur="1750" fill="hold"/>
                                        <p:tgtEl>
                                          <p:spTgt spid="68"/>
                                        </p:tgtEl>
                                        <p:attrNameLst>
                                          <p:attrName>ppt_x</p:attrName>
                                        </p:attrNameLst>
                                      </p:cBhvr>
                                      <p:tavLst>
                                        <p:tav tm="0">
                                          <p:val>
                                            <p:strVal val="0-#ppt_w/2"/>
                                          </p:val>
                                        </p:tav>
                                        <p:tav tm="100000">
                                          <p:val>
                                            <p:strVal val="#ppt_x"/>
                                          </p:val>
                                        </p:tav>
                                      </p:tavLst>
                                    </p:anim>
                                    <p:anim calcmode="lin" valueType="num">
                                      <p:cBhvr additive="base">
                                        <p:cTn id="390" dur="1750" fill="hold"/>
                                        <p:tgtEl>
                                          <p:spTgt spid="68"/>
                                        </p:tgtEl>
                                        <p:attrNameLst>
                                          <p:attrName>ppt_y</p:attrName>
                                        </p:attrNameLst>
                                      </p:cBhvr>
                                      <p:tavLst>
                                        <p:tav tm="0">
                                          <p:val>
                                            <p:strVal val="#ppt_y"/>
                                          </p:val>
                                        </p:tav>
                                        <p:tav tm="100000">
                                          <p:val>
                                            <p:strVal val="#ppt_y"/>
                                          </p:val>
                                        </p:tav>
                                      </p:tavLst>
                                    </p:anim>
                                  </p:childTnLst>
                                </p:cTn>
                              </p:par>
                              <p:par>
                                <p:cTn id="391" presetID="2" presetClass="entr" presetSubtype="8" fill="hold" grpId="0" nodeType="withEffect">
                                  <p:stCondLst>
                                    <p:cond delay="0"/>
                                  </p:stCondLst>
                                  <p:childTnLst>
                                    <p:set>
                                      <p:cBhvr>
                                        <p:cTn id="392" dur="1" fill="hold">
                                          <p:stCondLst>
                                            <p:cond delay="0"/>
                                          </p:stCondLst>
                                        </p:cTn>
                                        <p:tgtEl>
                                          <p:spTgt spid="69"/>
                                        </p:tgtEl>
                                        <p:attrNameLst>
                                          <p:attrName>style.visibility</p:attrName>
                                        </p:attrNameLst>
                                      </p:cBhvr>
                                      <p:to>
                                        <p:strVal val="visible"/>
                                      </p:to>
                                    </p:set>
                                    <p:anim calcmode="lin" valueType="num">
                                      <p:cBhvr additive="base">
                                        <p:cTn id="393" dur="1750" fill="hold"/>
                                        <p:tgtEl>
                                          <p:spTgt spid="69"/>
                                        </p:tgtEl>
                                        <p:attrNameLst>
                                          <p:attrName>ppt_x</p:attrName>
                                        </p:attrNameLst>
                                      </p:cBhvr>
                                      <p:tavLst>
                                        <p:tav tm="0">
                                          <p:val>
                                            <p:strVal val="0-#ppt_w/2"/>
                                          </p:val>
                                        </p:tav>
                                        <p:tav tm="100000">
                                          <p:val>
                                            <p:strVal val="#ppt_x"/>
                                          </p:val>
                                        </p:tav>
                                      </p:tavLst>
                                    </p:anim>
                                    <p:anim calcmode="lin" valueType="num">
                                      <p:cBhvr additive="base">
                                        <p:cTn id="394" dur="1750" fill="hold"/>
                                        <p:tgtEl>
                                          <p:spTgt spid="69"/>
                                        </p:tgtEl>
                                        <p:attrNameLst>
                                          <p:attrName>ppt_y</p:attrName>
                                        </p:attrNameLst>
                                      </p:cBhvr>
                                      <p:tavLst>
                                        <p:tav tm="0">
                                          <p:val>
                                            <p:strVal val="#ppt_y"/>
                                          </p:val>
                                        </p:tav>
                                        <p:tav tm="100000">
                                          <p:val>
                                            <p:strVal val="#ppt_y"/>
                                          </p:val>
                                        </p:tav>
                                      </p:tavLst>
                                    </p:anim>
                                  </p:childTnLst>
                                </p:cTn>
                              </p:par>
                              <p:par>
                                <p:cTn id="395" presetID="9" presetClass="emph" presetSubtype="0" grpId="0" nodeType="withEffect">
                                  <p:stCondLst>
                                    <p:cond delay="0"/>
                                  </p:stCondLst>
                                  <p:childTnLst>
                                    <p:set>
                                      <p:cBhvr rctx="PPT">
                                        <p:cTn id="396" dur="indefinite"/>
                                        <p:tgtEl>
                                          <p:spTgt spid="87"/>
                                        </p:tgtEl>
                                        <p:attrNameLst>
                                          <p:attrName>style.opacity</p:attrName>
                                        </p:attrNameLst>
                                      </p:cBhvr>
                                      <p:to>
                                        <p:strVal val="0"/>
                                      </p:to>
                                    </p:set>
                                    <p:animEffect filter="image" prLst="opacity: 0">
                                      <p:cBhvr rctx="IE">
                                        <p:cTn id="397" dur="indefinite"/>
                                        <p:tgtEl>
                                          <p:spTgt spid="87"/>
                                        </p:tgtEl>
                                      </p:cBhvr>
                                    </p:animEffect>
                                  </p:childTnLst>
                                </p:cTn>
                              </p:par>
                              <p:par>
                                <p:cTn id="398" presetID="8" presetClass="emph" presetSubtype="0" fill="hold" grpId="1" nodeType="withEffect">
                                  <p:stCondLst>
                                    <p:cond delay="0"/>
                                  </p:stCondLst>
                                  <p:childTnLst>
                                    <p:animRot by="-21600000">
                                      <p:cBhvr>
                                        <p:cTn id="399" dur="1750" fill="hold"/>
                                        <p:tgtEl>
                                          <p:spTgt spid="17"/>
                                        </p:tgtEl>
                                        <p:attrNameLst>
                                          <p:attrName>r</p:attrName>
                                        </p:attrNameLst>
                                      </p:cBhvr>
                                    </p:animRot>
                                  </p:childTnLst>
                                </p:cTn>
                              </p:par>
                              <p:par>
                                <p:cTn id="400" presetID="8" presetClass="emph" presetSubtype="0" fill="hold" grpId="1" nodeType="withEffect">
                                  <p:stCondLst>
                                    <p:cond delay="0"/>
                                  </p:stCondLst>
                                  <p:childTnLst>
                                    <p:animRot by="-21600000">
                                      <p:cBhvr>
                                        <p:cTn id="401" dur="1750" fill="hold"/>
                                        <p:tgtEl>
                                          <p:spTgt spid="18"/>
                                        </p:tgtEl>
                                        <p:attrNameLst>
                                          <p:attrName>r</p:attrName>
                                        </p:attrNameLst>
                                      </p:cBhvr>
                                    </p:animRot>
                                  </p:childTnLst>
                                </p:cTn>
                              </p:par>
                              <p:par>
                                <p:cTn id="402" presetID="8" presetClass="emph" presetSubtype="0" fill="hold" grpId="1" nodeType="withEffect">
                                  <p:stCondLst>
                                    <p:cond delay="0"/>
                                  </p:stCondLst>
                                  <p:childTnLst>
                                    <p:animRot by="-21600000">
                                      <p:cBhvr>
                                        <p:cTn id="403" dur="1750" fill="hold"/>
                                        <p:tgtEl>
                                          <p:spTgt spid="19"/>
                                        </p:tgtEl>
                                        <p:attrNameLst>
                                          <p:attrName>r</p:attrName>
                                        </p:attrNameLst>
                                      </p:cBhvr>
                                    </p:animRot>
                                  </p:childTnLst>
                                </p:cTn>
                              </p:par>
                              <p:par>
                                <p:cTn id="404" presetID="8" presetClass="emph" presetSubtype="0" fill="hold" grpId="1" nodeType="withEffect">
                                  <p:stCondLst>
                                    <p:cond delay="0"/>
                                  </p:stCondLst>
                                  <p:childTnLst>
                                    <p:animRot by="-21600000">
                                      <p:cBhvr>
                                        <p:cTn id="405" dur="1750" fill="hold"/>
                                        <p:tgtEl>
                                          <p:spTgt spid="20"/>
                                        </p:tgtEl>
                                        <p:attrNameLst>
                                          <p:attrName>r</p:attrName>
                                        </p:attrNameLst>
                                      </p:cBhvr>
                                    </p:animRot>
                                  </p:childTnLst>
                                </p:cTn>
                              </p:par>
                              <p:par>
                                <p:cTn id="406" presetID="8" presetClass="emph" presetSubtype="0" fill="hold" grpId="1" nodeType="withEffect">
                                  <p:stCondLst>
                                    <p:cond delay="0"/>
                                  </p:stCondLst>
                                  <p:childTnLst>
                                    <p:animRot by="-21600000">
                                      <p:cBhvr>
                                        <p:cTn id="407" dur="1750" fill="hold"/>
                                        <p:tgtEl>
                                          <p:spTgt spid="21"/>
                                        </p:tgtEl>
                                        <p:attrNameLst>
                                          <p:attrName>r</p:attrName>
                                        </p:attrNameLst>
                                      </p:cBhvr>
                                    </p:animRot>
                                  </p:childTnLst>
                                </p:cTn>
                              </p:par>
                              <p:par>
                                <p:cTn id="408" presetID="8" presetClass="emph" presetSubtype="0" fill="hold" grpId="1" nodeType="withEffect">
                                  <p:stCondLst>
                                    <p:cond delay="0"/>
                                  </p:stCondLst>
                                  <p:childTnLst>
                                    <p:animRot by="-21600000">
                                      <p:cBhvr>
                                        <p:cTn id="409" dur="1750" fill="hold"/>
                                        <p:tgtEl>
                                          <p:spTgt spid="22"/>
                                        </p:tgtEl>
                                        <p:attrNameLst>
                                          <p:attrName>r</p:attrName>
                                        </p:attrNameLst>
                                      </p:cBhvr>
                                    </p:animRot>
                                  </p:childTnLst>
                                </p:cTn>
                              </p:par>
                              <p:par>
                                <p:cTn id="410" presetID="8" presetClass="emph" presetSubtype="0" fill="hold" grpId="1" nodeType="withEffect">
                                  <p:stCondLst>
                                    <p:cond delay="0"/>
                                  </p:stCondLst>
                                  <p:childTnLst>
                                    <p:animRot by="-21600000">
                                      <p:cBhvr>
                                        <p:cTn id="411" dur="1750" fill="hold"/>
                                        <p:tgtEl>
                                          <p:spTgt spid="23"/>
                                        </p:tgtEl>
                                        <p:attrNameLst>
                                          <p:attrName>r</p:attrName>
                                        </p:attrNameLst>
                                      </p:cBhvr>
                                    </p:animRot>
                                  </p:childTnLst>
                                </p:cTn>
                              </p:par>
                              <p:par>
                                <p:cTn id="412" presetID="8" presetClass="emph" presetSubtype="0" fill="hold" grpId="1" nodeType="withEffect">
                                  <p:stCondLst>
                                    <p:cond delay="0"/>
                                  </p:stCondLst>
                                  <p:childTnLst>
                                    <p:animRot by="-21600000">
                                      <p:cBhvr>
                                        <p:cTn id="413" dur="1750" fill="hold"/>
                                        <p:tgtEl>
                                          <p:spTgt spid="24"/>
                                        </p:tgtEl>
                                        <p:attrNameLst>
                                          <p:attrName>r</p:attrName>
                                        </p:attrNameLst>
                                      </p:cBhvr>
                                    </p:animRot>
                                  </p:childTnLst>
                                </p:cTn>
                              </p:par>
                              <p:par>
                                <p:cTn id="414" presetID="8" presetClass="emph" presetSubtype="0" fill="hold" grpId="1" nodeType="withEffect">
                                  <p:stCondLst>
                                    <p:cond delay="0"/>
                                  </p:stCondLst>
                                  <p:childTnLst>
                                    <p:animRot by="-21600000">
                                      <p:cBhvr>
                                        <p:cTn id="415" dur="1750" fill="hold"/>
                                        <p:tgtEl>
                                          <p:spTgt spid="25"/>
                                        </p:tgtEl>
                                        <p:attrNameLst>
                                          <p:attrName>r</p:attrName>
                                        </p:attrNameLst>
                                      </p:cBhvr>
                                    </p:animRot>
                                  </p:childTnLst>
                                </p:cTn>
                              </p:par>
                              <p:par>
                                <p:cTn id="416" presetID="8" presetClass="emph" presetSubtype="0" fill="hold" grpId="1" nodeType="withEffect">
                                  <p:stCondLst>
                                    <p:cond delay="0"/>
                                  </p:stCondLst>
                                  <p:childTnLst>
                                    <p:animRot by="-21600000">
                                      <p:cBhvr>
                                        <p:cTn id="417" dur="1750" fill="hold"/>
                                        <p:tgtEl>
                                          <p:spTgt spid="26"/>
                                        </p:tgtEl>
                                        <p:attrNameLst>
                                          <p:attrName>r</p:attrName>
                                        </p:attrNameLst>
                                      </p:cBhvr>
                                    </p:animRot>
                                  </p:childTnLst>
                                </p:cTn>
                              </p:par>
                              <p:par>
                                <p:cTn id="418" presetID="8" presetClass="emph" presetSubtype="0" fill="hold" grpId="1" nodeType="withEffect">
                                  <p:stCondLst>
                                    <p:cond delay="0"/>
                                  </p:stCondLst>
                                  <p:childTnLst>
                                    <p:animRot by="-21600000">
                                      <p:cBhvr>
                                        <p:cTn id="419" dur="1750" fill="hold"/>
                                        <p:tgtEl>
                                          <p:spTgt spid="27"/>
                                        </p:tgtEl>
                                        <p:attrNameLst>
                                          <p:attrName>r</p:attrName>
                                        </p:attrNameLst>
                                      </p:cBhvr>
                                    </p:animRot>
                                  </p:childTnLst>
                                </p:cTn>
                              </p:par>
                              <p:par>
                                <p:cTn id="420" presetID="8" presetClass="emph" presetSubtype="0" fill="hold" grpId="1" nodeType="withEffect">
                                  <p:stCondLst>
                                    <p:cond delay="0"/>
                                  </p:stCondLst>
                                  <p:childTnLst>
                                    <p:animRot by="-21600000">
                                      <p:cBhvr>
                                        <p:cTn id="421" dur="1750" fill="hold"/>
                                        <p:tgtEl>
                                          <p:spTgt spid="28"/>
                                        </p:tgtEl>
                                        <p:attrNameLst>
                                          <p:attrName>r</p:attrName>
                                        </p:attrNameLst>
                                      </p:cBhvr>
                                    </p:animRot>
                                  </p:childTnLst>
                                </p:cTn>
                              </p:par>
                              <p:par>
                                <p:cTn id="422" presetID="8" presetClass="emph" presetSubtype="0" fill="hold" grpId="1" nodeType="withEffect">
                                  <p:stCondLst>
                                    <p:cond delay="0"/>
                                  </p:stCondLst>
                                  <p:childTnLst>
                                    <p:animRot by="-21600000">
                                      <p:cBhvr>
                                        <p:cTn id="423" dur="1750" fill="hold"/>
                                        <p:tgtEl>
                                          <p:spTgt spid="29"/>
                                        </p:tgtEl>
                                        <p:attrNameLst>
                                          <p:attrName>r</p:attrName>
                                        </p:attrNameLst>
                                      </p:cBhvr>
                                    </p:animRot>
                                  </p:childTnLst>
                                </p:cTn>
                              </p:par>
                              <p:par>
                                <p:cTn id="424" presetID="8" presetClass="emph" presetSubtype="0" fill="hold" grpId="1" nodeType="withEffect">
                                  <p:stCondLst>
                                    <p:cond delay="0"/>
                                  </p:stCondLst>
                                  <p:childTnLst>
                                    <p:animRot by="-21600000">
                                      <p:cBhvr>
                                        <p:cTn id="425" dur="1750" fill="hold"/>
                                        <p:tgtEl>
                                          <p:spTgt spid="30"/>
                                        </p:tgtEl>
                                        <p:attrNameLst>
                                          <p:attrName>r</p:attrName>
                                        </p:attrNameLst>
                                      </p:cBhvr>
                                    </p:animRot>
                                  </p:childTnLst>
                                </p:cTn>
                              </p:par>
                              <p:par>
                                <p:cTn id="426" presetID="8" presetClass="emph" presetSubtype="0" fill="hold" grpId="1" nodeType="withEffect">
                                  <p:stCondLst>
                                    <p:cond delay="0"/>
                                  </p:stCondLst>
                                  <p:childTnLst>
                                    <p:animRot by="-21600000">
                                      <p:cBhvr>
                                        <p:cTn id="427" dur="1750" fill="hold"/>
                                        <p:tgtEl>
                                          <p:spTgt spid="31"/>
                                        </p:tgtEl>
                                        <p:attrNameLst>
                                          <p:attrName>r</p:attrName>
                                        </p:attrNameLst>
                                      </p:cBhvr>
                                    </p:animRot>
                                  </p:childTnLst>
                                </p:cTn>
                              </p:par>
                              <p:par>
                                <p:cTn id="428" presetID="8" presetClass="emph" presetSubtype="0" fill="hold" grpId="1" nodeType="withEffect">
                                  <p:stCondLst>
                                    <p:cond delay="0"/>
                                  </p:stCondLst>
                                  <p:childTnLst>
                                    <p:animRot by="-21600000">
                                      <p:cBhvr>
                                        <p:cTn id="429" dur="1750" fill="hold"/>
                                        <p:tgtEl>
                                          <p:spTgt spid="52"/>
                                        </p:tgtEl>
                                        <p:attrNameLst>
                                          <p:attrName>r</p:attrName>
                                        </p:attrNameLst>
                                      </p:cBhvr>
                                    </p:animRot>
                                  </p:childTnLst>
                                </p:cTn>
                              </p:par>
                              <p:par>
                                <p:cTn id="430" presetID="8" presetClass="emph" presetSubtype="0" fill="hold" grpId="1" nodeType="withEffect">
                                  <p:stCondLst>
                                    <p:cond delay="0"/>
                                  </p:stCondLst>
                                  <p:childTnLst>
                                    <p:animRot by="-21600000">
                                      <p:cBhvr>
                                        <p:cTn id="431" dur="1750" fill="hold"/>
                                        <p:tgtEl>
                                          <p:spTgt spid="56"/>
                                        </p:tgtEl>
                                        <p:attrNameLst>
                                          <p:attrName>r</p:attrName>
                                        </p:attrNameLst>
                                      </p:cBhvr>
                                    </p:animRot>
                                  </p:childTnLst>
                                </p:cTn>
                              </p:par>
                              <p:par>
                                <p:cTn id="432" presetID="8" presetClass="emph" presetSubtype="0" fill="hold" grpId="1" nodeType="withEffect">
                                  <p:stCondLst>
                                    <p:cond delay="0"/>
                                  </p:stCondLst>
                                  <p:childTnLst>
                                    <p:animRot by="-21600000">
                                      <p:cBhvr>
                                        <p:cTn id="433" dur="1750" fill="hold"/>
                                        <p:tgtEl>
                                          <p:spTgt spid="57"/>
                                        </p:tgtEl>
                                        <p:attrNameLst>
                                          <p:attrName>r</p:attrName>
                                        </p:attrNameLst>
                                      </p:cBhvr>
                                    </p:animRot>
                                  </p:childTnLst>
                                </p:cTn>
                              </p:par>
                              <p:par>
                                <p:cTn id="434" presetID="8" presetClass="emph" presetSubtype="0" fill="hold" grpId="1" nodeType="withEffect">
                                  <p:stCondLst>
                                    <p:cond delay="0"/>
                                  </p:stCondLst>
                                  <p:childTnLst>
                                    <p:animRot by="-21600000">
                                      <p:cBhvr>
                                        <p:cTn id="435" dur="1750" fill="hold"/>
                                        <p:tgtEl>
                                          <p:spTgt spid="58"/>
                                        </p:tgtEl>
                                        <p:attrNameLst>
                                          <p:attrName>r</p:attrName>
                                        </p:attrNameLst>
                                      </p:cBhvr>
                                    </p:animRot>
                                  </p:childTnLst>
                                </p:cTn>
                              </p:par>
                              <p:par>
                                <p:cTn id="436" presetID="8" presetClass="emph" presetSubtype="0" fill="hold" grpId="1" nodeType="withEffect">
                                  <p:stCondLst>
                                    <p:cond delay="0"/>
                                  </p:stCondLst>
                                  <p:childTnLst>
                                    <p:animRot by="-21600000">
                                      <p:cBhvr>
                                        <p:cTn id="437" dur="1750" fill="hold"/>
                                        <p:tgtEl>
                                          <p:spTgt spid="59"/>
                                        </p:tgtEl>
                                        <p:attrNameLst>
                                          <p:attrName>r</p:attrName>
                                        </p:attrNameLst>
                                      </p:cBhvr>
                                    </p:animRot>
                                  </p:childTnLst>
                                </p:cTn>
                              </p:par>
                              <p:par>
                                <p:cTn id="438" presetID="8" presetClass="emph" presetSubtype="0" fill="hold" grpId="1" nodeType="withEffect">
                                  <p:stCondLst>
                                    <p:cond delay="0"/>
                                  </p:stCondLst>
                                  <p:childTnLst>
                                    <p:animRot by="-21600000">
                                      <p:cBhvr>
                                        <p:cTn id="439" dur="1750" fill="hold"/>
                                        <p:tgtEl>
                                          <p:spTgt spid="60"/>
                                        </p:tgtEl>
                                        <p:attrNameLst>
                                          <p:attrName>r</p:attrName>
                                        </p:attrNameLst>
                                      </p:cBhvr>
                                    </p:animRot>
                                  </p:childTnLst>
                                </p:cTn>
                              </p:par>
                              <p:par>
                                <p:cTn id="440" presetID="8" presetClass="emph" presetSubtype="0" fill="hold" grpId="1" nodeType="withEffect">
                                  <p:stCondLst>
                                    <p:cond delay="0"/>
                                  </p:stCondLst>
                                  <p:childTnLst>
                                    <p:animRot by="-21600000">
                                      <p:cBhvr>
                                        <p:cTn id="441" dur="1750" fill="hold"/>
                                        <p:tgtEl>
                                          <p:spTgt spid="61"/>
                                        </p:tgtEl>
                                        <p:attrNameLst>
                                          <p:attrName>r</p:attrName>
                                        </p:attrNameLst>
                                      </p:cBhvr>
                                    </p:animRot>
                                  </p:childTnLst>
                                </p:cTn>
                              </p:par>
                              <p:par>
                                <p:cTn id="442" presetID="8" presetClass="emph" presetSubtype="0" fill="hold" grpId="1" nodeType="withEffect">
                                  <p:stCondLst>
                                    <p:cond delay="0"/>
                                  </p:stCondLst>
                                  <p:childTnLst>
                                    <p:animRot by="-21600000">
                                      <p:cBhvr>
                                        <p:cTn id="443" dur="1750" fill="hold"/>
                                        <p:tgtEl>
                                          <p:spTgt spid="62"/>
                                        </p:tgtEl>
                                        <p:attrNameLst>
                                          <p:attrName>r</p:attrName>
                                        </p:attrNameLst>
                                      </p:cBhvr>
                                    </p:animRot>
                                  </p:childTnLst>
                                </p:cTn>
                              </p:par>
                              <p:par>
                                <p:cTn id="444" presetID="8" presetClass="emph" presetSubtype="0" fill="hold" grpId="1" nodeType="withEffect">
                                  <p:stCondLst>
                                    <p:cond delay="0"/>
                                  </p:stCondLst>
                                  <p:childTnLst>
                                    <p:animRot by="-21600000">
                                      <p:cBhvr>
                                        <p:cTn id="445" dur="1750" fill="hold"/>
                                        <p:tgtEl>
                                          <p:spTgt spid="63"/>
                                        </p:tgtEl>
                                        <p:attrNameLst>
                                          <p:attrName>r</p:attrName>
                                        </p:attrNameLst>
                                      </p:cBhvr>
                                    </p:animRot>
                                  </p:childTnLst>
                                </p:cTn>
                              </p:par>
                              <p:par>
                                <p:cTn id="446" presetID="8" presetClass="emph" presetSubtype="0" fill="hold" grpId="1" nodeType="withEffect">
                                  <p:stCondLst>
                                    <p:cond delay="0"/>
                                  </p:stCondLst>
                                  <p:childTnLst>
                                    <p:animRot by="-21600000">
                                      <p:cBhvr>
                                        <p:cTn id="447" dur="1750" fill="hold"/>
                                        <p:tgtEl>
                                          <p:spTgt spid="64"/>
                                        </p:tgtEl>
                                        <p:attrNameLst>
                                          <p:attrName>r</p:attrName>
                                        </p:attrNameLst>
                                      </p:cBhvr>
                                    </p:animRot>
                                  </p:childTnLst>
                                </p:cTn>
                              </p:par>
                              <p:par>
                                <p:cTn id="448" presetID="8" presetClass="emph" presetSubtype="0" fill="hold" grpId="1" nodeType="withEffect">
                                  <p:stCondLst>
                                    <p:cond delay="0"/>
                                  </p:stCondLst>
                                  <p:childTnLst>
                                    <p:animRot by="-21600000">
                                      <p:cBhvr>
                                        <p:cTn id="449" dur="1750" fill="hold"/>
                                        <p:tgtEl>
                                          <p:spTgt spid="65"/>
                                        </p:tgtEl>
                                        <p:attrNameLst>
                                          <p:attrName>r</p:attrName>
                                        </p:attrNameLst>
                                      </p:cBhvr>
                                    </p:animRot>
                                  </p:childTnLst>
                                </p:cTn>
                              </p:par>
                              <p:par>
                                <p:cTn id="450" presetID="8" presetClass="emph" presetSubtype="0" fill="hold" grpId="1" nodeType="withEffect">
                                  <p:stCondLst>
                                    <p:cond delay="0"/>
                                  </p:stCondLst>
                                  <p:childTnLst>
                                    <p:animRot by="-21600000">
                                      <p:cBhvr>
                                        <p:cTn id="451" dur="1750" fill="hold"/>
                                        <p:tgtEl>
                                          <p:spTgt spid="66"/>
                                        </p:tgtEl>
                                        <p:attrNameLst>
                                          <p:attrName>r</p:attrName>
                                        </p:attrNameLst>
                                      </p:cBhvr>
                                    </p:animRot>
                                  </p:childTnLst>
                                </p:cTn>
                              </p:par>
                              <p:par>
                                <p:cTn id="452" presetID="8" presetClass="emph" presetSubtype="0" fill="hold" grpId="1" nodeType="withEffect">
                                  <p:stCondLst>
                                    <p:cond delay="0"/>
                                  </p:stCondLst>
                                  <p:childTnLst>
                                    <p:animRot by="-21600000">
                                      <p:cBhvr>
                                        <p:cTn id="453" dur="1750" fill="hold"/>
                                        <p:tgtEl>
                                          <p:spTgt spid="67"/>
                                        </p:tgtEl>
                                        <p:attrNameLst>
                                          <p:attrName>r</p:attrName>
                                        </p:attrNameLst>
                                      </p:cBhvr>
                                    </p:animRot>
                                  </p:childTnLst>
                                </p:cTn>
                              </p:par>
                              <p:par>
                                <p:cTn id="454" presetID="8" presetClass="emph" presetSubtype="0" fill="hold" grpId="1" nodeType="withEffect">
                                  <p:stCondLst>
                                    <p:cond delay="0"/>
                                  </p:stCondLst>
                                  <p:childTnLst>
                                    <p:animRot by="-21600000">
                                      <p:cBhvr>
                                        <p:cTn id="455" dur="1750" fill="hold"/>
                                        <p:tgtEl>
                                          <p:spTgt spid="68"/>
                                        </p:tgtEl>
                                        <p:attrNameLst>
                                          <p:attrName>r</p:attrName>
                                        </p:attrNameLst>
                                      </p:cBhvr>
                                    </p:animRot>
                                  </p:childTnLst>
                                </p:cTn>
                              </p:par>
                              <p:par>
                                <p:cTn id="456" presetID="8" presetClass="emph" presetSubtype="0" fill="hold" grpId="1" nodeType="withEffect">
                                  <p:stCondLst>
                                    <p:cond delay="0"/>
                                  </p:stCondLst>
                                  <p:childTnLst>
                                    <p:animRot by="-21600000">
                                      <p:cBhvr>
                                        <p:cTn id="457" dur="1750" fill="hold"/>
                                        <p:tgtEl>
                                          <p:spTgt spid="69"/>
                                        </p:tgtEl>
                                        <p:attrNameLst>
                                          <p:attrName>r</p:attrName>
                                        </p:attrNameLst>
                                      </p:cBhvr>
                                    </p:animRot>
                                  </p:childTnLst>
                                </p:cTn>
                              </p:par>
                            </p:childTnLst>
                          </p:cTn>
                        </p:par>
                        <p:par>
                          <p:cTn id="458" fill="hold">
                            <p:stCondLst>
                              <p:cond delay="1750"/>
                            </p:stCondLst>
                            <p:childTnLst>
                              <p:par>
                                <p:cTn id="459" presetID="2" presetClass="exit" presetSubtype="2" fill="hold" grpId="2" nodeType="afterEffect">
                                  <p:stCondLst>
                                    <p:cond delay="0"/>
                                  </p:stCondLst>
                                  <p:childTnLst>
                                    <p:anim calcmode="lin" valueType="num">
                                      <p:cBhvr additive="base">
                                        <p:cTn id="460" dur="2250"/>
                                        <p:tgtEl>
                                          <p:spTgt spid="17"/>
                                        </p:tgtEl>
                                        <p:attrNameLst>
                                          <p:attrName>ppt_x</p:attrName>
                                        </p:attrNameLst>
                                      </p:cBhvr>
                                      <p:tavLst>
                                        <p:tav tm="0">
                                          <p:val>
                                            <p:strVal val="ppt_x"/>
                                          </p:val>
                                        </p:tav>
                                        <p:tav tm="100000">
                                          <p:val>
                                            <p:strVal val="1+ppt_w/2"/>
                                          </p:val>
                                        </p:tav>
                                      </p:tavLst>
                                    </p:anim>
                                    <p:anim calcmode="lin" valueType="num">
                                      <p:cBhvr additive="base">
                                        <p:cTn id="461" dur="2250"/>
                                        <p:tgtEl>
                                          <p:spTgt spid="17"/>
                                        </p:tgtEl>
                                        <p:attrNameLst>
                                          <p:attrName>ppt_y</p:attrName>
                                        </p:attrNameLst>
                                      </p:cBhvr>
                                      <p:tavLst>
                                        <p:tav tm="0">
                                          <p:val>
                                            <p:strVal val="ppt_y"/>
                                          </p:val>
                                        </p:tav>
                                        <p:tav tm="100000">
                                          <p:val>
                                            <p:strVal val="ppt_y"/>
                                          </p:val>
                                        </p:tav>
                                      </p:tavLst>
                                    </p:anim>
                                    <p:set>
                                      <p:cBhvr>
                                        <p:cTn id="462" dur="1" fill="hold">
                                          <p:stCondLst>
                                            <p:cond delay="2249"/>
                                          </p:stCondLst>
                                        </p:cTn>
                                        <p:tgtEl>
                                          <p:spTgt spid="17"/>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8"/>
                                        </p:tgtEl>
                                        <p:attrNameLst>
                                          <p:attrName>ppt_x</p:attrName>
                                        </p:attrNameLst>
                                      </p:cBhvr>
                                      <p:tavLst>
                                        <p:tav tm="0">
                                          <p:val>
                                            <p:strVal val="ppt_x"/>
                                          </p:val>
                                        </p:tav>
                                        <p:tav tm="100000">
                                          <p:val>
                                            <p:strVal val="1+ppt_w/2"/>
                                          </p:val>
                                        </p:tav>
                                      </p:tavLst>
                                    </p:anim>
                                    <p:anim calcmode="lin" valueType="num">
                                      <p:cBhvr additive="base">
                                        <p:cTn id="465" dur="2250"/>
                                        <p:tgtEl>
                                          <p:spTgt spid="18"/>
                                        </p:tgtEl>
                                        <p:attrNameLst>
                                          <p:attrName>ppt_y</p:attrName>
                                        </p:attrNameLst>
                                      </p:cBhvr>
                                      <p:tavLst>
                                        <p:tav tm="0">
                                          <p:val>
                                            <p:strVal val="ppt_y"/>
                                          </p:val>
                                        </p:tav>
                                        <p:tav tm="100000">
                                          <p:val>
                                            <p:strVal val="ppt_y"/>
                                          </p:val>
                                        </p:tav>
                                      </p:tavLst>
                                    </p:anim>
                                    <p:set>
                                      <p:cBhvr>
                                        <p:cTn id="466" dur="1" fill="hold">
                                          <p:stCondLst>
                                            <p:cond delay="2249"/>
                                          </p:stCondLst>
                                        </p:cTn>
                                        <p:tgtEl>
                                          <p:spTgt spid="18"/>
                                        </p:tgtEl>
                                        <p:attrNameLst>
                                          <p:attrName>style.visibility</p:attrName>
                                        </p:attrNameLst>
                                      </p:cBhvr>
                                      <p:to>
                                        <p:strVal val="hidden"/>
                                      </p:to>
                                    </p:set>
                                  </p:childTnLst>
                                </p:cTn>
                              </p:par>
                              <p:par>
                                <p:cTn id="467" presetID="2" presetClass="exit" presetSubtype="2" fill="hold" grpId="2" nodeType="withEffect">
                                  <p:stCondLst>
                                    <p:cond delay="0"/>
                                  </p:stCondLst>
                                  <p:childTnLst>
                                    <p:anim calcmode="lin" valueType="num">
                                      <p:cBhvr additive="base">
                                        <p:cTn id="468" dur="2250"/>
                                        <p:tgtEl>
                                          <p:spTgt spid="19"/>
                                        </p:tgtEl>
                                        <p:attrNameLst>
                                          <p:attrName>ppt_x</p:attrName>
                                        </p:attrNameLst>
                                      </p:cBhvr>
                                      <p:tavLst>
                                        <p:tav tm="0">
                                          <p:val>
                                            <p:strVal val="ppt_x"/>
                                          </p:val>
                                        </p:tav>
                                        <p:tav tm="100000">
                                          <p:val>
                                            <p:strVal val="1+ppt_w/2"/>
                                          </p:val>
                                        </p:tav>
                                      </p:tavLst>
                                    </p:anim>
                                    <p:anim calcmode="lin" valueType="num">
                                      <p:cBhvr additive="base">
                                        <p:cTn id="469" dur="2250"/>
                                        <p:tgtEl>
                                          <p:spTgt spid="19"/>
                                        </p:tgtEl>
                                        <p:attrNameLst>
                                          <p:attrName>ppt_y</p:attrName>
                                        </p:attrNameLst>
                                      </p:cBhvr>
                                      <p:tavLst>
                                        <p:tav tm="0">
                                          <p:val>
                                            <p:strVal val="ppt_y"/>
                                          </p:val>
                                        </p:tav>
                                        <p:tav tm="100000">
                                          <p:val>
                                            <p:strVal val="ppt_y"/>
                                          </p:val>
                                        </p:tav>
                                      </p:tavLst>
                                    </p:anim>
                                    <p:set>
                                      <p:cBhvr>
                                        <p:cTn id="470" dur="1" fill="hold">
                                          <p:stCondLst>
                                            <p:cond delay="2249"/>
                                          </p:stCondLst>
                                        </p:cTn>
                                        <p:tgtEl>
                                          <p:spTgt spid="19"/>
                                        </p:tgtEl>
                                        <p:attrNameLst>
                                          <p:attrName>style.visibility</p:attrName>
                                        </p:attrNameLst>
                                      </p:cBhvr>
                                      <p:to>
                                        <p:strVal val="hidden"/>
                                      </p:to>
                                    </p:set>
                                  </p:childTnLst>
                                </p:cTn>
                              </p:par>
                              <p:par>
                                <p:cTn id="471" presetID="2" presetClass="exit" presetSubtype="2" fill="hold" grpId="2" nodeType="withEffect">
                                  <p:stCondLst>
                                    <p:cond delay="0"/>
                                  </p:stCondLst>
                                  <p:childTnLst>
                                    <p:anim calcmode="lin" valueType="num">
                                      <p:cBhvr additive="base">
                                        <p:cTn id="472" dur="2250"/>
                                        <p:tgtEl>
                                          <p:spTgt spid="20"/>
                                        </p:tgtEl>
                                        <p:attrNameLst>
                                          <p:attrName>ppt_x</p:attrName>
                                        </p:attrNameLst>
                                      </p:cBhvr>
                                      <p:tavLst>
                                        <p:tav tm="0">
                                          <p:val>
                                            <p:strVal val="ppt_x"/>
                                          </p:val>
                                        </p:tav>
                                        <p:tav tm="100000">
                                          <p:val>
                                            <p:strVal val="1+ppt_w/2"/>
                                          </p:val>
                                        </p:tav>
                                      </p:tavLst>
                                    </p:anim>
                                    <p:anim calcmode="lin" valueType="num">
                                      <p:cBhvr additive="base">
                                        <p:cTn id="473" dur="2250"/>
                                        <p:tgtEl>
                                          <p:spTgt spid="20"/>
                                        </p:tgtEl>
                                        <p:attrNameLst>
                                          <p:attrName>ppt_y</p:attrName>
                                        </p:attrNameLst>
                                      </p:cBhvr>
                                      <p:tavLst>
                                        <p:tav tm="0">
                                          <p:val>
                                            <p:strVal val="ppt_y"/>
                                          </p:val>
                                        </p:tav>
                                        <p:tav tm="100000">
                                          <p:val>
                                            <p:strVal val="ppt_y"/>
                                          </p:val>
                                        </p:tav>
                                      </p:tavLst>
                                    </p:anim>
                                    <p:set>
                                      <p:cBhvr>
                                        <p:cTn id="474" dur="1" fill="hold">
                                          <p:stCondLst>
                                            <p:cond delay="2249"/>
                                          </p:stCondLst>
                                        </p:cTn>
                                        <p:tgtEl>
                                          <p:spTgt spid="20"/>
                                        </p:tgtEl>
                                        <p:attrNameLst>
                                          <p:attrName>style.visibility</p:attrName>
                                        </p:attrNameLst>
                                      </p:cBhvr>
                                      <p:to>
                                        <p:strVal val="hidden"/>
                                      </p:to>
                                    </p:set>
                                  </p:childTnLst>
                                </p:cTn>
                              </p:par>
                              <p:par>
                                <p:cTn id="475" presetID="2" presetClass="exit" presetSubtype="2" fill="hold" grpId="2" nodeType="withEffect">
                                  <p:stCondLst>
                                    <p:cond delay="0"/>
                                  </p:stCondLst>
                                  <p:childTnLst>
                                    <p:anim calcmode="lin" valueType="num">
                                      <p:cBhvr additive="base">
                                        <p:cTn id="476" dur="2250"/>
                                        <p:tgtEl>
                                          <p:spTgt spid="21"/>
                                        </p:tgtEl>
                                        <p:attrNameLst>
                                          <p:attrName>ppt_x</p:attrName>
                                        </p:attrNameLst>
                                      </p:cBhvr>
                                      <p:tavLst>
                                        <p:tav tm="0">
                                          <p:val>
                                            <p:strVal val="ppt_x"/>
                                          </p:val>
                                        </p:tav>
                                        <p:tav tm="100000">
                                          <p:val>
                                            <p:strVal val="1+ppt_w/2"/>
                                          </p:val>
                                        </p:tav>
                                      </p:tavLst>
                                    </p:anim>
                                    <p:anim calcmode="lin" valueType="num">
                                      <p:cBhvr additive="base">
                                        <p:cTn id="477" dur="2250"/>
                                        <p:tgtEl>
                                          <p:spTgt spid="21"/>
                                        </p:tgtEl>
                                        <p:attrNameLst>
                                          <p:attrName>ppt_y</p:attrName>
                                        </p:attrNameLst>
                                      </p:cBhvr>
                                      <p:tavLst>
                                        <p:tav tm="0">
                                          <p:val>
                                            <p:strVal val="ppt_y"/>
                                          </p:val>
                                        </p:tav>
                                        <p:tav tm="100000">
                                          <p:val>
                                            <p:strVal val="ppt_y"/>
                                          </p:val>
                                        </p:tav>
                                      </p:tavLst>
                                    </p:anim>
                                    <p:set>
                                      <p:cBhvr>
                                        <p:cTn id="478" dur="1" fill="hold">
                                          <p:stCondLst>
                                            <p:cond delay="2249"/>
                                          </p:stCondLst>
                                        </p:cTn>
                                        <p:tgtEl>
                                          <p:spTgt spid="21"/>
                                        </p:tgtEl>
                                        <p:attrNameLst>
                                          <p:attrName>style.visibility</p:attrName>
                                        </p:attrNameLst>
                                      </p:cBhvr>
                                      <p:to>
                                        <p:strVal val="hidden"/>
                                      </p:to>
                                    </p:set>
                                  </p:childTnLst>
                                </p:cTn>
                              </p:par>
                              <p:par>
                                <p:cTn id="479" presetID="2" presetClass="exit" presetSubtype="2" fill="hold" grpId="2" nodeType="withEffect">
                                  <p:stCondLst>
                                    <p:cond delay="0"/>
                                  </p:stCondLst>
                                  <p:childTnLst>
                                    <p:anim calcmode="lin" valueType="num">
                                      <p:cBhvr additive="base">
                                        <p:cTn id="480" dur="2250"/>
                                        <p:tgtEl>
                                          <p:spTgt spid="22"/>
                                        </p:tgtEl>
                                        <p:attrNameLst>
                                          <p:attrName>ppt_x</p:attrName>
                                        </p:attrNameLst>
                                      </p:cBhvr>
                                      <p:tavLst>
                                        <p:tav tm="0">
                                          <p:val>
                                            <p:strVal val="ppt_x"/>
                                          </p:val>
                                        </p:tav>
                                        <p:tav tm="100000">
                                          <p:val>
                                            <p:strVal val="1+ppt_w/2"/>
                                          </p:val>
                                        </p:tav>
                                      </p:tavLst>
                                    </p:anim>
                                    <p:anim calcmode="lin" valueType="num">
                                      <p:cBhvr additive="base">
                                        <p:cTn id="481" dur="2250"/>
                                        <p:tgtEl>
                                          <p:spTgt spid="22"/>
                                        </p:tgtEl>
                                        <p:attrNameLst>
                                          <p:attrName>ppt_y</p:attrName>
                                        </p:attrNameLst>
                                      </p:cBhvr>
                                      <p:tavLst>
                                        <p:tav tm="0">
                                          <p:val>
                                            <p:strVal val="ppt_y"/>
                                          </p:val>
                                        </p:tav>
                                        <p:tav tm="100000">
                                          <p:val>
                                            <p:strVal val="ppt_y"/>
                                          </p:val>
                                        </p:tav>
                                      </p:tavLst>
                                    </p:anim>
                                    <p:set>
                                      <p:cBhvr>
                                        <p:cTn id="482" dur="1" fill="hold">
                                          <p:stCondLst>
                                            <p:cond delay="2249"/>
                                          </p:stCondLst>
                                        </p:cTn>
                                        <p:tgtEl>
                                          <p:spTgt spid="22"/>
                                        </p:tgtEl>
                                        <p:attrNameLst>
                                          <p:attrName>style.visibility</p:attrName>
                                        </p:attrNameLst>
                                      </p:cBhvr>
                                      <p:to>
                                        <p:strVal val="hidden"/>
                                      </p:to>
                                    </p:set>
                                  </p:childTnLst>
                                </p:cTn>
                              </p:par>
                              <p:par>
                                <p:cTn id="483" presetID="2" presetClass="exit" presetSubtype="2" fill="hold" grpId="2" nodeType="withEffect">
                                  <p:stCondLst>
                                    <p:cond delay="0"/>
                                  </p:stCondLst>
                                  <p:childTnLst>
                                    <p:anim calcmode="lin" valueType="num">
                                      <p:cBhvr additive="base">
                                        <p:cTn id="484" dur="2250"/>
                                        <p:tgtEl>
                                          <p:spTgt spid="23"/>
                                        </p:tgtEl>
                                        <p:attrNameLst>
                                          <p:attrName>ppt_x</p:attrName>
                                        </p:attrNameLst>
                                      </p:cBhvr>
                                      <p:tavLst>
                                        <p:tav tm="0">
                                          <p:val>
                                            <p:strVal val="ppt_x"/>
                                          </p:val>
                                        </p:tav>
                                        <p:tav tm="100000">
                                          <p:val>
                                            <p:strVal val="1+ppt_w/2"/>
                                          </p:val>
                                        </p:tav>
                                      </p:tavLst>
                                    </p:anim>
                                    <p:anim calcmode="lin" valueType="num">
                                      <p:cBhvr additive="base">
                                        <p:cTn id="485" dur="2250"/>
                                        <p:tgtEl>
                                          <p:spTgt spid="23"/>
                                        </p:tgtEl>
                                        <p:attrNameLst>
                                          <p:attrName>ppt_y</p:attrName>
                                        </p:attrNameLst>
                                      </p:cBhvr>
                                      <p:tavLst>
                                        <p:tav tm="0">
                                          <p:val>
                                            <p:strVal val="ppt_y"/>
                                          </p:val>
                                        </p:tav>
                                        <p:tav tm="100000">
                                          <p:val>
                                            <p:strVal val="ppt_y"/>
                                          </p:val>
                                        </p:tav>
                                      </p:tavLst>
                                    </p:anim>
                                    <p:set>
                                      <p:cBhvr>
                                        <p:cTn id="486" dur="1" fill="hold">
                                          <p:stCondLst>
                                            <p:cond delay="2249"/>
                                          </p:stCondLst>
                                        </p:cTn>
                                        <p:tgtEl>
                                          <p:spTgt spid="23"/>
                                        </p:tgtEl>
                                        <p:attrNameLst>
                                          <p:attrName>style.visibility</p:attrName>
                                        </p:attrNameLst>
                                      </p:cBhvr>
                                      <p:to>
                                        <p:strVal val="hidden"/>
                                      </p:to>
                                    </p:set>
                                  </p:childTnLst>
                                </p:cTn>
                              </p:par>
                              <p:par>
                                <p:cTn id="487" presetID="2" presetClass="exit" presetSubtype="2" fill="hold" grpId="2" nodeType="withEffect">
                                  <p:stCondLst>
                                    <p:cond delay="0"/>
                                  </p:stCondLst>
                                  <p:childTnLst>
                                    <p:anim calcmode="lin" valueType="num">
                                      <p:cBhvr additive="base">
                                        <p:cTn id="488" dur="2250"/>
                                        <p:tgtEl>
                                          <p:spTgt spid="24"/>
                                        </p:tgtEl>
                                        <p:attrNameLst>
                                          <p:attrName>ppt_x</p:attrName>
                                        </p:attrNameLst>
                                      </p:cBhvr>
                                      <p:tavLst>
                                        <p:tav tm="0">
                                          <p:val>
                                            <p:strVal val="ppt_x"/>
                                          </p:val>
                                        </p:tav>
                                        <p:tav tm="100000">
                                          <p:val>
                                            <p:strVal val="1+ppt_w/2"/>
                                          </p:val>
                                        </p:tav>
                                      </p:tavLst>
                                    </p:anim>
                                    <p:anim calcmode="lin" valueType="num">
                                      <p:cBhvr additive="base">
                                        <p:cTn id="489" dur="2250"/>
                                        <p:tgtEl>
                                          <p:spTgt spid="24"/>
                                        </p:tgtEl>
                                        <p:attrNameLst>
                                          <p:attrName>ppt_y</p:attrName>
                                        </p:attrNameLst>
                                      </p:cBhvr>
                                      <p:tavLst>
                                        <p:tav tm="0">
                                          <p:val>
                                            <p:strVal val="ppt_y"/>
                                          </p:val>
                                        </p:tav>
                                        <p:tav tm="100000">
                                          <p:val>
                                            <p:strVal val="ppt_y"/>
                                          </p:val>
                                        </p:tav>
                                      </p:tavLst>
                                    </p:anim>
                                    <p:set>
                                      <p:cBhvr>
                                        <p:cTn id="490" dur="1" fill="hold">
                                          <p:stCondLst>
                                            <p:cond delay="2249"/>
                                          </p:stCondLst>
                                        </p:cTn>
                                        <p:tgtEl>
                                          <p:spTgt spid="24"/>
                                        </p:tgtEl>
                                        <p:attrNameLst>
                                          <p:attrName>style.visibility</p:attrName>
                                        </p:attrNameLst>
                                      </p:cBhvr>
                                      <p:to>
                                        <p:strVal val="hidden"/>
                                      </p:to>
                                    </p:set>
                                  </p:childTnLst>
                                </p:cTn>
                              </p:par>
                              <p:par>
                                <p:cTn id="491" presetID="2" presetClass="exit" presetSubtype="2" fill="hold" grpId="2" nodeType="withEffect">
                                  <p:stCondLst>
                                    <p:cond delay="0"/>
                                  </p:stCondLst>
                                  <p:childTnLst>
                                    <p:anim calcmode="lin" valueType="num">
                                      <p:cBhvr additive="base">
                                        <p:cTn id="492" dur="2250"/>
                                        <p:tgtEl>
                                          <p:spTgt spid="25"/>
                                        </p:tgtEl>
                                        <p:attrNameLst>
                                          <p:attrName>ppt_x</p:attrName>
                                        </p:attrNameLst>
                                      </p:cBhvr>
                                      <p:tavLst>
                                        <p:tav tm="0">
                                          <p:val>
                                            <p:strVal val="ppt_x"/>
                                          </p:val>
                                        </p:tav>
                                        <p:tav tm="100000">
                                          <p:val>
                                            <p:strVal val="1+ppt_w/2"/>
                                          </p:val>
                                        </p:tav>
                                      </p:tavLst>
                                    </p:anim>
                                    <p:anim calcmode="lin" valueType="num">
                                      <p:cBhvr additive="base">
                                        <p:cTn id="493" dur="2250"/>
                                        <p:tgtEl>
                                          <p:spTgt spid="25"/>
                                        </p:tgtEl>
                                        <p:attrNameLst>
                                          <p:attrName>ppt_y</p:attrName>
                                        </p:attrNameLst>
                                      </p:cBhvr>
                                      <p:tavLst>
                                        <p:tav tm="0">
                                          <p:val>
                                            <p:strVal val="ppt_y"/>
                                          </p:val>
                                        </p:tav>
                                        <p:tav tm="100000">
                                          <p:val>
                                            <p:strVal val="ppt_y"/>
                                          </p:val>
                                        </p:tav>
                                      </p:tavLst>
                                    </p:anim>
                                    <p:set>
                                      <p:cBhvr>
                                        <p:cTn id="494" dur="1" fill="hold">
                                          <p:stCondLst>
                                            <p:cond delay="2249"/>
                                          </p:stCondLst>
                                        </p:cTn>
                                        <p:tgtEl>
                                          <p:spTgt spid="25"/>
                                        </p:tgtEl>
                                        <p:attrNameLst>
                                          <p:attrName>style.visibility</p:attrName>
                                        </p:attrNameLst>
                                      </p:cBhvr>
                                      <p:to>
                                        <p:strVal val="hidden"/>
                                      </p:to>
                                    </p:set>
                                  </p:childTnLst>
                                </p:cTn>
                              </p:par>
                              <p:par>
                                <p:cTn id="495" presetID="2" presetClass="exit" presetSubtype="2" fill="hold" grpId="2" nodeType="withEffect">
                                  <p:stCondLst>
                                    <p:cond delay="0"/>
                                  </p:stCondLst>
                                  <p:childTnLst>
                                    <p:anim calcmode="lin" valueType="num">
                                      <p:cBhvr additive="base">
                                        <p:cTn id="496" dur="2250"/>
                                        <p:tgtEl>
                                          <p:spTgt spid="26"/>
                                        </p:tgtEl>
                                        <p:attrNameLst>
                                          <p:attrName>ppt_x</p:attrName>
                                        </p:attrNameLst>
                                      </p:cBhvr>
                                      <p:tavLst>
                                        <p:tav tm="0">
                                          <p:val>
                                            <p:strVal val="ppt_x"/>
                                          </p:val>
                                        </p:tav>
                                        <p:tav tm="100000">
                                          <p:val>
                                            <p:strVal val="1+ppt_w/2"/>
                                          </p:val>
                                        </p:tav>
                                      </p:tavLst>
                                    </p:anim>
                                    <p:anim calcmode="lin" valueType="num">
                                      <p:cBhvr additive="base">
                                        <p:cTn id="497" dur="2250"/>
                                        <p:tgtEl>
                                          <p:spTgt spid="26"/>
                                        </p:tgtEl>
                                        <p:attrNameLst>
                                          <p:attrName>ppt_y</p:attrName>
                                        </p:attrNameLst>
                                      </p:cBhvr>
                                      <p:tavLst>
                                        <p:tav tm="0">
                                          <p:val>
                                            <p:strVal val="ppt_y"/>
                                          </p:val>
                                        </p:tav>
                                        <p:tav tm="100000">
                                          <p:val>
                                            <p:strVal val="ppt_y"/>
                                          </p:val>
                                        </p:tav>
                                      </p:tavLst>
                                    </p:anim>
                                    <p:set>
                                      <p:cBhvr>
                                        <p:cTn id="498" dur="1" fill="hold">
                                          <p:stCondLst>
                                            <p:cond delay="2249"/>
                                          </p:stCondLst>
                                        </p:cTn>
                                        <p:tgtEl>
                                          <p:spTgt spid="26"/>
                                        </p:tgtEl>
                                        <p:attrNameLst>
                                          <p:attrName>style.visibility</p:attrName>
                                        </p:attrNameLst>
                                      </p:cBhvr>
                                      <p:to>
                                        <p:strVal val="hidden"/>
                                      </p:to>
                                    </p:set>
                                  </p:childTnLst>
                                </p:cTn>
                              </p:par>
                              <p:par>
                                <p:cTn id="499" presetID="2" presetClass="exit" presetSubtype="2" fill="hold" grpId="2" nodeType="withEffect">
                                  <p:stCondLst>
                                    <p:cond delay="0"/>
                                  </p:stCondLst>
                                  <p:childTnLst>
                                    <p:anim calcmode="lin" valueType="num">
                                      <p:cBhvr additive="base">
                                        <p:cTn id="500" dur="2250"/>
                                        <p:tgtEl>
                                          <p:spTgt spid="27"/>
                                        </p:tgtEl>
                                        <p:attrNameLst>
                                          <p:attrName>ppt_x</p:attrName>
                                        </p:attrNameLst>
                                      </p:cBhvr>
                                      <p:tavLst>
                                        <p:tav tm="0">
                                          <p:val>
                                            <p:strVal val="ppt_x"/>
                                          </p:val>
                                        </p:tav>
                                        <p:tav tm="100000">
                                          <p:val>
                                            <p:strVal val="1+ppt_w/2"/>
                                          </p:val>
                                        </p:tav>
                                      </p:tavLst>
                                    </p:anim>
                                    <p:anim calcmode="lin" valueType="num">
                                      <p:cBhvr additive="base">
                                        <p:cTn id="501" dur="2250"/>
                                        <p:tgtEl>
                                          <p:spTgt spid="27"/>
                                        </p:tgtEl>
                                        <p:attrNameLst>
                                          <p:attrName>ppt_y</p:attrName>
                                        </p:attrNameLst>
                                      </p:cBhvr>
                                      <p:tavLst>
                                        <p:tav tm="0">
                                          <p:val>
                                            <p:strVal val="ppt_y"/>
                                          </p:val>
                                        </p:tav>
                                        <p:tav tm="100000">
                                          <p:val>
                                            <p:strVal val="ppt_y"/>
                                          </p:val>
                                        </p:tav>
                                      </p:tavLst>
                                    </p:anim>
                                    <p:set>
                                      <p:cBhvr>
                                        <p:cTn id="502" dur="1" fill="hold">
                                          <p:stCondLst>
                                            <p:cond delay="2249"/>
                                          </p:stCondLst>
                                        </p:cTn>
                                        <p:tgtEl>
                                          <p:spTgt spid="27"/>
                                        </p:tgtEl>
                                        <p:attrNameLst>
                                          <p:attrName>style.visibility</p:attrName>
                                        </p:attrNameLst>
                                      </p:cBhvr>
                                      <p:to>
                                        <p:strVal val="hidden"/>
                                      </p:to>
                                    </p:set>
                                  </p:childTnLst>
                                </p:cTn>
                              </p:par>
                              <p:par>
                                <p:cTn id="503" presetID="2" presetClass="exit" presetSubtype="2" fill="hold" grpId="2" nodeType="withEffect">
                                  <p:stCondLst>
                                    <p:cond delay="0"/>
                                  </p:stCondLst>
                                  <p:childTnLst>
                                    <p:anim calcmode="lin" valueType="num">
                                      <p:cBhvr additive="base">
                                        <p:cTn id="504" dur="2250"/>
                                        <p:tgtEl>
                                          <p:spTgt spid="28"/>
                                        </p:tgtEl>
                                        <p:attrNameLst>
                                          <p:attrName>ppt_x</p:attrName>
                                        </p:attrNameLst>
                                      </p:cBhvr>
                                      <p:tavLst>
                                        <p:tav tm="0">
                                          <p:val>
                                            <p:strVal val="ppt_x"/>
                                          </p:val>
                                        </p:tav>
                                        <p:tav tm="100000">
                                          <p:val>
                                            <p:strVal val="1+ppt_w/2"/>
                                          </p:val>
                                        </p:tav>
                                      </p:tavLst>
                                    </p:anim>
                                    <p:anim calcmode="lin" valueType="num">
                                      <p:cBhvr additive="base">
                                        <p:cTn id="505" dur="2250"/>
                                        <p:tgtEl>
                                          <p:spTgt spid="28"/>
                                        </p:tgtEl>
                                        <p:attrNameLst>
                                          <p:attrName>ppt_y</p:attrName>
                                        </p:attrNameLst>
                                      </p:cBhvr>
                                      <p:tavLst>
                                        <p:tav tm="0">
                                          <p:val>
                                            <p:strVal val="ppt_y"/>
                                          </p:val>
                                        </p:tav>
                                        <p:tav tm="100000">
                                          <p:val>
                                            <p:strVal val="ppt_y"/>
                                          </p:val>
                                        </p:tav>
                                      </p:tavLst>
                                    </p:anim>
                                    <p:set>
                                      <p:cBhvr>
                                        <p:cTn id="506" dur="1" fill="hold">
                                          <p:stCondLst>
                                            <p:cond delay="2249"/>
                                          </p:stCondLst>
                                        </p:cTn>
                                        <p:tgtEl>
                                          <p:spTgt spid="28"/>
                                        </p:tgtEl>
                                        <p:attrNameLst>
                                          <p:attrName>style.visibility</p:attrName>
                                        </p:attrNameLst>
                                      </p:cBhvr>
                                      <p:to>
                                        <p:strVal val="hidden"/>
                                      </p:to>
                                    </p:set>
                                  </p:childTnLst>
                                </p:cTn>
                              </p:par>
                              <p:par>
                                <p:cTn id="507" presetID="2" presetClass="exit" presetSubtype="2" fill="hold" grpId="2" nodeType="withEffect">
                                  <p:stCondLst>
                                    <p:cond delay="0"/>
                                  </p:stCondLst>
                                  <p:childTnLst>
                                    <p:anim calcmode="lin" valueType="num">
                                      <p:cBhvr additive="base">
                                        <p:cTn id="508" dur="2250"/>
                                        <p:tgtEl>
                                          <p:spTgt spid="29"/>
                                        </p:tgtEl>
                                        <p:attrNameLst>
                                          <p:attrName>ppt_x</p:attrName>
                                        </p:attrNameLst>
                                      </p:cBhvr>
                                      <p:tavLst>
                                        <p:tav tm="0">
                                          <p:val>
                                            <p:strVal val="ppt_x"/>
                                          </p:val>
                                        </p:tav>
                                        <p:tav tm="100000">
                                          <p:val>
                                            <p:strVal val="1+ppt_w/2"/>
                                          </p:val>
                                        </p:tav>
                                      </p:tavLst>
                                    </p:anim>
                                    <p:anim calcmode="lin" valueType="num">
                                      <p:cBhvr additive="base">
                                        <p:cTn id="509" dur="2250"/>
                                        <p:tgtEl>
                                          <p:spTgt spid="29"/>
                                        </p:tgtEl>
                                        <p:attrNameLst>
                                          <p:attrName>ppt_y</p:attrName>
                                        </p:attrNameLst>
                                      </p:cBhvr>
                                      <p:tavLst>
                                        <p:tav tm="0">
                                          <p:val>
                                            <p:strVal val="ppt_y"/>
                                          </p:val>
                                        </p:tav>
                                        <p:tav tm="100000">
                                          <p:val>
                                            <p:strVal val="ppt_y"/>
                                          </p:val>
                                        </p:tav>
                                      </p:tavLst>
                                    </p:anim>
                                    <p:set>
                                      <p:cBhvr>
                                        <p:cTn id="510" dur="1" fill="hold">
                                          <p:stCondLst>
                                            <p:cond delay="2249"/>
                                          </p:stCondLst>
                                        </p:cTn>
                                        <p:tgtEl>
                                          <p:spTgt spid="29"/>
                                        </p:tgtEl>
                                        <p:attrNameLst>
                                          <p:attrName>style.visibility</p:attrName>
                                        </p:attrNameLst>
                                      </p:cBhvr>
                                      <p:to>
                                        <p:strVal val="hidden"/>
                                      </p:to>
                                    </p:set>
                                  </p:childTnLst>
                                </p:cTn>
                              </p:par>
                              <p:par>
                                <p:cTn id="511" presetID="2" presetClass="exit" presetSubtype="2" fill="hold" grpId="2" nodeType="withEffect">
                                  <p:stCondLst>
                                    <p:cond delay="0"/>
                                  </p:stCondLst>
                                  <p:childTnLst>
                                    <p:anim calcmode="lin" valueType="num">
                                      <p:cBhvr additive="base">
                                        <p:cTn id="512" dur="2250"/>
                                        <p:tgtEl>
                                          <p:spTgt spid="30"/>
                                        </p:tgtEl>
                                        <p:attrNameLst>
                                          <p:attrName>ppt_x</p:attrName>
                                        </p:attrNameLst>
                                      </p:cBhvr>
                                      <p:tavLst>
                                        <p:tav tm="0">
                                          <p:val>
                                            <p:strVal val="ppt_x"/>
                                          </p:val>
                                        </p:tav>
                                        <p:tav tm="100000">
                                          <p:val>
                                            <p:strVal val="1+ppt_w/2"/>
                                          </p:val>
                                        </p:tav>
                                      </p:tavLst>
                                    </p:anim>
                                    <p:anim calcmode="lin" valueType="num">
                                      <p:cBhvr additive="base">
                                        <p:cTn id="513" dur="2250"/>
                                        <p:tgtEl>
                                          <p:spTgt spid="30"/>
                                        </p:tgtEl>
                                        <p:attrNameLst>
                                          <p:attrName>ppt_y</p:attrName>
                                        </p:attrNameLst>
                                      </p:cBhvr>
                                      <p:tavLst>
                                        <p:tav tm="0">
                                          <p:val>
                                            <p:strVal val="ppt_y"/>
                                          </p:val>
                                        </p:tav>
                                        <p:tav tm="100000">
                                          <p:val>
                                            <p:strVal val="ppt_y"/>
                                          </p:val>
                                        </p:tav>
                                      </p:tavLst>
                                    </p:anim>
                                    <p:set>
                                      <p:cBhvr>
                                        <p:cTn id="514" dur="1" fill="hold">
                                          <p:stCondLst>
                                            <p:cond delay="2249"/>
                                          </p:stCondLst>
                                        </p:cTn>
                                        <p:tgtEl>
                                          <p:spTgt spid="30"/>
                                        </p:tgtEl>
                                        <p:attrNameLst>
                                          <p:attrName>style.visibility</p:attrName>
                                        </p:attrNameLst>
                                      </p:cBhvr>
                                      <p:to>
                                        <p:strVal val="hidden"/>
                                      </p:to>
                                    </p:set>
                                  </p:childTnLst>
                                </p:cTn>
                              </p:par>
                              <p:par>
                                <p:cTn id="515" presetID="2" presetClass="exit" presetSubtype="2" fill="hold" grpId="2" nodeType="withEffect">
                                  <p:stCondLst>
                                    <p:cond delay="0"/>
                                  </p:stCondLst>
                                  <p:childTnLst>
                                    <p:anim calcmode="lin" valueType="num">
                                      <p:cBhvr additive="base">
                                        <p:cTn id="516" dur="2250"/>
                                        <p:tgtEl>
                                          <p:spTgt spid="31"/>
                                        </p:tgtEl>
                                        <p:attrNameLst>
                                          <p:attrName>ppt_x</p:attrName>
                                        </p:attrNameLst>
                                      </p:cBhvr>
                                      <p:tavLst>
                                        <p:tav tm="0">
                                          <p:val>
                                            <p:strVal val="ppt_x"/>
                                          </p:val>
                                        </p:tav>
                                        <p:tav tm="100000">
                                          <p:val>
                                            <p:strVal val="1+ppt_w/2"/>
                                          </p:val>
                                        </p:tav>
                                      </p:tavLst>
                                    </p:anim>
                                    <p:anim calcmode="lin" valueType="num">
                                      <p:cBhvr additive="base">
                                        <p:cTn id="517" dur="2250"/>
                                        <p:tgtEl>
                                          <p:spTgt spid="31"/>
                                        </p:tgtEl>
                                        <p:attrNameLst>
                                          <p:attrName>ppt_y</p:attrName>
                                        </p:attrNameLst>
                                      </p:cBhvr>
                                      <p:tavLst>
                                        <p:tav tm="0">
                                          <p:val>
                                            <p:strVal val="ppt_y"/>
                                          </p:val>
                                        </p:tav>
                                        <p:tav tm="100000">
                                          <p:val>
                                            <p:strVal val="ppt_y"/>
                                          </p:val>
                                        </p:tav>
                                      </p:tavLst>
                                    </p:anim>
                                    <p:set>
                                      <p:cBhvr>
                                        <p:cTn id="518" dur="1" fill="hold">
                                          <p:stCondLst>
                                            <p:cond delay="2249"/>
                                          </p:stCondLst>
                                        </p:cTn>
                                        <p:tgtEl>
                                          <p:spTgt spid="31"/>
                                        </p:tgtEl>
                                        <p:attrNameLst>
                                          <p:attrName>style.visibility</p:attrName>
                                        </p:attrNameLst>
                                      </p:cBhvr>
                                      <p:to>
                                        <p:strVal val="hidden"/>
                                      </p:to>
                                    </p:set>
                                  </p:childTnLst>
                                </p:cTn>
                              </p:par>
                              <p:par>
                                <p:cTn id="519" presetID="2" presetClass="exit" presetSubtype="2" fill="hold" grpId="2" nodeType="withEffect">
                                  <p:stCondLst>
                                    <p:cond delay="0"/>
                                  </p:stCondLst>
                                  <p:childTnLst>
                                    <p:anim calcmode="lin" valueType="num">
                                      <p:cBhvr additive="base">
                                        <p:cTn id="520" dur="2250"/>
                                        <p:tgtEl>
                                          <p:spTgt spid="52"/>
                                        </p:tgtEl>
                                        <p:attrNameLst>
                                          <p:attrName>ppt_x</p:attrName>
                                        </p:attrNameLst>
                                      </p:cBhvr>
                                      <p:tavLst>
                                        <p:tav tm="0">
                                          <p:val>
                                            <p:strVal val="ppt_x"/>
                                          </p:val>
                                        </p:tav>
                                        <p:tav tm="100000">
                                          <p:val>
                                            <p:strVal val="1+ppt_w/2"/>
                                          </p:val>
                                        </p:tav>
                                      </p:tavLst>
                                    </p:anim>
                                    <p:anim calcmode="lin" valueType="num">
                                      <p:cBhvr additive="base">
                                        <p:cTn id="521" dur="2250"/>
                                        <p:tgtEl>
                                          <p:spTgt spid="52"/>
                                        </p:tgtEl>
                                        <p:attrNameLst>
                                          <p:attrName>ppt_y</p:attrName>
                                        </p:attrNameLst>
                                      </p:cBhvr>
                                      <p:tavLst>
                                        <p:tav tm="0">
                                          <p:val>
                                            <p:strVal val="ppt_y"/>
                                          </p:val>
                                        </p:tav>
                                        <p:tav tm="100000">
                                          <p:val>
                                            <p:strVal val="ppt_y"/>
                                          </p:val>
                                        </p:tav>
                                      </p:tavLst>
                                    </p:anim>
                                    <p:set>
                                      <p:cBhvr>
                                        <p:cTn id="522" dur="1" fill="hold">
                                          <p:stCondLst>
                                            <p:cond delay="2249"/>
                                          </p:stCondLst>
                                        </p:cTn>
                                        <p:tgtEl>
                                          <p:spTgt spid="52"/>
                                        </p:tgtEl>
                                        <p:attrNameLst>
                                          <p:attrName>style.visibility</p:attrName>
                                        </p:attrNameLst>
                                      </p:cBhvr>
                                      <p:to>
                                        <p:strVal val="hidden"/>
                                      </p:to>
                                    </p:set>
                                  </p:childTnLst>
                                </p:cTn>
                              </p:par>
                              <p:par>
                                <p:cTn id="523" presetID="2" presetClass="exit" presetSubtype="2" fill="hold" grpId="2" nodeType="withEffect">
                                  <p:stCondLst>
                                    <p:cond delay="0"/>
                                  </p:stCondLst>
                                  <p:childTnLst>
                                    <p:anim calcmode="lin" valueType="num">
                                      <p:cBhvr additive="base">
                                        <p:cTn id="524" dur="2250"/>
                                        <p:tgtEl>
                                          <p:spTgt spid="56"/>
                                        </p:tgtEl>
                                        <p:attrNameLst>
                                          <p:attrName>ppt_x</p:attrName>
                                        </p:attrNameLst>
                                      </p:cBhvr>
                                      <p:tavLst>
                                        <p:tav tm="0">
                                          <p:val>
                                            <p:strVal val="ppt_x"/>
                                          </p:val>
                                        </p:tav>
                                        <p:tav tm="100000">
                                          <p:val>
                                            <p:strVal val="1+ppt_w/2"/>
                                          </p:val>
                                        </p:tav>
                                      </p:tavLst>
                                    </p:anim>
                                    <p:anim calcmode="lin" valueType="num">
                                      <p:cBhvr additive="base">
                                        <p:cTn id="525" dur="2250"/>
                                        <p:tgtEl>
                                          <p:spTgt spid="56"/>
                                        </p:tgtEl>
                                        <p:attrNameLst>
                                          <p:attrName>ppt_y</p:attrName>
                                        </p:attrNameLst>
                                      </p:cBhvr>
                                      <p:tavLst>
                                        <p:tav tm="0">
                                          <p:val>
                                            <p:strVal val="ppt_y"/>
                                          </p:val>
                                        </p:tav>
                                        <p:tav tm="100000">
                                          <p:val>
                                            <p:strVal val="ppt_y"/>
                                          </p:val>
                                        </p:tav>
                                      </p:tavLst>
                                    </p:anim>
                                    <p:set>
                                      <p:cBhvr>
                                        <p:cTn id="526" dur="1" fill="hold">
                                          <p:stCondLst>
                                            <p:cond delay="2249"/>
                                          </p:stCondLst>
                                        </p:cTn>
                                        <p:tgtEl>
                                          <p:spTgt spid="5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57"/>
                                        </p:tgtEl>
                                        <p:attrNameLst>
                                          <p:attrName>ppt_x</p:attrName>
                                        </p:attrNameLst>
                                      </p:cBhvr>
                                      <p:tavLst>
                                        <p:tav tm="0">
                                          <p:val>
                                            <p:strVal val="ppt_x"/>
                                          </p:val>
                                        </p:tav>
                                        <p:tav tm="100000">
                                          <p:val>
                                            <p:strVal val="1+ppt_w/2"/>
                                          </p:val>
                                        </p:tav>
                                      </p:tavLst>
                                    </p:anim>
                                    <p:anim calcmode="lin" valueType="num">
                                      <p:cBhvr additive="base">
                                        <p:cTn id="529" dur="2250"/>
                                        <p:tgtEl>
                                          <p:spTgt spid="57"/>
                                        </p:tgtEl>
                                        <p:attrNameLst>
                                          <p:attrName>ppt_y</p:attrName>
                                        </p:attrNameLst>
                                      </p:cBhvr>
                                      <p:tavLst>
                                        <p:tav tm="0">
                                          <p:val>
                                            <p:strVal val="ppt_y"/>
                                          </p:val>
                                        </p:tav>
                                        <p:tav tm="100000">
                                          <p:val>
                                            <p:strVal val="ppt_y"/>
                                          </p:val>
                                        </p:tav>
                                      </p:tavLst>
                                    </p:anim>
                                    <p:set>
                                      <p:cBhvr>
                                        <p:cTn id="530" dur="1" fill="hold">
                                          <p:stCondLst>
                                            <p:cond delay="2249"/>
                                          </p:stCondLst>
                                        </p:cTn>
                                        <p:tgtEl>
                                          <p:spTgt spid="57"/>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58"/>
                                        </p:tgtEl>
                                        <p:attrNameLst>
                                          <p:attrName>ppt_x</p:attrName>
                                        </p:attrNameLst>
                                      </p:cBhvr>
                                      <p:tavLst>
                                        <p:tav tm="0">
                                          <p:val>
                                            <p:strVal val="ppt_x"/>
                                          </p:val>
                                        </p:tav>
                                        <p:tav tm="100000">
                                          <p:val>
                                            <p:strVal val="1+ppt_w/2"/>
                                          </p:val>
                                        </p:tav>
                                      </p:tavLst>
                                    </p:anim>
                                    <p:anim calcmode="lin" valueType="num">
                                      <p:cBhvr additive="base">
                                        <p:cTn id="533" dur="2250"/>
                                        <p:tgtEl>
                                          <p:spTgt spid="58"/>
                                        </p:tgtEl>
                                        <p:attrNameLst>
                                          <p:attrName>ppt_y</p:attrName>
                                        </p:attrNameLst>
                                      </p:cBhvr>
                                      <p:tavLst>
                                        <p:tav tm="0">
                                          <p:val>
                                            <p:strVal val="ppt_y"/>
                                          </p:val>
                                        </p:tav>
                                        <p:tav tm="100000">
                                          <p:val>
                                            <p:strVal val="ppt_y"/>
                                          </p:val>
                                        </p:tav>
                                      </p:tavLst>
                                    </p:anim>
                                    <p:set>
                                      <p:cBhvr>
                                        <p:cTn id="534" dur="1" fill="hold">
                                          <p:stCondLst>
                                            <p:cond delay="2249"/>
                                          </p:stCondLst>
                                        </p:cTn>
                                        <p:tgtEl>
                                          <p:spTgt spid="58"/>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59"/>
                                        </p:tgtEl>
                                        <p:attrNameLst>
                                          <p:attrName>ppt_x</p:attrName>
                                        </p:attrNameLst>
                                      </p:cBhvr>
                                      <p:tavLst>
                                        <p:tav tm="0">
                                          <p:val>
                                            <p:strVal val="ppt_x"/>
                                          </p:val>
                                        </p:tav>
                                        <p:tav tm="100000">
                                          <p:val>
                                            <p:strVal val="1+ppt_w/2"/>
                                          </p:val>
                                        </p:tav>
                                      </p:tavLst>
                                    </p:anim>
                                    <p:anim calcmode="lin" valueType="num">
                                      <p:cBhvr additive="base">
                                        <p:cTn id="537" dur="2250"/>
                                        <p:tgtEl>
                                          <p:spTgt spid="59"/>
                                        </p:tgtEl>
                                        <p:attrNameLst>
                                          <p:attrName>ppt_y</p:attrName>
                                        </p:attrNameLst>
                                      </p:cBhvr>
                                      <p:tavLst>
                                        <p:tav tm="0">
                                          <p:val>
                                            <p:strVal val="ppt_y"/>
                                          </p:val>
                                        </p:tav>
                                        <p:tav tm="100000">
                                          <p:val>
                                            <p:strVal val="ppt_y"/>
                                          </p:val>
                                        </p:tav>
                                      </p:tavLst>
                                    </p:anim>
                                    <p:set>
                                      <p:cBhvr>
                                        <p:cTn id="538" dur="1" fill="hold">
                                          <p:stCondLst>
                                            <p:cond delay="2249"/>
                                          </p:stCondLst>
                                        </p:cTn>
                                        <p:tgtEl>
                                          <p:spTgt spid="59"/>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60"/>
                                        </p:tgtEl>
                                        <p:attrNameLst>
                                          <p:attrName>ppt_x</p:attrName>
                                        </p:attrNameLst>
                                      </p:cBhvr>
                                      <p:tavLst>
                                        <p:tav tm="0">
                                          <p:val>
                                            <p:strVal val="ppt_x"/>
                                          </p:val>
                                        </p:tav>
                                        <p:tav tm="100000">
                                          <p:val>
                                            <p:strVal val="1+ppt_w/2"/>
                                          </p:val>
                                        </p:tav>
                                      </p:tavLst>
                                    </p:anim>
                                    <p:anim calcmode="lin" valueType="num">
                                      <p:cBhvr additive="base">
                                        <p:cTn id="541" dur="2250"/>
                                        <p:tgtEl>
                                          <p:spTgt spid="60"/>
                                        </p:tgtEl>
                                        <p:attrNameLst>
                                          <p:attrName>ppt_y</p:attrName>
                                        </p:attrNameLst>
                                      </p:cBhvr>
                                      <p:tavLst>
                                        <p:tav tm="0">
                                          <p:val>
                                            <p:strVal val="ppt_y"/>
                                          </p:val>
                                        </p:tav>
                                        <p:tav tm="100000">
                                          <p:val>
                                            <p:strVal val="ppt_y"/>
                                          </p:val>
                                        </p:tav>
                                      </p:tavLst>
                                    </p:anim>
                                    <p:set>
                                      <p:cBhvr>
                                        <p:cTn id="542" dur="1" fill="hold">
                                          <p:stCondLst>
                                            <p:cond delay="2249"/>
                                          </p:stCondLst>
                                        </p:cTn>
                                        <p:tgtEl>
                                          <p:spTgt spid="60"/>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61"/>
                                        </p:tgtEl>
                                        <p:attrNameLst>
                                          <p:attrName>ppt_x</p:attrName>
                                        </p:attrNameLst>
                                      </p:cBhvr>
                                      <p:tavLst>
                                        <p:tav tm="0">
                                          <p:val>
                                            <p:strVal val="ppt_x"/>
                                          </p:val>
                                        </p:tav>
                                        <p:tav tm="100000">
                                          <p:val>
                                            <p:strVal val="1+ppt_w/2"/>
                                          </p:val>
                                        </p:tav>
                                      </p:tavLst>
                                    </p:anim>
                                    <p:anim calcmode="lin" valueType="num">
                                      <p:cBhvr additive="base">
                                        <p:cTn id="545" dur="2250"/>
                                        <p:tgtEl>
                                          <p:spTgt spid="61"/>
                                        </p:tgtEl>
                                        <p:attrNameLst>
                                          <p:attrName>ppt_y</p:attrName>
                                        </p:attrNameLst>
                                      </p:cBhvr>
                                      <p:tavLst>
                                        <p:tav tm="0">
                                          <p:val>
                                            <p:strVal val="ppt_y"/>
                                          </p:val>
                                        </p:tav>
                                        <p:tav tm="100000">
                                          <p:val>
                                            <p:strVal val="ppt_y"/>
                                          </p:val>
                                        </p:tav>
                                      </p:tavLst>
                                    </p:anim>
                                    <p:set>
                                      <p:cBhvr>
                                        <p:cTn id="546" dur="1" fill="hold">
                                          <p:stCondLst>
                                            <p:cond delay="2249"/>
                                          </p:stCondLst>
                                        </p:cTn>
                                        <p:tgtEl>
                                          <p:spTgt spid="61"/>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62"/>
                                        </p:tgtEl>
                                        <p:attrNameLst>
                                          <p:attrName>ppt_x</p:attrName>
                                        </p:attrNameLst>
                                      </p:cBhvr>
                                      <p:tavLst>
                                        <p:tav tm="0">
                                          <p:val>
                                            <p:strVal val="ppt_x"/>
                                          </p:val>
                                        </p:tav>
                                        <p:tav tm="100000">
                                          <p:val>
                                            <p:strVal val="1+ppt_w/2"/>
                                          </p:val>
                                        </p:tav>
                                      </p:tavLst>
                                    </p:anim>
                                    <p:anim calcmode="lin" valueType="num">
                                      <p:cBhvr additive="base">
                                        <p:cTn id="549" dur="2250"/>
                                        <p:tgtEl>
                                          <p:spTgt spid="62"/>
                                        </p:tgtEl>
                                        <p:attrNameLst>
                                          <p:attrName>ppt_y</p:attrName>
                                        </p:attrNameLst>
                                      </p:cBhvr>
                                      <p:tavLst>
                                        <p:tav tm="0">
                                          <p:val>
                                            <p:strVal val="ppt_y"/>
                                          </p:val>
                                        </p:tav>
                                        <p:tav tm="100000">
                                          <p:val>
                                            <p:strVal val="ppt_y"/>
                                          </p:val>
                                        </p:tav>
                                      </p:tavLst>
                                    </p:anim>
                                    <p:set>
                                      <p:cBhvr>
                                        <p:cTn id="550" dur="1" fill="hold">
                                          <p:stCondLst>
                                            <p:cond delay="2249"/>
                                          </p:stCondLst>
                                        </p:cTn>
                                        <p:tgtEl>
                                          <p:spTgt spid="62"/>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63"/>
                                        </p:tgtEl>
                                        <p:attrNameLst>
                                          <p:attrName>ppt_x</p:attrName>
                                        </p:attrNameLst>
                                      </p:cBhvr>
                                      <p:tavLst>
                                        <p:tav tm="0">
                                          <p:val>
                                            <p:strVal val="ppt_x"/>
                                          </p:val>
                                        </p:tav>
                                        <p:tav tm="100000">
                                          <p:val>
                                            <p:strVal val="1+ppt_w/2"/>
                                          </p:val>
                                        </p:tav>
                                      </p:tavLst>
                                    </p:anim>
                                    <p:anim calcmode="lin" valueType="num">
                                      <p:cBhvr additive="base">
                                        <p:cTn id="553" dur="2250"/>
                                        <p:tgtEl>
                                          <p:spTgt spid="63"/>
                                        </p:tgtEl>
                                        <p:attrNameLst>
                                          <p:attrName>ppt_y</p:attrName>
                                        </p:attrNameLst>
                                      </p:cBhvr>
                                      <p:tavLst>
                                        <p:tav tm="0">
                                          <p:val>
                                            <p:strVal val="ppt_y"/>
                                          </p:val>
                                        </p:tav>
                                        <p:tav tm="100000">
                                          <p:val>
                                            <p:strVal val="ppt_y"/>
                                          </p:val>
                                        </p:tav>
                                      </p:tavLst>
                                    </p:anim>
                                    <p:set>
                                      <p:cBhvr>
                                        <p:cTn id="554" dur="1" fill="hold">
                                          <p:stCondLst>
                                            <p:cond delay="2249"/>
                                          </p:stCondLst>
                                        </p:cTn>
                                        <p:tgtEl>
                                          <p:spTgt spid="63"/>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64"/>
                                        </p:tgtEl>
                                        <p:attrNameLst>
                                          <p:attrName>ppt_x</p:attrName>
                                        </p:attrNameLst>
                                      </p:cBhvr>
                                      <p:tavLst>
                                        <p:tav tm="0">
                                          <p:val>
                                            <p:strVal val="ppt_x"/>
                                          </p:val>
                                        </p:tav>
                                        <p:tav tm="100000">
                                          <p:val>
                                            <p:strVal val="1+ppt_w/2"/>
                                          </p:val>
                                        </p:tav>
                                      </p:tavLst>
                                    </p:anim>
                                    <p:anim calcmode="lin" valueType="num">
                                      <p:cBhvr additive="base">
                                        <p:cTn id="557" dur="2250"/>
                                        <p:tgtEl>
                                          <p:spTgt spid="64"/>
                                        </p:tgtEl>
                                        <p:attrNameLst>
                                          <p:attrName>ppt_y</p:attrName>
                                        </p:attrNameLst>
                                      </p:cBhvr>
                                      <p:tavLst>
                                        <p:tav tm="0">
                                          <p:val>
                                            <p:strVal val="ppt_y"/>
                                          </p:val>
                                        </p:tav>
                                        <p:tav tm="100000">
                                          <p:val>
                                            <p:strVal val="ppt_y"/>
                                          </p:val>
                                        </p:tav>
                                      </p:tavLst>
                                    </p:anim>
                                    <p:set>
                                      <p:cBhvr>
                                        <p:cTn id="558" dur="1" fill="hold">
                                          <p:stCondLst>
                                            <p:cond delay="2249"/>
                                          </p:stCondLst>
                                        </p:cTn>
                                        <p:tgtEl>
                                          <p:spTgt spid="64"/>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65"/>
                                        </p:tgtEl>
                                        <p:attrNameLst>
                                          <p:attrName>ppt_x</p:attrName>
                                        </p:attrNameLst>
                                      </p:cBhvr>
                                      <p:tavLst>
                                        <p:tav tm="0">
                                          <p:val>
                                            <p:strVal val="ppt_x"/>
                                          </p:val>
                                        </p:tav>
                                        <p:tav tm="100000">
                                          <p:val>
                                            <p:strVal val="1+ppt_w/2"/>
                                          </p:val>
                                        </p:tav>
                                      </p:tavLst>
                                    </p:anim>
                                    <p:anim calcmode="lin" valueType="num">
                                      <p:cBhvr additive="base">
                                        <p:cTn id="561" dur="2250"/>
                                        <p:tgtEl>
                                          <p:spTgt spid="65"/>
                                        </p:tgtEl>
                                        <p:attrNameLst>
                                          <p:attrName>ppt_y</p:attrName>
                                        </p:attrNameLst>
                                      </p:cBhvr>
                                      <p:tavLst>
                                        <p:tav tm="0">
                                          <p:val>
                                            <p:strVal val="ppt_y"/>
                                          </p:val>
                                        </p:tav>
                                        <p:tav tm="100000">
                                          <p:val>
                                            <p:strVal val="ppt_y"/>
                                          </p:val>
                                        </p:tav>
                                      </p:tavLst>
                                    </p:anim>
                                    <p:set>
                                      <p:cBhvr>
                                        <p:cTn id="562" dur="1" fill="hold">
                                          <p:stCondLst>
                                            <p:cond delay="2249"/>
                                          </p:stCondLst>
                                        </p:cTn>
                                        <p:tgtEl>
                                          <p:spTgt spid="65"/>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66"/>
                                        </p:tgtEl>
                                        <p:attrNameLst>
                                          <p:attrName>ppt_x</p:attrName>
                                        </p:attrNameLst>
                                      </p:cBhvr>
                                      <p:tavLst>
                                        <p:tav tm="0">
                                          <p:val>
                                            <p:strVal val="ppt_x"/>
                                          </p:val>
                                        </p:tav>
                                        <p:tav tm="100000">
                                          <p:val>
                                            <p:strVal val="1+ppt_w/2"/>
                                          </p:val>
                                        </p:tav>
                                      </p:tavLst>
                                    </p:anim>
                                    <p:anim calcmode="lin" valueType="num">
                                      <p:cBhvr additive="base">
                                        <p:cTn id="565" dur="2250"/>
                                        <p:tgtEl>
                                          <p:spTgt spid="66"/>
                                        </p:tgtEl>
                                        <p:attrNameLst>
                                          <p:attrName>ppt_y</p:attrName>
                                        </p:attrNameLst>
                                      </p:cBhvr>
                                      <p:tavLst>
                                        <p:tav tm="0">
                                          <p:val>
                                            <p:strVal val="ppt_y"/>
                                          </p:val>
                                        </p:tav>
                                        <p:tav tm="100000">
                                          <p:val>
                                            <p:strVal val="ppt_y"/>
                                          </p:val>
                                        </p:tav>
                                      </p:tavLst>
                                    </p:anim>
                                    <p:set>
                                      <p:cBhvr>
                                        <p:cTn id="566" dur="1" fill="hold">
                                          <p:stCondLst>
                                            <p:cond delay="2249"/>
                                          </p:stCondLst>
                                        </p:cTn>
                                        <p:tgtEl>
                                          <p:spTgt spid="66"/>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67"/>
                                        </p:tgtEl>
                                        <p:attrNameLst>
                                          <p:attrName>ppt_x</p:attrName>
                                        </p:attrNameLst>
                                      </p:cBhvr>
                                      <p:tavLst>
                                        <p:tav tm="0">
                                          <p:val>
                                            <p:strVal val="ppt_x"/>
                                          </p:val>
                                        </p:tav>
                                        <p:tav tm="100000">
                                          <p:val>
                                            <p:strVal val="1+ppt_w/2"/>
                                          </p:val>
                                        </p:tav>
                                      </p:tavLst>
                                    </p:anim>
                                    <p:anim calcmode="lin" valueType="num">
                                      <p:cBhvr additive="base">
                                        <p:cTn id="569" dur="2250"/>
                                        <p:tgtEl>
                                          <p:spTgt spid="67"/>
                                        </p:tgtEl>
                                        <p:attrNameLst>
                                          <p:attrName>ppt_y</p:attrName>
                                        </p:attrNameLst>
                                      </p:cBhvr>
                                      <p:tavLst>
                                        <p:tav tm="0">
                                          <p:val>
                                            <p:strVal val="ppt_y"/>
                                          </p:val>
                                        </p:tav>
                                        <p:tav tm="100000">
                                          <p:val>
                                            <p:strVal val="ppt_y"/>
                                          </p:val>
                                        </p:tav>
                                      </p:tavLst>
                                    </p:anim>
                                    <p:set>
                                      <p:cBhvr>
                                        <p:cTn id="570" dur="1" fill="hold">
                                          <p:stCondLst>
                                            <p:cond delay="2249"/>
                                          </p:stCondLst>
                                        </p:cTn>
                                        <p:tgtEl>
                                          <p:spTgt spid="67"/>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68"/>
                                        </p:tgtEl>
                                        <p:attrNameLst>
                                          <p:attrName>ppt_x</p:attrName>
                                        </p:attrNameLst>
                                      </p:cBhvr>
                                      <p:tavLst>
                                        <p:tav tm="0">
                                          <p:val>
                                            <p:strVal val="ppt_x"/>
                                          </p:val>
                                        </p:tav>
                                        <p:tav tm="100000">
                                          <p:val>
                                            <p:strVal val="1+ppt_w/2"/>
                                          </p:val>
                                        </p:tav>
                                      </p:tavLst>
                                    </p:anim>
                                    <p:anim calcmode="lin" valueType="num">
                                      <p:cBhvr additive="base">
                                        <p:cTn id="573" dur="2250"/>
                                        <p:tgtEl>
                                          <p:spTgt spid="68"/>
                                        </p:tgtEl>
                                        <p:attrNameLst>
                                          <p:attrName>ppt_y</p:attrName>
                                        </p:attrNameLst>
                                      </p:cBhvr>
                                      <p:tavLst>
                                        <p:tav tm="0">
                                          <p:val>
                                            <p:strVal val="ppt_y"/>
                                          </p:val>
                                        </p:tav>
                                        <p:tav tm="100000">
                                          <p:val>
                                            <p:strVal val="ppt_y"/>
                                          </p:val>
                                        </p:tav>
                                      </p:tavLst>
                                    </p:anim>
                                    <p:set>
                                      <p:cBhvr>
                                        <p:cTn id="574" dur="1" fill="hold">
                                          <p:stCondLst>
                                            <p:cond delay="2249"/>
                                          </p:stCondLst>
                                        </p:cTn>
                                        <p:tgtEl>
                                          <p:spTgt spid="68"/>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69"/>
                                        </p:tgtEl>
                                        <p:attrNameLst>
                                          <p:attrName>ppt_x</p:attrName>
                                        </p:attrNameLst>
                                      </p:cBhvr>
                                      <p:tavLst>
                                        <p:tav tm="0">
                                          <p:val>
                                            <p:strVal val="ppt_x"/>
                                          </p:val>
                                        </p:tav>
                                        <p:tav tm="100000">
                                          <p:val>
                                            <p:strVal val="1+ppt_w/2"/>
                                          </p:val>
                                        </p:tav>
                                      </p:tavLst>
                                    </p:anim>
                                    <p:anim calcmode="lin" valueType="num">
                                      <p:cBhvr additive="base">
                                        <p:cTn id="577" dur="2250"/>
                                        <p:tgtEl>
                                          <p:spTgt spid="69"/>
                                        </p:tgtEl>
                                        <p:attrNameLst>
                                          <p:attrName>ppt_y</p:attrName>
                                        </p:attrNameLst>
                                      </p:cBhvr>
                                      <p:tavLst>
                                        <p:tav tm="0">
                                          <p:val>
                                            <p:strVal val="ppt_y"/>
                                          </p:val>
                                        </p:tav>
                                        <p:tav tm="100000">
                                          <p:val>
                                            <p:strVal val="ppt_y"/>
                                          </p:val>
                                        </p:tav>
                                      </p:tavLst>
                                    </p:anim>
                                    <p:set>
                                      <p:cBhvr>
                                        <p:cTn id="578" dur="1" fill="hold">
                                          <p:stCondLst>
                                            <p:cond delay="2249"/>
                                          </p:stCondLst>
                                        </p:cTn>
                                        <p:tgtEl>
                                          <p:spTgt spid="69"/>
                                        </p:tgtEl>
                                        <p:attrNameLst>
                                          <p:attrName>style.visibility</p:attrName>
                                        </p:attrNameLst>
                                      </p:cBhvr>
                                      <p:to>
                                        <p:strVal val="hidden"/>
                                      </p:to>
                                    </p:set>
                                  </p:childTnLst>
                                </p:cTn>
                              </p:par>
                              <p:par>
                                <p:cTn id="579" presetID="2" presetClass="exit" presetSubtype="8" fill="hold" grpId="2" nodeType="withEffect">
                                  <p:stCondLst>
                                    <p:cond delay="0"/>
                                  </p:stCondLst>
                                  <p:childTnLst>
                                    <p:anim calcmode="lin" valueType="num">
                                      <p:cBhvr additive="base">
                                        <p:cTn id="580" dur="2250"/>
                                        <p:tgtEl>
                                          <p:spTgt spid="2"/>
                                        </p:tgtEl>
                                        <p:attrNameLst>
                                          <p:attrName>ppt_x</p:attrName>
                                        </p:attrNameLst>
                                      </p:cBhvr>
                                      <p:tavLst>
                                        <p:tav tm="0">
                                          <p:val>
                                            <p:strVal val="ppt_x"/>
                                          </p:val>
                                        </p:tav>
                                        <p:tav tm="100000">
                                          <p:val>
                                            <p:strVal val="0-ppt_w/2"/>
                                          </p:val>
                                        </p:tav>
                                      </p:tavLst>
                                    </p:anim>
                                    <p:anim calcmode="lin" valueType="num">
                                      <p:cBhvr additive="base">
                                        <p:cTn id="581" dur="2250"/>
                                        <p:tgtEl>
                                          <p:spTgt spid="2"/>
                                        </p:tgtEl>
                                        <p:attrNameLst>
                                          <p:attrName>ppt_y</p:attrName>
                                        </p:attrNameLst>
                                      </p:cBhvr>
                                      <p:tavLst>
                                        <p:tav tm="0">
                                          <p:val>
                                            <p:strVal val="ppt_y"/>
                                          </p:val>
                                        </p:tav>
                                        <p:tav tm="100000">
                                          <p:val>
                                            <p:strVal val="ppt_y"/>
                                          </p:val>
                                        </p:tav>
                                      </p:tavLst>
                                    </p:anim>
                                    <p:set>
                                      <p:cBhvr>
                                        <p:cTn id="582" dur="1" fill="hold">
                                          <p:stCondLst>
                                            <p:cond delay="2249"/>
                                          </p:stCondLst>
                                        </p:cTn>
                                        <p:tgtEl>
                                          <p:spTgt spid="2"/>
                                        </p:tgtEl>
                                        <p:attrNameLst>
                                          <p:attrName>style.visibility</p:attrName>
                                        </p:attrNameLst>
                                      </p:cBhvr>
                                      <p:to>
                                        <p:strVal val="hidden"/>
                                      </p:to>
                                    </p:set>
                                  </p:childTnLst>
                                </p:cTn>
                              </p:par>
                              <p:par>
                                <p:cTn id="583" presetID="2" presetClass="exit" presetSubtype="8" fill="hold" grpId="2" nodeType="withEffect">
                                  <p:stCondLst>
                                    <p:cond delay="0"/>
                                  </p:stCondLst>
                                  <p:childTnLst>
                                    <p:anim calcmode="lin" valueType="num">
                                      <p:cBhvr additive="base">
                                        <p:cTn id="584" dur="2250"/>
                                        <p:tgtEl>
                                          <p:spTgt spid="3"/>
                                        </p:tgtEl>
                                        <p:attrNameLst>
                                          <p:attrName>ppt_x</p:attrName>
                                        </p:attrNameLst>
                                      </p:cBhvr>
                                      <p:tavLst>
                                        <p:tav tm="0">
                                          <p:val>
                                            <p:strVal val="ppt_x"/>
                                          </p:val>
                                        </p:tav>
                                        <p:tav tm="100000">
                                          <p:val>
                                            <p:strVal val="0-ppt_w/2"/>
                                          </p:val>
                                        </p:tav>
                                      </p:tavLst>
                                    </p:anim>
                                    <p:anim calcmode="lin" valueType="num">
                                      <p:cBhvr additive="base">
                                        <p:cTn id="585" dur="2250"/>
                                        <p:tgtEl>
                                          <p:spTgt spid="3"/>
                                        </p:tgtEl>
                                        <p:attrNameLst>
                                          <p:attrName>ppt_y</p:attrName>
                                        </p:attrNameLst>
                                      </p:cBhvr>
                                      <p:tavLst>
                                        <p:tav tm="0">
                                          <p:val>
                                            <p:strVal val="ppt_y"/>
                                          </p:val>
                                        </p:tav>
                                        <p:tav tm="100000">
                                          <p:val>
                                            <p:strVal val="ppt_y"/>
                                          </p:val>
                                        </p:tav>
                                      </p:tavLst>
                                    </p:anim>
                                    <p:set>
                                      <p:cBhvr>
                                        <p:cTn id="586" dur="1" fill="hold">
                                          <p:stCondLst>
                                            <p:cond delay="2249"/>
                                          </p:stCondLst>
                                        </p:cTn>
                                        <p:tgtEl>
                                          <p:spTgt spid="3"/>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4"/>
                                        </p:tgtEl>
                                        <p:attrNameLst>
                                          <p:attrName>ppt_x</p:attrName>
                                        </p:attrNameLst>
                                      </p:cBhvr>
                                      <p:tavLst>
                                        <p:tav tm="0">
                                          <p:val>
                                            <p:strVal val="ppt_x"/>
                                          </p:val>
                                        </p:tav>
                                        <p:tav tm="100000">
                                          <p:val>
                                            <p:strVal val="0-ppt_w/2"/>
                                          </p:val>
                                        </p:tav>
                                      </p:tavLst>
                                    </p:anim>
                                    <p:anim calcmode="lin" valueType="num">
                                      <p:cBhvr additive="base">
                                        <p:cTn id="589" dur="2250"/>
                                        <p:tgtEl>
                                          <p:spTgt spid="4"/>
                                        </p:tgtEl>
                                        <p:attrNameLst>
                                          <p:attrName>ppt_y</p:attrName>
                                        </p:attrNameLst>
                                      </p:cBhvr>
                                      <p:tavLst>
                                        <p:tav tm="0">
                                          <p:val>
                                            <p:strVal val="ppt_y"/>
                                          </p:val>
                                        </p:tav>
                                        <p:tav tm="100000">
                                          <p:val>
                                            <p:strVal val="ppt_y"/>
                                          </p:val>
                                        </p:tav>
                                      </p:tavLst>
                                    </p:anim>
                                    <p:set>
                                      <p:cBhvr>
                                        <p:cTn id="590" dur="1" fill="hold">
                                          <p:stCondLst>
                                            <p:cond delay="2249"/>
                                          </p:stCondLst>
                                        </p:cTn>
                                        <p:tgtEl>
                                          <p:spTgt spid="4"/>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5"/>
                                        </p:tgtEl>
                                        <p:attrNameLst>
                                          <p:attrName>ppt_x</p:attrName>
                                        </p:attrNameLst>
                                      </p:cBhvr>
                                      <p:tavLst>
                                        <p:tav tm="0">
                                          <p:val>
                                            <p:strVal val="ppt_x"/>
                                          </p:val>
                                        </p:tav>
                                        <p:tav tm="100000">
                                          <p:val>
                                            <p:strVal val="0-ppt_w/2"/>
                                          </p:val>
                                        </p:tav>
                                      </p:tavLst>
                                    </p:anim>
                                    <p:anim calcmode="lin" valueType="num">
                                      <p:cBhvr additive="base">
                                        <p:cTn id="593" dur="2250"/>
                                        <p:tgtEl>
                                          <p:spTgt spid="5"/>
                                        </p:tgtEl>
                                        <p:attrNameLst>
                                          <p:attrName>ppt_y</p:attrName>
                                        </p:attrNameLst>
                                      </p:cBhvr>
                                      <p:tavLst>
                                        <p:tav tm="0">
                                          <p:val>
                                            <p:strVal val="ppt_y"/>
                                          </p:val>
                                        </p:tav>
                                        <p:tav tm="100000">
                                          <p:val>
                                            <p:strVal val="ppt_y"/>
                                          </p:val>
                                        </p:tav>
                                      </p:tavLst>
                                    </p:anim>
                                    <p:set>
                                      <p:cBhvr>
                                        <p:cTn id="594" dur="1" fill="hold">
                                          <p:stCondLst>
                                            <p:cond delay="2249"/>
                                          </p:stCondLst>
                                        </p:cTn>
                                        <p:tgtEl>
                                          <p:spTgt spid="5"/>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6"/>
                                        </p:tgtEl>
                                        <p:attrNameLst>
                                          <p:attrName>ppt_x</p:attrName>
                                        </p:attrNameLst>
                                      </p:cBhvr>
                                      <p:tavLst>
                                        <p:tav tm="0">
                                          <p:val>
                                            <p:strVal val="ppt_x"/>
                                          </p:val>
                                        </p:tav>
                                        <p:tav tm="100000">
                                          <p:val>
                                            <p:strVal val="0-ppt_w/2"/>
                                          </p:val>
                                        </p:tav>
                                      </p:tavLst>
                                    </p:anim>
                                    <p:anim calcmode="lin" valueType="num">
                                      <p:cBhvr additive="base">
                                        <p:cTn id="597" dur="2250"/>
                                        <p:tgtEl>
                                          <p:spTgt spid="6"/>
                                        </p:tgtEl>
                                        <p:attrNameLst>
                                          <p:attrName>ppt_y</p:attrName>
                                        </p:attrNameLst>
                                      </p:cBhvr>
                                      <p:tavLst>
                                        <p:tav tm="0">
                                          <p:val>
                                            <p:strVal val="ppt_y"/>
                                          </p:val>
                                        </p:tav>
                                        <p:tav tm="100000">
                                          <p:val>
                                            <p:strVal val="ppt_y"/>
                                          </p:val>
                                        </p:tav>
                                      </p:tavLst>
                                    </p:anim>
                                    <p:set>
                                      <p:cBhvr>
                                        <p:cTn id="598" dur="1" fill="hold">
                                          <p:stCondLst>
                                            <p:cond delay="2249"/>
                                          </p:stCondLst>
                                        </p:cTn>
                                        <p:tgtEl>
                                          <p:spTgt spid="6"/>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7"/>
                                        </p:tgtEl>
                                        <p:attrNameLst>
                                          <p:attrName>ppt_x</p:attrName>
                                        </p:attrNameLst>
                                      </p:cBhvr>
                                      <p:tavLst>
                                        <p:tav tm="0">
                                          <p:val>
                                            <p:strVal val="ppt_x"/>
                                          </p:val>
                                        </p:tav>
                                        <p:tav tm="100000">
                                          <p:val>
                                            <p:strVal val="0-ppt_w/2"/>
                                          </p:val>
                                        </p:tav>
                                      </p:tavLst>
                                    </p:anim>
                                    <p:anim calcmode="lin" valueType="num">
                                      <p:cBhvr additive="base">
                                        <p:cTn id="601" dur="2250"/>
                                        <p:tgtEl>
                                          <p:spTgt spid="7"/>
                                        </p:tgtEl>
                                        <p:attrNameLst>
                                          <p:attrName>ppt_y</p:attrName>
                                        </p:attrNameLst>
                                      </p:cBhvr>
                                      <p:tavLst>
                                        <p:tav tm="0">
                                          <p:val>
                                            <p:strVal val="ppt_y"/>
                                          </p:val>
                                        </p:tav>
                                        <p:tav tm="100000">
                                          <p:val>
                                            <p:strVal val="ppt_y"/>
                                          </p:val>
                                        </p:tav>
                                      </p:tavLst>
                                    </p:anim>
                                    <p:set>
                                      <p:cBhvr>
                                        <p:cTn id="602" dur="1" fill="hold">
                                          <p:stCondLst>
                                            <p:cond delay="2249"/>
                                          </p:stCondLst>
                                        </p:cTn>
                                        <p:tgtEl>
                                          <p:spTgt spid="7"/>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8"/>
                                        </p:tgtEl>
                                        <p:attrNameLst>
                                          <p:attrName>ppt_x</p:attrName>
                                        </p:attrNameLst>
                                      </p:cBhvr>
                                      <p:tavLst>
                                        <p:tav tm="0">
                                          <p:val>
                                            <p:strVal val="ppt_x"/>
                                          </p:val>
                                        </p:tav>
                                        <p:tav tm="100000">
                                          <p:val>
                                            <p:strVal val="0-ppt_w/2"/>
                                          </p:val>
                                        </p:tav>
                                      </p:tavLst>
                                    </p:anim>
                                    <p:anim calcmode="lin" valueType="num">
                                      <p:cBhvr additive="base">
                                        <p:cTn id="605" dur="2250"/>
                                        <p:tgtEl>
                                          <p:spTgt spid="8"/>
                                        </p:tgtEl>
                                        <p:attrNameLst>
                                          <p:attrName>ppt_y</p:attrName>
                                        </p:attrNameLst>
                                      </p:cBhvr>
                                      <p:tavLst>
                                        <p:tav tm="0">
                                          <p:val>
                                            <p:strVal val="ppt_y"/>
                                          </p:val>
                                        </p:tav>
                                        <p:tav tm="100000">
                                          <p:val>
                                            <p:strVal val="ppt_y"/>
                                          </p:val>
                                        </p:tav>
                                      </p:tavLst>
                                    </p:anim>
                                    <p:set>
                                      <p:cBhvr>
                                        <p:cTn id="606" dur="1" fill="hold">
                                          <p:stCondLst>
                                            <p:cond delay="2249"/>
                                          </p:stCondLst>
                                        </p:cTn>
                                        <p:tgtEl>
                                          <p:spTgt spid="8"/>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9"/>
                                        </p:tgtEl>
                                        <p:attrNameLst>
                                          <p:attrName>ppt_x</p:attrName>
                                        </p:attrNameLst>
                                      </p:cBhvr>
                                      <p:tavLst>
                                        <p:tav tm="0">
                                          <p:val>
                                            <p:strVal val="ppt_x"/>
                                          </p:val>
                                        </p:tav>
                                        <p:tav tm="100000">
                                          <p:val>
                                            <p:strVal val="0-ppt_w/2"/>
                                          </p:val>
                                        </p:tav>
                                      </p:tavLst>
                                    </p:anim>
                                    <p:anim calcmode="lin" valueType="num">
                                      <p:cBhvr additive="base">
                                        <p:cTn id="609" dur="2250"/>
                                        <p:tgtEl>
                                          <p:spTgt spid="9"/>
                                        </p:tgtEl>
                                        <p:attrNameLst>
                                          <p:attrName>ppt_y</p:attrName>
                                        </p:attrNameLst>
                                      </p:cBhvr>
                                      <p:tavLst>
                                        <p:tav tm="0">
                                          <p:val>
                                            <p:strVal val="ppt_y"/>
                                          </p:val>
                                        </p:tav>
                                        <p:tav tm="100000">
                                          <p:val>
                                            <p:strVal val="ppt_y"/>
                                          </p:val>
                                        </p:tav>
                                      </p:tavLst>
                                    </p:anim>
                                    <p:set>
                                      <p:cBhvr>
                                        <p:cTn id="610" dur="1" fill="hold">
                                          <p:stCondLst>
                                            <p:cond delay="2249"/>
                                          </p:stCondLst>
                                        </p:cTn>
                                        <p:tgtEl>
                                          <p:spTgt spid="9"/>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10"/>
                                        </p:tgtEl>
                                        <p:attrNameLst>
                                          <p:attrName>ppt_x</p:attrName>
                                        </p:attrNameLst>
                                      </p:cBhvr>
                                      <p:tavLst>
                                        <p:tav tm="0">
                                          <p:val>
                                            <p:strVal val="ppt_x"/>
                                          </p:val>
                                        </p:tav>
                                        <p:tav tm="100000">
                                          <p:val>
                                            <p:strVal val="0-ppt_w/2"/>
                                          </p:val>
                                        </p:tav>
                                      </p:tavLst>
                                    </p:anim>
                                    <p:anim calcmode="lin" valueType="num">
                                      <p:cBhvr additive="base">
                                        <p:cTn id="613" dur="2250"/>
                                        <p:tgtEl>
                                          <p:spTgt spid="10"/>
                                        </p:tgtEl>
                                        <p:attrNameLst>
                                          <p:attrName>ppt_y</p:attrName>
                                        </p:attrNameLst>
                                      </p:cBhvr>
                                      <p:tavLst>
                                        <p:tav tm="0">
                                          <p:val>
                                            <p:strVal val="ppt_y"/>
                                          </p:val>
                                        </p:tav>
                                        <p:tav tm="100000">
                                          <p:val>
                                            <p:strVal val="ppt_y"/>
                                          </p:val>
                                        </p:tav>
                                      </p:tavLst>
                                    </p:anim>
                                    <p:set>
                                      <p:cBhvr>
                                        <p:cTn id="614" dur="1" fill="hold">
                                          <p:stCondLst>
                                            <p:cond delay="2249"/>
                                          </p:stCondLst>
                                        </p:cTn>
                                        <p:tgtEl>
                                          <p:spTgt spid="10"/>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11"/>
                                        </p:tgtEl>
                                        <p:attrNameLst>
                                          <p:attrName>ppt_x</p:attrName>
                                        </p:attrNameLst>
                                      </p:cBhvr>
                                      <p:tavLst>
                                        <p:tav tm="0">
                                          <p:val>
                                            <p:strVal val="ppt_x"/>
                                          </p:val>
                                        </p:tav>
                                        <p:tav tm="100000">
                                          <p:val>
                                            <p:strVal val="0-ppt_w/2"/>
                                          </p:val>
                                        </p:tav>
                                      </p:tavLst>
                                    </p:anim>
                                    <p:anim calcmode="lin" valueType="num">
                                      <p:cBhvr additive="base">
                                        <p:cTn id="617" dur="2250"/>
                                        <p:tgtEl>
                                          <p:spTgt spid="11"/>
                                        </p:tgtEl>
                                        <p:attrNameLst>
                                          <p:attrName>ppt_y</p:attrName>
                                        </p:attrNameLst>
                                      </p:cBhvr>
                                      <p:tavLst>
                                        <p:tav tm="0">
                                          <p:val>
                                            <p:strVal val="ppt_y"/>
                                          </p:val>
                                        </p:tav>
                                        <p:tav tm="100000">
                                          <p:val>
                                            <p:strVal val="ppt_y"/>
                                          </p:val>
                                        </p:tav>
                                      </p:tavLst>
                                    </p:anim>
                                    <p:set>
                                      <p:cBhvr>
                                        <p:cTn id="618" dur="1" fill="hold">
                                          <p:stCondLst>
                                            <p:cond delay="2249"/>
                                          </p:stCondLst>
                                        </p:cTn>
                                        <p:tgtEl>
                                          <p:spTgt spid="11"/>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12"/>
                                        </p:tgtEl>
                                        <p:attrNameLst>
                                          <p:attrName>ppt_x</p:attrName>
                                        </p:attrNameLst>
                                      </p:cBhvr>
                                      <p:tavLst>
                                        <p:tav tm="0">
                                          <p:val>
                                            <p:strVal val="ppt_x"/>
                                          </p:val>
                                        </p:tav>
                                        <p:tav tm="100000">
                                          <p:val>
                                            <p:strVal val="0-ppt_w/2"/>
                                          </p:val>
                                        </p:tav>
                                      </p:tavLst>
                                    </p:anim>
                                    <p:anim calcmode="lin" valueType="num">
                                      <p:cBhvr additive="base">
                                        <p:cTn id="621" dur="2250"/>
                                        <p:tgtEl>
                                          <p:spTgt spid="12"/>
                                        </p:tgtEl>
                                        <p:attrNameLst>
                                          <p:attrName>ppt_y</p:attrName>
                                        </p:attrNameLst>
                                      </p:cBhvr>
                                      <p:tavLst>
                                        <p:tav tm="0">
                                          <p:val>
                                            <p:strVal val="ppt_y"/>
                                          </p:val>
                                        </p:tav>
                                        <p:tav tm="100000">
                                          <p:val>
                                            <p:strVal val="ppt_y"/>
                                          </p:val>
                                        </p:tav>
                                      </p:tavLst>
                                    </p:anim>
                                    <p:set>
                                      <p:cBhvr>
                                        <p:cTn id="622" dur="1" fill="hold">
                                          <p:stCondLst>
                                            <p:cond delay="2249"/>
                                          </p:stCondLst>
                                        </p:cTn>
                                        <p:tgtEl>
                                          <p:spTgt spid="12"/>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13"/>
                                        </p:tgtEl>
                                        <p:attrNameLst>
                                          <p:attrName>ppt_x</p:attrName>
                                        </p:attrNameLst>
                                      </p:cBhvr>
                                      <p:tavLst>
                                        <p:tav tm="0">
                                          <p:val>
                                            <p:strVal val="ppt_x"/>
                                          </p:val>
                                        </p:tav>
                                        <p:tav tm="100000">
                                          <p:val>
                                            <p:strVal val="0-ppt_w/2"/>
                                          </p:val>
                                        </p:tav>
                                      </p:tavLst>
                                    </p:anim>
                                    <p:anim calcmode="lin" valueType="num">
                                      <p:cBhvr additive="base">
                                        <p:cTn id="625" dur="2250"/>
                                        <p:tgtEl>
                                          <p:spTgt spid="13"/>
                                        </p:tgtEl>
                                        <p:attrNameLst>
                                          <p:attrName>ppt_y</p:attrName>
                                        </p:attrNameLst>
                                      </p:cBhvr>
                                      <p:tavLst>
                                        <p:tav tm="0">
                                          <p:val>
                                            <p:strVal val="ppt_y"/>
                                          </p:val>
                                        </p:tav>
                                        <p:tav tm="100000">
                                          <p:val>
                                            <p:strVal val="ppt_y"/>
                                          </p:val>
                                        </p:tav>
                                      </p:tavLst>
                                    </p:anim>
                                    <p:set>
                                      <p:cBhvr>
                                        <p:cTn id="626" dur="1" fill="hold">
                                          <p:stCondLst>
                                            <p:cond delay="2249"/>
                                          </p:stCondLst>
                                        </p:cTn>
                                        <p:tgtEl>
                                          <p:spTgt spid="13"/>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14"/>
                                        </p:tgtEl>
                                        <p:attrNameLst>
                                          <p:attrName>ppt_x</p:attrName>
                                        </p:attrNameLst>
                                      </p:cBhvr>
                                      <p:tavLst>
                                        <p:tav tm="0">
                                          <p:val>
                                            <p:strVal val="ppt_x"/>
                                          </p:val>
                                        </p:tav>
                                        <p:tav tm="100000">
                                          <p:val>
                                            <p:strVal val="0-ppt_w/2"/>
                                          </p:val>
                                        </p:tav>
                                      </p:tavLst>
                                    </p:anim>
                                    <p:anim calcmode="lin" valueType="num">
                                      <p:cBhvr additive="base">
                                        <p:cTn id="629" dur="2250"/>
                                        <p:tgtEl>
                                          <p:spTgt spid="14"/>
                                        </p:tgtEl>
                                        <p:attrNameLst>
                                          <p:attrName>ppt_y</p:attrName>
                                        </p:attrNameLst>
                                      </p:cBhvr>
                                      <p:tavLst>
                                        <p:tav tm="0">
                                          <p:val>
                                            <p:strVal val="ppt_y"/>
                                          </p:val>
                                        </p:tav>
                                        <p:tav tm="100000">
                                          <p:val>
                                            <p:strVal val="ppt_y"/>
                                          </p:val>
                                        </p:tav>
                                      </p:tavLst>
                                    </p:anim>
                                    <p:set>
                                      <p:cBhvr>
                                        <p:cTn id="630" dur="1" fill="hold">
                                          <p:stCondLst>
                                            <p:cond delay="2249"/>
                                          </p:stCondLst>
                                        </p:cTn>
                                        <p:tgtEl>
                                          <p:spTgt spid="14"/>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15"/>
                                        </p:tgtEl>
                                        <p:attrNameLst>
                                          <p:attrName>ppt_x</p:attrName>
                                        </p:attrNameLst>
                                      </p:cBhvr>
                                      <p:tavLst>
                                        <p:tav tm="0">
                                          <p:val>
                                            <p:strVal val="ppt_x"/>
                                          </p:val>
                                        </p:tav>
                                        <p:tav tm="100000">
                                          <p:val>
                                            <p:strVal val="0-ppt_w/2"/>
                                          </p:val>
                                        </p:tav>
                                      </p:tavLst>
                                    </p:anim>
                                    <p:anim calcmode="lin" valueType="num">
                                      <p:cBhvr additive="base">
                                        <p:cTn id="633" dur="2250"/>
                                        <p:tgtEl>
                                          <p:spTgt spid="15"/>
                                        </p:tgtEl>
                                        <p:attrNameLst>
                                          <p:attrName>ppt_y</p:attrName>
                                        </p:attrNameLst>
                                      </p:cBhvr>
                                      <p:tavLst>
                                        <p:tav tm="0">
                                          <p:val>
                                            <p:strVal val="ppt_y"/>
                                          </p:val>
                                        </p:tav>
                                        <p:tav tm="100000">
                                          <p:val>
                                            <p:strVal val="ppt_y"/>
                                          </p:val>
                                        </p:tav>
                                      </p:tavLst>
                                    </p:anim>
                                    <p:set>
                                      <p:cBhvr>
                                        <p:cTn id="634" dur="1" fill="hold">
                                          <p:stCondLst>
                                            <p:cond delay="2249"/>
                                          </p:stCondLst>
                                        </p:cTn>
                                        <p:tgtEl>
                                          <p:spTgt spid="15"/>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16"/>
                                        </p:tgtEl>
                                        <p:attrNameLst>
                                          <p:attrName>ppt_x</p:attrName>
                                        </p:attrNameLst>
                                      </p:cBhvr>
                                      <p:tavLst>
                                        <p:tav tm="0">
                                          <p:val>
                                            <p:strVal val="ppt_x"/>
                                          </p:val>
                                        </p:tav>
                                        <p:tav tm="100000">
                                          <p:val>
                                            <p:strVal val="0-ppt_w/2"/>
                                          </p:val>
                                        </p:tav>
                                      </p:tavLst>
                                    </p:anim>
                                    <p:anim calcmode="lin" valueType="num">
                                      <p:cBhvr additive="base">
                                        <p:cTn id="637" dur="2250"/>
                                        <p:tgtEl>
                                          <p:spTgt spid="16"/>
                                        </p:tgtEl>
                                        <p:attrNameLst>
                                          <p:attrName>ppt_y</p:attrName>
                                        </p:attrNameLst>
                                      </p:cBhvr>
                                      <p:tavLst>
                                        <p:tav tm="0">
                                          <p:val>
                                            <p:strVal val="ppt_y"/>
                                          </p:val>
                                        </p:tav>
                                        <p:tav tm="100000">
                                          <p:val>
                                            <p:strVal val="ppt_y"/>
                                          </p:val>
                                        </p:tav>
                                      </p:tavLst>
                                    </p:anim>
                                    <p:set>
                                      <p:cBhvr>
                                        <p:cTn id="638" dur="1" fill="hold">
                                          <p:stCondLst>
                                            <p:cond delay="2249"/>
                                          </p:stCondLst>
                                        </p:cTn>
                                        <p:tgtEl>
                                          <p:spTgt spid="16"/>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36"/>
                                        </p:tgtEl>
                                        <p:attrNameLst>
                                          <p:attrName>ppt_x</p:attrName>
                                        </p:attrNameLst>
                                      </p:cBhvr>
                                      <p:tavLst>
                                        <p:tav tm="0">
                                          <p:val>
                                            <p:strVal val="ppt_x"/>
                                          </p:val>
                                        </p:tav>
                                        <p:tav tm="100000">
                                          <p:val>
                                            <p:strVal val="0-ppt_w/2"/>
                                          </p:val>
                                        </p:tav>
                                      </p:tavLst>
                                    </p:anim>
                                    <p:anim calcmode="lin" valueType="num">
                                      <p:cBhvr additive="base">
                                        <p:cTn id="641" dur="2250"/>
                                        <p:tgtEl>
                                          <p:spTgt spid="36"/>
                                        </p:tgtEl>
                                        <p:attrNameLst>
                                          <p:attrName>ppt_y</p:attrName>
                                        </p:attrNameLst>
                                      </p:cBhvr>
                                      <p:tavLst>
                                        <p:tav tm="0">
                                          <p:val>
                                            <p:strVal val="ppt_y"/>
                                          </p:val>
                                        </p:tav>
                                        <p:tav tm="100000">
                                          <p:val>
                                            <p:strVal val="ppt_y"/>
                                          </p:val>
                                        </p:tav>
                                      </p:tavLst>
                                    </p:anim>
                                    <p:set>
                                      <p:cBhvr>
                                        <p:cTn id="642" dur="1" fill="hold">
                                          <p:stCondLst>
                                            <p:cond delay="2249"/>
                                          </p:stCondLst>
                                        </p:cTn>
                                        <p:tgtEl>
                                          <p:spTgt spid="36"/>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37"/>
                                        </p:tgtEl>
                                        <p:attrNameLst>
                                          <p:attrName>ppt_x</p:attrName>
                                        </p:attrNameLst>
                                      </p:cBhvr>
                                      <p:tavLst>
                                        <p:tav tm="0">
                                          <p:val>
                                            <p:strVal val="ppt_x"/>
                                          </p:val>
                                        </p:tav>
                                        <p:tav tm="100000">
                                          <p:val>
                                            <p:strVal val="0-ppt_w/2"/>
                                          </p:val>
                                        </p:tav>
                                      </p:tavLst>
                                    </p:anim>
                                    <p:anim calcmode="lin" valueType="num">
                                      <p:cBhvr additive="base">
                                        <p:cTn id="645" dur="2250"/>
                                        <p:tgtEl>
                                          <p:spTgt spid="37"/>
                                        </p:tgtEl>
                                        <p:attrNameLst>
                                          <p:attrName>ppt_y</p:attrName>
                                        </p:attrNameLst>
                                      </p:cBhvr>
                                      <p:tavLst>
                                        <p:tav tm="0">
                                          <p:val>
                                            <p:strVal val="ppt_y"/>
                                          </p:val>
                                        </p:tav>
                                        <p:tav tm="100000">
                                          <p:val>
                                            <p:strVal val="ppt_y"/>
                                          </p:val>
                                        </p:tav>
                                      </p:tavLst>
                                    </p:anim>
                                    <p:set>
                                      <p:cBhvr>
                                        <p:cTn id="646" dur="1" fill="hold">
                                          <p:stCondLst>
                                            <p:cond delay="2249"/>
                                          </p:stCondLst>
                                        </p:cTn>
                                        <p:tgtEl>
                                          <p:spTgt spid="37"/>
                                        </p:tgtEl>
                                        <p:attrNameLst>
                                          <p:attrName>style.visibility</p:attrName>
                                        </p:attrNameLst>
                                      </p:cBhvr>
                                      <p:to>
                                        <p:strVal val="hidden"/>
                                      </p:to>
                                    </p:set>
                                  </p:childTnLst>
                                </p:cTn>
                              </p:par>
                              <p:par>
                                <p:cTn id="647" presetID="2" presetClass="exit" presetSubtype="8" fill="hold" grpId="2" nodeType="withEffect">
                                  <p:stCondLst>
                                    <p:cond delay="0"/>
                                  </p:stCondLst>
                                  <p:childTnLst>
                                    <p:anim calcmode="lin" valueType="num">
                                      <p:cBhvr additive="base">
                                        <p:cTn id="648" dur="2250"/>
                                        <p:tgtEl>
                                          <p:spTgt spid="38"/>
                                        </p:tgtEl>
                                        <p:attrNameLst>
                                          <p:attrName>ppt_x</p:attrName>
                                        </p:attrNameLst>
                                      </p:cBhvr>
                                      <p:tavLst>
                                        <p:tav tm="0">
                                          <p:val>
                                            <p:strVal val="ppt_x"/>
                                          </p:val>
                                        </p:tav>
                                        <p:tav tm="100000">
                                          <p:val>
                                            <p:strVal val="0-ppt_w/2"/>
                                          </p:val>
                                        </p:tav>
                                      </p:tavLst>
                                    </p:anim>
                                    <p:anim calcmode="lin" valueType="num">
                                      <p:cBhvr additive="base">
                                        <p:cTn id="649" dur="2250"/>
                                        <p:tgtEl>
                                          <p:spTgt spid="38"/>
                                        </p:tgtEl>
                                        <p:attrNameLst>
                                          <p:attrName>ppt_y</p:attrName>
                                        </p:attrNameLst>
                                      </p:cBhvr>
                                      <p:tavLst>
                                        <p:tav tm="0">
                                          <p:val>
                                            <p:strVal val="ppt_y"/>
                                          </p:val>
                                        </p:tav>
                                        <p:tav tm="100000">
                                          <p:val>
                                            <p:strVal val="ppt_y"/>
                                          </p:val>
                                        </p:tav>
                                      </p:tavLst>
                                    </p:anim>
                                    <p:set>
                                      <p:cBhvr>
                                        <p:cTn id="650" dur="1" fill="hold">
                                          <p:stCondLst>
                                            <p:cond delay="2249"/>
                                          </p:stCondLst>
                                        </p:cTn>
                                        <p:tgtEl>
                                          <p:spTgt spid="38"/>
                                        </p:tgtEl>
                                        <p:attrNameLst>
                                          <p:attrName>style.visibility</p:attrName>
                                        </p:attrNameLst>
                                      </p:cBhvr>
                                      <p:to>
                                        <p:strVal val="hidden"/>
                                      </p:to>
                                    </p:set>
                                  </p:childTnLst>
                                </p:cTn>
                              </p:par>
                              <p:par>
                                <p:cTn id="651" presetID="2" presetClass="exit" presetSubtype="8" fill="hold" grpId="2" nodeType="withEffect">
                                  <p:stCondLst>
                                    <p:cond delay="0"/>
                                  </p:stCondLst>
                                  <p:childTnLst>
                                    <p:anim calcmode="lin" valueType="num">
                                      <p:cBhvr additive="base">
                                        <p:cTn id="652" dur="2250"/>
                                        <p:tgtEl>
                                          <p:spTgt spid="39"/>
                                        </p:tgtEl>
                                        <p:attrNameLst>
                                          <p:attrName>ppt_x</p:attrName>
                                        </p:attrNameLst>
                                      </p:cBhvr>
                                      <p:tavLst>
                                        <p:tav tm="0">
                                          <p:val>
                                            <p:strVal val="ppt_x"/>
                                          </p:val>
                                        </p:tav>
                                        <p:tav tm="100000">
                                          <p:val>
                                            <p:strVal val="0-ppt_w/2"/>
                                          </p:val>
                                        </p:tav>
                                      </p:tavLst>
                                    </p:anim>
                                    <p:anim calcmode="lin" valueType="num">
                                      <p:cBhvr additive="base">
                                        <p:cTn id="653" dur="2250"/>
                                        <p:tgtEl>
                                          <p:spTgt spid="39"/>
                                        </p:tgtEl>
                                        <p:attrNameLst>
                                          <p:attrName>ppt_y</p:attrName>
                                        </p:attrNameLst>
                                      </p:cBhvr>
                                      <p:tavLst>
                                        <p:tav tm="0">
                                          <p:val>
                                            <p:strVal val="ppt_y"/>
                                          </p:val>
                                        </p:tav>
                                        <p:tav tm="100000">
                                          <p:val>
                                            <p:strVal val="ppt_y"/>
                                          </p:val>
                                        </p:tav>
                                      </p:tavLst>
                                    </p:anim>
                                    <p:set>
                                      <p:cBhvr>
                                        <p:cTn id="654" dur="1" fill="hold">
                                          <p:stCondLst>
                                            <p:cond delay="2249"/>
                                          </p:stCondLst>
                                        </p:cTn>
                                        <p:tgtEl>
                                          <p:spTgt spid="39"/>
                                        </p:tgtEl>
                                        <p:attrNameLst>
                                          <p:attrName>style.visibility</p:attrName>
                                        </p:attrNameLst>
                                      </p:cBhvr>
                                      <p:to>
                                        <p:strVal val="hidden"/>
                                      </p:to>
                                    </p:set>
                                  </p:childTnLst>
                                </p:cTn>
                              </p:par>
                              <p:par>
                                <p:cTn id="655" presetID="2" presetClass="exit" presetSubtype="8" fill="hold" grpId="2" nodeType="withEffect">
                                  <p:stCondLst>
                                    <p:cond delay="0"/>
                                  </p:stCondLst>
                                  <p:childTnLst>
                                    <p:anim calcmode="lin" valueType="num">
                                      <p:cBhvr additive="base">
                                        <p:cTn id="656" dur="2250"/>
                                        <p:tgtEl>
                                          <p:spTgt spid="40"/>
                                        </p:tgtEl>
                                        <p:attrNameLst>
                                          <p:attrName>ppt_x</p:attrName>
                                        </p:attrNameLst>
                                      </p:cBhvr>
                                      <p:tavLst>
                                        <p:tav tm="0">
                                          <p:val>
                                            <p:strVal val="ppt_x"/>
                                          </p:val>
                                        </p:tav>
                                        <p:tav tm="100000">
                                          <p:val>
                                            <p:strVal val="0-ppt_w/2"/>
                                          </p:val>
                                        </p:tav>
                                      </p:tavLst>
                                    </p:anim>
                                    <p:anim calcmode="lin" valueType="num">
                                      <p:cBhvr additive="base">
                                        <p:cTn id="657" dur="2250"/>
                                        <p:tgtEl>
                                          <p:spTgt spid="40"/>
                                        </p:tgtEl>
                                        <p:attrNameLst>
                                          <p:attrName>ppt_y</p:attrName>
                                        </p:attrNameLst>
                                      </p:cBhvr>
                                      <p:tavLst>
                                        <p:tav tm="0">
                                          <p:val>
                                            <p:strVal val="ppt_y"/>
                                          </p:val>
                                        </p:tav>
                                        <p:tav tm="100000">
                                          <p:val>
                                            <p:strVal val="ppt_y"/>
                                          </p:val>
                                        </p:tav>
                                      </p:tavLst>
                                    </p:anim>
                                    <p:set>
                                      <p:cBhvr>
                                        <p:cTn id="658" dur="1" fill="hold">
                                          <p:stCondLst>
                                            <p:cond delay="2249"/>
                                          </p:stCondLst>
                                        </p:cTn>
                                        <p:tgtEl>
                                          <p:spTgt spid="40"/>
                                        </p:tgtEl>
                                        <p:attrNameLst>
                                          <p:attrName>style.visibility</p:attrName>
                                        </p:attrNameLst>
                                      </p:cBhvr>
                                      <p:to>
                                        <p:strVal val="hidden"/>
                                      </p:to>
                                    </p:set>
                                  </p:childTnLst>
                                </p:cTn>
                              </p:par>
                              <p:par>
                                <p:cTn id="659" presetID="2" presetClass="exit" presetSubtype="8" fill="hold" grpId="2" nodeType="withEffect">
                                  <p:stCondLst>
                                    <p:cond delay="0"/>
                                  </p:stCondLst>
                                  <p:childTnLst>
                                    <p:anim calcmode="lin" valueType="num">
                                      <p:cBhvr additive="base">
                                        <p:cTn id="660" dur="2250"/>
                                        <p:tgtEl>
                                          <p:spTgt spid="41"/>
                                        </p:tgtEl>
                                        <p:attrNameLst>
                                          <p:attrName>ppt_x</p:attrName>
                                        </p:attrNameLst>
                                      </p:cBhvr>
                                      <p:tavLst>
                                        <p:tav tm="0">
                                          <p:val>
                                            <p:strVal val="ppt_x"/>
                                          </p:val>
                                        </p:tav>
                                        <p:tav tm="100000">
                                          <p:val>
                                            <p:strVal val="0-ppt_w/2"/>
                                          </p:val>
                                        </p:tav>
                                      </p:tavLst>
                                    </p:anim>
                                    <p:anim calcmode="lin" valueType="num">
                                      <p:cBhvr additive="base">
                                        <p:cTn id="661" dur="2250"/>
                                        <p:tgtEl>
                                          <p:spTgt spid="41"/>
                                        </p:tgtEl>
                                        <p:attrNameLst>
                                          <p:attrName>ppt_y</p:attrName>
                                        </p:attrNameLst>
                                      </p:cBhvr>
                                      <p:tavLst>
                                        <p:tav tm="0">
                                          <p:val>
                                            <p:strVal val="ppt_y"/>
                                          </p:val>
                                        </p:tav>
                                        <p:tav tm="100000">
                                          <p:val>
                                            <p:strVal val="ppt_y"/>
                                          </p:val>
                                        </p:tav>
                                      </p:tavLst>
                                    </p:anim>
                                    <p:set>
                                      <p:cBhvr>
                                        <p:cTn id="662" dur="1" fill="hold">
                                          <p:stCondLst>
                                            <p:cond delay="2249"/>
                                          </p:stCondLst>
                                        </p:cTn>
                                        <p:tgtEl>
                                          <p:spTgt spid="41"/>
                                        </p:tgtEl>
                                        <p:attrNameLst>
                                          <p:attrName>style.visibility</p:attrName>
                                        </p:attrNameLst>
                                      </p:cBhvr>
                                      <p:to>
                                        <p:strVal val="hidden"/>
                                      </p:to>
                                    </p:set>
                                  </p:childTnLst>
                                </p:cTn>
                              </p:par>
                              <p:par>
                                <p:cTn id="663" presetID="2" presetClass="exit" presetSubtype="8" fill="hold" grpId="2" nodeType="withEffect">
                                  <p:stCondLst>
                                    <p:cond delay="0"/>
                                  </p:stCondLst>
                                  <p:childTnLst>
                                    <p:anim calcmode="lin" valueType="num">
                                      <p:cBhvr additive="base">
                                        <p:cTn id="664" dur="2250"/>
                                        <p:tgtEl>
                                          <p:spTgt spid="43"/>
                                        </p:tgtEl>
                                        <p:attrNameLst>
                                          <p:attrName>ppt_x</p:attrName>
                                        </p:attrNameLst>
                                      </p:cBhvr>
                                      <p:tavLst>
                                        <p:tav tm="0">
                                          <p:val>
                                            <p:strVal val="ppt_x"/>
                                          </p:val>
                                        </p:tav>
                                        <p:tav tm="100000">
                                          <p:val>
                                            <p:strVal val="0-ppt_w/2"/>
                                          </p:val>
                                        </p:tav>
                                      </p:tavLst>
                                    </p:anim>
                                    <p:anim calcmode="lin" valueType="num">
                                      <p:cBhvr additive="base">
                                        <p:cTn id="665" dur="2250"/>
                                        <p:tgtEl>
                                          <p:spTgt spid="43"/>
                                        </p:tgtEl>
                                        <p:attrNameLst>
                                          <p:attrName>ppt_y</p:attrName>
                                        </p:attrNameLst>
                                      </p:cBhvr>
                                      <p:tavLst>
                                        <p:tav tm="0">
                                          <p:val>
                                            <p:strVal val="ppt_y"/>
                                          </p:val>
                                        </p:tav>
                                        <p:tav tm="100000">
                                          <p:val>
                                            <p:strVal val="ppt_y"/>
                                          </p:val>
                                        </p:tav>
                                      </p:tavLst>
                                    </p:anim>
                                    <p:set>
                                      <p:cBhvr>
                                        <p:cTn id="666" dur="1" fill="hold">
                                          <p:stCondLst>
                                            <p:cond delay="2249"/>
                                          </p:stCondLst>
                                        </p:cTn>
                                        <p:tgtEl>
                                          <p:spTgt spid="43"/>
                                        </p:tgtEl>
                                        <p:attrNameLst>
                                          <p:attrName>style.visibility</p:attrName>
                                        </p:attrNameLst>
                                      </p:cBhvr>
                                      <p:to>
                                        <p:strVal val="hidden"/>
                                      </p:to>
                                    </p:set>
                                  </p:childTnLst>
                                </p:cTn>
                              </p:par>
                              <p:par>
                                <p:cTn id="667" presetID="2" presetClass="exit" presetSubtype="8" fill="hold" grpId="2" nodeType="withEffect">
                                  <p:stCondLst>
                                    <p:cond delay="0"/>
                                  </p:stCondLst>
                                  <p:childTnLst>
                                    <p:anim calcmode="lin" valueType="num">
                                      <p:cBhvr additive="base">
                                        <p:cTn id="668" dur="2250"/>
                                        <p:tgtEl>
                                          <p:spTgt spid="44"/>
                                        </p:tgtEl>
                                        <p:attrNameLst>
                                          <p:attrName>ppt_x</p:attrName>
                                        </p:attrNameLst>
                                      </p:cBhvr>
                                      <p:tavLst>
                                        <p:tav tm="0">
                                          <p:val>
                                            <p:strVal val="ppt_x"/>
                                          </p:val>
                                        </p:tav>
                                        <p:tav tm="100000">
                                          <p:val>
                                            <p:strVal val="0-ppt_w/2"/>
                                          </p:val>
                                        </p:tav>
                                      </p:tavLst>
                                    </p:anim>
                                    <p:anim calcmode="lin" valueType="num">
                                      <p:cBhvr additive="base">
                                        <p:cTn id="669" dur="2250"/>
                                        <p:tgtEl>
                                          <p:spTgt spid="44"/>
                                        </p:tgtEl>
                                        <p:attrNameLst>
                                          <p:attrName>ppt_y</p:attrName>
                                        </p:attrNameLst>
                                      </p:cBhvr>
                                      <p:tavLst>
                                        <p:tav tm="0">
                                          <p:val>
                                            <p:strVal val="ppt_y"/>
                                          </p:val>
                                        </p:tav>
                                        <p:tav tm="100000">
                                          <p:val>
                                            <p:strVal val="ppt_y"/>
                                          </p:val>
                                        </p:tav>
                                      </p:tavLst>
                                    </p:anim>
                                    <p:set>
                                      <p:cBhvr>
                                        <p:cTn id="670" dur="1" fill="hold">
                                          <p:stCondLst>
                                            <p:cond delay="2249"/>
                                          </p:stCondLst>
                                        </p:cTn>
                                        <p:tgtEl>
                                          <p:spTgt spid="44"/>
                                        </p:tgtEl>
                                        <p:attrNameLst>
                                          <p:attrName>style.visibility</p:attrName>
                                        </p:attrNameLst>
                                      </p:cBhvr>
                                      <p:to>
                                        <p:strVal val="hidden"/>
                                      </p:to>
                                    </p:set>
                                  </p:childTnLst>
                                </p:cTn>
                              </p:par>
                              <p:par>
                                <p:cTn id="671" presetID="2" presetClass="exit" presetSubtype="8" fill="hold" grpId="2" nodeType="withEffect">
                                  <p:stCondLst>
                                    <p:cond delay="0"/>
                                  </p:stCondLst>
                                  <p:childTnLst>
                                    <p:anim calcmode="lin" valueType="num">
                                      <p:cBhvr additive="base">
                                        <p:cTn id="672" dur="2250"/>
                                        <p:tgtEl>
                                          <p:spTgt spid="45"/>
                                        </p:tgtEl>
                                        <p:attrNameLst>
                                          <p:attrName>ppt_x</p:attrName>
                                        </p:attrNameLst>
                                      </p:cBhvr>
                                      <p:tavLst>
                                        <p:tav tm="0">
                                          <p:val>
                                            <p:strVal val="ppt_x"/>
                                          </p:val>
                                        </p:tav>
                                        <p:tav tm="100000">
                                          <p:val>
                                            <p:strVal val="0-ppt_w/2"/>
                                          </p:val>
                                        </p:tav>
                                      </p:tavLst>
                                    </p:anim>
                                    <p:anim calcmode="lin" valueType="num">
                                      <p:cBhvr additive="base">
                                        <p:cTn id="673" dur="2250"/>
                                        <p:tgtEl>
                                          <p:spTgt spid="45"/>
                                        </p:tgtEl>
                                        <p:attrNameLst>
                                          <p:attrName>ppt_y</p:attrName>
                                        </p:attrNameLst>
                                      </p:cBhvr>
                                      <p:tavLst>
                                        <p:tav tm="0">
                                          <p:val>
                                            <p:strVal val="ppt_y"/>
                                          </p:val>
                                        </p:tav>
                                        <p:tav tm="100000">
                                          <p:val>
                                            <p:strVal val="ppt_y"/>
                                          </p:val>
                                        </p:tav>
                                      </p:tavLst>
                                    </p:anim>
                                    <p:set>
                                      <p:cBhvr>
                                        <p:cTn id="674" dur="1" fill="hold">
                                          <p:stCondLst>
                                            <p:cond delay="2249"/>
                                          </p:stCondLst>
                                        </p:cTn>
                                        <p:tgtEl>
                                          <p:spTgt spid="45"/>
                                        </p:tgtEl>
                                        <p:attrNameLst>
                                          <p:attrName>style.visibility</p:attrName>
                                        </p:attrNameLst>
                                      </p:cBhvr>
                                      <p:to>
                                        <p:strVal val="hidden"/>
                                      </p:to>
                                    </p:set>
                                  </p:childTnLst>
                                </p:cTn>
                              </p:par>
                              <p:par>
                                <p:cTn id="675" presetID="2" presetClass="exit" presetSubtype="8" fill="hold" grpId="2" nodeType="withEffect">
                                  <p:stCondLst>
                                    <p:cond delay="0"/>
                                  </p:stCondLst>
                                  <p:childTnLst>
                                    <p:anim calcmode="lin" valueType="num">
                                      <p:cBhvr additive="base">
                                        <p:cTn id="676" dur="2250"/>
                                        <p:tgtEl>
                                          <p:spTgt spid="46"/>
                                        </p:tgtEl>
                                        <p:attrNameLst>
                                          <p:attrName>ppt_x</p:attrName>
                                        </p:attrNameLst>
                                      </p:cBhvr>
                                      <p:tavLst>
                                        <p:tav tm="0">
                                          <p:val>
                                            <p:strVal val="ppt_x"/>
                                          </p:val>
                                        </p:tav>
                                        <p:tav tm="100000">
                                          <p:val>
                                            <p:strVal val="0-ppt_w/2"/>
                                          </p:val>
                                        </p:tav>
                                      </p:tavLst>
                                    </p:anim>
                                    <p:anim calcmode="lin" valueType="num">
                                      <p:cBhvr additive="base">
                                        <p:cTn id="677" dur="2250"/>
                                        <p:tgtEl>
                                          <p:spTgt spid="46"/>
                                        </p:tgtEl>
                                        <p:attrNameLst>
                                          <p:attrName>ppt_y</p:attrName>
                                        </p:attrNameLst>
                                      </p:cBhvr>
                                      <p:tavLst>
                                        <p:tav tm="0">
                                          <p:val>
                                            <p:strVal val="ppt_y"/>
                                          </p:val>
                                        </p:tav>
                                        <p:tav tm="100000">
                                          <p:val>
                                            <p:strVal val="ppt_y"/>
                                          </p:val>
                                        </p:tav>
                                      </p:tavLst>
                                    </p:anim>
                                    <p:set>
                                      <p:cBhvr>
                                        <p:cTn id="678" dur="1" fill="hold">
                                          <p:stCondLst>
                                            <p:cond delay="2249"/>
                                          </p:stCondLst>
                                        </p:cTn>
                                        <p:tgtEl>
                                          <p:spTgt spid="46"/>
                                        </p:tgtEl>
                                        <p:attrNameLst>
                                          <p:attrName>style.visibility</p:attrName>
                                        </p:attrNameLst>
                                      </p:cBhvr>
                                      <p:to>
                                        <p:strVal val="hidden"/>
                                      </p:to>
                                    </p:set>
                                  </p:childTnLst>
                                </p:cTn>
                              </p:par>
                              <p:par>
                                <p:cTn id="679" presetID="2" presetClass="exit" presetSubtype="8" fill="hold" grpId="2" nodeType="withEffect">
                                  <p:stCondLst>
                                    <p:cond delay="0"/>
                                  </p:stCondLst>
                                  <p:childTnLst>
                                    <p:anim calcmode="lin" valueType="num">
                                      <p:cBhvr additive="base">
                                        <p:cTn id="680" dur="2250"/>
                                        <p:tgtEl>
                                          <p:spTgt spid="47"/>
                                        </p:tgtEl>
                                        <p:attrNameLst>
                                          <p:attrName>ppt_x</p:attrName>
                                        </p:attrNameLst>
                                      </p:cBhvr>
                                      <p:tavLst>
                                        <p:tav tm="0">
                                          <p:val>
                                            <p:strVal val="ppt_x"/>
                                          </p:val>
                                        </p:tav>
                                        <p:tav tm="100000">
                                          <p:val>
                                            <p:strVal val="0-ppt_w/2"/>
                                          </p:val>
                                        </p:tav>
                                      </p:tavLst>
                                    </p:anim>
                                    <p:anim calcmode="lin" valueType="num">
                                      <p:cBhvr additive="base">
                                        <p:cTn id="681" dur="2250"/>
                                        <p:tgtEl>
                                          <p:spTgt spid="47"/>
                                        </p:tgtEl>
                                        <p:attrNameLst>
                                          <p:attrName>ppt_y</p:attrName>
                                        </p:attrNameLst>
                                      </p:cBhvr>
                                      <p:tavLst>
                                        <p:tav tm="0">
                                          <p:val>
                                            <p:strVal val="ppt_y"/>
                                          </p:val>
                                        </p:tav>
                                        <p:tav tm="100000">
                                          <p:val>
                                            <p:strVal val="ppt_y"/>
                                          </p:val>
                                        </p:tav>
                                      </p:tavLst>
                                    </p:anim>
                                    <p:set>
                                      <p:cBhvr>
                                        <p:cTn id="682" dur="1" fill="hold">
                                          <p:stCondLst>
                                            <p:cond delay="2249"/>
                                          </p:stCondLst>
                                        </p:cTn>
                                        <p:tgtEl>
                                          <p:spTgt spid="47"/>
                                        </p:tgtEl>
                                        <p:attrNameLst>
                                          <p:attrName>style.visibility</p:attrName>
                                        </p:attrNameLst>
                                      </p:cBhvr>
                                      <p:to>
                                        <p:strVal val="hidden"/>
                                      </p:to>
                                    </p:set>
                                  </p:childTnLst>
                                </p:cTn>
                              </p:par>
                              <p:par>
                                <p:cTn id="683" presetID="2" presetClass="exit" presetSubtype="8" fill="hold" grpId="2" nodeType="withEffect">
                                  <p:stCondLst>
                                    <p:cond delay="0"/>
                                  </p:stCondLst>
                                  <p:childTnLst>
                                    <p:anim calcmode="lin" valueType="num">
                                      <p:cBhvr additive="base">
                                        <p:cTn id="684" dur="2250"/>
                                        <p:tgtEl>
                                          <p:spTgt spid="48"/>
                                        </p:tgtEl>
                                        <p:attrNameLst>
                                          <p:attrName>ppt_x</p:attrName>
                                        </p:attrNameLst>
                                      </p:cBhvr>
                                      <p:tavLst>
                                        <p:tav tm="0">
                                          <p:val>
                                            <p:strVal val="ppt_x"/>
                                          </p:val>
                                        </p:tav>
                                        <p:tav tm="100000">
                                          <p:val>
                                            <p:strVal val="0-ppt_w/2"/>
                                          </p:val>
                                        </p:tav>
                                      </p:tavLst>
                                    </p:anim>
                                    <p:anim calcmode="lin" valueType="num">
                                      <p:cBhvr additive="base">
                                        <p:cTn id="685" dur="2250"/>
                                        <p:tgtEl>
                                          <p:spTgt spid="48"/>
                                        </p:tgtEl>
                                        <p:attrNameLst>
                                          <p:attrName>ppt_y</p:attrName>
                                        </p:attrNameLst>
                                      </p:cBhvr>
                                      <p:tavLst>
                                        <p:tav tm="0">
                                          <p:val>
                                            <p:strVal val="ppt_y"/>
                                          </p:val>
                                        </p:tav>
                                        <p:tav tm="100000">
                                          <p:val>
                                            <p:strVal val="ppt_y"/>
                                          </p:val>
                                        </p:tav>
                                      </p:tavLst>
                                    </p:anim>
                                    <p:set>
                                      <p:cBhvr>
                                        <p:cTn id="686" dur="1" fill="hold">
                                          <p:stCondLst>
                                            <p:cond delay="2249"/>
                                          </p:stCondLst>
                                        </p:cTn>
                                        <p:tgtEl>
                                          <p:spTgt spid="48"/>
                                        </p:tgtEl>
                                        <p:attrNameLst>
                                          <p:attrName>style.visibility</p:attrName>
                                        </p:attrNameLst>
                                      </p:cBhvr>
                                      <p:to>
                                        <p:strVal val="hidden"/>
                                      </p:to>
                                    </p:set>
                                  </p:childTnLst>
                                </p:cTn>
                              </p:par>
                              <p:par>
                                <p:cTn id="687" presetID="2" presetClass="exit" presetSubtype="8" fill="hold" grpId="2" nodeType="withEffect">
                                  <p:stCondLst>
                                    <p:cond delay="0"/>
                                  </p:stCondLst>
                                  <p:childTnLst>
                                    <p:anim calcmode="lin" valueType="num">
                                      <p:cBhvr additive="base">
                                        <p:cTn id="688" dur="2250"/>
                                        <p:tgtEl>
                                          <p:spTgt spid="49"/>
                                        </p:tgtEl>
                                        <p:attrNameLst>
                                          <p:attrName>ppt_x</p:attrName>
                                        </p:attrNameLst>
                                      </p:cBhvr>
                                      <p:tavLst>
                                        <p:tav tm="0">
                                          <p:val>
                                            <p:strVal val="ppt_x"/>
                                          </p:val>
                                        </p:tav>
                                        <p:tav tm="100000">
                                          <p:val>
                                            <p:strVal val="0-ppt_w/2"/>
                                          </p:val>
                                        </p:tav>
                                      </p:tavLst>
                                    </p:anim>
                                    <p:anim calcmode="lin" valueType="num">
                                      <p:cBhvr additive="base">
                                        <p:cTn id="689" dur="2250"/>
                                        <p:tgtEl>
                                          <p:spTgt spid="49"/>
                                        </p:tgtEl>
                                        <p:attrNameLst>
                                          <p:attrName>ppt_y</p:attrName>
                                        </p:attrNameLst>
                                      </p:cBhvr>
                                      <p:tavLst>
                                        <p:tav tm="0">
                                          <p:val>
                                            <p:strVal val="ppt_y"/>
                                          </p:val>
                                        </p:tav>
                                        <p:tav tm="100000">
                                          <p:val>
                                            <p:strVal val="ppt_y"/>
                                          </p:val>
                                        </p:tav>
                                      </p:tavLst>
                                    </p:anim>
                                    <p:set>
                                      <p:cBhvr>
                                        <p:cTn id="690" dur="1" fill="hold">
                                          <p:stCondLst>
                                            <p:cond delay="2249"/>
                                          </p:stCondLst>
                                        </p:cTn>
                                        <p:tgtEl>
                                          <p:spTgt spid="49"/>
                                        </p:tgtEl>
                                        <p:attrNameLst>
                                          <p:attrName>style.visibility</p:attrName>
                                        </p:attrNameLst>
                                      </p:cBhvr>
                                      <p:to>
                                        <p:strVal val="hidden"/>
                                      </p:to>
                                    </p:set>
                                  </p:childTnLst>
                                </p:cTn>
                              </p:par>
                              <p:par>
                                <p:cTn id="691" presetID="2" presetClass="exit" presetSubtype="8" fill="hold" grpId="2" nodeType="withEffect">
                                  <p:stCondLst>
                                    <p:cond delay="0"/>
                                  </p:stCondLst>
                                  <p:childTnLst>
                                    <p:anim calcmode="lin" valueType="num">
                                      <p:cBhvr additive="base">
                                        <p:cTn id="692" dur="2250"/>
                                        <p:tgtEl>
                                          <p:spTgt spid="50"/>
                                        </p:tgtEl>
                                        <p:attrNameLst>
                                          <p:attrName>ppt_x</p:attrName>
                                        </p:attrNameLst>
                                      </p:cBhvr>
                                      <p:tavLst>
                                        <p:tav tm="0">
                                          <p:val>
                                            <p:strVal val="ppt_x"/>
                                          </p:val>
                                        </p:tav>
                                        <p:tav tm="100000">
                                          <p:val>
                                            <p:strVal val="0-ppt_w/2"/>
                                          </p:val>
                                        </p:tav>
                                      </p:tavLst>
                                    </p:anim>
                                    <p:anim calcmode="lin" valueType="num">
                                      <p:cBhvr additive="base">
                                        <p:cTn id="693" dur="2250"/>
                                        <p:tgtEl>
                                          <p:spTgt spid="50"/>
                                        </p:tgtEl>
                                        <p:attrNameLst>
                                          <p:attrName>ppt_y</p:attrName>
                                        </p:attrNameLst>
                                      </p:cBhvr>
                                      <p:tavLst>
                                        <p:tav tm="0">
                                          <p:val>
                                            <p:strVal val="ppt_y"/>
                                          </p:val>
                                        </p:tav>
                                        <p:tav tm="100000">
                                          <p:val>
                                            <p:strVal val="ppt_y"/>
                                          </p:val>
                                        </p:tav>
                                      </p:tavLst>
                                    </p:anim>
                                    <p:set>
                                      <p:cBhvr>
                                        <p:cTn id="694" dur="1" fill="hold">
                                          <p:stCondLst>
                                            <p:cond delay="2249"/>
                                          </p:stCondLst>
                                        </p:cTn>
                                        <p:tgtEl>
                                          <p:spTgt spid="50"/>
                                        </p:tgtEl>
                                        <p:attrNameLst>
                                          <p:attrName>style.visibility</p:attrName>
                                        </p:attrNameLst>
                                      </p:cBhvr>
                                      <p:to>
                                        <p:strVal val="hidden"/>
                                      </p:to>
                                    </p:set>
                                  </p:childTnLst>
                                </p:cTn>
                              </p:par>
                              <p:par>
                                <p:cTn id="695" presetID="2" presetClass="exit" presetSubtype="8" fill="hold" grpId="2" nodeType="withEffect">
                                  <p:stCondLst>
                                    <p:cond delay="0"/>
                                  </p:stCondLst>
                                  <p:childTnLst>
                                    <p:anim calcmode="lin" valueType="num">
                                      <p:cBhvr additive="base">
                                        <p:cTn id="696" dur="2250"/>
                                        <p:tgtEl>
                                          <p:spTgt spid="51"/>
                                        </p:tgtEl>
                                        <p:attrNameLst>
                                          <p:attrName>ppt_x</p:attrName>
                                        </p:attrNameLst>
                                      </p:cBhvr>
                                      <p:tavLst>
                                        <p:tav tm="0">
                                          <p:val>
                                            <p:strVal val="ppt_x"/>
                                          </p:val>
                                        </p:tav>
                                        <p:tav tm="100000">
                                          <p:val>
                                            <p:strVal val="0-ppt_w/2"/>
                                          </p:val>
                                        </p:tav>
                                      </p:tavLst>
                                    </p:anim>
                                    <p:anim calcmode="lin" valueType="num">
                                      <p:cBhvr additive="base">
                                        <p:cTn id="697" dur="2250"/>
                                        <p:tgtEl>
                                          <p:spTgt spid="51"/>
                                        </p:tgtEl>
                                        <p:attrNameLst>
                                          <p:attrName>ppt_y</p:attrName>
                                        </p:attrNameLst>
                                      </p:cBhvr>
                                      <p:tavLst>
                                        <p:tav tm="0">
                                          <p:val>
                                            <p:strVal val="ppt_y"/>
                                          </p:val>
                                        </p:tav>
                                        <p:tav tm="100000">
                                          <p:val>
                                            <p:strVal val="ppt_y"/>
                                          </p:val>
                                        </p:tav>
                                      </p:tavLst>
                                    </p:anim>
                                    <p:set>
                                      <p:cBhvr>
                                        <p:cTn id="698" dur="1" fill="hold">
                                          <p:stCondLst>
                                            <p:cond delay="2249"/>
                                          </p:stCondLst>
                                        </p:cTn>
                                        <p:tgtEl>
                                          <p:spTgt spid="51"/>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4"/>
                                        </p:tgtEl>
                                        <p:attrNameLst>
                                          <p:attrName>ppt_x</p:attrName>
                                        </p:attrNameLst>
                                      </p:cBhvr>
                                      <p:tavLst>
                                        <p:tav tm="0">
                                          <p:val>
                                            <p:strVal val="ppt_x"/>
                                          </p:val>
                                        </p:tav>
                                        <p:tav tm="100000">
                                          <p:val>
                                            <p:strVal val="0-ppt_w/2"/>
                                          </p:val>
                                        </p:tav>
                                      </p:tavLst>
                                    </p:anim>
                                    <p:anim calcmode="lin" valueType="num">
                                      <p:cBhvr additive="base">
                                        <p:cTn id="717" dur="2250"/>
                                        <p:tgtEl>
                                          <p:spTgt spid="74"/>
                                        </p:tgtEl>
                                        <p:attrNameLst>
                                          <p:attrName>ppt_y</p:attrName>
                                        </p:attrNameLst>
                                      </p:cBhvr>
                                      <p:tavLst>
                                        <p:tav tm="0">
                                          <p:val>
                                            <p:strVal val="ppt_y"/>
                                          </p:val>
                                        </p:tav>
                                        <p:tav tm="100000">
                                          <p:val>
                                            <p:strVal val="ppt_y"/>
                                          </p:val>
                                        </p:tav>
                                      </p:tavLst>
                                    </p:anim>
                                    <p:set>
                                      <p:cBhvr>
                                        <p:cTn id="718" dur="1" fill="hold">
                                          <p:stCondLst>
                                            <p:cond delay="2249"/>
                                          </p:stCondLst>
                                        </p:cTn>
                                        <p:tgtEl>
                                          <p:spTgt spid="74"/>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5"/>
                                        </p:tgtEl>
                                        <p:attrNameLst>
                                          <p:attrName>ppt_x</p:attrName>
                                        </p:attrNameLst>
                                      </p:cBhvr>
                                      <p:tavLst>
                                        <p:tav tm="0">
                                          <p:val>
                                            <p:strVal val="ppt_x"/>
                                          </p:val>
                                        </p:tav>
                                        <p:tav tm="100000">
                                          <p:val>
                                            <p:strVal val="0-ppt_w/2"/>
                                          </p:val>
                                        </p:tav>
                                      </p:tavLst>
                                    </p:anim>
                                    <p:anim calcmode="lin" valueType="num">
                                      <p:cBhvr additive="base">
                                        <p:cTn id="721" dur="2250"/>
                                        <p:tgtEl>
                                          <p:spTgt spid="75"/>
                                        </p:tgtEl>
                                        <p:attrNameLst>
                                          <p:attrName>ppt_y</p:attrName>
                                        </p:attrNameLst>
                                      </p:cBhvr>
                                      <p:tavLst>
                                        <p:tav tm="0">
                                          <p:val>
                                            <p:strVal val="ppt_y"/>
                                          </p:val>
                                        </p:tav>
                                        <p:tav tm="100000">
                                          <p:val>
                                            <p:strVal val="ppt_y"/>
                                          </p:val>
                                        </p:tav>
                                      </p:tavLst>
                                    </p:anim>
                                    <p:set>
                                      <p:cBhvr>
                                        <p:cTn id="722" dur="1" fill="hold">
                                          <p:stCondLst>
                                            <p:cond delay="2249"/>
                                          </p:stCondLst>
                                        </p:cTn>
                                        <p:tgtEl>
                                          <p:spTgt spid="75"/>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7"/>
                                        </p:tgtEl>
                                        <p:attrNameLst>
                                          <p:attrName>ppt_x</p:attrName>
                                        </p:attrNameLst>
                                      </p:cBhvr>
                                      <p:tavLst>
                                        <p:tav tm="0">
                                          <p:val>
                                            <p:strVal val="ppt_x"/>
                                          </p:val>
                                        </p:tav>
                                        <p:tav tm="100000">
                                          <p:val>
                                            <p:strVal val="0-ppt_w/2"/>
                                          </p:val>
                                        </p:tav>
                                      </p:tavLst>
                                    </p:anim>
                                    <p:anim calcmode="lin" valueType="num">
                                      <p:cBhvr additive="base">
                                        <p:cTn id="729" dur="2250"/>
                                        <p:tgtEl>
                                          <p:spTgt spid="77"/>
                                        </p:tgtEl>
                                        <p:attrNameLst>
                                          <p:attrName>ppt_y</p:attrName>
                                        </p:attrNameLst>
                                      </p:cBhvr>
                                      <p:tavLst>
                                        <p:tav tm="0">
                                          <p:val>
                                            <p:strVal val="ppt_y"/>
                                          </p:val>
                                        </p:tav>
                                        <p:tav tm="100000">
                                          <p:val>
                                            <p:strVal val="ppt_y"/>
                                          </p:val>
                                        </p:tav>
                                      </p:tavLst>
                                    </p:anim>
                                    <p:set>
                                      <p:cBhvr>
                                        <p:cTn id="730" dur="1" fill="hold">
                                          <p:stCondLst>
                                            <p:cond delay="2249"/>
                                          </p:stCondLst>
                                        </p:cTn>
                                        <p:tgtEl>
                                          <p:spTgt spid="77"/>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8"/>
                                        </p:tgtEl>
                                        <p:attrNameLst>
                                          <p:attrName>ppt_x</p:attrName>
                                        </p:attrNameLst>
                                      </p:cBhvr>
                                      <p:tavLst>
                                        <p:tav tm="0">
                                          <p:val>
                                            <p:strVal val="ppt_x"/>
                                          </p:val>
                                        </p:tav>
                                        <p:tav tm="100000">
                                          <p:val>
                                            <p:strVal val="0-ppt_w/2"/>
                                          </p:val>
                                        </p:tav>
                                      </p:tavLst>
                                    </p:anim>
                                    <p:anim calcmode="lin" valueType="num">
                                      <p:cBhvr additive="base">
                                        <p:cTn id="733" dur="2250"/>
                                        <p:tgtEl>
                                          <p:spTgt spid="78"/>
                                        </p:tgtEl>
                                        <p:attrNameLst>
                                          <p:attrName>ppt_y</p:attrName>
                                        </p:attrNameLst>
                                      </p:cBhvr>
                                      <p:tavLst>
                                        <p:tav tm="0">
                                          <p:val>
                                            <p:strVal val="ppt_y"/>
                                          </p:val>
                                        </p:tav>
                                        <p:tav tm="100000">
                                          <p:val>
                                            <p:strVal val="ppt_y"/>
                                          </p:val>
                                        </p:tav>
                                      </p:tavLst>
                                    </p:anim>
                                    <p:set>
                                      <p:cBhvr>
                                        <p:cTn id="734" dur="1" fill="hold">
                                          <p:stCondLst>
                                            <p:cond delay="2249"/>
                                          </p:stCondLst>
                                        </p:cTn>
                                        <p:tgtEl>
                                          <p:spTgt spid="78"/>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16" presetClass="entr" presetSubtype="37" fill="hold" nodeType="withEffect">
                                  <p:stCondLst>
                                    <p:cond delay="0"/>
                                  </p:stCondLst>
                                  <p:childTnLst>
                                    <p:set>
                                      <p:cBhvr>
                                        <p:cTn id="760" dur="1" fill="hold">
                                          <p:stCondLst>
                                            <p:cond delay="0"/>
                                          </p:stCondLst>
                                        </p:cTn>
                                        <p:tgtEl>
                                          <p:spTgt spid="86"/>
                                        </p:tgtEl>
                                        <p:attrNameLst>
                                          <p:attrName>style.visibility</p:attrName>
                                        </p:attrNameLst>
                                      </p:cBhvr>
                                      <p:to>
                                        <p:strVal val="visible"/>
                                      </p:to>
                                    </p:set>
                                    <p:animEffect transition="in" filter="barn(outVertical)">
                                      <p:cBhvr>
                                        <p:cTn id="761" dur="2250"/>
                                        <p:tgtEl>
                                          <p:spTgt spid="86"/>
                                        </p:tgtEl>
                                      </p:cBhvr>
                                    </p:animEffect>
                                  </p:childTnLst>
                                </p:cTn>
                              </p:par>
                              <p:par>
                                <p:cTn id="762" presetID="23" presetClass="entr" presetSubtype="272" fill="hold" nodeType="withEffect">
                                  <p:stCondLst>
                                    <p:cond delay="0"/>
                                  </p:stCondLst>
                                  <p:childTnLst>
                                    <p:set>
                                      <p:cBhvr>
                                        <p:cTn id="763" dur="1" fill="hold">
                                          <p:stCondLst>
                                            <p:cond delay="0"/>
                                          </p:stCondLst>
                                        </p:cTn>
                                        <p:tgtEl>
                                          <p:spTgt spid="86"/>
                                        </p:tgtEl>
                                        <p:attrNameLst>
                                          <p:attrName>style.visibility</p:attrName>
                                        </p:attrNameLst>
                                      </p:cBhvr>
                                      <p:to>
                                        <p:strVal val="visible"/>
                                      </p:to>
                                    </p:set>
                                    <p:anim calcmode="lin" valueType="num">
                                      <p:cBhvr>
                                        <p:cTn id="764" dur="2250" fill="hold"/>
                                        <p:tgtEl>
                                          <p:spTgt spid="86"/>
                                        </p:tgtEl>
                                        <p:attrNameLst>
                                          <p:attrName>ppt_w</p:attrName>
                                        </p:attrNameLst>
                                      </p:cBhvr>
                                      <p:tavLst>
                                        <p:tav tm="0">
                                          <p:val>
                                            <p:strVal val="2/3*#ppt_w"/>
                                          </p:val>
                                        </p:tav>
                                        <p:tav tm="100000">
                                          <p:val>
                                            <p:strVal val="#ppt_w"/>
                                          </p:val>
                                        </p:tav>
                                      </p:tavLst>
                                    </p:anim>
                                    <p:anim calcmode="lin" valueType="num">
                                      <p:cBhvr>
                                        <p:cTn id="765" dur="2250" fill="hold"/>
                                        <p:tgtEl>
                                          <p:spTgt spid="8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29 Rectángulo"/>
          <p:cNvSpPr/>
          <p:nvPr/>
        </p:nvSpPr>
        <p:spPr>
          <a:xfrm>
            <a:off x="0" y="0"/>
            <a:ext cx="9144000" cy="5143500"/>
          </a:xfrm>
          <a:prstGeom prst="rect">
            <a:avLst/>
          </a:prstGeom>
          <a:gradFill flip="none" rotWithShape="1">
            <a:gsLst>
              <a:gs pos="100000">
                <a:srgbClr val="3366FF"/>
              </a:gs>
              <a:gs pos="0">
                <a:srgbClr val="3366FF"/>
              </a:gs>
              <a:gs pos="56000">
                <a:srgbClr val="21A6FD">
                  <a:lumMod val="0"/>
                </a:srgbClr>
              </a:gs>
              <a:gs pos="43000">
                <a:srgbClr val="00050E"/>
              </a:gs>
              <a:gs pos="7000">
                <a:srgbClr val="002060"/>
              </a:gs>
              <a:gs pos="94000">
                <a:srgbClr val="00206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1" name="30 Imagen" descr="Diapositiva67"/>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379" y="6428"/>
            <a:ext cx="9144000" cy="5143500"/>
          </a:xfrm>
          <a:prstGeom prst="rect">
            <a:avLst/>
          </a:prstGeom>
          <a:noFill/>
          <a:ln>
            <a:noFill/>
          </a:ln>
        </p:spPr>
      </p:pic>
      <p:sp>
        <p:nvSpPr>
          <p:cNvPr id="3" name="2 Rectángulo"/>
          <p:cNvSpPr/>
          <p:nvPr/>
        </p:nvSpPr>
        <p:spPr>
          <a:xfrm rot="2642548">
            <a:off x="4206404" y="-1316682"/>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42548">
            <a:off x="4995714" y="-654422"/>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42548">
            <a:off x="3417094" y="-654422"/>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42548">
            <a:off x="4206404" y="1"/>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42548">
            <a:off x="5785024" y="-24797"/>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642548">
            <a:off x="2627784" y="-1775"/>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3442548">
            <a:off x="4163631" y="5760640"/>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3442548">
            <a:off x="3359705" y="5098381"/>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3442548">
            <a:off x="4967558" y="5098381"/>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3442548">
            <a:off x="4163631" y="4443958"/>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3442548">
            <a:off x="2555778" y="4468756"/>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3442548">
            <a:off x="5771485" y="4445734"/>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8042548">
            <a:off x="7801284"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8042548">
            <a:off x="7139024" y="2983228"/>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8042548">
            <a:off x="7139024" y="1433842"/>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8042548">
            <a:off x="6484602"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8042548">
            <a:off x="6509399" y="3757921"/>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042548">
            <a:off x="6486376" y="659149"/>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8842548" flipH="1">
            <a:off x="579946"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8842548" flipH="1">
            <a:off x="1242206" y="2983228"/>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8842548" flipH="1">
            <a:off x="1242206" y="1433842"/>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8842548" flipH="1">
            <a:off x="1896628"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8842548" flipH="1">
            <a:off x="1871831" y="3757921"/>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8842548" flipH="1">
            <a:off x="1894853" y="659149"/>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180528" y="-1460698"/>
            <a:ext cx="9577064" cy="8064896"/>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32850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3500" fill="hold"/>
                                        <p:tgtEl>
                                          <p:spTgt spid="8"/>
                                        </p:tgtEl>
                                        <p:attrNameLst>
                                          <p:attrName>ppt_x</p:attrName>
                                        </p:attrNameLst>
                                      </p:cBhvr>
                                      <p:tavLst>
                                        <p:tav tm="0">
                                          <p:val>
                                            <p:strVal val="#ppt_x"/>
                                          </p:val>
                                        </p:tav>
                                        <p:tav tm="100000">
                                          <p:val>
                                            <p:strVal val="#ppt_x"/>
                                          </p:val>
                                        </p:tav>
                                      </p:tavLst>
                                    </p:anim>
                                    <p:anim calcmode="lin" valueType="num">
                                      <p:cBhvr additive="base">
                                        <p:cTn id="8" dur="3500" fill="hold"/>
                                        <p:tgtEl>
                                          <p:spTgt spid="8"/>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3500"/>
                                        <p:tgtEl>
                                          <p:spTgt spid="8"/>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3500" fill="hold"/>
                                        <p:tgtEl>
                                          <p:spTgt spid="8"/>
                                        </p:tgtEl>
                                        <p:attrNameLst>
                                          <p:attrName>ppt_w</p:attrName>
                                        </p:attrNameLst>
                                      </p:cBhvr>
                                      <p:tavLst>
                                        <p:tav tm="0">
                                          <p:val>
                                            <p:strVal val="#ppt_w"/>
                                          </p:val>
                                        </p:tav>
                                        <p:tav tm="100000">
                                          <p:val>
                                            <p:strVal val="#ppt_w"/>
                                          </p:val>
                                        </p:tav>
                                      </p:tavLst>
                                    </p:anim>
                                    <p:anim calcmode="lin" valueType="num">
                                      <p:cBhvr>
                                        <p:cTn id="15" dur="3500" fill="hold"/>
                                        <p:tgtEl>
                                          <p:spTgt spid="8"/>
                                        </p:tgtEl>
                                        <p:attrNameLst>
                                          <p:attrName>ppt_h</p:attrName>
                                        </p:attrNameLst>
                                      </p:cBhvr>
                                      <p:tavLst>
                                        <p:tav tm="0" fmla="#ppt_h*sin(2.5*pi*$)">
                                          <p:val>
                                            <p:fltVal val="0"/>
                                          </p:val>
                                        </p:tav>
                                        <p:tav tm="100000">
                                          <p:val>
                                            <p:fltVal val="1"/>
                                          </p:val>
                                        </p:tav>
                                      </p:tavLst>
                                    </p:anim>
                                  </p:childTnLst>
                                </p:cTn>
                              </p:par>
                              <p:par>
                                <p:cTn id="16" presetID="2" presetClass="exit" presetSubtype="4" fill="hold" grpId="3" nodeType="withEffect">
                                  <p:stCondLst>
                                    <p:cond delay="0"/>
                                  </p:stCondLst>
                                  <p:childTnLst>
                                    <p:anim calcmode="lin" valueType="num">
                                      <p:cBhvr additive="base">
                                        <p:cTn id="17" dur="3500"/>
                                        <p:tgtEl>
                                          <p:spTgt spid="8"/>
                                        </p:tgtEl>
                                        <p:attrNameLst>
                                          <p:attrName>ppt_x</p:attrName>
                                        </p:attrNameLst>
                                      </p:cBhvr>
                                      <p:tavLst>
                                        <p:tav tm="0">
                                          <p:val>
                                            <p:strVal val="ppt_x"/>
                                          </p:val>
                                        </p:tav>
                                        <p:tav tm="100000">
                                          <p:val>
                                            <p:strVal val="ppt_x"/>
                                          </p:val>
                                        </p:tav>
                                      </p:tavLst>
                                    </p:anim>
                                    <p:anim calcmode="lin" valueType="num">
                                      <p:cBhvr additive="base">
                                        <p:cTn id="18" dur="3500"/>
                                        <p:tgtEl>
                                          <p:spTgt spid="8"/>
                                        </p:tgtEl>
                                        <p:attrNameLst>
                                          <p:attrName>ppt_y</p:attrName>
                                        </p:attrNameLst>
                                      </p:cBhvr>
                                      <p:tavLst>
                                        <p:tav tm="0">
                                          <p:val>
                                            <p:strVal val="ppt_y"/>
                                          </p:val>
                                        </p:tav>
                                        <p:tav tm="100000">
                                          <p:val>
                                            <p:strVal val="1+ppt_h/2"/>
                                          </p:val>
                                        </p:tav>
                                      </p:tavLst>
                                    </p:anim>
                                    <p:set>
                                      <p:cBhvr>
                                        <p:cTn id="19" dur="1" fill="hold">
                                          <p:stCondLst>
                                            <p:cond delay="3499"/>
                                          </p:stCondLst>
                                        </p:cTn>
                                        <p:tgtEl>
                                          <p:spTgt spid="8"/>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500" fill="hold"/>
                                        <p:tgtEl>
                                          <p:spTgt spid="6"/>
                                        </p:tgtEl>
                                        <p:attrNameLst>
                                          <p:attrName>ppt_x</p:attrName>
                                        </p:attrNameLst>
                                      </p:cBhvr>
                                      <p:tavLst>
                                        <p:tav tm="0">
                                          <p:val>
                                            <p:strVal val="#ppt_x"/>
                                          </p:val>
                                        </p:tav>
                                        <p:tav tm="100000">
                                          <p:val>
                                            <p:strVal val="#ppt_x"/>
                                          </p:val>
                                        </p:tav>
                                      </p:tavLst>
                                    </p:anim>
                                    <p:anim calcmode="lin" valueType="num">
                                      <p:cBhvr additive="base">
                                        <p:cTn id="23" dur="3500" fill="hold"/>
                                        <p:tgtEl>
                                          <p:spTgt spid="6"/>
                                        </p:tgtEl>
                                        <p:attrNameLst>
                                          <p:attrName>ppt_y</p:attrName>
                                        </p:attrNameLst>
                                      </p:cBhvr>
                                      <p:tavLst>
                                        <p:tav tm="0">
                                          <p:val>
                                            <p:strVal val="1+#ppt_h/2"/>
                                          </p:val>
                                        </p:tav>
                                        <p:tav tm="100000">
                                          <p:val>
                                            <p:strVal val="#ppt_y"/>
                                          </p:val>
                                        </p:tav>
                                      </p:tavLst>
                                    </p:anim>
                                  </p:childTnLst>
                                </p:cTn>
                              </p:par>
                              <p:par>
                                <p:cTn id="24" presetID="3" presetClass="entr" presetSubtype="10" fill="hold" grpId="1"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blinds(horizontal)">
                                      <p:cBhvr>
                                        <p:cTn id="26" dur="3500"/>
                                        <p:tgtEl>
                                          <p:spTgt spid="6"/>
                                        </p:tgtEl>
                                      </p:cBhvr>
                                    </p:animEffect>
                                  </p:childTnLst>
                                </p:cTn>
                              </p:par>
                              <p:par>
                                <p:cTn id="27" presetID="19" presetClass="entr" presetSubtype="5" fill="hold" grpId="2"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3500" fill="hold"/>
                                        <p:tgtEl>
                                          <p:spTgt spid="6"/>
                                        </p:tgtEl>
                                        <p:attrNameLst>
                                          <p:attrName>ppt_w</p:attrName>
                                        </p:attrNameLst>
                                      </p:cBhvr>
                                      <p:tavLst>
                                        <p:tav tm="0">
                                          <p:val>
                                            <p:strVal val="#ppt_w"/>
                                          </p:val>
                                        </p:tav>
                                        <p:tav tm="100000">
                                          <p:val>
                                            <p:strVal val="#ppt_w"/>
                                          </p:val>
                                        </p:tav>
                                      </p:tavLst>
                                    </p:anim>
                                    <p:anim calcmode="lin" valueType="num">
                                      <p:cBhvr>
                                        <p:cTn id="30" dur="3500" fill="hold"/>
                                        <p:tgtEl>
                                          <p:spTgt spid="6"/>
                                        </p:tgtEl>
                                        <p:attrNameLst>
                                          <p:attrName>ppt_h</p:attrName>
                                        </p:attrNameLst>
                                      </p:cBhvr>
                                      <p:tavLst>
                                        <p:tav tm="0" fmla="#ppt_h*sin(2.5*pi*$)">
                                          <p:val>
                                            <p:fltVal val="0"/>
                                          </p:val>
                                        </p:tav>
                                        <p:tav tm="100000">
                                          <p:val>
                                            <p:fltVal val="1"/>
                                          </p:val>
                                        </p:tav>
                                      </p:tavLst>
                                    </p:anim>
                                  </p:childTnLst>
                                </p:cTn>
                              </p:par>
                              <p:par>
                                <p:cTn id="31" presetID="2" presetClass="exit" presetSubtype="4" fill="hold" grpId="3" nodeType="withEffect">
                                  <p:stCondLst>
                                    <p:cond delay="0"/>
                                  </p:stCondLst>
                                  <p:childTnLst>
                                    <p:anim calcmode="lin" valueType="num">
                                      <p:cBhvr additive="base">
                                        <p:cTn id="32" dur="3500"/>
                                        <p:tgtEl>
                                          <p:spTgt spid="6"/>
                                        </p:tgtEl>
                                        <p:attrNameLst>
                                          <p:attrName>ppt_x</p:attrName>
                                        </p:attrNameLst>
                                      </p:cBhvr>
                                      <p:tavLst>
                                        <p:tav tm="0">
                                          <p:val>
                                            <p:strVal val="ppt_x"/>
                                          </p:val>
                                        </p:tav>
                                        <p:tav tm="100000">
                                          <p:val>
                                            <p:strVal val="ppt_x"/>
                                          </p:val>
                                        </p:tav>
                                      </p:tavLst>
                                    </p:anim>
                                    <p:anim calcmode="lin" valueType="num">
                                      <p:cBhvr additive="base">
                                        <p:cTn id="33" dur="3500"/>
                                        <p:tgtEl>
                                          <p:spTgt spid="6"/>
                                        </p:tgtEl>
                                        <p:attrNameLst>
                                          <p:attrName>ppt_y</p:attrName>
                                        </p:attrNameLst>
                                      </p:cBhvr>
                                      <p:tavLst>
                                        <p:tav tm="0">
                                          <p:val>
                                            <p:strVal val="ppt_y"/>
                                          </p:val>
                                        </p:tav>
                                        <p:tav tm="100000">
                                          <p:val>
                                            <p:strVal val="1+ppt_h/2"/>
                                          </p:val>
                                        </p:tav>
                                      </p:tavLst>
                                    </p:anim>
                                    <p:set>
                                      <p:cBhvr>
                                        <p:cTn id="34" dur="1" fill="hold">
                                          <p:stCondLst>
                                            <p:cond delay="3499"/>
                                          </p:stCondLst>
                                        </p:cTn>
                                        <p:tgtEl>
                                          <p:spTgt spid="6"/>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3500" fill="hold"/>
                                        <p:tgtEl>
                                          <p:spTgt spid="7"/>
                                        </p:tgtEl>
                                        <p:attrNameLst>
                                          <p:attrName>ppt_x</p:attrName>
                                        </p:attrNameLst>
                                      </p:cBhvr>
                                      <p:tavLst>
                                        <p:tav tm="0">
                                          <p:val>
                                            <p:strVal val="#ppt_x"/>
                                          </p:val>
                                        </p:tav>
                                        <p:tav tm="100000">
                                          <p:val>
                                            <p:strVal val="#ppt_x"/>
                                          </p:val>
                                        </p:tav>
                                      </p:tavLst>
                                    </p:anim>
                                    <p:anim calcmode="lin" valueType="num">
                                      <p:cBhvr additive="base">
                                        <p:cTn id="38" dur="3500" fill="hold"/>
                                        <p:tgtEl>
                                          <p:spTgt spid="7"/>
                                        </p:tgtEl>
                                        <p:attrNameLst>
                                          <p:attrName>ppt_y</p:attrName>
                                        </p:attrNameLst>
                                      </p:cBhvr>
                                      <p:tavLst>
                                        <p:tav tm="0">
                                          <p:val>
                                            <p:strVal val="1+#ppt_h/2"/>
                                          </p:val>
                                        </p:tav>
                                        <p:tav tm="100000">
                                          <p:val>
                                            <p:strVal val="#ppt_y"/>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blinds(horizontal)">
                                      <p:cBhvr>
                                        <p:cTn id="41" dur="3500"/>
                                        <p:tgtEl>
                                          <p:spTgt spid="7"/>
                                        </p:tgtEl>
                                      </p:cBhvr>
                                    </p:animEffect>
                                  </p:childTnLst>
                                </p:cTn>
                              </p:par>
                              <p:par>
                                <p:cTn id="42" presetID="19" presetClass="entr" presetSubtype="5" fill="hold" grpId="2"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3500" fill="hold"/>
                                        <p:tgtEl>
                                          <p:spTgt spid="7"/>
                                        </p:tgtEl>
                                        <p:attrNameLst>
                                          <p:attrName>ppt_w</p:attrName>
                                        </p:attrNameLst>
                                      </p:cBhvr>
                                      <p:tavLst>
                                        <p:tav tm="0">
                                          <p:val>
                                            <p:strVal val="#ppt_w"/>
                                          </p:val>
                                        </p:tav>
                                        <p:tav tm="100000">
                                          <p:val>
                                            <p:strVal val="#ppt_w"/>
                                          </p:val>
                                        </p:tav>
                                      </p:tavLst>
                                    </p:anim>
                                    <p:anim calcmode="lin" valueType="num">
                                      <p:cBhvr>
                                        <p:cTn id="45" dur="3500" fill="hold"/>
                                        <p:tgtEl>
                                          <p:spTgt spid="7"/>
                                        </p:tgtEl>
                                        <p:attrNameLst>
                                          <p:attrName>ppt_h</p:attrName>
                                        </p:attrNameLst>
                                      </p:cBhvr>
                                      <p:tavLst>
                                        <p:tav tm="0" fmla="#ppt_h*sin(2.5*pi*$)">
                                          <p:val>
                                            <p:fltVal val="0"/>
                                          </p:val>
                                        </p:tav>
                                        <p:tav tm="100000">
                                          <p:val>
                                            <p:fltVal val="1"/>
                                          </p:val>
                                        </p:tav>
                                      </p:tavLst>
                                    </p:anim>
                                  </p:childTnLst>
                                </p:cTn>
                              </p:par>
                              <p:par>
                                <p:cTn id="46" presetID="2" presetClass="exit" presetSubtype="4" fill="hold" grpId="3" nodeType="withEffect">
                                  <p:stCondLst>
                                    <p:cond delay="0"/>
                                  </p:stCondLst>
                                  <p:childTnLst>
                                    <p:anim calcmode="lin" valueType="num">
                                      <p:cBhvr additive="base">
                                        <p:cTn id="47" dur="3500"/>
                                        <p:tgtEl>
                                          <p:spTgt spid="7"/>
                                        </p:tgtEl>
                                        <p:attrNameLst>
                                          <p:attrName>ppt_x</p:attrName>
                                        </p:attrNameLst>
                                      </p:cBhvr>
                                      <p:tavLst>
                                        <p:tav tm="0">
                                          <p:val>
                                            <p:strVal val="ppt_x"/>
                                          </p:val>
                                        </p:tav>
                                        <p:tav tm="100000">
                                          <p:val>
                                            <p:strVal val="ppt_x"/>
                                          </p:val>
                                        </p:tav>
                                      </p:tavLst>
                                    </p:anim>
                                    <p:anim calcmode="lin" valueType="num">
                                      <p:cBhvr additive="base">
                                        <p:cTn id="48" dur="3500"/>
                                        <p:tgtEl>
                                          <p:spTgt spid="7"/>
                                        </p:tgtEl>
                                        <p:attrNameLst>
                                          <p:attrName>ppt_y</p:attrName>
                                        </p:attrNameLst>
                                      </p:cBhvr>
                                      <p:tavLst>
                                        <p:tav tm="0">
                                          <p:val>
                                            <p:strVal val="ppt_y"/>
                                          </p:val>
                                        </p:tav>
                                        <p:tav tm="100000">
                                          <p:val>
                                            <p:strVal val="1+ppt_h/2"/>
                                          </p:val>
                                        </p:tav>
                                      </p:tavLst>
                                    </p:anim>
                                    <p:set>
                                      <p:cBhvr>
                                        <p:cTn id="49" dur="1" fill="hold">
                                          <p:stCondLst>
                                            <p:cond delay="3499"/>
                                          </p:stCondLst>
                                        </p:cTn>
                                        <p:tgtEl>
                                          <p:spTgt spid="7"/>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3500" fill="hold"/>
                                        <p:tgtEl>
                                          <p:spTgt spid="3"/>
                                        </p:tgtEl>
                                        <p:attrNameLst>
                                          <p:attrName>ppt_x</p:attrName>
                                        </p:attrNameLst>
                                      </p:cBhvr>
                                      <p:tavLst>
                                        <p:tav tm="0">
                                          <p:val>
                                            <p:strVal val="#ppt_x"/>
                                          </p:val>
                                        </p:tav>
                                        <p:tav tm="100000">
                                          <p:val>
                                            <p:strVal val="#ppt_x"/>
                                          </p:val>
                                        </p:tav>
                                      </p:tavLst>
                                    </p:anim>
                                    <p:anim calcmode="lin" valueType="num">
                                      <p:cBhvr additive="base">
                                        <p:cTn id="53" dur="3500" fill="hold"/>
                                        <p:tgtEl>
                                          <p:spTgt spid="3"/>
                                        </p:tgtEl>
                                        <p:attrNameLst>
                                          <p:attrName>ppt_y</p:attrName>
                                        </p:attrNameLst>
                                      </p:cBhvr>
                                      <p:tavLst>
                                        <p:tav tm="0">
                                          <p:val>
                                            <p:strVal val="1+#ppt_h/2"/>
                                          </p:val>
                                        </p:tav>
                                        <p:tav tm="100000">
                                          <p:val>
                                            <p:strVal val="#ppt_y"/>
                                          </p:val>
                                        </p:tav>
                                      </p:tavLst>
                                    </p:anim>
                                  </p:childTnLst>
                                </p:cTn>
                              </p:par>
                              <p:par>
                                <p:cTn id="54" presetID="3" presetClass="entr" presetSubtype="10" fill="hold" grpId="1" nodeType="withEffect">
                                  <p:stCondLst>
                                    <p:cond delay="0"/>
                                  </p:stCondLst>
                                  <p:childTnLst>
                                    <p:set>
                                      <p:cBhvr>
                                        <p:cTn id="55" dur="1" fill="hold">
                                          <p:stCondLst>
                                            <p:cond delay="0"/>
                                          </p:stCondLst>
                                        </p:cTn>
                                        <p:tgtEl>
                                          <p:spTgt spid="3"/>
                                        </p:tgtEl>
                                        <p:attrNameLst>
                                          <p:attrName>style.visibility</p:attrName>
                                        </p:attrNameLst>
                                      </p:cBhvr>
                                      <p:to>
                                        <p:strVal val="visible"/>
                                      </p:to>
                                    </p:set>
                                    <p:animEffect transition="in" filter="blinds(horizontal)">
                                      <p:cBhvr>
                                        <p:cTn id="56" dur="3500"/>
                                        <p:tgtEl>
                                          <p:spTgt spid="3"/>
                                        </p:tgtEl>
                                      </p:cBhvr>
                                    </p:animEffect>
                                  </p:childTnLst>
                                </p:cTn>
                              </p:par>
                              <p:par>
                                <p:cTn id="57" presetID="19" presetClass="entr" presetSubtype="5" fill="hold" grpId="2"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3500" fill="hold"/>
                                        <p:tgtEl>
                                          <p:spTgt spid="3"/>
                                        </p:tgtEl>
                                        <p:attrNameLst>
                                          <p:attrName>ppt_w</p:attrName>
                                        </p:attrNameLst>
                                      </p:cBhvr>
                                      <p:tavLst>
                                        <p:tav tm="0">
                                          <p:val>
                                            <p:strVal val="#ppt_w"/>
                                          </p:val>
                                        </p:tav>
                                        <p:tav tm="100000">
                                          <p:val>
                                            <p:strVal val="#ppt_w"/>
                                          </p:val>
                                        </p:tav>
                                      </p:tavLst>
                                    </p:anim>
                                    <p:anim calcmode="lin" valueType="num">
                                      <p:cBhvr>
                                        <p:cTn id="60" dur="3500" fill="hold"/>
                                        <p:tgtEl>
                                          <p:spTgt spid="3"/>
                                        </p:tgtEl>
                                        <p:attrNameLst>
                                          <p:attrName>ppt_h</p:attrName>
                                        </p:attrNameLst>
                                      </p:cBhvr>
                                      <p:tavLst>
                                        <p:tav tm="0" fmla="#ppt_h*sin(2.5*pi*$)">
                                          <p:val>
                                            <p:fltVal val="0"/>
                                          </p:val>
                                        </p:tav>
                                        <p:tav tm="100000">
                                          <p:val>
                                            <p:fltVal val="1"/>
                                          </p:val>
                                        </p:tav>
                                      </p:tavLst>
                                    </p:anim>
                                  </p:childTnLst>
                                </p:cTn>
                              </p:par>
                              <p:par>
                                <p:cTn id="61" presetID="2" presetClass="exit" presetSubtype="4" fill="hold" grpId="3" nodeType="withEffect">
                                  <p:stCondLst>
                                    <p:cond delay="0"/>
                                  </p:stCondLst>
                                  <p:childTnLst>
                                    <p:anim calcmode="lin" valueType="num">
                                      <p:cBhvr additive="base">
                                        <p:cTn id="62" dur="3500"/>
                                        <p:tgtEl>
                                          <p:spTgt spid="3"/>
                                        </p:tgtEl>
                                        <p:attrNameLst>
                                          <p:attrName>ppt_x</p:attrName>
                                        </p:attrNameLst>
                                      </p:cBhvr>
                                      <p:tavLst>
                                        <p:tav tm="0">
                                          <p:val>
                                            <p:strVal val="ppt_x"/>
                                          </p:val>
                                        </p:tav>
                                        <p:tav tm="100000">
                                          <p:val>
                                            <p:strVal val="ppt_x"/>
                                          </p:val>
                                        </p:tav>
                                      </p:tavLst>
                                    </p:anim>
                                    <p:anim calcmode="lin" valueType="num">
                                      <p:cBhvr additive="base">
                                        <p:cTn id="63" dur="3500"/>
                                        <p:tgtEl>
                                          <p:spTgt spid="3"/>
                                        </p:tgtEl>
                                        <p:attrNameLst>
                                          <p:attrName>ppt_y</p:attrName>
                                        </p:attrNameLst>
                                      </p:cBhvr>
                                      <p:tavLst>
                                        <p:tav tm="0">
                                          <p:val>
                                            <p:strVal val="ppt_y"/>
                                          </p:val>
                                        </p:tav>
                                        <p:tav tm="100000">
                                          <p:val>
                                            <p:strVal val="1+ppt_h/2"/>
                                          </p:val>
                                        </p:tav>
                                      </p:tavLst>
                                    </p:anim>
                                    <p:set>
                                      <p:cBhvr>
                                        <p:cTn id="64" dur="1" fill="hold">
                                          <p:stCondLst>
                                            <p:cond delay="3499"/>
                                          </p:stCondLst>
                                        </p:cTn>
                                        <p:tgtEl>
                                          <p:spTgt spid="3"/>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3500" fill="hold"/>
                                        <p:tgtEl>
                                          <p:spTgt spid="5"/>
                                        </p:tgtEl>
                                        <p:attrNameLst>
                                          <p:attrName>ppt_x</p:attrName>
                                        </p:attrNameLst>
                                      </p:cBhvr>
                                      <p:tavLst>
                                        <p:tav tm="0">
                                          <p:val>
                                            <p:strVal val="#ppt_x"/>
                                          </p:val>
                                        </p:tav>
                                        <p:tav tm="100000">
                                          <p:val>
                                            <p:strVal val="#ppt_x"/>
                                          </p:val>
                                        </p:tav>
                                      </p:tavLst>
                                    </p:anim>
                                    <p:anim calcmode="lin" valueType="num">
                                      <p:cBhvr additive="base">
                                        <p:cTn id="68" dur="3500" fill="hold"/>
                                        <p:tgtEl>
                                          <p:spTgt spid="5"/>
                                        </p:tgtEl>
                                        <p:attrNameLst>
                                          <p:attrName>ppt_y</p:attrName>
                                        </p:attrNameLst>
                                      </p:cBhvr>
                                      <p:tavLst>
                                        <p:tav tm="0">
                                          <p:val>
                                            <p:strVal val="1+#ppt_h/2"/>
                                          </p:val>
                                        </p:tav>
                                        <p:tav tm="100000">
                                          <p:val>
                                            <p:strVal val="#ppt_y"/>
                                          </p:val>
                                        </p:tav>
                                      </p:tavLst>
                                    </p:anim>
                                  </p:childTnLst>
                                </p:cTn>
                              </p:par>
                              <p:par>
                                <p:cTn id="69" presetID="3" presetClass="entr" presetSubtype="10" fill="hold" grpId="1" nodeType="with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blinds(horizontal)">
                                      <p:cBhvr>
                                        <p:cTn id="71" dur="3500"/>
                                        <p:tgtEl>
                                          <p:spTgt spid="5"/>
                                        </p:tgtEl>
                                      </p:cBhvr>
                                    </p:animEffect>
                                  </p:childTnLst>
                                </p:cTn>
                              </p:par>
                              <p:par>
                                <p:cTn id="72" presetID="19" presetClass="entr" presetSubtype="5" fill="hold" grpId="2"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p:cTn id="74" dur="3500" fill="hold"/>
                                        <p:tgtEl>
                                          <p:spTgt spid="5"/>
                                        </p:tgtEl>
                                        <p:attrNameLst>
                                          <p:attrName>ppt_w</p:attrName>
                                        </p:attrNameLst>
                                      </p:cBhvr>
                                      <p:tavLst>
                                        <p:tav tm="0">
                                          <p:val>
                                            <p:strVal val="#ppt_w"/>
                                          </p:val>
                                        </p:tav>
                                        <p:tav tm="100000">
                                          <p:val>
                                            <p:strVal val="#ppt_w"/>
                                          </p:val>
                                        </p:tav>
                                      </p:tavLst>
                                    </p:anim>
                                    <p:anim calcmode="lin" valueType="num">
                                      <p:cBhvr>
                                        <p:cTn id="75" dur="3500" fill="hold"/>
                                        <p:tgtEl>
                                          <p:spTgt spid="5"/>
                                        </p:tgtEl>
                                        <p:attrNameLst>
                                          <p:attrName>ppt_h</p:attrName>
                                        </p:attrNameLst>
                                      </p:cBhvr>
                                      <p:tavLst>
                                        <p:tav tm="0" fmla="#ppt_h*sin(2.5*pi*$)">
                                          <p:val>
                                            <p:fltVal val="0"/>
                                          </p:val>
                                        </p:tav>
                                        <p:tav tm="100000">
                                          <p:val>
                                            <p:fltVal val="1"/>
                                          </p:val>
                                        </p:tav>
                                      </p:tavLst>
                                    </p:anim>
                                  </p:childTnLst>
                                </p:cTn>
                              </p:par>
                              <p:par>
                                <p:cTn id="76" presetID="2" presetClass="exit" presetSubtype="4" fill="hold" grpId="3" nodeType="withEffect">
                                  <p:stCondLst>
                                    <p:cond delay="0"/>
                                  </p:stCondLst>
                                  <p:childTnLst>
                                    <p:anim calcmode="lin" valueType="num">
                                      <p:cBhvr additive="base">
                                        <p:cTn id="77" dur="3500"/>
                                        <p:tgtEl>
                                          <p:spTgt spid="5"/>
                                        </p:tgtEl>
                                        <p:attrNameLst>
                                          <p:attrName>ppt_x</p:attrName>
                                        </p:attrNameLst>
                                      </p:cBhvr>
                                      <p:tavLst>
                                        <p:tav tm="0">
                                          <p:val>
                                            <p:strVal val="ppt_x"/>
                                          </p:val>
                                        </p:tav>
                                        <p:tav tm="100000">
                                          <p:val>
                                            <p:strVal val="ppt_x"/>
                                          </p:val>
                                        </p:tav>
                                      </p:tavLst>
                                    </p:anim>
                                    <p:anim calcmode="lin" valueType="num">
                                      <p:cBhvr additive="base">
                                        <p:cTn id="78" dur="3500"/>
                                        <p:tgtEl>
                                          <p:spTgt spid="5"/>
                                        </p:tgtEl>
                                        <p:attrNameLst>
                                          <p:attrName>ppt_y</p:attrName>
                                        </p:attrNameLst>
                                      </p:cBhvr>
                                      <p:tavLst>
                                        <p:tav tm="0">
                                          <p:val>
                                            <p:strVal val="ppt_y"/>
                                          </p:val>
                                        </p:tav>
                                        <p:tav tm="100000">
                                          <p:val>
                                            <p:strVal val="1+ppt_h/2"/>
                                          </p:val>
                                        </p:tav>
                                      </p:tavLst>
                                    </p:anim>
                                    <p:set>
                                      <p:cBhvr>
                                        <p:cTn id="79" dur="1" fill="hold">
                                          <p:stCondLst>
                                            <p:cond delay="3499"/>
                                          </p:stCondLst>
                                        </p:cTn>
                                        <p:tgtEl>
                                          <p:spTgt spid="5"/>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3500" fill="hold"/>
                                        <p:tgtEl>
                                          <p:spTgt spid="4"/>
                                        </p:tgtEl>
                                        <p:attrNameLst>
                                          <p:attrName>ppt_x</p:attrName>
                                        </p:attrNameLst>
                                      </p:cBhvr>
                                      <p:tavLst>
                                        <p:tav tm="0">
                                          <p:val>
                                            <p:strVal val="#ppt_x"/>
                                          </p:val>
                                        </p:tav>
                                        <p:tav tm="100000">
                                          <p:val>
                                            <p:strVal val="#ppt_x"/>
                                          </p:val>
                                        </p:tav>
                                      </p:tavLst>
                                    </p:anim>
                                    <p:anim calcmode="lin" valueType="num">
                                      <p:cBhvr additive="base">
                                        <p:cTn id="83" dur="3500" fill="hold"/>
                                        <p:tgtEl>
                                          <p:spTgt spid="4"/>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4"/>
                                        </p:tgtEl>
                                        <p:attrNameLst>
                                          <p:attrName>style.visibility</p:attrName>
                                        </p:attrNameLst>
                                      </p:cBhvr>
                                      <p:to>
                                        <p:strVal val="visible"/>
                                      </p:to>
                                    </p:set>
                                    <p:animEffect transition="in" filter="blinds(horizontal)">
                                      <p:cBhvr>
                                        <p:cTn id="86" dur="3500"/>
                                        <p:tgtEl>
                                          <p:spTgt spid="4"/>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p:cTn id="89" dur="3500" fill="hold"/>
                                        <p:tgtEl>
                                          <p:spTgt spid="4"/>
                                        </p:tgtEl>
                                        <p:attrNameLst>
                                          <p:attrName>ppt_w</p:attrName>
                                        </p:attrNameLst>
                                      </p:cBhvr>
                                      <p:tavLst>
                                        <p:tav tm="0">
                                          <p:val>
                                            <p:strVal val="#ppt_w"/>
                                          </p:val>
                                        </p:tav>
                                        <p:tav tm="100000">
                                          <p:val>
                                            <p:strVal val="#ppt_w"/>
                                          </p:val>
                                        </p:tav>
                                      </p:tavLst>
                                    </p:anim>
                                    <p:anim calcmode="lin" valueType="num">
                                      <p:cBhvr>
                                        <p:cTn id="90" dur="3500" fill="hold"/>
                                        <p:tgtEl>
                                          <p:spTgt spid="4"/>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3500"/>
                                        <p:tgtEl>
                                          <p:spTgt spid="4"/>
                                        </p:tgtEl>
                                        <p:attrNameLst>
                                          <p:attrName>ppt_x</p:attrName>
                                        </p:attrNameLst>
                                      </p:cBhvr>
                                      <p:tavLst>
                                        <p:tav tm="0">
                                          <p:val>
                                            <p:strVal val="ppt_x"/>
                                          </p:val>
                                        </p:tav>
                                        <p:tav tm="100000">
                                          <p:val>
                                            <p:strVal val="ppt_x"/>
                                          </p:val>
                                        </p:tav>
                                      </p:tavLst>
                                    </p:anim>
                                    <p:anim calcmode="lin" valueType="num">
                                      <p:cBhvr additive="base">
                                        <p:cTn id="93" dur="3500"/>
                                        <p:tgtEl>
                                          <p:spTgt spid="4"/>
                                        </p:tgtEl>
                                        <p:attrNameLst>
                                          <p:attrName>ppt_y</p:attrName>
                                        </p:attrNameLst>
                                      </p:cBhvr>
                                      <p:tavLst>
                                        <p:tav tm="0">
                                          <p:val>
                                            <p:strVal val="ppt_y"/>
                                          </p:val>
                                        </p:tav>
                                        <p:tav tm="100000">
                                          <p:val>
                                            <p:strVal val="1+ppt_h/2"/>
                                          </p:val>
                                        </p:tav>
                                      </p:tavLst>
                                    </p:anim>
                                    <p:set>
                                      <p:cBhvr>
                                        <p:cTn id="94" dur="1" fill="hold">
                                          <p:stCondLst>
                                            <p:cond delay="3499"/>
                                          </p:stCondLst>
                                        </p:cTn>
                                        <p:tgtEl>
                                          <p:spTgt spid="4"/>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500" fill="hold"/>
                                        <p:tgtEl>
                                          <p:spTgt spid="14"/>
                                        </p:tgtEl>
                                        <p:attrNameLst>
                                          <p:attrName>ppt_x</p:attrName>
                                        </p:attrNameLst>
                                      </p:cBhvr>
                                      <p:tavLst>
                                        <p:tav tm="0">
                                          <p:val>
                                            <p:strVal val="#ppt_x"/>
                                          </p:val>
                                        </p:tav>
                                        <p:tav tm="100000">
                                          <p:val>
                                            <p:strVal val="#ppt_x"/>
                                          </p:val>
                                        </p:tav>
                                      </p:tavLst>
                                    </p:anim>
                                    <p:anim calcmode="lin" valueType="num">
                                      <p:cBhvr additive="base">
                                        <p:cTn id="98" dur="3500" fill="hold"/>
                                        <p:tgtEl>
                                          <p:spTgt spid="14"/>
                                        </p:tgtEl>
                                        <p:attrNameLst>
                                          <p:attrName>ppt_y</p:attrName>
                                        </p:attrNameLst>
                                      </p:cBhvr>
                                      <p:tavLst>
                                        <p:tav tm="0">
                                          <p:val>
                                            <p:strVal val="0-#ppt_h/2"/>
                                          </p:val>
                                        </p:tav>
                                        <p:tav tm="100000">
                                          <p:val>
                                            <p:strVal val="#ppt_y"/>
                                          </p:val>
                                        </p:tav>
                                      </p:tavLst>
                                    </p:anim>
                                  </p:childTnLst>
                                </p:cTn>
                              </p:par>
                              <p:par>
                                <p:cTn id="99" presetID="3" presetClass="entr" presetSubtype="10"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Effect transition="in" filter="blinds(horizontal)">
                                      <p:cBhvr>
                                        <p:cTn id="101" dur="3500"/>
                                        <p:tgtEl>
                                          <p:spTgt spid="14"/>
                                        </p:tgtEl>
                                      </p:cBhvr>
                                    </p:animEffect>
                                  </p:childTnLst>
                                </p:cTn>
                              </p:par>
                              <p:par>
                                <p:cTn id="102" presetID="19" presetClass="entr" presetSubtype="5" fill="hold" grpId="2" nodeType="withEffect">
                                  <p:stCondLst>
                                    <p:cond delay="0"/>
                                  </p:stCondLst>
                                  <p:childTnLst>
                                    <p:set>
                                      <p:cBhvr>
                                        <p:cTn id="103" dur="1" fill="hold">
                                          <p:stCondLst>
                                            <p:cond delay="0"/>
                                          </p:stCondLst>
                                        </p:cTn>
                                        <p:tgtEl>
                                          <p:spTgt spid="14"/>
                                        </p:tgtEl>
                                        <p:attrNameLst>
                                          <p:attrName>style.visibility</p:attrName>
                                        </p:attrNameLst>
                                      </p:cBhvr>
                                      <p:to>
                                        <p:strVal val="visible"/>
                                      </p:to>
                                    </p:set>
                                    <p:anim calcmode="lin" valueType="num">
                                      <p:cBhvr>
                                        <p:cTn id="104" dur="3500" fill="hold"/>
                                        <p:tgtEl>
                                          <p:spTgt spid="14"/>
                                        </p:tgtEl>
                                        <p:attrNameLst>
                                          <p:attrName>ppt_w</p:attrName>
                                        </p:attrNameLst>
                                      </p:cBhvr>
                                      <p:tavLst>
                                        <p:tav tm="0">
                                          <p:val>
                                            <p:strVal val="#ppt_w"/>
                                          </p:val>
                                        </p:tav>
                                        <p:tav tm="100000">
                                          <p:val>
                                            <p:strVal val="#ppt_w"/>
                                          </p:val>
                                        </p:tav>
                                      </p:tavLst>
                                    </p:anim>
                                    <p:anim calcmode="lin" valueType="num">
                                      <p:cBhvr>
                                        <p:cTn id="105" dur="3500" fill="hold"/>
                                        <p:tgtEl>
                                          <p:spTgt spid="14"/>
                                        </p:tgtEl>
                                        <p:attrNameLst>
                                          <p:attrName>ppt_h</p:attrName>
                                        </p:attrNameLst>
                                      </p:cBhvr>
                                      <p:tavLst>
                                        <p:tav tm="0" fmla="#ppt_h*sin(2.5*pi*$)">
                                          <p:val>
                                            <p:fltVal val="0"/>
                                          </p:val>
                                        </p:tav>
                                        <p:tav tm="100000">
                                          <p:val>
                                            <p:fltVal val="1"/>
                                          </p:val>
                                        </p:tav>
                                      </p:tavLst>
                                    </p:anim>
                                  </p:childTnLst>
                                </p:cTn>
                              </p:par>
                              <p:par>
                                <p:cTn id="106" presetID="2" presetClass="exit" presetSubtype="1" fill="hold" grpId="3" nodeType="withEffect">
                                  <p:stCondLst>
                                    <p:cond delay="0"/>
                                  </p:stCondLst>
                                  <p:childTnLst>
                                    <p:anim calcmode="lin" valueType="num">
                                      <p:cBhvr additive="base">
                                        <p:cTn id="107" dur="3500"/>
                                        <p:tgtEl>
                                          <p:spTgt spid="14"/>
                                        </p:tgtEl>
                                        <p:attrNameLst>
                                          <p:attrName>ppt_x</p:attrName>
                                        </p:attrNameLst>
                                      </p:cBhvr>
                                      <p:tavLst>
                                        <p:tav tm="0">
                                          <p:val>
                                            <p:strVal val="ppt_x"/>
                                          </p:val>
                                        </p:tav>
                                        <p:tav tm="100000">
                                          <p:val>
                                            <p:strVal val="ppt_x"/>
                                          </p:val>
                                        </p:tav>
                                      </p:tavLst>
                                    </p:anim>
                                    <p:anim calcmode="lin" valueType="num">
                                      <p:cBhvr additive="base">
                                        <p:cTn id="108" dur="3500"/>
                                        <p:tgtEl>
                                          <p:spTgt spid="14"/>
                                        </p:tgtEl>
                                        <p:attrNameLst>
                                          <p:attrName>ppt_y</p:attrName>
                                        </p:attrNameLst>
                                      </p:cBhvr>
                                      <p:tavLst>
                                        <p:tav tm="0">
                                          <p:val>
                                            <p:strVal val="ppt_y"/>
                                          </p:val>
                                        </p:tav>
                                        <p:tav tm="100000">
                                          <p:val>
                                            <p:strVal val="0-ppt_h/2"/>
                                          </p:val>
                                        </p:tav>
                                      </p:tavLst>
                                    </p:anim>
                                    <p:set>
                                      <p:cBhvr>
                                        <p:cTn id="109" dur="1" fill="hold">
                                          <p:stCondLst>
                                            <p:cond delay="3499"/>
                                          </p:stCondLst>
                                        </p:cTn>
                                        <p:tgtEl>
                                          <p:spTgt spid="14"/>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3"/>
                                        </p:tgtEl>
                                        <p:attrNameLst>
                                          <p:attrName>style.visibility</p:attrName>
                                        </p:attrNameLst>
                                      </p:cBhvr>
                                      <p:to>
                                        <p:strVal val="visible"/>
                                      </p:to>
                                    </p:set>
                                    <p:anim calcmode="lin" valueType="num">
                                      <p:cBhvr additive="base">
                                        <p:cTn id="112" dur="3500" fill="hold"/>
                                        <p:tgtEl>
                                          <p:spTgt spid="13"/>
                                        </p:tgtEl>
                                        <p:attrNameLst>
                                          <p:attrName>ppt_x</p:attrName>
                                        </p:attrNameLst>
                                      </p:cBhvr>
                                      <p:tavLst>
                                        <p:tav tm="0">
                                          <p:val>
                                            <p:strVal val="#ppt_x"/>
                                          </p:val>
                                        </p:tav>
                                        <p:tav tm="100000">
                                          <p:val>
                                            <p:strVal val="#ppt_x"/>
                                          </p:val>
                                        </p:tav>
                                      </p:tavLst>
                                    </p:anim>
                                    <p:anim calcmode="lin" valueType="num">
                                      <p:cBhvr additive="base">
                                        <p:cTn id="113" dur="3500" fill="hold"/>
                                        <p:tgtEl>
                                          <p:spTgt spid="13"/>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3"/>
                                        </p:tgtEl>
                                        <p:attrNameLst>
                                          <p:attrName>style.visibility</p:attrName>
                                        </p:attrNameLst>
                                      </p:cBhvr>
                                      <p:to>
                                        <p:strVal val="visible"/>
                                      </p:to>
                                    </p:set>
                                    <p:animEffect transition="in" filter="blinds(horizontal)">
                                      <p:cBhvr>
                                        <p:cTn id="116" dur="3500"/>
                                        <p:tgtEl>
                                          <p:spTgt spid="13"/>
                                        </p:tgtEl>
                                      </p:cBhvr>
                                    </p:animEffect>
                                  </p:childTnLst>
                                </p:cTn>
                              </p:par>
                              <p:par>
                                <p:cTn id="117" presetID="19" presetClass="entr" presetSubtype="5" fill="hold" grpId="2" nodeType="withEffect">
                                  <p:stCondLst>
                                    <p:cond delay="0"/>
                                  </p:stCondLst>
                                  <p:childTnLst>
                                    <p:set>
                                      <p:cBhvr>
                                        <p:cTn id="118" dur="1" fill="hold">
                                          <p:stCondLst>
                                            <p:cond delay="0"/>
                                          </p:stCondLst>
                                        </p:cTn>
                                        <p:tgtEl>
                                          <p:spTgt spid="13"/>
                                        </p:tgtEl>
                                        <p:attrNameLst>
                                          <p:attrName>style.visibility</p:attrName>
                                        </p:attrNameLst>
                                      </p:cBhvr>
                                      <p:to>
                                        <p:strVal val="visible"/>
                                      </p:to>
                                    </p:set>
                                    <p:anim calcmode="lin" valueType="num">
                                      <p:cBhvr>
                                        <p:cTn id="119" dur="3500" fill="hold"/>
                                        <p:tgtEl>
                                          <p:spTgt spid="13"/>
                                        </p:tgtEl>
                                        <p:attrNameLst>
                                          <p:attrName>ppt_w</p:attrName>
                                        </p:attrNameLst>
                                      </p:cBhvr>
                                      <p:tavLst>
                                        <p:tav tm="0">
                                          <p:val>
                                            <p:strVal val="#ppt_w"/>
                                          </p:val>
                                        </p:tav>
                                        <p:tav tm="100000">
                                          <p:val>
                                            <p:strVal val="#ppt_w"/>
                                          </p:val>
                                        </p:tav>
                                      </p:tavLst>
                                    </p:anim>
                                    <p:anim calcmode="lin" valueType="num">
                                      <p:cBhvr>
                                        <p:cTn id="120" dur="3500" fill="hold"/>
                                        <p:tgtEl>
                                          <p:spTgt spid="13"/>
                                        </p:tgtEl>
                                        <p:attrNameLst>
                                          <p:attrName>ppt_h</p:attrName>
                                        </p:attrNameLst>
                                      </p:cBhvr>
                                      <p:tavLst>
                                        <p:tav tm="0" fmla="#ppt_h*sin(2.5*pi*$)">
                                          <p:val>
                                            <p:fltVal val="0"/>
                                          </p:val>
                                        </p:tav>
                                        <p:tav tm="100000">
                                          <p:val>
                                            <p:fltVal val="1"/>
                                          </p:val>
                                        </p:tav>
                                      </p:tavLst>
                                    </p:anim>
                                  </p:childTnLst>
                                </p:cTn>
                              </p:par>
                              <p:par>
                                <p:cTn id="121" presetID="2" presetClass="exit" presetSubtype="1" fill="hold" grpId="3"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ppt_x"/>
                                          </p:val>
                                        </p:tav>
                                      </p:tavLst>
                                    </p:anim>
                                    <p:anim calcmode="lin" valueType="num">
                                      <p:cBhvr additive="base">
                                        <p:cTn id="123" dur="3500"/>
                                        <p:tgtEl>
                                          <p:spTgt spid="13"/>
                                        </p:tgtEl>
                                        <p:attrNameLst>
                                          <p:attrName>ppt_y</p:attrName>
                                        </p:attrNameLst>
                                      </p:cBhvr>
                                      <p:tavLst>
                                        <p:tav tm="0">
                                          <p:val>
                                            <p:strVal val="ppt_y"/>
                                          </p:val>
                                        </p:tav>
                                        <p:tav tm="100000">
                                          <p:val>
                                            <p:strVal val="0-ppt_h/2"/>
                                          </p:val>
                                        </p:tav>
                                      </p:tavLst>
                                    </p:anim>
                                    <p:set>
                                      <p:cBhvr>
                                        <p:cTn id="124" dur="1" fill="hold">
                                          <p:stCondLst>
                                            <p:cond delay="3499"/>
                                          </p:stCondLst>
                                        </p:cTn>
                                        <p:tgtEl>
                                          <p:spTgt spid="13"/>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additive="base">
                                        <p:cTn id="127" dur="3500" fill="hold"/>
                                        <p:tgtEl>
                                          <p:spTgt spid="15"/>
                                        </p:tgtEl>
                                        <p:attrNameLst>
                                          <p:attrName>ppt_x</p:attrName>
                                        </p:attrNameLst>
                                      </p:cBhvr>
                                      <p:tavLst>
                                        <p:tav tm="0">
                                          <p:val>
                                            <p:strVal val="#ppt_x"/>
                                          </p:val>
                                        </p:tav>
                                        <p:tav tm="100000">
                                          <p:val>
                                            <p:strVal val="#ppt_x"/>
                                          </p:val>
                                        </p:tav>
                                      </p:tavLst>
                                    </p:anim>
                                    <p:anim calcmode="lin" valueType="num">
                                      <p:cBhvr additive="base">
                                        <p:cTn id="128" dur="3500" fill="hold"/>
                                        <p:tgtEl>
                                          <p:spTgt spid="15"/>
                                        </p:tgtEl>
                                        <p:attrNameLst>
                                          <p:attrName>ppt_y</p:attrName>
                                        </p:attrNameLst>
                                      </p:cBhvr>
                                      <p:tavLst>
                                        <p:tav tm="0">
                                          <p:val>
                                            <p:strVal val="0-#ppt_h/2"/>
                                          </p:val>
                                        </p:tav>
                                        <p:tav tm="100000">
                                          <p:val>
                                            <p:strVal val="#ppt_y"/>
                                          </p:val>
                                        </p:tav>
                                      </p:tavLst>
                                    </p:anim>
                                  </p:childTnLst>
                                </p:cTn>
                              </p:par>
                              <p:par>
                                <p:cTn id="129" presetID="3" presetClass="entr" presetSubtype="10" fill="hold" grpId="1" nodeType="withEffect">
                                  <p:stCondLst>
                                    <p:cond delay="0"/>
                                  </p:stCondLst>
                                  <p:childTnLst>
                                    <p:set>
                                      <p:cBhvr>
                                        <p:cTn id="130" dur="1" fill="hold">
                                          <p:stCondLst>
                                            <p:cond delay="0"/>
                                          </p:stCondLst>
                                        </p:cTn>
                                        <p:tgtEl>
                                          <p:spTgt spid="15"/>
                                        </p:tgtEl>
                                        <p:attrNameLst>
                                          <p:attrName>style.visibility</p:attrName>
                                        </p:attrNameLst>
                                      </p:cBhvr>
                                      <p:to>
                                        <p:strVal val="visible"/>
                                      </p:to>
                                    </p:set>
                                    <p:animEffect transition="in" filter="blinds(horizontal)">
                                      <p:cBhvr>
                                        <p:cTn id="131" dur="3500"/>
                                        <p:tgtEl>
                                          <p:spTgt spid="15"/>
                                        </p:tgtEl>
                                      </p:cBhvr>
                                    </p:animEffect>
                                  </p:childTnLst>
                                </p:cTn>
                              </p:par>
                              <p:par>
                                <p:cTn id="132" presetID="19" presetClass="entr" presetSubtype="5" fill="hold" grpId="2" nodeType="withEffect">
                                  <p:stCondLst>
                                    <p:cond delay="0"/>
                                  </p:stCondLst>
                                  <p:childTnLst>
                                    <p:set>
                                      <p:cBhvr>
                                        <p:cTn id="133" dur="1" fill="hold">
                                          <p:stCondLst>
                                            <p:cond delay="0"/>
                                          </p:stCondLst>
                                        </p:cTn>
                                        <p:tgtEl>
                                          <p:spTgt spid="15"/>
                                        </p:tgtEl>
                                        <p:attrNameLst>
                                          <p:attrName>style.visibility</p:attrName>
                                        </p:attrNameLst>
                                      </p:cBhvr>
                                      <p:to>
                                        <p:strVal val="visible"/>
                                      </p:to>
                                    </p:set>
                                    <p:anim calcmode="lin" valueType="num">
                                      <p:cBhvr>
                                        <p:cTn id="134" dur="3500" fill="hold"/>
                                        <p:tgtEl>
                                          <p:spTgt spid="15"/>
                                        </p:tgtEl>
                                        <p:attrNameLst>
                                          <p:attrName>ppt_w</p:attrName>
                                        </p:attrNameLst>
                                      </p:cBhvr>
                                      <p:tavLst>
                                        <p:tav tm="0">
                                          <p:val>
                                            <p:strVal val="#ppt_w"/>
                                          </p:val>
                                        </p:tav>
                                        <p:tav tm="100000">
                                          <p:val>
                                            <p:strVal val="#ppt_w"/>
                                          </p:val>
                                        </p:tav>
                                      </p:tavLst>
                                    </p:anim>
                                    <p:anim calcmode="lin" valueType="num">
                                      <p:cBhvr>
                                        <p:cTn id="135" dur="3500" fill="hold"/>
                                        <p:tgtEl>
                                          <p:spTgt spid="15"/>
                                        </p:tgtEl>
                                        <p:attrNameLst>
                                          <p:attrName>ppt_h</p:attrName>
                                        </p:attrNameLst>
                                      </p:cBhvr>
                                      <p:tavLst>
                                        <p:tav tm="0" fmla="#ppt_h*sin(2.5*pi*$)">
                                          <p:val>
                                            <p:fltVal val="0"/>
                                          </p:val>
                                        </p:tav>
                                        <p:tav tm="100000">
                                          <p:val>
                                            <p:fltVal val="1"/>
                                          </p:val>
                                        </p:tav>
                                      </p:tavLst>
                                    </p:anim>
                                  </p:childTnLst>
                                </p:cTn>
                              </p:par>
                              <p:par>
                                <p:cTn id="136" presetID="2" presetClass="exit" presetSubtype="1" fill="hold" grpId="3" nodeType="withEffect">
                                  <p:stCondLst>
                                    <p:cond delay="0"/>
                                  </p:stCondLst>
                                  <p:childTnLst>
                                    <p:anim calcmode="lin" valueType="num">
                                      <p:cBhvr additive="base">
                                        <p:cTn id="137" dur="3500"/>
                                        <p:tgtEl>
                                          <p:spTgt spid="15"/>
                                        </p:tgtEl>
                                        <p:attrNameLst>
                                          <p:attrName>ppt_x</p:attrName>
                                        </p:attrNameLst>
                                      </p:cBhvr>
                                      <p:tavLst>
                                        <p:tav tm="0">
                                          <p:val>
                                            <p:strVal val="ppt_x"/>
                                          </p:val>
                                        </p:tav>
                                        <p:tav tm="100000">
                                          <p:val>
                                            <p:strVal val="ppt_x"/>
                                          </p:val>
                                        </p:tav>
                                      </p:tavLst>
                                    </p:anim>
                                    <p:anim calcmode="lin" valueType="num">
                                      <p:cBhvr additive="base">
                                        <p:cTn id="138" dur="3500"/>
                                        <p:tgtEl>
                                          <p:spTgt spid="15"/>
                                        </p:tgtEl>
                                        <p:attrNameLst>
                                          <p:attrName>ppt_y</p:attrName>
                                        </p:attrNameLst>
                                      </p:cBhvr>
                                      <p:tavLst>
                                        <p:tav tm="0">
                                          <p:val>
                                            <p:strVal val="ppt_y"/>
                                          </p:val>
                                        </p:tav>
                                        <p:tav tm="100000">
                                          <p:val>
                                            <p:strVal val="0-ppt_h/2"/>
                                          </p:val>
                                        </p:tav>
                                      </p:tavLst>
                                    </p:anim>
                                    <p:set>
                                      <p:cBhvr>
                                        <p:cTn id="139" dur="1" fill="hold">
                                          <p:stCondLst>
                                            <p:cond delay="3499"/>
                                          </p:stCondLst>
                                        </p:cTn>
                                        <p:tgtEl>
                                          <p:spTgt spid="15"/>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10"/>
                                        </p:tgtEl>
                                        <p:attrNameLst>
                                          <p:attrName>style.visibility</p:attrName>
                                        </p:attrNameLst>
                                      </p:cBhvr>
                                      <p:to>
                                        <p:strVal val="visible"/>
                                      </p:to>
                                    </p:set>
                                    <p:anim calcmode="lin" valueType="num">
                                      <p:cBhvr additive="base">
                                        <p:cTn id="142" dur="3500" fill="hold"/>
                                        <p:tgtEl>
                                          <p:spTgt spid="10"/>
                                        </p:tgtEl>
                                        <p:attrNameLst>
                                          <p:attrName>ppt_x</p:attrName>
                                        </p:attrNameLst>
                                      </p:cBhvr>
                                      <p:tavLst>
                                        <p:tav tm="0">
                                          <p:val>
                                            <p:strVal val="#ppt_x"/>
                                          </p:val>
                                        </p:tav>
                                        <p:tav tm="100000">
                                          <p:val>
                                            <p:strVal val="#ppt_x"/>
                                          </p:val>
                                        </p:tav>
                                      </p:tavLst>
                                    </p:anim>
                                    <p:anim calcmode="lin" valueType="num">
                                      <p:cBhvr additive="base">
                                        <p:cTn id="143" dur="3500" fill="hold"/>
                                        <p:tgtEl>
                                          <p:spTgt spid="10"/>
                                        </p:tgtEl>
                                        <p:attrNameLst>
                                          <p:attrName>ppt_y</p:attrName>
                                        </p:attrNameLst>
                                      </p:cBhvr>
                                      <p:tavLst>
                                        <p:tav tm="0">
                                          <p:val>
                                            <p:strVal val="0-#ppt_h/2"/>
                                          </p:val>
                                        </p:tav>
                                        <p:tav tm="100000">
                                          <p:val>
                                            <p:strVal val="#ppt_y"/>
                                          </p:val>
                                        </p:tav>
                                      </p:tavLst>
                                    </p:anim>
                                  </p:childTnLst>
                                </p:cTn>
                              </p:par>
                              <p:par>
                                <p:cTn id="144" presetID="3" presetClass="entr" presetSubtype="10" fill="hold" grpId="1" nodeType="withEffect">
                                  <p:stCondLst>
                                    <p:cond delay="0"/>
                                  </p:stCondLst>
                                  <p:childTnLst>
                                    <p:set>
                                      <p:cBhvr>
                                        <p:cTn id="145" dur="1" fill="hold">
                                          <p:stCondLst>
                                            <p:cond delay="0"/>
                                          </p:stCondLst>
                                        </p:cTn>
                                        <p:tgtEl>
                                          <p:spTgt spid="10"/>
                                        </p:tgtEl>
                                        <p:attrNameLst>
                                          <p:attrName>style.visibility</p:attrName>
                                        </p:attrNameLst>
                                      </p:cBhvr>
                                      <p:to>
                                        <p:strVal val="visible"/>
                                      </p:to>
                                    </p:set>
                                    <p:animEffect transition="in" filter="blinds(horizontal)">
                                      <p:cBhvr>
                                        <p:cTn id="146" dur="3500"/>
                                        <p:tgtEl>
                                          <p:spTgt spid="10"/>
                                        </p:tgtEl>
                                      </p:cBhvr>
                                    </p:animEffect>
                                  </p:childTnLst>
                                </p:cTn>
                              </p:par>
                              <p:par>
                                <p:cTn id="147" presetID="19" presetClass="entr" presetSubtype="5" fill="hold" grpId="2" nodeType="withEffect">
                                  <p:stCondLst>
                                    <p:cond delay="0"/>
                                  </p:stCondLst>
                                  <p:childTnLst>
                                    <p:set>
                                      <p:cBhvr>
                                        <p:cTn id="148" dur="1" fill="hold">
                                          <p:stCondLst>
                                            <p:cond delay="0"/>
                                          </p:stCondLst>
                                        </p:cTn>
                                        <p:tgtEl>
                                          <p:spTgt spid="10"/>
                                        </p:tgtEl>
                                        <p:attrNameLst>
                                          <p:attrName>style.visibility</p:attrName>
                                        </p:attrNameLst>
                                      </p:cBhvr>
                                      <p:to>
                                        <p:strVal val="visible"/>
                                      </p:to>
                                    </p:set>
                                    <p:anim calcmode="lin" valueType="num">
                                      <p:cBhvr>
                                        <p:cTn id="149" dur="3500" fill="hold"/>
                                        <p:tgtEl>
                                          <p:spTgt spid="10"/>
                                        </p:tgtEl>
                                        <p:attrNameLst>
                                          <p:attrName>ppt_w</p:attrName>
                                        </p:attrNameLst>
                                      </p:cBhvr>
                                      <p:tavLst>
                                        <p:tav tm="0">
                                          <p:val>
                                            <p:strVal val="#ppt_w"/>
                                          </p:val>
                                        </p:tav>
                                        <p:tav tm="100000">
                                          <p:val>
                                            <p:strVal val="#ppt_w"/>
                                          </p:val>
                                        </p:tav>
                                      </p:tavLst>
                                    </p:anim>
                                    <p:anim calcmode="lin" valueType="num">
                                      <p:cBhvr>
                                        <p:cTn id="150" dur="3500" fill="hold"/>
                                        <p:tgtEl>
                                          <p:spTgt spid="10"/>
                                        </p:tgtEl>
                                        <p:attrNameLst>
                                          <p:attrName>ppt_h</p:attrName>
                                        </p:attrNameLst>
                                      </p:cBhvr>
                                      <p:tavLst>
                                        <p:tav tm="0" fmla="#ppt_h*sin(2.5*pi*$)">
                                          <p:val>
                                            <p:fltVal val="0"/>
                                          </p:val>
                                        </p:tav>
                                        <p:tav tm="100000">
                                          <p:val>
                                            <p:fltVal val="1"/>
                                          </p:val>
                                        </p:tav>
                                      </p:tavLst>
                                    </p:anim>
                                  </p:childTnLst>
                                </p:cTn>
                              </p:par>
                              <p:par>
                                <p:cTn id="151" presetID="2" presetClass="exit" presetSubtype="1" fill="hold" grpId="3" nodeType="withEffect">
                                  <p:stCondLst>
                                    <p:cond delay="0"/>
                                  </p:stCondLst>
                                  <p:childTnLst>
                                    <p:anim calcmode="lin" valueType="num">
                                      <p:cBhvr additive="base">
                                        <p:cTn id="152" dur="3500"/>
                                        <p:tgtEl>
                                          <p:spTgt spid="10"/>
                                        </p:tgtEl>
                                        <p:attrNameLst>
                                          <p:attrName>ppt_x</p:attrName>
                                        </p:attrNameLst>
                                      </p:cBhvr>
                                      <p:tavLst>
                                        <p:tav tm="0">
                                          <p:val>
                                            <p:strVal val="ppt_x"/>
                                          </p:val>
                                        </p:tav>
                                        <p:tav tm="100000">
                                          <p:val>
                                            <p:strVal val="ppt_x"/>
                                          </p:val>
                                        </p:tav>
                                      </p:tavLst>
                                    </p:anim>
                                    <p:anim calcmode="lin" valueType="num">
                                      <p:cBhvr additive="base">
                                        <p:cTn id="153" dur="3500"/>
                                        <p:tgtEl>
                                          <p:spTgt spid="10"/>
                                        </p:tgtEl>
                                        <p:attrNameLst>
                                          <p:attrName>ppt_y</p:attrName>
                                        </p:attrNameLst>
                                      </p:cBhvr>
                                      <p:tavLst>
                                        <p:tav tm="0">
                                          <p:val>
                                            <p:strVal val="ppt_y"/>
                                          </p:val>
                                        </p:tav>
                                        <p:tav tm="100000">
                                          <p:val>
                                            <p:strVal val="0-ppt_h/2"/>
                                          </p:val>
                                        </p:tav>
                                      </p:tavLst>
                                    </p:anim>
                                    <p:set>
                                      <p:cBhvr>
                                        <p:cTn id="154" dur="1" fill="hold">
                                          <p:stCondLst>
                                            <p:cond delay="3499"/>
                                          </p:stCondLst>
                                        </p:cTn>
                                        <p:tgtEl>
                                          <p:spTgt spid="1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1"/>
                                        </p:tgtEl>
                                        <p:attrNameLst>
                                          <p:attrName>style.visibility</p:attrName>
                                        </p:attrNameLst>
                                      </p:cBhvr>
                                      <p:to>
                                        <p:strVal val="visible"/>
                                      </p:to>
                                    </p:set>
                                    <p:anim calcmode="lin" valueType="num">
                                      <p:cBhvr additive="base">
                                        <p:cTn id="157" dur="3500" fill="hold"/>
                                        <p:tgtEl>
                                          <p:spTgt spid="11"/>
                                        </p:tgtEl>
                                        <p:attrNameLst>
                                          <p:attrName>ppt_x</p:attrName>
                                        </p:attrNameLst>
                                      </p:cBhvr>
                                      <p:tavLst>
                                        <p:tav tm="0">
                                          <p:val>
                                            <p:strVal val="#ppt_x"/>
                                          </p:val>
                                        </p:tav>
                                        <p:tav tm="100000">
                                          <p:val>
                                            <p:strVal val="#ppt_x"/>
                                          </p:val>
                                        </p:tav>
                                      </p:tavLst>
                                    </p:anim>
                                    <p:anim calcmode="lin" valueType="num">
                                      <p:cBhvr additive="base">
                                        <p:cTn id="158" dur="3500" fill="hold"/>
                                        <p:tgtEl>
                                          <p:spTgt spid="11"/>
                                        </p:tgtEl>
                                        <p:attrNameLst>
                                          <p:attrName>ppt_y</p:attrName>
                                        </p:attrNameLst>
                                      </p:cBhvr>
                                      <p:tavLst>
                                        <p:tav tm="0">
                                          <p:val>
                                            <p:strVal val="0-#ppt_h/2"/>
                                          </p:val>
                                        </p:tav>
                                        <p:tav tm="100000">
                                          <p:val>
                                            <p:strVal val="#ppt_y"/>
                                          </p:val>
                                        </p:tav>
                                      </p:tavLst>
                                    </p:anim>
                                  </p:childTnLst>
                                </p:cTn>
                              </p:par>
                              <p:par>
                                <p:cTn id="159" presetID="3" presetClass="entr" presetSubtype="10" fill="hold" grpId="1" nodeType="withEffect">
                                  <p:stCondLst>
                                    <p:cond delay="0"/>
                                  </p:stCondLst>
                                  <p:childTnLst>
                                    <p:set>
                                      <p:cBhvr>
                                        <p:cTn id="160" dur="1" fill="hold">
                                          <p:stCondLst>
                                            <p:cond delay="0"/>
                                          </p:stCondLst>
                                        </p:cTn>
                                        <p:tgtEl>
                                          <p:spTgt spid="11"/>
                                        </p:tgtEl>
                                        <p:attrNameLst>
                                          <p:attrName>style.visibility</p:attrName>
                                        </p:attrNameLst>
                                      </p:cBhvr>
                                      <p:to>
                                        <p:strVal val="visible"/>
                                      </p:to>
                                    </p:set>
                                    <p:animEffect transition="in" filter="blinds(horizontal)">
                                      <p:cBhvr>
                                        <p:cTn id="161" dur="3500"/>
                                        <p:tgtEl>
                                          <p:spTgt spid="11"/>
                                        </p:tgtEl>
                                      </p:cBhvr>
                                    </p:animEffect>
                                  </p:childTnLst>
                                </p:cTn>
                              </p:par>
                              <p:par>
                                <p:cTn id="162" presetID="19" presetClass="entr" presetSubtype="5" fill="hold" grpId="2" nodeType="withEffect">
                                  <p:stCondLst>
                                    <p:cond delay="0"/>
                                  </p:stCondLst>
                                  <p:childTnLst>
                                    <p:set>
                                      <p:cBhvr>
                                        <p:cTn id="163" dur="1" fill="hold">
                                          <p:stCondLst>
                                            <p:cond delay="0"/>
                                          </p:stCondLst>
                                        </p:cTn>
                                        <p:tgtEl>
                                          <p:spTgt spid="11"/>
                                        </p:tgtEl>
                                        <p:attrNameLst>
                                          <p:attrName>style.visibility</p:attrName>
                                        </p:attrNameLst>
                                      </p:cBhvr>
                                      <p:to>
                                        <p:strVal val="visible"/>
                                      </p:to>
                                    </p:set>
                                    <p:anim calcmode="lin" valueType="num">
                                      <p:cBhvr>
                                        <p:cTn id="164" dur="3500" fill="hold"/>
                                        <p:tgtEl>
                                          <p:spTgt spid="11"/>
                                        </p:tgtEl>
                                        <p:attrNameLst>
                                          <p:attrName>ppt_w</p:attrName>
                                        </p:attrNameLst>
                                      </p:cBhvr>
                                      <p:tavLst>
                                        <p:tav tm="0">
                                          <p:val>
                                            <p:strVal val="#ppt_w"/>
                                          </p:val>
                                        </p:tav>
                                        <p:tav tm="100000">
                                          <p:val>
                                            <p:strVal val="#ppt_w"/>
                                          </p:val>
                                        </p:tav>
                                      </p:tavLst>
                                    </p:anim>
                                    <p:anim calcmode="lin" valueType="num">
                                      <p:cBhvr>
                                        <p:cTn id="165" dur="3500" fill="hold"/>
                                        <p:tgtEl>
                                          <p:spTgt spid="11"/>
                                        </p:tgtEl>
                                        <p:attrNameLst>
                                          <p:attrName>ppt_h</p:attrName>
                                        </p:attrNameLst>
                                      </p:cBhvr>
                                      <p:tavLst>
                                        <p:tav tm="0" fmla="#ppt_h*sin(2.5*pi*$)">
                                          <p:val>
                                            <p:fltVal val="0"/>
                                          </p:val>
                                        </p:tav>
                                        <p:tav tm="100000">
                                          <p:val>
                                            <p:fltVal val="1"/>
                                          </p:val>
                                        </p:tav>
                                      </p:tavLst>
                                    </p:anim>
                                  </p:childTnLst>
                                </p:cTn>
                              </p:par>
                              <p:par>
                                <p:cTn id="166" presetID="2" presetClass="exit" presetSubtype="1" fill="hold" grpId="3" nodeType="withEffect">
                                  <p:stCondLst>
                                    <p:cond delay="0"/>
                                  </p:stCondLst>
                                  <p:childTnLst>
                                    <p:anim calcmode="lin" valueType="num">
                                      <p:cBhvr additive="base">
                                        <p:cTn id="167" dur="3500"/>
                                        <p:tgtEl>
                                          <p:spTgt spid="11"/>
                                        </p:tgtEl>
                                        <p:attrNameLst>
                                          <p:attrName>ppt_x</p:attrName>
                                        </p:attrNameLst>
                                      </p:cBhvr>
                                      <p:tavLst>
                                        <p:tav tm="0">
                                          <p:val>
                                            <p:strVal val="ppt_x"/>
                                          </p:val>
                                        </p:tav>
                                        <p:tav tm="100000">
                                          <p:val>
                                            <p:strVal val="ppt_x"/>
                                          </p:val>
                                        </p:tav>
                                      </p:tavLst>
                                    </p:anim>
                                    <p:anim calcmode="lin" valueType="num">
                                      <p:cBhvr additive="base">
                                        <p:cTn id="168" dur="3500"/>
                                        <p:tgtEl>
                                          <p:spTgt spid="11"/>
                                        </p:tgtEl>
                                        <p:attrNameLst>
                                          <p:attrName>ppt_y</p:attrName>
                                        </p:attrNameLst>
                                      </p:cBhvr>
                                      <p:tavLst>
                                        <p:tav tm="0">
                                          <p:val>
                                            <p:strVal val="ppt_y"/>
                                          </p:val>
                                        </p:tav>
                                        <p:tav tm="100000">
                                          <p:val>
                                            <p:strVal val="0-ppt_h/2"/>
                                          </p:val>
                                        </p:tav>
                                      </p:tavLst>
                                    </p:anim>
                                    <p:set>
                                      <p:cBhvr>
                                        <p:cTn id="169" dur="1" fill="hold">
                                          <p:stCondLst>
                                            <p:cond delay="3499"/>
                                          </p:stCondLst>
                                        </p:cTn>
                                        <p:tgtEl>
                                          <p:spTgt spid="1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2"/>
                                        </p:tgtEl>
                                        <p:attrNameLst>
                                          <p:attrName>style.visibility</p:attrName>
                                        </p:attrNameLst>
                                      </p:cBhvr>
                                      <p:to>
                                        <p:strVal val="visible"/>
                                      </p:to>
                                    </p:set>
                                    <p:anim calcmode="lin" valueType="num">
                                      <p:cBhvr additive="base">
                                        <p:cTn id="172" dur="3500" fill="hold"/>
                                        <p:tgtEl>
                                          <p:spTgt spid="12"/>
                                        </p:tgtEl>
                                        <p:attrNameLst>
                                          <p:attrName>ppt_x</p:attrName>
                                        </p:attrNameLst>
                                      </p:cBhvr>
                                      <p:tavLst>
                                        <p:tav tm="0">
                                          <p:val>
                                            <p:strVal val="#ppt_x"/>
                                          </p:val>
                                        </p:tav>
                                        <p:tav tm="100000">
                                          <p:val>
                                            <p:strVal val="#ppt_x"/>
                                          </p:val>
                                        </p:tav>
                                      </p:tavLst>
                                    </p:anim>
                                    <p:anim calcmode="lin" valueType="num">
                                      <p:cBhvr additive="base">
                                        <p:cTn id="173" dur="3500" fill="hold"/>
                                        <p:tgtEl>
                                          <p:spTgt spid="12"/>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2"/>
                                        </p:tgtEl>
                                        <p:attrNameLst>
                                          <p:attrName>style.visibility</p:attrName>
                                        </p:attrNameLst>
                                      </p:cBhvr>
                                      <p:to>
                                        <p:strVal val="visible"/>
                                      </p:to>
                                    </p:set>
                                    <p:animEffect transition="in" filter="blinds(horizontal)">
                                      <p:cBhvr>
                                        <p:cTn id="176" dur="3500"/>
                                        <p:tgtEl>
                                          <p:spTgt spid="12"/>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2"/>
                                        </p:tgtEl>
                                        <p:attrNameLst>
                                          <p:attrName>style.visibility</p:attrName>
                                        </p:attrNameLst>
                                      </p:cBhvr>
                                      <p:to>
                                        <p:strVal val="visible"/>
                                      </p:to>
                                    </p:set>
                                    <p:anim calcmode="lin" valueType="num">
                                      <p:cBhvr>
                                        <p:cTn id="179" dur="3500" fill="hold"/>
                                        <p:tgtEl>
                                          <p:spTgt spid="12"/>
                                        </p:tgtEl>
                                        <p:attrNameLst>
                                          <p:attrName>ppt_w</p:attrName>
                                        </p:attrNameLst>
                                      </p:cBhvr>
                                      <p:tavLst>
                                        <p:tav tm="0">
                                          <p:val>
                                            <p:strVal val="#ppt_w"/>
                                          </p:val>
                                        </p:tav>
                                        <p:tav tm="100000">
                                          <p:val>
                                            <p:strVal val="#ppt_w"/>
                                          </p:val>
                                        </p:tav>
                                      </p:tavLst>
                                    </p:anim>
                                    <p:anim calcmode="lin" valueType="num">
                                      <p:cBhvr>
                                        <p:cTn id="180" dur="3500" fill="hold"/>
                                        <p:tgtEl>
                                          <p:spTgt spid="12"/>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3500"/>
                                        <p:tgtEl>
                                          <p:spTgt spid="12"/>
                                        </p:tgtEl>
                                        <p:attrNameLst>
                                          <p:attrName>ppt_x</p:attrName>
                                        </p:attrNameLst>
                                      </p:cBhvr>
                                      <p:tavLst>
                                        <p:tav tm="0">
                                          <p:val>
                                            <p:strVal val="ppt_x"/>
                                          </p:val>
                                        </p:tav>
                                        <p:tav tm="100000">
                                          <p:val>
                                            <p:strVal val="ppt_x"/>
                                          </p:val>
                                        </p:tav>
                                      </p:tavLst>
                                    </p:anim>
                                    <p:anim calcmode="lin" valueType="num">
                                      <p:cBhvr additive="base">
                                        <p:cTn id="183" dur="3500"/>
                                        <p:tgtEl>
                                          <p:spTgt spid="12"/>
                                        </p:tgtEl>
                                        <p:attrNameLst>
                                          <p:attrName>ppt_y</p:attrName>
                                        </p:attrNameLst>
                                      </p:cBhvr>
                                      <p:tavLst>
                                        <p:tav tm="0">
                                          <p:val>
                                            <p:strVal val="ppt_y"/>
                                          </p:val>
                                        </p:tav>
                                        <p:tav tm="100000">
                                          <p:val>
                                            <p:strVal val="0-ppt_h/2"/>
                                          </p:val>
                                        </p:tav>
                                      </p:tavLst>
                                    </p:anim>
                                    <p:set>
                                      <p:cBhvr>
                                        <p:cTn id="184" dur="1" fill="hold">
                                          <p:stCondLst>
                                            <p:cond delay="3499"/>
                                          </p:stCondLst>
                                        </p:cTn>
                                        <p:tgtEl>
                                          <p:spTgt spid="12"/>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4"/>
                                        </p:tgtEl>
                                        <p:attrNameLst>
                                          <p:attrName>style.visibility</p:attrName>
                                        </p:attrNameLst>
                                      </p:cBhvr>
                                      <p:to>
                                        <p:strVal val="visible"/>
                                      </p:to>
                                    </p:set>
                                    <p:anim calcmode="lin" valueType="num">
                                      <p:cBhvr additive="base">
                                        <p:cTn id="187" dur="3500" fill="hold"/>
                                        <p:tgtEl>
                                          <p:spTgt spid="24"/>
                                        </p:tgtEl>
                                        <p:attrNameLst>
                                          <p:attrName>ppt_x</p:attrName>
                                        </p:attrNameLst>
                                      </p:cBhvr>
                                      <p:tavLst>
                                        <p:tav tm="0">
                                          <p:val>
                                            <p:strVal val="1+#ppt_w/2"/>
                                          </p:val>
                                        </p:tav>
                                        <p:tav tm="100000">
                                          <p:val>
                                            <p:strVal val="#ppt_x"/>
                                          </p:val>
                                        </p:tav>
                                      </p:tavLst>
                                    </p:anim>
                                    <p:anim calcmode="lin" valueType="num">
                                      <p:cBhvr additive="base">
                                        <p:cTn id="188" dur="3500" fill="hold"/>
                                        <p:tgtEl>
                                          <p:spTgt spid="24"/>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24"/>
                                        </p:tgtEl>
                                        <p:attrNameLst>
                                          <p:attrName>style.visibility</p:attrName>
                                        </p:attrNameLst>
                                      </p:cBhvr>
                                      <p:to>
                                        <p:strVal val="visible"/>
                                      </p:to>
                                    </p:set>
                                    <p:animEffect transition="in" filter="blinds(vertical)">
                                      <p:cBhvr>
                                        <p:cTn id="191" dur="3500"/>
                                        <p:tgtEl>
                                          <p:spTgt spid="24"/>
                                        </p:tgtEl>
                                      </p:cBhvr>
                                    </p:animEffect>
                                  </p:childTnLst>
                                </p:cTn>
                              </p:par>
                              <p:par>
                                <p:cTn id="192" presetID="19" presetClass="entr" presetSubtype="10" fill="hold" grpId="2" nodeType="withEffect">
                                  <p:stCondLst>
                                    <p:cond delay="0"/>
                                  </p:stCondLst>
                                  <p:childTnLst>
                                    <p:set>
                                      <p:cBhvr>
                                        <p:cTn id="193" dur="1" fill="hold">
                                          <p:stCondLst>
                                            <p:cond delay="0"/>
                                          </p:stCondLst>
                                        </p:cTn>
                                        <p:tgtEl>
                                          <p:spTgt spid="24"/>
                                        </p:tgtEl>
                                        <p:attrNameLst>
                                          <p:attrName>style.visibility</p:attrName>
                                        </p:attrNameLst>
                                      </p:cBhvr>
                                      <p:to>
                                        <p:strVal val="visible"/>
                                      </p:to>
                                    </p:set>
                                    <p:anim calcmode="lin" valueType="num">
                                      <p:cBhvr>
                                        <p:cTn id="194" dur="3500" fill="hold"/>
                                        <p:tgtEl>
                                          <p:spTgt spid="24"/>
                                        </p:tgtEl>
                                        <p:attrNameLst>
                                          <p:attrName>ppt_w</p:attrName>
                                        </p:attrNameLst>
                                      </p:cBhvr>
                                      <p:tavLst>
                                        <p:tav tm="0" fmla="#ppt_w*sin(2.5*pi*$)">
                                          <p:val>
                                            <p:fltVal val="0"/>
                                          </p:val>
                                        </p:tav>
                                        <p:tav tm="100000">
                                          <p:val>
                                            <p:fltVal val="1"/>
                                          </p:val>
                                        </p:tav>
                                      </p:tavLst>
                                    </p:anim>
                                    <p:anim calcmode="lin" valueType="num">
                                      <p:cBhvr>
                                        <p:cTn id="195" dur="3500" fill="hold"/>
                                        <p:tgtEl>
                                          <p:spTgt spid="24"/>
                                        </p:tgtEl>
                                        <p:attrNameLst>
                                          <p:attrName>ppt_h</p:attrName>
                                        </p:attrNameLst>
                                      </p:cBhvr>
                                      <p:tavLst>
                                        <p:tav tm="0">
                                          <p:val>
                                            <p:strVal val="#ppt_h"/>
                                          </p:val>
                                        </p:tav>
                                        <p:tav tm="100000">
                                          <p:val>
                                            <p:strVal val="#ppt_h"/>
                                          </p:val>
                                        </p:tav>
                                      </p:tavLst>
                                    </p:anim>
                                  </p:childTnLst>
                                </p:cTn>
                              </p:par>
                              <p:par>
                                <p:cTn id="196" presetID="2" presetClass="exit" presetSubtype="2" fill="hold" grpId="3" nodeType="withEffect">
                                  <p:stCondLst>
                                    <p:cond delay="0"/>
                                  </p:stCondLst>
                                  <p:childTnLst>
                                    <p:anim calcmode="lin" valueType="num">
                                      <p:cBhvr additive="base">
                                        <p:cTn id="197" dur="3500"/>
                                        <p:tgtEl>
                                          <p:spTgt spid="24"/>
                                        </p:tgtEl>
                                        <p:attrNameLst>
                                          <p:attrName>ppt_x</p:attrName>
                                        </p:attrNameLst>
                                      </p:cBhvr>
                                      <p:tavLst>
                                        <p:tav tm="0">
                                          <p:val>
                                            <p:strVal val="ppt_x"/>
                                          </p:val>
                                        </p:tav>
                                        <p:tav tm="100000">
                                          <p:val>
                                            <p:strVal val="1+ppt_w/2"/>
                                          </p:val>
                                        </p:tav>
                                      </p:tavLst>
                                    </p:anim>
                                    <p:anim calcmode="lin" valueType="num">
                                      <p:cBhvr additive="base">
                                        <p:cTn id="198" dur="3500"/>
                                        <p:tgtEl>
                                          <p:spTgt spid="24"/>
                                        </p:tgtEl>
                                        <p:attrNameLst>
                                          <p:attrName>ppt_y</p:attrName>
                                        </p:attrNameLst>
                                      </p:cBhvr>
                                      <p:tavLst>
                                        <p:tav tm="0">
                                          <p:val>
                                            <p:strVal val="ppt_y"/>
                                          </p:val>
                                        </p:tav>
                                        <p:tav tm="100000">
                                          <p:val>
                                            <p:strVal val="ppt_y"/>
                                          </p:val>
                                        </p:tav>
                                      </p:tavLst>
                                    </p:anim>
                                    <p:set>
                                      <p:cBhvr>
                                        <p:cTn id="199" dur="1" fill="hold">
                                          <p:stCondLst>
                                            <p:cond delay="3499"/>
                                          </p:stCondLst>
                                        </p:cTn>
                                        <p:tgtEl>
                                          <p:spTgt spid="24"/>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6"/>
                                        </p:tgtEl>
                                        <p:attrNameLst>
                                          <p:attrName>style.visibility</p:attrName>
                                        </p:attrNameLst>
                                      </p:cBhvr>
                                      <p:to>
                                        <p:strVal val="visible"/>
                                      </p:to>
                                    </p:set>
                                    <p:anim calcmode="lin" valueType="num">
                                      <p:cBhvr additive="base">
                                        <p:cTn id="202" dur="3500" fill="hold"/>
                                        <p:tgtEl>
                                          <p:spTgt spid="26"/>
                                        </p:tgtEl>
                                        <p:attrNameLst>
                                          <p:attrName>ppt_x</p:attrName>
                                        </p:attrNameLst>
                                      </p:cBhvr>
                                      <p:tavLst>
                                        <p:tav tm="0">
                                          <p:val>
                                            <p:strVal val="1+#ppt_w/2"/>
                                          </p:val>
                                        </p:tav>
                                        <p:tav tm="100000">
                                          <p:val>
                                            <p:strVal val="#ppt_x"/>
                                          </p:val>
                                        </p:tav>
                                      </p:tavLst>
                                    </p:anim>
                                    <p:anim calcmode="lin" valueType="num">
                                      <p:cBhvr additive="base">
                                        <p:cTn id="203" dur="3500" fill="hold"/>
                                        <p:tgtEl>
                                          <p:spTgt spid="26"/>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26"/>
                                        </p:tgtEl>
                                        <p:attrNameLst>
                                          <p:attrName>style.visibility</p:attrName>
                                        </p:attrNameLst>
                                      </p:cBhvr>
                                      <p:to>
                                        <p:strVal val="visible"/>
                                      </p:to>
                                    </p:set>
                                    <p:animEffect transition="in" filter="blinds(vertical)">
                                      <p:cBhvr>
                                        <p:cTn id="206" dur="3500"/>
                                        <p:tgtEl>
                                          <p:spTgt spid="26"/>
                                        </p:tgtEl>
                                      </p:cBhvr>
                                    </p:animEffect>
                                  </p:childTnLst>
                                </p:cTn>
                              </p:par>
                              <p:par>
                                <p:cTn id="207" presetID="19" presetClass="entr" presetSubtype="10" fill="hold" grpId="2" nodeType="withEffect">
                                  <p:stCondLst>
                                    <p:cond delay="0"/>
                                  </p:stCondLst>
                                  <p:childTnLst>
                                    <p:set>
                                      <p:cBhvr>
                                        <p:cTn id="208" dur="1" fill="hold">
                                          <p:stCondLst>
                                            <p:cond delay="0"/>
                                          </p:stCondLst>
                                        </p:cTn>
                                        <p:tgtEl>
                                          <p:spTgt spid="26"/>
                                        </p:tgtEl>
                                        <p:attrNameLst>
                                          <p:attrName>style.visibility</p:attrName>
                                        </p:attrNameLst>
                                      </p:cBhvr>
                                      <p:to>
                                        <p:strVal val="visible"/>
                                      </p:to>
                                    </p:set>
                                    <p:anim calcmode="lin" valueType="num">
                                      <p:cBhvr>
                                        <p:cTn id="209" dur="3500" fill="hold"/>
                                        <p:tgtEl>
                                          <p:spTgt spid="26"/>
                                        </p:tgtEl>
                                        <p:attrNameLst>
                                          <p:attrName>ppt_w</p:attrName>
                                        </p:attrNameLst>
                                      </p:cBhvr>
                                      <p:tavLst>
                                        <p:tav tm="0" fmla="#ppt_w*sin(2.5*pi*$)">
                                          <p:val>
                                            <p:fltVal val="0"/>
                                          </p:val>
                                        </p:tav>
                                        <p:tav tm="100000">
                                          <p:val>
                                            <p:fltVal val="1"/>
                                          </p:val>
                                        </p:tav>
                                      </p:tavLst>
                                    </p:anim>
                                    <p:anim calcmode="lin" valueType="num">
                                      <p:cBhvr>
                                        <p:cTn id="210" dur="3500" fill="hold"/>
                                        <p:tgtEl>
                                          <p:spTgt spid="26"/>
                                        </p:tgtEl>
                                        <p:attrNameLst>
                                          <p:attrName>ppt_h</p:attrName>
                                        </p:attrNameLst>
                                      </p:cBhvr>
                                      <p:tavLst>
                                        <p:tav tm="0">
                                          <p:val>
                                            <p:strVal val="#ppt_h"/>
                                          </p:val>
                                        </p:tav>
                                        <p:tav tm="100000">
                                          <p:val>
                                            <p:strVal val="#ppt_h"/>
                                          </p:val>
                                        </p:tav>
                                      </p:tavLst>
                                    </p:anim>
                                  </p:childTnLst>
                                </p:cTn>
                              </p:par>
                              <p:par>
                                <p:cTn id="211" presetID="2" presetClass="exit" presetSubtype="2" fill="hold" grpId="3" nodeType="withEffect">
                                  <p:stCondLst>
                                    <p:cond delay="0"/>
                                  </p:stCondLst>
                                  <p:childTnLst>
                                    <p:anim calcmode="lin" valueType="num">
                                      <p:cBhvr additive="base">
                                        <p:cTn id="212" dur="3500"/>
                                        <p:tgtEl>
                                          <p:spTgt spid="26"/>
                                        </p:tgtEl>
                                        <p:attrNameLst>
                                          <p:attrName>ppt_x</p:attrName>
                                        </p:attrNameLst>
                                      </p:cBhvr>
                                      <p:tavLst>
                                        <p:tav tm="0">
                                          <p:val>
                                            <p:strVal val="ppt_x"/>
                                          </p:val>
                                        </p:tav>
                                        <p:tav tm="100000">
                                          <p:val>
                                            <p:strVal val="1+ppt_w/2"/>
                                          </p:val>
                                        </p:tav>
                                      </p:tavLst>
                                    </p:anim>
                                    <p:anim calcmode="lin" valueType="num">
                                      <p:cBhvr additive="base">
                                        <p:cTn id="213" dur="3500"/>
                                        <p:tgtEl>
                                          <p:spTgt spid="26"/>
                                        </p:tgtEl>
                                        <p:attrNameLst>
                                          <p:attrName>ppt_y</p:attrName>
                                        </p:attrNameLst>
                                      </p:cBhvr>
                                      <p:tavLst>
                                        <p:tav tm="0">
                                          <p:val>
                                            <p:strVal val="ppt_y"/>
                                          </p:val>
                                        </p:tav>
                                        <p:tav tm="100000">
                                          <p:val>
                                            <p:strVal val="ppt_y"/>
                                          </p:val>
                                        </p:tav>
                                      </p:tavLst>
                                    </p:anim>
                                    <p:set>
                                      <p:cBhvr>
                                        <p:cTn id="214" dur="1" fill="hold">
                                          <p:stCondLst>
                                            <p:cond delay="3499"/>
                                          </p:stCondLst>
                                        </p:cTn>
                                        <p:tgtEl>
                                          <p:spTgt spid="26"/>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5"/>
                                        </p:tgtEl>
                                        <p:attrNameLst>
                                          <p:attrName>style.visibility</p:attrName>
                                        </p:attrNameLst>
                                      </p:cBhvr>
                                      <p:to>
                                        <p:strVal val="visible"/>
                                      </p:to>
                                    </p:set>
                                    <p:anim calcmode="lin" valueType="num">
                                      <p:cBhvr additive="base">
                                        <p:cTn id="217" dur="3500" fill="hold"/>
                                        <p:tgtEl>
                                          <p:spTgt spid="25"/>
                                        </p:tgtEl>
                                        <p:attrNameLst>
                                          <p:attrName>ppt_x</p:attrName>
                                        </p:attrNameLst>
                                      </p:cBhvr>
                                      <p:tavLst>
                                        <p:tav tm="0">
                                          <p:val>
                                            <p:strVal val="1+#ppt_w/2"/>
                                          </p:val>
                                        </p:tav>
                                        <p:tav tm="100000">
                                          <p:val>
                                            <p:strVal val="#ppt_x"/>
                                          </p:val>
                                        </p:tav>
                                      </p:tavLst>
                                    </p:anim>
                                    <p:anim calcmode="lin" valueType="num">
                                      <p:cBhvr additive="base">
                                        <p:cTn id="218" dur="3500" fill="hold"/>
                                        <p:tgtEl>
                                          <p:spTgt spid="25"/>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25"/>
                                        </p:tgtEl>
                                        <p:attrNameLst>
                                          <p:attrName>style.visibility</p:attrName>
                                        </p:attrNameLst>
                                      </p:cBhvr>
                                      <p:to>
                                        <p:strVal val="visible"/>
                                      </p:to>
                                    </p:set>
                                    <p:animEffect transition="in" filter="blinds(vertical)">
                                      <p:cBhvr>
                                        <p:cTn id="221" dur="3500"/>
                                        <p:tgtEl>
                                          <p:spTgt spid="25"/>
                                        </p:tgtEl>
                                      </p:cBhvr>
                                    </p:animEffect>
                                  </p:childTnLst>
                                </p:cTn>
                              </p:par>
                              <p:par>
                                <p:cTn id="222" presetID="19" presetClass="entr" presetSubtype="10" fill="hold" grpId="2" nodeType="withEffect">
                                  <p:stCondLst>
                                    <p:cond delay="0"/>
                                  </p:stCondLst>
                                  <p:childTnLst>
                                    <p:set>
                                      <p:cBhvr>
                                        <p:cTn id="223" dur="1" fill="hold">
                                          <p:stCondLst>
                                            <p:cond delay="0"/>
                                          </p:stCondLst>
                                        </p:cTn>
                                        <p:tgtEl>
                                          <p:spTgt spid="25"/>
                                        </p:tgtEl>
                                        <p:attrNameLst>
                                          <p:attrName>style.visibility</p:attrName>
                                        </p:attrNameLst>
                                      </p:cBhvr>
                                      <p:to>
                                        <p:strVal val="visible"/>
                                      </p:to>
                                    </p:set>
                                    <p:anim calcmode="lin" valueType="num">
                                      <p:cBhvr>
                                        <p:cTn id="224" dur="3500" fill="hold"/>
                                        <p:tgtEl>
                                          <p:spTgt spid="25"/>
                                        </p:tgtEl>
                                        <p:attrNameLst>
                                          <p:attrName>ppt_w</p:attrName>
                                        </p:attrNameLst>
                                      </p:cBhvr>
                                      <p:tavLst>
                                        <p:tav tm="0" fmla="#ppt_w*sin(2.5*pi*$)">
                                          <p:val>
                                            <p:fltVal val="0"/>
                                          </p:val>
                                        </p:tav>
                                        <p:tav tm="100000">
                                          <p:val>
                                            <p:fltVal val="1"/>
                                          </p:val>
                                        </p:tav>
                                      </p:tavLst>
                                    </p:anim>
                                    <p:anim calcmode="lin" valueType="num">
                                      <p:cBhvr>
                                        <p:cTn id="225" dur="3500" fill="hold"/>
                                        <p:tgtEl>
                                          <p:spTgt spid="25"/>
                                        </p:tgtEl>
                                        <p:attrNameLst>
                                          <p:attrName>ppt_h</p:attrName>
                                        </p:attrNameLst>
                                      </p:cBhvr>
                                      <p:tavLst>
                                        <p:tav tm="0">
                                          <p:val>
                                            <p:strVal val="#ppt_h"/>
                                          </p:val>
                                        </p:tav>
                                        <p:tav tm="100000">
                                          <p:val>
                                            <p:strVal val="#ppt_h"/>
                                          </p:val>
                                        </p:tav>
                                      </p:tavLst>
                                    </p:anim>
                                  </p:childTnLst>
                                </p:cTn>
                              </p:par>
                              <p:par>
                                <p:cTn id="226" presetID="2" presetClass="exit" presetSubtype="2" fill="hold" grpId="3" nodeType="withEffect">
                                  <p:stCondLst>
                                    <p:cond delay="0"/>
                                  </p:stCondLst>
                                  <p:childTnLst>
                                    <p:anim calcmode="lin" valueType="num">
                                      <p:cBhvr additive="base">
                                        <p:cTn id="227" dur="3500"/>
                                        <p:tgtEl>
                                          <p:spTgt spid="25"/>
                                        </p:tgtEl>
                                        <p:attrNameLst>
                                          <p:attrName>ppt_x</p:attrName>
                                        </p:attrNameLst>
                                      </p:cBhvr>
                                      <p:tavLst>
                                        <p:tav tm="0">
                                          <p:val>
                                            <p:strVal val="ppt_x"/>
                                          </p:val>
                                        </p:tav>
                                        <p:tav tm="100000">
                                          <p:val>
                                            <p:strVal val="1+ppt_w/2"/>
                                          </p:val>
                                        </p:tav>
                                      </p:tavLst>
                                    </p:anim>
                                    <p:anim calcmode="lin" valueType="num">
                                      <p:cBhvr additive="base">
                                        <p:cTn id="228" dur="3500"/>
                                        <p:tgtEl>
                                          <p:spTgt spid="25"/>
                                        </p:tgtEl>
                                        <p:attrNameLst>
                                          <p:attrName>ppt_y</p:attrName>
                                        </p:attrNameLst>
                                      </p:cBhvr>
                                      <p:tavLst>
                                        <p:tav tm="0">
                                          <p:val>
                                            <p:strVal val="ppt_y"/>
                                          </p:val>
                                        </p:tav>
                                        <p:tav tm="100000">
                                          <p:val>
                                            <p:strVal val="ppt_y"/>
                                          </p:val>
                                        </p:tav>
                                      </p:tavLst>
                                    </p:anim>
                                    <p:set>
                                      <p:cBhvr>
                                        <p:cTn id="229" dur="1" fill="hold">
                                          <p:stCondLst>
                                            <p:cond delay="3499"/>
                                          </p:stCondLst>
                                        </p:cTn>
                                        <p:tgtEl>
                                          <p:spTgt spid="25"/>
                                        </p:tgtEl>
                                        <p:attrNameLst>
                                          <p:attrName>style.visibility</p:attrName>
                                        </p:attrNameLst>
                                      </p:cBhvr>
                                      <p:to>
                                        <p:strVal val="hidden"/>
                                      </p:to>
                                    </p:set>
                                  </p:childTnLst>
                                </p:cTn>
                              </p:par>
                              <p:par>
                                <p:cTn id="230" presetID="2" presetClass="entr" presetSubtype="2" fill="hold" grpId="0" nodeType="withEffect">
                                  <p:stCondLst>
                                    <p:cond delay="0"/>
                                  </p:stCondLst>
                                  <p:childTnLst>
                                    <p:set>
                                      <p:cBhvr>
                                        <p:cTn id="231" dur="1" fill="hold">
                                          <p:stCondLst>
                                            <p:cond delay="0"/>
                                          </p:stCondLst>
                                        </p:cTn>
                                        <p:tgtEl>
                                          <p:spTgt spid="29"/>
                                        </p:tgtEl>
                                        <p:attrNameLst>
                                          <p:attrName>style.visibility</p:attrName>
                                        </p:attrNameLst>
                                      </p:cBhvr>
                                      <p:to>
                                        <p:strVal val="visible"/>
                                      </p:to>
                                    </p:set>
                                    <p:anim calcmode="lin" valueType="num">
                                      <p:cBhvr additive="base">
                                        <p:cTn id="232" dur="3500" fill="hold"/>
                                        <p:tgtEl>
                                          <p:spTgt spid="29"/>
                                        </p:tgtEl>
                                        <p:attrNameLst>
                                          <p:attrName>ppt_x</p:attrName>
                                        </p:attrNameLst>
                                      </p:cBhvr>
                                      <p:tavLst>
                                        <p:tav tm="0">
                                          <p:val>
                                            <p:strVal val="1+#ppt_w/2"/>
                                          </p:val>
                                        </p:tav>
                                        <p:tav tm="100000">
                                          <p:val>
                                            <p:strVal val="#ppt_x"/>
                                          </p:val>
                                        </p:tav>
                                      </p:tavLst>
                                    </p:anim>
                                    <p:anim calcmode="lin" valueType="num">
                                      <p:cBhvr additive="base">
                                        <p:cTn id="233" dur="3500" fill="hold"/>
                                        <p:tgtEl>
                                          <p:spTgt spid="29"/>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29"/>
                                        </p:tgtEl>
                                        <p:attrNameLst>
                                          <p:attrName>style.visibility</p:attrName>
                                        </p:attrNameLst>
                                      </p:cBhvr>
                                      <p:to>
                                        <p:strVal val="visible"/>
                                      </p:to>
                                    </p:set>
                                    <p:animEffect transition="in" filter="blinds(vertical)">
                                      <p:cBhvr>
                                        <p:cTn id="236" dur="3500"/>
                                        <p:tgtEl>
                                          <p:spTgt spid="29"/>
                                        </p:tgtEl>
                                      </p:cBhvr>
                                    </p:animEffect>
                                  </p:childTnLst>
                                </p:cTn>
                              </p:par>
                              <p:par>
                                <p:cTn id="237" presetID="19" presetClass="entr" presetSubtype="10" fill="hold" grpId="2" nodeType="withEffect">
                                  <p:stCondLst>
                                    <p:cond delay="0"/>
                                  </p:stCondLst>
                                  <p:childTnLst>
                                    <p:set>
                                      <p:cBhvr>
                                        <p:cTn id="238" dur="1" fill="hold">
                                          <p:stCondLst>
                                            <p:cond delay="0"/>
                                          </p:stCondLst>
                                        </p:cTn>
                                        <p:tgtEl>
                                          <p:spTgt spid="29"/>
                                        </p:tgtEl>
                                        <p:attrNameLst>
                                          <p:attrName>style.visibility</p:attrName>
                                        </p:attrNameLst>
                                      </p:cBhvr>
                                      <p:to>
                                        <p:strVal val="visible"/>
                                      </p:to>
                                    </p:set>
                                    <p:anim calcmode="lin" valueType="num">
                                      <p:cBhvr>
                                        <p:cTn id="239" dur="3500" fill="hold"/>
                                        <p:tgtEl>
                                          <p:spTgt spid="29"/>
                                        </p:tgtEl>
                                        <p:attrNameLst>
                                          <p:attrName>ppt_w</p:attrName>
                                        </p:attrNameLst>
                                      </p:cBhvr>
                                      <p:tavLst>
                                        <p:tav tm="0" fmla="#ppt_w*sin(2.5*pi*$)">
                                          <p:val>
                                            <p:fltVal val="0"/>
                                          </p:val>
                                        </p:tav>
                                        <p:tav tm="100000">
                                          <p:val>
                                            <p:fltVal val="1"/>
                                          </p:val>
                                        </p:tav>
                                      </p:tavLst>
                                    </p:anim>
                                    <p:anim calcmode="lin" valueType="num">
                                      <p:cBhvr>
                                        <p:cTn id="240" dur="3500" fill="hold"/>
                                        <p:tgtEl>
                                          <p:spTgt spid="29"/>
                                        </p:tgtEl>
                                        <p:attrNameLst>
                                          <p:attrName>ppt_h</p:attrName>
                                        </p:attrNameLst>
                                      </p:cBhvr>
                                      <p:tavLst>
                                        <p:tav tm="0">
                                          <p:val>
                                            <p:strVal val="#ppt_h"/>
                                          </p:val>
                                        </p:tav>
                                        <p:tav tm="100000">
                                          <p:val>
                                            <p:strVal val="#ppt_h"/>
                                          </p:val>
                                        </p:tav>
                                      </p:tavLst>
                                    </p:anim>
                                  </p:childTnLst>
                                </p:cTn>
                              </p:par>
                              <p:par>
                                <p:cTn id="241" presetID="2" presetClass="exit" presetSubtype="2" fill="hold" grpId="3" nodeType="withEffect">
                                  <p:stCondLst>
                                    <p:cond delay="0"/>
                                  </p:stCondLst>
                                  <p:childTnLst>
                                    <p:anim calcmode="lin" valueType="num">
                                      <p:cBhvr additive="base">
                                        <p:cTn id="242" dur="3500"/>
                                        <p:tgtEl>
                                          <p:spTgt spid="29"/>
                                        </p:tgtEl>
                                        <p:attrNameLst>
                                          <p:attrName>ppt_x</p:attrName>
                                        </p:attrNameLst>
                                      </p:cBhvr>
                                      <p:tavLst>
                                        <p:tav tm="0">
                                          <p:val>
                                            <p:strVal val="ppt_x"/>
                                          </p:val>
                                        </p:tav>
                                        <p:tav tm="100000">
                                          <p:val>
                                            <p:strVal val="1+ppt_w/2"/>
                                          </p:val>
                                        </p:tav>
                                      </p:tavLst>
                                    </p:anim>
                                    <p:anim calcmode="lin" valueType="num">
                                      <p:cBhvr additive="base">
                                        <p:cTn id="243" dur="3500"/>
                                        <p:tgtEl>
                                          <p:spTgt spid="29"/>
                                        </p:tgtEl>
                                        <p:attrNameLst>
                                          <p:attrName>ppt_y</p:attrName>
                                        </p:attrNameLst>
                                      </p:cBhvr>
                                      <p:tavLst>
                                        <p:tav tm="0">
                                          <p:val>
                                            <p:strVal val="ppt_y"/>
                                          </p:val>
                                        </p:tav>
                                        <p:tav tm="100000">
                                          <p:val>
                                            <p:strVal val="ppt_y"/>
                                          </p:val>
                                        </p:tav>
                                      </p:tavLst>
                                    </p:anim>
                                    <p:set>
                                      <p:cBhvr>
                                        <p:cTn id="244" dur="1" fill="hold">
                                          <p:stCondLst>
                                            <p:cond delay="3499"/>
                                          </p:stCondLst>
                                        </p:cTn>
                                        <p:tgtEl>
                                          <p:spTgt spid="29"/>
                                        </p:tgtEl>
                                        <p:attrNameLst>
                                          <p:attrName>style.visibility</p:attrName>
                                        </p:attrNameLst>
                                      </p:cBhvr>
                                      <p:to>
                                        <p:strVal val="hidden"/>
                                      </p:to>
                                    </p:set>
                                  </p:childTnLst>
                                </p:cTn>
                              </p:par>
                              <p:par>
                                <p:cTn id="245" presetID="2" presetClass="entr" presetSubtype="2"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3500" fill="hold"/>
                                        <p:tgtEl>
                                          <p:spTgt spid="27"/>
                                        </p:tgtEl>
                                        <p:attrNameLst>
                                          <p:attrName>ppt_x</p:attrName>
                                        </p:attrNameLst>
                                      </p:cBhvr>
                                      <p:tavLst>
                                        <p:tav tm="0">
                                          <p:val>
                                            <p:strVal val="1+#ppt_w/2"/>
                                          </p:val>
                                        </p:tav>
                                        <p:tav tm="100000">
                                          <p:val>
                                            <p:strVal val="#ppt_x"/>
                                          </p:val>
                                        </p:tav>
                                      </p:tavLst>
                                    </p:anim>
                                    <p:anim calcmode="lin" valueType="num">
                                      <p:cBhvr additive="base">
                                        <p:cTn id="248" dur="3500" fill="hold"/>
                                        <p:tgtEl>
                                          <p:spTgt spid="27"/>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Effect transition="in" filter="blinds(vertical)">
                                      <p:cBhvr>
                                        <p:cTn id="251" dur="3500"/>
                                        <p:tgtEl>
                                          <p:spTgt spid="27"/>
                                        </p:tgtEl>
                                      </p:cBhvr>
                                    </p:animEffect>
                                  </p:childTnLst>
                                </p:cTn>
                              </p:par>
                              <p:par>
                                <p:cTn id="252" presetID="19" presetClass="entr" presetSubtype="10" fill="hold" grpId="2" nodeType="withEffect">
                                  <p:stCondLst>
                                    <p:cond delay="0"/>
                                  </p:stCondLst>
                                  <p:childTnLst>
                                    <p:set>
                                      <p:cBhvr>
                                        <p:cTn id="253" dur="1" fill="hold">
                                          <p:stCondLst>
                                            <p:cond delay="0"/>
                                          </p:stCondLst>
                                        </p:cTn>
                                        <p:tgtEl>
                                          <p:spTgt spid="27"/>
                                        </p:tgtEl>
                                        <p:attrNameLst>
                                          <p:attrName>style.visibility</p:attrName>
                                        </p:attrNameLst>
                                      </p:cBhvr>
                                      <p:to>
                                        <p:strVal val="visible"/>
                                      </p:to>
                                    </p:set>
                                    <p:anim calcmode="lin" valueType="num">
                                      <p:cBhvr>
                                        <p:cTn id="254" dur="3500" fill="hold"/>
                                        <p:tgtEl>
                                          <p:spTgt spid="27"/>
                                        </p:tgtEl>
                                        <p:attrNameLst>
                                          <p:attrName>ppt_w</p:attrName>
                                        </p:attrNameLst>
                                      </p:cBhvr>
                                      <p:tavLst>
                                        <p:tav tm="0" fmla="#ppt_w*sin(2.5*pi*$)">
                                          <p:val>
                                            <p:fltVal val="0"/>
                                          </p:val>
                                        </p:tav>
                                        <p:tav tm="100000">
                                          <p:val>
                                            <p:fltVal val="1"/>
                                          </p:val>
                                        </p:tav>
                                      </p:tavLst>
                                    </p:anim>
                                    <p:anim calcmode="lin" valueType="num">
                                      <p:cBhvr>
                                        <p:cTn id="255" dur="3500" fill="hold"/>
                                        <p:tgtEl>
                                          <p:spTgt spid="27"/>
                                        </p:tgtEl>
                                        <p:attrNameLst>
                                          <p:attrName>ppt_h</p:attrName>
                                        </p:attrNameLst>
                                      </p:cBhvr>
                                      <p:tavLst>
                                        <p:tav tm="0">
                                          <p:val>
                                            <p:strVal val="#ppt_h"/>
                                          </p:val>
                                        </p:tav>
                                        <p:tav tm="100000">
                                          <p:val>
                                            <p:strVal val="#ppt_h"/>
                                          </p:val>
                                        </p:tav>
                                      </p:tavLst>
                                    </p:anim>
                                  </p:childTnLst>
                                </p:cTn>
                              </p:par>
                              <p:par>
                                <p:cTn id="256" presetID="2" presetClass="exit" presetSubtype="2" fill="hold" grpId="3" nodeType="withEffect">
                                  <p:stCondLst>
                                    <p:cond delay="0"/>
                                  </p:stCondLst>
                                  <p:childTnLst>
                                    <p:anim calcmode="lin" valueType="num">
                                      <p:cBhvr additive="base">
                                        <p:cTn id="257" dur="3500"/>
                                        <p:tgtEl>
                                          <p:spTgt spid="27"/>
                                        </p:tgtEl>
                                        <p:attrNameLst>
                                          <p:attrName>ppt_x</p:attrName>
                                        </p:attrNameLst>
                                      </p:cBhvr>
                                      <p:tavLst>
                                        <p:tav tm="0">
                                          <p:val>
                                            <p:strVal val="ppt_x"/>
                                          </p:val>
                                        </p:tav>
                                        <p:tav tm="100000">
                                          <p:val>
                                            <p:strVal val="1+ppt_w/2"/>
                                          </p:val>
                                        </p:tav>
                                      </p:tavLst>
                                    </p:anim>
                                    <p:anim calcmode="lin" valueType="num">
                                      <p:cBhvr additive="base">
                                        <p:cTn id="258" dur="3500"/>
                                        <p:tgtEl>
                                          <p:spTgt spid="27"/>
                                        </p:tgtEl>
                                        <p:attrNameLst>
                                          <p:attrName>ppt_y</p:attrName>
                                        </p:attrNameLst>
                                      </p:cBhvr>
                                      <p:tavLst>
                                        <p:tav tm="0">
                                          <p:val>
                                            <p:strVal val="ppt_y"/>
                                          </p:val>
                                        </p:tav>
                                        <p:tav tm="100000">
                                          <p:val>
                                            <p:strVal val="ppt_y"/>
                                          </p:val>
                                        </p:tav>
                                      </p:tavLst>
                                    </p:anim>
                                    <p:set>
                                      <p:cBhvr>
                                        <p:cTn id="259" dur="1" fill="hold">
                                          <p:stCondLst>
                                            <p:cond delay="3499"/>
                                          </p:stCondLst>
                                        </p:cTn>
                                        <p:tgtEl>
                                          <p:spTgt spid="27"/>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3500" fill="hold"/>
                                        <p:tgtEl>
                                          <p:spTgt spid="28"/>
                                        </p:tgtEl>
                                        <p:attrNameLst>
                                          <p:attrName>ppt_x</p:attrName>
                                        </p:attrNameLst>
                                      </p:cBhvr>
                                      <p:tavLst>
                                        <p:tav tm="0">
                                          <p:val>
                                            <p:strVal val="1+#ppt_w/2"/>
                                          </p:val>
                                        </p:tav>
                                        <p:tav tm="100000">
                                          <p:val>
                                            <p:strVal val="#ppt_x"/>
                                          </p:val>
                                        </p:tav>
                                      </p:tavLst>
                                    </p:anim>
                                    <p:anim calcmode="lin" valueType="num">
                                      <p:cBhvr additive="base">
                                        <p:cTn id="263" dur="3500" fill="hold"/>
                                        <p:tgtEl>
                                          <p:spTgt spid="28"/>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Effect transition="in" filter="blinds(vertical)">
                                      <p:cBhvr>
                                        <p:cTn id="266" dur="3500"/>
                                        <p:tgtEl>
                                          <p:spTgt spid="28"/>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8"/>
                                        </p:tgtEl>
                                        <p:attrNameLst>
                                          <p:attrName>style.visibility</p:attrName>
                                        </p:attrNameLst>
                                      </p:cBhvr>
                                      <p:to>
                                        <p:strVal val="visible"/>
                                      </p:to>
                                    </p:set>
                                    <p:anim calcmode="lin" valueType="num">
                                      <p:cBhvr>
                                        <p:cTn id="269" dur="3500" fill="hold"/>
                                        <p:tgtEl>
                                          <p:spTgt spid="28"/>
                                        </p:tgtEl>
                                        <p:attrNameLst>
                                          <p:attrName>ppt_w</p:attrName>
                                        </p:attrNameLst>
                                      </p:cBhvr>
                                      <p:tavLst>
                                        <p:tav tm="0" fmla="#ppt_w*sin(2.5*pi*$)">
                                          <p:val>
                                            <p:fltVal val="0"/>
                                          </p:val>
                                        </p:tav>
                                        <p:tav tm="100000">
                                          <p:val>
                                            <p:fltVal val="1"/>
                                          </p:val>
                                        </p:tav>
                                      </p:tavLst>
                                    </p:anim>
                                    <p:anim calcmode="lin" valueType="num">
                                      <p:cBhvr>
                                        <p:cTn id="270" dur="3500" fill="hold"/>
                                        <p:tgtEl>
                                          <p:spTgt spid="28"/>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3500"/>
                                        <p:tgtEl>
                                          <p:spTgt spid="28"/>
                                        </p:tgtEl>
                                        <p:attrNameLst>
                                          <p:attrName>ppt_x</p:attrName>
                                        </p:attrNameLst>
                                      </p:cBhvr>
                                      <p:tavLst>
                                        <p:tav tm="0">
                                          <p:val>
                                            <p:strVal val="ppt_x"/>
                                          </p:val>
                                        </p:tav>
                                        <p:tav tm="100000">
                                          <p:val>
                                            <p:strVal val="1+ppt_w/2"/>
                                          </p:val>
                                        </p:tav>
                                      </p:tavLst>
                                    </p:anim>
                                    <p:anim calcmode="lin" valueType="num">
                                      <p:cBhvr additive="base">
                                        <p:cTn id="273" dur="3500"/>
                                        <p:tgtEl>
                                          <p:spTgt spid="28"/>
                                        </p:tgtEl>
                                        <p:attrNameLst>
                                          <p:attrName>ppt_y</p:attrName>
                                        </p:attrNameLst>
                                      </p:cBhvr>
                                      <p:tavLst>
                                        <p:tav tm="0">
                                          <p:val>
                                            <p:strVal val="ppt_y"/>
                                          </p:val>
                                        </p:tav>
                                        <p:tav tm="100000">
                                          <p:val>
                                            <p:strVal val="ppt_y"/>
                                          </p:val>
                                        </p:tav>
                                      </p:tavLst>
                                    </p:anim>
                                    <p:set>
                                      <p:cBhvr>
                                        <p:cTn id="274" dur="1" fill="hold">
                                          <p:stCondLst>
                                            <p:cond delay="3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7"/>
                                        </p:tgtEl>
                                        <p:attrNameLst>
                                          <p:attrName>style.visibility</p:attrName>
                                        </p:attrNameLst>
                                      </p:cBhvr>
                                      <p:to>
                                        <p:strVal val="visible"/>
                                      </p:to>
                                    </p:set>
                                    <p:anim calcmode="lin" valueType="num">
                                      <p:cBhvr additive="base">
                                        <p:cTn id="277" dur="3500" fill="hold"/>
                                        <p:tgtEl>
                                          <p:spTgt spid="17"/>
                                        </p:tgtEl>
                                        <p:attrNameLst>
                                          <p:attrName>ppt_x</p:attrName>
                                        </p:attrNameLst>
                                      </p:cBhvr>
                                      <p:tavLst>
                                        <p:tav tm="0">
                                          <p:val>
                                            <p:strVal val="0-#ppt_w/2"/>
                                          </p:val>
                                        </p:tav>
                                        <p:tav tm="100000">
                                          <p:val>
                                            <p:strVal val="#ppt_x"/>
                                          </p:val>
                                        </p:tav>
                                      </p:tavLst>
                                    </p:anim>
                                    <p:anim calcmode="lin" valueType="num">
                                      <p:cBhvr additive="base">
                                        <p:cTn id="278" dur="3500" fill="hold"/>
                                        <p:tgtEl>
                                          <p:spTgt spid="17"/>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17"/>
                                        </p:tgtEl>
                                        <p:attrNameLst>
                                          <p:attrName>style.visibility</p:attrName>
                                        </p:attrNameLst>
                                      </p:cBhvr>
                                      <p:to>
                                        <p:strVal val="visible"/>
                                      </p:to>
                                    </p:set>
                                    <p:animEffect transition="in" filter="blinds(vertical)">
                                      <p:cBhvr>
                                        <p:cTn id="281" dur="3500"/>
                                        <p:tgtEl>
                                          <p:spTgt spid="17"/>
                                        </p:tgtEl>
                                      </p:cBhvr>
                                    </p:animEffect>
                                  </p:childTnLst>
                                </p:cTn>
                              </p:par>
                              <p:par>
                                <p:cTn id="282" presetID="19" presetClass="entr" presetSubtype="10" fill="hold" grpId="2" nodeType="withEffect">
                                  <p:stCondLst>
                                    <p:cond delay="0"/>
                                  </p:stCondLst>
                                  <p:childTnLst>
                                    <p:set>
                                      <p:cBhvr>
                                        <p:cTn id="283" dur="1" fill="hold">
                                          <p:stCondLst>
                                            <p:cond delay="0"/>
                                          </p:stCondLst>
                                        </p:cTn>
                                        <p:tgtEl>
                                          <p:spTgt spid="17"/>
                                        </p:tgtEl>
                                        <p:attrNameLst>
                                          <p:attrName>style.visibility</p:attrName>
                                        </p:attrNameLst>
                                      </p:cBhvr>
                                      <p:to>
                                        <p:strVal val="visible"/>
                                      </p:to>
                                    </p:set>
                                    <p:anim calcmode="lin" valueType="num">
                                      <p:cBhvr>
                                        <p:cTn id="284" dur="3500" fill="hold"/>
                                        <p:tgtEl>
                                          <p:spTgt spid="17"/>
                                        </p:tgtEl>
                                        <p:attrNameLst>
                                          <p:attrName>ppt_w</p:attrName>
                                        </p:attrNameLst>
                                      </p:cBhvr>
                                      <p:tavLst>
                                        <p:tav tm="0" fmla="#ppt_w*sin(2.5*pi*$)">
                                          <p:val>
                                            <p:fltVal val="0"/>
                                          </p:val>
                                        </p:tav>
                                        <p:tav tm="100000">
                                          <p:val>
                                            <p:fltVal val="1"/>
                                          </p:val>
                                        </p:tav>
                                      </p:tavLst>
                                    </p:anim>
                                    <p:anim calcmode="lin" valueType="num">
                                      <p:cBhvr>
                                        <p:cTn id="285" dur="3500" fill="hold"/>
                                        <p:tgtEl>
                                          <p:spTgt spid="17"/>
                                        </p:tgtEl>
                                        <p:attrNameLst>
                                          <p:attrName>ppt_h</p:attrName>
                                        </p:attrNameLst>
                                      </p:cBhvr>
                                      <p:tavLst>
                                        <p:tav tm="0">
                                          <p:val>
                                            <p:strVal val="#ppt_h"/>
                                          </p:val>
                                        </p:tav>
                                        <p:tav tm="100000">
                                          <p:val>
                                            <p:strVal val="#ppt_h"/>
                                          </p:val>
                                        </p:tav>
                                      </p:tavLst>
                                    </p:anim>
                                  </p:childTnLst>
                                </p:cTn>
                              </p:par>
                              <p:par>
                                <p:cTn id="286" presetID="2" presetClass="exit" presetSubtype="8" fill="hold" grpId="3" nodeType="withEffect">
                                  <p:stCondLst>
                                    <p:cond delay="0"/>
                                  </p:stCondLst>
                                  <p:childTnLst>
                                    <p:anim calcmode="lin" valueType="num">
                                      <p:cBhvr additive="base">
                                        <p:cTn id="287" dur="3500"/>
                                        <p:tgtEl>
                                          <p:spTgt spid="17"/>
                                        </p:tgtEl>
                                        <p:attrNameLst>
                                          <p:attrName>ppt_x</p:attrName>
                                        </p:attrNameLst>
                                      </p:cBhvr>
                                      <p:tavLst>
                                        <p:tav tm="0">
                                          <p:val>
                                            <p:strVal val="ppt_x"/>
                                          </p:val>
                                        </p:tav>
                                        <p:tav tm="100000">
                                          <p:val>
                                            <p:strVal val="0-ppt_w/2"/>
                                          </p:val>
                                        </p:tav>
                                      </p:tavLst>
                                    </p:anim>
                                    <p:anim calcmode="lin" valueType="num">
                                      <p:cBhvr additive="base">
                                        <p:cTn id="288" dur="3500"/>
                                        <p:tgtEl>
                                          <p:spTgt spid="17"/>
                                        </p:tgtEl>
                                        <p:attrNameLst>
                                          <p:attrName>ppt_y</p:attrName>
                                        </p:attrNameLst>
                                      </p:cBhvr>
                                      <p:tavLst>
                                        <p:tav tm="0">
                                          <p:val>
                                            <p:strVal val="ppt_y"/>
                                          </p:val>
                                        </p:tav>
                                        <p:tav tm="100000">
                                          <p:val>
                                            <p:strVal val="ppt_y"/>
                                          </p:val>
                                        </p:tav>
                                      </p:tavLst>
                                    </p:anim>
                                    <p:set>
                                      <p:cBhvr>
                                        <p:cTn id="289" dur="1" fill="hold">
                                          <p:stCondLst>
                                            <p:cond delay="3499"/>
                                          </p:stCondLst>
                                        </p:cTn>
                                        <p:tgtEl>
                                          <p:spTgt spid="1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19"/>
                                        </p:tgtEl>
                                        <p:attrNameLst>
                                          <p:attrName>style.visibility</p:attrName>
                                        </p:attrNameLst>
                                      </p:cBhvr>
                                      <p:to>
                                        <p:strVal val="visible"/>
                                      </p:to>
                                    </p:set>
                                    <p:anim calcmode="lin" valueType="num">
                                      <p:cBhvr additive="base">
                                        <p:cTn id="292" dur="3500" fill="hold"/>
                                        <p:tgtEl>
                                          <p:spTgt spid="19"/>
                                        </p:tgtEl>
                                        <p:attrNameLst>
                                          <p:attrName>ppt_x</p:attrName>
                                        </p:attrNameLst>
                                      </p:cBhvr>
                                      <p:tavLst>
                                        <p:tav tm="0">
                                          <p:val>
                                            <p:strVal val="0-#ppt_w/2"/>
                                          </p:val>
                                        </p:tav>
                                        <p:tav tm="100000">
                                          <p:val>
                                            <p:strVal val="#ppt_x"/>
                                          </p:val>
                                        </p:tav>
                                      </p:tavLst>
                                    </p:anim>
                                    <p:anim calcmode="lin" valueType="num">
                                      <p:cBhvr additive="base">
                                        <p:cTn id="293" dur="3500" fill="hold"/>
                                        <p:tgtEl>
                                          <p:spTgt spid="19"/>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19"/>
                                        </p:tgtEl>
                                        <p:attrNameLst>
                                          <p:attrName>style.visibility</p:attrName>
                                        </p:attrNameLst>
                                      </p:cBhvr>
                                      <p:to>
                                        <p:strVal val="visible"/>
                                      </p:to>
                                    </p:set>
                                    <p:animEffect transition="in" filter="blinds(vertical)">
                                      <p:cBhvr>
                                        <p:cTn id="296" dur="3500"/>
                                        <p:tgtEl>
                                          <p:spTgt spid="19"/>
                                        </p:tgtEl>
                                      </p:cBhvr>
                                    </p:animEffect>
                                  </p:childTnLst>
                                </p:cTn>
                              </p:par>
                              <p:par>
                                <p:cTn id="297" presetID="19" presetClass="entr" presetSubtype="10" fill="hold" grpId="2" nodeType="withEffect">
                                  <p:stCondLst>
                                    <p:cond delay="0"/>
                                  </p:stCondLst>
                                  <p:childTnLst>
                                    <p:set>
                                      <p:cBhvr>
                                        <p:cTn id="298" dur="1" fill="hold">
                                          <p:stCondLst>
                                            <p:cond delay="0"/>
                                          </p:stCondLst>
                                        </p:cTn>
                                        <p:tgtEl>
                                          <p:spTgt spid="19"/>
                                        </p:tgtEl>
                                        <p:attrNameLst>
                                          <p:attrName>style.visibility</p:attrName>
                                        </p:attrNameLst>
                                      </p:cBhvr>
                                      <p:to>
                                        <p:strVal val="visible"/>
                                      </p:to>
                                    </p:set>
                                    <p:anim calcmode="lin" valueType="num">
                                      <p:cBhvr>
                                        <p:cTn id="299" dur="3500" fill="hold"/>
                                        <p:tgtEl>
                                          <p:spTgt spid="19"/>
                                        </p:tgtEl>
                                        <p:attrNameLst>
                                          <p:attrName>ppt_w</p:attrName>
                                        </p:attrNameLst>
                                      </p:cBhvr>
                                      <p:tavLst>
                                        <p:tav tm="0" fmla="#ppt_w*sin(2.5*pi*$)">
                                          <p:val>
                                            <p:fltVal val="0"/>
                                          </p:val>
                                        </p:tav>
                                        <p:tav tm="100000">
                                          <p:val>
                                            <p:fltVal val="1"/>
                                          </p:val>
                                        </p:tav>
                                      </p:tavLst>
                                    </p:anim>
                                    <p:anim calcmode="lin" valueType="num">
                                      <p:cBhvr>
                                        <p:cTn id="300" dur="3500" fill="hold"/>
                                        <p:tgtEl>
                                          <p:spTgt spid="19"/>
                                        </p:tgtEl>
                                        <p:attrNameLst>
                                          <p:attrName>ppt_h</p:attrName>
                                        </p:attrNameLst>
                                      </p:cBhvr>
                                      <p:tavLst>
                                        <p:tav tm="0">
                                          <p:val>
                                            <p:strVal val="#ppt_h"/>
                                          </p:val>
                                        </p:tav>
                                        <p:tav tm="100000">
                                          <p:val>
                                            <p:strVal val="#ppt_h"/>
                                          </p:val>
                                        </p:tav>
                                      </p:tavLst>
                                    </p:anim>
                                  </p:childTnLst>
                                </p:cTn>
                              </p:par>
                              <p:par>
                                <p:cTn id="301" presetID="2" presetClass="exit" presetSubtype="8" fill="hold" grpId="3" nodeType="withEffect">
                                  <p:stCondLst>
                                    <p:cond delay="0"/>
                                  </p:stCondLst>
                                  <p:childTnLst>
                                    <p:anim calcmode="lin" valueType="num">
                                      <p:cBhvr additive="base">
                                        <p:cTn id="302" dur="3500"/>
                                        <p:tgtEl>
                                          <p:spTgt spid="19"/>
                                        </p:tgtEl>
                                        <p:attrNameLst>
                                          <p:attrName>ppt_x</p:attrName>
                                        </p:attrNameLst>
                                      </p:cBhvr>
                                      <p:tavLst>
                                        <p:tav tm="0">
                                          <p:val>
                                            <p:strVal val="ppt_x"/>
                                          </p:val>
                                        </p:tav>
                                        <p:tav tm="100000">
                                          <p:val>
                                            <p:strVal val="0-ppt_w/2"/>
                                          </p:val>
                                        </p:tav>
                                      </p:tavLst>
                                    </p:anim>
                                    <p:anim calcmode="lin" valueType="num">
                                      <p:cBhvr additive="base">
                                        <p:cTn id="303" dur="3500"/>
                                        <p:tgtEl>
                                          <p:spTgt spid="19"/>
                                        </p:tgtEl>
                                        <p:attrNameLst>
                                          <p:attrName>ppt_y</p:attrName>
                                        </p:attrNameLst>
                                      </p:cBhvr>
                                      <p:tavLst>
                                        <p:tav tm="0">
                                          <p:val>
                                            <p:strVal val="ppt_y"/>
                                          </p:val>
                                        </p:tav>
                                        <p:tav tm="100000">
                                          <p:val>
                                            <p:strVal val="ppt_y"/>
                                          </p:val>
                                        </p:tav>
                                      </p:tavLst>
                                    </p:anim>
                                    <p:set>
                                      <p:cBhvr>
                                        <p:cTn id="304" dur="1" fill="hold">
                                          <p:stCondLst>
                                            <p:cond delay="3499"/>
                                          </p:stCondLst>
                                        </p:cTn>
                                        <p:tgtEl>
                                          <p:spTgt spid="19"/>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8"/>
                                        </p:tgtEl>
                                        <p:attrNameLst>
                                          <p:attrName>style.visibility</p:attrName>
                                        </p:attrNameLst>
                                      </p:cBhvr>
                                      <p:to>
                                        <p:strVal val="visible"/>
                                      </p:to>
                                    </p:set>
                                    <p:anim calcmode="lin" valueType="num">
                                      <p:cBhvr additive="base">
                                        <p:cTn id="307" dur="3500" fill="hold"/>
                                        <p:tgtEl>
                                          <p:spTgt spid="18"/>
                                        </p:tgtEl>
                                        <p:attrNameLst>
                                          <p:attrName>ppt_x</p:attrName>
                                        </p:attrNameLst>
                                      </p:cBhvr>
                                      <p:tavLst>
                                        <p:tav tm="0">
                                          <p:val>
                                            <p:strVal val="0-#ppt_w/2"/>
                                          </p:val>
                                        </p:tav>
                                        <p:tav tm="100000">
                                          <p:val>
                                            <p:strVal val="#ppt_x"/>
                                          </p:val>
                                        </p:tav>
                                      </p:tavLst>
                                    </p:anim>
                                    <p:anim calcmode="lin" valueType="num">
                                      <p:cBhvr additive="base">
                                        <p:cTn id="308" dur="3500" fill="hold"/>
                                        <p:tgtEl>
                                          <p:spTgt spid="18"/>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18"/>
                                        </p:tgtEl>
                                        <p:attrNameLst>
                                          <p:attrName>style.visibility</p:attrName>
                                        </p:attrNameLst>
                                      </p:cBhvr>
                                      <p:to>
                                        <p:strVal val="visible"/>
                                      </p:to>
                                    </p:set>
                                    <p:animEffect transition="in" filter="blinds(vertical)">
                                      <p:cBhvr>
                                        <p:cTn id="311" dur="3500"/>
                                        <p:tgtEl>
                                          <p:spTgt spid="18"/>
                                        </p:tgtEl>
                                      </p:cBhvr>
                                    </p:animEffect>
                                  </p:childTnLst>
                                </p:cTn>
                              </p:par>
                              <p:par>
                                <p:cTn id="312" presetID="19" presetClass="entr" presetSubtype="10" fill="hold" grpId="2" nodeType="withEffect">
                                  <p:stCondLst>
                                    <p:cond delay="0"/>
                                  </p:stCondLst>
                                  <p:childTnLst>
                                    <p:set>
                                      <p:cBhvr>
                                        <p:cTn id="313" dur="1" fill="hold">
                                          <p:stCondLst>
                                            <p:cond delay="0"/>
                                          </p:stCondLst>
                                        </p:cTn>
                                        <p:tgtEl>
                                          <p:spTgt spid="18"/>
                                        </p:tgtEl>
                                        <p:attrNameLst>
                                          <p:attrName>style.visibility</p:attrName>
                                        </p:attrNameLst>
                                      </p:cBhvr>
                                      <p:to>
                                        <p:strVal val="visible"/>
                                      </p:to>
                                    </p:set>
                                    <p:anim calcmode="lin" valueType="num">
                                      <p:cBhvr>
                                        <p:cTn id="314" dur="3500" fill="hold"/>
                                        <p:tgtEl>
                                          <p:spTgt spid="18"/>
                                        </p:tgtEl>
                                        <p:attrNameLst>
                                          <p:attrName>ppt_w</p:attrName>
                                        </p:attrNameLst>
                                      </p:cBhvr>
                                      <p:tavLst>
                                        <p:tav tm="0" fmla="#ppt_w*sin(2.5*pi*$)">
                                          <p:val>
                                            <p:fltVal val="0"/>
                                          </p:val>
                                        </p:tav>
                                        <p:tav tm="100000">
                                          <p:val>
                                            <p:fltVal val="1"/>
                                          </p:val>
                                        </p:tav>
                                      </p:tavLst>
                                    </p:anim>
                                    <p:anim calcmode="lin" valueType="num">
                                      <p:cBhvr>
                                        <p:cTn id="315" dur="3500" fill="hold"/>
                                        <p:tgtEl>
                                          <p:spTgt spid="18"/>
                                        </p:tgtEl>
                                        <p:attrNameLst>
                                          <p:attrName>ppt_h</p:attrName>
                                        </p:attrNameLst>
                                      </p:cBhvr>
                                      <p:tavLst>
                                        <p:tav tm="0">
                                          <p:val>
                                            <p:strVal val="#ppt_h"/>
                                          </p:val>
                                        </p:tav>
                                        <p:tav tm="100000">
                                          <p:val>
                                            <p:strVal val="#ppt_h"/>
                                          </p:val>
                                        </p:tav>
                                      </p:tavLst>
                                    </p:anim>
                                  </p:childTnLst>
                                </p:cTn>
                              </p:par>
                              <p:par>
                                <p:cTn id="316" presetID="2" presetClass="exit" presetSubtype="8" fill="hold" grpId="3" nodeType="withEffect">
                                  <p:stCondLst>
                                    <p:cond delay="0"/>
                                  </p:stCondLst>
                                  <p:childTnLst>
                                    <p:anim calcmode="lin" valueType="num">
                                      <p:cBhvr additive="base">
                                        <p:cTn id="317" dur="3500"/>
                                        <p:tgtEl>
                                          <p:spTgt spid="18"/>
                                        </p:tgtEl>
                                        <p:attrNameLst>
                                          <p:attrName>ppt_x</p:attrName>
                                        </p:attrNameLst>
                                      </p:cBhvr>
                                      <p:tavLst>
                                        <p:tav tm="0">
                                          <p:val>
                                            <p:strVal val="ppt_x"/>
                                          </p:val>
                                        </p:tav>
                                        <p:tav tm="100000">
                                          <p:val>
                                            <p:strVal val="0-ppt_w/2"/>
                                          </p:val>
                                        </p:tav>
                                      </p:tavLst>
                                    </p:anim>
                                    <p:anim calcmode="lin" valueType="num">
                                      <p:cBhvr additive="base">
                                        <p:cTn id="318" dur="3500"/>
                                        <p:tgtEl>
                                          <p:spTgt spid="18"/>
                                        </p:tgtEl>
                                        <p:attrNameLst>
                                          <p:attrName>ppt_y</p:attrName>
                                        </p:attrNameLst>
                                      </p:cBhvr>
                                      <p:tavLst>
                                        <p:tav tm="0">
                                          <p:val>
                                            <p:strVal val="ppt_y"/>
                                          </p:val>
                                        </p:tav>
                                        <p:tav tm="100000">
                                          <p:val>
                                            <p:strVal val="ppt_y"/>
                                          </p:val>
                                        </p:tav>
                                      </p:tavLst>
                                    </p:anim>
                                    <p:set>
                                      <p:cBhvr>
                                        <p:cTn id="319" dur="1" fill="hold">
                                          <p:stCondLst>
                                            <p:cond delay="3499"/>
                                          </p:stCondLst>
                                        </p:cTn>
                                        <p:tgtEl>
                                          <p:spTgt spid="18"/>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3500" fill="hold"/>
                                        <p:tgtEl>
                                          <p:spTgt spid="22"/>
                                        </p:tgtEl>
                                        <p:attrNameLst>
                                          <p:attrName>ppt_x</p:attrName>
                                        </p:attrNameLst>
                                      </p:cBhvr>
                                      <p:tavLst>
                                        <p:tav tm="0">
                                          <p:val>
                                            <p:strVal val="0-#ppt_w/2"/>
                                          </p:val>
                                        </p:tav>
                                        <p:tav tm="100000">
                                          <p:val>
                                            <p:strVal val="#ppt_x"/>
                                          </p:val>
                                        </p:tav>
                                      </p:tavLst>
                                    </p:anim>
                                    <p:anim calcmode="lin" valueType="num">
                                      <p:cBhvr additive="base">
                                        <p:cTn id="323" dur="3500" fill="hold"/>
                                        <p:tgtEl>
                                          <p:spTgt spid="22"/>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Effect transition="in" filter="blinds(vertical)">
                                      <p:cBhvr>
                                        <p:cTn id="326" dur="3500"/>
                                        <p:tgtEl>
                                          <p:spTgt spid="22"/>
                                        </p:tgtEl>
                                      </p:cBhvr>
                                    </p:animEffect>
                                  </p:childTnLst>
                                </p:cTn>
                              </p:par>
                              <p:par>
                                <p:cTn id="327" presetID="19" presetClass="entr" presetSubtype="10" fill="hold" grpId="2" nodeType="withEffect">
                                  <p:stCondLst>
                                    <p:cond delay="0"/>
                                  </p:stCondLst>
                                  <p:childTnLst>
                                    <p:set>
                                      <p:cBhvr>
                                        <p:cTn id="328" dur="1" fill="hold">
                                          <p:stCondLst>
                                            <p:cond delay="0"/>
                                          </p:stCondLst>
                                        </p:cTn>
                                        <p:tgtEl>
                                          <p:spTgt spid="22"/>
                                        </p:tgtEl>
                                        <p:attrNameLst>
                                          <p:attrName>style.visibility</p:attrName>
                                        </p:attrNameLst>
                                      </p:cBhvr>
                                      <p:to>
                                        <p:strVal val="visible"/>
                                      </p:to>
                                    </p:set>
                                    <p:anim calcmode="lin" valueType="num">
                                      <p:cBhvr>
                                        <p:cTn id="329" dur="3500" fill="hold"/>
                                        <p:tgtEl>
                                          <p:spTgt spid="22"/>
                                        </p:tgtEl>
                                        <p:attrNameLst>
                                          <p:attrName>ppt_w</p:attrName>
                                        </p:attrNameLst>
                                      </p:cBhvr>
                                      <p:tavLst>
                                        <p:tav tm="0" fmla="#ppt_w*sin(2.5*pi*$)">
                                          <p:val>
                                            <p:fltVal val="0"/>
                                          </p:val>
                                        </p:tav>
                                        <p:tav tm="100000">
                                          <p:val>
                                            <p:fltVal val="1"/>
                                          </p:val>
                                        </p:tav>
                                      </p:tavLst>
                                    </p:anim>
                                    <p:anim calcmode="lin" valueType="num">
                                      <p:cBhvr>
                                        <p:cTn id="330" dur="3500" fill="hold"/>
                                        <p:tgtEl>
                                          <p:spTgt spid="22"/>
                                        </p:tgtEl>
                                        <p:attrNameLst>
                                          <p:attrName>ppt_h</p:attrName>
                                        </p:attrNameLst>
                                      </p:cBhvr>
                                      <p:tavLst>
                                        <p:tav tm="0">
                                          <p:val>
                                            <p:strVal val="#ppt_h"/>
                                          </p:val>
                                        </p:tav>
                                        <p:tav tm="100000">
                                          <p:val>
                                            <p:strVal val="#ppt_h"/>
                                          </p:val>
                                        </p:tav>
                                      </p:tavLst>
                                    </p:anim>
                                  </p:childTnLst>
                                </p:cTn>
                              </p:par>
                              <p:par>
                                <p:cTn id="331" presetID="2" presetClass="exit" presetSubtype="8" fill="hold" grpId="3" nodeType="withEffect">
                                  <p:stCondLst>
                                    <p:cond delay="0"/>
                                  </p:stCondLst>
                                  <p:childTnLst>
                                    <p:anim calcmode="lin" valueType="num">
                                      <p:cBhvr additive="base">
                                        <p:cTn id="332" dur="3500"/>
                                        <p:tgtEl>
                                          <p:spTgt spid="22"/>
                                        </p:tgtEl>
                                        <p:attrNameLst>
                                          <p:attrName>ppt_x</p:attrName>
                                        </p:attrNameLst>
                                      </p:cBhvr>
                                      <p:tavLst>
                                        <p:tav tm="0">
                                          <p:val>
                                            <p:strVal val="ppt_x"/>
                                          </p:val>
                                        </p:tav>
                                        <p:tav tm="100000">
                                          <p:val>
                                            <p:strVal val="0-ppt_w/2"/>
                                          </p:val>
                                        </p:tav>
                                      </p:tavLst>
                                    </p:anim>
                                    <p:anim calcmode="lin" valueType="num">
                                      <p:cBhvr additive="base">
                                        <p:cTn id="333" dur="3500"/>
                                        <p:tgtEl>
                                          <p:spTgt spid="22"/>
                                        </p:tgtEl>
                                        <p:attrNameLst>
                                          <p:attrName>ppt_y</p:attrName>
                                        </p:attrNameLst>
                                      </p:cBhvr>
                                      <p:tavLst>
                                        <p:tav tm="0">
                                          <p:val>
                                            <p:strVal val="ppt_y"/>
                                          </p:val>
                                        </p:tav>
                                        <p:tav tm="100000">
                                          <p:val>
                                            <p:strVal val="ppt_y"/>
                                          </p:val>
                                        </p:tav>
                                      </p:tavLst>
                                    </p:anim>
                                    <p:set>
                                      <p:cBhvr>
                                        <p:cTn id="334" dur="1" fill="hold">
                                          <p:stCondLst>
                                            <p:cond delay="34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0"/>
                                        </p:tgtEl>
                                        <p:attrNameLst>
                                          <p:attrName>style.visibility</p:attrName>
                                        </p:attrNameLst>
                                      </p:cBhvr>
                                      <p:to>
                                        <p:strVal val="visible"/>
                                      </p:to>
                                    </p:set>
                                    <p:anim calcmode="lin" valueType="num">
                                      <p:cBhvr additive="base">
                                        <p:cTn id="337" dur="3500" fill="hold"/>
                                        <p:tgtEl>
                                          <p:spTgt spid="20"/>
                                        </p:tgtEl>
                                        <p:attrNameLst>
                                          <p:attrName>ppt_x</p:attrName>
                                        </p:attrNameLst>
                                      </p:cBhvr>
                                      <p:tavLst>
                                        <p:tav tm="0">
                                          <p:val>
                                            <p:strVal val="0-#ppt_w/2"/>
                                          </p:val>
                                        </p:tav>
                                        <p:tav tm="100000">
                                          <p:val>
                                            <p:strVal val="#ppt_x"/>
                                          </p:val>
                                        </p:tav>
                                      </p:tavLst>
                                    </p:anim>
                                    <p:anim calcmode="lin" valueType="num">
                                      <p:cBhvr additive="base">
                                        <p:cTn id="338" dur="3500" fill="hold"/>
                                        <p:tgtEl>
                                          <p:spTgt spid="20"/>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20"/>
                                        </p:tgtEl>
                                        <p:attrNameLst>
                                          <p:attrName>style.visibility</p:attrName>
                                        </p:attrNameLst>
                                      </p:cBhvr>
                                      <p:to>
                                        <p:strVal val="visible"/>
                                      </p:to>
                                    </p:set>
                                    <p:animEffect transition="in" filter="blinds(vertical)">
                                      <p:cBhvr>
                                        <p:cTn id="341" dur="3500"/>
                                        <p:tgtEl>
                                          <p:spTgt spid="20"/>
                                        </p:tgtEl>
                                      </p:cBhvr>
                                    </p:animEffect>
                                  </p:childTnLst>
                                </p:cTn>
                              </p:par>
                              <p:par>
                                <p:cTn id="342" presetID="19" presetClass="entr" presetSubtype="10" fill="hold" grpId="2" nodeType="withEffect">
                                  <p:stCondLst>
                                    <p:cond delay="0"/>
                                  </p:stCondLst>
                                  <p:childTnLst>
                                    <p:set>
                                      <p:cBhvr>
                                        <p:cTn id="343" dur="1" fill="hold">
                                          <p:stCondLst>
                                            <p:cond delay="0"/>
                                          </p:stCondLst>
                                        </p:cTn>
                                        <p:tgtEl>
                                          <p:spTgt spid="20"/>
                                        </p:tgtEl>
                                        <p:attrNameLst>
                                          <p:attrName>style.visibility</p:attrName>
                                        </p:attrNameLst>
                                      </p:cBhvr>
                                      <p:to>
                                        <p:strVal val="visible"/>
                                      </p:to>
                                    </p:set>
                                    <p:anim calcmode="lin" valueType="num">
                                      <p:cBhvr>
                                        <p:cTn id="344" dur="3500" fill="hold"/>
                                        <p:tgtEl>
                                          <p:spTgt spid="20"/>
                                        </p:tgtEl>
                                        <p:attrNameLst>
                                          <p:attrName>ppt_w</p:attrName>
                                        </p:attrNameLst>
                                      </p:cBhvr>
                                      <p:tavLst>
                                        <p:tav tm="0" fmla="#ppt_w*sin(2.5*pi*$)">
                                          <p:val>
                                            <p:fltVal val="0"/>
                                          </p:val>
                                        </p:tav>
                                        <p:tav tm="100000">
                                          <p:val>
                                            <p:fltVal val="1"/>
                                          </p:val>
                                        </p:tav>
                                      </p:tavLst>
                                    </p:anim>
                                    <p:anim calcmode="lin" valueType="num">
                                      <p:cBhvr>
                                        <p:cTn id="345" dur="3500" fill="hold"/>
                                        <p:tgtEl>
                                          <p:spTgt spid="20"/>
                                        </p:tgtEl>
                                        <p:attrNameLst>
                                          <p:attrName>ppt_h</p:attrName>
                                        </p:attrNameLst>
                                      </p:cBhvr>
                                      <p:tavLst>
                                        <p:tav tm="0">
                                          <p:val>
                                            <p:strVal val="#ppt_h"/>
                                          </p:val>
                                        </p:tav>
                                        <p:tav tm="100000">
                                          <p:val>
                                            <p:strVal val="#ppt_h"/>
                                          </p:val>
                                        </p:tav>
                                      </p:tavLst>
                                    </p:anim>
                                  </p:childTnLst>
                                </p:cTn>
                              </p:par>
                              <p:par>
                                <p:cTn id="346" presetID="2" presetClass="exit" presetSubtype="8" fill="hold" grpId="3" nodeType="withEffect">
                                  <p:stCondLst>
                                    <p:cond delay="0"/>
                                  </p:stCondLst>
                                  <p:childTnLst>
                                    <p:anim calcmode="lin" valueType="num">
                                      <p:cBhvr additive="base">
                                        <p:cTn id="347" dur="3500"/>
                                        <p:tgtEl>
                                          <p:spTgt spid="20"/>
                                        </p:tgtEl>
                                        <p:attrNameLst>
                                          <p:attrName>ppt_x</p:attrName>
                                        </p:attrNameLst>
                                      </p:cBhvr>
                                      <p:tavLst>
                                        <p:tav tm="0">
                                          <p:val>
                                            <p:strVal val="ppt_x"/>
                                          </p:val>
                                        </p:tav>
                                        <p:tav tm="100000">
                                          <p:val>
                                            <p:strVal val="0-ppt_w/2"/>
                                          </p:val>
                                        </p:tav>
                                      </p:tavLst>
                                    </p:anim>
                                    <p:anim calcmode="lin" valueType="num">
                                      <p:cBhvr additive="base">
                                        <p:cTn id="348" dur="3500"/>
                                        <p:tgtEl>
                                          <p:spTgt spid="20"/>
                                        </p:tgtEl>
                                        <p:attrNameLst>
                                          <p:attrName>ppt_y</p:attrName>
                                        </p:attrNameLst>
                                      </p:cBhvr>
                                      <p:tavLst>
                                        <p:tav tm="0">
                                          <p:val>
                                            <p:strVal val="ppt_y"/>
                                          </p:val>
                                        </p:tav>
                                        <p:tav tm="100000">
                                          <p:val>
                                            <p:strVal val="ppt_y"/>
                                          </p:val>
                                        </p:tav>
                                      </p:tavLst>
                                    </p:anim>
                                    <p:set>
                                      <p:cBhvr>
                                        <p:cTn id="349" dur="1" fill="hold">
                                          <p:stCondLst>
                                            <p:cond delay="3499"/>
                                          </p:stCondLst>
                                        </p:cTn>
                                        <p:tgtEl>
                                          <p:spTgt spid="20"/>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1"/>
                                        </p:tgtEl>
                                        <p:attrNameLst>
                                          <p:attrName>style.visibility</p:attrName>
                                        </p:attrNameLst>
                                      </p:cBhvr>
                                      <p:to>
                                        <p:strVal val="visible"/>
                                      </p:to>
                                    </p:set>
                                    <p:anim calcmode="lin" valueType="num">
                                      <p:cBhvr additive="base">
                                        <p:cTn id="352" dur="3500" fill="hold"/>
                                        <p:tgtEl>
                                          <p:spTgt spid="21"/>
                                        </p:tgtEl>
                                        <p:attrNameLst>
                                          <p:attrName>ppt_x</p:attrName>
                                        </p:attrNameLst>
                                      </p:cBhvr>
                                      <p:tavLst>
                                        <p:tav tm="0">
                                          <p:val>
                                            <p:strVal val="0-#ppt_w/2"/>
                                          </p:val>
                                        </p:tav>
                                        <p:tav tm="100000">
                                          <p:val>
                                            <p:strVal val="#ppt_x"/>
                                          </p:val>
                                        </p:tav>
                                      </p:tavLst>
                                    </p:anim>
                                    <p:anim calcmode="lin" valueType="num">
                                      <p:cBhvr additive="base">
                                        <p:cTn id="353" dur="3500" fill="hold"/>
                                        <p:tgtEl>
                                          <p:spTgt spid="21"/>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21"/>
                                        </p:tgtEl>
                                        <p:attrNameLst>
                                          <p:attrName>style.visibility</p:attrName>
                                        </p:attrNameLst>
                                      </p:cBhvr>
                                      <p:to>
                                        <p:strVal val="visible"/>
                                      </p:to>
                                    </p:set>
                                    <p:animEffect transition="in" filter="blinds(vertical)">
                                      <p:cBhvr>
                                        <p:cTn id="356" dur="3500"/>
                                        <p:tgtEl>
                                          <p:spTgt spid="21"/>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21"/>
                                        </p:tgtEl>
                                        <p:attrNameLst>
                                          <p:attrName>style.visibility</p:attrName>
                                        </p:attrNameLst>
                                      </p:cBhvr>
                                      <p:to>
                                        <p:strVal val="visible"/>
                                      </p:to>
                                    </p:set>
                                    <p:anim calcmode="lin" valueType="num">
                                      <p:cBhvr>
                                        <p:cTn id="359" dur="3500" fill="hold"/>
                                        <p:tgtEl>
                                          <p:spTgt spid="21"/>
                                        </p:tgtEl>
                                        <p:attrNameLst>
                                          <p:attrName>ppt_w</p:attrName>
                                        </p:attrNameLst>
                                      </p:cBhvr>
                                      <p:tavLst>
                                        <p:tav tm="0" fmla="#ppt_w*sin(2.5*pi*$)">
                                          <p:val>
                                            <p:fltVal val="0"/>
                                          </p:val>
                                        </p:tav>
                                        <p:tav tm="100000">
                                          <p:val>
                                            <p:fltVal val="1"/>
                                          </p:val>
                                        </p:tav>
                                      </p:tavLst>
                                    </p:anim>
                                    <p:anim calcmode="lin" valueType="num">
                                      <p:cBhvr>
                                        <p:cTn id="360" dur="3500" fill="hold"/>
                                        <p:tgtEl>
                                          <p:spTgt spid="21"/>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3500"/>
                                        <p:tgtEl>
                                          <p:spTgt spid="21"/>
                                        </p:tgtEl>
                                        <p:attrNameLst>
                                          <p:attrName>ppt_x</p:attrName>
                                        </p:attrNameLst>
                                      </p:cBhvr>
                                      <p:tavLst>
                                        <p:tav tm="0">
                                          <p:val>
                                            <p:strVal val="ppt_x"/>
                                          </p:val>
                                        </p:tav>
                                        <p:tav tm="100000">
                                          <p:val>
                                            <p:strVal val="0-ppt_w/2"/>
                                          </p:val>
                                        </p:tav>
                                      </p:tavLst>
                                    </p:anim>
                                    <p:anim calcmode="lin" valueType="num">
                                      <p:cBhvr additive="base">
                                        <p:cTn id="363" dur="3500"/>
                                        <p:tgtEl>
                                          <p:spTgt spid="21"/>
                                        </p:tgtEl>
                                        <p:attrNameLst>
                                          <p:attrName>ppt_y</p:attrName>
                                        </p:attrNameLst>
                                      </p:cBhvr>
                                      <p:tavLst>
                                        <p:tav tm="0">
                                          <p:val>
                                            <p:strVal val="ppt_y"/>
                                          </p:val>
                                        </p:tav>
                                        <p:tav tm="100000">
                                          <p:val>
                                            <p:strVal val="ppt_y"/>
                                          </p:val>
                                        </p:tav>
                                      </p:tavLst>
                                    </p:anim>
                                    <p:set>
                                      <p:cBhvr>
                                        <p:cTn id="364" dur="1" fill="hold">
                                          <p:stCondLst>
                                            <p:cond delay="3499"/>
                                          </p:stCondLst>
                                        </p:cTn>
                                        <p:tgtEl>
                                          <p:spTgt spid="21"/>
                                        </p:tgtEl>
                                        <p:attrNameLst>
                                          <p:attrName>style.visibility</p:attrName>
                                        </p:attrNameLst>
                                      </p:cBhvr>
                                      <p:to>
                                        <p:strVal val="hidden"/>
                                      </p:to>
                                    </p:set>
                                  </p:childTnLst>
                                </p:cTn>
                              </p:par>
                              <p:par>
                                <p:cTn id="365" presetID="23" presetClass="entr" presetSubtype="272" fill="hold" nodeType="withEffect">
                                  <p:stCondLst>
                                    <p:cond delay="190"/>
                                  </p:stCondLst>
                                  <p:childTnLst>
                                    <p:set>
                                      <p:cBhvr>
                                        <p:cTn id="366" dur="1" fill="hold">
                                          <p:stCondLst>
                                            <p:cond delay="0"/>
                                          </p:stCondLst>
                                        </p:cTn>
                                        <p:tgtEl>
                                          <p:spTgt spid="31"/>
                                        </p:tgtEl>
                                        <p:attrNameLst>
                                          <p:attrName>style.visibility</p:attrName>
                                        </p:attrNameLst>
                                      </p:cBhvr>
                                      <p:to>
                                        <p:strVal val="visible"/>
                                      </p:to>
                                    </p:set>
                                    <p:anim calcmode="lin" valueType="num">
                                      <p:cBhvr>
                                        <p:cTn id="367" dur="3500" fill="hold"/>
                                        <p:tgtEl>
                                          <p:spTgt spid="31"/>
                                        </p:tgtEl>
                                        <p:attrNameLst>
                                          <p:attrName>ppt_w</p:attrName>
                                        </p:attrNameLst>
                                      </p:cBhvr>
                                      <p:tavLst>
                                        <p:tav tm="0">
                                          <p:val>
                                            <p:strVal val="2/3*#ppt_w"/>
                                          </p:val>
                                        </p:tav>
                                        <p:tav tm="100000">
                                          <p:val>
                                            <p:strVal val="#ppt_w"/>
                                          </p:val>
                                        </p:tav>
                                      </p:tavLst>
                                    </p:anim>
                                    <p:anim calcmode="lin" valueType="num">
                                      <p:cBhvr>
                                        <p:cTn id="368" dur="3500" fill="hold"/>
                                        <p:tgtEl>
                                          <p:spTgt spid="31"/>
                                        </p:tgtEl>
                                        <p:attrNameLst>
                                          <p:attrName>ppt_h</p:attrName>
                                        </p:attrNameLst>
                                      </p:cBhvr>
                                      <p:tavLst>
                                        <p:tav tm="0">
                                          <p:val>
                                            <p:strVal val="2/3*#ppt_h"/>
                                          </p:val>
                                        </p:tav>
                                        <p:tav tm="100000">
                                          <p:val>
                                            <p:strVal val="#ppt_h"/>
                                          </p:val>
                                        </p:tav>
                                      </p:tavLst>
                                    </p:anim>
                                  </p:childTnLst>
                                </p:cTn>
                              </p:par>
                              <p:par>
                                <p:cTn id="369" presetID="4" presetClass="entr" presetSubtype="32" fill="hold" nodeType="withEffect">
                                  <p:stCondLst>
                                    <p:cond delay="190"/>
                                  </p:stCondLst>
                                  <p:childTnLst>
                                    <p:set>
                                      <p:cBhvr>
                                        <p:cTn id="370" dur="1" fill="hold">
                                          <p:stCondLst>
                                            <p:cond delay="0"/>
                                          </p:stCondLst>
                                        </p:cTn>
                                        <p:tgtEl>
                                          <p:spTgt spid="31"/>
                                        </p:tgtEl>
                                        <p:attrNameLst>
                                          <p:attrName>style.visibility</p:attrName>
                                        </p:attrNameLst>
                                      </p:cBhvr>
                                      <p:to>
                                        <p:strVal val="visible"/>
                                      </p:to>
                                    </p:set>
                                    <p:animEffect transition="in" filter="box(out)">
                                      <p:cBhvr>
                                        <p:cTn id="371" dur="3500"/>
                                        <p:tgtEl>
                                          <p:spTgt spid="31"/>
                                        </p:tgtEl>
                                      </p:cBhvr>
                                    </p:animEffect>
                                  </p:childTnLst>
                                </p:cTn>
                              </p:par>
                              <p:par>
                                <p:cTn id="372" presetID="9" presetClass="emph" presetSubtype="0" grpId="0" nodeType="withEffect">
                                  <p:stCondLst>
                                    <p:cond delay="0"/>
                                  </p:stCondLst>
                                  <p:childTnLst>
                                    <p:set>
                                      <p:cBhvr rctx="PPT">
                                        <p:cTn id="373" dur="indefinite"/>
                                        <p:tgtEl>
                                          <p:spTgt spid="32"/>
                                        </p:tgtEl>
                                        <p:attrNameLst>
                                          <p:attrName>style.opacity</p:attrName>
                                        </p:attrNameLst>
                                      </p:cBhvr>
                                      <p:to>
                                        <p:strVal val="0"/>
                                      </p:to>
                                    </p:set>
                                    <p:animEffect filter="image" prLst="opacity: 0">
                                      <p:cBhvr rctx="IE">
                                        <p:cTn id="374" dur="indefinite"/>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2"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70 Rectángulo"/>
          <p:cNvSpPr/>
          <p:nvPr/>
        </p:nvSpPr>
        <p:spPr>
          <a:xfrm>
            <a:off x="0" y="-36662"/>
            <a:ext cx="9144000" cy="5152274"/>
          </a:xfrm>
          <a:prstGeom prst="rect">
            <a:avLst/>
          </a:prstGeom>
          <a:gradFill flip="none" rotWithShape="1">
            <a:gsLst>
              <a:gs pos="50000">
                <a:srgbClr val="001C53">
                  <a:lumMod val="6000"/>
                </a:srgbClr>
              </a:gs>
              <a:gs pos="100000">
                <a:srgbClr val="376E93">
                  <a:lumMod val="48000"/>
                </a:srgbClr>
              </a:gs>
              <a:gs pos="0">
                <a:srgbClr val="376E93">
                  <a:lumMod val="40000"/>
                </a:srgbClr>
              </a:gs>
              <a:gs pos="27000">
                <a:schemeClr val="bg1">
                  <a:lumMod val="94000"/>
                </a:schemeClr>
              </a:gs>
              <a:gs pos="74000">
                <a:schemeClr val="bg1">
                  <a:lumMod val="71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9" name="68 Imagen" descr="Diapositiva8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4882"/>
            <a:ext cx="9144000" cy="5178382"/>
          </a:xfrm>
          <a:prstGeom prst="rect">
            <a:avLst/>
          </a:prstGeom>
          <a:noFill/>
          <a:ln>
            <a:noFill/>
          </a:ln>
          <a:effectLst/>
        </p:spPr>
      </p:pic>
      <p:grpSp>
        <p:nvGrpSpPr>
          <p:cNvPr id="15" name="14 Grupo"/>
          <p:cNvGrpSpPr/>
          <p:nvPr/>
        </p:nvGrpSpPr>
        <p:grpSpPr>
          <a:xfrm rot="5400000" flipH="1">
            <a:off x="505075" y="-81800"/>
            <a:ext cx="1223921" cy="2234080"/>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rot lat="0" lon="0" rev="6000000"/>
            </a:lightRig>
          </a:scene3d>
        </p:grpSpPr>
        <p:sp>
          <p:nvSpPr>
            <p:cNvPr id="16" name="15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5400000" flipH="1">
            <a:off x="1701608" y="-585346"/>
            <a:ext cx="1223921" cy="2234083"/>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rot lat="0" lon="0" rev="6000000"/>
            </a:lightRig>
          </a:scene3d>
        </p:grpSpPr>
        <p:sp>
          <p:nvSpPr>
            <p:cNvPr id="11" name="1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5400000" flipH="1">
            <a:off x="2987014" y="-1043126"/>
            <a:ext cx="1223921" cy="2234080"/>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rot lat="0" lon="0" rev="6000000"/>
            </a:lightRig>
          </a:scene3d>
        </p:grpSpPr>
        <p:sp>
          <p:nvSpPr>
            <p:cNvPr id="2" name="1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16200000">
            <a:off x="7378997" y="-84626"/>
            <a:ext cx="1223921" cy="2306090"/>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rot lat="0" lon="0" rev="6000000"/>
            </a:lightRig>
          </a:scene3d>
        </p:grpSpPr>
        <p:sp>
          <p:nvSpPr>
            <p:cNvPr id="33" name="32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16200000">
            <a:off x="6182470" y="-588174"/>
            <a:ext cx="1223921" cy="2306091"/>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rot lat="0" lon="0" rev="6000000"/>
            </a:lightRig>
          </a:scene3d>
        </p:grpSpPr>
        <p:sp>
          <p:nvSpPr>
            <p:cNvPr id="29" name="2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16200000">
            <a:off x="4897061" y="-1045954"/>
            <a:ext cx="1223921" cy="2306091"/>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rot lat="0" lon="0" rev="6000000"/>
            </a:lightRig>
          </a:scene3d>
        </p:grpSpPr>
        <p:sp>
          <p:nvSpPr>
            <p:cNvPr id="25" name="2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6200000" flipH="1" flipV="1">
            <a:off x="469074" y="2863662"/>
            <a:ext cx="1223921" cy="2162073"/>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scene3d>
        </p:grpSpPr>
        <p:sp>
          <p:nvSpPr>
            <p:cNvPr id="49" name="4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16200000" flipH="1" flipV="1">
            <a:off x="1665601" y="3367207"/>
            <a:ext cx="1223921" cy="2162072"/>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scene3d>
        </p:grpSpPr>
        <p:sp>
          <p:nvSpPr>
            <p:cNvPr id="45" name="4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16200000" flipH="1" flipV="1">
            <a:off x="2951010" y="3824988"/>
            <a:ext cx="1223921" cy="2162072"/>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scene3d>
        </p:grpSpPr>
        <p:sp>
          <p:nvSpPr>
            <p:cNvPr id="41" name="4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5400000" flipV="1">
            <a:off x="7414999" y="2860832"/>
            <a:ext cx="1223921" cy="2234083"/>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scene3d>
        </p:grpSpPr>
        <p:sp>
          <p:nvSpPr>
            <p:cNvPr id="65" name="6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5400000" flipV="1">
            <a:off x="6218476" y="3364380"/>
            <a:ext cx="1223921" cy="2234082"/>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scene3d>
        </p:grpSpPr>
        <p:sp>
          <p:nvSpPr>
            <p:cNvPr id="61" name="6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5400000" flipV="1">
            <a:off x="4933067" y="3822160"/>
            <a:ext cx="1223921" cy="2234083"/>
            <a:chOff x="3203848" y="699542"/>
            <a:chExt cx="2124208" cy="1296144"/>
          </a:xfrm>
          <a:gradFill>
            <a:gsLst>
              <a:gs pos="0">
                <a:srgbClr val="FFC000">
                  <a:lumMod val="31000"/>
                  <a:lumOff val="69000"/>
                  <a:alpha val="60000"/>
                </a:srgbClr>
              </a:gs>
              <a:gs pos="47000">
                <a:srgbClr val="FF7C80">
                  <a:alpha val="56000"/>
                </a:srgbClr>
              </a:gs>
              <a:gs pos="100000">
                <a:srgbClr val="0070C0">
                  <a:alpha val="31000"/>
                </a:srgbClr>
              </a:gs>
            </a:gsLst>
            <a:lin ang="5400000" scaled="0"/>
          </a:gradFill>
          <a:effectLst/>
          <a:scene3d>
            <a:camera prst="orthographicFront"/>
            <a:lightRig rig="flat" dir="t"/>
          </a:scene3d>
        </p:grpSpPr>
        <p:sp>
          <p:nvSpPr>
            <p:cNvPr id="57" name="56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0" name="69 Rectángulo"/>
          <p:cNvSpPr/>
          <p:nvPr/>
        </p:nvSpPr>
        <p:spPr>
          <a:xfrm>
            <a:off x="-199370" y="-596602"/>
            <a:ext cx="9595906" cy="6192688"/>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73241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15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15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15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15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15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15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15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15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15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15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15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15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16" presetClass="entr" presetSubtype="42" fill="hold" nodeType="withEffect">
                                  <p:stCondLst>
                                    <p:cond delay="0"/>
                                  </p:stCondLst>
                                  <p:childTnLst>
                                    <p:set>
                                      <p:cBhvr>
                                        <p:cTn id="150" dur="1" fill="hold">
                                          <p:stCondLst>
                                            <p:cond delay="0"/>
                                          </p:stCondLst>
                                        </p:cTn>
                                        <p:tgtEl>
                                          <p:spTgt spid="69"/>
                                        </p:tgtEl>
                                        <p:attrNameLst>
                                          <p:attrName>style.visibility</p:attrName>
                                        </p:attrNameLst>
                                      </p:cBhvr>
                                      <p:to>
                                        <p:strVal val="visible"/>
                                      </p:to>
                                    </p:set>
                                    <p:animEffect transition="in" filter="barn(outHorizontal)">
                                      <p:cBhvr>
                                        <p:cTn id="151" dur="3000"/>
                                        <p:tgtEl>
                                          <p:spTgt spid="69"/>
                                        </p:tgtEl>
                                      </p:cBhvr>
                                    </p:animEffect>
                                  </p:childTnLst>
                                </p:cTn>
                              </p:par>
                              <p:par>
                                <p:cTn id="152" presetID="23" presetClass="entr" presetSubtype="272" fill="hold" nodeType="withEffect">
                                  <p:stCondLst>
                                    <p:cond delay="0"/>
                                  </p:stCondLst>
                                  <p:childTnLst>
                                    <p:set>
                                      <p:cBhvr>
                                        <p:cTn id="153" dur="1" fill="hold">
                                          <p:stCondLst>
                                            <p:cond delay="0"/>
                                          </p:stCondLst>
                                        </p:cTn>
                                        <p:tgtEl>
                                          <p:spTgt spid="69"/>
                                        </p:tgtEl>
                                        <p:attrNameLst>
                                          <p:attrName>style.visibility</p:attrName>
                                        </p:attrNameLst>
                                      </p:cBhvr>
                                      <p:to>
                                        <p:strVal val="visible"/>
                                      </p:to>
                                    </p:set>
                                    <p:anim calcmode="lin" valueType="num">
                                      <p:cBhvr>
                                        <p:cTn id="154" dur="3000" fill="hold"/>
                                        <p:tgtEl>
                                          <p:spTgt spid="69"/>
                                        </p:tgtEl>
                                        <p:attrNameLst>
                                          <p:attrName>ppt_w</p:attrName>
                                        </p:attrNameLst>
                                      </p:cBhvr>
                                      <p:tavLst>
                                        <p:tav tm="0">
                                          <p:val>
                                            <p:strVal val="2/3*#ppt_w"/>
                                          </p:val>
                                        </p:tav>
                                        <p:tav tm="100000">
                                          <p:val>
                                            <p:strVal val="#ppt_w"/>
                                          </p:val>
                                        </p:tav>
                                      </p:tavLst>
                                    </p:anim>
                                    <p:anim calcmode="lin" valueType="num">
                                      <p:cBhvr>
                                        <p:cTn id="155" dur="3000" fill="hold"/>
                                        <p:tgtEl>
                                          <p:spTgt spid="69"/>
                                        </p:tgtEl>
                                        <p:attrNameLst>
                                          <p:attrName>ppt_h</p:attrName>
                                        </p:attrNameLst>
                                      </p:cBhvr>
                                      <p:tavLst>
                                        <p:tav tm="0">
                                          <p:val>
                                            <p:strVal val="2/3*#ppt_h"/>
                                          </p:val>
                                        </p:tav>
                                        <p:tav tm="100000">
                                          <p:val>
                                            <p:strVal val="#ppt_h"/>
                                          </p:val>
                                        </p:tav>
                                      </p:tavLst>
                                    </p:anim>
                                  </p:childTnLst>
                                </p:cTn>
                              </p:par>
                              <p:par>
                                <p:cTn id="156" presetID="9" presetClass="emph" presetSubtype="0" grpId="0" nodeType="withEffect">
                                  <p:stCondLst>
                                    <p:cond delay="0"/>
                                  </p:stCondLst>
                                  <p:childTnLst>
                                    <p:set>
                                      <p:cBhvr rctx="PPT">
                                        <p:cTn id="157" dur="indefinite"/>
                                        <p:tgtEl>
                                          <p:spTgt spid="70"/>
                                        </p:tgtEl>
                                        <p:attrNameLst>
                                          <p:attrName>style.opacity</p:attrName>
                                        </p:attrNameLst>
                                      </p:cBhvr>
                                      <p:to>
                                        <p:strVal val="0"/>
                                      </p:to>
                                    </p:set>
                                    <p:animEffect filter="image" prLst="opacity: 0">
                                      <p:cBhvr rctx="IE">
                                        <p:cTn id="158" dur="indefinite"/>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62 Rectángulo"/>
          <p:cNvSpPr/>
          <p:nvPr/>
        </p:nvSpPr>
        <p:spPr>
          <a:xfrm>
            <a:off x="0" y="1847"/>
            <a:ext cx="9144000" cy="5141653"/>
          </a:xfrm>
          <a:prstGeom prst="rect">
            <a:avLst/>
          </a:prstGeom>
          <a:gradFill flip="none" rotWithShape="1">
            <a:gsLst>
              <a:gs pos="25000">
                <a:srgbClr val="292F8B">
                  <a:lumMod val="2000"/>
                </a:srgbClr>
              </a:gs>
              <a:gs pos="89000">
                <a:srgbClr val="211748"/>
              </a:gs>
              <a:gs pos="100000">
                <a:srgbClr val="7030A0">
                  <a:lumMod val="38000"/>
                </a:srgbClr>
              </a:gs>
              <a:gs pos="0">
                <a:srgbClr val="002060"/>
              </a:gs>
              <a:gs pos="54000">
                <a:srgbClr val="0070C0">
                  <a:lumMod val="13000"/>
                </a:srgbClr>
              </a:gs>
              <a:gs pos="8316">
                <a:srgbClr val="002E7F">
                  <a:lumMod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4" name="63 Imagen" descr="Diapositiva7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0078"/>
          </a:xfrm>
          <a:prstGeom prst="rect">
            <a:avLst/>
          </a:prstGeom>
          <a:noFill/>
          <a:ln>
            <a:noFill/>
          </a:ln>
        </p:spPr>
      </p:pic>
      <p:sp>
        <p:nvSpPr>
          <p:cNvPr id="2" name="1 Anillo"/>
          <p:cNvSpPr/>
          <p:nvPr/>
        </p:nvSpPr>
        <p:spPr>
          <a:xfrm rot="5400000">
            <a:off x="1462002" y="-208786"/>
            <a:ext cx="946484"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rot="5400000">
            <a:off x="1614403" y="-56385"/>
            <a:ext cx="946482"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5400000">
            <a:off x="1766802" y="960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5400000">
            <a:off x="1919202" y="2484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5400000">
            <a:off x="2071602" y="4008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5400000">
            <a:off x="2224002" y="5532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5400000">
            <a:off x="2376402" y="7056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5400000">
            <a:off x="2528802" y="8580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5400000">
            <a:off x="2681202" y="10104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5400000">
            <a:off x="2833602" y="11628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5400000">
            <a:off x="2986002" y="13152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5400000">
            <a:off x="3138402" y="14676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5400000">
            <a:off x="3290802" y="16200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5400000">
            <a:off x="3443202" y="1772416"/>
            <a:ext cx="946482"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5400000" flipH="1">
            <a:off x="6735382" y="-213282"/>
            <a:ext cx="941796" cy="1356179"/>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5400000" flipH="1">
            <a:off x="6582983" y="-60881"/>
            <a:ext cx="941796" cy="1356180"/>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5400000" flipH="1">
            <a:off x="6430582" y="91520"/>
            <a:ext cx="941796"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5400000" flipH="1">
            <a:off x="6278181" y="243921"/>
            <a:ext cx="941796" cy="1356176"/>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5400000" flipH="1">
            <a:off x="6125778" y="3963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5400000" flipH="1">
            <a:off x="5973378" y="5487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5400000" flipH="1">
            <a:off x="5820978" y="7011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5400000" flipH="1">
            <a:off x="5668578" y="8535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5400000" flipH="1">
            <a:off x="5516178" y="10059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5400000" flipH="1">
            <a:off x="5363778" y="11583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5400000" flipH="1">
            <a:off x="5211378" y="13107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5400000" flipH="1">
            <a:off x="5058978" y="14631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5400000" flipH="1">
            <a:off x="4906578" y="16155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5400000" flipH="1">
            <a:off x="4754178" y="1767922"/>
            <a:ext cx="941796" cy="135617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6200000">
            <a:off x="6736257" y="4002906"/>
            <a:ext cx="947698"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6200000">
            <a:off x="6583857" y="3850506"/>
            <a:ext cx="947698"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6200000">
            <a:off x="6431457" y="3698106"/>
            <a:ext cx="947698"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6200000">
            <a:off x="6279057" y="3545706"/>
            <a:ext cx="947698"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6200000">
            <a:off x="6126657" y="3393306"/>
            <a:ext cx="947698"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6200000">
            <a:off x="5974256" y="32409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6200000">
            <a:off x="5821856" y="30885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6200000">
            <a:off x="5669456" y="29361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6200000">
            <a:off x="5517056" y="27837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6200000">
            <a:off x="5364656" y="26313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6200000">
            <a:off x="5212256" y="24789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6200000">
            <a:off x="5059856" y="23265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6200000">
            <a:off x="4907456" y="21741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6200000">
            <a:off x="4755056" y="2021705"/>
            <a:ext cx="947700" cy="1356178"/>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6200000" flipH="1">
            <a:off x="1476583" y="3996398"/>
            <a:ext cx="930154"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6200000" flipH="1">
            <a:off x="1628986" y="3844001"/>
            <a:ext cx="930153"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6200000" flipH="1">
            <a:off x="1781386" y="3691601"/>
            <a:ext cx="930153"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6200000" flipH="1">
            <a:off x="1933786" y="3539201"/>
            <a:ext cx="930153"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6200000" flipH="1">
            <a:off x="2086186" y="3386801"/>
            <a:ext cx="930153"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6200000" flipH="1">
            <a:off x="2238586" y="3234401"/>
            <a:ext cx="930153"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6200000" flipH="1">
            <a:off x="2390986" y="3082001"/>
            <a:ext cx="930153" cy="1364057"/>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6200000" flipH="1">
            <a:off x="2543383" y="2929599"/>
            <a:ext cx="930153" cy="1364060"/>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6200000" flipH="1">
            <a:off x="2695783" y="2777199"/>
            <a:ext cx="930153" cy="1364060"/>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6200000" flipH="1">
            <a:off x="2848183" y="2624799"/>
            <a:ext cx="930153" cy="1364060"/>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6200000" flipH="1">
            <a:off x="3000581" y="2472402"/>
            <a:ext cx="930153"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6200000" flipH="1">
            <a:off x="3152981" y="2320002"/>
            <a:ext cx="930153" cy="1364055"/>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6200000" flipH="1">
            <a:off x="3305382" y="2167604"/>
            <a:ext cx="930153" cy="1364053"/>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6200000" flipH="1">
            <a:off x="3457782" y="2015203"/>
            <a:ext cx="930153" cy="1364054"/>
          </a:xfrm>
          <a:prstGeom prst="donut">
            <a:avLst>
              <a:gd name="adj" fmla="val 10244"/>
            </a:avLst>
          </a:prstGeom>
          <a:noFill/>
          <a:ln w="25400" cmpd="dbl">
            <a:gradFill>
              <a:gsLst>
                <a:gs pos="12500">
                  <a:srgbClr val="FF66FF">
                    <a:alpha val="69000"/>
                  </a:srgbClr>
                </a:gs>
                <a:gs pos="75000">
                  <a:srgbClr val="0066FF">
                    <a:lumMod val="79000"/>
                    <a:lumOff val="21000"/>
                    <a:alpha val="73000"/>
                  </a:srgbClr>
                </a:gs>
                <a:gs pos="100000">
                  <a:srgbClr val="005CBF">
                    <a:alpha val="75000"/>
                  </a:srgbClr>
                </a:gs>
              </a:gsLst>
              <a:lin ang="5400000" scaled="0"/>
            </a:gradFill>
            <a:prstDash val="sysDot"/>
          </a:ln>
          <a:effectLst>
            <a:outerShdw dist="50800" dir="5400000" sx="130000" sy="130000" algn="ctr" rotWithShape="0">
              <a:srgbClr val="CDFFFF">
                <a:alpha val="80000"/>
              </a:srgbClr>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a:off x="-199370" y="-92546"/>
            <a:ext cx="9595906" cy="5268349"/>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72477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3250"/>
                                        <p:tgtEl>
                                          <p:spTgt spid="2"/>
                                        </p:tgtEl>
                                        <p:attrNameLst>
                                          <p:attrName>ppt_x</p:attrName>
                                        </p:attrNameLst>
                                      </p:cBhvr>
                                      <p:tavLst>
                                        <p:tav tm="0">
                                          <p:val>
                                            <p:strVal val="ppt_x"/>
                                          </p:val>
                                        </p:tav>
                                        <p:tav tm="100000">
                                          <p:val>
                                            <p:strVal val="1+ppt_w/2"/>
                                          </p:val>
                                        </p:tav>
                                      </p:tavLst>
                                    </p:anim>
                                    <p:anim calcmode="lin" valueType="num">
                                      <p:cBhvr additive="base">
                                        <p:cTn id="9" dur="3250"/>
                                        <p:tgtEl>
                                          <p:spTgt spid="2"/>
                                        </p:tgtEl>
                                        <p:attrNameLst>
                                          <p:attrName>ppt_y</p:attrName>
                                        </p:attrNameLst>
                                      </p:cBhvr>
                                      <p:tavLst>
                                        <p:tav tm="0">
                                          <p:val>
                                            <p:strVal val="ppt_y"/>
                                          </p:val>
                                        </p:tav>
                                        <p:tav tm="100000">
                                          <p:val>
                                            <p:strVal val="1+ppt_h/2"/>
                                          </p:val>
                                        </p:tav>
                                      </p:tavLst>
                                    </p:anim>
                                    <p:set>
                                      <p:cBhvr>
                                        <p:cTn id="10" dur="1" fill="hold">
                                          <p:stCondLst>
                                            <p:cond delay="324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3250"/>
                                        <p:tgtEl>
                                          <p:spTgt spid="3"/>
                                        </p:tgtEl>
                                        <p:attrNameLst>
                                          <p:attrName>ppt_x</p:attrName>
                                        </p:attrNameLst>
                                      </p:cBhvr>
                                      <p:tavLst>
                                        <p:tav tm="0">
                                          <p:val>
                                            <p:strVal val="ppt_x"/>
                                          </p:val>
                                        </p:tav>
                                        <p:tav tm="100000">
                                          <p:val>
                                            <p:strVal val="1+ppt_w/2"/>
                                          </p:val>
                                        </p:tav>
                                      </p:tavLst>
                                    </p:anim>
                                    <p:anim calcmode="lin" valueType="num">
                                      <p:cBhvr additive="base">
                                        <p:cTn id="15" dur="3250"/>
                                        <p:tgtEl>
                                          <p:spTgt spid="3"/>
                                        </p:tgtEl>
                                        <p:attrNameLst>
                                          <p:attrName>ppt_y</p:attrName>
                                        </p:attrNameLst>
                                      </p:cBhvr>
                                      <p:tavLst>
                                        <p:tav tm="0">
                                          <p:val>
                                            <p:strVal val="ppt_y"/>
                                          </p:val>
                                        </p:tav>
                                        <p:tav tm="100000">
                                          <p:val>
                                            <p:strVal val="1+ppt_h/2"/>
                                          </p:val>
                                        </p:tav>
                                      </p:tavLst>
                                    </p:anim>
                                    <p:set>
                                      <p:cBhvr>
                                        <p:cTn id="16" dur="1" fill="hold">
                                          <p:stCondLst>
                                            <p:cond delay="324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3250"/>
                                        <p:tgtEl>
                                          <p:spTgt spid="4"/>
                                        </p:tgtEl>
                                        <p:attrNameLst>
                                          <p:attrName>ppt_x</p:attrName>
                                        </p:attrNameLst>
                                      </p:cBhvr>
                                      <p:tavLst>
                                        <p:tav tm="0">
                                          <p:val>
                                            <p:strVal val="ppt_x"/>
                                          </p:val>
                                        </p:tav>
                                        <p:tav tm="100000">
                                          <p:val>
                                            <p:strVal val="1+ppt_w/2"/>
                                          </p:val>
                                        </p:tav>
                                      </p:tavLst>
                                    </p:anim>
                                    <p:anim calcmode="lin" valueType="num">
                                      <p:cBhvr additive="base">
                                        <p:cTn id="21" dur="3250"/>
                                        <p:tgtEl>
                                          <p:spTgt spid="4"/>
                                        </p:tgtEl>
                                        <p:attrNameLst>
                                          <p:attrName>ppt_y</p:attrName>
                                        </p:attrNameLst>
                                      </p:cBhvr>
                                      <p:tavLst>
                                        <p:tav tm="0">
                                          <p:val>
                                            <p:strVal val="ppt_y"/>
                                          </p:val>
                                        </p:tav>
                                        <p:tav tm="100000">
                                          <p:val>
                                            <p:strVal val="1+ppt_h/2"/>
                                          </p:val>
                                        </p:tav>
                                      </p:tavLst>
                                    </p:anim>
                                    <p:set>
                                      <p:cBhvr>
                                        <p:cTn id="22" dur="1" fill="hold">
                                          <p:stCondLst>
                                            <p:cond delay="324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3250"/>
                                        <p:tgtEl>
                                          <p:spTgt spid="5"/>
                                        </p:tgtEl>
                                        <p:attrNameLst>
                                          <p:attrName>ppt_x</p:attrName>
                                        </p:attrNameLst>
                                      </p:cBhvr>
                                      <p:tavLst>
                                        <p:tav tm="0">
                                          <p:val>
                                            <p:strVal val="ppt_x"/>
                                          </p:val>
                                        </p:tav>
                                        <p:tav tm="100000">
                                          <p:val>
                                            <p:strVal val="1+ppt_w/2"/>
                                          </p:val>
                                        </p:tav>
                                      </p:tavLst>
                                    </p:anim>
                                    <p:anim calcmode="lin" valueType="num">
                                      <p:cBhvr additive="base">
                                        <p:cTn id="27" dur="3250"/>
                                        <p:tgtEl>
                                          <p:spTgt spid="5"/>
                                        </p:tgtEl>
                                        <p:attrNameLst>
                                          <p:attrName>ppt_y</p:attrName>
                                        </p:attrNameLst>
                                      </p:cBhvr>
                                      <p:tavLst>
                                        <p:tav tm="0">
                                          <p:val>
                                            <p:strVal val="ppt_y"/>
                                          </p:val>
                                        </p:tav>
                                        <p:tav tm="100000">
                                          <p:val>
                                            <p:strVal val="1+ppt_h/2"/>
                                          </p:val>
                                        </p:tav>
                                      </p:tavLst>
                                    </p:anim>
                                    <p:set>
                                      <p:cBhvr>
                                        <p:cTn id="28" dur="1" fill="hold">
                                          <p:stCondLst>
                                            <p:cond delay="324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3250"/>
                                        <p:tgtEl>
                                          <p:spTgt spid="6"/>
                                        </p:tgtEl>
                                        <p:attrNameLst>
                                          <p:attrName>ppt_x</p:attrName>
                                        </p:attrNameLst>
                                      </p:cBhvr>
                                      <p:tavLst>
                                        <p:tav tm="0">
                                          <p:val>
                                            <p:strVal val="ppt_x"/>
                                          </p:val>
                                        </p:tav>
                                        <p:tav tm="100000">
                                          <p:val>
                                            <p:strVal val="1+ppt_w/2"/>
                                          </p:val>
                                        </p:tav>
                                      </p:tavLst>
                                    </p:anim>
                                    <p:anim calcmode="lin" valueType="num">
                                      <p:cBhvr additive="base">
                                        <p:cTn id="33" dur="3250"/>
                                        <p:tgtEl>
                                          <p:spTgt spid="6"/>
                                        </p:tgtEl>
                                        <p:attrNameLst>
                                          <p:attrName>ppt_y</p:attrName>
                                        </p:attrNameLst>
                                      </p:cBhvr>
                                      <p:tavLst>
                                        <p:tav tm="0">
                                          <p:val>
                                            <p:strVal val="ppt_y"/>
                                          </p:val>
                                        </p:tav>
                                        <p:tav tm="100000">
                                          <p:val>
                                            <p:strVal val="1+ppt_h/2"/>
                                          </p:val>
                                        </p:tav>
                                      </p:tavLst>
                                    </p:anim>
                                    <p:set>
                                      <p:cBhvr>
                                        <p:cTn id="34" dur="1" fill="hold">
                                          <p:stCondLst>
                                            <p:cond delay="324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3250"/>
                                        <p:tgtEl>
                                          <p:spTgt spid="7"/>
                                        </p:tgtEl>
                                        <p:attrNameLst>
                                          <p:attrName>ppt_x</p:attrName>
                                        </p:attrNameLst>
                                      </p:cBhvr>
                                      <p:tavLst>
                                        <p:tav tm="0">
                                          <p:val>
                                            <p:strVal val="ppt_x"/>
                                          </p:val>
                                        </p:tav>
                                        <p:tav tm="100000">
                                          <p:val>
                                            <p:strVal val="1+ppt_w/2"/>
                                          </p:val>
                                        </p:tav>
                                      </p:tavLst>
                                    </p:anim>
                                    <p:anim calcmode="lin" valueType="num">
                                      <p:cBhvr additive="base">
                                        <p:cTn id="39" dur="3250"/>
                                        <p:tgtEl>
                                          <p:spTgt spid="7"/>
                                        </p:tgtEl>
                                        <p:attrNameLst>
                                          <p:attrName>ppt_y</p:attrName>
                                        </p:attrNameLst>
                                      </p:cBhvr>
                                      <p:tavLst>
                                        <p:tav tm="0">
                                          <p:val>
                                            <p:strVal val="ppt_y"/>
                                          </p:val>
                                        </p:tav>
                                        <p:tav tm="100000">
                                          <p:val>
                                            <p:strVal val="1+ppt_h/2"/>
                                          </p:val>
                                        </p:tav>
                                      </p:tavLst>
                                    </p:anim>
                                    <p:set>
                                      <p:cBhvr>
                                        <p:cTn id="40" dur="1" fill="hold">
                                          <p:stCondLst>
                                            <p:cond delay="324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3250"/>
                                        <p:tgtEl>
                                          <p:spTgt spid="8"/>
                                        </p:tgtEl>
                                        <p:attrNameLst>
                                          <p:attrName>ppt_x</p:attrName>
                                        </p:attrNameLst>
                                      </p:cBhvr>
                                      <p:tavLst>
                                        <p:tav tm="0">
                                          <p:val>
                                            <p:strVal val="ppt_x"/>
                                          </p:val>
                                        </p:tav>
                                        <p:tav tm="100000">
                                          <p:val>
                                            <p:strVal val="1+ppt_w/2"/>
                                          </p:val>
                                        </p:tav>
                                      </p:tavLst>
                                    </p:anim>
                                    <p:anim calcmode="lin" valueType="num">
                                      <p:cBhvr additive="base">
                                        <p:cTn id="45" dur="3250"/>
                                        <p:tgtEl>
                                          <p:spTgt spid="8"/>
                                        </p:tgtEl>
                                        <p:attrNameLst>
                                          <p:attrName>ppt_y</p:attrName>
                                        </p:attrNameLst>
                                      </p:cBhvr>
                                      <p:tavLst>
                                        <p:tav tm="0">
                                          <p:val>
                                            <p:strVal val="ppt_y"/>
                                          </p:val>
                                        </p:tav>
                                        <p:tav tm="100000">
                                          <p:val>
                                            <p:strVal val="1+ppt_h/2"/>
                                          </p:val>
                                        </p:tav>
                                      </p:tavLst>
                                    </p:anim>
                                    <p:set>
                                      <p:cBhvr>
                                        <p:cTn id="46" dur="1" fill="hold">
                                          <p:stCondLst>
                                            <p:cond delay="324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3250"/>
                                        <p:tgtEl>
                                          <p:spTgt spid="9"/>
                                        </p:tgtEl>
                                        <p:attrNameLst>
                                          <p:attrName>ppt_x</p:attrName>
                                        </p:attrNameLst>
                                      </p:cBhvr>
                                      <p:tavLst>
                                        <p:tav tm="0">
                                          <p:val>
                                            <p:strVal val="ppt_x"/>
                                          </p:val>
                                        </p:tav>
                                        <p:tav tm="100000">
                                          <p:val>
                                            <p:strVal val="1+ppt_w/2"/>
                                          </p:val>
                                        </p:tav>
                                      </p:tavLst>
                                    </p:anim>
                                    <p:anim calcmode="lin" valueType="num">
                                      <p:cBhvr additive="base">
                                        <p:cTn id="51" dur="3250"/>
                                        <p:tgtEl>
                                          <p:spTgt spid="9"/>
                                        </p:tgtEl>
                                        <p:attrNameLst>
                                          <p:attrName>ppt_y</p:attrName>
                                        </p:attrNameLst>
                                      </p:cBhvr>
                                      <p:tavLst>
                                        <p:tav tm="0">
                                          <p:val>
                                            <p:strVal val="ppt_y"/>
                                          </p:val>
                                        </p:tav>
                                        <p:tav tm="100000">
                                          <p:val>
                                            <p:strVal val="1+ppt_h/2"/>
                                          </p:val>
                                        </p:tav>
                                      </p:tavLst>
                                    </p:anim>
                                    <p:set>
                                      <p:cBhvr>
                                        <p:cTn id="52" dur="1" fill="hold">
                                          <p:stCondLst>
                                            <p:cond delay="324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3250"/>
                                        <p:tgtEl>
                                          <p:spTgt spid="10"/>
                                        </p:tgtEl>
                                        <p:attrNameLst>
                                          <p:attrName>ppt_x</p:attrName>
                                        </p:attrNameLst>
                                      </p:cBhvr>
                                      <p:tavLst>
                                        <p:tav tm="0">
                                          <p:val>
                                            <p:strVal val="ppt_x"/>
                                          </p:val>
                                        </p:tav>
                                        <p:tav tm="100000">
                                          <p:val>
                                            <p:strVal val="1+ppt_w/2"/>
                                          </p:val>
                                        </p:tav>
                                      </p:tavLst>
                                    </p:anim>
                                    <p:anim calcmode="lin" valueType="num">
                                      <p:cBhvr additive="base">
                                        <p:cTn id="57" dur="3250"/>
                                        <p:tgtEl>
                                          <p:spTgt spid="10"/>
                                        </p:tgtEl>
                                        <p:attrNameLst>
                                          <p:attrName>ppt_y</p:attrName>
                                        </p:attrNameLst>
                                      </p:cBhvr>
                                      <p:tavLst>
                                        <p:tav tm="0">
                                          <p:val>
                                            <p:strVal val="ppt_y"/>
                                          </p:val>
                                        </p:tav>
                                        <p:tav tm="100000">
                                          <p:val>
                                            <p:strVal val="1+ppt_h/2"/>
                                          </p:val>
                                        </p:tav>
                                      </p:tavLst>
                                    </p:anim>
                                    <p:set>
                                      <p:cBhvr>
                                        <p:cTn id="58" dur="1" fill="hold">
                                          <p:stCondLst>
                                            <p:cond delay="324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3250"/>
                                        <p:tgtEl>
                                          <p:spTgt spid="11"/>
                                        </p:tgtEl>
                                        <p:attrNameLst>
                                          <p:attrName>ppt_x</p:attrName>
                                        </p:attrNameLst>
                                      </p:cBhvr>
                                      <p:tavLst>
                                        <p:tav tm="0">
                                          <p:val>
                                            <p:strVal val="ppt_x"/>
                                          </p:val>
                                        </p:tav>
                                        <p:tav tm="100000">
                                          <p:val>
                                            <p:strVal val="1+ppt_w/2"/>
                                          </p:val>
                                        </p:tav>
                                      </p:tavLst>
                                    </p:anim>
                                    <p:anim calcmode="lin" valueType="num">
                                      <p:cBhvr additive="base">
                                        <p:cTn id="63" dur="3250"/>
                                        <p:tgtEl>
                                          <p:spTgt spid="11"/>
                                        </p:tgtEl>
                                        <p:attrNameLst>
                                          <p:attrName>ppt_y</p:attrName>
                                        </p:attrNameLst>
                                      </p:cBhvr>
                                      <p:tavLst>
                                        <p:tav tm="0">
                                          <p:val>
                                            <p:strVal val="ppt_y"/>
                                          </p:val>
                                        </p:tav>
                                        <p:tav tm="100000">
                                          <p:val>
                                            <p:strVal val="1+ppt_h/2"/>
                                          </p:val>
                                        </p:tav>
                                      </p:tavLst>
                                    </p:anim>
                                    <p:set>
                                      <p:cBhvr>
                                        <p:cTn id="64" dur="1" fill="hold">
                                          <p:stCondLst>
                                            <p:cond delay="324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3250"/>
                                        <p:tgtEl>
                                          <p:spTgt spid="12"/>
                                        </p:tgtEl>
                                        <p:attrNameLst>
                                          <p:attrName>ppt_x</p:attrName>
                                        </p:attrNameLst>
                                      </p:cBhvr>
                                      <p:tavLst>
                                        <p:tav tm="0">
                                          <p:val>
                                            <p:strVal val="ppt_x"/>
                                          </p:val>
                                        </p:tav>
                                        <p:tav tm="100000">
                                          <p:val>
                                            <p:strVal val="1+ppt_w/2"/>
                                          </p:val>
                                        </p:tav>
                                      </p:tavLst>
                                    </p:anim>
                                    <p:anim calcmode="lin" valueType="num">
                                      <p:cBhvr additive="base">
                                        <p:cTn id="69" dur="3250"/>
                                        <p:tgtEl>
                                          <p:spTgt spid="12"/>
                                        </p:tgtEl>
                                        <p:attrNameLst>
                                          <p:attrName>ppt_y</p:attrName>
                                        </p:attrNameLst>
                                      </p:cBhvr>
                                      <p:tavLst>
                                        <p:tav tm="0">
                                          <p:val>
                                            <p:strVal val="ppt_y"/>
                                          </p:val>
                                        </p:tav>
                                        <p:tav tm="100000">
                                          <p:val>
                                            <p:strVal val="1+ppt_h/2"/>
                                          </p:val>
                                        </p:tav>
                                      </p:tavLst>
                                    </p:anim>
                                    <p:set>
                                      <p:cBhvr>
                                        <p:cTn id="70" dur="1" fill="hold">
                                          <p:stCondLst>
                                            <p:cond delay="324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3250"/>
                                        <p:tgtEl>
                                          <p:spTgt spid="13"/>
                                        </p:tgtEl>
                                        <p:attrNameLst>
                                          <p:attrName>ppt_x</p:attrName>
                                        </p:attrNameLst>
                                      </p:cBhvr>
                                      <p:tavLst>
                                        <p:tav tm="0">
                                          <p:val>
                                            <p:strVal val="ppt_x"/>
                                          </p:val>
                                        </p:tav>
                                        <p:tav tm="100000">
                                          <p:val>
                                            <p:strVal val="1+ppt_w/2"/>
                                          </p:val>
                                        </p:tav>
                                      </p:tavLst>
                                    </p:anim>
                                    <p:anim calcmode="lin" valueType="num">
                                      <p:cBhvr additive="base">
                                        <p:cTn id="75" dur="3250"/>
                                        <p:tgtEl>
                                          <p:spTgt spid="13"/>
                                        </p:tgtEl>
                                        <p:attrNameLst>
                                          <p:attrName>ppt_y</p:attrName>
                                        </p:attrNameLst>
                                      </p:cBhvr>
                                      <p:tavLst>
                                        <p:tav tm="0">
                                          <p:val>
                                            <p:strVal val="ppt_y"/>
                                          </p:val>
                                        </p:tav>
                                        <p:tav tm="100000">
                                          <p:val>
                                            <p:strVal val="1+ppt_h/2"/>
                                          </p:val>
                                        </p:tav>
                                      </p:tavLst>
                                    </p:anim>
                                    <p:set>
                                      <p:cBhvr>
                                        <p:cTn id="76" dur="1" fill="hold">
                                          <p:stCondLst>
                                            <p:cond delay="324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3250"/>
                                        <p:tgtEl>
                                          <p:spTgt spid="14"/>
                                        </p:tgtEl>
                                        <p:attrNameLst>
                                          <p:attrName>ppt_x</p:attrName>
                                        </p:attrNameLst>
                                      </p:cBhvr>
                                      <p:tavLst>
                                        <p:tav tm="0">
                                          <p:val>
                                            <p:strVal val="ppt_x"/>
                                          </p:val>
                                        </p:tav>
                                        <p:tav tm="100000">
                                          <p:val>
                                            <p:strVal val="1+ppt_w/2"/>
                                          </p:val>
                                        </p:tav>
                                      </p:tavLst>
                                    </p:anim>
                                    <p:anim calcmode="lin" valueType="num">
                                      <p:cBhvr additive="base">
                                        <p:cTn id="81" dur="3250"/>
                                        <p:tgtEl>
                                          <p:spTgt spid="14"/>
                                        </p:tgtEl>
                                        <p:attrNameLst>
                                          <p:attrName>ppt_y</p:attrName>
                                        </p:attrNameLst>
                                      </p:cBhvr>
                                      <p:tavLst>
                                        <p:tav tm="0">
                                          <p:val>
                                            <p:strVal val="ppt_y"/>
                                          </p:val>
                                        </p:tav>
                                        <p:tav tm="100000">
                                          <p:val>
                                            <p:strVal val="1+ppt_h/2"/>
                                          </p:val>
                                        </p:tav>
                                      </p:tavLst>
                                    </p:anim>
                                    <p:set>
                                      <p:cBhvr>
                                        <p:cTn id="82" dur="1" fill="hold">
                                          <p:stCondLst>
                                            <p:cond delay="324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3250"/>
                                        <p:tgtEl>
                                          <p:spTgt spid="15"/>
                                        </p:tgtEl>
                                        <p:attrNameLst>
                                          <p:attrName>ppt_x</p:attrName>
                                        </p:attrNameLst>
                                      </p:cBhvr>
                                      <p:tavLst>
                                        <p:tav tm="0">
                                          <p:val>
                                            <p:strVal val="ppt_x"/>
                                          </p:val>
                                        </p:tav>
                                        <p:tav tm="100000">
                                          <p:val>
                                            <p:strVal val="1+ppt_w/2"/>
                                          </p:val>
                                        </p:tav>
                                      </p:tavLst>
                                    </p:anim>
                                    <p:anim calcmode="lin" valueType="num">
                                      <p:cBhvr additive="base">
                                        <p:cTn id="87" dur="3250"/>
                                        <p:tgtEl>
                                          <p:spTgt spid="15"/>
                                        </p:tgtEl>
                                        <p:attrNameLst>
                                          <p:attrName>ppt_y</p:attrName>
                                        </p:attrNameLst>
                                      </p:cBhvr>
                                      <p:tavLst>
                                        <p:tav tm="0">
                                          <p:val>
                                            <p:strVal val="ppt_y"/>
                                          </p:val>
                                        </p:tav>
                                        <p:tav tm="100000">
                                          <p:val>
                                            <p:strVal val="1+ppt_h/2"/>
                                          </p:val>
                                        </p:tav>
                                      </p:tavLst>
                                    </p:anim>
                                    <p:set>
                                      <p:cBhvr>
                                        <p:cTn id="88" dur="1" fill="hold">
                                          <p:stCondLst>
                                            <p:cond delay="324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250" fill="hold"/>
                                        <p:tgtEl>
                                          <p:spTgt spid="18"/>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250"/>
                                        <p:tgtEl>
                                          <p:spTgt spid="18"/>
                                        </p:tgtEl>
                                        <p:attrNameLst>
                                          <p:attrName>ppt_x</p:attrName>
                                        </p:attrNameLst>
                                      </p:cBhvr>
                                      <p:tavLst>
                                        <p:tav tm="0">
                                          <p:val>
                                            <p:strVal val="ppt_x"/>
                                          </p:val>
                                        </p:tav>
                                        <p:tav tm="100000">
                                          <p:val>
                                            <p:strVal val="0-ppt_w/2"/>
                                          </p:val>
                                        </p:tav>
                                      </p:tavLst>
                                    </p:anim>
                                    <p:anim calcmode="lin" valueType="num">
                                      <p:cBhvr additive="base">
                                        <p:cTn id="93" dur="3250"/>
                                        <p:tgtEl>
                                          <p:spTgt spid="18"/>
                                        </p:tgtEl>
                                        <p:attrNameLst>
                                          <p:attrName>ppt_y</p:attrName>
                                        </p:attrNameLst>
                                      </p:cBhvr>
                                      <p:tavLst>
                                        <p:tav tm="0">
                                          <p:val>
                                            <p:strVal val="ppt_y"/>
                                          </p:val>
                                        </p:tav>
                                        <p:tav tm="100000">
                                          <p:val>
                                            <p:strVal val="1+ppt_h/2"/>
                                          </p:val>
                                        </p:tav>
                                      </p:tavLst>
                                    </p:anim>
                                    <p:set>
                                      <p:cBhvr>
                                        <p:cTn id="94" dur="1" fill="hold">
                                          <p:stCondLst>
                                            <p:cond delay="3249"/>
                                          </p:stCondLst>
                                        </p:cTn>
                                        <p:tgtEl>
                                          <p:spTgt spid="18"/>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250" fill="hold"/>
                                        <p:tgtEl>
                                          <p:spTgt spid="19"/>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250"/>
                                        <p:tgtEl>
                                          <p:spTgt spid="19"/>
                                        </p:tgtEl>
                                        <p:attrNameLst>
                                          <p:attrName>ppt_x</p:attrName>
                                        </p:attrNameLst>
                                      </p:cBhvr>
                                      <p:tavLst>
                                        <p:tav tm="0">
                                          <p:val>
                                            <p:strVal val="ppt_x"/>
                                          </p:val>
                                        </p:tav>
                                        <p:tav tm="100000">
                                          <p:val>
                                            <p:strVal val="0-ppt_w/2"/>
                                          </p:val>
                                        </p:tav>
                                      </p:tavLst>
                                    </p:anim>
                                    <p:anim calcmode="lin" valueType="num">
                                      <p:cBhvr additive="base">
                                        <p:cTn id="99" dur="3250"/>
                                        <p:tgtEl>
                                          <p:spTgt spid="19"/>
                                        </p:tgtEl>
                                        <p:attrNameLst>
                                          <p:attrName>ppt_y</p:attrName>
                                        </p:attrNameLst>
                                      </p:cBhvr>
                                      <p:tavLst>
                                        <p:tav tm="0">
                                          <p:val>
                                            <p:strVal val="ppt_y"/>
                                          </p:val>
                                        </p:tav>
                                        <p:tav tm="100000">
                                          <p:val>
                                            <p:strVal val="1+ppt_h/2"/>
                                          </p:val>
                                        </p:tav>
                                      </p:tavLst>
                                    </p:anim>
                                    <p:set>
                                      <p:cBhvr>
                                        <p:cTn id="100" dur="1" fill="hold">
                                          <p:stCondLst>
                                            <p:cond delay="3249"/>
                                          </p:stCondLst>
                                        </p:cTn>
                                        <p:tgtEl>
                                          <p:spTgt spid="19"/>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250" fill="hold"/>
                                        <p:tgtEl>
                                          <p:spTgt spid="20"/>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250"/>
                                        <p:tgtEl>
                                          <p:spTgt spid="20"/>
                                        </p:tgtEl>
                                        <p:attrNameLst>
                                          <p:attrName>ppt_x</p:attrName>
                                        </p:attrNameLst>
                                      </p:cBhvr>
                                      <p:tavLst>
                                        <p:tav tm="0">
                                          <p:val>
                                            <p:strVal val="ppt_x"/>
                                          </p:val>
                                        </p:tav>
                                        <p:tav tm="100000">
                                          <p:val>
                                            <p:strVal val="0-ppt_w/2"/>
                                          </p:val>
                                        </p:tav>
                                      </p:tavLst>
                                    </p:anim>
                                    <p:anim calcmode="lin" valueType="num">
                                      <p:cBhvr additive="base">
                                        <p:cTn id="105" dur="3250"/>
                                        <p:tgtEl>
                                          <p:spTgt spid="20"/>
                                        </p:tgtEl>
                                        <p:attrNameLst>
                                          <p:attrName>ppt_y</p:attrName>
                                        </p:attrNameLst>
                                      </p:cBhvr>
                                      <p:tavLst>
                                        <p:tav tm="0">
                                          <p:val>
                                            <p:strVal val="ppt_y"/>
                                          </p:val>
                                        </p:tav>
                                        <p:tav tm="100000">
                                          <p:val>
                                            <p:strVal val="1+ppt_h/2"/>
                                          </p:val>
                                        </p:tav>
                                      </p:tavLst>
                                    </p:anim>
                                    <p:set>
                                      <p:cBhvr>
                                        <p:cTn id="106" dur="1" fill="hold">
                                          <p:stCondLst>
                                            <p:cond delay="3249"/>
                                          </p:stCondLst>
                                        </p:cTn>
                                        <p:tgtEl>
                                          <p:spTgt spid="20"/>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250" fill="hold"/>
                                        <p:tgtEl>
                                          <p:spTgt spid="21"/>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250"/>
                                        <p:tgtEl>
                                          <p:spTgt spid="21"/>
                                        </p:tgtEl>
                                        <p:attrNameLst>
                                          <p:attrName>ppt_x</p:attrName>
                                        </p:attrNameLst>
                                      </p:cBhvr>
                                      <p:tavLst>
                                        <p:tav tm="0">
                                          <p:val>
                                            <p:strVal val="ppt_x"/>
                                          </p:val>
                                        </p:tav>
                                        <p:tav tm="100000">
                                          <p:val>
                                            <p:strVal val="0-ppt_w/2"/>
                                          </p:val>
                                        </p:tav>
                                      </p:tavLst>
                                    </p:anim>
                                    <p:anim calcmode="lin" valueType="num">
                                      <p:cBhvr additive="base">
                                        <p:cTn id="111" dur="3250"/>
                                        <p:tgtEl>
                                          <p:spTgt spid="21"/>
                                        </p:tgtEl>
                                        <p:attrNameLst>
                                          <p:attrName>ppt_y</p:attrName>
                                        </p:attrNameLst>
                                      </p:cBhvr>
                                      <p:tavLst>
                                        <p:tav tm="0">
                                          <p:val>
                                            <p:strVal val="ppt_y"/>
                                          </p:val>
                                        </p:tav>
                                        <p:tav tm="100000">
                                          <p:val>
                                            <p:strVal val="1+ppt_h/2"/>
                                          </p:val>
                                        </p:tav>
                                      </p:tavLst>
                                    </p:anim>
                                    <p:set>
                                      <p:cBhvr>
                                        <p:cTn id="112" dur="1" fill="hold">
                                          <p:stCondLst>
                                            <p:cond delay="3249"/>
                                          </p:stCondLst>
                                        </p:cTn>
                                        <p:tgtEl>
                                          <p:spTgt spid="21"/>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250" fill="hold"/>
                                        <p:tgtEl>
                                          <p:spTgt spid="22"/>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250"/>
                                        <p:tgtEl>
                                          <p:spTgt spid="22"/>
                                        </p:tgtEl>
                                        <p:attrNameLst>
                                          <p:attrName>ppt_x</p:attrName>
                                        </p:attrNameLst>
                                      </p:cBhvr>
                                      <p:tavLst>
                                        <p:tav tm="0">
                                          <p:val>
                                            <p:strVal val="ppt_x"/>
                                          </p:val>
                                        </p:tav>
                                        <p:tav tm="100000">
                                          <p:val>
                                            <p:strVal val="0-ppt_w/2"/>
                                          </p:val>
                                        </p:tav>
                                      </p:tavLst>
                                    </p:anim>
                                    <p:anim calcmode="lin" valueType="num">
                                      <p:cBhvr additive="base">
                                        <p:cTn id="117" dur="3250"/>
                                        <p:tgtEl>
                                          <p:spTgt spid="22"/>
                                        </p:tgtEl>
                                        <p:attrNameLst>
                                          <p:attrName>ppt_y</p:attrName>
                                        </p:attrNameLst>
                                      </p:cBhvr>
                                      <p:tavLst>
                                        <p:tav tm="0">
                                          <p:val>
                                            <p:strVal val="ppt_y"/>
                                          </p:val>
                                        </p:tav>
                                        <p:tav tm="100000">
                                          <p:val>
                                            <p:strVal val="1+ppt_h/2"/>
                                          </p:val>
                                        </p:tav>
                                      </p:tavLst>
                                    </p:anim>
                                    <p:set>
                                      <p:cBhvr>
                                        <p:cTn id="118" dur="1" fill="hold">
                                          <p:stCondLst>
                                            <p:cond delay="3249"/>
                                          </p:stCondLst>
                                        </p:cTn>
                                        <p:tgtEl>
                                          <p:spTgt spid="22"/>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250" fill="hold"/>
                                        <p:tgtEl>
                                          <p:spTgt spid="23"/>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250"/>
                                        <p:tgtEl>
                                          <p:spTgt spid="23"/>
                                        </p:tgtEl>
                                        <p:attrNameLst>
                                          <p:attrName>ppt_x</p:attrName>
                                        </p:attrNameLst>
                                      </p:cBhvr>
                                      <p:tavLst>
                                        <p:tav tm="0">
                                          <p:val>
                                            <p:strVal val="ppt_x"/>
                                          </p:val>
                                        </p:tav>
                                        <p:tav tm="100000">
                                          <p:val>
                                            <p:strVal val="0-ppt_w/2"/>
                                          </p:val>
                                        </p:tav>
                                      </p:tavLst>
                                    </p:anim>
                                    <p:anim calcmode="lin" valueType="num">
                                      <p:cBhvr additive="base">
                                        <p:cTn id="123" dur="3250"/>
                                        <p:tgtEl>
                                          <p:spTgt spid="23"/>
                                        </p:tgtEl>
                                        <p:attrNameLst>
                                          <p:attrName>ppt_y</p:attrName>
                                        </p:attrNameLst>
                                      </p:cBhvr>
                                      <p:tavLst>
                                        <p:tav tm="0">
                                          <p:val>
                                            <p:strVal val="ppt_y"/>
                                          </p:val>
                                        </p:tav>
                                        <p:tav tm="100000">
                                          <p:val>
                                            <p:strVal val="1+ppt_h/2"/>
                                          </p:val>
                                        </p:tav>
                                      </p:tavLst>
                                    </p:anim>
                                    <p:set>
                                      <p:cBhvr>
                                        <p:cTn id="124" dur="1" fill="hold">
                                          <p:stCondLst>
                                            <p:cond delay="3249"/>
                                          </p:stCondLst>
                                        </p:cTn>
                                        <p:tgtEl>
                                          <p:spTgt spid="23"/>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250" fill="hold"/>
                                        <p:tgtEl>
                                          <p:spTgt spid="24"/>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250"/>
                                        <p:tgtEl>
                                          <p:spTgt spid="24"/>
                                        </p:tgtEl>
                                        <p:attrNameLst>
                                          <p:attrName>ppt_x</p:attrName>
                                        </p:attrNameLst>
                                      </p:cBhvr>
                                      <p:tavLst>
                                        <p:tav tm="0">
                                          <p:val>
                                            <p:strVal val="ppt_x"/>
                                          </p:val>
                                        </p:tav>
                                        <p:tav tm="100000">
                                          <p:val>
                                            <p:strVal val="0-ppt_w/2"/>
                                          </p:val>
                                        </p:tav>
                                      </p:tavLst>
                                    </p:anim>
                                    <p:anim calcmode="lin" valueType="num">
                                      <p:cBhvr additive="base">
                                        <p:cTn id="129" dur="3250"/>
                                        <p:tgtEl>
                                          <p:spTgt spid="24"/>
                                        </p:tgtEl>
                                        <p:attrNameLst>
                                          <p:attrName>ppt_y</p:attrName>
                                        </p:attrNameLst>
                                      </p:cBhvr>
                                      <p:tavLst>
                                        <p:tav tm="0">
                                          <p:val>
                                            <p:strVal val="ppt_y"/>
                                          </p:val>
                                        </p:tav>
                                        <p:tav tm="100000">
                                          <p:val>
                                            <p:strVal val="1+ppt_h/2"/>
                                          </p:val>
                                        </p:tav>
                                      </p:tavLst>
                                    </p:anim>
                                    <p:set>
                                      <p:cBhvr>
                                        <p:cTn id="130" dur="1" fill="hold">
                                          <p:stCondLst>
                                            <p:cond delay="3249"/>
                                          </p:stCondLst>
                                        </p:cTn>
                                        <p:tgtEl>
                                          <p:spTgt spid="24"/>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250" fill="hold"/>
                                        <p:tgtEl>
                                          <p:spTgt spid="25"/>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250"/>
                                        <p:tgtEl>
                                          <p:spTgt spid="25"/>
                                        </p:tgtEl>
                                        <p:attrNameLst>
                                          <p:attrName>ppt_x</p:attrName>
                                        </p:attrNameLst>
                                      </p:cBhvr>
                                      <p:tavLst>
                                        <p:tav tm="0">
                                          <p:val>
                                            <p:strVal val="ppt_x"/>
                                          </p:val>
                                        </p:tav>
                                        <p:tav tm="100000">
                                          <p:val>
                                            <p:strVal val="0-ppt_w/2"/>
                                          </p:val>
                                        </p:tav>
                                      </p:tavLst>
                                    </p:anim>
                                    <p:anim calcmode="lin" valueType="num">
                                      <p:cBhvr additive="base">
                                        <p:cTn id="135" dur="3250"/>
                                        <p:tgtEl>
                                          <p:spTgt spid="25"/>
                                        </p:tgtEl>
                                        <p:attrNameLst>
                                          <p:attrName>ppt_y</p:attrName>
                                        </p:attrNameLst>
                                      </p:cBhvr>
                                      <p:tavLst>
                                        <p:tav tm="0">
                                          <p:val>
                                            <p:strVal val="ppt_y"/>
                                          </p:val>
                                        </p:tav>
                                        <p:tav tm="100000">
                                          <p:val>
                                            <p:strVal val="1+ppt_h/2"/>
                                          </p:val>
                                        </p:tav>
                                      </p:tavLst>
                                    </p:anim>
                                    <p:set>
                                      <p:cBhvr>
                                        <p:cTn id="136" dur="1" fill="hold">
                                          <p:stCondLst>
                                            <p:cond delay="3249"/>
                                          </p:stCondLst>
                                        </p:cTn>
                                        <p:tgtEl>
                                          <p:spTgt spid="25"/>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250" fill="hold"/>
                                        <p:tgtEl>
                                          <p:spTgt spid="26"/>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250"/>
                                        <p:tgtEl>
                                          <p:spTgt spid="26"/>
                                        </p:tgtEl>
                                        <p:attrNameLst>
                                          <p:attrName>ppt_x</p:attrName>
                                        </p:attrNameLst>
                                      </p:cBhvr>
                                      <p:tavLst>
                                        <p:tav tm="0">
                                          <p:val>
                                            <p:strVal val="ppt_x"/>
                                          </p:val>
                                        </p:tav>
                                        <p:tav tm="100000">
                                          <p:val>
                                            <p:strVal val="0-ppt_w/2"/>
                                          </p:val>
                                        </p:tav>
                                      </p:tavLst>
                                    </p:anim>
                                    <p:anim calcmode="lin" valueType="num">
                                      <p:cBhvr additive="base">
                                        <p:cTn id="141" dur="3250"/>
                                        <p:tgtEl>
                                          <p:spTgt spid="26"/>
                                        </p:tgtEl>
                                        <p:attrNameLst>
                                          <p:attrName>ppt_y</p:attrName>
                                        </p:attrNameLst>
                                      </p:cBhvr>
                                      <p:tavLst>
                                        <p:tav tm="0">
                                          <p:val>
                                            <p:strVal val="ppt_y"/>
                                          </p:val>
                                        </p:tav>
                                        <p:tav tm="100000">
                                          <p:val>
                                            <p:strVal val="1+ppt_h/2"/>
                                          </p:val>
                                        </p:tav>
                                      </p:tavLst>
                                    </p:anim>
                                    <p:set>
                                      <p:cBhvr>
                                        <p:cTn id="142" dur="1" fill="hold">
                                          <p:stCondLst>
                                            <p:cond delay="3249"/>
                                          </p:stCondLst>
                                        </p:cTn>
                                        <p:tgtEl>
                                          <p:spTgt spid="26"/>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250" fill="hold"/>
                                        <p:tgtEl>
                                          <p:spTgt spid="27"/>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250"/>
                                        <p:tgtEl>
                                          <p:spTgt spid="27"/>
                                        </p:tgtEl>
                                        <p:attrNameLst>
                                          <p:attrName>ppt_x</p:attrName>
                                        </p:attrNameLst>
                                      </p:cBhvr>
                                      <p:tavLst>
                                        <p:tav tm="0">
                                          <p:val>
                                            <p:strVal val="ppt_x"/>
                                          </p:val>
                                        </p:tav>
                                        <p:tav tm="100000">
                                          <p:val>
                                            <p:strVal val="0-ppt_w/2"/>
                                          </p:val>
                                        </p:tav>
                                      </p:tavLst>
                                    </p:anim>
                                    <p:anim calcmode="lin" valueType="num">
                                      <p:cBhvr additive="base">
                                        <p:cTn id="147" dur="3250"/>
                                        <p:tgtEl>
                                          <p:spTgt spid="27"/>
                                        </p:tgtEl>
                                        <p:attrNameLst>
                                          <p:attrName>ppt_y</p:attrName>
                                        </p:attrNameLst>
                                      </p:cBhvr>
                                      <p:tavLst>
                                        <p:tav tm="0">
                                          <p:val>
                                            <p:strVal val="ppt_y"/>
                                          </p:val>
                                        </p:tav>
                                        <p:tav tm="100000">
                                          <p:val>
                                            <p:strVal val="1+ppt_h/2"/>
                                          </p:val>
                                        </p:tav>
                                      </p:tavLst>
                                    </p:anim>
                                    <p:set>
                                      <p:cBhvr>
                                        <p:cTn id="148" dur="1" fill="hold">
                                          <p:stCondLst>
                                            <p:cond delay="3249"/>
                                          </p:stCondLst>
                                        </p:cTn>
                                        <p:tgtEl>
                                          <p:spTgt spid="27"/>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250" fill="hold"/>
                                        <p:tgtEl>
                                          <p:spTgt spid="28"/>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250"/>
                                        <p:tgtEl>
                                          <p:spTgt spid="28"/>
                                        </p:tgtEl>
                                        <p:attrNameLst>
                                          <p:attrName>ppt_x</p:attrName>
                                        </p:attrNameLst>
                                      </p:cBhvr>
                                      <p:tavLst>
                                        <p:tav tm="0">
                                          <p:val>
                                            <p:strVal val="ppt_x"/>
                                          </p:val>
                                        </p:tav>
                                        <p:tav tm="100000">
                                          <p:val>
                                            <p:strVal val="0-ppt_w/2"/>
                                          </p:val>
                                        </p:tav>
                                      </p:tavLst>
                                    </p:anim>
                                    <p:anim calcmode="lin" valueType="num">
                                      <p:cBhvr additive="base">
                                        <p:cTn id="153" dur="3250"/>
                                        <p:tgtEl>
                                          <p:spTgt spid="28"/>
                                        </p:tgtEl>
                                        <p:attrNameLst>
                                          <p:attrName>ppt_y</p:attrName>
                                        </p:attrNameLst>
                                      </p:cBhvr>
                                      <p:tavLst>
                                        <p:tav tm="0">
                                          <p:val>
                                            <p:strVal val="ppt_y"/>
                                          </p:val>
                                        </p:tav>
                                        <p:tav tm="100000">
                                          <p:val>
                                            <p:strVal val="1+ppt_h/2"/>
                                          </p:val>
                                        </p:tav>
                                      </p:tavLst>
                                    </p:anim>
                                    <p:set>
                                      <p:cBhvr>
                                        <p:cTn id="154" dur="1" fill="hold">
                                          <p:stCondLst>
                                            <p:cond delay="3249"/>
                                          </p:stCondLst>
                                        </p:cTn>
                                        <p:tgtEl>
                                          <p:spTgt spid="28"/>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250" fill="hold"/>
                                        <p:tgtEl>
                                          <p:spTgt spid="29"/>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250"/>
                                        <p:tgtEl>
                                          <p:spTgt spid="29"/>
                                        </p:tgtEl>
                                        <p:attrNameLst>
                                          <p:attrName>ppt_x</p:attrName>
                                        </p:attrNameLst>
                                      </p:cBhvr>
                                      <p:tavLst>
                                        <p:tav tm="0">
                                          <p:val>
                                            <p:strVal val="ppt_x"/>
                                          </p:val>
                                        </p:tav>
                                        <p:tav tm="100000">
                                          <p:val>
                                            <p:strVal val="0-ppt_w/2"/>
                                          </p:val>
                                        </p:tav>
                                      </p:tavLst>
                                    </p:anim>
                                    <p:anim calcmode="lin" valueType="num">
                                      <p:cBhvr additive="base">
                                        <p:cTn id="159" dur="3250"/>
                                        <p:tgtEl>
                                          <p:spTgt spid="29"/>
                                        </p:tgtEl>
                                        <p:attrNameLst>
                                          <p:attrName>ppt_y</p:attrName>
                                        </p:attrNameLst>
                                      </p:cBhvr>
                                      <p:tavLst>
                                        <p:tav tm="0">
                                          <p:val>
                                            <p:strVal val="ppt_y"/>
                                          </p:val>
                                        </p:tav>
                                        <p:tav tm="100000">
                                          <p:val>
                                            <p:strVal val="1+ppt_h/2"/>
                                          </p:val>
                                        </p:tav>
                                      </p:tavLst>
                                    </p:anim>
                                    <p:set>
                                      <p:cBhvr>
                                        <p:cTn id="160" dur="1" fill="hold">
                                          <p:stCondLst>
                                            <p:cond delay="3249"/>
                                          </p:stCondLst>
                                        </p:cTn>
                                        <p:tgtEl>
                                          <p:spTgt spid="29"/>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250" fill="hold"/>
                                        <p:tgtEl>
                                          <p:spTgt spid="30"/>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3250"/>
                                        <p:tgtEl>
                                          <p:spTgt spid="30"/>
                                        </p:tgtEl>
                                        <p:attrNameLst>
                                          <p:attrName>ppt_x</p:attrName>
                                        </p:attrNameLst>
                                      </p:cBhvr>
                                      <p:tavLst>
                                        <p:tav tm="0">
                                          <p:val>
                                            <p:strVal val="ppt_x"/>
                                          </p:val>
                                        </p:tav>
                                        <p:tav tm="100000">
                                          <p:val>
                                            <p:strVal val="0-ppt_w/2"/>
                                          </p:val>
                                        </p:tav>
                                      </p:tavLst>
                                    </p:anim>
                                    <p:anim calcmode="lin" valueType="num">
                                      <p:cBhvr additive="base">
                                        <p:cTn id="165" dur="3250"/>
                                        <p:tgtEl>
                                          <p:spTgt spid="30"/>
                                        </p:tgtEl>
                                        <p:attrNameLst>
                                          <p:attrName>ppt_y</p:attrName>
                                        </p:attrNameLst>
                                      </p:cBhvr>
                                      <p:tavLst>
                                        <p:tav tm="0">
                                          <p:val>
                                            <p:strVal val="ppt_y"/>
                                          </p:val>
                                        </p:tav>
                                        <p:tav tm="100000">
                                          <p:val>
                                            <p:strVal val="1+ppt_h/2"/>
                                          </p:val>
                                        </p:tav>
                                      </p:tavLst>
                                    </p:anim>
                                    <p:set>
                                      <p:cBhvr>
                                        <p:cTn id="166" dur="1" fill="hold">
                                          <p:stCondLst>
                                            <p:cond delay="3249"/>
                                          </p:stCondLst>
                                        </p:cTn>
                                        <p:tgtEl>
                                          <p:spTgt spid="30"/>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250" fill="hold"/>
                                        <p:tgtEl>
                                          <p:spTgt spid="31"/>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3250"/>
                                        <p:tgtEl>
                                          <p:spTgt spid="31"/>
                                        </p:tgtEl>
                                        <p:attrNameLst>
                                          <p:attrName>ppt_x</p:attrName>
                                        </p:attrNameLst>
                                      </p:cBhvr>
                                      <p:tavLst>
                                        <p:tav tm="0">
                                          <p:val>
                                            <p:strVal val="ppt_x"/>
                                          </p:val>
                                        </p:tav>
                                        <p:tav tm="100000">
                                          <p:val>
                                            <p:strVal val="0-ppt_w/2"/>
                                          </p:val>
                                        </p:tav>
                                      </p:tavLst>
                                    </p:anim>
                                    <p:anim calcmode="lin" valueType="num">
                                      <p:cBhvr additive="base">
                                        <p:cTn id="171" dur="3250"/>
                                        <p:tgtEl>
                                          <p:spTgt spid="31"/>
                                        </p:tgtEl>
                                        <p:attrNameLst>
                                          <p:attrName>ppt_y</p:attrName>
                                        </p:attrNameLst>
                                      </p:cBhvr>
                                      <p:tavLst>
                                        <p:tav tm="0">
                                          <p:val>
                                            <p:strVal val="ppt_y"/>
                                          </p:val>
                                        </p:tav>
                                        <p:tav tm="100000">
                                          <p:val>
                                            <p:strVal val="1+ppt_h/2"/>
                                          </p:val>
                                        </p:tav>
                                      </p:tavLst>
                                    </p:anim>
                                    <p:set>
                                      <p:cBhvr>
                                        <p:cTn id="172" dur="1" fill="hold">
                                          <p:stCondLst>
                                            <p:cond delay="3249"/>
                                          </p:stCondLst>
                                        </p:cTn>
                                        <p:tgtEl>
                                          <p:spTgt spid="31"/>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250" fill="hold"/>
                                        <p:tgtEl>
                                          <p:spTgt spid="62"/>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3250"/>
                                        <p:tgtEl>
                                          <p:spTgt spid="62"/>
                                        </p:tgtEl>
                                        <p:attrNameLst>
                                          <p:attrName>ppt_x</p:attrName>
                                        </p:attrNameLst>
                                      </p:cBhvr>
                                      <p:tavLst>
                                        <p:tav tm="0">
                                          <p:val>
                                            <p:strVal val="ppt_x"/>
                                          </p:val>
                                        </p:tav>
                                        <p:tav tm="100000">
                                          <p:val>
                                            <p:strVal val="1+ppt_w/2"/>
                                          </p:val>
                                        </p:tav>
                                      </p:tavLst>
                                    </p:anim>
                                    <p:anim calcmode="lin" valueType="num">
                                      <p:cBhvr additive="base">
                                        <p:cTn id="177" dur="3250"/>
                                        <p:tgtEl>
                                          <p:spTgt spid="62"/>
                                        </p:tgtEl>
                                        <p:attrNameLst>
                                          <p:attrName>ppt_y</p:attrName>
                                        </p:attrNameLst>
                                      </p:cBhvr>
                                      <p:tavLst>
                                        <p:tav tm="0">
                                          <p:val>
                                            <p:strVal val="ppt_y"/>
                                          </p:val>
                                        </p:tav>
                                        <p:tav tm="100000">
                                          <p:val>
                                            <p:strVal val="0-ppt_h/2"/>
                                          </p:val>
                                        </p:tav>
                                      </p:tavLst>
                                    </p:anim>
                                    <p:set>
                                      <p:cBhvr>
                                        <p:cTn id="178" dur="1" fill="hold">
                                          <p:stCondLst>
                                            <p:cond delay="3249"/>
                                          </p:stCondLst>
                                        </p:cTn>
                                        <p:tgtEl>
                                          <p:spTgt spid="62"/>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250" fill="hold"/>
                                        <p:tgtEl>
                                          <p:spTgt spid="61"/>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3250"/>
                                        <p:tgtEl>
                                          <p:spTgt spid="61"/>
                                        </p:tgtEl>
                                        <p:attrNameLst>
                                          <p:attrName>ppt_x</p:attrName>
                                        </p:attrNameLst>
                                      </p:cBhvr>
                                      <p:tavLst>
                                        <p:tav tm="0">
                                          <p:val>
                                            <p:strVal val="ppt_x"/>
                                          </p:val>
                                        </p:tav>
                                        <p:tav tm="100000">
                                          <p:val>
                                            <p:strVal val="1+ppt_w/2"/>
                                          </p:val>
                                        </p:tav>
                                      </p:tavLst>
                                    </p:anim>
                                    <p:anim calcmode="lin" valueType="num">
                                      <p:cBhvr additive="base">
                                        <p:cTn id="183" dur="3250"/>
                                        <p:tgtEl>
                                          <p:spTgt spid="61"/>
                                        </p:tgtEl>
                                        <p:attrNameLst>
                                          <p:attrName>ppt_y</p:attrName>
                                        </p:attrNameLst>
                                      </p:cBhvr>
                                      <p:tavLst>
                                        <p:tav tm="0">
                                          <p:val>
                                            <p:strVal val="ppt_y"/>
                                          </p:val>
                                        </p:tav>
                                        <p:tav tm="100000">
                                          <p:val>
                                            <p:strVal val="0-ppt_h/2"/>
                                          </p:val>
                                        </p:tav>
                                      </p:tavLst>
                                    </p:anim>
                                    <p:set>
                                      <p:cBhvr>
                                        <p:cTn id="184" dur="1" fill="hold">
                                          <p:stCondLst>
                                            <p:cond delay="3249"/>
                                          </p:stCondLst>
                                        </p:cTn>
                                        <p:tgtEl>
                                          <p:spTgt spid="61"/>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250" fill="hold"/>
                                        <p:tgtEl>
                                          <p:spTgt spid="60"/>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3250"/>
                                        <p:tgtEl>
                                          <p:spTgt spid="60"/>
                                        </p:tgtEl>
                                        <p:attrNameLst>
                                          <p:attrName>ppt_x</p:attrName>
                                        </p:attrNameLst>
                                      </p:cBhvr>
                                      <p:tavLst>
                                        <p:tav tm="0">
                                          <p:val>
                                            <p:strVal val="ppt_x"/>
                                          </p:val>
                                        </p:tav>
                                        <p:tav tm="100000">
                                          <p:val>
                                            <p:strVal val="1+ppt_w/2"/>
                                          </p:val>
                                        </p:tav>
                                      </p:tavLst>
                                    </p:anim>
                                    <p:anim calcmode="lin" valueType="num">
                                      <p:cBhvr additive="base">
                                        <p:cTn id="189" dur="3250"/>
                                        <p:tgtEl>
                                          <p:spTgt spid="60"/>
                                        </p:tgtEl>
                                        <p:attrNameLst>
                                          <p:attrName>ppt_y</p:attrName>
                                        </p:attrNameLst>
                                      </p:cBhvr>
                                      <p:tavLst>
                                        <p:tav tm="0">
                                          <p:val>
                                            <p:strVal val="ppt_y"/>
                                          </p:val>
                                        </p:tav>
                                        <p:tav tm="100000">
                                          <p:val>
                                            <p:strVal val="0-ppt_h/2"/>
                                          </p:val>
                                        </p:tav>
                                      </p:tavLst>
                                    </p:anim>
                                    <p:set>
                                      <p:cBhvr>
                                        <p:cTn id="190" dur="1" fill="hold">
                                          <p:stCondLst>
                                            <p:cond delay="3249"/>
                                          </p:stCondLst>
                                        </p:cTn>
                                        <p:tgtEl>
                                          <p:spTgt spid="60"/>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250" fill="hold"/>
                                        <p:tgtEl>
                                          <p:spTgt spid="59"/>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3250"/>
                                        <p:tgtEl>
                                          <p:spTgt spid="59"/>
                                        </p:tgtEl>
                                        <p:attrNameLst>
                                          <p:attrName>ppt_x</p:attrName>
                                        </p:attrNameLst>
                                      </p:cBhvr>
                                      <p:tavLst>
                                        <p:tav tm="0">
                                          <p:val>
                                            <p:strVal val="ppt_x"/>
                                          </p:val>
                                        </p:tav>
                                        <p:tav tm="100000">
                                          <p:val>
                                            <p:strVal val="1+ppt_w/2"/>
                                          </p:val>
                                        </p:tav>
                                      </p:tavLst>
                                    </p:anim>
                                    <p:anim calcmode="lin" valueType="num">
                                      <p:cBhvr additive="base">
                                        <p:cTn id="195" dur="3250"/>
                                        <p:tgtEl>
                                          <p:spTgt spid="59"/>
                                        </p:tgtEl>
                                        <p:attrNameLst>
                                          <p:attrName>ppt_y</p:attrName>
                                        </p:attrNameLst>
                                      </p:cBhvr>
                                      <p:tavLst>
                                        <p:tav tm="0">
                                          <p:val>
                                            <p:strVal val="ppt_y"/>
                                          </p:val>
                                        </p:tav>
                                        <p:tav tm="100000">
                                          <p:val>
                                            <p:strVal val="0-ppt_h/2"/>
                                          </p:val>
                                        </p:tav>
                                      </p:tavLst>
                                    </p:anim>
                                    <p:set>
                                      <p:cBhvr>
                                        <p:cTn id="196" dur="1" fill="hold">
                                          <p:stCondLst>
                                            <p:cond delay="3249"/>
                                          </p:stCondLst>
                                        </p:cTn>
                                        <p:tgtEl>
                                          <p:spTgt spid="59"/>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250" fill="hold"/>
                                        <p:tgtEl>
                                          <p:spTgt spid="58"/>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3250"/>
                                        <p:tgtEl>
                                          <p:spTgt spid="58"/>
                                        </p:tgtEl>
                                        <p:attrNameLst>
                                          <p:attrName>ppt_x</p:attrName>
                                        </p:attrNameLst>
                                      </p:cBhvr>
                                      <p:tavLst>
                                        <p:tav tm="0">
                                          <p:val>
                                            <p:strVal val="ppt_x"/>
                                          </p:val>
                                        </p:tav>
                                        <p:tav tm="100000">
                                          <p:val>
                                            <p:strVal val="1+ppt_w/2"/>
                                          </p:val>
                                        </p:tav>
                                      </p:tavLst>
                                    </p:anim>
                                    <p:anim calcmode="lin" valueType="num">
                                      <p:cBhvr additive="base">
                                        <p:cTn id="201" dur="3250"/>
                                        <p:tgtEl>
                                          <p:spTgt spid="58"/>
                                        </p:tgtEl>
                                        <p:attrNameLst>
                                          <p:attrName>ppt_y</p:attrName>
                                        </p:attrNameLst>
                                      </p:cBhvr>
                                      <p:tavLst>
                                        <p:tav tm="0">
                                          <p:val>
                                            <p:strVal val="ppt_y"/>
                                          </p:val>
                                        </p:tav>
                                        <p:tav tm="100000">
                                          <p:val>
                                            <p:strVal val="0-ppt_h/2"/>
                                          </p:val>
                                        </p:tav>
                                      </p:tavLst>
                                    </p:anim>
                                    <p:set>
                                      <p:cBhvr>
                                        <p:cTn id="202" dur="1" fill="hold">
                                          <p:stCondLst>
                                            <p:cond delay="3249"/>
                                          </p:stCondLst>
                                        </p:cTn>
                                        <p:tgtEl>
                                          <p:spTgt spid="58"/>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250" fill="hold"/>
                                        <p:tgtEl>
                                          <p:spTgt spid="56"/>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3250"/>
                                        <p:tgtEl>
                                          <p:spTgt spid="56"/>
                                        </p:tgtEl>
                                        <p:attrNameLst>
                                          <p:attrName>ppt_x</p:attrName>
                                        </p:attrNameLst>
                                      </p:cBhvr>
                                      <p:tavLst>
                                        <p:tav tm="0">
                                          <p:val>
                                            <p:strVal val="ppt_x"/>
                                          </p:val>
                                        </p:tav>
                                        <p:tav tm="100000">
                                          <p:val>
                                            <p:strVal val="1+ppt_w/2"/>
                                          </p:val>
                                        </p:tav>
                                      </p:tavLst>
                                    </p:anim>
                                    <p:anim calcmode="lin" valueType="num">
                                      <p:cBhvr additive="base">
                                        <p:cTn id="207" dur="3250"/>
                                        <p:tgtEl>
                                          <p:spTgt spid="56"/>
                                        </p:tgtEl>
                                        <p:attrNameLst>
                                          <p:attrName>ppt_y</p:attrName>
                                        </p:attrNameLst>
                                      </p:cBhvr>
                                      <p:tavLst>
                                        <p:tav tm="0">
                                          <p:val>
                                            <p:strVal val="ppt_y"/>
                                          </p:val>
                                        </p:tav>
                                        <p:tav tm="100000">
                                          <p:val>
                                            <p:strVal val="0-ppt_h/2"/>
                                          </p:val>
                                        </p:tav>
                                      </p:tavLst>
                                    </p:anim>
                                    <p:set>
                                      <p:cBhvr>
                                        <p:cTn id="208" dur="1" fill="hold">
                                          <p:stCondLst>
                                            <p:cond delay="3249"/>
                                          </p:stCondLst>
                                        </p:cTn>
                                        <p:tgtEl>
                                          <p:spTgt spid="56"/>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250" fill="hold"/>
                                        <p:tgtEl>
                                          <p:spTgt spid="55"/>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3250"/>
                                        <p:tgtEl>
                                          <p:spTgt spid="55"/>
                                        </p:tgtEl>
                                        <p:attrNameLst>
                                          <p:attrName>ppt_x</p:attrName>
                                        </p:attrNameLst>
                                      </p:cBhvr>
                                      <p:tavLst>
                                        <p:tav tm="0">
                                          <p:val>
                                            <p:strVal val="ppt_x"/>
                                          </p:val>
                                        </p:tav>
                                        <p:tav tm="100000">
                                          <p:val>
                                            <p:strVal val="1+ppt_w/2"/>
                                          </p:val>
                                        </p:tav>
                                      </p:tavLst>
                                    </p:anim>
                                    <p:anim calcmode="lin" valueType="num">
                                      <p:cBhvr additive="base">
                                        <p:cTn id="213" dur="3250"/>
                                        <p:tgtEl>
                                          <p:spTgt spid="55"/>
                                        </p:tgtEl>
                                        <p:attrNameLst>
                                          <p:attrName>ppt_y</p:attrName>
                                        </p:attrNameLst>
                                      </p:cBhvr>
                                      <p:tavLst>
                                        <p:tav tm="0">
                                          <p:val>
                                            <p:strVal val="ppt_y"/>
                                          </p:val>
                                        </p:tav>
                                        <p:tav tm="100000">
                                          <p:val>
                                            <p:strVal val="0-ppt_h/2"/>
                                          </p:val>
                                        </p:tav>
                                      </p:tavLst>
                                    </p:anim>
                                    <p:set>
                                      <p:cBhvr>
                                        <p:cTn id="214" dur="1" fill="hold">
                                          <p:stCondLst>
                                            <p:cond delay="3249"/>
                                          </p:stCondLst>
                                        </p:cTn>
                                        <p:tgtEl>
                                          <p:spTgt spid="55"/>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250" fill="hold"/>
                                        <p:tgtEl>
                                          <p:spTgt spid="54"/>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3250"/>
                                        <p:tgtEl>
                                          <p:spTgt spid="54"/>
                                        </p:tgtEl>
                                        <p:attrNameLst>
                                          <p:attrName>ppt_x</p:attrName>
                                        </p:attrNameLst>
                                      </p:cBhvr>
                                      <p:tavLst>
                                        <p:tav tm="0">
                                          <p:val>
                                            <p:strVal val="ppt_x"/>
                                          </p:val>
                                        </p:tav>
                                        <p:tav tm="100000">
                                          <p:val>
                                            <p:strVal val="1+ppt_w/2"/>
                                          </p:val>
                                        </p:tav>
                                      </p:tavLst>
                                    </p:anim>
                                    <p:anim calcmode="lin" valueType="num">
                                      <p:cBhvr additive="base">
                                        <p:cTn id="219" dur="3250"/>
                                        <p:tgtEl>
                                          <p:spTgt spid="54"/>
                                        </p:tgtEl>
                                        <p:attrNameLst>
                                          <p:attrName>ppt_y</p:attrName>
                                        </p:attrNameLst>
                                      </p:cBhvr>
                                      <p:tavLst>
                                        <p:tav tm="0">
                                          <p:val>
                                            <p:strVal val="ppt_y"/>
                                          </p:val>
                                        </p:tav>
                                        <p:tav tm="100000">
                                          <p:val>
                                            <p:strVal val="0-ppt_h/2"/>
                                          </p:val>
                                        </p:tav>
                                      </p:tavLst>
                                    </p:anim>
                                    <p:set>
                                      <p:cBhvr>
                                        <p:cTn id="220" dur="1" fill="hold">
                                          <p:stCondLst>
                                            <p:cond delay="3249"/>
                                          </p:stCondLst>
                                        </p:cTn>
                                        <p:tgtEl>
                                          <p:spTgt spid="54"/>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250" fill="hold"/>
                                        <p:tgtEl>
                                          <p:spTgt spid="53"/>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3250"/>
                                        <p:tgtEl>
                                          <p:spTgt spid="53"/>
                                        </p:tgtEl>
                                        <p:attrNameLst>
                                          <p:attrName>ppt_x</p:attrName>
                                        </p:attrNameLst>
                                      </p:cBhvr>
                                      <p:tavLst>
                                        <p:tav tm="0">
                                          <p:val>
                                            <p:strVal val="ppt_x"/>
                                          </p:val>
                                        </p:tav>
                                        <p:tav tm="100000">
                                          <p:val>
                                            <p:strVal val="1+ppt_w/2"/>
                                          </p:val>
                                        </p:tav>
                                      </p:tavLst>
                                    </p:anim>
                                    <p:anim calcmode="lin" valueType="num">
                                      <p:cBhvr additive="base">
                                        <p:cTn id="225" dur="3250"/>
                                        <p:tgtEl>
                                          <p:spTgt spid="53"/>
                                        </p:tgtEl>
                                        <p:attrNameLst>
                                          <p:attrName>ppt_y</p:attrName>
                                        </p:attrNameLst>
                                      </p:cBhvr>
                                      <p:tavLst>
                                        <p:tav tm="0">
                                          <p:val>
                                            <p:strVal val="ppt_y"/>
                                          </p:val>
                                        </p:tav>
                                        <p:tav tm="100000">
                                          <p:val>
                                            <p:strVal val="0-ppt_h/2"/>
                                          </p:val>
                                        </p:tav>
                                      </p:tavLst>
                                    </p:anim>
                                    <p:set>
                                      <p:cBhvr>
                                        <p:cTn id="226" dur="1" fill="hold">
                                          <p:stCondLst>
                                            <p:cond delay="3249"/>
                                          </p:stCondLst>
                                        </p:cTn>
                                        <p:tgtEl>
                                          <p:spTgt spid="53"/>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250" fill="hold"/>
                                        <p:tgtEl>
                                          <p:spTgt spid="52"/>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3250"/>
                                        <p:tgtEl>
                                          <p:spTgt spid="52"/>
                                        </p:tgtEl>
                                        <p:attrNameLst>
                                          <p:attrName>ppt_x</p:attrName>
                                        </p:attrNameLst>
                                      </p:cBhvr>
                                      <p:tavLst>
                                        <p:tav tm="0">
                                          <p:val>
                                            <p:strVal val="ppt_x"/>
                                          </p:val>
                                        </p:tav>
                                        <p:tav tm="100000">
                                          <p:val>
                                            <p:strVal val="1+ppt_w/2"/>
                                          </p:val>
                                        </p:tav>
                                      </p:tavLst>
                                    </p:anim>
                                    <p:anim calcmode="lin" valueType="num">
                                      <p:cBhvr additive="base">
                                        <p:cTn id="231" dur="3250"/>
                                        <p:tgtEl>
                                          <p:spTgt spid="52"/>
                                        </p:tgtEl>
                                        <p:attrNameLst>
                                          <p:attrName>ppt_y</p:attrName>
                                        </p:attrNameLst>
                                      </p:cBhvr>
                                      <p:tavLst>
                                        <p:tav tm="0">
                                          <p:val>
                                            <p:strVal val="ppt_y"/>
                                          </p:val>
                                        </p:tav>
                                        <p:tav tm="100000">
                                          <p:val>
                                            <p:strVal val="0-ppt_h/2"/>
                                          </p:val>
                                        </p:tav>
                                      </p:tavLst>
                                    </p:anim>
                                    <p:set>
                                      <p:cBhvr>
                                        <p:cTn id="232" dur="1" fill="hold">
                                          <p:stCondLst>
                                            <p:cond delay="3249"/>
                                          </p:stCondLst>
                                        </p:cTn>
                                        <p:tgtEl>
                                          <p:spTgt spid="52"/>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250" fill="hold"/>
                                        <p:tgtEl>
                                          <p:spTgt spid="51"/>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3250"/>
                                        <p:tgtEl>
                                          <p:spTgt spid="51"/>
                                        </p:tgtEl>
                                        <p:attrNameLst>
                                          <p:attrName>ppt_x</p:attrName>
                                        </p:attrNameLst>
                                      </p:cBhvr>
                                      <p:tavLst>
                                        <p:tav tm="0">
                                          <p:val>
                                            <p:strVal val="ppt_x"/>
                                          </p:val>
                                        </p:tav>
                                        <p:tav tm="100000">
                                          <p:val>
                                            <p:strVal val="1+ppt_w/2"/>
                                          </p:val>
                                        </p:tav>
                                      </p:tavLst>
                                    </p:anim>
                                    <p:anim calcmode="lin" valueType="num">
                                      <p:cBhvr additive="base">
                                        <p:cTn id="237" dur="3250"/>
                                        <p:tgtEl>
                                          <p:spTgt spid="51"/>
                                        </p:tgtEl>
                                        <p:attrNameLst>
                                          <p:attrName>ppt_y</p:attrName>
                                        </p:attrNameLst>
                                      </p:cBhvr>
                                      <p:tavLst>
                                        <p:tav tm="0">
                                          <p:val>
                                            <p:strVal val="ppt_y"/>
                                          </p:val>
                                        </p:tav>
                                        <p:tav tm="100000">
                                          <p:val>
                                            <p:strVal val="0-ppt_h/2"/>
                                          </p:val>
                                        </p:tav>
                                      </p:tavLst>
                                    </p:anim>
                                    <p:set>
                                      <p:cBhvr>
                                        <p:cTn id="238" dur="1" fill="hold">
                                          <p:stCondLst>
                                            <p:cond delay="3249"/>
                                          </p:stCondLst>
                                        </p:cTn>
                                        <p:tgtEl>
                                          <p:spTgt spid="51"/>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250" fill="hold"/>
                                        <p:tgtEl>
                                          <p:spTgt spid="50"/>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3250"/>
                                        <p:tgtEl>
                                          <p:spTgt spid="50"/>
                                        </p:tgtEl>
                                        <p:attrNameLst>
                                          <p:attrName>ppt_x</p:attrName>
                                        </p:attrNameLst>
                                      </p:cBhvr>
                                      <p:tavLst>
                                        <p:tav tm="0">
                                          <p:val>
                                            <p:strVal val="ppt_x"/>
                                          </p:val>
                                        </p:tav>
                                        <p:tav tm="100000">
                                          <p:val>
                                            <p:strVal val="1+ppt_w/2"/>
                                          </p:val>
                                        </p:tav>
                                      </p:tavLst>
                                    </p:anim>
                                    <p:anim calcmode="lin" valueType="num">
                                      <p:cBhvr additive="base">
                                        <p:cTn id="243" dur="3250"/>
                                        <p:tgtEl>
                                          <p:spTgt spid="50"/>
                                        </p:tgtEl>
                                        <p:attrNameLst>
                                          <p:attrName>ppt_y</p:attrName>
                                        </p:attrNameLst>
                                      </p:cBhvr>
                                      <p:tavLst>
                                        <p:tav tm="0">
                                          <p:val>
                                            <p:strVal val="ppt_y"/>
                                          </p:val>
                                        </p:tav>
                                        <p:tav tm="100000">
                                          <p:val>
                                            <p:strVal val="0-ppt_h/2"/>
                                          </p:val>
                                        </p:tav>
                                      </p:tavLst>
                                    </p:anim>
                                    <p:set>
                                      <p:cBhvr>
                                        <p:cTn id="244" dur="1" fill="hold">
                                          <p:stCondLst>
                                            <p:cond delay="3249"/>
                                          </p:stCondLst>
                                        </p:cTn>
                                        <p:tgtEl>
                                          <p:spTgt spid="50"/>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250" fill="hold"/>
                                        <p:tgtEl>
                                          <p:spTgt spid="49"/>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3250"/>
                                        <p:tgtEl>
                                          <p:spTgt spid="49"/>
                                        </p:tgtEl>
                                        <p:attrNameLst>
                                          <p:attrName>ppt_x</p:attrName>
                                        </p:attrNameLst>
                                      </p:cBhvr>
                                      <p:tavLst>
                                        <p:tav tm="0">
                                          <p:val>
                                            <p:strVal val="ppt_x"/>
                                          </p:val>
                                        </p:tav>
                                        <p:tav tm="100000">
                                          <p:val>
                                            <p:strVal val="1+ppt_w/2"/>
                                          </p:val>
                                        </p:tav>
                                      </p:tavLst>
                                    </p:anim>
                                    <p:anim calcmode="lin" valueType="num">
                                      <p:cBhvr additive="base">
                                        <p:cTn id="249" dur="3250"/>
                                        <p:tgtEl>
                                          <p:spTgt spid="49"/>
                                        </p:tgtEl>
                                        <p:attrNameLst>
                                          <p:attrName>ppt_y</p:attrName>
                                        </p:attrNameLst>
                                      </p:cBhvr>
                                      <p:tavLst>
                                        <p:tav tm="0">
                                          <p:val>
                                            <p:strVal val="ppt_y"/>
                                          </p:val>
                                        </p:tav>
                                        <p:tav tm="100000">
                                          <p:val>
                                            <p:strVal val="0-ppt_h/2"/>
                                          </p:val>
                                        </p:tav>
                                      </p:tavLst>
                                    </p:anim>
                                    <p:set>
                                      <p:cBhvr>
                                        <p:cTn id="250" dur="1" fill="hold">
                                          <p:stCondLst>
                                            <p:cond delay="3249"/>
                                          </p:stCondLst>
                                        </p:cTn>
                                        <p:tgtEl>
                                          <p:spTgt spid="49"/>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250" fill="hold"/>
                                        <p:tgtEl>
                                          <p:spTgt spid="47"/>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3250"/>
                                        <p:tgtEl>
                                          <p:spTgt spid="47"/>
                                        </p:tgtEl>
                                        <p:attrNameLst>
                                          <p:attrName>ppt_x</p:attrName>
                                        </p:attrNameLst>
                                      </p:cBhvr>
                                      <p:tavLst>
                                        <p:tav tm="0">
                                          <p:val>
                                            <p:strVal val="ppt_x"/>
                                          </p:val>
                                        </p:tav>
                                        <p:tav tm="100000">
                                          <p:val>
                                            <p:strVal val="0-ppt_w/2"/>
                                          </p:val>
                                        </p:tav>
                                      </p:tavLst>
                                    </p:anim>
                                    <p:anim calcmode="lin" valueType="num">
                                      <p:cBhvr additive="base">
                                        <p:cTn id="255" dur="3250"/>
                                        <p:tgtEl>
                                          <p:spTgt spid="47"/>
                                        </p:tgtEl>
                                        <p:attrNameLst>
                                          <p:attrName>ppt_y</p:attrName>
                                        </p:attrNameLst>
                                      </p:cBhvr>
                                      <p:tavLst>
                                        <p:tav tm="0">
                                          <p:val>
                                            <p:strVal val="ppt_y"/>
                                          </p:val>
                                        </p:tav>
                                        <p:tav tm="100000">
                                          <p:val>
                                            <p:strVal val="0-ppt_h/2"/>
                                          </p:val>
                                        </p:tav>
                                      </p:tavLst>
                                    </p:anim>
                                    <p:set>
                                      <p:cBhvr>
                                        <p:cTn id="256" dur="1" fill="hold">
                                          <p:stCondLst>
                                            <p:cond delay="3249"/>
                                          </p:stCondLst>
                                        </p:cTn>
                                        <p:tgtEl>
                                          <p:spTgt spid="47"/>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250" fill="hold"/>
                                        <p:tgtEl>
                                          <p:spTgt spid="46"/>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3250"/>
                                        <p:tgtEl>
                                          <p:spTgt spid="46"/>
                                        </p:tgtEl>
                                        <p:attrNameLst>
                                          <p:attrName>ppt_x</p:attrName>
                                        </p:attrNameLst>
                                      </p:cBhvr>
                                      <p:tavLst>
                                        <p:tav tm="0">
                                          <p:val>
                                            <p:strVal val="ppt_x"/>
                                          </p:val>
                                        </p:tav>
                                        <p:tav tm="100000">
                                          <p:val>
                                            <p:strVal val="0-ppt_w/2"/>
                                          </p:val>
                                        </p:tav>
                                      </p:tavLst>
                                    </p:anim>
                                    <p:anim calcmode="lin" valueType="num">
                                      <p:cBhvr additive="base">
                                        <p:cTn id="261" dur="3250"/>
                                        <p:tgtEl>
                                          <p:spTgt spid="46"/>
                                        </p:tgtEl>
                                        <p:attrNameLst>
                                          <p:attrName>ppt_y</p:attrName>
                                        </p:attrNameLst>
                                      </p:cBhvr>
                                      <p:tavLst>
                                        <p:tav tm="0">
                                          <p:val>
                                            <p:strVal val="ppt_y"/>
                                          </p:val>
                                        </p:tav>
                                        <p:tav tm="100000">
                                          <p:val>
                                            <p:strVal val="0-ppt_h/2"/>
                                          </p:val>
                                        </p:tav>
                                      </p:tavLst>
                                    </p:anim>
                                    <p:set>
                                      <p:cBhvr>
                                        <p:cTn id="262" dur="1" fill="hold">
                                          <p:stCondLst>
                                            <p:cond delay="3249"/>
                                          </p:stCondLst>
                                        </p:cTn>
                                        <p:tgtEl>
                                          <p:spTgt spid="46"/>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250" fill="hold"/>
                                        <p:tgtEl>
                                          <p:spTgt spid="44"/>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3250"/>
                                        <p:tgtEl>
                                          <p:spTgt spid="44"/>
                                        </p:tgtEl>
                                        <p:attrNameLst>
                                          <p:attrName>ppt_x</p:attrName>
                                        </p:attrNameLst>
                                      </p:cBhvr>
                                      <p:tavLst>
                                        <p:tav tm="0">
                                          <p:val>
                                            <p:strVal val="ppt_x"/>
                                          </p:val>
                                        </p:tav>
                                        <p:tav tm="100000">
                                          <p:val>
                                            <p:strVal val="0-ppt_w/2"/>
                                          </p:val>
                                        </p:tav>
                                      </p:tavLst>
                                    </p:anim>
                                    <p:anim calcmode="lin" valueType="num">
                                      <p:cBhvr additive="base">
                                        <p:cTn id="267" dur="3250"/>
                                        <p:tgtEl>
                                          <p:spTgt spid="44"/>
                                        </p:tgtEl>
                                        <p:attrNameLst>
                                          <p:attrName>ppt_y</p:attrName>
                                        </p:attrNameLst>
                                      </p:cBhvr>
                                      <p:tavLst>
                                        <p:tav tm="0">
                                          <p:val>
                                            <p:strVal val="ppt_y"/>
                                          </p:val>
                                        </p:tav>
                                        <p:tav tm="100000">
                                          <p:val>
                                            <p:strVal val="0-ppt_h/2"/>
                                          </p:val>
                                        </p:tav>
                                      </p:tavLst>
                                    </p:anim>
                                    <p:set>
                                      <p:cBhvr>
                                        <p:cTn id="268" dur="1" fill="hold">
                                          <p:stCondLst>
                                            <p:cond delay="3249"/>
                                          </p:stCondLst>
                                        </p:cTn>
                                        <p:tgtEl>
                                          <p:spTgt spid="44"/>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250" fill="hold"/>
                                        <p:tgtEl>
                                          <p:spTgt spid="43"/>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3250"/>
                                        <p:tgtEl>
                                          <p:spTgt spid="43"/>
                                        </p:tgtEl>
                                        <p:attrNameLst>
                                          <p:attrName>ppt_x</p:attrName>
                                        </p:attrNameLst>
                                      </p:cBhvr>
                                      <p:tavLst>
                                        <p:tav tm="0">
                                          <p:val>
                                            <p:strVal val="ppt_x"/>
                                          </p:val>
                                        </p:tav>
                                        <p:tav tm="100000">
                                          <p:val>
                                            <p:strVal val="0-ppt_w/2"/>
                                          </p:val>
                                        </p:tav>
                                      </p:tavLst>
                                    </p:anim>
                                    <p:anim calcmode="lin" valueType="num">
                                      <p:cBhvr additive="base">
                                        <p:cTn id="273" dur="3250"/>
                                        <p:tgtEl>
                                          <p:spTgt spid="43"/>
                                        </p:tgtEl>
                                        <p:attrNameLst>
                                          <p:attrName>ppt_y</p:attrName>
                                        </p:attrNameLst>
                                      </p:cBhvr>
                                      <p:tavLst>
                                        <p:tav tm="0">
                                          <p:val>
                                            <p:strVal val="ppt_y"/>
                                          </p:val>
                                        </p:tav>
                                        <p:tav tm="100000">
                                          <p:val>
                                            <p:strVal val="0-ppt_h/2"/>
                                          </p:val>
                                        </p:tav>
                                      </p:tavLst>
                                    </p:anim>
                                    <p:set>
                                      <p:cBhvr>
                                        <p:cTn id="274" dur="1" fill="hold">
                                          <p:stCondLst>
                                            <p:cond delay="3249"/>
                                          </p:stCondLst>
                                        </p:cTn>
                                        <p:tgtEl>
                                          <p:spTgt spid="43"/>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250" fill="hold"/>
                                        <p:tgtEl>
                                          <p:spTgt spid="42"/>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3250"/>
                                        <p:tgtEl>
                                          <p:spTgt spid="42"/>
                                        </p:tgtEl>
                                        <p:attrNameLst>
                                          <p:attrName>ppt_x</p:attrName>
                                        </p:attrNameLst>
                                      </p:cBhvr>
                                      <p:tavLst>
                                        <p:tav tm="0">
                                          <p:val>
                                            <p:strVal val="ppt_x"/>
                                          </p:val>
                                        </p:tav>
                                        <p:tav tm="100000">
                                          <p:val>
                                            <p:strVal val="0-ppt_w/2"/>
                                          </p:val>
                                        </p:tav>
                                      </p:tavLst>
                                    </p:anim>
                                    <p:anim calcmode="lin" valueType="num">
                                      <p:cBhvr additive="base">
                                        <p:cTn id="279" dur="3250"/>
                                        <p:tgtEl>
                                          <p:spTgt spid="42"/>
                                        </p:tgtEl>
                                        <p:attrNameLst>
                                          <p:attrName>ppt_y</p:attrName>
                                        </p:attrNameLst>
                                      </p:cBhvr>
                                      <p:tavLst>
                                        <p:tav tm="0">
                                          <p:val>
                                            <p:strVal val="ppt_y"/>
                                          </p:val>
                                        </p:tav>
                                        <p:tav tm="100000">
                                          <p:val>
                                            <p:strVal val="0-ppt_h/2"/>
                                          </p:val>
                                        </p:tav>
                                      </p:tavLst>
                                    </p:anim>
                                    <p:set>
                                      <p:cBhvr>
                                        <p:cTn id="280" dur="1" fill="hold">
                                          <p:stCondLst>
                                            <p:cond delay="3249"/>
                                          </p:stCondLst>
                                        </p:cTn>
                                        <p:tgtEl>
                                          <p:spTgt spid="42"/>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250" fill="hold"/>
                                        <p:tgtEl>
                                          <p:spTgt spid="41"/>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3250"/>
                                        <p:tgtEl>
                                          <p:spTgt spid="41"/>
                                        </p:tgtEl>
                                        <p:attrNameLst>
                                          <p:attrName>ppt_x</p:attrName>
                                        </p:attrNameLst>
                                      </p:cBhvr>
                                      <p:tavLst>
                                        <p:tav tm="0">
                                          <p:val>
                                            <p:strVal val="ppt_x"/>
                                          </p:val>
                                        </p:tav>
                                        <p:tav tm="100000">
                                          <p:val>
                                            <p:strVal val="0-ppt_w/2"/>
                                          </p:val>
                                        </p:tav>
                                      </p:tavLst>
                                    </p:anim>
                                    <p:anim calcmode="lin" valueType="num">
                                      <p:cBhvr additive="base">
                                        <p:cTn id="285" dur="3250"/>
                                        <p:tgtEl>
                                          <p:spTgt spid="41"/>
                                        </p:tgtEl>
                                        <p:attrNameLst>
                                          <p:attrName>ppt_y</p:attrName>
                                        </p:attrNameLst>
                                      </p:cBhvr>
                                      <p:tavLst>
                                        <p:tav tm="0">
                                          <p:val>
                                            <p:strVal val="ppt_y"/>
                                          </p:val>
                                        </p:tav>
                                        <p:tav tm="100000">
                                          <p:val>
                                            <p:strVal val="0-ppt_h/2"/>
                                          </p:val>
                                        </p:tav>
                                      </p:tavLst>
                                    </p:anim>
                                    <p:set>
                                      <p:cBhvr>
                                        <p:cTn id="286" dur="1" fill="hold">
                                          <p:stCondLst>
                                            <p:cond delay="3249"/>
                                          </p:stCondLst>
                                        </p:cTn>
                                        <p:tgtEl>
                                          <p:spTgt spid="41"/>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250" fill="hold"/>
                                        <p:tgtEl>
                                          <p:spTgt spid="40"/>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3250"/>
                                        <p:tgtEl>
                                          <p:spTgt spid="40"/>
                                        </p:tgtEl>
                                        <p:attrNameLst>
                                          <p:attrName>ppt_x</p:attrName>
                                        </p:attrNameLst>
                                      </p:cBhvr>
                                      <p:tavLst>
                                        <p:tav tm="0">
                                          <p:val>
                                            <p:strVal val="ppt_x"/>
                                          </p:val>
                                        </p:tav>
                                        <p:tav tm="100000">
                                          <p:val>
                                            <p:strVal val="0-ppt_w/2"/>
                                          </p:val>
                                        </p:tav>
                                      </p:tavLst>
                                    </p:anim>
                                    <p:anim calcmode="lin" valueType="num">
                                      <p:cBhvr additive="base">
                                        <p:cTn id="291" dur="3250"/>
                                        <p:tgtEl>
                                          <p:spTgt spid="40"/>
                                        </p:tgtEl>
                                        <p:attrNameLst>
                                          <p:attrName>ppt_y</p:attrName>
                                        </p:attrNameLst>
                                      </p:cBhvr>
                                      <p:tavLst>
                                        <p:tav tm="0">
                                          <p:val>
                                            <p:strVal val="ppt_y"/>
                                          </p:val>
                                        </p:tav>
                                        <p:tav tm="100000">
                                          <p:val>
                                            <p:strVal val="0-ppt_h/2"/>
                                          </p:val>
                                        </p:tav>
                                      </p:tavLst>
                                    </p:anim>
                                    <p:set>
                                      <p:cBhvr>
                                        <p:cTn id="292" dur="1" fill="hold">
                                          <p:stCondLst>
                                            <p:cond delay="3249"/>
                                          </p:stCondLst>
                                        </p:cTn>
                                        <p:tgtEl>
                                          <p:spTgt spid="40"/>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250" fill="hold"/>
                                        <p:tgtEl>
                                          <p:spTgt spid="39"/>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3250"/>
                                        <p:tgtEl>
                                          <p:spTgt spid="39"/>
                                        </p:tgtEl>
                                        <p:attrNameLst>
                                          <p:attrName>ppt_x</p:attrName>
                                        </p:attrNameLst>
                                      </p:cBhvr>
                                      <p:tavLst>
                                        <p:tav tm="0">
                                          <p:val>
                                            <p:strVal val="ppt_x"/>
                                          </p:val>
                                        </p:tav>
                                        <p:tav tm="100000">
                                          <p:val>
                                            <p:strVal val="0-ppt_w/2"/>
                                          </p:val>
                                        </p:tav>
                                      </p:tavLst>
                                    </p:anim>
                                    <p:anim calcmode="lin" valueType="num">
                                      <p:cBhvr additive="base">
                                        <p:cTn id="297" dur="3250"/>
                                        <p:tgtEl>
                                          <p:spTgt spid="39"/>
                                        </p:tgtEl>
                                        <p:attrNameLst>
                                          <p:attrName>ppt_y</p:attrName>
                                        </p:attrNameLst>
                                      </p:cBhvr>
                                      <p:tavLst>
                                        <p:tav tm="0">
                                          <p:val>
                                            <p:strVal val="ppt_y"/>
                                          </p:val>
                                        </p:tav>
                                        <p:tav tm="100000">
                                          <p:val>
                                            <p:strVal val="0-ppt_h/2"/>
                                          </p:val>
                                        </p:tav>
                                      </p:tavLst>
                                    </p:anim>
                                    <p:set>
                                      <p:cBhvr>
                                        <p:cTn id="298" dur="1" fill="hold">
                                          <p:stCondLst>
                                            <p:cond delay="3249"/>
                                          </p:stCondLst>
                                        </p:cTn>
                                        <p:tgtEl>
                                          <p:spTgt spid="39"/>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250" fill="hold"/>
                                        <p:tgtEl>
                                          <p:spTgt spid="37"/>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3250"/>
                                        <p:tgtEl>
                                          <p:spTgt spid="37"/>
                                        </p:tgtEl>
                                        <p:attrNameLst>
                                          <p:attrName>ppt_x</p:attrName>
                                        </p:attrNameLst>
                                      </p:cBhvr>
                                      <p:tavLst>
                                        <p:tav tm="0">
                                          <p:val>
                                            <p:strVal val="ppt_x"/>
                                          </p:val>
                                        </p:tav>
                                        <p:tav tm="100000">
                                          <p:val>
                                            <p:strVal val="0-ppt_w/2"/>
                                          </p:val>
                                        </p:tav>
                                      </p:tavLst>
                                    </p:anim>
                                    <p:anim calcmode="lin" valueType="num">
                                      <p:cBhvr additive="base">
                                        <p:cTn id="303" dur="3250"/>
                                        <p:tgtEl>
                                          <p:spTgt spid="37"/>
                                        </p:tgtEl>
                                        <p:attrNameLst>
                                          <p:attrName>ppt_y</p:attrName>
                                        </p:attrNameLst>
                                      </p:cBhvr>
                                      <p:tavLst>
                                        <p:tav tm="0">
                                          <p:val>
                                            <p:strVal val="ppt_y"/>
                                          </p:val>
                                        </p:tav>
                                        <p:tav tm="100000">
                                          <p:val>
                                            <p:strVal val="0-ppt_h/2"/>
                                          </p:val>
                                        </p:tav>
                                      </p:tavLst>
                                    </p:anim>
                                    <p:set>
                                      <p:cBhvr>
                                        <p:cTn id="304" dur="1" fill="hold">
                                          <p:stCondLst>
                                            <p:cond delay="3249"/>
                                          </p:stCondLst>
                                        </p:cTn>
                                        <p:tgtEl>
                                          <p:spTgt spid="37"/>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250" fill="hold"/>
                                        <p:tgtEl>
                                          <p:spTgt spid="36"/>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3250"/>
                                        <p:tgtEl>
                                          <p:spTgt spid="36"/>
                                        </p:tgtEl>
                                        <p:attrNameLst>
                                          <p:attrName>ppt_x</p:attrName>
                                        </p:attrNameLst>
                                      </p:cBhvr>
                                      <p:tavLst>
                                        <p:tav tm="0">
                                          <p:val>
                                            <p:strVal val="ppt_x"/>
                                          </p:val>
                                        </p:tav>
                                        <p:tav tm="100000">
                                          <p:val>
                                            <p:strVal val="0-ppt_w/2"/>
                                          </p:val>
                                        </p:tav>
                                      </p:tavLst>
                                    </p:anim>
                                    <p:anim calcmode="lin" valueType="num">
                                      <p:cBhvr additive="base">
                                        <p:cTn id="309" dur="3250"/>
                                        <p:tgtEl>
                                          <p:spTgt spid="36"/>
                                        </p:tgtEl>
                                        <p:attrNameLst>
                                          <p:attrName>ppt_y</p:attrName>
                                        </p:attrNameLst>
                                      </p:cBhvr>
                                      <p:tavLst>
                                        <p:tav tm="0">
                                          <p:val>
                                            <p:strVal val="ppt_y"/>
                                          </p:val>
                                        </p:tav>
                                        <p:tav tm="100000">
                                          <p:val>
                                            <p:strVal val="0-ppt_h/2"/>
                                          </p:val>
                                        </p:tav>
                                      </p:tavLst>
                                    </p:anim>
                                    <p:set>
                                      <p:cBhvr>
                                        <p:cTn id="310" dur="1" fill="hold">
                                          <p:stCondLst>
                                            <p:cond delay="3249"/>
                                          </p:stCondLst>
                                        </p:cTn>
                                        <p:tgtEl>
                                          <p:spTgt spid="36"/>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250" fill="hold"/>
                                        <p:tgtEl>
                                          <p:spTgt spid="35"/>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3250"/>
                                        <p:tgtEl>
                                          <p:spTgt spid="35"/>
                                        </p:tgtEl>
                                        <p:attrNameLst>
                                          <p:attrName>ppt_x</p:attrName>
                                        </p:attrNameLst>
                                      </p:cBhvr>
                                      <p:tavLst>
                                        <p:tav tm="0">
                                          <p:val>
                                            <p:strVal val="ppt_x"/>
                                          </p:val>
                                        </p:tav>
                                        <p:tav tm="100000">
                                          <p:val>
                                            <p:strVal val="0-ppt_w/2"/>
                                          </p:val>
                                        </p:tav>
                                      </p:tavLst>
                                    </p:anim>
                                    <p:anim calcmode="lin" valueType="num">
                                      <p:cBhvr additive="base">
                                        <p:cTn id="315" dur="3250"/>
                                        <p:tgtEl>
                                          <p:spTgt spid="35"/>
                                        </p:tgtEl>
                                        <p:attrNameLst>
                                          <p:attrName>ppt_y</p:attrName>
                                        </p:attrNameLst>
                                      </p:cBhvr>
                                      <p:tavLst>
                                        <p:tav tm="0">
                                          <p:val>
                                            <p:strVal val="ppt_y"/>
                                          </p:val>
                                        </p:tav>
                                        <p:tav tm="100000">
                                          <p:val>
                                            <p:strVal val="0-ppt_h/2"/>
                                          </p:val>
                                        </p:tav>
                                      </p:tavLst>
                                    </p:anim>
                                    <p:set>
                                      <p:cBhvr>
                                        <p:cTn id="316" dur="1" fill="hold">
                                          <p:stCondLst>
                                            <p:cond delay="3249"/>
                                          </p:stCondLst>
                                        </p:cTn>
                                        <p:tgtEl>
                                          <p:spTgt spid="35"/>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250" fill="hold"/>
                                        <p:tgtEl>
                                          <p:spTgt spid="34"/>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3250"/>
                                        <p:tgtEl>
                                          <p:spTgt spid="34"/>
                                        </p:tgtEl>
                                        <p:attrNameLst>
                                          <p:attrName>ppt_x</p:attrName>
                                        </p:attrNameLst>
                                      </p:cBhvr>
                                      <p:tavLst>
                                        <p:tav tm="0">
                                          <p:val>
                                            <p:strVal val="ppt_x"/>
                                          </p:val>
                                        </p:tav>
                                        <p:tav tm="100000">
                                          <p:val>
                                            <p:strVal val="0-ppt_w/2"/>
                                          </p:val>
                                        </p:tav>
                                      </p:tavLst>
                                    </p:anim>
                                    <p:anim calcmode="lin" valueType="num">
                                      <p:cBhvr additive="base">
                                        <p:cTn id="321" dur="3250"/>
                                        <p:tgtEl>
                                          <p:spTgt spid="34"/>
                                        </p:tgtEl>
                                        <p:attrNameLst>
                                          <p:attrName>ppt_y</p:attrName>
                                        </p:attrNameLst>
                                      </p:cBhvr>
                                      <p:tavLst>
                                        <p:tav tm="0">
                                          <p:val>
                                            <p:strVal val="ppt_y"/>
                                          </p:val>
                                        </p:tav>
                                        <p:tav tm="100000">
                                          <p:val>
                                            <p:strVal val="0-ppt_h/2"/>
                                          </p:val>
                                        </p:tav>
                                      </p:tavLst>
                                    </p:anim>
                                    <p:set>
                                      <p:cBhvr>
                                        <p:cTn id="322" dur="1" fill="hold">
                                          <p:stCondLst>
                                            <p:cond delay="3249"/>
                                          </p:stCondLst>
                                        </p:cTn>
                                        <p:tgtEl>
                                          <p:spTgt spid="34"/>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250" fill="hold"/>
                                        <p:tgtEl>
                                          <p:spTgt spid="45"/>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3250"/>
                                        <p:tgtEl>
                                          <p:spTgt spid="45"/>
                                        </p:tgtEl>
                                        <p:attrNameLst>
                                          <p:attrName>ppt_x</p:attrName>
                                        </p:attrNameLst>
                                      </p:cBhvr>
                                      <p:tavLst>
                                        <p:tav tm="0">
                                          <p:val>
                                            <p:strVal val="ppt_x"/>
                                          </p:val>
                                        </p:tav>
                                        <p:tav tm="100000">
                                          <p:val>
                                            <p:strVal val="0-ppt_w/2"/>
                                          </p:val>
                                        </p:tav>
                                      </p:tavLst>
                                    </p:anim>
                                    <p:anim calcmode="lin" valueType="num">
                                      <p:cBhvr additive="base">
                                        <p:cTn id="327" dur="3250"/>
                                        <p:tgtEl>
                                          <p:spTgt spid="45"/>
                                        </p:tgtEl>
                                        <p:attrNameLst>
                                          <p:attrName>ppt_y</p:attrName>
                                        </p:attrNameLst>
                                      </p:cBhvr>
                                      <p:tavLst>
                                        <p:tav tm="0">
                                          <p:val>
                                            <p:strVal val="ppt_y"/>
                                          </p:val>
                                        </p:tav>
                                        <p:tav tm="100000">
                                          <p:val>
                                            <p:strVal val="0-ppt_h/2"/>
                                          </p:val>
                                        </p:tav>
                                      </p:tavLst>
                                    </p:anim>
                                    <p:set>
                                      <p:cBhvr>
                                        <p:cTn id="328" dur="1" fill="hold">
                                          <p:stCondLst>
                                            <p:cond delay="3249"/>
                                          </p:stCondLst>
                                        </p:cTn>
                                        <p:tgtEl>
                                          <p:spTgt spid="45"/>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3250" fill="hold"/>
                                        <p:tgtEl>
                                          <p:spTgt spid="38"/>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3250"/>
                                        <p:tgtEl>
                                          <p:spTgt spid="38"/>
                                        </p:tgtEl>
                                        <p:attrNameLst>
                                          <p:attrName>ppt_x</p:attrName>
                                        </p:attrNameLst>
                                      </p:cBhvr>
                                      <p:tavLst>
                                        <p:tav tm="0">
                                          <p:val>
                                            <p:strVal val="ppt_x"/>
                                          </p:val>
                                        </p:tav>
                                        <p:tav tm="100000">
                                          <p:val>
                                            <p:strVal val="0-ppt_w/2"/>
                                          </p:val>
                                        </p:tav>
                                      </p:tavLst>
                                    </p:anim>
                                    <p:anim calcmode="lin" valueType="num">
                                      <p:cBhvr additive="base">
                                        <p:cTn id="333" dur="3250"/>
                                        <p:tgtEl>
                                          <p:spTgt spid="38"/>
                                        </p:tgtEl>
                                        <p:attrNameLst>
                                          <p:attrName>ppt_y</p:attrName>
                                        </p:attrNameLst>
                                      </p:cBhvr>
                                      <p:tavLst>
                                        <p:tav tm="0">
                                          <p:val>
                                            <p:strVal val="ppt_y"/>
                                          </p:val>
                                        </p:tav>
                                        <p:tav tm="100000">
                                          <p:val>
                                            <p:strVal val="0-ppt_h/2"/>
                                          </p:val>
                                        </p:tav>
                                      </p:tavLst>
                                    </p:anim>
                                    <p:set>
                                      <p:cBhvr>
                                        <p:cTn id="334" dur="1" fill="hold">
                                          <p:stCondLst>
                                            <p:cond delay="3249"/>
                                          </p:stCondLst>
                                        </p:cTn>
                                        <p:tgtEl>
                                          <p:spTgt spid="38"/>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3250" fill="hold"/>
                                        <p:tgtEl>
                                          <p:spTgt spid="57"/>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3250"/>
                                        <p:tgtEl>
                                          <p:spTgt spid="57"/>
                                        </p:tgtEl>
                                        <p:attrNameLst>
                                          <p:attrName>ppt_x</p:attrName>
                                        </p:attrNameLst>
                                      </p:cBhvr>
                                      <p:tavLst>
                                        <p:tav tm="0">
                                          <p:val>
                                            <p:strVal val="ppt_x"/>
                                          </p:val>
                                        </p:tav>
                                        <p:tav tm="100000">
                                          <p:val>
                                            <p:strVal val="1+ppt_w/2"/>
                                          </p:val>
                                        </p:tav>
                                      </p:tavLst>
                                    </p:anim>
                                    <p:anim calcmode="lin" valueType="num">
                                      <p:cBhvr additive="base">
                                        <p:cTn id="339" dur="3250"/>
                                        <p:tgtEl>
                                          <p:spTgt spid="57"/>
                                        </p:tgtEl>
                                        <p:attrNameLst>
                                          <p:attrName>ppt_y</p:attrName>
                                        </p:attrNameLst>
                                      </p:cBhvr>
                                      <p:tavLst>
                                        <p:tav tm="0">
                                          <p:val>
                                            <p:strVal val="ppt_y"/>
                                          </p:val>
                                        </p:tav>
                                        <p:tav tm="100000">
                                          <p:val>
                                            <p:strVal val="0-ppt_h/2"/>
                                          </p:val>
                                        </p:tav>
                                      </p:tavLst>
                                    </p:anim>
                                    <p:set>
                                      <p:cBhvr>
                                        <p:cTn id="340" dur="1" fill="hold">
                                          <p:stCondLst>
                                            <p:cond delay="3249"/>
                                          </p:stCondLst>
                                        </p:cTn>
                                        <p:tgtEl>
                                          <p:spTgt spid="57"/>
                                        </p:tgtEl>
                                        <p:attrNameLst>
                                          <p:attrName>style.visibility</p:attrName>
                                        </p:attrNameLst>
                                      </p:cBhvr>
                                      <p:to>
                                        <p:strVal val="hidden"/>
                                      </p:to>
                                    </p:set>
                                  </p:childTnLst>
                                </p:cTn>
                              </p:par>
                              <p:par>
                                <p:cTn id="341" presetID="23" presetClass="entr" presetSubtype="16" fill="hold" nodeType="withEffect">
                                  <p:stCondLst>
                                    <p:cond delay="250"/>
                                  </p:stCondLst>
                                  <p:childTnLst>
                                    <p:set>
                                      <p:cBhvr>
                                        <p:cTn id="342" dur="1" fill="hold">
                                          <p:stCondLst>
                                            <p:cond delay="0"/>
                                          </p:stCondLst>
                                        </p:cTn>
                                        <p:tgtEl>
                                          <p:spTgt spid="64"/>
                                        </p:tgtEl>
                                        <p:attrNameLst>
                                          <p:attrName>style.visibility</p:attrName>
                                        </p:attrNameLst>
                                      </p:cBhvr>
                                      <p:to>
                                        <p:strVal val="visible"/>
                                      </p:to>
                                    </p:set>
                                    <p:anim calcmode="lin" valueType="num">
                                      <p:cBhvr>
                                        <p:cTn id="343" dur="2750" fill="hold"/>
                                        <p:tgtEl>
                                          <p:spTgt spid="64"/>
                                        </p:tgtEl>
                                        <p:attrNameLst>
                                          <p:attrName>ppt_w</p:attrName>
                                        </p:attrNameLst>
                                      </p:cBhvr>
                                      <p:tavLst>
                                        <p:tav tm="0">
                                          <p:val>
                                            <p:fltVal val="0"/>
                                          </p:val>
                                        </p:tav>
                                        <p:tav tm="100000">
                                          <p:val>
                                            <p:strVal val="#ppt_w"/>
                                          </p:val>
                                        </p:tav>
                                      </p:tavLst>
                                    </p:anim>
                                    <p:anim calcmode="lin" valueType="num">
                                      <p:cBhvr>
                                        <p:cTn id="344" dur="2750" fill="hold"/>
                                        <p:tgtEl>
                                          <p:spTgt spid="64"/>
                                        </p:tgtEl>
                                        <p:attrNameLst>
                                          <p:attrName>ppt_h</p:attrName>
                                        </p:attrNameLst>
                                      </p:cBhvr>
                                      <p:tavLst>
                                        <p:tav tm="0">
                                          <p:val>
                                            <p:fltVal val="0"/>
                                          </p:val>
                                        </p:tav>
                                        <p:tav tm="100000">
                                          <p:val>
                                            <p:strVal val="#ppt_h"/>
                                          </p:val>
                                        </p:tav>
                                      </p:tavLst>
                                    </p:anim>
                                  </p:childTnLst>
                                </p:cTn>
                              </p:par>
                              <p:par>
                                <p:cTn id="345" presetID="8" presetClass="entr" presetSubtype="32" fill="hold" nodeType="withEffect">
                                  <p:stCondLst>
                                    <p:cond delay="250"/>
                                  </p:stCondLst>
                                  <p:childTnLst>
                                    <p:set>
                                      <p:cBhvr>
                                        <p:cTn id="346" dur="1" fill="hold">
                                          <p:stCondLst>
                                            <p:cond delay="0"/>
                                          </p:stCondLst>
                                        </p:cTn>
                                        <p:tgtEl>
                                          <p:spTgt spid="64"/>
                                        </p:tgtEl>
                                        <p:attrNameLst>
                                          <p:attrName>style.visibility</p:attrName>
                                        </p:attrNameLst>
                                      </p:cBhvr>
                                      <p:to>
                                        <p:strVal val="visible"/>
                                      </p:to>
                                    </p:set>
                                    <p:animEffect transition="in" filter="diamond(out)">
                                      <p:cBhvr>
                                        <p:cTn id="347" dur="2750"/>
                                        <p:tgtEl>
                                          <p:spTgt spid="64"/>
                                        </p:tgtEl>
                                      </p:cBhvr>
                                    </p:animEffect>
                                  </p:childTnLst>
                                </p:cTn>
                              </p:par>
                              <p:par>
                                <p:cTn id="348" presetID="9" presetClass="emph" presetSubtype="0" grpId="0" nodeType="withEffect">
                                  <p:stCondLst>
                                    <p:cond delay="0"/>
                                  </p:stCondLst>
                                  <p:childTnLst>
                                    <p:set>
                                      <p:cBhvr rctx="PPT">
                                        <p:cTn id="349" dur="indefinite"/>
                                        <p:tgtEl>
                                          <p:spTgt spid="65"/>
                                        </p:tgtEl>
                                        <p:attrNameLst>
                                          <p:attrName>style.opacity</p:attrName>
                                        </p:attrNameLst>
                                      </p:cBhvr>
                                      <p:to>
                                        <p:strVal val="0"/>
                                      </p:to>
                                    </p:set>
                                    <p:animEffect filter="image" prLst="opacity: 0">
                                      <p:cBhvr rctx="IE">
                                        <p:cTn id="350"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73 Rectángulo"/>
          <p:cNvSpPr/>
          <p:nvPr/>
        </p:nvSpPr>
        <p:spPr>
          <a:xfrm flipV="1">
            <a:off x="0" y="1"/>
            <a:ext cx="9144000" cy="5178384"/>
          </a:xfrm>
          <a:prstGeom prst="rect">
            <a:avLst/>
          </a:prstGeom>
          <a:gradFill flip="none" rotWithShape="1">
            <a:gsLst>
              <a:gs pos="92000">
                <a:srgbClr val="2664AA"/>
              </a:gs>
              <a:gs pos="8000">
                <a:srgbClr val="09388B">
                  <a:lumMod val="99000"/>
                  <a:lumOff val="1000"/>
                </a:srgbClr>
              </a:gs>
              <a:gs pos="0">
                <a:srgbClr val="06193A">
                  <a:lumMod val="83000"/>
                  <a:lumOff val="17000"/>
                </a:srgbClr>
              </a:gs>
              <a:gs pos="21000">
                <a:srgbClr val="75DBFF">
                  <a:lumMod val="84000"/>
                </a:srgbClr>
              </a:gs>
              <a:gs pos="100000">
                <a:srgbClr val="002060">
                  <a:lumMod val="83000"/>
                </a:srgbClr>
              </a:gs>
              <a:gs pos="49000">
                <a:srgbClr val="BEEEFF">
                  <a:lumMod val="54000"/>
                  <a:lumOff val="46000"/>
                </a:srgbClr>
              </a:gs>
              <a:gs pos="80000">
                <a:srgbClr val="00B0F0">
                  <a:lumMod val="67000"/>
                  <a:lumOff val="33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2" name="71 Imagen" descr="Diapositiva7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5456"/>
            <a:ext cx="9166211" cy="5168195"/>
          </a:xfrm>
          <a:prstGeom prst="rect">
            <a:avLst/>
          </a:prstGeom>
          <a:noFill/>
          <a:ln>
            <a:noFill/>
          </a:ln>
        </p:spPr>
      </p:pic>
      <p:sp>
        <p:nvSpPr>
          <p:cNvPr id="33" name="32 Paralelogramo"/>
          <p:cNvSpPr/>
          <p:nvPr/>
        </p:nvSpPr>
        <p:spPr>
          <a:xfrm>
            <a:off x="6839731" y="-18914"/>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a:off x="6544184" y="28588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6248636" y="59068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a:off x="5953089" y="89548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5657541" y="120028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5361994" y="150508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5066446" y="180988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a:off x="4770899" y="211468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V="1">
            <a:off x="6768221" y="4858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V="1">
            <a:off x="6495255" y="4570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flipV="1">
            <a:off x="6199707" y="4282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V="1">
            <a:off x="5904160" y="3958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flipV="1">
            <a:off x="5608612" y="3670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V="1">
            <a:off x="5313065" y="3346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flipV="1">
            <a:off x="5017517" y="3058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V="1">
            <a:off x="4721970" y="2734256"/>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a:off x="4537326" y="2410256"/>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a:off x="9612027" y="223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a:off x="9316480" y="3271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a:off x="9020932" y="6319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a:off x="8725385" y="9367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a:off x="8429837" y="12415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a:off x="8134290" y="15463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a:off x="7838742" y="18511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a:off x="7543195" y="215598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flipV="1">
            <a:off x="9540517" y="4899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flipV="1">
            <a:off x="9267551" y="4611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flipV="1">
            <a:off x="8972003" y="4323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flipV="1">
            <a:off x="8676456" y="3999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flipV="1">
            <a:off x="8380908" y="3711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Paralelogramo"/>
          <p:cNvSpPr/>
          <p:nvPr/>
        </p:nvSpPr>
        <p:spPr>
          <a:xfrm flipV="1">
            <a:off x="8085361" y="3387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flipV="1">
            <a:off x="7789813" y="3099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Paralelogramo"/>
          <p:cNvSpPr/>
          <p:nvPr/>
        </p:nvSpPr>
        <p:spPr>
          <a:xfrm flipV="1">
            <a:off x="7494266" y="2775552"/>
            <a:ext cx="2359152" cy="145622"/>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Paralelogramo"/>
          <p:cNvSpPr/>
          <p:nvPr/>
        </p:nvSpPr>
        <p:spPr>
          <a:xfrm>
            <a:off x="7309622" y="2451552"/>
            <a:ext cx="2359152" cy="157587"/>
          </a:xfrm>
          <a:prstGeom prst="parallelogram">
            <a:avLst>
              <a:gd name="adj" fmla="val 0"/>
            </a:avLst>
          </a:prstGeom>
          <a:gradFill>
            <a:gsLst>
              <a:gs pos="19000">
                <a:srgbClr val="006EC0">
                  <a:alpha val="62000"/>
                </a:srgbClr>
              </a:gs>
              <a:gs pos="69000">
                <a:schemeClr val="accent1">
                  <a:lumMod val="60000"/>
                  <a:lumOff val="40000"/>
                  <a:alpha val="64000"/>
                </a:schemeClr>
              </a:gs>
              <a:gs pos="100000">
                <a:schemeClr val="tx1">
                  <a:alpha val="76000"/>
                </a:schemeClr>
              </a:gs>
            </a:gsLst>
            <a:lin ang="10800000" scaled="1"/>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Paralelogramo"/>
          <p:cNvSpPr/>
          <p:nvPr/>
        </p:nvSpPr>
        <p:spPr>
          <a:xfrm flipH="1">
            <a:off x="-72528" y="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Paralelogramo"/>
          <p:cNvSpPr/>
          <p:nvPr/>
        </p:nvSpPr>
        <p:spPr>
          <a:xfrm flipH="1">
            <a:off x="223019" y="30480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Paralelogramo"/>
          <p:cNvSpPr/>
          <p:nvPr/>
        </p:nvSpPr>
        <p:spPr>
          <a:xfrm flipH="1">
            <a:off x="518567" y="60960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Paralelogramo"/>
          <p:cNvSpPr/>
          <p:nvPr/>
        </p:nvSpPr>
        <p:spPr>
          <a:xfrm flipH="1">
            <a:off x="814114" y="91440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Paralelogramo"/>
          <p:cNvSpPr/>
          <p:nvPr/>
        </p:nvSpPr>
        <p:spPr>
          <a:xfrm flipH="1">
            <a:off x="1109662" y="121920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Paralelogramo"/>
          <p:cNvSpPr/>
          <p:nvPr/>
        </p:nvSpPr>
        <p:spPr>
          <a:xfrm flipH="1">
            <a:off x="1405209" y="152400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Paralelogramo"/>
          <p:cNvSpPr/>
          <p:nvPr/>
        </p:nvSpPr>
        <p:spPr>
          <a:xfrm flipH="1">
            <a:off x="1700757" y="182880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Paralelogramo"/>
          <p:cNvSpPr/>
          <p:nvPr/>
        </p:nvSpPr>
        <p:spPr>
          <a:xfrm flipH="1">
            <a:off x="1996304" y="213360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Paralelogramo"/>
          <p:cNvSpPr/>
          <p:nvPr/>
        </p:nvSpPr>
        <p:spPr>
          <a:xfrm flipH="1" flipV="1">
            <a:off x="-1018" y="4877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Paralelogramo"/>
          <p:cNvSpPr/>
          <p:nvPr/>
        </p:nvSpPr>
        <p:spPr>
          <a:xfrm flipH="1" flipV="1">
            <a:off x="271948" y="4589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Paralelogramo"/>
          <p:cNvSpPr/>
          <p:nvPr/>
        </p:nvSpPr>
        <p:spPr>
          <a:xfrm flipH="1" flipV="1">
            <a:off x="567496" y="4301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Paralelogramo"/>
          <p:cNvSpPr/>
          <p:nvPr/>
        </p:nvSpPr>
        <p:spPr>
          <a:xfrm flipH="1" flipV="1">
            <a:off x="863043" y="3977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Paralelogramo"/>
          <p:cNvSpPr/>
          <p:nvPr/>
        </p:nvSpPr>
        <p:spPr>
          <a:xfrm flipH="1" flipV="1">
            <a:off x="1158591" y="3689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Paralelogramo"/>
          <p:cNvSpPr/>
          <p:nvPr/>
        </p:nvSpPr>
        <p:spPr>
          <a:xfrm flipH="1" flipV="1">
            <a:off x="1454138" y="3365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Paralelogramo"/>
          <p:cNvSpPr/>
          <p:nvPr/>
        </p:nvSpPr>
        <p:spPr>
          <a:xfrm flipH="1" flipV="1">
            <a:off x="1749686" y="3077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Paralelogramo"/>
          <p:cNvSpPr/>
          <p:nvPr/>
        </p:nvSpPr>
        <p:spPr>
          <a:xfrm flipH="1" flipV="1">
            <a:off x="2045233" y="2753170"/>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Paralelogramo"/>
          <p:cNvSpPr/>
          <p:nvPr/>
        </p:nvSpPr>
        <p:spPr>
          <a:xfrm flipH="1">
            <a:off x="2229877" y="2429170"/>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Paralelogramo"/>
          <p:cNvSpPr/>
          <p:nvPr/>
        </p:nvSpPr>
        <p:spPr>
          <a:xfrm flipH="1">
            <a:off x="-2844824" y="412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Paralelogramo"/>
          <p:cNvSpPr/>
          <p:nvPr/>
        </p:nvSpPr>
        <p:spPr>
          <a:xfrm flipH="1">
            <a:off x="-2549277" y="3460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Paralelogramo"/>
          <p:cNvSpPr/>
          <p:nvPr/>
        </p:nvSpPr>
        <p:spPr>
          <a:xfrm flipH="1">
            <a:off x="-2253729" y="6508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Paralelogramo"/>
          <p:cNvSpPr/>
          <p:nvPr/>
        </p:nvSpPr>
        <p:spPr>
          <a:xfrm flipH="1">
            <a:off x="-1958182" y="9556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Paralelogramo"/>
          <p:cNvSpPr/>
          <p:nvPr/>
        </p:nvSpPr>
        <p:spPr>
          <a:xfrm flipH="1">
            <a:off x="-1662634" y="12604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Paralelogramo"/>
          <p:cNvSpPr/>
          <p:nvPr/>
        </p:nvSpPr>
        <p:spPr>
          <a:xfrm flipH="1">
            <a:off x="-1367087" y="15652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Paralelogramo"/>
          <p:cNvSpPr/>
          <p:nvPr/>
        </p:nvSpPr>
        <p:spPr>
          <a:xfrm flipH="1">
            <a:off x="-1071539" y="18700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Paralelogramo"/>
          <p:cNvSpPr/>
          <p:nvPr/>
        </p:nvSpPr>
        <p:spPr>
          <a:xfrm flipH="1">
            <a:off x="-775992" y="217489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Paralelogramo"/>
          <p:cNvSpPr/>
          <p:nvPr/>
        </p:nvSpPr>
        <p:spPr>
          <a:xfrm flipH="1" flipV="1">
            <a:off x="-2773314" y="4918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Paralelogramo"/>
          <p:cNvSpPr/>
          <p:nvPr/>
        </p:nvSpPr>
        <p:spPr>
          <a:xfrm flipH="1" flipV="1">
            <a:off x="-2500348" y="4630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Paralelogramo"/>
          <p:cNvSpPr/>
          <p:nvPr/>
        </p:nvSpPr>
        <p:spPr>
          <a:xfrm flipH="1" flipV="1">
            <a:off x="-2204800" y="4342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Paralelogramo"/>
          <p:cNvSpPr/>
          <p:nvPr/>
        </p:nvSpPr>
        <p:spPr>
          <a:xfrm flipH="1" flipV="1">
            <a:off x="-1909253" y="4018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Paralelogramo"/>
          <p:cNvSpPr/>
          <p:nvPr/>
        </p:nvSpPr>
        <p:spPr>
          <a:xfrm flipH="1" flipV="1">
            <a:off x="-1613705" y="3730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Paralelogramo"/>
          <p:cNvSpPr/>
          <p:nvPr/>
        </p:nvSpPr>
        <p:spPr>
          <a:xfrm flipH="1" flipV="1">
            <a:off x="-1318158" y="3406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Paralelogramo"/>
          <p:cNvSpPr/>
          <p:nvPr/>
        </p:nvSpPr>
        <p:spPr>
          <a:xfrm flipH="1" flipV="1">
            <a:off x="-1022610" y="3118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Paralelogramo"/>
          <p:cNvSpPr/>
          <p:nvPr/>
        </p:nvSpPr>
        <p:spPr>
          <a:xfrm flipH="1" flipV="1">
            <a:off x="-727063" y="2794466"/>
            <a:ext cx="2359152" cy="145622"/>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Paralelogramo"/>
          <p:cNvSpPr/>
          <p:nvPr/>
        </p:nvSpPr>
        <p:spPr>
          <a:xfrm flipH="1">
            <a:off x="-542419" y="2470466"/>
            <a:ext cx="2359152" cy="157587"/>
          </a:xfrm>
          <a:prstGeom prst="parallelogram">
            <a:avLst>
              <a:gd name="adj" fmla="val 0"/>
            </a:avLst>
          </a:prstGeom>
          <a:gradFill flip="none" rotWithShape="1">
            <a:gsLst>
              <a:gs pos="19000">
                <a:srgbClr val="006EC0">
                  <a:alpha val="62000"/>
                </a:srgbClr>
              </a:gs>
              <a:gs pos="69000">
                <a:schemeClr val="accent1">
                  <a:lumMod val="60000"/>
                  <a:lumOff val="40000"/>
                  <a:alpha val="64000"/>
                </a:schemeClr>
              </a:gs>
              <a:gs pos="100000">
                <a:schemeClr val="tx1">
                  <a:alpha val="76000"/>
                </a:schemeClr>
              </a:gs>
            </a:gsLst>
            <a:lin ang="10800000" scaled="1"/>
            <a:tileRect/>
          </a:gradFill>
          <a:ln>
            <a:solidFill>
              <a:srgbClr val="66CCFF"/>
            </a:solidFill>
          </a:ln>
          <a:effectLst>
            <a:reflection blurRad="6350" stA="50000" endA="300" endPos="90000" dist="50800" dir="5400000" sy="-100000" algn="bl" rotWithShape="0"/>
          </a:effectLst>
          <a:scene3d>
            <a:camera prst="orthographicFront"/>
            <a:lightRig rig="flood" dir="t"/>
          </a:scene3d>
          <a:sp3d prstMaterial="metal">
            <a:bevelT w="1905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2916832" y="0"/>
            <a:ext cx="15121680" cy="5441981"/>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08580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3000" fill="hold"/>
                                        <p:tgtEl>
                                          <p:spTgt spid="33"/>
                                        </p:tgtEl>
                                        <p:attrNameLst>
                                          <p:attrName>ppt_x</p:attrName>
                                        </p:attrNameLst>
                                      </p:cBhvr>
                                      <p:tavLst>
                                        <p:tav tm="0">
                                          <p:val>
                                            <p:strVal val="1+#ppt_w/2"/>
                                          </p:val>
                                        </p:tav>
                                        <p:tav tm="100000">
                                          <p:val>
                                            <p:strVal val="#ppt_x"/>
                                          </p:val>
                                        </p:tav>
                                      </p:tavLst>
                                    </p:anim>
                                    <p:anim calcmode="lin" valueType="num">
                                      <p:cBhvr additive="base">
                                        <p:cTn id="8" dur="3000" fill="hold"/>
                                        <p:tgtEl>
                                          <p:spTgt spid="33"/>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33"/>
                                        </p:tgtEl>
                                        <p:attrNameLst>
                                          <p:attrName>style.visibility</p:attrName>
                                        </p:attrNameLst>
                                      </p:cBhvr>
                                      <p:to>
                                        <p:strVal val="visible"/>
                                      </p:to>
                                    </p:set>
                                    <p:animEffect transition="in" filter="blinds(vertical)">
                                      <p:cBhvr>
                                        <p:cTn id="11" dur="4000"/>
                                        <p:tgtEl>
                                          <p:spTgt spid="33"/>
                                        </p:tgtEl>
                                      </p:cBhvr>
                                    </p:animEffect>
                                  </p:childTnLst>
                                </p:cTn>
                              </p:par>
                              <p:par>
                                <p:cTn id="12" presetID="2" presetClass="exit" presetSubtype="8" fill="hold" grpId="2" nodeType="withEffect">
                                  <p:stCondLst>
                                    <p:cond delay="0"/>
                                  </p:stCondLst>
                                  <p:childTnLst>
                                    <p:anim calcmode="lin" valueType="num">
                                      <p:cBhvr additive="base">
                                        <p:cTn id="13" dur="3500"/>
                                        <p:tgtEl>
                                          <p:spTgt spid="33"/>
                                        </p:tgtEl>
                                        <p:attrNameLst>
                                          <p:attrName>ppt_x</p:attrName>
                                        </p:attrNameLst>
                                      </p:cBhvr>
                                      <p:tavLst>
                                        <p:tav tm="0">
                                          <p:val>
                                            <p:strVal val="ppt_x"/>
                                          </p:val>
                                        </p:tav>
                                        <p:tav tm="100000">
                                          <p:val>
                                            <p:strVal val="0-ppt_w/2"/>
                                          </p:val>
                                        </p:tav>
                                      </p:tavLst>
                                    </p:anim>
                                    <p:anim calcmode="lin" valueType="num">
                                      <p:cBhvr additive="base">
                                        <p:cTn id="14" dur="3500"/>
                                        <p:tgtEl>
                                          <p:spTgt spid="33"/>
                                        </p:tgtEl>
                                        <p:attrNameLst>
                                          <p:attrName>ppt_y</p:attrName>
                                        </p:attrNameLst>
                                      </p:cBhvr>
                                      <p:tavLst>
                                        <p:tav tm="0">
                                          <p:val>
                                            <p:strVal val="ppt_y"/>
                                          </p:val>
                                        </p:tav>
                                        <p:tav tm="100000">
                                          <p:val>
                                            <p:strVal val="ppt_y"/>
                                          </p:val>
                                        </p:tav>
                                      </p:tavLst>
                                    </p:anim>
                                    <p:set>
                                      <p:cBhvr>
                                        <p:cTn id="15" dur="1" fill="hold">
                                          <p:stCondLst>
                                            <p:cond delay="3499"/>
                                          </p:stCondLst>
                                        </p:cTn>
                                        <p:tgtEl>
                                          <p:spTgt spid="33"/>
                                        </p:tgtEl>
                                        <p:attrNameLst>
                                          <p:attrName>style.visibility</p:attrName>
                                        </p:attrNameLst>
                                      </p:cBhvr>
                                      <p:to>
                                        <p:strVal val="hidden"/>
                                      </p:to>
                                    </p:set>
                                  </p:childTnLst>
                                </p:cTn>
                              </p:par>
                              <p:par>
                                <p:cTn id="16" presetID="19" presetClass="entr" presetSubtype="10" fill="hold" grpId="3" nodeType="withEffect">
                                  <p:stCondLst>
                                    <p:cond delay="0"/>
                                  </p:stCondLst>
                                  <p:childTnLst>
                                    <p:set>
                                      <p:cBhvr>
                                        <p:cTn id="17" dur="1" fill="hold">
                                          <p:stCondLst>
                                            <p:cond delay="0"/>
                                          </p:stCondLst>
                                        </p:cTn>
                                        <p:tgtEl>
                                          <p:spTgt spid="33"/>
                                        </p:tgtEl>
                                        <p:attrNameLst>
                                          <p:attrName>style.visibility</p:attrName>
                                        </p:attrNameLst>
                                      </p:cBhvr>
                                      <p:to>
                                        <p:strVal val="visible"/>
                                      </p:to>
                                    </p:set>
                                    <p:anim calcmode="lin" valueType="num">
                                      <p:cBhvr>
                                        <p:cTn id="18" dur="5500" fill="hold"/>
                                        <p:tgtEl>
                                          <p:spTgt spid="33"/>
                                        </p:tgtEl>
                                        <p:attrNameLst>
                                          <p:attrName>ppt_w</p:attrName>
                                        </p:attrNameLst>
                                      </p:cBhvr>
                                      <p:tavLst>
                                        <p:tav tm="0" fmla="#ppt_w*sin(2.5*pi*$)">
                                          <p:val>
                                            <p:fltVal val="0"/>
                                          </p:val>
                                        </p:tav>
                                        <p:tav tm="100000">
                                          <p:val>
                                            <p:fltVal val="1"/>
                                          </p:val>
                                        </p:tav>
                                      </p:tavLst>
                                    </p:anim>
                                    <p:anim calcmode="lin" valueType="num">
                                      <p:cBhvr>
                                        <p:cTn id="19" dur="5500" fill="hold"/>
                                        <p:tgtEl>
                                          <p:spTgt spid="33"/>
                                        </p:tgtEl>
                                        <p:attrNameLst>
                                          <p:attrName>ppt_h</p:attrName>
                                        </p:attrNameLst>
                                      </p:cBhvr>
                                      <p:tavLst>
                                        <p:tav tm="0">
                                          <p:val>
                                            <p:strVal val="#ppt_h"/>
                                          </p:val>
                                        </p:tav>
                                        <p:tav tm="100000">
                                          <p:val>
                                            <p:strVal val="#ppt_h"/>
                                          </p:val>
                                        </p:tav>
                                      </p:tavLst>
                                    </p:anim>
                                  </p:childTnLst>
                                </p:cTn>
                              </p:par>
                              <p:par>
                                <p:cTn id="20" presetID="2" presetClass="entr" presetSubtype="2" fill="hold" grpId="0" nodeType="withEffect">
                                  <p:stCondLst>
                                    <p:cond delay="0"/>
                                  </p:stCondLst>
                                  <p:childTnLst>
                                    <p:set>
                                      <p:cBhvr>
                                        <p:cTn id="21" dur="1" fill="hold">
                                          <p:stCondLst>
                                            <p:cond delay="0"/>
                                          </p:stCondLst>
                                        </p:cTn>
                                        <p:tgtEl>
                                          <p:spTgt spid="34"/>
                                        </p:tgtEl>
                                        <p:attrNameLst>
                                          <p:attrName>style.visibility</p:attrName>
                                        </p:attrNameLst>
                                      </p:cBhvr>
                                      <p:to>
                                        <p:strVal val="visible"/>
                                      </p:to>
                                    </p:set>
                                    <p:anim calcmode="lin" valueType="num">
                                      <p:cBhvr additive="base">
                                        <p:cTn id="22" dur="3000" fill="hold"/>
                                        <p:tgtEl>
                                          <p:spTgt spid="34"/>
                                        </p:tgtEl>
                                        <p:attrNameLst>
                                          <p:attrName>ppt_x</p:attrName>
                                        </p:attrNameLst>
                                      </p:cBhvr>
                                      <p:tavLst>
                                        <p:tav tm="0">
                                          <p:val>
                                            <p:strVal val="1+#ppt_w/2"/>
                                          </p:val>
                                        </p:tav>
                                        <p:tav tm="100000">
                                          <p:val>
                                            <p:strVal val="#ppt_x"/>
                                          </p:val>
                                        </p:tav>
                                      </p:tavLst>
                                    </p:anim>
                                    <p:anim calcmode="lin" valueType="num">
                                      <p:cBhvr additive="base">
                                        <p:cTn id="23" dur="3000" fill="hold"/>
                                        <p:tgtEl>
                                          <p:spTgt spid="34"/>
                                        </p:tgtEl>
                                        <p:attrNameLst>
                                          <p:attrName>ppt_y</p:attrName>
                                        </p:attrNameLst>
                                      </p:cBhvr>
                                      <p:tavLst>
                                        <p:tav tm="0">
                                          <p:val>
                                            <p:strVal val="#ppt_y"/>
                                          </p:val>
                                        </p:tav>
                                        <p:tav tm="100000">
                                          <p:val>
                                            <p:strVal val="#ppt_y"/>
                                          </p:val>
                                        </p:tav>
                                      </p:tavLst>
                                    </p:anim>
                                  </p:childTnLst>
                                </p:cTn>
                              </p:par>
                              <p:par>
                                <p:cTn id="24" presetID="3" presetClass="entr" presetSubtype="5" fill="hold" grpId="1" nodeType="withEffect">
                                  <p:stCondLst>
                                    <p:cond delay="0"/>
                                  </p:stCondLst>
                                  <p:childTnLst>
                                    <p:set>
                                      <p:cBhvr>
                                        <p:cTn id="25" dur="1" fill="hold">
                                          <p:stCondLst>
                                            <p:cond delay="0"/>
                                          </p:stCondLst>
                                        </p:cTn>
                                        <p:tgtEl>
                                          <p:spTgt spid="34"/>
                                        </p:tgtEl>
                                        <p:attrNameLst>
                                          <p:attrName>style.visibility</p:attrName>
                                        </p:attrNameLst>
                                      </p:cBhvr>
                                      <p:to>
                                        <p:strVal val="visible"/>
                                      </p:to>
                                    </p:set>
                                    <p:animEffect transition="in" filter="blinds(vertical)">
                                      <p:cBhvr>
                                        <p:cTn id="26" dur="4000"/>
                                        <p:tgtEl>
                                          <p:spTgt spid="34"/>
                                        </p:tgtEl>
                                      </p:cBhvr>
                                    </p:animEffect>
                                  </p:childTnLst>
                                </p:cTn>
                              </p:par>
                              <p:par>
                                <p:cTn id="27" presetID="2" presetClass="exit" presetSubtype="8" fill="hold" grpId="2" nodeType="withEffect">
                                  <p:stCondLst>
                                    <p:cond delay="0"/>
                                  </p:stCondLst>
                                  <p:childTnLst>
                                    <p:anim calcmode="lin" valueType="num">
                                      <p:cBhvr additive="base">
                                        <p:cTn id="28" dur="3500"/>
                                        <p:tgtEl>
                                          <p:spTgt spid="34"/>
                                        </p:tgtEl>
                                        <p:attrNameLst>
                                          <p:attrName>ppt_x</p:attrName>
                                        </p:attrNameLst>
                                      </p:cBhvr>
                                      <p:tavLst>
                                        <p:tav tm="0">
                                          <p:val>
                                            <p:strVal val="ppt_x"/>
                                          </p:val>
                                        </p:tav>
                                        <p:tav tm="100000">
                                          <p:val>
                                            <p:strVal val="0-ppt_w/2"/>
                                          </p:val>
                                        </p:tav>
                                      </p:tavLst>
                                    </p:anim>
                                    <p:anim calcmode="lin" valueType="num">
                                      <p:cBhvr additive="base">
                                        <p:cTn id="29" dur="3500"/>
                                        <p:tgtEl>
                                          <p:spTgt spid="34"/>
                                        </p:tgtEl>
                                        <p:attrNameLst>
                                          <p:attrName>ppt_y</p:attrName>
                                        </p:attrNameLst>
                                      </p:cBhvr>
                                      <p:tavLst>
                                        <p:tav tm="0">
                                          <p:val>
                                            <p:strVal val="ppt_y"/>
                                          </p:val>
                                        </p:tav>
                                        <p:tav tm="100000">
                                          <p:val>
                                            <p:strVal val="ppt_y"/>
                                          </p:val>
                                        </p:tav>
                                      </p:tavLst>
                                    </p:anim>
                                    <p:set>
                                      <p:cBhvr>
                                        <p:cTn id="30" dur="1" fill="hold">
                                          <p:stCondLst>
                                            <p:cond delay="3499"/>
                                          </p:stCondLst>
                                        </p:cTn>
                                        <p:tgtEl>
                                          <p:spTgt spid="34"/>
                                        </p:tgtEl>
                                        <p:attrNameLst>
                                          <p:attrName>style.visibility</p:attrName>
                                        </p:attrNameLst>
                                      </p:cBhvr>
                                      <p:to>
                                        <p:strVal val="hidden"/>
                                      </p:to>
                                    </p:set>
                                  </p:childTnLst>
                                </p:cTn>
                              </p:par>
                              <p:par>
                                <p:cTn id="31" presetID="19" presetClass="entr" presetSubtype="10" fill="hold" grpId="3" nodeType="withEffect">
                                  <p:stCondLst>
                                    <p:cond delay="0"/>
                                  </p:stCondLst>
                                  <p:childTnLst>
                                    <p:set>
                                      <p:cBhvr>
                                        <p:cTn id="32" dur="1" fill="hold">
                                          <p:stCondLst>
                                            <p:cond delay="0"/>
                                          </p:stCondLst>
                                        </p:cTn>
                                        <p:tgtEl>
                                          <p:spTgt spid="34"/>
                                        </p:tgtEl>
                                        <p:attrNameLst>
                                          <p:attrName>style.visibility</p:attrName>
                                        </p:attrNameLst>
                                      </p:cBhvr>
                                      <p:to>
                                        <p:strVal val="visible"/>
                                      </p:to>
                                    </p:set>
                                    <p:anim calcmode="lin" valueType="num">
                                      <p:cBhvr>
                                        <p:cTn id="33" dur="5500" fill="hold"/>
                                        <p:tgtEl>
                                          <p:spTgt spid="34"/>
                                        </p:tgtEl>
                                        <p:attrNameLst>
                                          <p:attrName>ppt_w</p:attrName>
                                        </p:attrNameLst>
                                      </p:cBhvr>
                                      <p:tavLst>
                                        <p:tav tm="0" fmla="#ppt_w*sin(2.5*pi*$)">
                                          <p:val>
                                            <p:fltVal val="0"/>
                                          </p:val>
                                        </p:tav>
                                        <p:tav tm="100000">
                                          <p:val>
                                            <p:fltVal val="1"/>
                                          </p:val>
                                        </p:tav>
                                      </p:tavLst>
                                    </p:anim>
                                    <p:anim calcmode="lin" valueType="num">
                                      <p:cBhvr>
                                        <p:cTn id="34" dur="5500" fill="hold"/>
                                        <p:tgtEl>
                                          <p:spTgt spid="34"/>
                                        </p:tgtEl>
                                        <p:attrNameLst>
                                          <p:attrName>ppt_h</p:attrName>
                                        </p:attrNameLst>
                                      </p:cBhvr>
                                      <p:tavLst>
                                        <p:tav tm="0">
                                          <p:val>
                                            <p:strVal val="#ppt_h"/>
                                          </p:val>
                                        </p:tav>
                                        <p:tav tm="100000">
                                          <p:val>
                                            <p:strVal val="#ppt_h"/>
                                          </p:val>
                                        </p:tav>
                                      </p:tavLst>
                                    </p:anim>
                                  </p:childTnLst>
                                </p:cTn>
                              </p:par>
                              <p:par>
                                <p:cTn id="35" presetID="2" presetClass="entr" presetSubtype="2"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3000" fill="hold"/>
                                        <p:tgtEl>
                                          <p:spTgt spid="41"/>
                                        </p:tgtEl>
                                        <p:attrNameLst>
                                          <p:attrName>ppt_x</p:attrName>
                                        </p:attrNameLst>
                                      </p:cBhvr>
                                      <p:tavLst>
                                        <p:tav tm="0">
                                          <p:val>
                                            <p:strVal val="1+#ppt_w/2"/>
                                          </p:val>
                                        </p:tav>
                                        <p:tav tm="100000">
                                          <p:val>
                                            <p:strVal val="#ppt_x"/>
                                          </p:val>
                                        </p:tav>
                                      </p:tavLst>
                                    </p:anim>
                                    <p:anim calcmode="lin" valueType="num">
                                      <p:cBhvr additive="base">
                                        <p:cTn id="38" dur="3000" fill="hold"/>
                                        <p:tgtEl>
                                          <p:spTgt spid="41"/>
                                        </p:tgtEl>
                                        <p:attrNameLst>
                                          <p:attrName>ppt_y</p:attrName>
                                        </p:attrNameLst>
                                      </p:cBhvr>
                                      <p:tavLst>
                                        <p:tav tm="0">
                                          <p:val>
                                            <p:strVal val="#ppt_y"/>
                                          </p:val>
                                        </p:tav>
                                        <p:tav tm="100000">
                                          <p:val>
                                            <p:strVal val="#ppt_y"/>
                                          </p:val>
                                        </p:tav>
                                      </p:tavLst>
                                    </p:anim>
                                  </p:childTnLst>
                                </p:cTn>
                              </p:par>
                              <p:par>
                                <p:cTn id="39" presetID="3" presetClass="entr" presetSubtype="5"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Effect transition="in" filter="blinds(vertical)">
                                      <p:cBhvr>
                                        <p:cTn id="41" dur="4000"/>
                                        <p:tgtEl>
                                          <p:spTgt spid="41"/>
                                        </p:tgtEl>
                                      </p:cBhvr>
                                    </p:animEffect>
                                  </p:childTnLst>
                                </p:cTn>
                              </p:par>
                              <p:par>
                                <p:cTn id="42" presetID="2" presetClass="exit" presetSubtype="8" fill="hold" grpId="2" nodeType="withEffect">
                                  <p:stCondLst>
                                    <p:cond delay="0"/>
                                  </p:stCondLst>
                                  <p:childTnLst>
                                    <p:anim calcmode="lin" valueType="num">
                                      <p:cBhvr additive="base">
                                        <p:cTn id="43" dur="3500"/>
                                        <p:tgtEl>
                                          <p:spTgt spid="41"/>
                                        </p:tgtEl>
                                        <p:attrNameLst>
                                          <p:attrName>ppt_x</p:attrName>
                                        </p:attrNameLst>
                                      </p:cBhvr>
                                      <p:tavLst>
                                        <p:tav tm="0">
                                          <p:val>
                                            <p:strVal val="ppt_x"/>
                                          </p:val>
                                        </p:tav>
                                        <p:tav tm="100000">
                                          <p:val>
                                            <p:strVal val="0-ppt_w/2"/>
                                          </p:val>
                                        </p:tav>
                                      </p:tavLst>
                                    </p:anim>
                                    <p:anim calcmode="lin" valueType="num">
                                      <p:cBhvr additive="base">
                                        <p:cTn id="44" dur="3500"/>
                                        <p:tgtEl>
                                          <p:spTgt spid="41"/>
                                        </p:tgtEl>
                                        <p:attrNameLst>
                                          <p:attrName>ppt_y</p:attrName>
                                        </p:attrNameLst>
                                      </p:cBhvr>
                                      <p:tavLst>
                                        <p:tav tm="0">
                                          <p:val>
                                            <p:strVal val="ppt_y"/>
                                          </p:val>
                                        </p:tav>
                                        <p:tav tm="100000">
                                          <p:val>
                                            <p:strVal val="ppt_y"/>
                                          </p:val>
                                        </p:tav>
                                      </p:tavLst>
                                    </p:anim>
                                    <p:set>
                                      <p:cBhvr>
                                        <p:cTn id="45" dur="1" fill="hold">
                                          <p:stCondLst>
                                            <p:cond delay="3499"/>
                                          </p:stCondLst>
                                        </p:cTn>
                                        <p:tgtEl>
                                          <p:spTgt spid="41"/>
                                        </p:tgtEl>
                                        <p:attrNameLst>
                                          <p:attrName>style.visibility</p:attrName>
                                        </p:attrNameLst>
                                      </p:cBhvr>
                                      <p:to>
                                        <p:strVal val="hidden"/>
                                      </p:to>
                                    </p:set>
                                  </p:childTnLst>
                                </p:cTn>
                              </p:par>
                              <p:par>
                                <p:cTn id="46" presetID="19" presetClass="entr" presetSubtype="10" fill="hold" grpId="3"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p:cTn id="48" dur="5500" fill="hold"/>
                                        <p:tgtEl>
                                          <p:spTgt spid="41"/>
                                        </p:tgtEl>
                                        <p:attrNameLst>
                                          <p:attrName>ppt_w</p:attrName>
                                        </p:attrNameLst>
                                      </p:cBhvr>
                                      <p:tavLst>
                                        <p:tav tm="0" fmla="#ppt_w*sin(2.5*pi*$)">
                                          <p:val>
                                            <p:fltVal val="0"/>
                                          </p:val>
                                        </p:tav>
                                        <p:tav tm="100000">
                                          <p:val>
                                            <p:fltVal val="1"/>
                                          </p:val>
                                        </p:tav>
                                      </p:tavLst>
                                    </p:anim>
                                    <p:anim calcmode="lin" valueType="num">
                                      <p:cBhvr>
                                        <p:cTn id="49" dur="5500" fill="hold"/>
                                        <p:tgtEl>
                                          <p:spTgt spid="41"/>
                                        </p:tgtEl>
                                        <p:attrNameLst>
                                          <p:attrName>ppt_h</p:attrName>
                                        </p:attrNameLst>
                                      </p:cBhvr>
                                      <p:tavLst>
                                        <p:tav tm="0">
                                          <p:val>
                                            <p:strVal val="#ppt_h"/>
                                          </p:val>
                                        </p:tav>
                                        <p:tav tm="100000">
                                          <p:val>
                                            <p:strVal val="#ppt_h"/>
                                          </p:val>
                                        </p:tav>
                                      </p:tavLst>
                                    </p:anim>
                                  </p:childTnLst>
                                </p:cTn>
                              </p:par>
                              <p:par>
                                <p:cTn id="50" presetID="2" presetClass="entr" presetSubtype="2" fill="hold" grpId="0" nodeType="with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additive="base">
                                        <p:cTn id="52" dur="3000" fill="hold"/>
                                        <p:tgtEl>
                                          <p:spTgt spid="35"/>
                                        </p:tgtEl>
                                        <p:attrNameLst>
                                          <p:attrName>ppt_x</p:attrName>
                                        </p:attrNameLst>
                                      </p:cBhvr>
                                      <p:tavLst>
                                        <p:tav tm="0">
                                          <p:val>
                                            <p:strVal val="1+#ppt_w/2"/>
                                          </p:val>
                                        </p:tav>
                                        <p:tav tm="100000">
                                          <p:val>
                                            <p:strVal val="#ppt_x"/>
                                          </p:val>
                                        </p:tav>
                                      </p:tavLst>
                                    </p:anim>
                                    <p:anim calcmode="lin" valueType="num">
                                      <p:cBhvr additive="base">
                                        <p:cTn id="53" dur="3000" fill="hold"/>
                                        <p:tgtEl>
                                          <p:spTgt spid="35"/>
                                        </p:tgtEl>
                                        <p:attrNameLst>
                                          <p:attrName>ppt_y</p:attrName>
                                        </p:attrNameLst>
                                      </p:cBhvr>
                                      <p:tavLst>
                                        <p:tav tm="0">
                                          <p:val>
                                            <p:strVal val="#ppt_y"/>
                                          </p:val>
                                        </p:tav>
                                        <p:tav tm="100000">
                                          <p:val>
                                            <p:strVal val="#ppt_y"/>
                                          </p:val>
                                        </p:tav>
                                      </p:tavLst>
                                    </p:anim>
                                  </p:childTnLst>
                                </p:cTn>
                              </p:par>
                              <p:par>
                                <p:cTn id="54" presetID="3" presetClass="entr" presetSubtype="5" fill="hold" grpId="1" nodeType="with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blinds(vertical)">
                                      <p:cBhvr>
                                        <p:cTn id="56" dur="4000"/>
                                        <p:tgtEl>
                                          <p:spTgt spid="35"/>
                                        </p:tgtEl>
                                      </p:cBhvr>
                                    </p:animEffect>
                                  </p:childTnLst>
                                </p:cTn>
                              </p:par>
                              <p:par>
                                <p:cTn id="57" presetID="2" presetClass="exit" presetSubtype="8" fill="hold" grpId="2" nodeType="withEffect">
                                  <p:stCondLst>
                                    <p:cond delay="0"/>
                                  </p:stCondLst>
                                  <p:childTnLst>
                                    <p:anim calcmode="lin" valueType="num">
                                      <p:cBhvr additive="base">
                                        <p:cTn id="58" dur="3500"/>
                                        <p:tgtEl>
                                          <p:spTgt spid="35"/>
                                        </p:tgtEl>
                                        <p:attrNameLst>
                                          <p:attrName>ppt_x</p:attrName>
                                        </p:attrNameLst>
                                      </p:cBhvr>
                                      <p:tavLst>
                                        <p:tav tm="0">
                                          <p:val>
                                            <p:strVal val="ppt_x"/>
                                          </p:val>
                                        </p:tav>
                                        <p:tav tm="100000">
                                          <p:val>
                                            <p:strVal val="0-ppt_w/2"/>
                                          </p:val>
                                        </p:tav>
                                      </p:tavLst>
                                    </p:anim>
                                    <p:anim calcmode="lin" valueType="num">
                                      <p:cBhvr additive="base">
                                        <p:cTn id="59" dur="3500"/>
                                        <p:tgtEl>
                                          <p:spTgt spid="35"/>
                                        </p:tgtEl>
                                        <p:attrNameLst>
                                          <p:attrName>ppt_y</p:attrName>
                                        </p:attrNameLst>
                                      </p:cBhvr>
                                      <p:tavLst>
                                        <p:tav tm="0">
                                          <p:val>
                                            <p:strVal val="ppt_y"/>
                                          </p:val>
                                        </p:tav>
                                        <p:tav tm="100000">
                                          <p:val>
                                            <p:strVal val="ppt_y"/>
                                          </p:val>
                                        </p:tav>
                                      </p:tavLst>
                                    </p:anim>
                                    <p:set>
                                      <p:cBhvr>
                                        <p:cTn id="60" dur="1" fill="hold">
                                          <p:stCondLst>
                                            <p:cond delay="3499"/>
                                          </p:stCondLst>
                                        </p:cTn>
                                        <p:tgtEl>
                                          <p:spTgt spid="35"/>
                                        </p:tgtEl>
                                        <p:attrNameLst>
                                          <p:attrName>style.visibility</p:attrName>
                                        </p:attrNameLst>
                                      </p:cBhvr>
                                      <p:to>
                                        <p:strVal val="hidden"/>
                                      </p:to>
                                    </p:set>
                                  </p:childTnLst>
                                </p:cTn>
                              </p:par>
                              <p:par>
                                <p:cTn id="61" presetID="19" presetClass="entr" presetSubtype="10" fill="hold" grpId="3" nodeType="with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p:cTn id="63" dur="5500" fill="hold"/>
                                        <p:tgtEl>
                                          <p:spTgt spid="35"/>
                                        </p:tgtEl>
                                        <p:attrNameLst>
                                          <p:attrName>ppt_w</p:attrName>
                                        </p:attrNameLst>
                                      </p:cBhvr>
                                      <p:tavLst>
                                        <p:tav tm="0" fmla="#ppt_w*sin(2.5*pi*$)">
                                          <p:val>
                                            <p:fltVal val="0"/>
                                          </p:val>
                                        </p:tav>
                                        <p:tav tm="100000">
                                          <p:val>
                                            <p:fltVal val="1"/>
                                          </p:val>
                                        </p:tav>
                                      </p:tavLst>
                                    </p:anim>
                                    <p:anim calcmode="lin" valueType="num">
                                      <p:cBhvr>
                                        <p:cTn id="64" dur="5500" fill="hold"/>
                                        <p:tgtEl>
                                          <p:spTgt spid="35"/>
                                        </p:tgtEl>
                                        <p:attrNameLst>
                                          <p:attrName>ppt_h</p:attrName>
                                        </p:attrNameLst>
                                      </p:cBhvr>
                                      <p:tavLst>
                                        <p:tav tm="0">
                                          <p:val>
                                            <p:strVal val="#ppt_h"/>
                                          </p:val>
                                        </p:tav>
                                        <p:tav tm="100000">
                                          <p:val>
                                            <p:strVal val="#ppt_h"/>
                                          </p:val>
                                        </p:tav>
                                      </p:tavLst>
                                    </p:anim>
                                  </p:childTnLst>
                                </p:cTn>
                              </p:par>
                              <p:par>
                                <p:cTn id="65" presetID="2" presetClass="entr" presetSubtype="2" fill="hold" grpId="0"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3000" fill="hold"/>
                                        <p:tgtEl>
                                          <p:spTgt spid="36"/>
                                        </p:tgtEl>
                                        <p:attrNameLst>
                                          <p:attrName>ppt_x</p:attrName>
                                        </p:attrNameLst>
                                      </p:cBhvr>
                                      <p:tavLst>
                                        <p:tav tm="0">
                                          <p:val>
                                            <p:strVal val="1+#ppt_w/2"/>
                                          </p:val>
                                        </p:tav>
                                        <p:tav tm="100000">
                                          <p:val>
                                            <p:strVal val="#ppt_x"/>
                                          </p:val>
                                        </p:tav>
                                      </p:tavLst>
                                    </p:anim>
                                    <p:anim calcmode="lin" valueType="num">
                                      <p:cBhvr additive="base">
                                        <p:cTn id="68" dur="3000" fill="hold"/>
                                        <p:tgtEl>
                                          <p:spTgt spid="36"/>
                                        </p:tgtEl>
                                        <p:attrNameLst>
                                          <p:attrName>ppt_y</p:attrName>
                                        </p:attrNameLst>
                                      </p:cBhvr>
                                      <p:tavLst>
                                        <p:tav tm="0">
                                          <p:val>
                                            <p:strVal val="#ppt_y"/>
                                          </p:val>
                                        </p:tav>
                                        <p:tav tm="100000">
                                          <p:val>
                                            <p:strVal val="#ppt_y"/>
                                          </p:val>
                                        </p:tav>
                                      </p:tavLst>
                                    </p:anim>
                                  </p:childTnLst>
                                </p:cTn>
                              </p:par>
                              <p:par>
                                <p:cTn id="69" presetID="3" presetClass="entr" presetSubtype="5" fill="hold" grpId="1" nodeType="withEffect">
                                  <p:stCondLst>
                                    <p:cond delay="0"/>
                                  </p:stCondLst>
                                  <p:childTnLst>
                                    <p:set>
                                      <p:cBhvr>
                                        <p:cTn id="70" dur="1" fill="hold">
                                          <p:stCondLst>
                                            <p:cond delay="0"/>
                                          </p:stCondLst>
                                        </p:cTn>
                                        <p:tgtEl>
                                          <p:spTgt spid="36"/>
                                        </p:tgtEl>
                                        <p:attrNameLst>
                                          <p:attrName>style.visibility</p:attrName>
                                        </p:attrNameLst>
                                      </p:cBhvr>
                                      <p:to>
                                        <p:strVal val="visible"/>
                                      </p:to>
                                    </p:set>
                                    <p:animEffect transition="in" filter="blinds(vertical)">
                                      <p:cBhvr>
                                        <p:cTn id="71" dur="4000"/>
                                        <p:tgtEl>
                                          <p:spTgt spid="36"/>
                                        </p:tgtEl>
                                      </p:cBhvr>
                                    </p:animEffect>
                                  </p:childTnLst>
                                </p:cTn>
                              </p:par>
                              <p:par>
                                <p:cTn id="72" presetID="2" presetClass="exit" presetSubtype="8" fill="hold" grpId="2" nodeType="withEffect">
                                  <p:stCondLst>
                                    <p:cond delay="0"/>
                                  </p:stCondLst>
                                  <p:childTnLst>
                                    <p:anim calcmode="lin" valueType="num">
                                      <p:cBhvr additive="base">
                                        <p:cTn id="73" dur="3500"/>
                                        <p:tgtEl>
                                          <p:spTgt spid="36"/>
                                        </p:tgtEl>
                                        <p:attrNameLst>
                                          <p:attrName>ppt_x</p:attrName>
                                        </p:attrNameLst>
                                      </p:cBhvr>
                                      <p:tavLst>
                                        <p:tav tm="0">
                                          <p:val>
                                            <p:strVal val="ppt_x"/>
                                          </p:val>
                                        </p:tav>
                                        <p:tav tm="100000">
                                          <p:val>
                                            <p:strVal val="0-ppt_w/2"/>
                                          </p:val>
                                        </p:tav>
                                      </p:tavLst>
                                    </p:anim>
                                    <p:anim calcmode="lin" valueType="num">
                                      <p:cBhvr additive="base">
                                        <p:cTn id="74" dur="3500"/>
                                        <p:tgtEl>
                                          <p:spTgt spid="36"/>
                                        </p:tgtEl>
                                        <p:attrNameLst>
                                          <p:attrName>ppt_y</p:attrName>
                                        </p:attrNameLst>
                                      </p:cBhvr>
                                      <p:tavLst>
                                        <p:tav tm="0">
                                          <p:val>
                                            <p:strVal val="ppt_y"/>
                                          </p:val>
                                        </p:tav>
                                        <p:tav tm="100000">
                                          <p:val>
                                            <p:strVal val="ppt_y"/>
                                          </p:val>
                                        </p:tav>
                                      </p:tavLst>
                                    </p:anim>
                                    <p:set>
                                      <p:cBhvr>
                                        <p:cTn id="75" dur="1" fill="hold">
                                          <p:stCondLst>
                                            <p:cond delay="3499"/>
                                          </p:stCondLst>
                                        </p:cTn>
                                        <p:tgtEl>
                                          <p:spTgt spid="36"/>
                                        </p:tgtEl>
                                        <p:attrNameLst>
                                          <p:attrName>style.visibility</p:attrName>
                                        </p:attrNameLst>
                                      </p:cBhvr>
                                      <p:to>
                                        <p:strVal val="hidden"/>
                                      </p:to>
                                    </p:set>
                                  </p:childTnLst>
                                </p:cTn>
                              </p:par>
                              <p:par>
                                <p:cTn id="76" presetID="19" presetClass="entr" presetSubtype="10" fill="hold" grpId="3" nodeType="withEffect">
                                  <p:stCondLst>
                                    <p:cond delay="0"/>
                                  </p:stCondLst>
                                  <p:childTnLst>
                                    <p:set>
                                      <p:cBhvr>
                                        <p:cTn id="77" dur="1" fill="hold">
                                          <p:stCondLst>
                                            <p:cond delay="0"/>
                                          </p:stCondLst>
                                        </p:cTn>
                                        <p:tgtEl>
                                          <p:spTgt spid="36"/>
                                        </p:tgtEl>
                                        <p:attrNameLst>
                                          <p:attrName>style.visibility</p:attrName>
                                        </p:attrNameLst>
                                      </p:cBhvr>
                                      <p:to>
                                        <p:strVal val="visible"/>
                                      </p:to>
                                    </p:set>
                                    <p:anim calcmode="lin" valueType="num">
                                      <p:cBhvr>
                                        <p:cTn id="78" dur="5500" fill="hold"/>
                                        <p:tgtEl>
                                          <p:spTgt spid="36"/>
                                        </p:tgtEl>
                                        <p:attrNameLst>
                                          <p:attrName>ppt_w</p:attrName>
                                        </p:attrNameLst>
                                      </p:cBhvr>
                                      <p:tavLst>
                                        <p:tav tm="0" fmla="#ppt_w*sin(2.5*pi*$)">
                                          <p:val>
                                            <p:fltVal val="0"/>
                                          </p:val>
                                        </p:tav>
                                        <p:tav tm="100000">
                                          <p:val>
                                            <p:fltVal val="1"/>
                                          </p:val>
                                        </p:tav>
                                      </p:tavLst>
                                    </p:anim>
                                    <p:anim calcmode="lin" valueType="num">
                                      <p:cBhvr>
                                        <p:cTn id="79" dur="5500" fill="hold"/>
                                        <p:tgtEl>
                                          <p:spTgt spid="36"/>
                                        </p:tgtEl>
                                        <p:attrNameLst>
                                          <p:attrName>ppt_h</p:attrName>
                                        </p:attrNameLst>
                                      </p:cBhvr>
                                      <p:tavLst>
                                        <p:tav tm="0">
                                          <p:val>
                                            <p:strVal val="#ppt_h"/>
                                          </p:val>
                                        </p:tav>
                                        <p:tav tm="100000">
                                          <p:val>
                                            <p:strVal val="#ppt_h"/>
                                          </p:val>
                                        </p:tav>
                                      </p:tavLst>
                                    </p:anim>
                                  </p:childTnLst>
                                </p:cTn>
                              </p:par>
                              <p:par>
                                <p:cTn id="80" presetID="2" presetClass="entr" presetSubtype="2" fill="hold" grpId="0" nodeType="withEffect">
                                  <p:stCondLst>
                                    <p:cond delay="0"/>
                                  </p:stCondLst>
                                  <p:childTnLst>
                                    <p:set>
                                      <p:cBhvr>
                                        <p:cTn id="81" dur="1" fill="hold">
                                          <p:stCondLst>
                                            <p:cond delay="0"/>
                                          </p:stCondLst>
                                        </p:cTn>
                                        <p:tgtEl>
                                          <p:spTgt spid="37"/>
                                        </p:tgtEl>
                                        <p:attrNameLst>
                                          <p:attrName>style.visibility</p:attrName>
                                        </p:attrNameLst>
                                      </p:cBhvr>
                                      <p:to>
                                        <p:strVal val="visible"/>
                                      </p:to>
                                    </p:set>
                                    <p:anim calcmode="lin" valueType="num">
                                      <p:cBhvr additive="base">
                                        <p:cTn id="82" dur="3000" fill="hold"/>
                                        <p:tgtEl>
                                          <p:spTgt spid="37"/>
                                        </p:tgtEl>
                                        <p:attrNameLst>
                                          <p:attrName>ppt_x</p:attrName>
                                        </p:attrNameLst>
                                      </p:cBhvr>
                                      <p:tavLst>
                                        <p:tav tm="0">
                                          <p:val>
                                            <p:strVal val="1+#ppt_w/2"/>
                                          </p:val>
                                        </p:tav>
                                        <p:tav tm="100000">
                                          <p:val>
                                            <p:strVal val="#ppt_x"/>
                                          </p:val>
                                        </p:tav>
                                      </p:tavLst>
                                    </p:anim>
                                    <p:anim calcmode="lin" valueType="num">
                                      <p:cBhvr additive="base">
                                        <p:cTn id="83" dur="3000" fill="hold"/>
                                        <p:tgtEl>
                                          <p:spTgt spid="37"/>
                                        </p:tgtEl>
                                        <p:attrNameLst>
                                          <p:attrName>ppt_y</p:attrName>
                                        </p:attrNameLst>
                                      </p:cBhvr>
                                      <p:tavLst>
                                        <p:tav tm="0">
                                          <p:val>
                                            <p:strVal val="#ppt_y"/>
                                          </p:val>
                                        </p:tav>
                                        <p:tav tm="100000">
                                          <p:val>
                                            <p:strVal val="#ppt_y"/>
                                          </p:val>
                                        </p:tav>
                                      </p:tavLst>
                                    </p:anim>
                                  </p:childTnLst>
                                </p:cTn>
                              </p:par>
                              <p:par>
                                <p:cTn id="84" presetID="3" presetClass="entr" presetSubtype="5" fill="hold" grpId="1" nodeType="withEffect">
                                  <p:stCondLst>
                                    <p:cond delay="0"/>
                                  </p:stCondLst>
                                  <p:childTnLst>
                                    <p:set>
                                      <p:cBhvr>
                                        <p:cTn id="85" dur="1" fill="hold">
                                          <p:stCondLst>
                                            <p:cond delay="0"/>
                                          </p:stCondLst>
                                        </p:cTn>
                                        <p:tgtEl>
                                          <p:spTgt spid="37"/>
                                        </p:tgtEl>
                                        <p:attrNameLst>
                                          <p:attrName>style.visibility</p:attrName>
                                        </p:attrNameLst>
                                      </p:cBhvr>
                                      <p:to>
                                        <p:strVal val="visible"/>
                                      </p:to>
                                    </p:set>
                                    <p:animEffect transition="in" filter="blinds(vertical)">
                                      <p:cBhvr>
                                        <p:cTn id="86" dur="4000"/>
                                        <p:tgtEl>
                                          <p:spTgt spid="37"/>
                                        </p:tgtEl>
                                      </p:cBhvr>
                                    </p:animEffect>
                                  </p:childTnLst>
                                </p:cTn>
                              </p:par>
                              <p:par>
                                <p:cTn id="87" presetID="2" presetClass="exit" presetSubtype="8" fill="hold" grpId="2" nodeType="withEffect">
                                  <p:stCondLst>
                                    <p:cond delay="0"/>
                                  </p:stCondLst>
                                  <p:childTnLst>
                                    <p:anim calcmode="lin" valueType="num">
                                      <p:cBhvr additive="base">
                                        <p:cTn id="88" dur="3500"/>
                                        <p:tgtEl>
                                          <p:spTgt spid="37"/>
                                        </p:tgtEl>
                                        <p:attrNameLst>
                                          <p:attrName>ppt_x</p:attrName>
                                        </p:attrNameLst>
                                      </p:cBhvr>
                                      <p:tavLst>
                                        <p:tav tm="0">
                                          <p:val>
                                            <p:strVal val="ppt_x"/>
                                          </p:val>
                                        </p:tav>
                                        <p:tav tm="100000">
                                          <p:val>
                                            <p:strVal val="0-ppt_w/2"/>
                                          </p:val>
                                        </p:tav>
                                      </p:tavLst>
                                    </p:anim>
                                    <p:anim calcmode="lin" valueType="num">
                                      <p:cBhvr additive="base">
                                        <p:cTn id="89" dur="3500"/>
                                        <p:tgtEl>
                                          <p:spTgt spid="37"/>
                                        </p:tgtEl>
                                        <p:attrNameLst>
                                          <p:attrName>ppt_y</p:attrName>
                                        </p:attrNameLst>
                                      </p:cBhvr>
                                      <p:tavLst>
                                        <p:tav tm="0">
                                          <p:val>
                                            <p:strVal val="ppt_y"/>
                                          </p:val>
                                        </p:tav>
                                        <p:tav tm="100000">
                                          <p:val>
                                            <p:strVal val="ppt_y"/>
                                          </p:val>
                                        </p:tav>
                                      </p:tavLst>
                                    </p:anim>
                                    <p:set>
                                      <p:cBhvr>
                                        <p:cTn id="90" dur="1" fill="hold">
                                          <p:stCondLst>
                                            <p:cond delay="3499"/>
                                          </p:stCondLst>
                                        </p:cTn>
                                        <p:tgtEl>
                                          <p:spTgt spid="37"/>
                                        </p:tgtEl>
                                        <p:attrNameLst>
                                          <p:attrName>style.visibility</p:attrName>
                                        </p:attrNameLst>
                                      </p:cBhvr>
                                      <p:to>
                                        <p:strVal val="hidden"/>
                                      </p:to>
                                    </p:set>
                                  </p:childTnLst>
                                </p:cTn>
                              </p:par>
                              <p:par>
                                <p:cTn id="91" presetID="19" presetClass="entr" presetSubtype="10" fill="hold" grpId="3" nodeType="withEffect">
                                  <p:stCondLst>
                                    <p:cond delay="0"/>
                                  </p:stCondLst>
                                  <p:childTnLst>
                                    <p:set>
                                      <p:cBhvr>
                                        <p:cTn id="92" dur="1" fill="hold">
                                          <p:stCondLst>
                                            <p:cond delay="0"/>
                                          </p:stCondLst>
                                        </p:cTn>
                                        <p:tgtEl>
                                          <p:spTgt spid="37"/>
                                        </p:tgtEl>
                                        <p:attrNameLst>
                                          <p:attrName>style.visibility</p:attrName>
                                        </p:attrNameLst>
                                      </p:cBhvr>
                                      <p:to>
                                        <p:strVal val="visible"/>
                                      </p:to>
                                    </p:set>
                                    <p:anim calcmode="lin" valueType="num">
                                      <p:cBhvr>
                                        <p:cTn id="93" dur="5500" fill="hold"/>
                                        <p:tgtEl>
                                          <p:spTgt spid="37"/>
                                        </p:tgtEl>
                                        <p:attrNameLst>
                                          <p:attrName>ppt_w</p:attrName>
                                        </p:attrNameLst>
                                      </p:cBhvr>
                                      <p:tavLst>
                                        <p:tav tm="0" fmla="#ppt_w*sin(2.5*pi*$)">
                                          <p:val>
                                            <p:fltVal val="0"/>
                                          </p:val>
                                        </p:tav>
                                        <p:tav tm="100000">
                                          <p:val>
                                            <p:fltVal val="1"/>
                                          </p:val>
                                        </p:tav>
                                      </p:tavLst>
                                    </p:anim>
                                    <p:anim calcmode="lin" valueType="num">
                                      <p:cBhvr>
                                        <p:cTn id="94" dur="5500" fill="hold"/>
                                        <p:tgtEl>
                                          <p:spTgt spid="37"/>
                                        </p:tgtEl>
                                        <p:attrNameLst>
                                          <p:attrName>ppt_h</p:attrName>
                                        </p:attrNameLst>
                                      </p:cBhvr>
                                      <p:tavLst>
                                        <p:tav tm="0">
                                          <p:val>
                                            <p:strVal val="#ppt_h"/>
                                          </p:val>
                                        </p:tav>
                                        <p:tav tm="100000">
                                          <p:val>
                                            <p:strVal val="#ppt_h"/>
                                          </p:val>
                                        </p:tav>
                                      </p:tavLst>
                                    </p:anim>
                                  </p:childTnLst>
                                </p:cTn>
                              </p:par>
                              <p:par>
                                <p:cTn id="95" presetID="2" presetClass="entr" presetSubtype="2"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 calcmode="lin" valueType="num">
                                      <p:cBhvr additive="base">
                                        <p:cTn id="97" dur="3000" fill="hold"/>
                                        <p:tgtEl>
                                          <p:spTgt spid="38"/>
                                        </p:tgtEl>
                                        <p:attrNameLst>
                                          <p:attrName>ppt_x</p:attrName>
                                        </p:attrNameLst>
                                      </p:cBhvr>
                                      <p:tavLst>
                                        <p:tav tm="0">
                                          <p:val>
                                            <p:strVal val="1+#ppt_w/2"/>
                                          </p:val>
                                        </p:tav>
                                        <p:tav tm="100000">
                                          <p:val>
                                            <p:strVal val="#ppt_x"/>
                                          </p:val>
                                        </p:tav>
                                      </p:tavLst>
                                    </p:anim>
                                    <p:anim calcmode="lin" valueType="num">
                                      <p:cBhvr additive="base">
                                        <p:cTn id="98" dur="3000" fill="hold"/>
                                        <p:tgtEl>
                                          <p:spTgt spid="38"/>
                                        </p:tgtEl>
                                        <p:attrNameLst>
                                          <p:attrName>ppt_y</p:attrName>
                                        </p:attrNameLst>
                                      </p:cBhvr>
                                      <p:tavLst>
                                        <p:tav tm="0">
                                          <p:val>
                                            <p:strVal val="#ppt_y"/>
                                          </p:val>
                                        </p:tav>
                                        <p:tav tm="100000">
                                          <p:val>
                                            <p:strVal val="#ppt_y"/>
                                          </p:val>
                                        </p:tav>
                                      </p:tavLst>
                                    </p:anim>
                                  </p:childTnLst>
                                </p:cTn>
                              </p:par>
                              <p:par>
                                <p:cTn id="99" presetID="3" presetClass="entr" presetSubtype="5" fill="hold" grpId="1" nodeType="withEffect">
                                  <p:stCondLst>
                                    <p:cond delay="0"/>
                                  </p:stCondLst>
                                  <p:childTnLst>
                                    <p:set>
                                      <p:cBhvr>
                                        <p:cTn id="100" dur="1" fill="hold">
                                          <p:stCondLst>
                                            <p:cond delay="0"/>
                                          </p:stCondLst>
                                        </p:cTn>
                                        <p:tgtEl>
                                          <p:spTgt spid="38"/>
                                        </p:tgtEl>
                                        <p:attrNameLst>
                                          <p:attrName>style.visibility</p:attrName>
                                        </p:attrNameLst>
                                      </p:cBhvr>
                                      <p:to>
                                        <p:strVal val="visible"/>
                                      </p:to>
                                    </p:set>
                                    <p:animEffect transition="in" filter="blinds(vertical)">
                                      <p:cBhvr>
                                        <p:cTn id="101" dur="4000"/>
                                        <p:tgtEl>
                                          <p:spTgt spid="38"/>
                                        </p:tgtEl>
                                      </p:cBhvr>
                                    </p:animEffect>
                                  </p:childTnLst>
                                </p:cTn>
                              </p:par>
                              <p:par>
                                <p:cTn id="102" presetID="2" presetClass="exit" presetSubtype="8" fill="hold" grpId="2" nodeType="withEffect">
                                  <p:stCondLst>
                                    <p:cond delay="0"/>
                                  </p:stCondLst>
                                  <p:childTnLst>
                                    <p:anim calcmode="lin" valueType="num">
                                      <p:cBhvr additive="base">
                                        <p:cTn id="103" dur="3500"/>
                                        <p:tgtEl>
                                          <p:spTgt spid="38"/>
                                        </p:tgtEl>
                                        <p:attrNameLst>
                                          <p:attrName>ppt_x</p:attrName>
                                        </p:attrNameLst>
                                      </p:cBhvr>
                                      <p:tavLst>
                                        <p:tav tm="0">
                                          <p:val>
                                            <p:strVal val="ppt_x"/>
                                          </p:val>
                                        </p:tav>
                                        <p:tav tm="100000">
                                          <p:val>
                                            <p:strVal val="0-ppt_w/2"/>
                                          </p:val>
                                        </p:tav>
                                      </p:tavLst>
                                    </p:anim>
                                    <p:anim calcmode="lin" valueType="num">
                                      <p:cBhvr additive="base">
                                        <p:cTn id="104" dur="3500"/>
                                        <p:tgtEl>
                                          <p:spTgt spid="38"/>
                                        </p:tgtEl>
                                        <p:attrNameLst>
                                          <p:attrName>ppt_y</p:attrName>
                                        </p:attrNameLst>
                                      </p:cBhvr>
                                      <p:tavLst>
                                        <p:tav tm="0">
                                          <p:val>
                                            <p:strVal val="ppt_y"/>
                                          </p:val>
                                        </p:tav>
                                        <p:tav tm="100000">
                                          <p:val>
                                            <p:strVal val="ppt_y"/>
                                          </p:val>
                                        </p:tav>
                                      </p:tavLst>
                                    </p:anim>
                                    <p:set>
                                      <p:cBhvr>
                                        <p:cTn id="105" dur="1" fill="hold">
                                          <p:stCondLst>
                                            <p:cond delay="3499"/>
                                          </p:stCondLst>
                                        </p:cTn>
                                        <p:tgtEl>
                                          <p:spTgt spid="38"/>
                                        </p:tgtEl>
                                        <p:attrNameLst>
                                          <p:attrName>style.visibility</p:attrName>
                                        </p:attrNameLst>
                                      </p:cBhvr>
                                      <p:to>
                                        <p:strVal val="hidden"/>
                                      </p:to>
                                    </p:set>
                                  </p:childTnLst>
                                </p:cTn>
                              </p:par>
                              <p:par>
                                <p:cTn id="106" presetID="19" presetClass="entr" presetSubtype="10" fill="hold" grpId="3" nodeType="withEffect">
                                  <p:stCondLst>
                                    <p:cond delay="0"/>
                                  </p:stCondLst>
                                  <p:childTnLst>
                                    <p:set>
                                      <p:cBhvr>
                                        <p:cTn id="107" dur="1" fill="hold">
                                          <p:stCondLst>
                                            <p:cond delay="0"/>
                                          </p:stCondLst>
                                        </p:cTn>
                                        <p:tgtEl>
                                          <p:spTgt spid="38"/>
                                        </p:tgtEl>
                                        <p:attrNameLst>
                                          <p:attrName>style.visibility</p:attrName>
                                        </p:attrNameLst>
                                      </p:cBhvr>
                                      <p:to>
                                        <p:strVal val="visible"/>
                                      </p:to>
                                    </p:set>
                                    <p:anim calcmode="lin" valueType="num">
                                      <p:cBhvr>
                                        <p:cTn id="108" dur="5500" fill="hold"/>
                                        <p:tgtEl>
                                          <p:spTgt spid="38"/>
                                        </p:tgtEl>
                                        <p:attrNameLst>
                                          <p:attrName>ppt_w</p:attrName>
                                        </p:attrNameLst>
                                      </p:cBhvr>
                                      <p:tavLst>
                                        <p:tav tm="0" fmla="#ppt_w*sin(2.5*pi*$)">
                                          <p:val>
                                            <p:fltVal val="0"/>
                                          </p:val>
                                        </p:tav>
                                        <p:tav tm="100000">
                                          <p:val>
                                            <p:fltVal val="1"/>
                                          </p:val>
                                        </p:tav>
                                      </p:tavLst>
                                    </p:anim>
                                    <p:anim calcmode="lin" valueType="num">
                                      <p:cBhvr>
                                        <p:cTn id="109" dur="5500" fill="hold"/>
                                        <p:tgtEl>
                                          <p:spTgt spid="38"/>
                                        </p:tgtEl>
                                        <p:attrNameLst>
                                          <p:attrName>ppt_h</p:attrName>
                                        </p:attrNameLst>
                                      </p:cBhvr>
                                      <p:tavLst>
                                        <p:tav tm="0">
                                          <p:val>
                                            <p:strVal val="#ppt_h"/>
                                          </p:val>
                                        </p:tav>
                                        <p:tav tm="100000">
                                          <p:val>
                                            <p:strVal val="#ppt_h"/>
                                          </p:val>
                                        </p:tav>
                                      </p:tavLst>
                                    </p:anim>
                                  </p:childTnLst>
                                </p:cTn>
                              </p:par>
                              <p:par>
                                <p:cTn id="110" presetID="2" presetClass="entr" presetSubtype="2"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 calcmode="lin" valueType="num">
                                      <p:cBhvr additive="base">
                                        <p:cTn id="112" dur="3000" fill="hold"/>
                                        <p:tgtEl>
                                          <p:spTgt spid="39"/>
                                        </p:tgtEl>
                                        <p:attrNameLst>
                                          <p:attrName>ppt_x</p:attrName>
                                        </p:attrNameLst>
                                      </p:cBhvr>
                                      <p:tavLst>
                                        <p:tav tm="0">
                                          <p:val>
                                            <p:strVal val="1+#ppt_w/2"/>
                                          </p:val>
                                        </p:tav>
                                        <p:tav tm="100000">
                                          <p:val>
                                            <p:strVal val="#ppt_x"/>
                                          </p:val>
                                        </p:tav>
                                      </p:tavLst>
                                    </p:anim>
                                    <p:anim calcmode="lin" valueType="num">
                                      <p:cBhvr additive="base">
                                        <p:cTn id="113" dur="3000" fill="hold"/>
                                        <p:tgtEl>
                                          <p:spTgt spid="39"/>
                                        </p:tgtEl>
                                        <p:attrNameLst>
                                          <p:attrName>ppt_y</p:attrName>
                                        </p:attrNameLst>
                                      </p:cBhvr>
                                      <p:tavLst>
                                        <p:tav tm="0">
                                          <p:val>
                                            <p:strVal val="#ppt_y"/>
                                          </p:val>
                                        </p:tav>
                                        <p:tav tm="100000">
                                          <p:val>
                                            <p:strVal val="#ppt_y"/>
                                          </p:val>
                                        </p:tav>
                                      </p:tavLst>
                                    </p:anim>
                                  </p:childTnLst>
                                </p:cTn>
                              </p:par>
                              <p:par>
                                <p:cTn id="114" presetID="3" presetClass="entr" presetSubtype="5" fill="hold" grpId="1" nodeType="withEffect">
                                  <p:stCondLst>
                                    <p:cond delay="0"/>
                                  </p:stCondLst>
                                  <p:childTnLst>
                                    <p:set>
                                      <p:cBhvr>
                                        <p:cTn id="115" dur="1" fill="hold">
                                          <p:stCondLst>
                                            <p:cond delay="0"/>
                                          </p:stCondLst>
                                        </p:cTn>
                                        <p:tgtEl>
                                          <p:spTgt spid="39"/>
                                        </p:tgtEl>
                                        <p:attrNameLst>
                                          <p:attrName>style.visibility</p:attrName>
                                        </p:attrNameLst>
                                      </p:cBhvr>
                                      <p:to>
                                        <p:strVal val="visible"/>
                                      </p:to>
                                    </p:set>
                                    <p:animEffect transition="in" filter="blinds(vertical)">
                                      <p:cBhvr>
                                        <p:cTn id="116" dur="4000"/>
                                        <p:tgtEl>
                                          <p:spTgt spid="39"/>
                                        </p:tgtEl>
                                      </p:cBhvr>
                                    </p:animEffect>
                                  </p:childTnLst>
                                </p:cTn>
                              </p:par>
                              <p:par>
                                <p:cTn id="117" presetID="2" presetClass="exit" presetSubtype="8" fill="hold" grpId="2" nodeType="withEffect">
                                  <p:stCondLst>
                                    <p:cond delay="0"/>
                                  </p:stCondLst>
                                  <p:childTnLst>
                                    <p:anim calcmode="lin" valueType="num">
                                      <p:cBhvr additive="base">
                                        <p:cTn id="118" dur="3500"/>
                                        <p:tgtEl>
                                          <p:spTgt spid="39"/>
                                        </p:tgtEl>
                                        <p:attrNameLst>
                                          <p:attrName>ppt_x</p:attrName>
                                        </p:attrNameLst>
                                      </p:cBhvr>
                                      <p:tavLst>
                                        <p:tav tm="0">
                                          <p:val>
                                            <p:strVal val="ppt_x"/>
                                          </p:val>
                                        </p:tav>
                                        <p:tav tm="100000">
                                          <p:val>
                                            <p:strVal val="0-ppt_w/2"/>
                                          </p:val>
                                        </p:tav>
                                      </p:tavLst>
                                    </p:anim>
                                    <p:anim calcmode="lin" valueType="num">
                                      <p:cBhvr additive="base">
                                        <p:cTn id="119" dur="3500"/>
                                        <p:tgtEl>
                                          <p:spTgt spid="39"/>
                                        </p:tgtEl>
                                        <p:attrNameLst>
                                          <p:attrName>ppt_y</p:attrName>
                                        </p:attrNameLst>
                                      </p:cBhvr>
                                      <p:tavLst>
                                        <p:tav tm="0">
                                          <p:val>
                                            <p:strVal val="ppt_y"/>
                                          </p:val>
                                        </p:tav>
                                        <p:tav tm="100000">
                                          <p:val>
                                            <p:strVal val="ppt_y"/>
                                          </p:val>
                                        </p:tav>
                                      </p:tavLst>
                                    </p:anim>
                                    <p:set>
                                      <p:cBhvr>
                                        <p:cTn id="120" dur="1" fill="hold">
                                          <p:stCondLst>
                                            <p:cond delay="3499"/>
                                          </p:stCondLst>
                                        </p:cTn>
                                        <p:tgtEl>
                                          <p:spTgt spid="39"/>
                                        </p:tgtEl>
                                        <p:attrNameLst>
                                          <p:attrName>style.visibility</p:attrName>
                                        </p:attrNameLst>
                                      </p:cBhvr>
                                      <p:to>
                                        <p:strVal val="hidden"/>
                                      </p:to>
                                    </p:set>
                                  </p:childTnLst>
                                </p:cTn>
                              </p:par>
                              <p:par>
                                <p:cTn id="121" presetID="19" presetClass="entr" presetSubtype="10" fill="hold" grpId="3" nodeType="withEffect">
                                  <p:stCondLst>
                                    <p:cond delay="0"/>
                                  </p:stCondLst>
                                  <p:childTnLst>
                                    <p:set>
                                      <p:cBhvr>
                                        <p:cTn id="122" dur="1" fill="hold">
                                          <p:stCondLst>
                                            <p:cond delay="0"/>
                                          </p:stCondLst>
                                        </p:cTn>
                                        <p:tgtEl>
                                          <p:spTgt spid="39"/>
                                        </p:tgtEl>
                                        <p:attrNameLst>
                                          <p:attrName>style.visibility</p:attrName>
                                        </p:attrNameLst>
                                      </p:cBhvr>
                                      <p:to>
                                        <p:strVal val="visible"/>
                                      </p:to>
                                    </p:set>
                                    <p:anim calcmode="lin" valueType="num">
                                      <p:cBhvr>
                                        <p:cTn id="123" dur="5500" fill="hold"/>
                                        <p:tgtEl>
                                          <p:spTgt spid="39"/>
                                        </p:tgtEl>
                                        <p:attrNameLst>
                                          <p:attrName>ppt_w</p:attrName>
                                        </p:attrNameLst>
                                      </p:cBhvr>
                                      <p:tavLst>
                                        <p:tav tm="0" fmla="#ppt_w*sin(2.5*pi*$)">
                                          <p:val>
                                            <p:fltVal val="0"/>
                                          </p:val>
                                        </p:tav>
                                        <p:tav tm="100000">
                                          <p:val>
                                            <p:fltVal val="1"/>
                                          </p:val>
                                        </p:tav>
                                      </p:tavLst>
                                    </p:anim>
                                    <p:anim calcmode="lin" valueType="num">
                                      <p:cBhvr>
                                        <p:cTn id="124" dur="5500" fill="hold"/>
                                        <p:tgtEl>
                                          <p:spTgt spid="39"/>
                                        </p:tgtEl>
                                        <p:attrNameLst>
                                          <p:attrName>ppt_h</p:attrName>
                                        </p:attrNameLst>
                                      </p:cBhvr>
                                      <p:tavLst>
                                        <p:tav tm="0">
                                          <p:val>
                                            <p:strVal val="#ppt_h"/>
                                          </p:val>
                                        </p:tav>
                                        <p:tav tm="100000">
                                          <p:val>
                                            <p:strVal val="#ppt_h"/>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42"/>
                                        </p:tgtEl>
                                        <p:attrNameLst>
                                          <p:attrName>style.visibility</p:attrName>
                                        </p:attrNameLst>
                                      </p:cBhvr>
                                      <p:to>
                                        <p:strVal val="visible"/>
                                      </p:to>
                                    </p:set>
                                    <p:anim calcmode="lin" valueType="num">
                                      <p:cBhvr additive="base">
                                        <p:cTn id="127" dur="3000" fill="hold"/>
                                        <p:tgtEl>
                                          <p:spTgt spid="42"/>
                                        </p:tgtEl>
                                        <p:attrNameLst>
                                          <p:attrName>ppt_x</p:attrName>
                                        </p:attrNameLst>
                                      </p:cBhvr>
                                      <p:tavLst>
                                        <p:tav tm="0">
                                          <p:val>
                                            <p:strVal val="1+#ppt_w/2"/>
                                          </p:val>
                                        </p:tav>
                                        <p:tav tm="100000">
                                          <p:val>
                                            <p:strVal val="#ppt_x"/>
                                          </p:val>
                                        </p:tav>
                                      </p:tavLst>
                                    </p:anim>
                                    <p:anim calcmode="lin" valueType="num">
                                      <p:cBhvr additive="base">
                                        <p:cTn id="128" dur="3000" fill="hold"/>
                                        <p:tgtEl>
                                          <p:spTgt spid="42"/>
                                        </p:tgtEl>
                                        <p:attrNameLst>
                                          <p:attrName>ppt_y</p:attrName>
                                        </p:attrNameLst>
                                      </p:cBhvr>
                                      <p:tavLst>
                                        <p:tav tm="0">
                                          <p:val>
                                            <p:strVal val="#ppt_y"/>
                                          </p:val>
                                        </p:tav>
                                        <p:tav tm="100000">
                                          <p:val>
                                            <p:strVal val="#ppt_y"/>
                                          </p:val>
                                        </p:tav>
                                      </p:tavLst>
                                    </p:anim>
                                  </p:childTnLst>
                                </p:cTn>
                              </p:par>
                              <p:par>
                                <p:cTn id="129" presetID="3" presetClass="entr" presetSubtype="5" fill="hold" grpId="1" nodeType="withEffect">
                                  <p:stCondLst>
                                    <p:cond delay="0"/>
                                  </p:stCondLst>
                                  <p:childTnLst>
                                    <p:set>
                                      <p:cBhvr>
                                        <p:cTn id="130" dur="1" fill="hold">
                                          <p:stCondLst>
                                            <p:cond delay="0"/>
                                          </p:stCondLst>
                                        </p:cTn>
                                        <p:tgtEl>
                                          <p:spTgt spid="42"/>
                                        </p:tgtEl>
                                        <p:attrNameLst>
                                          <p:attrName>style.visibility</p:attrName>
                                        </p:attrNameLst>
                                      </p:cBhvr>
                                      <p:to>
                                        <p:strVal val="visible"/>
                                      </p:to>
                                    </p:set>
                                    <p:animEffect transition="in" filter="blinds(vertical)">
                                      <p:cBhvr>
                                        <p:cTn id="131" dur="4000"/>
                                        <p:tgtEl>
                                          <p:spTgt spid="42"/>
                                        </p:tgtEl>
                                      </p:cBhvr>
                                    </p:animEffect>
                                  </p:childTnLst>
                                </p:cTn>
                              </p:par>
                              <p:par>
                                <p:cTn id="132" presetID="2" presetClass="exit" presetSubtype="8" fill="hold" grpId="2" nodeType="withEffect">
                                  <p:stCondLst>
                                    <p:cond delay="0"/>
                                  </p:stCondLst>
                                  <p:childTnLst>
                                    <p:anim calcmode="lin" valueType="num">
                                      <p:cBhvr additive="base">
                                        <p:cTn id="133" dur="3500"/>
                                        <p:tgtEl>
                                          <p:spTgt spid="42"/>
                                        </p:tgtEl>
                                        <p:attrNameLst>
                                          <p:attrName>ppt_x</p:attrName>
                                        </p:attrNameLst>
                                      </p:cBhvr>
                                      <p:tavLst>
                                        <p:tav tm="0">
                                          <p:val>
                                            <p:strVal val="ppt_x"/>
                                          </p:val>
                                        </p:tav>
                                        <p:tav tm="100000">
                                          <p:val>
                                            <p:strVal val="0-ppt_w/2"/>
                                          </p:val>
                                        </p:tav>
                                      </p:tavLst>
                                    </p:anim>
                                    <p:anim calcmode="lin" valueType="num">
                                      <p:cBhvr additive="base">
                                        <p:cTn id="134" dur="3500"/>
                                        <p:tgtEl>
                                          <p:spTgt spid="42"/>
                                        </p:tgtEl>
                                        <p:attrNameLst>
                                          <p:attrName>ppt_y</p:attrName>
                                        </p:attrNameLst>
                                      </p:cBhvr>
                                      <p:tavLst>
                                        <p:tav tm="0">
                                          <p:val>
                                            <p:strVal val="ppt_y"/>
                                          </p:val>
                                        </p:tav>
                                        <p:tav tm="100000">
                                          <p:val>
                                            <p:strVal val="ppt_y"/>
                                          </p:val>
                                        </p:tav>
                                      </p:tavLst>
                                    </p:anim>
                                    <p:set>
                                      <p:cBhvr>
                                        <p:cTn id="135" dur="1" fill="hold">
                                          <p:stCondLst>
                                            <p:cond delay="3499"/>
                                          </p:stCondLst>
                                        </p:cTn>
                                        <p:tgtEl>
                                          <p:spTgt spid="42"/>
                                        </p:tgtEl>
                                        <p:attrNameLst>
                                          <p:attrName>style.visibility</p:attrName>
                                        </p:attrNameLst>
                                      </p:cBhvr>
                                      <p:to>
                                        <p:strVal val="hidden"/>
                                      </p:to>
                                    </p:set>
                                  </p:childTnLst>
                                </p:cTn>
                              </p:par>
                              <p:par>
                                <p:cTn id="136" presetID="19" presetClass="entr" presetSubtype="10" fill="hold" grpId="3" nodeType="withEffect">
                                  <p:stCondLst>
                                    <p:cond delay="0"/>
                                  </p:stCondLst>
                                  <p:childTnLst>
                                    <p:set>
                                      <p:cBhvr>
                                        <p:cTn id="137" dur="1" fill="hold">
                                          <p:stCondLst>
                                            <p:cond delay="0"/>
                                          </p:stCondLst>
                                        </p:cTn>
                                        <p:tgtEl>
                                          <p:spTgt spid="42"/>
                                        </p:tgtEl>
                                        <p:attrNameLst>
                                          <p:attrName>style.visibility</p:attrName>
                                        </p:attrNameLst>
                                      </p:cBhvr>
                                      <p:to>
                                        <p:strVal val="visible"/>
                                      </p:to>
                                    </p:set>
                                    <p:anim calcmode="lin" valueType="num">
                                      <p:cBhvr>
                                        <p:cTn id="138" dur="5500" fill="hold"/>
                                        <p:tgtEl>
                                          <p:spTgt spid="42"/>
                                        </p:tgtEl>
                                        <p:attrNameLst>
                                          <p:attrName>ppt_w</p:attrName>
                                        </p:attrNameLst>
                                      </p:cBhvr>
                                      <p:tavLst>
                                        <p:tav tm="0" fmla="#ppt_w*sin(2.5*pi*$)">
                                          <p:val>
                                            <p:fltVal val="0"/>
                                          </p:val>
                                        </p:tav>
                                        <p:tav tm="100000">
                                          <p:val>
                                            <p:fltVal val="1"/>
                                          </p:val>
                                        </p:tav>
                                      </p:tavLst>
                                    </p:anim>
                                    <p:anim calcmode="lin" valueType="num">
                                      <p:cBhvr>
                                        <p:cTn id="139" dur="5500" fill="hold"/>
                                        <p:tgtEl>
                                          <p:spTgt spid="42"/>
                                        </p:tgtEl>
                                        <p:attrNameLst>
                                          <p:attrName>ppt_h</p:attrName>
                                        </p:attrNameLst>
                                      </p:cBhvr>
                                      <p:tavLst>
                                        <p:tav tm="0">
                                          <p:val>
                                            <p:strVal val="#ppt_h"/>
                                          </p:val>
                                        </p:tav>
                                        <p:tav tm="100000">
                                          <p:val>
                                            <p:strVal val="#ppt_h"/>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43"/>
                                        </p:tgtEl>
                                        <p:attrNameLst>
                                          <p:attrName>style.visibility</p:attrName>
                                        </p:attrNameLst>
                                      </p:cBhvr>
                                      <p:to>
                                        <p:strVal val="visible"/>
                                      </p:to>
                                    </p:set>
                                    <p:anim calcmode="lin" valueType="num">
                                      <p:cBhvr additive="base">
                                        <p:cTn id="142" dur="3000" fill="hold"/>
                                        <p:tgtEl>
                                          <p:spTgt spid="43"/>
                                        </p:tgtEl>
                                        <p:attrNameLst>
                                          <p:attrName>ppt_x</p:attrName>
                                        </p:attrNameLst>
                                      </p:cBhvr>
                                      <p:tavLst>
                                        <p:tav tm="0">
                                          <p:val>
                                            <p:strVal val="1+#ppt_w/2"/>
                                          </p:val>
                                        </p:tav>
                                        <p:tav tm="100000">
                                          <p:val>
                                            <p:strVal val="#ppt_x"/>
                                          </p:val>
                                        </p:tav>
                                      </p:tavLst>
                                    </p:anim>
                                    <p:anim calcmode="lin" valueType="num">
                                      <p:cBhvr additive="base">
                                        <p:cTn id="143" dur="3000" fill="hold"/>
                                        <p:tgtEl>
                                          <p:spTgt spid="43"/>
                                        </p:tgtEl>
                                        <p:attrNameLst>
                                          <p:attrName>ppt_y</p:attrName>
                                        </p:attrNameLst>
                                      </p:cBhvr>
                                      <p:tavLst>
                                        <p:tav tm="0">
                                          <p:val>
                                            <p:strVal val="#ppt_y"/>
                                          </p:val>
                                        </p:tav>
                                        <p:tav tm="100000">
                                          <p:val>
                                            <p:strVal val="#ppt_y"/>
                                          </p:val>
                                        </p:tav>
                                      </p:tavLst>
                                    </p:anim>
                                  </p:childTnLst>
                                </p:cTn>
                              </p:par>
                              <p:par>
                                <p:cTn id="144" presetID="3" presetClass="entr" presetSubtype="5" fill="hold" grpId="1" nodeType="withEffect">
                                  <p:stCondLst>
                                    <p:cond delay="0"/>
                                  </p:stCondLst>
                                  <p:childTnLst>
                                    <p:set>
                                      <p:cBhvr>
                                        <p:cTn id="145" dur="1" fill="hold">
                                          <p:stCondLst>
                                            <p:cond delay="0"/>
                                          </p:stCondLst>
                                        </p:cTn>
                                        <p:tgtEl>
                                          <p:spTgt spid="43"/>
                                        </p:tgtEl>
                                        <p:attrNameLst>
                                          <p:attrName>style.visibility</p:attrName>
                                        </p:attrNameLst>
                                      </p:cBhvr>
                                      <p:to>
                                        <p:strVal val="visible"/>
                                      </p:to>
                                    </p:set>
                                    <p:animEffect transition="in" filter="blinds(vertical)">
                                      <p:cBhvr>
                                        <p:cTn id="146" dur="4000"/>
                                        <p:tgtEl>
                                          <p:spTgt spid="43"/>
                                        </p:tgtEl>
                                      </p:cBhvr>
                                    </p:animEffect>
                                  </p:childTnLst>
                                </p:cTn>
                              </p:par>
                              <p:par>
                                <p:cTn id="147" presetID="2" presetClass="exit" presetSubtype="8" fill="hold" grpId="2" nodeType="withEffect">
                                  <p:stCondLst>
                                    <p:cond delay="0"/>
                                  </p:stCondLst>
                                  <p:childTnLst>
                                    <p:anim calcmode="lin" valueType="num">
                                      <p:cBhvr additive="base">
                                        <p:cTn id="148" dur="3500"/>
                                        <p:tgtEl>
                                          <p:spTgt spid="43"/>
                                        </p:tgtEl>
                                        <p:attrNameLst>
                                          <p:attrName>ppt_x</p:attrName>
                                        </p:attrNameLst>
                                      </p:cBhvr>
                                      <p:tavLst>
                                        <p:tav tm="0">
                                          <p:val>
                                            <p:strVal val="ppt_x"/>
                                          </p:val>
                                        </p:tav>
                                        <p:tav tm="100000">
                                          <p:val>
                                            <p:strVal val="0-ppt_w/2"/>
                                          </p:val>
                                        </p:tav>
                                      </p:tavLst>
                                    </p:anim>
                                    <p:anim calcmode="lin" valueType="num">
                                      <p:cBhvr additive="base">
                                        <p:cTn id="149" dur="3500"/>
                                        <p:tgtEl>
                                          <p:spTgt spid="43"/>
                                        </p:tgtEl>
                                        <p:attrNameLst>
                                          <p:attrName>ppt_y</p:attrName>
                                        </p:attrNameLst>
                                      </p:cBhvr>
                                      <p:tavLst>
                                        <p:tav tm="0">
                                          <p:val>
                                            <p:strVal val="ppt_y"/>
                                          </p:val>
                                        </p:tav>
                                        <p:tav tm="100000">
                                          <p:val>
                                            <p:strVal val="ppt_y"/>
                                          </p:val>
                                        </p:tav>
                                      </p:tavLst>
                                    </p:anim>
                                    <p:set>
                                      <p:cBhvr>
                                        <p:cTn id="150" dur="1" fill="hold">
                                          <p:stCondLst>
                                            <p:cond delay="3499"/>
                                          </p:stCondLst>
                                        </p:cTn>
                                        <p:tgtEl>
                                          <p:spTgt spid="43"/>
                                        </p:tgtEl>
                                        <p:attrNameLst>
                                          <p:attrName>style.visibility</p:attrName>
                                        </p:attrNameLst>
                                      </p:cBhvr>
                                      <p:to>
                                        <p:strVal val="hidden"/>
                                      </p:to>
                                    </p:set>
                                  </p:childTnLst>
                                </p:cTn>
                              </p:par>
                              <p:par>
                                <p:cTn id="151" presetID="19" presetClass="entr" presetSubtype="10" fill="hold" grpId="3" nodeType="withEffect">
                                  <p:stCondLst>
                                    <p:cond delay="0"/>
                                  </p:stCondLst>
                                  <p:childTnLst>
                                    <p:set>
                                      <p:cBhvr>
                                        <p:cTn id="152" dur="1" fill="hold">
                                          <p:stCondLst>
                                            <p:cond delay="0"/>
                                          </p:stCondLst>
                                        </p:cTn>
                                        <p:tgtEl>
                                          <p:spTgt spid="43"/>
                                        </p:tgtEl>
                                        <p:attrNameLst>
                                          <p:attrName>style.visibility</p:attrName>
                                        </p:attrNameLst>
                                      </p:cBhvr>
                                      <p:to>
                                        <p:strVal val="visible"/>
                                      </p:to>
                                    </p:set>
                                    <p:anim calcmode="lin" valueType="num">
                                      <p:cBhvr>
                                        <p:cTn id="153" dur="5500" fill="hold"/>
                                        <p:tgtEl>
                                          <p:spTgt spid="43"/>
                                        </p:tgtEl>
                                        <p:attrNameLst>
                                          <p:attrName>ppt_w</p:attrName>
                                        </p:attrNameLst>
                                      </p:cBhvr>
                                      <p:tavLst>
                                        <p:tav tm="0" fmla="#ppt_w*sin(2.5*pi*$)">
                                          <p:val>
                                            <p:fltVal val="0"/>
                                          </p:val>
                                        </p:tav>
                                        <p:tav tm="100000">
                                          <p:val>
                                            <p:fltVal val="1"/>
                                          </p:val>
                                        </p:tav>
                                      </p:tavLst>
                                    </p:anim>
                                    <p:anim calcmode="lin" valueType="num">
                                      <p:cBhvr>
                                        <p:cTn id="154" dur="5500" fill="hold"/>
                                        <p:tgtEl>
                                          <p:spTgt spid="43"/>
                                        </p:tgtEl>
                                        <p:attrNameLst>
                                          <p:attrName>ppt_h</p:attrName>
                                        </p:attrNameLst>
                                      </p:cBhvr>
                                      <p:tavLst>
                                        <p:tav tm="0">
                                          <p:val>
                                            <p:strVal val="#ppt_h"/>
                                          </p:val>
                                        </p:tav>
                                        <p:tav tm="100000">
                                          <p:val>
                                            <p:strVal val="#ppt_h"/>
                                          </p:val>
                                        </p:tav>
                                      </p:tavLst>
                                    </p:anim>
                                  </p:childTnLst>
                                </p:cTn>
                              </p:par>
                              <p:par>
                                <p:cTn id="155" presetID="2" presetClass="entr" presetSubtype="2" fill="hold" grpId="0" nodeType="withEffect">
                                  <p:stCondLst>
                                    <p:cond delay="0"/>
                                  </p:stCondLst>
                                  <p:childTnLst>
                                    <p:set>
                                      <p:cBhvr>
                                        <p:cTn id="156" dur="1" fill="hold">
                                          <p:stCondLst>
                                            <p:cond delay="0"/>
                                          </p:stCondLst>
                                        </p:cTn>
                                        <p:tgtEl>
                                          <p:spTgt spid="44"/>
                                        </p:tgtEl>
                                        <p:attrNameLst>
                                          <p:attrName>style.visibility</p:attrName>
                                        </p:attrNameLst>
                                      </p:cBhvr>
                                      <p:to>
                                        <p:strVal val="visible"/>
                                      </p:to>
                                    </p:set>
                                    <p:anim calcmode="lin" valueType="num">
                                      <p:cBhvr additive="base">
                                        <p:cTn id="157" dur="3000" fill="hold"/>
                                        <p:tgtEl>
                                          <p:spTgt spid="44"/>
                                        </p:tgtEl>
                                        <p:attrNameLst>
                                          <p:attrName>ppt_x</p:attrName>
                                        </p:attrNameLst>
                                      </p:cBhvr>
                                      <p:tavLst>
                                        <p:tav tm="0">
                                          <p:val>
                                            <p:strVal val="1+#ppt_w/2"/>
                                          </p:val>
                                        </p:tav>
                                        <p:tav tm="100000">
                                          <p:val>
                                            <p:strVal val="#ppt_x"/>
                                          </p:val>
                                        </p:tav>
                                      </p:tavLst>
                                    </p:anim>
                                    <p:anim calcmode="lin" valueType="num">
                                      <p:cBhvr additive="base">
                                        <p:cTn id="158" dur="3000" fill="hold"/>
                                        <p:tgtEl>
                                          <p:spTgt spid="44"/>
                                        </p:tgtEl>
                                        <p:attrNameLst>
                                          <p:attrName>ppt_y</p:attrName>
                                        </p:attrNameLst>
                                      </p:cBhvr>
                                      <p:tavLst>
                                        <p:tav tm="0">
                                          <p:val>
                                            <p:strVal val="#ppt_y"/>
                                          </p:val>
                                        </p:tav>
                                        <p:tav tm="100000">
                                          <p:val>
                                            <p:strVal val="#ppt_y"/>
                                          </p:val>
                                        </p:tav>
                                      </p:tavLst>
                                    </p:anim>
                                  </p:childTnLst>
                                </p:cTn>
                              </p:par>
                              <p:par>
                                <p:cTn id="159" presetID="3" presetClass="entr" presetSubtype="5" fill="hold" grpId="1" nodeType="with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blinds(vertical)">
                                      <p:cBhvr>
                                        <p:cTn id="161" dur="4000"/>
                                        <p:tgtEl>
                                          <p:spTgt spid="44"/>
                                        </p:tgtEl>
                                      </p:cBhvr>
                                    </p:animEffect>
                                  </p:childTnLst>
                                </p:cTn>
                              </p:par>
                              <p:par>
                                <p:cTn id="162" presetID="2" presetClass="exit" presetSubtype="8" fill="hold" grpId="2" nodeType="withEffect">
                                  <p:stCondLst>
                                    <p:cond delay="0"/>
                                  </p:stCondLst>
                                  <p:childTnLst>
                                    <p:anim calcmode="lin" valueType="num">
                                      <p:cBhvr additive="base">
                                        <p:cTn id="163" dur="3500"/>
                                        <p:tgtEl>
                                          <p:spTgt spid="44"/>
                                        </p:tgtEl>
                                        <p:attrNameLst>
                                          <p:attrName>ppt_x</p:attrName>
                                        </p:attrNameLst>
                                      </p:cBhvr>
                                      <p:tavLst>
                                        <p:tav tm="0">
                                          <p:val>
                                            <p:strVal val="ppt_x"/>
                                          </p:val>
                                        </p:tav>
                                        <p:tav tm="100000">
                                          <p:val>
                                            <p:strVal val="0-ppt_w/2"/>
                                          </p:val>
                                        </p:tav>
                                      </p:tavLst>
                                    </p:anim>
                                    <p:anim calcmode="lin" valueType="num">
                                      <p:cBhvr additive="base">
                                        <p:cTn id="164" dur="3500"/>
                                        <p:tgtEl>
                                          <p:spTgt spid="44"/>
                                        </p:tgtEl>
                                        <p:attrNameLst>
                                          <p:attrName>ppt_y</p:attrName>
                                        </p:attrNameLst>
                                      </p:cBhvr>
                                      <p:tavLst>
                                        <p:tav tm="0">
                                          <p:val>
                                            <p:strVal val="ppt_y"/>
                                          </p:val>
                                        </p:tav>
                                        <p:tav tm="100000">
                                          <p:val>
                                            <p:strVal val="ppt_y"/>
                                          </p:val>
                                        </p:tav>
                                      </p:tavLst>
                                    </p:anim>
                                    <p:set>
                                      <p:cBhvr>
                                        <p:cTn id="165" dur="1" fill="hold">
                                          <p:stCondLst>
                                            <p:cond delay="3499"/>
                                          </p:stCondLst>
                                        </p:cTn>
                                        <p:tgtEl>
                                          <p:spTgt spid="44"/>
                                        </p:tgtEl>
                                        <p:attrNameLst>
                                          <p:attrName>style.visibility</p:attrName>
                                        </p:attrNameLst>
                                      </p:cBhvr>
                                      <p:to>
                                        <p:strVal val="hidden"/>
                                      </p:to>
                                    </p:set>
                                  </p:childTnLst>
                                </p:cTn>
                              </p:par>
                              <p:par>
                                <p:cTn id="166" presetID="19" presetClass="entr" presetSubtype="10" fill="hold" grpId="3"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5500" fill="hold"/>
                                        <p:tgtEl>
                                          <p:spTgt spid="44"/>
                                        </p:tgtEl>
                                        <p:attrNameLst>
                                          <p:attrName>ppt_w</p:attrName>
                                        </p:attrNameLst>
                                      </p:cBhvr>
                                      <p:tavLst>
                                        <p:tav tm="0" fmla="#ppt_w*sin(2.5*pi*$)">
                                          <p:val>
                                            <p:fltVal val="0"/>
                                          </p:val>
                                        </p:tav>
                                        <p:tav tm="100000">
                                          <p:val>
                                            <p:fltVal val="1"/>
                                          </p:val>
                                        </p:tav>
                                      </p:tavLst>
                                    </p:anim>
                                    <p:anim calcmode="lin" valueType="num">
                                      <p:cBhvr>
                                        <p:cTn id="169" dur="5500" fill="hold"/>
                                        <p:tgtEl>
                                          <p:spTgt spid="44"/>
                                        </p:tgtEl>
                                        <p:attrNameLst>
                                          <p:attrName>ppt_h</p:attrName>
                                        </p:attrNameLst>
                                      </p:cBhvr>
                                      <p:tavLst>
                                        <p:tav tm="0">
                                          <p:val>
                                            <p:strVal val="#ppt_h"/>
                                          </p:val>
                                        </p:tav>
                                        <p:tav tm="100000">
                                          <p:val>
                                            <p:strVal val="#ppt_h"/>
                                          </p:val>
                                        </p:tav>
                                      </p:tavLst>
                                    </p:anim>
                                  </p:childTnLst>
                                </p:cTn>
                              </p:par>
                              <p:par>
                                <p:cTn id="170" presetID="2" presetClass="entr" presetSubtype="2" fill="hold" grpId="0" nodeType="withEffect">
                                  <p:stCondLst>
                                    <p:cond delay="0"/>
                                  </p:stCondLst>
                                  <p:childTnLst>
                                    <p:set>
                                      <p:cBhvr>
                                        <p:cTn id="171" dur="1" fill="hold">
                                          <p:stCondLst>
                                            <p:cond delay="0"/>
                                          </p:stCondLst>
                                        </p:cTn>
                                        <p:tgtEl>
                                          <p:spTgt spid="45"/>
                                        </p:tgtEl>
                                        <p:attrNameLst>
                                          <p:attrName>style.visibility</p:attrName>
                                        </p:attrNameLst>
                                      </p:cBhvr>
                                      <p:to>
                                        <p:strVal val="visible"/>
                                      </p:to>
                                    </p:set>
                                    <p:anim calcmode="lin" valueType="num">
                                      <p:cBhvr additive="base">
                                        <p:cTn id="172" dur="3000" fill="hold"/>
                                        <p:tgtEl>
                                          <p:spTgt spid="45"/>
                                        </p:tgtEl>
                                        <p:attrNameLst>
                                          <p:attrName>ppt_x</p:attrName>
                                        </p:attrNameLst>
                                      </p:cBhvr>
                                      <p:tavLst>
                                        <p:tav tm="0">
                                          <p:val>
                                            <p:strVal val="1+#ppt_w/2"/>
                                          </p:val>
                                        </p:tav>
                                        <p:tav tm="100000">
                                          <p:val>
                                            <p:strVal val="#ppt_x"/>
                                          </p:val>
                                        </p:tav>
                                      </p:tavLst>
                                    </p:anim>
                                    <p:anim calcmode="lin" valueType="num">
                                      <p:cBhvr additive="base">
                                        <p:cTn id="173" dur="3000" fill="hold"/>
                                        <p:tgtEl>
                                          <p:spTgt spid="45"/>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45"/>
                                        </p:tgtEl>
                                        <p:attrNameLst>
                                          <p:attrName>style.visibility</p:attrName>
                                        </p:attrNameLst>
                                      </p:cBhvr>
                                      <p:to>
                                        <p:strVal val="visible"/>
                                      </p:to>
                                    </p:set>
                                    <p:animEffect transition="in" filter="blinds(vertical)">
                                      <p:cBhvr>
                                        <p:cTn id="176" dur="4000"/>
                                        <p:tgtEl>
                                          <p:spTgt spid="45"/>
                                        </p:tgtEl>
                                      </p:cBhvr>
                                    </p:animEffect>
                                  </p:childTnLst>
                                </p:cTn>
                              </p:par>
                              <p:par>
                                <p:cTn id="177" presetID="2" presetClass="exit" presetSubtype="8" fill="hold" grpId="2" nodeType="withEffect">
                                  <p:stCondLst>
                                    <p:cond delay="0"/>
                                  </p:stCondLst>
                                  <p:childTnLst>
                                    <p:anim calcmode="lin" valueType="num">
                                      <p:cBhvr additive="base">
                                        <p:cTn id="178" dur="3500"/>
                                        <p:tgtEl>
                                          <p:spTgt spid="45"/>
                                        </p:tgtEl>
                                        <p:attrNameLst>
                                          <p:attrName>ppt_x</p:attrName>
                                        </p:attrNameLst>
                                      </p:cBhvr>
                                      <p:tavLst>
                                        <p:tav tm="0">
                                          <p:val>
                                            <p:strVal val="ppt_x"/>
                                          </p:val>
                                        </p:tav>
                                        <p:tav tm="100000">
                                          <p:val>
                                            <p:strVal val="0-ppt_w/2"/>
                                          </p:val>
                                        </p:tav>
                                      </p:tavLst>
                                    </p:anim>
                                    <p:anim calcmode="lin" valueType="num">
                                      <p:cBhvr additive="base">
                                        <p:cTn id="179" dur="3500"/>
                                        <p:tgtEl>
                                          <p:spTgt spid="45"/>
                                        </p:tgtEl>
                                        <p:attrNameLst>
                                          <p:attrName>ppt_y</p:attrName>
                                        </p:attrNameLst>
                                      </p:cBhvr>
                                      <p:tavLst>
                                        <p:tav tm="0">
                                          <p:val>
                                            <p:strVal val="ppt_y"/>
                                          </p:val>
                                        </p:tav>
                                        <p:tav tm="100000">
                                          <p:val>
                                            <p:strVal val="ppt_y"/>
                                          </p:val>
                                        </p:tav>
                                      </p:tavLst>
                                    </p:anim>
                                    <p:set>
                                      <p:cBhvr>
                                        <p:cTn id="180" dur="1" fill="hold">
                                          <p:stCondLst>
                                            <p:cond delay="3499"/>
                                          </p:stCondLst>
                                        </p:cTn>
                                        <p:tgtEl>
                                          <p:spTgt spid="45"/>
                                        </p:tgtEl>
                                        <p:attrNameLst>
                                          <p:attrName>style.visibility</p:attrName>
                                        </p:attrNameLst>
                                      </p:cBhvr>
                                      <p:to>
                                        <p:strVal val="hidden"/>
                                      </p:to>
                                    </p:set>
                                  </p:childTnLst>
                                </p:cTn>
                              </p:par>
                              <p:par>
                                <p:cTn id="181" presetID="19" presetClass="entr" presetSubtype="10" fill="hold" grpId="3" nodeType="withEffect">
                                  <p:stCondLst>
                                    <p:cond delay="0"/>
                                  </p:stCondLst>
                                  <p:childTnLst>
                                    <p:set>
                                      <p:cBhvr>
                                        <p:cTn id="182" dur="1" fill="hold">
                                          <p:stCondLst>
                                            <p:cond delay="0"/>
                                          </p:stCondLst>
                                        </p:cTn>
                                        <p:tgtEl>
                                          <p:spTgt spid="45"/>
                                        </p:tgtEl>
                                        <p:attrNameLst>
                                          <p:attrName>style.visibility</p:attrName>
                                        </p:attrNameLst>
                                      </p:cBhvr>
                                      <p:to>
                                        <p:strVal val="visible"/>
                                      </p:to>
                                    </p:set>
                                    <p:anim calcmode="lin" valueType="num">
                                      <p:cBhvr>
                                        <p:cTn id="183" dur="5500" fill="hold"/>
                                        <p:tgtEl>
                                          <p:spTgt spid="45"/>
                                        </p:tgtEl>
                                        <p:attrNameLst>
                                          <p:attrName>ppt_w</p:attrName>
                                        </p:attrNameLst>
                                      </p:cBhvr>
                                      <p:tavLst>
                                        <p:tav tm="0" fmla="#ppt_w*sin(2.5*pi*$)">
                                          <p:val>
                                            <p:fltVal val="0"/>
                                          </p:val>
                                        </p:tav>
                                        <p:tav tm="100000">
                                          <p:val>
                                            <p:fltVal val="1"/>
                                          </p:val>
                                        </p:tav>
                                      </p:tavLst>
                                    </p:anim>
                                    <p:anim calcmode="lin" valueType="num">
                                      <p:cBhvr>
                                        <p:cTn id="184" dur="5500" fill="hold"/>
                                        <p:tgtEl>
                                          <p:spTgt spid="45"/>
                                        </p:tgtEl>
                                        <p:attrNameLst>
                                          <p:attrName>ppt_h</p:attrName>
                                        </p:attrNameLst>
                                      </p:cBhvr>
                                      <p:tavLst>
                                        <p:tav tm="0">
                                          <p:val>
                                            <p:strVal val="#ppt_h"/>
                                          </p:val>
                                        </p:tav>
                                        <p:tav tm="100000">
                                          <p:val>
                                            <p:strVal val="#ppt_h"/>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46"/>
                                        </p:tgtEl>
                                        <p:attrNameLst>
                                          <p:attrName>style.visibility</p:attrName>
                                        </p:attrNameLst>
                                      </p:cBhvr>
                                      <p:to>
                                        <p:strVal val="visible"/>
                                      </p:to>
                                    </p:set>
                                    <p:anim calcmode="lin" valueType="num">
                                      <p:cBhvr additive="base">
                                        <p:cTn id="187" dur="3000" fill="hold"/>
                                        <p:tgtEl>
                                          <p:spTgt spid="46"/>
                                        </p:tgtEl>
                                        <p:attrNameLst>
                                          <p:attrName>ppt_x</p:attrName>
                                        </p:attrNameLst>
                                      </p:cBhvr>
                                      <p:tavLst>
                                        <p:tav tm="0">
                                          <p:val>
                                            <p:strVal val="1+#ppt_w/2"/>
                                          </p:val>
                                        </p:tav>
                                        <p:tav tm="100000">
                                          <p:val>
                                            <p:strVal val="#ppt_x"/>
                                          </p:val>
                                        </p:tav>
                                      </p:tavLst>
                                    </p:anim>
                                    <p:anim calcmode="lin" valueType="num">
                                      <p:cBhvr additive="base">
                                        <p:cTn id="188" dur="3000" fill="hold"/>
                                        <p:tgtEl>
                                          <p:spTgt spid="46"/>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46"/>
                                        </p:tgtEl>
                                        <p:attrNameLst>
                                          <p:attrName>style.visibility</p:attrName>
                                        </p:attrNameLst>
                                      </p:cBhvr>
                                      <p:to>
                                        <p:strVal val="visible"/>
                                      </p:to>
                                    </p:set>
                                    <p:animEffect transition="in" filter="blinds(vertical)">
                                      <p:cBhvr>
                                        <p:cTn id="191" dur="4000"/>
                                        <p:tgtEl>
                                          <p:spTgt spid="46"/>
                                        </p:tgtEl>
                                      </p:cBhvr>
                                    </p:animEffect>
                                  </p:childTnLst>
                                </p:cTn>
                              </p:par>
                              <p:par>
                                <p:cTn id="192" presetID="2" presetClass="exit" presetSubtype="8" fill="hold" grpId="2" nodeType="withEffect">
                                  <p:stCondLst>
                                    <p:cond delay="0"/>
                                  </p:stCondLst>
                                  <p:childTnLst>
                                    <p:anim calcmode="lin" valueType="num">
                                      <p:cBhvr additive="base">
                                        <p:cTn id="193" dur="3500"/>
                                        <p:tgtEl>
                                          <p:spTgt spid="46"/>
                                        </p:tgtEl>
                                        <p:attrNameLst>
                                          <p:attrName>ppt_x</p:attrName>
                                        </p:attrNameLst>
                                      </p:cBhvr>
                                      <p:tavLst>
                                        <p:tav tm="0">
                                          <p:val>
                                            <p:strVal val="ppt_x"/>
                                          </p:val>
                                        </p:tav>
                                        <p:tav tm="100000">
                                          <p:val>
                                            <p:strVal val="0-ppt_w/2"/>
                                          </p:val>
                                        </p:tav>
                                      </p:tavLst>
                                    </p:anim>
                                    <p:anim calcmode="lin" valueType="num">
                                      <p:cBhvr additive="base">
                                        <p:cTn id="194" dur="3500"/>
                                        <p:tgtEl>
                                          <p:spTgt spid="46"/>
                                        </p:tgtEl>
                                        <p:attrNameLst>
                                          <p:attrName>ppt_y</p:attrName>
                                        </p:attrNameLst>
                                      </p:cBhvr>
                                      <p:tavLst>
                                        <p:tav tm="0">
                                          <p:val>
                                            <p:strVal val="ppt_y"/>
                                          </p:val>
                                        </p:tav>
                                        <p:tav tm="100000">
                                          <p:val>
                                            <p:strVal val="ppt_y"/>
                                          </p:val>
                                        </p:tav>
                                      </p:tavLst>
                                    </p:anim>
                                    <p:set>
                                      <p:cBhvr>
                                        <p:cTn id="195" dur="1" fill="hold">
                                          <p:stCondLst>
                                            <p:cond delay="3499"/>
                                          </p:stCondLst>
                                        </p:cTn>
                                        <p:tgtEl>
                                          <p:spTgt spid="46"/>
                                        </p:tgtEl>
                                        <p:attrNameLst>
                                          <p:attrName>style.visibility</p:attrName>
                                        </p:attrNameLst>
                                      </p:cBhvr>
                                      <p:to>
                                        <p:strVal val="hidden"/>
                                      </p:to>
                                    </p:set>
                                  </p:childTnLst>
                                </p:cTn>
                              </p:par>
                              <p:par>
                                <p:cTn id="196" presetID="19" presetClass="entr" presetSubtype="10" fill="hold" grpId="3" nodeType="withEffect">
                                  <p:stCondLst>
                                    <p:cond delay="0"/>
                                  </p:stCondLst>
                                  <p:childTnLst>
                                    <p:set>
                                      <p:cBhvr>
                                        <p:cTn id="197" dur="1" fill="hold">
                                          <p:stCondLst>
                                            <p:cond delay="0"/>
                                          </p:stCondLst>
                                        </p:cTn>
                                        <p:tgtEl>
                                          <p:spTgt spid="46"/>
                                        </p:tgtEl>
                                        <p:attrNameLst>
                                          <p:attrName>style.visibility</p:attrName>
                                        </p:attrNameLst>
                                      </p:cBhvr>
                                      <p:to>
                                        <p:strVal val="visible"/>
                                      </p:to>
                                    </p:set>
                                    <p:anim calcmode="lin" valueType="num">
                                      <p:cBhvr>
                                        <p:cTn id="198" dur="5500" fill="hold"/>
                                        <p:tgtEl>
                                          <p:spTgt spid="46"/>
                                        </p:tgtEl>
                                        <p:attrNameLst>
                                          <p:attrName>ppt_w</p:attrName>
                                        </p:attrNameLst>
                                      </p:cBhvr>
                                      <p:tavLst>
                                        <p:tav tm="0" fmla="#ppt_w*sin(2.5*pi*$)">
                                          <p:val>
                                            <p:fltVal val="0"/>
                                          </p:val>
                                        </p:tav>
                                        <p:tav tm="100000">
                                          <p:val>
                                            <p:fltVal val="1"/>
                                          </p:val>
                                        </p:tav>
                                      </p:tavLst>
                                    </p:anim>
                                    <p:anim calcmode="lin" valueType="num">
                                      <p:cBhvr>
                                        <p:cTn id="199" dur="5500" fill="hold"/>
                                        <p:tgtEl>
                                          <p:spTgt spid="46"/>
                                        </p:tgtEl>
                                        <p:attrNameLst>
                                          <p:attrName>ppt_h</p:attrName>
                                        </p:attrNameLst>
                                      </p:cBhvr>
                                      <p:tavLst>
                                        <p:tav tm="0">
                                          <p:val>
                                            <p:strVal val="#ppt_h"/>
                                          </p:val>
                                        </p:tav>
                                        <p:tav tm="100000">
                                          <p:val>
                                            <p:strVal val="#ppt_h"/>
                                          </p:val>
                                        </p:tav>
                                      </p:tavLst>
                                    </p:anim>
                                  </p:childTnLst>
                                </p:cTn>
                              </p:par>
                              <p:par>
                                <p:cTn id="200" presetID="2" presetClass="entr" presetSubtype="2" fill="hold" grpId="0" nodeType="withEffect">
                                  <p:stCondLst>
                                    <p:cond delay="0"/>
                                  </p:stCondLst>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3000" fill="hold"/>
                                        <p:tgtEl>
                                          <p:spTgt spid="48"/>
                                        </p:tgtEl>
                                        <p:attrNameLst>
                                          <p:attrName>ppt_x</p:attrName>
                                        </p:attrNameLst>
                                      </p:cBhvr>
                                      <p:tavLst>
                                        <p:tav tm="0">
                                          <p:val>
                                            <p:strVal val="1+#ppt_w/2"/>
                                          </p:val>
                                        </p:tav>
                                        <p:tav tm="100000">
                                          <p:val>
                                            <p:strVal val="#ppt_x"/>
                                          </p:val>
                                        </p:tav>
                                      </p:tavLst>
                                    </p:anim>
                                    <p:anim calcmode="lin" valueType="num">
                                      <p:cBhvr additive="base">
                                        <p:cTn id="203" dur="3000" fill="hold"/>
                                        <p:tgtEl>
                                          <p:spTgt spid="48"/>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48"/>
                                        </p:tgtEl>
                                        <p:attrNameLst>
                                          <p:attrName>style.visibility</p:attrName>
                                        </p:attrNameLst>
                                      </p:cBhvr>
                                      <p:to>
                                        <p:strVal val="visible"/>
                                      </p:to>
                                    </p:set>
                                    <p:animEffect transition="in" filter="blinds(vertical)">
                                      <p:cBhvr>
                                        <p:cTn id="206" dur="4000"/>
                                        <p:tgtEl>
                                          <p:spTgt spid="48"/>
                                        </p:tgtEl>
                                      </p:cBhvr>
                                    </p:animEffect>
                                  </p:childTnLst>
                                </p:cTn>
                              </p:par>
                              <p:par>
                                <p:cTn id="207" presetID="2" presetClass="exit" presetSubtype="8" fill="hold" grpId="2" nodeType="withEffect">
                                  <p:stCondLst>
                                    <p:cond delay="0"/>
                                  </p:stCondLst>
                                  <p:childTnLst>
                                    <p:anim calcmode="lin" valueType="num">
                                      <p:cBhvr additive="base">
                                        <p:cTn id="208" dur="3500"/>
                                        <p:tgtEl>
                                          <p:spTgt spid="48"/>
                                        </p:tgtEl>
                                        <p:attrNameLst>
                                          <p:attrName>ppt_x</p:attrName>
                                        </p:attrNameLst>
                                      </p:cBhvr>
                                      <p:tavLst>
                                        <p:tav tm="0">
                                          <p:val>
                                            <p:strVal val="ppt_x"/>
                                          </p:val>
                                        </p:tav>
                                        <p:tav tm="100000">
                                          <p:val>
                                            <p:strVal val="0-ppt_w/2"/>
                                          </p:val>
                                        </p:tav>
                                      </p:tavLst>
                                    </p:anim>
                                    <p:anim calcmode="lin" valueType="num">
                                      <p:cBhvr additive="base">
                                        <p:cTn id="209" dur="3500"/>
                                        <p:tgtEl>
                                          <p:spTgt spid="48"/>
                                        </p:tgtEl>
                                        <p:attrNameLst>
                                          <p:attrName>ppt_y</p:attrName>
                                        </p:attrNameLst>
                                      </p:cBhvr>
                                      <p:tavLst>
                                        <p:tav tm="0">
                                          <p:val>
                                            <p:strVal val="ppt_y"/>
                                          </p:val>
                                        </p:tav>
                                        <p:tav tm="100000">
                                          <p:val>
                                            <p:strVal val="ppt_y"/>
                                          </p:val>
                                        </p:tav>
                                      </p:tavLst>
                                    </p:anim>
                                    <p:set>
                                      <p:cBhvr>
                                        <p:cTn id="210" dur="1" fill="hold">
                                          <p:stCondLst>
                                            <p:cond delay="3499"/>
                                          </p:stCondLst>
                                        </p:cTn>
                                        <p:tgtEl>
                                          <p:spTgt spid="48"/>
                                        </p:tgtEl>
                                        <p:attrNameLst>
                                          <p:attrName>style.visibility</p:attrName>
                                        </p:attrNameLst>
                                      </p:cBhvr>
                                      <p:to>
                                        <p:strVal val="hidden"/>
                                      </p:to>
                                    </p:set>
                                  </p:childTnLst>
                                </p:cTn>
                              </p:par>
                              <p:par>
                                <p:cTn id="211" presetID="19" presetClass="entr" presetSubtype="10" fill="hold" grpId="3" nodeType="withEffect">
                                  <p:stCondLst>
                                    <p:cond delay="0"/>
                                  </p:stCondLst>
                                  <p:childTnLst>
                                    <p:set>
                                      <p:cBhvr>
                                        <p:cTn id="212" dur="1" fill="hold">
                                          <p:stCondLst>
                                            <p:cond delay="0"/>
                                          </p:stCondLst>
                                        </p:cTn>
                                        <p:tgtEl>
                                          <p:spTgt spid="48"/>
                                        </p:tgtEl>
                                        <p:attrNameLst>
                                          <p:attrName>style.visibility</p:attrName>
                                        </p:attrNameLst>
                                      </p:cBhvr>
                                      <p:to>
                                        <p:strVal val="visible"/>
                                      </p:to>
                                    </p:set>
                                    <p:anim calcmode="lin" valueType="num">
                                      <p:cBhvr>
                                        <p:cTn id="213" dur="5500" fill="hold"/>
                                        <p:tgtEl>
                                          <p:spTgt spid="48"/>
                                        </p:tgtEl>
                                        <p:attrNameLst>
                                          <p:attrName>ppt_w</p:attrName>
                                        </p:attrNameLst>
                                      </p:cBhvr>
                                      <p:tavLst>
                                        <p:tav tm="0" fmla="#ppt_w*sin(2.5*pi*$)">
                                          <p:val>
                                            <p:fltVal val="0"/>
                                          </p:val>
                                        </p:tav>
                                        <p:tav tm="100000">
                                          <p:val>
                                            <p:fltVal val="1"/>
                                          </p:val>
                                        </p:tav>
                                      </p:tavLst>
                                    </p:anim>
                                    <p:anim calcmode="lin" valueType="num">
                                      <p:cBhvr>
                                        <p:cTn id="214" dur="5500" fill="hold"/>
                                        <p:tgtEl>
                                          <p:spTgt spid="48"/>
                                        </p:tgtEl>
                                        <p:attrNameLst>
                                          <p:attrName>ppt_h</p:attrName>
                                        </p:attrNameLst>
                                      </p:cBhvr>
                                      <p:tavLst>
                                        <p:tav tm="0">
                                          <p:val>
                                            <p:strVal val="#ppt_h"/>
                                          </p:val>
                                        </p:tav>
                                        <p:tav tm="100000">
                                          <p:val>
                                            <p:strVal val="#ppt_h"/>
                                          </p:val>
                                        </p:tav>
                                      </p:tavLst>
                                    </p:anim>
                                  </p:childTnLst>
                                </p:cTn>
                              </p:par>
                              <p:par>
                                <p:cTn id="215" presetID="2" presetClass="entr" presetSubtype="2" fill="hold" grpId="0" nodeType="withEffect">
                                  <p:stCondLst>
                                    <p:cond delay="0"/>
                                  </p:stCondLst>
                                  <p:childTnLst>
                                    <p:set>
                                      <p:cBhvr>
                                        <p:cTn id="216" dur="1" fill="hold">
                                          <p:stCondLst>
                                            <p:cond delay="0"/>
                                          </p:stCondLst>
                                        </p:cTn>
                                        <p:tgtEl>
                                          <p:spTgt spid="47"/>
                                        </p:tgtEl>
                                        <p:attrNameLst>
                                          <p:attrName>style.visibility</p:attrName>
                                        </p:attrNameLst>
                                      </p:cBhvr>
                                      <p:to>
                                        <p:strVal val="visible"/>
                                      </p:to>
                                    </p:set>
                                    <p:anim calcmode="lin" valueType="num">
                                      <p:cBhvr additive="base">
                                        <p:cTn id="217" dur="3000" fill="hold"/>
                                        <p:tgtEl>
                                          <p:spTgt spid="47"/>
                                        </p:tgtEl>
                                        <p:attrNameLst>
                                          <p:attrName>ppt_x</p:attrName>
                                        </p:attrNameLst>
                                      </p:cBhvr>
                                      <p:tavLst>
                                        <p:tav tm="0">
                                          <p:val>
                                            <p:strVal val="1+#ppt_w/2"/>
                                          </p:val>
                                        </p:tav>
                                        <p:tav tm="100000">
                                          <p:val>
                                            <p:strVal val="#ppt_x"/>
                                          </p:val>
                                        </p:tav>
                                      </p:tavLst>
                                    </p:anim>
                                    <p:anim calcmode="lin" valueType="num">
                                      <p:cBhvr additive="base">
                                        <p:cTn id="218" dur="3000" fill="hold"/>
                                        <p:tgtEl>
                                          <p:spTgt spid="47"/>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47"/>
                                        </p:tgtEl>
                                        <p:attrNameLst>
                                          <p:attrName>style.visibility</p:attrName>
                                        </p:attrNameLst>
                                      </p:cBhvr>
                                      <p:to>
                                        <p:strVal val="visible"/>
                                      </p:to>
                                    </p:set>
                                    <p:animEffect transition="in" filter="blinds(vertical)">
                                      <p:cBhvr>
                                        <p:cTn id="221" dur="4000"/>
                                        <p:tgtEl>
                                          <p:spTgt spid="47"/>
                                        </p:tgtEl>
                                      </p:cBhvr>
                                    </p:animEffect>
                                  </p:childTnLst>
                                </p:cTn>
                              </p:par>
                              <p:par>
                                <p:cTn id="222" presetID="2" presetClass="exit" presetSubtype="8" fill="hold" grpId="2" nodeType="withEffect">
                                  <p:stCondLst>
                                    <p:cond delay="0"/>
                                  </p:stCondLst>
                                  <p:childTnLst>
                                    <p:anim calcmode="lin" valueType="num">
                                      <p:cBhvr additive="base">
                                        <p:cTn id="223" dur="3500"/>
                                        <p:tgtEl>
                                          <p:spTgt spid="47"/>
                                        </p:tgtEl>
                                        <p:attrNameLst>
                                          <p:attrName>ppt_x</p:attrName>
                                        </p:attrNameLst>
                                      </p:cBhvr>
                                      <p:tavLst>
                                        <p:tav tm="0">
                                          <p:val>
                                            <p:strVal val="ppt_x"/>
                                          </p:val>
                                        </p:tav>
                                        <p:tav tm="100000">
                                          <p:val>
                                            <p:strVal val="0-ppt_w/2"/>
                                          </p:val>
                                        </p:tav>
                                      </p:tavLst>
                                    </p:anim>
                                    <p:anim calcmode="lin" valueType="num">
                                      <p:cBhvr additive="base">
                                        <p:cTn id="224" dur="3500"/>
                                        <p:tgtEl>
                                          <p:spTgt spid="47"/>
                                        </p:tgtEl>
                                        <p:attrNameLst>
                                          <p:attrName>ppt_y</p:attrName>
                                        </p:attrNameLst>
                                      </p:cBhvr>
                                      <p:tavLst>
                                        <p:tav tm="0">
                                          <p:val>
                                            <p:strVal val="ppt_y"/>
                                          </p:val>
                                        </p:tav>
                                        <p:tav tm="100000">
                                          <p:val>
                                            <p:strVal val="ppt_y"/>
                                          </p:val>
                                        </p:tav>
                                      </p:tavLst>
                                    </p:anim>
                                    <p:set>
                                      <p:cBhvr>
                                        <p:cTn id="225" dur="1" fill="hold">
                                          <p:stCondLst>
                                            <p:cond delay="3499"/>
                                          </p:stCondLst>
                                        </p:cTn>
                                        <p:tgtEl>
                                          <p:spTgt spid="47"/>
                                        </p:tgtEl>
                                        <p:attrNameLst>
                                          <p:attrName>style.visibility</p:attrName>
                                        </p:attrNameLst>
                                      </p:cBhvr>
                                      <p:to>
                                        <p:strVal val="hidden"/>
                                      </p:to>
                                    </p:set>
                                  </p:childTnLst>
                                </p:cTn>
                              </p:par>
                              <p:par>
                                <p:cTn id="226" presetID="19" presetClass="entr" presetSubtype="10" fill="hold" grpId="3" nodeType="withEffect">
                                  <p:stCondLst>
                                    <p:cond delay="0"/>
                                  </p:stCondLst>
                                  <p:childTnLst>
                                    <p:set>
                                      <p:cBhvr>
                                        <p:cTn id="227" dur="1" fill="hold">
                                          <p:stCondLst>
                                            <p:cond delay="0"/>
                                          </p:stCondLst>
                                        </p:cTn>
                                        <p:tgtEl>
                                          <p:spTgt spid="47"/>
                                        </p:tgtEl>
                                        <p:attrNameLst>
                                          <p:attrName>style.visibility</p:attrName>
                                        </p:attrNameLst>
                                      </p:cBhvr>
                                      <p:to>
                                        <p:strVal val="visible"/>
                                      </p:to>
                                    </p:set>
                                    <p:anim calcmode="lin" valueType="num">
                                      <p:cBhvr>
                                        <p:cTn id="228" dur="5500" fill="hold"/>
                                        <p:tgtEl>
                                          <p:spTgt spid="47"/>
                                        </p:tgtEl>
                                        <p:attrNameLst>
                                          <p:attrName>ppt_w</p:attrName>
                                        </p:attrNameLst>
                                      </p:cBhvr>
                                      <p:tavLst>
                                        <p:tav tm="0" fmla="#ppt_w*sin(2.5*pi*$)">
                                          <p:val>
                                            <p:fltVal val="0"/>
                                          </p:val>
                                        </p:tav>
                                        <p:tav tm="100000">
                                          <p:val>
                                            <p:fltVal val="1"/>
                                          </p:val>
                                        </p:tav>
                                      </p:tavLst>
                                    </p:anim>
                                    <p:anim calcmode="lin" valueType="num">
                                      <p:cBhvr>
                                        <p:cTn id="229" dur="5500" fill="hold"/>
                                        <p:tgtEl>
                                          <p:spTgt spid="47"/>
                                        </p:tgtEl>
                                        <p:attrNameLst>
                                          <p:attrName>ppt_h</p:attrName>
                                        </p:attrNameLst>
                                      </p:cBhvr>
                                      <p:tavLst>
                                        <p:tav tm="0">
                                          <p:val>
                                            <p:strVal val="#ppt_h"/>
                                          </p:val>
                                        </p:tav>
                                        <p:tav tm="100000">
                                          <p:val>
                                            <p:strVal val="#ppt_h"/>
                                          </p:val>
                                        </p:tav>
                                      </p:tavLst>
                                    </p:anim>
                                  </p:childTnLst>
                                </p:cTn>
                              </p:par>
                              <p:par>
                                <p:cTn id="230" presetID="2" presetClass="entr" presetSubtype="2" fill="hold" grpId="0" nodeType="withEffect">
                                  <p:stCondLst>
                                    <p:cond delay="0"/>
                                  </p:stCondLst>
                                  <p:childTnLst>
                                    <p:set>
                                      <p:cBhvr>
                                        <p:cTn id="231" dur="1" fill="hold">
                                          <p:stCondLst>
                                            <p:cond delay="0"/>
                                          </p:stCondLst>
                                        </p:cTn>
                                        <p:tgtEl>
                                          <p:spTgt spid="40"/>
                                        </p:tgtEl>
                                        <p:attrNameLst>
                                          <p:attrName>style.visibility</p:attrName>
                                        </p:attrNameLst>
                                      </p:cBhvr>
                                      <p:to>
                                        <p:strVal val="visible"/>
                                      </p:to>
                                    </p:set>
                                    <p:anim calcmode="lin" valueType="num">
                                      <p:cBhvr additive="base">
                                        <p:cTn id="232" dur="3000" fill="hold"/>
                                        <p:tgtEl>
                                          <p:spTgt spid="40"/>
                                        </p:tgtEl>
                                        <p:attrNameLst>
                                          <p:attrName>ppt_x</p:attrName>
                                        </p:attrNameLst>
                                      </p:cBhvr>
                                      <p:tavLst>
                                        <p:tav tm="0">
                                          <p:val>
                                            <p:strVal val="1+#ppt_w/2"/>
                                          </p:val>
                                        </p:tav>
                                        <p:tav tm="100000">
                                          <p:val>
                                            <p:strVal val="#ppt_x"/>
                                          </p:val>
                                        </p:tav>
                                      </p:tavLst>
                                    </p:anim>
                                    <p:anim calcmode="lin" valueType="num">
                                      <p:cBhvr additive="base">
                                        <p:cTn id="233" dur="3000" fill="hold"/>
                                        <p:tgtEl>
                                          <p:spTgt spid="40"/>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40"/>
                                        </p:tgtEl>
                                        <p:attrNameLst>
                                          <p:attrName>style.visibility</p:attrName>
                                        </p:attrNameLst>
                                      </p:cBhvr>
                                      <p:to>
                                        <p:strVal val="visible"/>
                                      </p:to>
                                    </p:set>
                                    <p:animEffect transition="in" filter="blinds(vertical)">
                                      <p:cBhvr>
                                        <p:cTn id="236" dur="4000"/>
                                        <p:tgtEl>
                                          <p:spTgt spid="40"/>
                                        </p:tgtEl>
                                      </p:cBhvr>
                                    </p:animEffect>
                                  </p:childTnLst>
                                </p:cTn>
                              </p:par>
                              <p:par>
                                <p:cTn id="237" presetID="2" presetClass="exit" presetSubtype="8" fill="hold" grpId="2" nodeType="withEffect">
                                  <p:stCondLst>
                                    <p:cond delay="0"/>
                                  </p:stCondLst>
                                  <p:childTnLst>
                                    <p:anim calcmode="lin" valueType="num">
                                      <p:cBhvr additive="base">
                                        <p:cTn id="238" dur="3500"/>
                                        <p:tgtEl>
                                          <p:spTgt spid="40"/>
                                        </p:tgtEl>
                                        <p:attrNameLst>
                                          <p:attrName>ppt_x</p:attrName>
                                        </p:attrNameLst>
                                      </p:cBhvr>
                                      <p:tavLst>
                                        <p:tav tm="0">
                                          <p:val>
                                            <p:strVal val="ppt_x"/>
                                          </p:val>
                                        </p:tav>
                                        <p:tav tm="100000">
                                          <p:val>
                                            <p:strVal val="0-ppt_w/2"/>
                                          </p:val>
                                        </p:tav>
                                      </p:tavLst>
                                    </p:anim>
                                    <p:anim calcmode="lin" valueType="num">
                                      <p:cBhvr additive="base">
                                        <p:cTn id="239" dur="3500"/>
                                        <p:tgtEl>
                                          <p:spTgt spid="40"/>
                                        </p:tgtEl>
                                        <p:attrNameLst>
                                          <p:attrName>ppt_y</p:attrName>
                                        </p:attrNameLst>
                                      </p:cBhvr>
                                      <p:tavLst>
                                        <p:tav tm="0">
                                          <p:val>
                                            <p:strVal val="ppt_y"/>
                                          </p:val>
                                        </p:tav>
                                        <p:tav tm="100000">
                                          <p:val>
                                            <p:strVal val="ppt_y"/>
                                          </p:val>
                                        </p:tav>
                                      </p:tavLst>
                                    </p:anim>
                                    <p:set>
                                      <p:cBhvr>
                                        <p:cTn id="240" dur="1" fill="hold">
                                          <p:stCondLst>
                                            <p:cond delay="3499"/>
                                          </p:stCondLst>
                                        </p:cTn>
                                        <p:tgtEl>
                                          <p:spTgt spid="40"/>
                                        </p:tgtEl>
                                        <p:attrNameLst>
                                          <p:attrName>style.visibility</p:attrName>
                                        </p:attrNameLst>
                                      </p:cBhvr>
                                      <p:to>
                                        <p:strVal val="hidden"/>
                                      </p:to>
                                    </p:set>
                                  </p:childTnLst>
                                </p:cTn>
                              </p:par>
                              <p:par>
                                <p:cTn id="241" presetID="19" presetClass="entr" presetSubtype="10" fill="hold" grpId="3" nodeType="withEffect">
                                  <p:stCondLst>
                                    <p:cond delay="0"/>
                                  </p:stCondLst>
                                  <p:childTnLst>
                                    <p:set>
                                      <p:cBhvr>
                                        <p:cTn id="242" dur="1" fill="hold">
                                          <p:stCondLst>
                                            <p:cond delay="0"/>
                                          </p:stCondLst>
                                        </p:cTn>
                                        <p:tgtEl>
                                          <p:spTgt spid="40"/>
                                        </p:tgtEl>
                                        <p:attrNameLst>
                                          <p:attrName>style.visibility</p:attrName>
                                        </p:attrNameLst>
                                      </p:cBhvr>
                                      <p:to>
                                        <p:strVal val="visible"/>
                                      </p:to>
                                    </p:set>
                                    <p:anim calcmode="lin" valueType="num">
                                      <p:cBhvr>
                                        <p:cTn id="243" dur="5500" fill="hold"/>
                                        <p:tgtEl>
                                          <p:spTgt spid="40"/>
                                        </p:tgtEl>
                                        <p:attrNameLst>
                                          <p:attrName>ppt_w</p:attrName>
                                        </p:attrNameLst>
                                      </p:cBhvr>
                                      <p:tavLst>
                                        <p:tav tm="0" fmla="#ppt_w*sin(2.5*pi*$)">
                                          <p:val>
                                            <p:fltVal val="0"/>
                                          </p:val>
                                        </p:tav>
                                        <p:tav tm="100000">
                                          <p:val>
                                            <p:fltVal val="1"/>
                                          </p:val>
                                        </p:tav>
                                      </p:tavLst>
                                    </p:anim>
                                    <p:anim calcmode="lin" valueType="num">
                                      <p:cBhvr>
                                        <p:cTn id="244" dur="5500" fill="hold"/>
                                        <p:tgtEl>
                                          <p:spTgt spid="40"/>
                                        </p:tgtEl>
                                        <p:attrNameLst>
                                          <p:attrName>ppt_h</p:attrName>
                                        </p:attrNameLst>
                                      </p:cBhvr>
                                      <p:tavLst>
                                        <p:tav tm="0">
                                          <p:val>
                                            <p:strVal val="#ppt_h"/>
                                          </p:val>
                                        </p:tav>
                                        <p:tav tm="100000">
                                          <p:val>
                                            <p:strVal val="#ppt_h"/>
                                          </p:val>
                                        </p:tav>
                                      </p:tavLst>
                                    </p:anim>
                                  </p:childTnLst>
                                </p:cTn>
                              </p:par>
                              <p:par>
                                <p:cTn id="245" presetID="2" presetClass="entr" presetSubtype="2" fill="hold" grpId="0" nodeType="withEffect">
                                  <p:stCondLst>
                                    <p:cond delay="0"/>
                                  </p:stCondLst>
                                  <p:childTnLst>
                                    <p:set>
                                      <p:cBhvr>
                                        <p:cTn id="246" dur="1" fill="hold">
                                          <p:stCondLst>
                                            <p:cond delay="0"/>
                                          </p:stCondLst>
                                        </p:cTn>
                                        <p:tgtEl>
                                          <p:spTgt spid="87"/>
                                        </p:tgtEl>
                                        <p:attrNameLst>
                                          <p:attrName>style.visibility</p:attrName>
                                        </p:attrNameLst>
                                      </p:cBhvr>
                                      <p:to>
                                        <p:strVal val="visible"/>
                                      </p:to>
                                    </p:set>
                                    <p:anim calcmode="lin" valueType="num">
                                      <p:cBhvr additive="base">
                                        <p:cTn id="247" dur="3000" fill="hold"/>
                                        <p:tgtEl>
                                          <p:spTgt spid="87"/>
                                        </p:tgtEl>
                                        <p:attrNameLst>
                                          <p:attrName>ppt_x</p:attrName>
                                        </p:attrNameLst>
                                      </p:cBhvr>
                                      <p:tavLst>
                                        <p:tav tm="0">
                                          <p:val>
                                            <p:strVal val="1+#ppt_w/2"/>
                                          </p:val>
                                        </p:tav>
                                        <p:tav tm="100000">
                                          <p:val>
                                            <p:strVal val="#ppt_x"/>
                                          </p:val>
                                        </p:tav>
                                      </p:tavLst>
                                    </p:anim>
                                    <p:anim calcmode="lin" valueType="num">
                                      <p:cBhvr additive="base">
                                        <p:cTn id="248" dur="3000" fill="hold"/>
                                        <p:tgtEl>
                                          <p:spTgt spid="87"/>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87"/>
                                        </p:tgtEl>
                                        <p:attrNameLst>
                                          <p:attrName>style.visibility</p:attrName>
                                        </p:attrNameLst>
                                      </p:cBhvr>
                                      <p:to>
                                        <p:strVal val="visible"/>
                                      </p:to>
                                    </p:set>
                                    <p:animEffect transition="in" filter="blinds(vertical)">
                                      <p:cBhvr>
                                        <p:cTn id="251" dur="4000"/>
                                        <p:tgtEl>
                                          <p:spTgt spid="87"/>
                                        </p:tgtEl>
                                      </p:cBhvr>
                                    </p:animEffect>
                                  </p:childTnLst>
                                </p:cTn>
                              </p:par>
                              <p:par>
                                <p:cTn id="252" presetID="2" presetClass="exit" presetSubtype="8" fill="hold" grpId="2" nodeType="withEffect">
                                  <p:stCondLst>
                                    <p:cond delay="0"/>
                                  </p:stCondLst>
                                  <p:childTnLst>
                                    <p:anim calcmode="lin" valueType="num">
                                      <p:cBhvr additive="base">
                                        <p:cTn id="253" dur="3500"/>
                                        <p:tgtEl>
                                          <p:spTgt spid="87"/>
                                        </p:tgtEl>
                                        <p:attrNameLst>
                                          <p:attrName>ppt_x</p:attrName>
                                        </p:attrNameLst>
                                      </p:cBhvr>
                                      <p:tavLst>
                                        <p:tav tm="0">
                                          <p:val>
                                            <p:strVal val="ppt_x"/>
                                          </p:val>
                                        </p:tav>
                                        <p:tav tm="100000">
                                          <p:val>
                                            <p:strVal val="0-ppt_w/2"/>
                                          </p:val>
                                        </p:tav>
                                      </p:tavLst>
                                    </p:anim>
                                    <p:anim calcmode="lin" valueType="num">
                                      <p:cBhvr additive="base">
                                        <p:cTn id="254" dur="3500"/>
                                        <p:tgtEl>
                                          <p:spTgt spid="87"/>
                                        </p:tgtEl>
                                        <p:attrNameLst>
                                          <p:attrName>ppt_y</p:attrName>
                                        </p:attrNameLst>
                                      </p:cBhvr>
                                      <p:tavLst>
                                        <p:tav tm="0">
                                          <p:val>
                                            <p:strVal val="ppt_y"/>
                                          </p:val>
                                        </p:tav>
                                        <p:tav tm="100000">
                                          <p:val>
                                            <p:strVal val="ppt_y"/>
                                          </p:val>
                                        </p:tav>
                                      </p:tavLst>
                                    </p:anim>
                                    <p:set>
                                      <p:cBhvr>
                                        <p:cTn id="255" dur="1" fill="hold">
                                          <p:stCondLst>
                                            <p:cond delay="3499"/>
                                          </p:stCondLst>
                                        </p:cTn>
                                        <p:tgtEl>
                                          <p:spTgt spid="87"/>
                                        </p:tgtEl>
                                        <p:attrNameLst>
                                          <p:attrName>style.visibility</p:attrName>
                                        </p:attrNameLst>
                                      </p:cBhvr>
                                      <p:to>
                                        <p:strVal val="hidden"/>
                                      </p:to>
                                    </p:set>
                                  </p:childTnLst>
                                </p:cTn>
                              </p:par>
                              <p:par>
                                <p:cTn id="256" presetID="19" presetClass="entr" presetSubtype="10" fill="hold" grpId="3" nodeType="withEffect">
                                  <p:stCondLst>
                                    <p:cond delay="0"/>
                                  </p:stCondLst>
                                  <p:childTnLst>
                                    <p:set>
                                      <p:cBhvr>
                                        <p:cTn id="257" dur="1" fill="hold">
                                          <p:stCondLst>
                                            <p:cond delay="0"/>
                                          </p:stCondLst>
                                        </p:cTn>
                                        <p:tgtEl>
                                          <p:spTgt spid="87"/>
                                        </p:tgtEl>
                                        <p:attrNameLst>
                                          <p:attrName>style.visibility</p:attrName>
                                        </p:attrNameLst>
                                      </p:cBhvr>
                                      <p:to>
                                        <p:strVal val="visible"/>
                                      </p:to>
                                    </p:set>
                                    <p:anim calcmode="lin" valueType="num">
                                      <p:cBhvr>
                                        <p:cTn id="258" dur="5500" fill="hold"/>
                                        <p:tgtEl>
                                          <p:spTgt spid="87"/>
                                        </p:tgtEl>
                                        <p:attrNameLst>
                                          <p:attrName>ppt_w</p:attrName>
                                        </p:attrNameLst>
                                      </p:cBhvr>
                                      <p:tavLst>
                                        <p:tav tm="0" fmla="#ppt_w*sin(2.5*pi*$)">
                                          <p:val>
                                            <p:fltVal val="0"/>
                                          </p:val>
                                        </p:tav>
                                        <p:tav tm="100000">
                                          <p:val>
                                            <p:fltVal val="1"/>
                                          </p:val>
                                        </p:tav>
                                      </p:tavLst>
                                    </p:anim>
                                    <p:anim calcmode="lin" valueType="num">
                                      <p:cBhvr>
                                        <p:cTn id="259" dur="5500" fill="hold"/>
                                        <p:tgtEl>
                                          <p:spTgt spid="87"/>
                                        </p:tgtEl>
                                        <p:attrNameLst>
                                          <p:attrName>ppt_h</p:attrName>
                                        </p:attrNameLst>
                                      </p:cBhvr>
                                      <p:tavLst>
                                        <p:tav tm="0">
                                          <p:val>
                                            <p:strVal val="#ppt_h"/>
                                          </p:val>
                                        </p:tav>
                                        <p:tav tm="100000">
                                          <p:val>
                                            <p:strVal val="#ppt_h"/>
                                          </p:val>
                                        </p:tav>
                                      </p:tavLst>
                                    </p:anim>
                                  </p:childTnLst>
                                </p:cTn>
                              </p:par>
                              <p:par>
                                <p:cTn id="260" presetID="2" presetClass="entr" presetSubtype="2" fill="hold" grpId="0" nodeType="withEffect">
                                  <p:stCondLst>
                                    <p:cond delay="0"/>
                                  </p:stCondLst>
                                  <p:childTnLst>
                                    <p:set>
                                      <p:cBhvr>
                                        <p:cTn id="261" dur="1" fill="hold">
                                          <p:stCondLst>
                                            <p:cond delay="0"/>
                                          </p:stCondLst>
                                        </p:cTn>
                                        <p:tgtEl>
                                          <p:spTgt spid="88"/>
                                        </p:tgtEl>
                                        <p:attrNameLst>
                                          <p:attrName>style.visibility</p:attrName>
                                        </p:attrNameLst>
                                      </p:cBhvr>
                                      <p:to>
                                        <p:strVal val="visible"/>
                                      </p:to>
                                    </p:set>
                                    <p:anim calcmode="lin" valueType="num">
                                      <p:cBhvr additive="base">
                                        <p:cTn id="262" dur="3000" fill="hold"/>
                                        <p:tgtEl>
                                          <p:spTgt spid="88"/>
                                        </p:tgtEl>
                                        <p:attrNameLst>
                                          <p:attrName>ppt_x</p:attrName>
                                        </p:attrNameLst>
                                      </p:cBhvr>
                                      <p:tavLst>
                                        <p:tav tm="0">
                                          <p:val>
                                            <p:strVal val="1+#ppt_w/2"/>
                                          </p:val>
                                        </p:tav>
                                        <p:tav tm="100000">
                                          <p:val>
                                            <p:strVal val="#ppt_x"/>
                                          </p:val>
                                        </p:tav>
                                      </p:tavLst>
                                    </p:anim>
                                    <p:anim calcmode="lin" valueType="num">
                                      <p:cBhvr additive="base">
                                        <p:cTn id="263" dur="3000" fill="hold"/>
                                        <p:tgtEl>
                                          <p:spTgt spid="88"/>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88"/>
                                        </p:tgtEl>
                                        <p:attrNameLst>
                                          <p:attrName>style.visibility</p:attrName>
                                        </p:attrNameLst>
                                      </p:cBhvr>
                                      <p:to>
                                        <p:strVal val="visible"/>
                                      </p:to>
                                    </p:set>
                                    <p:animEffect transition="in" filter="blinds(vertical)">
                                      <p:cBhvr>
                                        <p:cTn id="266" dur="4000"/>
                                        <p:tgtEl>
                                          <p:spTgt spid="88"/>
                                        </p:tgtEl>
                                      </p:cBhvr>
                                    </p:animEffect>
                                  </p:childTnLst>
                                </p:cTn>
                              </p:par>
                              <p:par>
                                <p:cTn id="267" presetID="2" presetClass="exit" presetSubtype="8" fill="hold" grpId="2" nodeType="withEffect">
                                  <p:stCondLst>
                                    <p:cond delay="0"/>
                                  </p:stCondLst>
                                  <p:childTnLst>
                                    <p:anim calcmode="lin" valueType="num">
                                      <p:cBhvr additive="base">
                                        <p:cTn id="268" dur="3500"/>
                                        <p:tgtEl>
                                          <p:spTgt spid="88"/>
                                        </p:tgtEl>
                                        <p:attrNameLst>
                                          <p:attrName>ppt_x</p:attrName>
                                        </p:attrNameLst>
                                      </p:cBhvr>
                                      <p:tavLst>
                                        <p:tav tm="0">
                                          <p:val>
                                            <p:strVal val="ppt_x"/>
                                          </p:val>
                                        </p:tav>
                                        <p:tav tm="100000">
                                          <p:val>
                                            <p:strVal val="0-ppt_w/2"/>
                                          </p:val>
                                        </p:tav>
                                      </p:tavLst>
                                    </p:anim>
                                    <p:anim calcmode="lin" valueType="num">
                                      <p:cBhvr additive="base">
                                        <p:cTn id="269" dur="3500"/>
                                        <p:tgtEl>
                                          <p:spTgt spid="88"/>
                                        </p:tgtEl>
                                        <p:attrNameLst>
                                          <p:attrName>ppt_y</p:attrName>
                                        </p:attrNameLst>
                                      </p:cBhvr>
                                      <p:tavLst>
                                        <p:tav tm="0">
                                          <p:val>
                                            <p:strVal val="ppt_y"/>
                                          </p:val>
                                        </p:tav>
                                        <p:tav tm="100000">
                                          <p:val>
                                            <p:strVal val="ppt_y"/>
                                          </p:val>
                                        </p:tav>
                                      </p:tavLst>
                                    </p:anim>
                                    <p:set>
                                      <p:cBhvr>
                                        <p:cTn id="270" dur="1" fill="hold">
                                          <p:stCondLst>
                                            <p:cond delay="3499"/>
                                          </p:stCondLst>
                                        </p:cTn>
                                        <p:tgtEl>
                                          <p:spTgt spid="88"/>
                                        </p:tgtEl>
                                        <p:attrNameLst>
                                          <p:attrName>style.visibility</p:attrName>
                                        </p:attrNameLst>
                                      </p:cBhvr>
                                      <p:to>
                                        <p:strVal val="hidden"/>
                                      </p:to>
                                    </p:set>
                                  </p:childTnLst>
                                </p:cTn>
                              </p:par>
                              <p:par>
                                <p:cTn id="271" presetID="19" presetClass="entr" presetSubtype="10" fill="hold" grpId="3" nodeType="withEffect">
                                  <p:stCondLst>
                                    <p:cond delay="0"/>
                                  </p:stCondLst>
                                  <p:childTnLst>
                                    <p:set>
                                      <p:cBhvr>
                                        <p:cTn id="272" dur="1" fill="hold">
                                          <p:stCondLst>
                                            <p:cond delay="0"/>
                                          </p:stCondLst>
                                        </p:cTn>
                                        <p:tgtEl>
                                          <p:spTgt spid="88"/>
                                        </p:tgtEl>
                                        <p:attrNameLst>
                                          <p:attrName>style.visibility</p:attrName>
                                        </p:attrNameLst>
                                      </p:cBhvr>
                                      <p:to>
                                        <p:strVal val="visible"/>
                                      </p:to>
                                    </p:set>
                                    <p:anim calcmode="lin" valueType="num">
                                      <p:cBhvr>
                                        <p:cTn id="273" dur="5500" fill="hold"/>
                                        <p:tgtEl>
                                          <p:spTgt spid="88"/>
                                        </p:tgtEl>
                                        <p:attrNameLst>
                                          <p:attrName>ppt_w</p:attrName>
                                        </p:attrNameLst>
                                      </p:cBhvr>
                                      <p:tavLst>
                                        <p:tav tm="0" fmla="#ppt_w*sin(2.5*pi*$)">
                                          <p:val>
                                            <p:fltVal val="0"/>
                                          </p:val>
                                        </p:tav>
                                        <p:tav tm="100000">
                                          <p:val>
                                            <p:fltVal val="1"/>
                                          </p:val>
                                        </p:tav>
                                      </p:tavLst>
                                    </p:anim>
                                    <p:anim calcmode="lin" valueType="num">
                                      <p:cBhvr>
                                        <p:cTn id="274" dur="5500" fill="hold"/>
                                        <p:tgtEl>
                                          <p:spTgt spid="88"/>
                                        </p:tgtEl>
                                        <p:attrNameLst>
                                          <p:attrName>ppt_h</p:attrName>
                                        </p:attrNameLst>
                                      </p:cBhvr>
                                      <p:tavLst>
                                        <p:tav tm="0">
                                          <p:val>
                                            <p:strVal val="#ppt_h"/>
                                          </p:val>
                                        </p:tav>
                                        <p:tav tm="100000">
                                          <p:val>
                                            <p:strVal val="#ppt_h"/>
                                          </p:val>
                                        </p:tav>
                                      </p:tavLst>
                                    </p:anim>
                                  </p:childTnLst>
                                </p:cTn>
                              </p:par>
                              <p:par>
                                <p:cTn id="275" presetID="2" presetClass="entr" presetSubtype="2" fill="hold" grpId="0" nodeType="withEffect">
                                  <p:stCondLst>
                                    <p:cond delay="0"/>
                                  </p:stCondLst>
                                  <p:childTnLst>
                                    <p:set>
                                      <p:cBhvr>
                                        <p:cTn id="276" dur="1" fill="hold">
                                          <p:stCondLst>
                                            <p:cond delay="0"/>
                                          </p:stCondLst>
                                        </p:cTn>
                                        <p:tgtEl>
                                          <p:spTgt spid="89"/>
                                        </p:tgtEl>
                                        <p:attrNameLst>
                                          <p:attrName>style.visibility</p:attrName>
                                        </p:attrNameLst>
                                      </p:cBhvr>
                                      <p:to>
                                        <p:strVal val="visible"/>
                                      </p:to>
                                    </p:set>
                                    <p:anim calcmode="lin" valueType="num">
                                      <p:cBhvr additive="base">
                                        <p:cTn id="277" dur="3000" fill="hold"/>
                                        <p:tgtEl>
                                          <p:spTgt spid="89"/>
                                        </p:tgtEl>
                                        <p:attrNameLst>
                                          <p:attrName>ppt_x</p:attrName>
                                        </p:attrNameLst>
                                      </p:cBhvr>
                                      <p:tavLst>
                                        <p:tav tm="0">
                                          <p:val>
                                            <p:strVal val="1+#ppt_w/2"/>
                                          </p:val>
                                        </p:tav>
                                        <p:tav tm="100000">
                                          <p:val>
                                            <p:strVal val="#ppt_x"/>
                                          </p:val>
                                        </p:tav>
                                      </p:tavLst>
                                    </p:anim>
                                    <p:anim calcmode="lin" valueType="num">
                                      <p:cBhvr additive="base">
                                        <p:cTn id="278" dur="3000" fill="hold"/>
                                        <p:tgtEl>
                                          <p:spTgt spid="89"/>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89"/>
                                        </p:tgtEl>
                                        <p:attrNameLst>
                                          <p:attrName>style.visibility</p:attrName>
                                        </p:attrNameLst>
                                      </p:cBhvr>
                                      <p:to>
                                        <p:strVal val="visible"/>
                                      </p:to>
                                    </p:set>
                                    <p:animEffect transition="in" filter="blinds(vertical)">
                                      <p:cBhvr>
                                        <p:cTn id="281" dur="4000"/>
                                        <p:tgtEl>
                                          <p:spTgt spid="89"/>
                                        </p:tgtEl>
                                      </p:cBhvr>
                                    </p:animEffect>
                                  </p:childTnLst>
                                </p:cTn>
                              </p:par>
                              <p:par>
                                <p:cTn id="282" presetID="2" presetClass="exit" presetSubtype="8" fill="hold" grpId="2" nodeType="withEffect">
                                  <p:stCondLst>
                                    <p:cond delay="0"/>
                                  </p:stCondLst>
                                  <p:childTnLst>
                                    <p:anim calcmode="lin" valueType="num">
                                      <p:cBhvr additive="base">
                                        <p:cTn id="283" dur="3500"/>
                                        <p:tgtEl>
                                          <p:spTgt spid="89"/>
                                        </p:tgtEl>
                                        <p:attrNameLst>
                                          <p:attrName>ppt_x</p:attrName>
                                        </p:attrNameLst>
                                      </p:cBhvr>
                                      <p:tavLst>
                                        <p:tav tm="0">
                                          <p:val>
                                            <p:strVal val="ppt_x"/>
                                          </p:val>
                                        </p:tav>
                                        <p:tav tm="100000">
                                          <p:val>
                                            <p:strVal val="0-ppt_w/2"/>
                                          </p:val>
                                        </p:tav>
                                      </p:tavLst>
                                    </p:anim>
                                    <p:anim calcmode="lin" valueType="num">
                                      <p:cBhvr additive="base">
                                        <p:cTn id="284" dur="3500"/>
                                        <p:tgtEl>
                                          <p:spTgt spid="89"/>
                                        </p:tgtEl>
                                        <p:attrNameLst>
                                          <p:attrName>ppt_y</p:attrName>
                                        </p:attrNameLst>
                                      </p:cBhvr>
                                      <p:tavLst>
                                        <p:tav tm="0">
                                          <p:val>
                                            <p:strVal val="ppt_y"/>
                                          </p:val>
                                        </p:tav>
                                        <p:tav tm="100000">
                                          <p:val>
                                            <p:strVal val="ppt_y"/>
                                          </p:val>
                                        </p:tav>
                                      </p:tavLst>
                                    </p:anim>
                                    <p:set>
                                      <p:cBhvr>
                                        <p:cTn id="285" dur="1" fill="hold">
                                          <p:stCondLst>
                                            <p:cond delay="3499"/>
                                          </p:stCondLst>
                                        </p:cTn>
                                        <p:tgtEl>
                                          <p:spTgt spid="89"/>
                                        </p:tgtEl>
                                        <p:attrNameLst>
                                          <p:attrName>style.visibility</p:attrName>
                                        </p:attrNameLst>
                                      </p:cBhvr>
                                      <p:to>
                                        <p:strVal val="hidden"/>
                                      </p:to>
                                    </p:set>
                                  </p:childTnLst>
                                </p:cTn>
                              </p:par>
                              <p:par>
                                <p:cTn id="286" presetID="19" presetClass="entr" presetSubtype="10" fill="hold" grpId="3" nodeType="withEffect">
                                  <p:stCondLst>
                                    <p:cond delay="0"/>
                                  </p:stCondLst>
                                  <p:childTnLst>
                                    <p:set>
                                      <p:cBhvr>
                                        <p:cTn id="287" dur="1" fill="hold">
                                          <p:stCondLst>
                                            <p:cond delay="0"/>
                                          </p:stCondLst>
                                        </p:cTn>
                                        <p:tgtEl>
                                          <p:spTgt spid="89"/>
                                        </p:tgtEl>
                                        <p:attrNameLst>
                                          <p:attrName>style.visibility</p:attrName>
                                        </p:attrNameLst>
                                      </p:cBhvr>
                                      <p:to>
                                        <p:strVal val="visible"/>
                                      </p:to>
                                    </p:set>
                                    <p:anim calcmode="lin" valueType="num">
                                      <p:cBhvr>
                                        <p:cTn id="288" dur="5500" fill="hold"/>
                                        <p:tgtEl>
                                          <p:spTgt spid="89"/>
                                        </p:tgtEl>
                                        <p:attrNameLst>
                                          <p:attrName>ppt_w</p:attrName>
                                        </p:attrNameLst>
                                      </p:cBhvr>
                                      <p:tavLst>
                                        <p:tav tm="0" fmla="#ppt_w*sin(2.5*pi*$)">
                                          <p:val>
                                            <p:fltVal val="0"/>
                                          </p:val>
                                        </p:tav>
                                        <p:tav tm="100000">
                                          <p:val>
                                            <p:fltVal val="1"/>
                                          </p:val>
                                        </p:tav>
                                      </p:tavLst>
                                    </p:anim>
                                    <p:anim calcmode="lin" valueType="num">
                                      <p:cBhvr>
                                        <p:cTn id="289" dur="5500" fill="hold"/>
                                        <p:tgtEl>
                                          <p:spTgt spid="89"/>
                                        </p:tgtEl>
                                        <p:attrNameLst>
                                          <p:attrName>ppt_h</p:attrName>
                                        </p:attrNameLst>
                                      </p:cBhvr>
                                      <p:tavLst>
                                        <p:tav tm="0">
                                          <p:val>
                                            <p:strVal val="#ppt_h"/>
                                          </p:val>
                                        </p:tav>
                                        <p:tav tm="100000">
                                          <p:val>
                                            <p:strVal val="#ppt_h"/>
                                          </p:val>
                                        </p:tav>
                                      </p:tavLst>
                                    </p:anim>
                                  </p:childTnLst>
                                </p:cTn>
                              </p:par>
                              <p:par>
                                <p:cTn id="290" presetID="2" presetClass="entr" presetSubtype="2" fill="hold" grpId="0" nodeType="withEffect">
                                  <p:stCondLst>
                                    <p:cond delay="0"/>
                                  </p:stCondLst>
                                  <p:childTnLst>
                                    <p:set>
                                      <p:cBhvr>
                                        <p:cTn id="291" dur="1" fill="hold">
                                          <p:stCondLst>
                                            <p:cond delay="0"/>
                                          </p:stCondLst>
                                        </p:cTn>
                                        <p:tgtEl>
                                          <p:spTgt spid="96"/>
                                        </p:tgtEl>
                                        <p:attrNameLst>
                                          <p:attrName>style.visibility</p:attrName>
                                        </p:attrNameLst>
                                      </p:cBhvr>
                                      <p:to>
                                        <p:strVal val="visible"/>
                                      </p:to>
                                    </p:set>
                                    <p:anim calcmode="lin" valueType="num">
                                      <p:cBhvr additive="base">
                                        <p:cTn id="292" dur="3000" fill="hold"/>
                                        <p:tgtEl>
                                          <p:spTgt spid="96"/>
                                        </p:tgtEl>
                                        <p:attrNameLst>
                                          <p:attrName>ppt_x</p:attrName>
                                        </p:attrNameLst>
                                      </p:cBhvr>
                                      <p:tavLst>
                                        <p:tav tm="0">
                                          <p:val>
                                            <p:strVal val="1+#ppt_w/2"/>
                                          </p:val>
                                        </p:tav>
                                        <p:tav tm="100000">
                                          <p:val>
                                            <p:strVal val="#ppt_x"/>
                                          </p:val>
                                        </p:tav>
                                      </p:tavLst>
                                    </p:anim>
                                    <p:anim calcmode="lin" valueType="num">
                                      <p:cBhvr additive="base">
                                        <p:cTn id="293" dur="3000" fill="hold"/>
                                        <p:tgtEl>
                                          <p:spTgt spid="96"/>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96"/>
                                        </p:tgtEl>
                                        <p:attrNameLst>
                                          <p:attrName>style.visibility</p:attrName>
                                        </p:attrNameLst>
                                      </p:cBhvr>
                                      <p:to>
                                        <p:strVal val="visible"/>
                                      </p:to>
                                    </p:set>
                                    <p:animEffect transition="in" filter="blinds(vertical)">
                                      <p:cBhvr>
                                        <p:cTn id="296" dur="4000"/>
                                        <p:tgtEl>
                                          <p:spTgt spid="96"/>
                                        </p:tgtEl>
                                      </p:cBhvr>
                                    </p:animEffect>
                                  </p:childTnLst>
                                </p:cTn>
                              </p:par>
                              <p:par>
                                <p:cTn id="297" presetID="2" presetClass="exit" presetSubtype="8" fill="hold" grpId="2" nodeType="withEffect">
                                  <p:stCondLst>
                                    <p:cond delay="0"/>
                                  </p:stCondLst>
                                  <p:childTnLst>
                                    <p:anim calcmode="lin" valueType="num">
                                      <p:cBhvr additive="base">
                                        <p:cTn id="298" dur="3500"/>
                                        <p:tgtEl>
                                          <p:spTgt spid="96"/>
                                        </p:tgtEl>
                                        <p:attrNameLst>
                                          <p:attrName>ppt_x</p:attrName>
                                        </p:attrNameLst>
                                      </p:cBhvr>
                                      <p:tavLst>
                                        <p:tav tm="0">
                                          <p:val>
                                            <p:strVal val="ppt_x"/>
                                          </p:val>
                                        </p:tav>
                                        <p:tav tm="100000">
                                          <p:val>
                                            <p:strVal val="0-ppt_w/2"/>
                                          </p:val>
                                        </p:tav>
                                      </p:tavLst>
                                    </p:anim>
                                    <p:anim calcmode="lin" valueType="num">
                                      <p:cBhvr additive="base">
                                        <p:cTn id="299" dur="3500"/>
                                        <p:tgtEl>
                                          <p:spTgt spid="96"/>
                                        </p:tgtEl>
                                        <p:attrNameLst>
                                          <p:attrName>ppt_y</p:attrName>
                                        </p:attrNameLst>
                                      </p:cBhvr>
                                      <p:tavLst>
                                        <p:tav tm="0">
                                          <p:val>
                                            <p:strVal val="ppt_y"/>
                                          </p:val>
                                        </p:tav>
                                        <p:tav tm="100000">
                                          <p:val>
                                            <p:strVal val="ppt_y"/>
                                          </p:val>
                                        </p:tav>
                                      </p:tavLst>
                                    </p:anim>
                                    <p:set>
                                      <p:cBhvr>
                                        <p:cTn id="300" dur="1" fill="hold">
                                          <p:stCondLst>
                                            <p:cond delay="3499"/>
                                          </p:stCondLst>
                                        </p:cTn>
                                        <p:tgtEl>
                                          <p:spTgt spid="96"/>
                                        </p:tgtEl>
                                        <p:attrNameLst>
                                          <p:attrName>style.visibility</p:attrName>
                                        </p:attrNameLst>
                                      </p:cBhvr>
                                      <p:to>
                                        <p:strVal val="hidden"/>
                                      </p:to>
                                    </p:set>
                                  </p:childTnLst>
                                </p:cTn>
                              </p:par>
                              <p:par>
                                <p:cTn id="301" presetID="19" presetClass="entr" presetSubtype="10" fill="hold" grpId="3" nodeType="withEffect">
                                  <p:stCondLst>
                                    <p:cond delay="0"/>
                                  </p:stCondLst>
                                  <p:childTnLst>
                                    <p:set>
                                      <p:cBhvr>
                                        <p:cTn id="302" dur="1" fill="hold">
                                          <p:stCondLst>
                                            <p:cond delay="0"/>
                                          </p:stCondLst>
                                        </p:cTn>
                                        <p:tgtEl>
                                          <p:spTgt spid="96"/>
                                        </p:tgtEl>
                                        <p:attrNameLst>
                                          <p:attrName>style.visibility</p:attrName>
                                        </p:attrNameLst>
                                      </p:cBhvr>
                                      <p:to>
                                        <p:strVal val="visible"/>
                                      </p:to>
                                    </p:set>
                                    <p:anim calcmode="lin" valueType="num">
                                      <p:cBhvr>
                                        <p:cTn id="303" dur="5500" fill="hold"/>
                                        <p:tgtEl>
                                          <p:spTgt spid="96"/>
                                        </p:tgtEl>
                                        <p:attrNameLst>
                                          <p:attrName>ppt_w</p:attrName>
                                        </p:attrNameLst>
                                      </p:cBhvr>
                                      <p:tavLst>
                                        <p:tav tm="0" fmla="#ppt_w*sin(2.5*pi*$)">
                                          <p:val>
                                            <p:fltVal val="0"/>
                                          </p:val>
                                        </p:tav>
                                        <p:tav tm="100000">
                                          <p:val>
                                            <p:fltVal val="1"/>
                                          </p:val>
                                        </p:tav>
                                      </p:tavLst>
                                    </p:anim>
                                    <p:anim calcmode="lin" valueType="num">
                                      <p:cBhvr>
                                        <p:cTn id="304" dur="5500" fill="hold"/>
                                        <p:tgtEl>
                                          <p:spTgt spid="96"/>
                                        </p:tgtEl>
                                        <p:attrNameLst>
                                          <p:attrName>ppt_h</p:attrName>
                                        </p:attrNameLst>
                                      </p:cBhvr>
                                      <p:tavLst>
                                        <p:tav tm="0">
                                          <p:val>
                                            <p:strVal val="#ppt_h"/>
                                          </p:val>
                                        </p:tav>
                                        <p:tav tm="100000">
                                          <p:val>
                                            <p:strVal val="#ppt_h"/>
                                          </p:val>
                                        </p:tav>
                                      </p:tavLst>
                                    </p:anim>
                                  </p:childTnLst>
                                </p:cTn>
                              </p:par>
                              <p:par>
                                <p:cTn id="305" presetID="2" presetClass="entr" presetSubtype="2" fill="hold" grpId="0" nodeType="withEffect">
                                  <p:stCondLst>
                                    <p:cond delay="0"/>
                                  </p:stCondLst>
                                  <p:childTnLst>
                                    <p:set>
                                      <p:cBhvr>
                                        <p:cTn id="306" dur="1" fill="hold">
                                          <p:stCondLst>
                                            <p:cond delay="0"/>
                                          </p:stCondLst>
                                        </p:cTn>
                                        <p:tgtEl>
                                          <p:spTgt spid="90"/>
                                        </p:tgtEl>
                                        <p:attrNameLst>
                                          <p:attrName>style.visibility</p:attrName>
                                        </p:attrNameLst>
                                      </p:cBhvr>
                                      <p:to>
                                        <p:strVal val="visible"/>
                                      </p:to>
                                    </p:set>
                                    <p:anim calcmode="lin" valueType="num">
                                      <p:cBhvr additive="base">
                                        <p:cTn id="307" dur="3000" fill="hold"/>
                                        <p:tgtEl>
                                          <p:spTgt spid="90"/>
                                        </p:tgtEl>
                                        <p:attrNameLst>
                                          <p:attrName>ppt_x</p:attrName>
                                        </p:attrNameLst>
                                      </p:cBhvr>
                                      <p:tavLst>
                                        <p:tav tm="0">
                                          <p:val>
                                            <p:strVal val="1+#ppt_w/2"/>
                                          </p:val>
                                        </p:tav>
                                        <p:tav tm="100000">
                                          <p:val>
                                            <p:strVal val="#ppt_x"/>
                                          </p:val>
                                        </p:tav>
                                      </p:tavLst>
                                    </p:anim>
                                    <p:anim calcmode="lin" valueType="num">
                                      <p:cBhvr additive="base">
                                        <p:cTn id="308" dur="3000" fill="hold"/>
                                        <p:tgtEl>
                                          <p:spTgt spid="90"/>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90"/>
                                        </p:tgtEl>
                                        <p:attrNameLst>
                                          <p:attrName>style.visibility</p:attrName>
                                        </p:attrNameLst>
                                      </p:cBhvr>
                                      <p:to>
                                        <p:strVal val="visible"/>
                                      </p:to>
                                    </p:set>
                                    <p:animEffect transition="in" filter="blinds(vertical)">
                                      <p:cBhvr>
                                        <p:cTn id="311" dur="4000"/>
                                        <p:tgtEl>
                                          <p:spTgt spid="90"/>
                                        </p:tgtEl>
                                      </p:cBhvr>
                                    </p:animEffect>
                                  </p:childTnLst>
                                </p:cTn>
                              </p:par>
                              <p:par>
                                <p:cTn id="312" presetID="2" presetClass="exit" presetSubtype="8" fill="hold" grpId="2" nodeType="withEffect">
                                  <p:stCondLst>
                                    <p:cond delay="0"/>
                                  </p:stCondLst>
                                  <p:childTnLst>
                                    <p:anim calcmode="lin" valueType="num">
                                      <p:cBhvr additive="base">
                                        <p:cTn id="313" dur="3500"/>
                                        <p:tgtEl>
                                          <p:spTgt spid="90"/>
                                        </p:tgtEl>
                                        <p:attrNameLst>
                                          <p:attrName>ppt_x</p:attrName>
                                        </p:attrNameLst>
                                      </p:cBhvr>
                                      <p:tavLst>
                                        <p:tav tm="0">
                                          <p:val>
                                            <p:strVal val="ppt_x"/>
                                          </p:val>
                                        </p:tav>
                                        <p:tav tm="100000">
                                          <p:val>
                                            <p:strVal val="0-ppt_w/2"/>
                                          </p:val>
                                        </p:tav>
                                      </p:tavLst>
                                    </p:anim>
                                    <p:anim calcmode="lin" valueType="num">
                                      <p:cBhvr additive="base">
                                        <p:cTn id="314" dur="3500"/>
                                        <p:tgtEl>
                                          <p:spTgt spid="90"/>
                                        </p:tgtEl>
                                        <p:attrNameLst>
                                          <p:attrName>ppt_y</p:attrName>
                                        </p:attrNameLst>
                                      </p:cBhvr>
                                      <p:tavLst>
                                        <p:tav tm="0">
                                          <p:val>
                                            <p:strVal val="ppt_y"/>
                                          </p:val>
                                        </p:tav>
                                        <p:tav tm="100000">
                                          <p:val>
                                            <p:strVal val="ppt_y"/>
                                          </p:val>
                                        </p:tav>
                                      </p:tavLst>
                                    </p:anim>
                                    <p:set>
                                      <p:cBhvr>
                                        <p:cTn id="315" dur="1" fill="hold">
                                          <p:stCondLst>
                                            <p:cond delay="3499"/>
                                          </p:stCondLst>
                                        </p:cTn>
                                        <p:tgtEl>
                                          <p:spTgt spid="90"/>
                                        </p:tgtEl>
                                        <p:attrNameLst>
                                          <p:attrName>style.visibility</p:attrName>
                                        </p:attrNameLst>
                                      </p:cBhvr>
                                      <p:to>
                                        <p:strVal val="hidden"/>
                                      </p:to>
                                    </p:set>
                                  </p:childTnLst>
                                </p:cTn>
                              </p:par>
                              <p:par>
                                <p:cTn id="316" presetID="19" presetClass="entr" presetSubtype="10" fill="hold" grpId="3" nodeType="withEffect">
                                  <p:stCondLst>
                                    <p:cond delay="0"/>
                                  </p:stCondLst>
                                  <p:childTnLst>
                                    <p:set>
                                      <p:cBhvr>
                                        <p:cTn id="317" dur="1" fill="hold">
                                          <p:stCondLst>
                                            <p:cond delay="0"/>
                                          </p:stCondLst>
                                        </p:cTn>
                                        <p:tgtEl>
                                          <p:spTgt spid="90"/>
                                        </p:tgtEl>
                                        <p:attrNameLst>
                                          <p:attrName>style.visibility</p:attrName>
                                        </p:attrNameLst>
                                      </p:cBhvr>
                                      <p:to>
                                        <p:strVal val="visible"/>
                                      </p:to>
                                    </p:set>
                                    <p:anim calcmode="lin" valueType="num">
                                      <p:cBhvr>
                                        <p:cTn id="318" dur="5500" fill="hold"/>
                                        <p:tgtEl>
                                          <p:spTgt spid="90"/>
                                        </p:tgtEl>
                                        <p:attrNameLst>
                                          <p:attrName>ppt_w</p:attrName>
                                        </p:attrNameLst>
                                      </p:cBhvr>
                                      <p:tavLst>
                                        <p:tav tm="0" fmla="#ppt_w*sin(2.5*pi*$)">
                                          <p:val>
                                            <p:fltVal val="0"/>
                                          </p:val>
                                        </p:tav>
                                        <p:tav tm="100000">
                                          <p:val>
                                            <p:fltVal val="1"/>
                                          </p:val>
                                        </p:tav>
                                      </p:tavLst>
                                    </p:anim>
                                    <p:anim calcmode="lin" valueType="num">
                                      <p:cBhvr>
                                        <p:cTn id="319" dur="5500" fill="hold"/>
                                        <p:tgtEl>
                                          <p:spTgt spid="90"/>
                                        </p:tgtEl>
                                        <p:attrNameLst>
                                          <p:attrName>ppt_h</p:attrName>
                                        </p:attrNameLst>
                                      </p:cBhvr>
                                      <p:tavLst>
                                        <p:tav tm="0">
                                          <p:val>
                                            <p:strVal val="#ppt_h"/>
                                          </p:val>
                                        </p:tav>
                                        <p:tav tm="100000">
                                          <p:val>
                                            <p:strVal val="#ppt_h"/>
                                          </p:val>
                                        </p:tav>
                                      </p:tavLst>
                                    </p:anim>
                                  </p:childTnLst>
                                </p:cTn>
                              </p:par>
                              <p:par>
                                <p:cTn id="320" presetID="2" presetClass="entr" presetSubtype="2" fill="hold" grpId="0" nodeType="withEffect">
                                  <p:stCondLst>
                                    <p:cond delay="0"/>
                                  </p:stCondLst>
                                  <p:childTnLst>
                                    <p:set>
                                      <p:cBhvr>
                                        <p:cTn id="321" dur="1" fill="hold">
                                          <p:stCondLst>
                                            <p:cond delay="0"/>
                                          </p:stCondLst>
                                        </p:cTn>
                                        <p:tgtEl>
                                          <p:spTgt spid="91"/>
                                        </p:tgtEl>
                                        <p:attrNameLst>
                                          <p:attrName>style.visibility</p:attrName>
                                        </p:attrNameLst>
                                      </p:cBhvr>
                                      <p:to>
                                        <p:strVal val="visible"/>
                                      </p:to>
                                    </p:set>
                                    <p:anim calcmode="lin" valueType="num">
                                      <p:cBhvr additive="base">
                                        <p:cTn id="322" dur="3000" fill="hold"/>
                                        <p:tgtEl>
                                          <p:spTgt spid="91"/>
                                        </p:tgtEl>
                                        <p:attrNameLst>
                                          <p:attrName>ppt_x</p:attrName>
                                        </p:attrNameLst>
                                      </p:cBhvr>
                                      <p:tavLst>
                                        <p:tav tm="0">
                                          <p:val>
                                            <p:strVal val="1+#ppt_w/2"/>
                                          </p:val>
                                        </p:tav>
                                        <p:tav tm="100000">
                                          <p:val>
                                            <p:strVal val="#ppt_x"/>
                                          </p:val>
                                        </p:tav>
                                      </p:tavLst>
                                    </p:anim>
                                    <p:anim calcmode="lin" valueType="num">
                                      <p:cBhvr additive="base">
                                        <p:cTn id="323" dur="3000" fill="hold"/>
                                        <p:tgtEl>
                                          <p:spTgt spid="91"/>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91"/>
                                        </p:tgtEl>
                                        <p:attrNameLst>
                                          <p:attrName>style.visibility</p:attrName>
                                        </p:attrNameLst>
                                      </p:cBhvr>
                                      <p:to>
                                        <p:strVal val="visible"/>
                                      </p:to>
                                    </p:set>
                                    <p:animEffect transition="in" filter="blinds(vertical)">
                                      <p:cBhvr>
                                        <p:cTn id="326" dur="4000"/>
                                        <p:tgtEl>
                                          <p:spTgt spid="91"/>
                                        </p:tgtEl>
                                      </p:cBhvr>
                                    </p:animEffect>
                                  </p:childTnLst>
                                </p:cTn>
                              </p:par>
                              <p:par>
                                <p:cTn id="327" presetID="2" presetClass="exit" presetSubtype="8" fill="hold" grpId="2" nodeType="withEffect">
                                  <p:stCondLst>
                                    <p:cond delay="0"/>
                                  </p:stCondLst>
                                  <p:childTnLst>
                                    <p:anim calcmode="lin" valueType="num">
                                      <p:cBhvr additive="base">
                                        <p:cTn id="328" dur="3500"/>
                                        <p:tgtEl>
                                          <p:spTgt spid="91"/>
                                        </p:tgtEl>
                                        <p:attrNameLst>
                                          <p:attrName>ppt_x</p:attrName>
                                        </p:attrNameLst>
                                      </p:cBhvr>
                                      <p:tavLst>
                                        <p:tav tm="0">
                                          <p:val>
                                            <p:strVal val="ppt_x"/>
                                          </p:val>
                                        </p:tav>
                                        <p:tav tm="100000">
                                          <p:val>
                                            <p:strVal val="0-ppt_w/2"/>
                                          </p:val>
                                        </p:tav>
                                      </p:tavLst>
                                    </p:anim>
                                    <p:anim calcmode="lin" valueType="num">
                                      <p:cBhvr additive="base">
                                        <p:cTn id="329" dur="3500"/>
                                        <p:tgtEl>
                                          <p:spTgt spid="91"/>
                                        </p:tgtEl>
                                        <p:attrNameLst>
                                          <p:attrName>ppt_y</p:attrName>
                                        </p:attrNameLst>
                                      </p:cBhvr>
                                      <p:tavLst>
                                        <p:tav tm="0">
                                          <p:val>
                                            <p:strVal val="ppt_y"/>
                                          </p:val>
                                        </p:tav>
                                        <p:tav tm="100000">
                                          <p:val>
                                            <p:strVal val="ppt_y"/>
                                          </p:val>
                                        </p:tav>
                                      </p:tavLst>
                                    </p:anim>
                                    <p:set>
                                      <p:cBhvr>
                                        <p:cTn id="330" dur="1" fill="hold">
                                          <p:stCondLst>
                                            <p:cond delay="3499"/>
                                          </p:stCondLst>
                                        </p:cTn>
                                        <p:tgtEl>
                                          <p:spTgt spid="91"/>
                                        </p:tgtEl>
                                        <p:attrNameLst>
                                          <p:attrName>style.visibility</p:attrName>
                                        </p:attrNameLst>
                                      </p:cBhvr>
                                      <p:to>
                                        <p:strVal val="hidden"/>
                                      </p:to>
                                    </p:set>
                                  </p:childTnLst>
                                </p:cTn>
                              </p:par>
                              <p:par>
                                <p:cTn id="331" presetID="19" presetClass="entr" presetSubtype="10" fill="hold" grpId="3" nodeType="withEffect">
                                  <p:stCondLst>
                                    <p:cond delay="0"/>
                                  </p:stCondLst>
                                  <p:childTnLst>
                                    <p:set>
                                      <p:cBhvr>
                                        <p:cTn id="332" dur="1" fill="hold">
                                          <p:stCondLst>
                                            <p:cond delay="0"/>
                                          </p:stCondLst>
                                        </p:cTn>
                                        <p:tgtEl>
                                          <p:spTgt spid="91"/>
                                        </p:tgtEl>
                                        <p:attrNameLst>
                                          <p:attrName>style.visibility</p:attrName>
                                        </p:attrNameLst>
                                      </p:cBhvr>
                                      <p:to>
                                        <p:strVal val="visible"/>
                                      </p:to>
                                    </p:set>
                                    <p:anim calcmode="lin" valueType="num">
                                      <p:cBhvr>
                                        <p:cTn id="333" dur="5500" fill="hold"/>
                                        <p:tgtEl>
                                          <p:spTgt spid="91"/>
                                        </p:tgtEl>
                                        <p:attrNameLst>
                                          <p:attrName>ppt_w</p:attrName>
                                        </p:attrNameLst>
                                      </p:cBhvr>
                                      <p:tavLst>
                                        <p:tav tm="0" fmla="#ppt_w*sin(2.5*pi*$)">
                                          <p:val>
                                            <p:fltVal val="0"/>
                                          </p:val>
                                        </p:tav>
                                        <p:tav tm="100000">
                                          <p:val>
                                            <p:fltVal val="1"/>
                                          </p:val>
                                        </p:tav>
                                      </p:tavLst>
                                    </p:anim>
                                    <p:anim calcmode="lin" valueType="num">
                                      <p:cBhvr>
                                        <p:cTn id="334" dur="5500" fill="hold"/>
                                        <p:tgtEl>
                                          <p:spTgt spid="91"/>
                                        </p:tgtEl>
                                        <p:attrNameLst>
                                          <p:attrName>ppt_h</p:attrName>
                                        </p:attrNameLst>
                                      </p:cBhvr>
                                      <p:tavLst>
                                        <p:tav tm="0">
                                          <p:val>
                                            <p:strVal val="#ppt_h"/>
                                          </p:val>
                                        </p:tav>
                                        <p:tav tm="100000">
                                          <p:val>
                                            <p:strVal val="#ppt_h"/>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92"/>
                                        </p:tgtEl>
                                        <p:attrNameLst>
                                          <p:attrName>style.visibility</p:attrName>
                                        </p:attrNameLst>
                                      </p:cBhvr>
                                      <p:to>
                                        <p:strVal val="visible"/>
                                      </p:to>
                                    </p:set>
                                    <p:anim calcmode="lin" valueType="num">
                                      <p:cBhvr additive="base">
                                        <p:cTn id="337" dur="3000" fill="hold"/>
                                        <p:tgtEl>
                                          <p:spTgt spid="92"/>
                                        </p:tgtEl>
                                        <p:attrNameLst>
                                          <p:attrName>ppt_x</p:attrName>
                                        </p:attrNameLst>
                                      </p:cBhvr>
                                      <p:tavLst>
                                        <p:tav tm="0">
                                          <p:val>
                                            <p:strVal val="1+#ppt_w/2"/>
                                          </p:val>
                                        </p:tav>
                                        <p:tav tm="100000">
                                          <p:val>
                                            <p:strVal val="#ppt_x"/>
                                          </p:val>
                                        </p:tav>
                                      </p:tavLst>
                                    </p:anim>
                                    <p:anim calcmode="lin" valueType="num">
                                      <p:cBhvr additive="base">
                                        <p:cTn id="338" dur="3000" fill="hold"/>
                                        <p:tgtEl>
                                          <p:spTgt spid="92"/>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92"/>
                                        </p:tgtEl>
                                        <p:attrNameLst>
                                          <p:attrName>style.visibility</p:attrName>
                                        </p:attrNameLst>
                                      </p:cBhvr>
                                      <p:to>
                                        <p:strVal val="visible"/>
                                      </p:to>
                                    </p:set>
                                    <p:animEffect transition="in" filter="blinds(vertical)">
                                      <p:cBhvr>
                                        <p:cTn id="341" dur="4000"/>
                                        <p:tgtEl>
                                          <p:spTgt spid="92"/>
                                        </p:tgtEl>
                                      </p:cBhvr>
                                    </p:animEffect>
                                  </p:childTnLst>
                                </p:cTn>
                              </p:par>
                              <p:par>
                                <p:cTn id="342" presetID="2" presetClass="exit" presetSubtype="8" fill="hold" grpId="2" nodeType="withEffect">
                                  <p:stCondLst>
                                    <p:cond delay="0"/>
                                  </p:stCondLst>
                                  <p:childTnLst>
                                    <p:anim calcmode="lin" valueType="num">
                                      <p:cBhvr additive="base">
                                        <p:cTn id="343" dur="3500"/>
                                        <p:tgtEl>
                                          <p:spTgt spid="92"/>
                                        </p:tgtEl>
                                        <p:attrNameLst>
                                          <p:attrName>ppt_x</p:attrName>
                                        </p:attrNameLst>
                                      </p:cBhvr>
                                      <p:tavLst>
                                        <p:tav tm="0">
                                          <p:val>
                                            <p:strVal val="ppt_x"/>
                                          </p:val>
                                        </p:tav>
                                        <p:tav tm="100000">
                                          <p:val>
                                            <p:strVal val="0-ppt_w/2"/>
                                          </p:val>
                                        </p:tav>
                                      </p:tavLst>
                                    </p:anim>
                                    <p:anim calcmode="lin" valueType="num">
                                      <p:cBhvr additive="base">
                                        <p:cTn id="344" dur="3500"/>
                                        <p:tgtEl>
                                          <p:spTgt spid="92"/>
                                        </p:tgtEl>
                                        <p:attrNameLst>
                                          <p:attrName>ppt_y</p:attrName>
                                        </p:attrNameLst>
                                      </p:cBhvr>
                                      <p:tavLst>
                                        <p:tav tm="0">
                                          <p:val>
                                            <p:strVal val="ppt_y"/>
                                          </p:val>
                                        </p:tav>
                                        <p:tav tm="100000">
                                          <p:val>
                                            <p:strVal val="ppt_y"/>
                                          </p:val>
                                        </p:tav>
                                      </p:tavLst>
                                    </p:anim>
                                    <p:set>
                                      <p:cBhvr>
                                        <p:cTn id="345" dur="1" fill="hold">
                                          <p:stCondLst>
                                            <p:cond delay="3499"/>
                                          </p:stCondLst>
                                        </p:cTn>
                                        <p:tgtEl>
                                          <p:spTgt spid="92"/>
                                        </p:tgtEl>
                                        <p:attrNameLst>
                                          <p:attrName>style.visibility</p:attrName>
                                        </p:attrNameLst>
                                      </p:cBhvr>
                                      <p:to>
                                        <p:strVal val="hidden"/>
                                      </p:to>
                                    </p:set>
                                  </p:childTnLst>
                                </p:cTn>
                              </p:par>
                              <p:par>
                                <p:cTn id="346" presetID="19" presetClass="entr" presetSubtype="10" fill="hold" grpId="3" nodeType="withEffect">
                                  <p:stCondLst>
                                    <p:cond delay="0"/>
                                  </p:stCondLst>
                                  <p:childTnLst>
                                    <p:set>
                                      <p:cBhvr>
                                        <p:cTn id="347" dur="1" fill="hold">
                                          <p:stCondLst>
                                            <p:cond delay="0"/>
                                          </p:stCondLst>
                                        </p:cTn>
                                        <p:tgtEl>
                                          <p:spTgt spid="92"/>
                                        </p:tgtEl>
                                        <p:attrNameLst>
                                          <p:attrName>style.visibility</p:attrName>
                                        </p:attrNameLst>
                                      </p:cBhvr>
                                      <p:to>
                                        <p:strVal val="visible"/>
                                      </p:to>
                                    </p:set>
                                    <p:anim calcmode="lin" valueType="num">
                                      <p:cBhvr>
                                        <p:cTn id="348" dur="5500" fill="hold"/>
                                        <p:tgtEl>
                                          <p:spTgt spid="92"/>
                                        </p:tgtEl>
                                        <p:attrNameLst>
                                          <p:attrName>ppt_w</p:attrName>
                                        </p:attrNameLst>
                                      </p:cBhvr>
                                      <p:tavLst>
                                        <p:tav tm="0" fmla="#ppt_w*sin(2.5*pi*$)">
                                          <p:val>
                                            <p:fltVal val="0"/>
                                          </p:val>
                                        </p:tav>
                                        <p:tav tm="100000">
                                          <p:val>
                                            <p:fltVal val="1"/>
                                          </p:val>
                                        </p:tav>
                                      </p:tavLst>
                                    </p:anim>
                                    <p:anim calcmode="lin" valueType="num">
                                      <p:cBhvr>
                                        <p:cTn id="349" dur="5500" fill="hold"/>
                                        <p:tgtEl>
                                          <p:spTgt spid="92"/>
                                        </p:tgtEl>
                                        <p:attrNameLst>
                                          <p:attrName>ppt_h</p:attrName>
                                        </p:attrNameLst>
                                      </p:cBhvr>
                                      <p:tavLst>
                                        <p:tav tm="0">
                                          <p:val>
                                            <p:strVal val="#ppt_h"/>
                                          </p:val>
                                        </p:tav>
                                        <p:tav tm="100000">
                                          <p:val>
                                            <p:strVal val="#ppt_h"/>
                                          </p:val>
                                        </p:tav>
                                      </p:tavLst>
                                    </p:anim>
                                  </p:childTnLst>
                                </p:cTn>
                              </p:par>
                              <p:par>
                                <p:cTn id="350" presetID="2" presetClass="entr" presetSubtype="2" fill="hold" grpId="0" nodeType="withEffect">
                                  <p:stCondLst>
                                    <p:cond delay="0"/>
                                  </p:stCondLst>
                                  <p:childTnLst>
                                    <p:set>
                                      <p:cBhvr>
                                        <p:cTn id="351" dur="1" fill="hold">
                                          <p:stCondLst>
                                            <p:cond delay="0"/>
                                          </p:stCondLst>
                                        </p:cTn>
                                        <p:tgtEl>
                                          <p:spTgt spid="93"/>
                                        </p:tgtEl>
                                        <p:attrNameLst>
                                          <p:attrName>style.visibility</p:attrName>
                                        </p:attrNameLst>
                                      </p:cBhvr>
                                      <p:to>
                                        <p:strVal val="visible"/>
                                      </p:to>
                                    </p:set>
                                    <p:anim calcmode="lin" valueType="num">
                                      <p:cBhvr additive="base">
                                        <p:cTn id="352" dur="3000" fill="hold"/>
                                        <p:tgtEl>
                                          <p:spTgt spid="93"/>
                                        </p:tgtEl>
                                        <p:attrNameLst>
                                          <p:attrName>ppt_x</p:attrName>
                                        </p:attrNameLst>
                                      </p:cBhvr>
                                      <p:tavLst>
                                        <p:tav tm="0">
                                          <p:val>
                                            <p:strVal val="1+#ppt_w/2"/>
                                          </p:val>
                                        </p:tav>
                                        <p:tav tm="100000">
                                          <p:val>
                                            <p:strVal val="#ppt_x"/>
                                          </p:val>
                                        </p:tav>
                                      </p:tavLst>
                                    </p:anim>
                                    <p:anim calcmode="lin" valueType="num">
                                      <p:cBhvr additive="base">
                                        <p:cTn id="353" dur="3000" fill="hold"/>
                                        <p:tgtEl>
                                          <p:spTgt spid="93"/>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93"/>
                                        </p:tgtEl>
                                        <p:attrNameLst>
                                          <p:attrName>style.visibility</p:attrName>
                                        </p:attrNameLst>
                                      </p:cBhvr>
                                      <p:to>
                                        <p:strVal val="visible"/>
                                      </p:to>
                                    </p:set>
                                    <p:animEffect transition="in" filter="blinds(vertical)">
                                      <p:cBhvr>
                                        <p:cTn id="356" dur="4000"/>
                                        <p:tgtEl>
                                          <p:spTgt spid="93"/>
                                        </p:tgtEl>
                                      </p:cBhvr>
                                    </p:animEffect>
                                  </p:childTnLst>
                                </p:cTn>
                              </p:par>
                              <p:par>
                                <p:cTn id="357" presetID="2" presetClass="exit" presetSubtype="8" fill="hold" grpId="2" nodeType="withEffect">
                                  <p:stCondLst>
                                    <p:cond delay="0"/>
                                  </p:stCondLst>
                                  <p:childTnLst>
                                    <p:anim calcmode="lin" valueType="num">
                                      <p:cBhvr additive="base">
                                        <p:cTn id="358" dur="3500"/>
                                        <p:tgtEl>
                                          <p:spTgt spid="93"/>
                                        </p:tgtEl>
                                        <p:attrNameLst>
                                          <p:attrName>ppt_x</p:attrName>
                                        </p:attrNameLst>
                                      </p:cBhvr>
                                      <p:tavLst>
                                        <p:tav tm="0">
                                          <p:val>
                                            <p:strVal val="ppt_x"/>
                                          </p:val>
                                        </p:tav>
                                        <p:tav tm="100000">
                                          <p:val>
                                            <p:strVal val="0-ppt_w/2"/>
                                          </p:val>
                                        </p:tav>
                                      </p:tavLst>
                                    </p:anim>
                                    <p:anim calcmode="lin" valueType="num">
                                      <p:cBhvr additive="base">
                                        <p:cTn id="359" dur="3500"/>
                                        <p:tgtEl>
                                          <p:spTgt spid="93"/>
                                        </p:tgtEl>
                                        <p:attrNameLst>
                                          <p:attrName>ppt_y</p:attrName>
                                        </p:attrNameLst>
                                      </p:cBhvr>
                                      <p:tavLst>
                                        <p:tav tm="0">
                                          <p:val>
                                            <p:strVal val="ppt_y"/>
                                          </p:val>
                                        </p:tav>
                                        <p:tav tm="100000">
                                          <p:val>
                                            <p:strVal val="ppt_y"/>
                                          </p:val>
                                        </p:tav>
                                      </p:tavLst>
                                    </p:anim>
                                    <p:set>
                                      <p:cBhvr>
                                        <p:cTn id="360" dur="1" fill="hold">
                                          <p:stCondLst>
                                            <p:cond delay="3499"/>
                                          </p:stCondLst>
                                        </p:cTn>
                                        <p:tgtEl>
                                          <p:spTgt spid="93"/>
                                        </p:tgtEl>
                                        <p:attrNameLst>
                                          <p:attrName>style.visibility</p:attrName>
                                        </p:attrNameLst>
                                      </p:cBhvr>
                                      <p:to>
                                        <p:strVal val="hidden"/>
                                      </p:to>
                                    </p:set>
                                  </p:childTnLst>
                                </p:cTn>
                              </p:par>
                              <p:par>
                                <p:cTn id="361" presetID="19" presetClass="entr" presetSubtype="10" fill="hold" grpId="3" nodeType="withEffect">
                                  <p:stCondLst>
                                    <p:cond delay="0"/>
                                  </p:stCondLst>
                                  <p:childTnLst>
                                    <p:set>
                                      <p:cBhvr>
                                        <p:cTn id="362" dur="1" fill="hold">
                                          <p:stCondLst>
                                            <p:cond delay="0"/>
                                          </p:stCondLst>
                                        </p:cTn>
                                        <p:tgtEl>
                                          <p:spTgt spid="93"/>
                                        </p:tgtEl>
                                        <p:attrNameLst>
                                          <p:attrName>style.visibility</p:attrName>
                                        </p:attrNameLst>
                                      </p:cBhvr>
                                      <p:to>
                                        <p:strVal val="visible"/>
                                      </p:to>
                                    </p:set>
                                    <p:anim calcmode="lin" valueType="num">
                                      <p:cBhvr>
                                        <p:cTn id="363" dur="5500" fill="hold"/>
                                        <p:tgtEl>
                                          <p:spTgt spid="93"/>
                                        </p:tgtEl>
                                        <p:attrNameLst>
                                          <p:attrName>ppt_w</p:attrName>
                                        </p:attrNameLst>
                                      </p:cBhvr>
                                      <p:tavLst>
                                        <p:tav tm="0" fmla="#ppt_w*sin(2.5*pi*$)">
                                          <p:val>
                                            <p:fltVal val="0"/>
                                          </p:val>
                                        </p:tav>
                                        <p:tav tm="100000">
                                          <p:val>
                                            <p:fltVal val="1"/>
                                          </p:val>
                                        </p:tav>
                                      </p:tavLst>
                                    </p:anim>
                                    <p:anim calcmode="lin" valueType="num">
                                      <p:cBhvr>
                                        <p:cTn id="364" dur="5500" fill="hold"/>
                                        <p:tgtEl>
                                          <p:spTgt spid="93"/>
                                        </p:tgtEl>
                                        <p:attrNameLst>
                                          <p:attrName>ppt_h</p:attrName>
                                        </p:attrNameLst>
                                      </p:cBhvr>
                                      <p:tavLst>
                                        <p:tav tm="0">
                                          <p:val>
                                            <p:strVal val="#ppt_h"/>
                                          </p:val>
                                        </p:tav>
                                        <p:tav tm="100000">
                                          <p:val>
                                            <p:strVal val="#ppt_h"/>
                                          </p:val>
                                        </p:tav>
                                      </p:tavLst>
                                    </p:anim>
                                  </p:childTnLst>
                                </p:cTn>
                              </p:par>
                              <p:par>
                                <p:cTn id="365" presetID="2" presetClass="entr" presetSubtype="2" fill="hold" grpId="0" nodeType="withEffect">
                                  <p:stCondLst>
                                    <p:cond delay="0"/>
                                  </p:stCondLst>
                                  <p:childTnLst>
                                    <p:set>
                                      <p:cBhvr>
                                        <p:cTn id="366" dur="1" fill="hold">
                                          <p:stCondLst>
                                            <p:cond delay="0"/>
                                          </p:stCondLst>
                                        </p:cTn>
                                        <p:tgtEl>
                                          <p:spTgt spid="94"/>
                                        </p:tgtEl>
                                        <p:attrNameLst>
                                          <p:attrName>style.visibility</p:attrName>
                                        </p:attrNameLst>
                                      </p:cBhvr>
                                      <p:to>
                                        <p:strVal val="visible"/>
                                      </p:to>
                                    </p:set>
                                    <p:anim calcmode="lin" valueType="num">
                                      <p:cBhvr additive="base">
                                        <p:cTn id="367" dur="3000" fill="hold"/>
                                        <p:tgtEl>
                                          <p:spTgt spid="94"/>
                                        </p:tgtEl>
                                        <p:attrNameLst>
                                          <p:attrName>ppt_x</p:attrName>
                                        </p:attrNameLst>
                                      </p:cBhvr>
                                      <p:tavLst>
                                        <p:tav tm="0">
                                          <p:val>
                                            <p:strVal val="1+#ppt_w/2"/>
                                          </p:val>
                                        </p:tav>
                                        <p:tav tm="100000">
                                          <p:val>
                                            <p:strVal val="#ppt_x"/>
                                          </p:val>
                                        </p:tav>
                                      </p:tavLst>
                                    </p:anim>
                                    <p:anim calcmode="lin" valueType="num">
                                      <p:cBhvr additive="base">
                                        <p:cTn id="368" dur="3000" fill="hold"/>
                                        <p:tgtEl>
                                          <p:spTgt spid="94"/>
                                        </p:tgtEl>
                                        <p:attrNameLst>
                                          <p:attrName>ppt_y</p:attrName>
                                        </p:attrNameLst>
                                      </p:cBhvr>
                                      <p:tavLst>
                                        <p:tav tm="0">
                                          <p:val>
                                            <p:strVal val="#ppt_y"/>
                                          </p:val>
                                        </p:tav>
                                        <p:tav tm="100000">
                                          <p:val>
                                            <p:strVal val="#ppt_y"/>
                                          </p:val>
                                        </p:tav>
                                      </p:tavLst>
                                    </p:anim>
                                  </p:childTnLst>
                                </p:cTn>
                              </p:par>
                              <p:par>
                                <p:cTn id="369" presetID="3" presetClass="entr" presetSubtype="5" fill="hold" grpId="1" nodeType="withEffect">
                                  <p:stCondLst>
                                    <p:cond delay="0"/>
                                  </p:stCondLst>
                                  <p:childTnLst>
                                    <p:set>
                                      <p:cBhvr>
                                        <p:cTn id="370" dur="1" fill="hold">
                                          <p:stCondLst>
                                            <p:cond delay="0"/>
                                          </p:stCondLst>
                                        </p:cTn>
                                        <p:tgtEl>
                                          <p:spTgt spid="94"/>
                                        </p:tgtEl>
                                        <p:attrNameLst>
                                          <p:attrName>style.visibility</p:attrName>
                                        </p:attrNameLst>
                                      </p:cBhvr>
                                      <p:to>
                                        <p:strVal val="visible"/>
                                      </p:to>
                                    </p:set>
                                    <p:animEffect transition="in" filter="blinds(vertical)">
                                      <p:cBhvr>
                                        <p:cTn id="371" dur="4000"/>
                                        <p:tgtEl>
                                          <p:spTgt spid="94"/>
                                        </p:tgtEl>
                                      </p:cBhvr>
                                    </p:animEffect>
                                  </p:childTnLst>
                                </p:cTn>
                              </p:par>
                              <p:par>
                                <p:cTn id="372" presetID="2" presetClass="exit" presetSubtype="8" fill="hold" grpId="2" nodeType="withEffect">
                                  <p:stCondLst>
                                    <p:cond delay="0"/>
                                  </p:stCondLst>
                                  <p:childTnLst>
                                    <p:anim calcmode="lin" valueType="num">
                                      <p:cBhvr additive="base">
                                        <p:cTn id="373" dur="3500"/>
                                        <p:tgtEl>
                                          <p:spTgt spid="94"/>
                                        </p:tgtEl>
                                        <p:attrNameLst>
                                          <p:attrName>ppt_x</p:attrName>
                                        </p:attrNameLst>
                                      </p:cBhvr>
                                      <p:tavLst>
                                        <p:tav tm="0">
                                          <p:val>
                                            <p:strVal val="ppt_x"/>
                                          </p:val>
                                        </p:tav>
                                        <p:tav tm="100000">
                                          <p:val>
                                            <p:strVal val="0-ppt_w/2"/>
                                          </p:val>
                                        </p:tav>
                                      </p:tavLst>
                                    </p:anim>
                                    <p:anim calcmode="lin" valueType="num">
                                      <p:cBhvr additive="base">
                                        <p:cTn id="374" dur="3500"/>
                                        <p:tgtEl>
                                          <p:spTgt spid="94"/>
                                        </p:tgtEl>
                                        <p:attrNameLst>
                                          <p:attrName>ppt_y</p:attrName>
                                        </p:attrNameLst>
                                      </p:cBhvr>
                                      <p:tavLst>
                                        <p:tav tm="0">
                                          <p:val>
                                            <p:strVal val="ppt_y"/>
                                          </p:val>
                                        </p:tav>
                                        <p:tav tm="100000">
                                          <p:val>
                                            <p:strVal val="ppt_y"/>
                                          </p:val>
                                        </p:tav>
                                      </p:tavLst>
                                    </p:anim>
                                    <p:set>
                                      <p:cBhvr>
                                        <p:cTn id="375" dur="1" fill="hold">
                                          <p:stCondLst>
                                            <p:cond delay="3499"/>
                                          </p:stCondLst>
                                        </p:cTn>
                                        <p:tgtEl>
                                          <p:spTgt spid="94"/>
                                        </p:tgtEl>
                                        <p:attrNameLst>
                                          <p:attrName>style.visibility</p:attrName>
                                        </p:attrNameLst>
                                      </p:cBhvr>
                                      <p:to>
                                        <p:strVal val="hidden"/>
                                      </p:to>
                                    </p:set>
                                  </p:childTnLst>
                                </p:cTn>
                              </p:par>
                              <p:par>
                                <p:cTn id="376" presetID="19" presetClass="entr" presetSubtype="10" fill="hold" grpId="3" nodeType="withEffect">
                                  <p:stCondLst>
                                    <p:cond delay="0"/>
                                  </p:stCondLst>
                                  <p:childTnLst>
                                    <p:set>
                                      <p:cBhvr>
                                        <p:cTn id="377" dur="1" fill="hold">
                                          <p:stCondLst>
                                            <p:cond delay="0"/>
                                          </p:stCondLst>
                                        </p:cTn>
                                        <p:tgtEl>
                                          <p:spTgt spid="94"/>
                                        </p:tgtEl>
                                        <p:attrNameLst>
                                          <p:attrName>style.visibility</p:attrName>
                                        </p:attrNameLst>
                                      </p:cBhvr>
                                      <p:to>
                                        <p:strVal val="visible"/>
                                      </p:to>
                                    </p:set>
                                    <p:anim calcmode="lin" valueType="num">
                                      <p:cBhvr>
                                        <p:cTn id="378" dur="5500" fill="hold"/>
                                        <p:tgtEl>
                                          <p:spTgt spid="94"/>
                                        </p:tgtEl>
                                        <p:attrNameLst>
                                          <p:attrName>ppt_w</p:attrName>
                                        </p:attrNameLst>
                                      </p:cBhvr>
                                      <p:tavLst>
                                        <p:tav tm="0" fmla="#ppt_w*sin(2.5*pi*$)">
                                          <p:val>
                                            <p:fltVal val="0"/>
                                          </p:val>
                                        </p:tav>
                                        <p:tav tm="100000">
                                          <p:val>
                                            <p:fltVal val="1"/>
                                          </p:val>
                                        </p:tav>
                                      </p:tavLst>
                                    </p:anim>
                                    <p:anim calcmode="lin" valueType="num">
                                      <p:cBhvr>
                                        <p:cTn id="379" dur="5500" fill="hold"/>
                                        <p:tgtEl>
                                          <p:spTgt spid="94"/>
                                        </p:tgtEl>
                                        <p:attrNameLst>
                                          <p:attrName>ppt_h</p:attrName>
                                        </p:attrNameLst>
                                      </p:cBhvr>
                                      <p:tavLst>
                                        <p:tav tm="0">
                                          <p:val>
                                            <p:strVal val="#ppt_h"/>
                                          </p:val>
                                        </p:tav>
                                        <p:tav tm="100000">
                                          <p:val>
                                            <p:strVal val="#ppt_h"/>
                                          </p:val>
                                        </p:tav>
                                      </p:tavLst>
                                    </p:anim>
                                  </p:childTnLst>
                                </p:cTn>
                              </p:par>
                              <p:par>
                                <p:cTn id="380" presetID="2" presetClass="entr" presetSubtype="2" fill="hold" grpId="0" nodeType="withEffect">
                                  <p:stCondLst>
                                    <p:cond delay="0"/>
                                  </p:stCondLst>
                                  <p:childTnLst>
                                    <p:set>
                                      <p:cBhvr>
                                        <p:cTn id="381" dur="1" fill="hold">
                                          <p:stCondLst>
                                            <p:cond delay="0"/>
                                          </p:stCondLst>
                                        </p:cTn>
                                        <p:tgtEl>
                                          <p:spTgt spid="97"/>
                                        </p:tgtEl>
                                        <p:attrNameLst>
                                          <p:attrName>style.visibility</p:attrName>
                                        </p:attrNameLst>
                                      </p:cBhvr>
                                      <p:to>
                                        <p:strVal val="visible"/>
                                      </p:to>
                                    </p:set>
                                    <p:anim calcmode="lin" valueType="num">
                                      <p:cBhvr additive="base">
                                        <p:cTn id="382" dur="3000" fill="hold"/>
                                        <p:tgtEl>
                                          <p:spTgt spid="97"/>
                                        </p:tgtEl>
                                        <p:attrNameLst>
                                          <p:attrName>ppt_x</p:attrName>
                                        </p:attrNameLst>
                                      </p:cBhvr>
                                      <p:tavLst>
                                        <p:tav tm="0">
                                          <p:val>
                                            <p:strVal val="1+#ppt_w/2"/>
                                          </p:val>
                                        </p:tav>
                                        <p:tav tm="100000">
                                          <p:val>
                                            <p:strVal val="#ppt_x"/>
                                          </p:val>
                                        </p:tav>
                                      </p:tavLst>
                                    </p:anim>
                                    <p:anim calcmode="lin" valueType="num">
                                      <p:cBhvr additive="base">
                                        <p:cTn id="383" dur="3000" fill="hold"/>
                                        <p:tgtEl>
                                          <p:spTgt spid="97"/>
                                        </p:tgtEl>
                                        <p:attrNameLst>
                                          <p:attrName>ppt_y</p:attrName>
                                        </p:attrNameLst>
                                      </p:cBhvr>
                                      <p:tavLst>
                                        <p:tav tm="0">
                                          <p:val>
                                            <p:strVal val="#ppt_y"/>
                                          </p:val>
                                        </p:tav>
                                        <p:tav tm="100000">
                                          <p:val>
                                            <p:strVal val="#ppt_y"/>
                                          </p:val>
                                        </p:tav>
                                      </p:tavLst>
                                    </p:anim>
                                  </p:childTnLst>
                                </p:cTn>
                              </p:par>
                              <p:par>
                                <p:cTn id="384" presetID="3" presetClass="entr" presetSubtype="5" fill="hold" grpId="1" nodeType="withEffect">
                                  <p:stCondLst>
                                    <p:cond delay="0"/>
                                  </p:stCondLst>
                                  <p:childTnLst>
                                    <p:set>
                                      <p:cBhvr>
                                        <p:cTn id="385" dur="1" fill="hold">
                                          <p:stCondLst>
                                            <p:cond delay="0"/>
                                          </p:stCondLst>
                                        </p:cTn>
                                        <p:tgtEl>
                                          <p:spTgt spid="97"/>
                                        </p:tgtEl>
                                        <p:attrNameLst>
                                          <p:attrName>style.visibility</p:attrName>
                                        </p:attrNameLst>
                                      </p:cBhvr>
                                      <p:to>
                                        <p:strVal val="visible"/>
                                      </p:to>
                                    </p:set>
                                    <p:animEffect transition="in" filter="blinds(vertical)">
                                      <p:cBhvr>
                                        <p:cTn id="386" dur="4000"/>
                                        <p:tgtEl>
                                          <p:spTgt spid="97"/>
                                        </p:tgtEl>
                                      </p:cBhvr>
                                    </p:animEffect>
                                  </p:childTnLst>
                                </p:cTn>
                              </p:par>
                              <p:par>
                                <p:cTn id="387" presetID="2" presetClass="exit" presetSubtype="8" fill="hold" grpId="2" nodeType="withEffect">
                                  <p:stCondLst>
                                    <p:cond delay="0"/>
                                  </p:stCondLst>
                                  <p:childTnLst>
                                    <p:anim calcmode="lin" valueType="num">
                                      <p:cBhvr additive="base">
                                        <p:cTn id="388" dur="3500"/>
                                        <p:tgtEl>
                                          <p:spTgt spid="97"/>
                                        </p:tgtEl>
                                        <p:attrNameLst>
                                          <p:attrName>ppt_x</p:attrName>
                                        </p:attrNameLst>
                                      </p:cBhvr>
                                      <p:tavLst>
                                        <p:tav tm="0">
                                          <p:val>
                                            <p:strVal val="ppt_x"/>
                                          </p:val>
                                        </p:tav>
                                        <p:tav tm="100000">
                                          <p:val>
                                            <p:strVal val="0-ppt_w/2"/>
                                          </p:val>
                                        </p:tav>
                                      </p:tavLst>
                                    </p:anim>
                                    <p:anim calcmode="lin" valueType="num">
                                      <p:cBhvr additive="base">
                                        <p:cTn id="389" dur="3500"/>
                                        <p:tgtEl>
                                          <p:spTgt spid="97"/>
                                        </p:tgtEl>
                                        <p:attrNameLst>
                                          <p:attrName>ppt_y</p:attrName>
                                        </p:attrNameLst>
                                      </p:cBhvr>
                                      <p:tavLst>
                                        <p:tav tm="0">
                                          <p:val>
                                            <p:strVal val="ppt_y"/>
                                          </p:val>
                                        </p:tav>
                                        <p:tav tm="100000">
                                          <p:val>
                                            <p:strVal val="ppt_y"/>
                                          </p:val>
                                        </p:tav>
                                      </p:tavLst>
                                    </p:anim>
                                    <p:set>
                                      <p:cBhvr>
                                        <p:cTn id="390" dur="1" fill="hold">
                                          <p:stCondLst>
                                            <p:cond delay="3499"/>
                                          </p:stCondLst>
                                        </p:cTn>
                                        <p:tgtEl>
                                          <p:spTgt spid="97"/>
                                        </p:tgtEl>
                                        <p:attrNameLst>
                                          <p:attrName>style.visibility</p:attrName>
                                        </p:attrNameLst>
                                      </p:cBhvr>
                                      <p:to>
                                        <p:strVal val="hidden"/>
                                      </p:to>
                                    </p:set>
                                  </p:childTnLst>
                                </p:cTn>
                              </p:par>
                              <p:par>
                                <p:cTn id="391" presetID="19" presetClass="entr" presetSubtype="10" fill="hold" grpId="3" nodeType="withEffect">
                                  <p:stCondLst>
                                    <p:cond delay="0"/>
                                  </p:stCondLst>
                                  <p:childTnLst>
                                    <p:set>
                                      <p:cBhvr>
                                        <p:cTn id="392" dur="1" fill="hold">
                                          <p:stCondLst>
                                            <p:cond delay="0"/>
                                          </p:stCondLst>
                                        </p:cTn>
                                        <p:tgtEl>
                                          <p:spTgt spid="97"/>
                                        </p:tgtEl>
                                        <p:attrNameLst>
                                          <p:attrName>style.visibility</p:attrName>
                                        </p:attrNameLst>
                                      </p:cBhvr>
                                      <p:to>
                                        <p:strVal val="visible"/>
                                      </p:to>
                                    </p:set>
                                    <p:anim calcmode="lin" valueType="num">
                                      <p:cBhvr>
                                        <p:cTn id="393" dur="5500" fill="hold"/>
                                        <p:tgtEl>
                                          <p:spTgt spid="97"/>
                                        </p:tgtEl>
                                        <p:attrNameLst>
                                          <p:attrName>ppt_w</p:attrName>
                                        </p:attrNameLst>
                                      </p:cBhvr>
                                      <p:tavLst>
                                        <p:tav tm="0" fmla="#ppt_w*sin(2.5*pi*$)">
                                          <p:val>
                                            <p:fltVal val="0"/>
                                          </p:val>
                                        </p:tav>
                                        <p:tav tm="100000">
                                          <p:val>
                                            <p:fltVal val="1"/>
                                          </p:val>
                                        </p:tav>
                                      </p:tavLst>
                                    </p:anim>
                                    <p:anim calcmode="lin" valueType="num">
                                      <p:cBhvr>
                                        <p:cTn id="394" dur="5500" fill="hold"/>
                                        <p:tgtEl>
                                          <p:spTgt spid="97"/>
                                        </p:tgtEl>
                                        <p:attrNameLst>
                                          <p:attrName>ppt_h</p:attrName>
                                        </p:attrNameLst>
                                      </p:cBhvr>
                                      <p:tavLst>
                                        <p:tav tm="0">
                                          <p:val>
                                            <p:strVal val="#ppt_h"/>
                                          </p:val>
                                        </p:tav>
                                        <p:tav tm="100000">
                                          <p:val>
                                            <p:strVal val="#ppt_h"/>
                                          </p:val>
                                        </p:tav>
                                      </p:tavLst>
                                    </p:anim>
                                  </p:childTnLst>
                                </p:cTn>
                              </p:par>
                              <p:par>
                                <p:cTn id="395" presetID="2" presetClass="entr" presetSubtype="2" fill="hold" grpId="0" nodeType="withEffect">
                                  <p:stCondLst>
                                    <p:cond delay="0"/>
                                  </p:stCondLst>
                                  <p:childTnLst>
                                    <p:set>
                                      <p:cBhvr>
                                        <p:cTn id="396" dur="1" fill="hold">
                                          <p:stCondLst>
                                            <p:cond delay="0"/>
                                          </p:stCondLst>
                                        </p:cTn>
                                        <p:tgtEl>
                                          <p:spTgt spid="98"/>
                                        </p:tgtEl>
                                        <p:attrNameLst>
                                          <p:attrName>style.visibility</p:attrName>
                                        </p:attrNameLst>
                                      </p:cBhvr>
                                      <p:to>
                                        <p:strVal val="visible"/>
                                      </p:to>
                                    </p:set>
                                    <p:anim calcmode="lin" valueType="num">
                                      <p:cBhvr additive="base">
                                        <p:cTn id="397" dur="3000" fill="hold"/>
                                        <p:tgtEl>
                                          <p:spTgt spid="98"/>
                                        </p:tgtEl>
                                        <p:attrNameLst>
                                          <p:attrName>ppt_x</p:attrName>
                                        </p:attrNameLst>
                                      </p:cBhvr>
                                      <p:tavLst>
                                        <p:tav tm="0">
                                          <p:val>
                                            <p:strVal val="1+#ppt_w/2"/>
                                          </p:val>
                                        </p:tav>
                                        <p:tav tm="100000">
                                          <p:val>
                                            <p:strVal val="#ppt_x"/>
                                          </p:val>
                                        </p:tav>
                                      </p:tavLst>
                                    </p:anim>
                                    <p:anim calcmode="lin" valueType="num">
                                      <p:cBhvr additive="base">
                                        <p:cTn id="398" dur="3000" fill="hold"/>
                                        <p:tgtEl>
                                          <p:spTgt spid="98"/>
                                        </p:tgtEl>
                                        <p:attrNameLst>
                                          <p:attrName>ppt_y</p:attrName>
                                        </p:attrNameLst>
                                      </p:cBhvr>
                                      <p:tavLst>
                                        <p:tav tm="0">
                                          <p:val>
                                            <p:strVal val="#ppt_y"/>
                                          </p:val>
                                        </p:tav>
                                        <p:tav tm="100000">
                                          <p:val>
                                            <p:strVal val="#ppt_y"/>
                                          </p:val>
                                        </p:tav>
                                      </p:tavLst>
                                    </p:anim>
                                  </p:childTnLst>
                                </p:cTn>
                              </p:par>
                              <p:par>
                                <p:cTn id="399" presetID="3" presetClass="entr" presetSubtype="5" fill="hold" grpId="1" nodeType="withEffect">
                                  <p:stCondLst>
                                    <p:cond delay="0"/>
                                  </p:stCondLst>
                                  <p:childTnLst>
                                    <p:set>
                                      <p:cBhvr>
                                        <p:cTn id="400" dur="1" fill="hold">
                                          <p:stCondLst>
                                            <p:cond delay="0"/>
                                          </p:stCondLst>
                                        </p:cTn>
                                        <p:tgtEl>
                                          <p:spTgt spid="98"/>
                                        </p:tgtEl>
                                        <p:attrNameLst>
                                          <p:attrName>style.visibility</p:attrName>
                                        </p:attrNameLst>
                                      </p:cBhvr>
                                      <p:to>
                                        <p:strVal val="visible"/>
                                      </p:to>
                                    </p:set>
                                    <p:animEffect transition="in" filter="blinds(vertical)">
                                      <p:cBhvr>
                                        <p:cTn id="401" dur="4000"/>
                                        <p:tgtEl>
                                          <p:spTgt spid="98"/>
                                        </p:tgtEl>
                                      </p:cBhvr>
                                    </p:animEffect>
                                  </p:childTnLst>
                                </p:cTn>
                              </p:par>
                              <p:par>
                                <p:cTn id="402" presetID="2" presetClass="exit" presetSubtype="8" fill="hold" grpId="2" nodeType="withEffect">
                                  <p:stCondLst>
                                    <p:cond delay="0"/>
                                  </p:stCondLst>
                                  <p:childTnLst>
                                    <p:anim calcmode="lin" valueType="num">
                                      <p:cBhvr additive="base">
                                        <p:cTn id="403" dur="3500"/>
                                        <p:tgtEl>
                                          <p:spTgt spid="98"/>
                                        </p:tgtEl>
                                        <p:attrNameLst>
                                          <p:attrName>ppt_x</p:attrName>
                                        </p:attrNameLst>
                                      </p:cBhvr>
                                      <p:tavLst>
                                        <p:tav tm="0">
                                          <p:val>
                                            <p:strVal val="ppt_x"/>
                                          </p:val>
                                        </p:tav>
                                        <p:tav tm="100000">
                                          <p:val>
                                            <p:strVal val="0-ppt_w/2"/>
                                          </p:val>
                                        </p:tav>
                                      </p:tavLst>
                                    </p:anim>
                                    <p:anim calcmode="lin" valueType="num">
                                      <p:cBhvr additive="base">
                                        <p:cTn id="404" dur="3500"/>
                                        <p:tgtEl>
                                          <p:spTgt spid="98"/>
                                        </p:tgtEl>
                                        <p:attrNameLst>
                                          <p:attrName>ppt_y</p:attrName>
                                        </p:attrNameLst>
                                      </p:cBhvr>
                                      <p:tavLst>
                                        <p:tav tm="0">
                                          <p:val>
                                            <p:strVal val="ppt_y"/>
                                          </p:val>
                                        </p:tav>
                                        <p:tav tm="100000">
                                          <p:val>
                                            <p:strVal val="ppt_y"/>
                                          </p:val>
                                        </p:tav>
                                      </p:tavLst>
                                    </p:anim>
                                    <p:set>
                                      <p:cBhvr>
                                        <p:cTn id="405" dur="1" fill="hold">
                                          <p:stCondLst>
                                            <p:cond delay="3499"/>
                                          </p:stCondLst>
                                        </p:cTn>
                                        <p:tgtEl>
                                          <p:spTgt spid="98"/>
                                        </p:tgtEl>
                                        <p:attrNameLst>
                                          <p:attrName>style.visibility</p:attrName>
                                        </p:attrNameLst>
                                      </p:cBhvr>
                                      <p:to>
                                        <p:strVal val="hidden"/>
                                      </p:to>
                                    </p:set>
                                  </p:childTnLst>
                                </p:cTn>
                              </p:par>
                              <p:par>
                                <p:cTn id="406" presetID="19" presetClass="entr" presetSubtype="10" fill="hold" grpId="3" nodeType="withEffect">
                                  <p:stCondLst>
                                    <p:cond delay="0"/>
                                  </p:stCondLst>
                                  <p:childTnLst>
                                    <p:set>
                                      <p:cBhvr>
                                        <p:cTn id="407" dur="1" fill="hold">
                                          <p:stCondLst>
                                            <p:cond delay="0"/>
                                          </p:stCondLst>
                                        </p:cTn>
                                        <p:tgtEl>
                                          <p:spTgt spid="98"/>
                                        </p:tgtEl>
                                        <p:attrNameLst>
                                          <p:attrName>style.visibility</p:attrName>
                                        </p:attrNameLst>
                                      </p:cBhvr>
                                      <p:to>
                                        <p:strVal val="visible"/>
                                      </p:to>
                                    </p:set>
                                    <p:anim calcmode="lin" valueType="num">
                                      <p:cBhvr>
                                        <p:cTn id="408" dur="5500" fill="hold"/>
                                        <p:tgtEl>
                                          <p:spTgt spid="98"/>
                                        </p:tgtEl>
                                        <p:attrNameLst>
                                          <p:attrName>ppt_w</p:attrName>
                                        </p:attrNameLst>
                                      </p:cBhvr>
                                      <p:tavLst>
                                        <p:tav tm="0" fmla="#ppt_w*sin(2.5*pi*$)">
                                          <p:val>
                                            <p:fltVal val="0"/>
                                          </p:val>
                                        </p:tav>
                                        <p:tav tm="100000">
                                          <p:val>
                                            <p:fltVal val="1"/>
                                          </p:val>
                                        </p:tav>
                                      </p:tavLst>
                                    </p:anim>
                                    <p:anim calcmode="lin" valueType="num">
                                      <p:cBhvr>
                                        <p:cTn id="409" dur="5500" fill="hold"/>
                                        <p:tgtEl>
                                          <p:spTgt spid="98"/>
                                        </p:tgtEl>
                                        <p:attrNameLst>
                                          <p:attrName>ppt_h</p:attrName>
                                        </p:attrNameLst>
                                      </p:cBhvr>
                                      <p:tavLst>
                                        <p:tav tm="0">
                                          <p:val>
                                            <p:strVal val="#ppt_h"/>
                                          </p:val>
                                        </p:tav>
                                        <p:tav tm="100000">
                                          <p:val>
                                            <p:strVal val="#ppt_h"/>
                                          </p:val>
                                        </p:tav>
                                      </p:tavLst>
                                    </p:anim>
                                  </p:childTnLst>
                                </p:cTn>
                              </p:par>
                              <p:par>
                                <p:cTn id="410" presetID="2" presetClass="entr" presetSubtype="2" fill="hold" grpId="0" nodeType="withEffect">
                                  <p:stCondLst>
                                    <p:cond delay="0"/>
                                  </p:stCondLst>
                                  <p:childTnLst>
                                    <p:set>
                                      <p:cBhvr>
                                        <p:cTn id="411" dur="1" fill="hold">
                                          <p:stCondLst>
                                            <p:cond delay="0"/>
                                          </p:stCondLst>
                                        </p:cTn>
                                        <p:tgtEl>
                                          <p:spTgt spid="99"/>
                                        </p:tgtEl>
                                        <p:attrNameLst>
                                          <p:attrName>style.visibility</p:attrName>
                                        </p:attrNameLst>
                                      </p:cBhvr>
                                      <p:to>
                                        <p:strVal val="visible"/>
                                      </p:to>
                                    </p:set>
                                    <p:anim calcmode="lin" valueType="num">
                                      <p:cBhvr additive="base">
                                        <p:cTn id="412" dur="3000" fill="hold"/>
                                        <p:tgtEl>
                                          <p:spTgt spid="99"/>
                                        </p:tgtEl>
                                        <p:attrNameLst>
                                          <p:attrName>ppt_x</p:attrName>
                                        </p:attrNameLst>
                                      </p:cBhvr>
                                      <p:tavLst>
                                        <p:tav tm="0">
                                          <p:val>
                                            <p:strVal val="1+#ppt_w/2"/>
                                          </p:val>
                                        </p:tav>
                                        <p:tav tm="100000">
                                          <p:val>
                                            <p:strVal val="#ppt_x"/>
                                          </p:val>
                                        </p:tav>
                                      </p:tavLst>
                                    </p:anim>
                                    <p:anim calcmode="lin" valueType="num">
                                      <p:cBhvr additive="base">
                                        <p:cTn id="413" dur="3000" fill="hold"/>
                                        <p:tgtEl>
                                          <p:spTgt spid="99"/>
                                        </p:tgtEl>
                                        <p:attrNameLst>
                                          <p:attrName>ppt_y</p:attrName>
                                        </p:attrNameLst>
                                      </p:cBhvr>
                                      <p:tavLst>
                                        <p:tav tm="0">
                                          <p:val>
                                            <p:strVal val="#ppt_y"/>
                                          </p:val>
                                        </p:tav>
                                        <p:tav tm="100000">
                                          <p:val>
                                            <p:strVal val="#ppt_y"/>
                                          </p:val>
                                        </p:tav>
                                      </p:tavLst>
                                    </p:anim>
                                  </p:childTnLst>
                                </p:cTn>
                              </p:par>
                              <p:par>
                                <p:cTn id="414" presetID="3" presetClass="entr" presetSubtype="5" fill="hold" grpId="1" nodeType="withEffect">
                                  <p:stCondLst>
                                    <p:cond delay="0"/>
                                  </p:stCondLst>
                                  <p:childTnLst>
                                    <p:set>
                                      <p:cBhvr>
                                        <p:cTn id="415" dur="1" fill="hold">
                                          <p:stCondLst>
                                            <p:cond delay="0"/>
                                          </p:stCondLst>
                                        </p:cTn>
                                        <p:tgtEl>
                                          <p:spTgt spid="99"/>
                                        </p:tgtEl>
                                        <p:attrNameLst>
                                          <p:attrName>style.visibility</p:attrName>
                                        </p:attrNameLst>
                                      </p:cBhvr>
                                      <p:to>
                                        <p:strVal val="visible"/>
                                      </p:to>
                                    </p:set>
                                    <p:animEffect transition="in" filter="blinds(vertical)">
                                      <p:cBhvr>
                                        <p:cTn id="416" dur="4000"/>
                                        <p:tgtEl>
                                          <p:spTgt spid="99"/>
                                        </p:tgtEl>
                                      </p:cBhvr>
                                    </p:animEffect>
                                  </p:childTnLst>
                                </p:cTn>
                              </p:par>
                              <p:par>
                                <p:cTn id="417" presetID="2" presetClass="exit" presetSubtype="8" fill="hold" grpId="2" nodeType="withEffect">
                                  <p:stCondLst>
                                    <p:cond delay="0"/>
                                  </p:stCondLst>
                                  <p:childTnLst>
                                    <p:anim calcmode="lin" valueType="num">
                                      <p:cBhvr additive="base">
                                        <p:cTn id="418" dur="3500"/>
                                        <p:tgtEl>
                                          <p:spTgt spid="99"/>
                                        </p:tgtEl>
                                        <p:attrNameLst>
                                          <p:attrName>ppt_x</p:attrName>
                                        </p:attrNameLst>
                                      </p:cBhvr>
                                      <p:tavLst>
                                        <p:tav tm="0">
                                          <p:val>
                                            <p:strVal val="ppt_x"/>
                                          </p:val>
                                        </p:tav>
                                        <p:tav tm="100000">
                                          <p:val>
                                            <p:strVal val="0-ppt_w/2"/>
                                          </p:val>
                                        </p:tav>
                                      </p:tavLst>
                                    </p:anim>
                                    <p:anim calcmode="lin" valueType="num">
                                      <p:cBhvr additive="base">
                                        <p:cTn id="419" dur="3500"/>
                                        <p:tgtEl>
                                          <p:spTgt spid="99"/>
                                        </p:tgtEl>
                                        <p:attrNameLst>
                                          <p:attrName>ppt_y</p:attrName>
                                        </p:attrNameLst>
                                      </p:cBhvr>
                                      <p:tavLst>
                                        <p:tav tm="0">
                                          <p:val>
                                            <p:strVal val="ppt_y"/>
                                          </p:val>
                                        </p:tav>
                                        <p:tav tm="100000">
                                          <p:val>
                                            <p:strVal val="ppt_y"/>
                                          </p:val>
                                        </p:tav>
                                      </p:tavLst>
                                    </p:anim>
                                    <p:set>
                                      <p:cBhvr>
                                        <p:cTn id="420" dur="1" fill="hold">
                                          <p:stCondLst>
                                            <p:cond delay="3499"/>
                                          </p:stCondLst>
                                        </p:cTn>
                                        <p:tgtEl>
                                          <p:spTgt spid="99"/>
                                        </p:tgtEl>
                                        <p:attrNameLst>
                                          <p:attrName>style.visibility</p:attrName>
                                        </p:attrNameLst>
                                      </p:cBhvr>
                                      <p:to>
                                        <p:strVal val="hidden"/>
                                      </p:to>
                                    </p:set>
                                  </p:childTnLst>
                                </p:cTn>
                              </p:par>
                              <p:par>
                                <p:cTn id="421" presetID="19" presetClass="entr" presetSubtype="10" fill="hold" grpId="3" nodeType="withEffect">
                                  <p:stCondLst>
                                    <p:cond delay="0"/>
                                  </p:stCondLst>
                                  <p:childTnLst>
                                    <p:set>
                                      <p:cBhvr>
                                        <p:cTn id="422" dur="1" fill="hold">
                                          <p:stCondLst>
                                            <p:cond delay="0"/>
                                          </p:stCondLst>
                                        </p:cTn>
                                        <p:tgtEl>
                                          <p:spTgt spid="99"/>
                                        </p:tgtEl>
                                        <p:attrNameLst>
                                          <p:attrName>style.visibility</p:attrName>
                                        </p:attrNameLst>
                                      </p:cBhvr>
                                      <p:to>
                                        <p:strVal val="visible"/>
                                      </p:to>
                                    </p:set>
                                    <p:anim calcmode="lin" valueType="num">
                                      <p:cBhvr>
                                        <p:cTn id="423" dur="5500" fill="hold"/>
                                        <p:tgtEl>
                                          <p:spTgt spid="99"/>
                                        </p:tgtEl>
                                        <p:attrNameLst>
                                          <p:attrName>ppt_w</p:attrName>
                                        </p:attrNameLst>
                                      </p:cBhvr>
                                      <p:tavLst>
                                        <p:tav tm="0" fmla="#ppt_w*sin(2.5*pi*$)">
                                          <p:val>
                                            <p:fltVal val="0"/>
                                          </p:val>
                                        </p:tav>
                                        <p:tav tm="100000">
                                          <p:val>
                                            <p:fltVal val="1"/>
                                          </p:val>
                                        </p:tav>
                                      </p:tavLst>
                                    </p:anim>
                                    <p:anim calcmode="lin" valueType="num">
                                      <p:cBhvr>
                                        <p:cTn id="424" dur="5500" fill="hold"/>
                                        <p:tgtEl>
                                          <p:spTgt spid="99"/>
                                        </p:tgtEl>
                                        <p:attrNameLst>
                                          <p:attrName>ppt_h</p:attrName>
                                        </p:attrNameLst>
                                      </p:cBhvr>
                                      <p:tavLst>
                                        <p:tav tm="0">
                                          <p:val>
                                            <p:strVal val="#ppt_h"/>
                                          </p:val>
                                        </p:tav>
                                        <p:tav tm="100000">
                                          <p:val>
                                            <p:strVal val="#ppt_h"/>
                                          </p:val>
                                        </p:tav>
                                      </p:tavLst>
                                    </p:anim>
                                  </p:childTnLst>
                                </p:cTn>
                              </p:par>
                              <p:par>
                                <p:cTn id="425" presetID="2" presetClass="entr" presetSubtype="2" fill="hold" grpId="0" nodeType="withEffect">
                                  <p:stCondLst>
                                    <p:cond delay="0"/>
                                  </p:stCondLst>
                                  <p:childTnLst>
                                    <p:set>
                                      <p:cBhvr>
                                        <p:cTn id="426" dur="1" fill="hold">
                                          <p:stCondLst>
                                            <p:cond delay="0"/>
                                          </p:stCondLst>
                                        </p:cTn>
                                        <p:tgtEl>
                                          <p:spTgt spid="100"/>
                                        </p:tgtEl>
                                        <p:attrNameLst>
                                          <p:attrName>style.visibility</p:attrName>
                                        </p:attrNameLst>
                                      </p:cBhvr>
                                      <p:to>
                                        <p:strVal val="visible"/>
                                      </p:to>
                                    </p:set>
                                    <p:anim calcmode="lin" valueType="num">
                                      <p:cBhvr additive="base">
                                        <p:cTn id="427" dur="3000" fill="hold"/>
                                        <p:tgtEl>
                                          <p:spTgt spid="100"/>
                                        </p:tgtEl>
                                        <p:attrNameLst>
                                          <p:attrName>ppt_x</p:attrName>
                                        </p:attrNameLst>
                                      </p:cBhvr>
                                      <p:tavLst>
                                        <p:tav tm="0">
                                          <p:val>
                                            <p:strVal val="1+#ppt_w/2"/>
                                          </p:val>
                                        </p:tav>
                                        <p:tav tm="100000">
                                          <p:val>
                                            <p:strVal val="#ppt_x"/>
                                          </p:val>
                                        </p:tav>
                                      </p:tavLst>
                                    </p:anim>
                                    <p:anim calcmode="lin" valueType="num">
                                      <p:cBhvr additive="base">
                                        <p:cTn id="428" dur="3000" fill="hold"/>
                                        <p:tgtEl>
                                          <p:spTgt spid="100"/>
                                        </p:tgtEl>
                                        <p:attrNameLst>
                                          <p:attrName>ppt_y</p:attrName>
                                        </p:attrNameLst>
                                      </p:cBhvr>
                                      <p:tavLst>
                                        <p:tav tm="0">
                                          <p:val>
                                            <p:strVal val="#ppt_y"/>
                                          </p:val>
                                        </p:tav>
                                        <p:tav tm="100000">
                                          <p:val>
                                            <p:strVal val="#ppt_y"/>
                                          </p:val>
                                        </p:tav>
                                      </p:tavLst>
                                    </p:anim>
                                  </p:childTnLst>
                                </p:cTn>
                              </p:par>
                              <p:par>
                                <p:cTn id="429" presetID="3" presetClass="entr" presetSubtype="5" fill="hold" grpId="1" nodeType="withEffect">
                                  <p:stCondLst>
                                    <p:cond delay="0"/>
                                  </p:stCondLst>
                                  <p:childTnLst>
                                    <p:set>
                                      <p:cBhvr>
                                        <p:cTn id="430" dur="1" fill="hold">
                                          <p:stCondLst>
                                            <p:cond delay="0"/>
                                          </p:stCondLst>
                                        </p:cTn>
                                        <p:tgtEl>
                                          <p:spTgt spid="100"/>
                                        </p:tgtEl>
                                        <p:attrNameLst>
                                          <p:attrName>style.visibility</p:attrName>
                                        </p:attrNameLst>
                                      </p:cBhvr>
                                      <p:to>
                                        <p:strVal val="visible"/>
                                      </p:to>
                                    </p:set>
                                    <p:animEffect transition="in" filter="blinds(vertical)">
                                      <p:cBhvr>
                                        <p:cTn id="431" dur="4000"/>
                                        <p:tgtEl>
                                          <p:spTgt spid="100"/>
                                        </p:tgtEl>
                                      </p:cBhvr>
                                    </p:animEffect>
                                  </p:childTnLst>
                                </p:cTn>
                              </p:par>
                              <p:par>
                                <p:cTn id="432" presetID="2" presetClass="exit" presetSubtype="8" fill="hold" grpId="2" nodeType="withEffect">
                                  <p:stCondLst>
                                    <p:cond delay="0"/>
                                  </p:stCondLst>
                                  <p:childTnLst>
                                    <p:anim calcmode="lin" valueType="num">
                                      <p:cBhvr additive="base">
                                        <p:cTn id="433" dur="3500"/>
                                        <p:tgtEl>
                                          <p:spTgt spid="100"/>
                                        </p:tgtEl>
                                        <p:attrNameLst>
                                          <p:attrName>ppt_x</p:attrName>
                                        </p:attrNameLst>
                                      </p:cBhvr>
                                      <p:tavLst>
                                        <p:tav tm="0">
                                          <p:val>
                                            <p:strVal val="ppt_x"/>
                                          </p:val>
                                        </p:tav>
                                        <p:tav tm="100000">
                                          <p:val>
                                            <p:strVal val="0-ppt_w/2"/>
                                          </p:val>
                                        </p:tav>
                                      </p:tavLst>
                                    </p:anim>
                                    <p:anim calcmode="lin" valueType="num">
                                      <p:cBhvr additive="base">
                                        <p:cTn id="434" dur="3500"/>
                                        <p:tgtEl>
                                          <p:spTgt spid="100"/>
                                        </p:tgtEl>
                                        <p:attrNameLst>
                                          <p:attrName>ppt_y</p:attrName>
                                        </p:attrNameLst>
                                      </p:cBhvr>
                                      <p:tavLst>
                                        <p:tav tm="0">
                                          <p:val>
                                            <p:strVal val="ppt_y"/>
                                          </p:val>
                                        </p:tav>
                                        <p:tav tm="100000">
                                          <p:val>
                                            <p:strVal val="ppt_y"/>
                                          </p:val>
                                        </p:tav>
                                      </p:tavLst>
                                    </p:anim>
                                    <p:set>
                                      <p:cBhvr>
                                        <p:cTn id="435" dur="1" fill="hold">
                                          <p:stCondLst>
                                            <p:cond delay="3499"/>
                                          </p:stCondLst>
                                        </p:cTn>
                                        <p:tgtEl>
                                          <p:spTgt spid="100"/>
                                        </p:tgtEl>
                                        <p:attrNameLst>
                                          <p:attrName>style.visibility</p:attrName>
                                        </p:attrNameLst>
                                      </p:cBhvr>
                                      <p:to>
                                        <p:strVal val="hidden"/>
                                      </p:to>
                                    </p:set>
                                  </p:childTnLst>
                                </p:cTn>
                              </p:par>
                              <p:par>
                                <p:cTn id="436" presetID="19" presetClass="entr" presetSubtype="10" fill="hold" grpId="3" nodeType="withEffect">
                                  <p:stCondLst>
                                    <p:cond delay="0"/>
                                  </p:stCondLst>
                                  <p:childTnLst>
                                    <p:set>
                                      <p:cBhvr>
                                        <p:cTn id="437" dur="1" fill="hold">
                                          <p:stCondLst>
                                            <p:cond delay="0"/>
                                          </p:stCondLst>
                                        </p:cTn>
                                        <p:tgtEl>
                                          <p:spTgt spid="100"/>
                                        </p:tgtEl>
                                        <p:attrNameLst>
                                          <p:attrName>style.visibility</p:attrName>
                                        </p:attrNameLst>
                                      </p:cBhvr>
                                      <p:to>
                                        <p:strVal val="visible"/>
                                      </p:to>
                                    </p:set>
                                    <p:anim calcmode="lin" valueType="num">
                                      <p:cBhvr>
                                        <p:cTn id="438" dur="5500" fill="hold"/>
                                        <p:tgtEl>
                                          <p:spTgt spid="100"/>
                                        </p:tgtEl>
                                        <p:attrNameLst>
                                          <p:attrName>ppt_w</p:attrName>
                                        </p:attrNameLst>
                                      </p:cBhvr>
                                      <p:tavLst>
                                        <p:tav tm="0" fmla="#ppt_w*sin(2.5*pi*$)">
                                          <p:val>
                                            <p:fltVal val="0"/>
                                          </p:val>
                                        </p:tav>
                                        <p:tav tm="100000">
                                          <p:val>
                                            <p:fltVal val="1"/>
                                          </p:val>
                                        </p:tav>
                                      </p:tavLst>
                                    </p:anim>
                                    <p:anim calcmode="lin" valueType="num">
                                      <p:cBhvr>
                                        <p:cTn id="439" dur="5500" fill="hold"/>
                                        <p:tgtEl>
                                          <p:spTgt spid="100"/>
                                        </p:tgtEl>
                                        <p:attrNameLst>
                                          <p:attrName>ppt_h</p:attrName>
                                        </p:attrNameLst>
                                      </p:cBhvr>
                                      <p:tavLst>
                                        <p:tav tm="0">
                                          <p:val>
                                            <p:strVal val="#ppt_h"/>
                                          </p:val>
                                        </p:tav>
                                        <p:tav tm="100000">
                                          <p:val>
                                            <p:strVal val="#ppt_h"/>
                                          </p:val>
                                        </p:tav>
                                      </p:tavLst>
                                    </p:anim>
                                  </p:childTnLst>
                                </p:cTn>
                              </p:par>
                              <p:par>
                                <p:cTn id="440" presetID="2" presetClass="entr" presetSubtype="2" fill="hold" grpId="0" nodeType="withEffect">
                                  <p:stCondLst>
                                    <p:cond delay="0"/>
                                  </p:stCondLst>
                                  <p:childTnLst>
                                    <p:set>
                                      <p:cBhvr>
                                        <p:cTn id="441" dur="1" fill="hold">
                                          <p:stCondLst>
                                            <p:cond delay="0"/>
                                          </p:stCondLst>
                                        </p:cTn>
                                        <p:tgtEl>
                                          <p:spTgt spid="101"/>
                                        </p:tgtEl>
                                        <p:attrNameLst>
                                          <p:attrName>style.visibility</p:attrName>
                                        </p:attrNameLst>
                                      </p:cBhvr>
                                      <p:to>
                                        <p:strVal val="visible"/>
                                      </p:to>
                                    </p:set>
                                    <p:anim calcmode="lin" valueType="num">
                                      <p:cBhvr additive="base">
                                        <p:cTn id="442" dur="3000" fill="hold"/>
                                        <p:tgtEl>
                                          <p:spTgt spid="101"/>
                                        </p:tgtEl>
                                        <p:attrNameLst>
                                          <p:attrName>ppt_x</p:attrName>
                                        </p:attrNameLst>
                                      </p:cBhvr>
                                      <p:tavLst>
                                        <p:tav tm="0">
                                          <p:val>
                                            <p:strVal val="1+#ppt_w/2"/>
                                          </p:val>
                                        </p:tav>
                                        <p:tav tm="100000">
                                          <p:val>
                                            <p:strVal val="#ppt_x"/>
                                          </p:val>
                                        </p:tav>
                                      </p:tavLst>
                                    </p:anim>
                                    <p:anim calcmode="lin" valueType="num">
                                      <p:cBhvr additive="base">
                                        <p:cTn id="443" dur="3000" fill="hold"/>
                                        <p:tgtEl>
                                          <p:spTgt spid="101"/>
                                        </p:tgtEl>
                                        <p:attrNameLst>
                                          <p:attrName>ppt_y</p:attrName>
                                        </p:attrNameLst>
                                      </p:cBhvr>
                                      <p:tavLst>
                                        <p:tav tm="0">
                                          <p:val>
                                            <p:strVal val="#ppt_y"/>
                                          </p:val>
                                        </p:tav>
                                        <p:tav tm="100000">
                                          <p:val>
                                            <p:strVal val="#ppt_y"/>
                                          </p:val>
                                        </p:tav>
                                      </p:tavLst>
                                    </p:anim>
                                  </p:childTnLst>
                                </p:cTn>
                              </p:par>
                              <p:par>
                                <p:cTn id="444" presetID="3" presetClass="entr" presetSubtype="5" fill="hold" grpId="1" nodeType="withEffect">
                                  <p:stCondLst>
                                    <p:cond delay="0"/>
                                  </p:stCondLst>
                                  <p:childTnLst>
                                    <p:set>
                                      <p:cBhvr>
                                        <p:cTn id="445" dur="1" fill="hold">
                                          <p:stCondLst>
                                            <p:cond delay="0"/>
                                          </p:stCondLst>
                                        </p:cTn>
                                        <p:tgtEl>
                                          <p:spTgt spid="101"/>
                                        </p:tgtEl>
                                        <p:attrNameLst>
                                          <p:attrName>style.visibility</p:attrName>
                                        </p:attrNameLst>
                                      </p:cBhvr>
                                      <p:to>
                                        <p:strVal val="visible"/>
                                      </p:to>
                                    </p:set>
                                    <p:animEffect transition="in" filter="blinds(vertical)">
                                      <p:cBhvr>
                                        <p:cTn id="446" dur="4000"/>
                                        <p:tgtEl>
                                          <p:spTgt spid="101"/>
                                        </p:tgtEl>
                                      </p:cBhvr>
                                    </p:animEffect>
                                  </p:childTnLst>
                                </p:cTn>
                              </p:par>
                              <p:par>
                                <p:cTn id="447" presetID="2" presetClass="exit" presetSubtype="8" fill="hold" grpId="2" nodeType="withEffect">
                                  <p:stCondLst>
                                    <p:cond delay="0"/>
                                  </p:stCondLst>
                                  <p:childTnLst>
                                    <p:anim calcmode="lin" valueType="num">
                                      <p:cBhvr additive="base">
                                        <p:cTn id="448" dur="3500"/>
                                        <p:tgtEl>
                                          <p:spTgt spid="101"/>
                                        </p:tgtEl>
                                        <p:attrNameLst>
                                          <p:attrName>ppt_x</p:attrName>
                                        </p:attrNameLst>
                                      </p:cBhvr>
                                      <p:tavLst>
                                        <p:tav tm="0">
                                          <p:val>
                                            <p:strVal val="ppt_x"/>
                                          </p:val>
                                        </p:tav>
                                        <p:tav tm="100000">
                                          <p:val>
                                            <p:strVal val="0-ppt_w/2"/>
                                          </p:val>
                                        </p:tav>
                                      </p:tavLst>
                                    </p:anim>
                                    <p:anim calcmode="lin" valueType="num">
                                      <p:cBhvr additive="base">
                                        <p:cTn id="449" dur="3500"/>
                                        <p:tgtEl>
                                          <p:spTgt spid="101"/>
                                        </p:tgtEl>
                                        <p:attrNameLst>
                                          <p:attrName>ppt_y</p:attrName>
                                        </p:attrNameLst>
                                      </p:cBhvr>
                                      <p:tavLst>
                                        <p:tav tm="0">
                                          <p:val>
                                            <p:strVal val="ppt_y"/>
                                          </p:val>
                                        </p:tav>
                                        <p:tav tm="100000">
                                          <p:val>
                                            <p:strVal val="ppt_y"/>
                                          </p:val>
                                        </p:tav>
                                      </p:tavLst>
                                    </p:anim>
                                    <p:set>
                                      <p:cBhvr>
                                        <p:cTn id="450" dur="1" fill="hold">
                                          <p:stCondLst>
                                            <p:cond delay="3499"/>
                                          </p:stCondLst>
                                        </p:cTn>
                                        <p:tgtEl>
                                          <p:spTgt spid="101"/>
                                        </p:tgtEl>
                                        <p:attrNameLst>
                                          <p:attrName>style.visibility</p:attrName>
                                        </p:attrNameLst>
                                      </p:cBhvr>
                                      <p:to>
                                        <p:strVal val="hidden"/>
                                      </p:to>
                                    </p:set>
                                  </p:childTnLst>
                                </p:cTn>
                              </p:par>
                              <p:par>
                                <p:cTn id="451" presetID="19" presetClass="entr" presetSubtype="10" fill="hold" grpId="3" nodeType="withEffect">
                                  <p:stCondLst>
                                    <p:cond delay="0"/>
                                  </p:stCondLst>
                                  <p:childTnLst>
                                    <p:set>
                                      <p:cBhvr>
                                        <p:cTn id="452" dur="1" fill="hold">
                                          <p:stCondLst>
                                            <p:cond delay="0"/>
                                          </p:stCondLst>
                                        </p:cTn>
                                        <p:tgtEl>
                                          <p:spTgt spid="101"/>
                                        </p:tgtEl>
                                        <p:attrNameLst>
                                          <p:attrName>style.visibility</p:attrName>
                                        </p:attrNameLst>
                                      </p:cBhvr>
                                      <p:to>
                                        <p:strVal val="visible"/>
                                      </p:to>
                                    </p:set>
                                    <p:anim calcmode="lin" valueType="num">
                                      <p:cBhvr>
                                        <p:cTn id="453" dur="5500" fill="hold"/>
                                        <p:tgtEl>
                                          <p:spTgt spid="101"/>
                                        </p:tgtEl>
                                        <p:attrNameLst>
                                          <p:attrName>ppt_w</p:attrName>
                                        </p:attrNameLst>
                                      </p:cBhvr>
                                      <p:tavLst>
                                        <p:tav tm="0" fmla="#ppt_w*sin(2.5*pi*$)">
                                          <p:val>
                                            <p:fltVal val="0"/>
                                          </p:val>
                                        </p:tav>
                                        <p:tav tm="100000">
                                          <p:val>
                                            <p:fltVal val="1"/>
                                          </p:val>
                                        </p:tav>
                                      </p:tavLst>
                                    </p:anim>
                                    <p:anim calcmode="lin" valueType="num">
                                      <p:cBhvr>
                                        <p:cTn id="454" dur="5500" fill="hold"/>
                                        <p:tgtEl>
                                          <p:spTgt spid="101"/>
                                        </p:tgtEl>
                                        <p:attrNameLst>
                                          <p:attrName>ppt_h</p:attrName>
                                        </p:attrNameLst>
                                      </p:cBhvr>
                                      <p:tavLst>
                                        <p:tav tm="0">
                                          <p:val>
                                            <p:strVal val="#ppt_h"/>
                                          </p:val>
                                        </p:tav>
                                        <p:tav tm="100000">
                                          <p:val>
                                            <p:strVal val="#ppt_h"/>
                                          </p:val>
                                        </p:tav>
                                      </p:tavLst>
                                    </p:anim>
                                  </p:childTnLst>
                                </p:cTn>
                              </p:par>
                              <p:par>
                                <p:cTn id="455" presetID="2" presetClass="entr" presetSubtype="2" fill="hold" grpId="0" nodeType="withEffect">
                                  <p:stCondLst>
                                    <p:cond delay="0"/>
                                  </p:stCondLst>
                                  <p:childTnLst>
                                    <p:set>
                                      <p:cBhvr>
                                        <p:cTn id="456" dur="1" fill="hold">
                                          <p:stCondLst>
                                            <p:cond delay="0"/>
                                          </p:stCondLst>
                                        </p:cTn>
                                        <p:tgtEl>
                                          <p:spTgt spid="103"/>
                                        </p:tgtEl>
                                        <p:attrNameLst>
                                          <p:attrName>style.visibility</p:attrName>
                                        </p:attrNameLst>
                                      </p:cBhvr>
                                      <p:to>
                                        <p:strVal val="visible"/>
                                      </p:to>
                                    </p:set>
                                    <p:anim calcmode="lin" valueType="num">
                                      <p:cBhvr additive="base">
                                        <p:cTn id="457" dur="3000" fill="hold"/>
                                        <p:tgtEl>
                                          <p:spTgt spid="103"/>
                                        </p:tgtEl>
                                        <p:attrNameLst>
                                          <p:attrName>ppt_x</p:attrName>
                                        </p:attrNameLst>
                                      </p:cBhvr>
                                      <p:tavLst>
                                        <p:tav tm="0">
                                          <p:val>
                                            <p:strVal val="1+#ppt_w/2"/>
                                          </p:val>
                                        </p:tav>
                                        <p:tav tm="100000">
                                          <p:val>
                                            <p:strVal val="#ppt_x"/>
                                          </p:val>
                                        </p:tav>
                                      </p:tavLst>
                                    </p:anim>
                                    <p:anim calcmode="lin" valueType="num">
                                      <p:cBhvr additive="base">
                                        <p:cTn id="458" dur="3000" fill="hold"/>
                                        <p:tgtEl>
                                          <p:spTgt spid="103"/>
                                        </p:tgtEl>
                                        <p:attrNameLst>
                                          <p:attrName>ppt_y</p:attrName>
                                        </p:attrNameLst>
                                      </p:cBhvr>
                                      <p:tavLst>
                                        <p:tav tm="0">
                                          <p:val>
                                            <p:strVal val="#ppt_y"/>
                                          </p:val>
                                        </p:tav>
                                        <p:tav tm="100000">
                                          <p:val>
                                            <p:strVal val="#ppt_y"/>
                                          </p:val>
                                        </p:tav>
                                      </p:tavLst>
                                    </p:anim>
                                  </p:childTnLst>
                                </p:cTn>
                              </p:par>
                              <p:par>
                                <p:cTn id="459" presetID="3" presetClass="entr" presetSubtype="5" fill="hold" grpId="1" nodeType="withEffect">
                                  <p:stCondLst>
                                    <p:cond delay="0"/>
                                  </p:stCondLst>
                                  <p:childTnLst>
                                    <p:set>
                                      <p:cBhvr>
                                        <p:cTn id="460" dur="1" fill="hold">
                                          <p:stCondLst>
                                            <p:cond delay="0"/>
                                          </p:stCondLst>
                                        </p:cTn>
                                        <p:tgtEl>
                                          <p:spTgt spid="103"/>
                                        </p:tgtEl>
                                        <p:attrNameLst>
                                          <p:attrName>style.visibility</p:attrName>
                                        </p:attrNameLst>
                                      </p:cBhvr>
                                      <p:to>
                                        <p:strVal val="visible"/>
                                      </p:to>
                                    </p:set>
                                    <p:animEffect transition="in" filter="blinds(vertical)">
                                      <p:cBhvr>
                                        <p:cTn id="461" dur="4000"/>
                                        <p:tgtEl>
                                          <p:spTgt spid="103"/>
                                        </p:tgtEl>
                                      </p:cBhvr>
                                    </p:animEffect>
                                  </p:childTnLst>
                                </p:cTn>
                              </p:par>
                              <p:par>
                                <p:cTn id="462" presetID="2" presetClass="exit" presetSubtype="8" fill="hold" grpId="2" nodeType="withEffect">
                                  <p:stCondLst>
                                    <p:cond delay="0"/>
                                  </p:stCondLst>
                                  <p:childTnLst>
                                    <p:anim calcmode="lin" valueType="num">
                                      <p:cBhvr additive="base">
                                        <p:cTn id="463" dur="3500"/>
                                        <p:tgtEl>
                                          <p:spTgt spid="103"/>
                                        </p:tgtEl>
                                        <p:attrNameLst>
                                          <p:attrName>ppt_x</p:attrName>
                                        </p:attrNameLst>
                                      </p:cBhvr>
                                      <p:tavLst>
                                        <p:tav tm="0">
                                          <p:val>
                                            <p:strVal val="ppt_x"/>
                                          </p:val>
                                        </p:tav>
                                        <p:tav tm="100000">
                                          <p:val>
                                            <p:strVal val="0-ppt_w/2"/>
                                          </p:val>
                                        </p:tav>
                                      </p:tavLst>
                                    </p:anim>
                                    <p:anim calcmode="lin" valueType="num">
                                      <p:cBhvr additive="base">
                                        <p:cTn id="464" dur="3500"/>
                                        <p:tgtEl>
                                          <p:spTgt spid="103"/>
                                        </p:tgtEl>
                                        <p:attrNameLst>
                                          <p:attrName>ppt_y</p:attrName>
                                        </p:attrNameLst>
                                      </p:cBhvr>
                                      <p:tavLst>
                                        <p:tav tm="0">
                                          <p:val>
                                            <p:strVal val="ppt_y"/>
                                          </p:val>
                                        </p:tav>
                                        <p:tav tm="100000">
                                          <p:val>
                                            <p:strVal val="ppt_y"/>
                                          </p:val>
                                        </p:tav>
                                      </p:tavLst>
                                    </p:anim>
                                    <p:set>
                                      <p:cBhvr>
                                        <p:cTn id="465" dur="1" fill="hold">
                                          <p:stCondLst>
                                            <p:cond delay="3499"/>
                                          </p:stCondLst>
                                        </p:cTn>
                                        <p:tgtEl>
                                          <p:spTgt spid="103"/>
                                        </p:tgtEl>
                                        <p:attrNameLst>
                                          <p:attrName>style.visibility</p:attrName>
                                        </p:attrNameLst>
                                      </p:cBhvr>
                                      <p:to>
                                        <p:strVal val="hidden"/>
                                      </p:to>
                                    </p:set>
                                  </p:childTnLst>
                                </p:cTn>
                              </p:par>
                              <p:par>
                                <p:cTn id="466" presetID="19" presetClass="entr" presetSubtype="10" fill="hold" grpId="3" nodeType="withEffect">
                                  <p:stCondLst>
                                    <p:cond delay="0"/>
                                  </p:stCondLst>
                                  <p:childTnLst>
                                    <p:set>
                                      <p:cBhvr>
                                        <p:cTn id="467" dur="1" fill="hold">
                                          <p:stCondLst>
                                            <p:cond delay="0"/>
                                          </p:stCondLst>
                                        </p:cTn>
                                        <p:tgtEl>
                                          <p:spTgt spid="103"/>
                                        </p:tgtEl>
                                        <p:attrNameLst>
                                          <p:attrName>style.visibility</p:attrName>
                                        </p:attrNameLst>
                                      </p:cBhvr>
                                      <p:to>
                                        <p:strVal val="visible"/>
                                      </p:to>
                                    </p:set>
                                    <p:anim calcmode="lin" valueType="num">
                                      <p:cBhvr>
                                        <p:cTn id="468" dur="5500" fill="hold"/>
                                        <p:tgtEl>
                                          <p:spTgt spid="103"/>
                                        </p:tgtEl>
                                        <p:attrNameLst>
                                          <p:attrName>ppt_w</p:attrName>
                                        </p:attrNameLst>
                                      </p:cBhvr>
                                      <p:tavLst>
                                        <p:tav tm="0" fmla="#ppt_w*sin(2.5*pi*$)">
                                          <p:val>
                                            <p:fltVal val="0"/>
                                          </p:val>
                                        </p:tav>
                                        <p:tav tm="100000">
                                          <p:val>
                                            <p:fltVal val="1"/>
                                          </p:val>
                                        </p:tav>
                                      </p:tavLst>
                                    </p:anim>
                                    <p:anim calcmode="lin" valueType="num">
                                      <p:cBhvr>
                                        <p:cTn id="469" dur="5500" fill="hold"/>
                                        <p:tgtEl>
                                          <p:spTgt spid="103"/>
                                        </p:tgtEl>
                                        <p:attrNameLst>
                                          <p:attrName>ppt_h</p:attrName>
                                        </p:attrNameLst>
                                      </p:cBhvr>
                                      <p:tavLst>
                                        <p:tav tm="0">
                                          <p:val>
                                            <p:strVal val="#ppt_h"/>
                                          </p:val>
                                        </p:tav>
                                        <p:tav tm="100000">
                                          <p:val>
                                            <p:strVal val="#ppt_h"/>
                                          </p:val>
                                        </p:tav>
                                      </p:tavLst>
                                    </p:anim>
                                  </p:childTnLst>
                                </p:cTn>
                              </p:par>
                              <p:par>
                                <p:cTn id="470" presetID="2" presetClass="entr" presetSubtype="2" fill="hold" grpId="0" nodeType="withEffect">
                                  <p:stCondLst>
                                    <p:cond delay="0"/>
                                  </p:stCondLst>
                                  <p:childTnLst>
                                    <p:set>
                                      <p:cBhvr>
                                        <p:cTn id="471" dur="1" fill="hold">
                                          <p:stCondLst>
                                            <p:cond delay="0"/>
                                          </p:stCondLst>
                                        </p:cTn>
                                        <p:tgtEl>
                                          <p:spTgt spid="102"/>
                                        </p:tgtEl>
                                        <p:attrNameLst>
                                          <p:attrName>style.visibility</p:attrName>
                                        </p:attrNameLst>
                                      </p:cBhvr>
                                      <p:to>
                                        <p:strVal val="visible"/>
                                      </p:to>
                                    </p:set>
                                    <p:anim calcmode="lin" valueType="num">
                                      <p:cBhvr additive="base">
                                        <p:cTn id="472" dur="3000" fill="hold"/>
                                        <p:tgtEl>
                                          <p:spTgt spid="102"/>
                                        </p:tgtEl>
                                        <p:attrNameLst>
                                          <p:attrName>ppt_x</p:attrName>
                                        </p:attrNameLst>
                                      </p:cBhvr>
                                      <p:tavLst>
                                        <p:tav tm="0">
                                          <p:val>
                                            <p:strVal val="1+#ppt_w/2"/>
                                          </p:val>
                                        </p:tav>
                                        <p:tav tm="100000">
                                          <p:val>
                                            <p:strVal val="#ppt_x"/>
                                          </p:val>
                                        </p:tav>
                                      </p:tavLst>
                                    </p:anim>
                                    <p:anim calcmode="lin" valueType="num">
                                      <p:cBhvr additive="base">
                                        <p:cTn id="473" dur="3000" fill="hold"/>
                                        <p:tgtEl>
                                          <p:spTgt spid="102"/>
                                        </p:tgtEl>
                                        <p:attrNameLst>
                                          <p:attrName>ppt_y</p:attrName>
                                        </p:attrNameLst>
                                      </p:cBhvr>
                                      <p:tavLst>
                                        <p:tav tm="0">
                                          <p:val>
                                            <p:strVal val="#ppt_y"/>
                                          </p:val>
                                        </p:tav>
                                        <p:tav tm="100000">
                                          <p:val>
                                            <p:strVal val="#ppt_y"/>
                                          </p:val>
                                        </p:tav>
                                      </p:tavLst>
                                    </p:anim>
                                  </p:childTnLst>
                                </p:cTn>
                              </p:par>
                              <p:par>
                                <p:cTn id="474" presetID="3" presetClass="entr" presetSubtype="5" fill="hold" grpId="1" nodeType="withEffect">
                                  <p:stCondLst>
                                    <p:cond delay="0"/>
                                  </p:stCondLst>
                                  <p:childTnLst>
                                    <p:set>
                                      <p:cBhvr>
                                        <p:cTn id="475" dur="1" fill="hold">
                                          <p:stCondLst>
                                            <p:cond delay="0"/>
                                          </p:stCondLst>
                                        </p:cTn>
                                        <p:tgtEl>
                                          <p:spTgt spid="102"/>
                                        </p:tgtEl>
                                        <p:attrNameLst>
                                          <p:attrName>style.visibility</p:attrName>
                                        </p:attrNameLst>
                                      </p:cBhvr>
                                      <p:to>
                                        <p:strVal val="visible"/>
                                      </p:to>
                                    </p:set>
                                    <p:animEffect transition="in" filter="blinds(vertical)">
                                      <p:cBhvr>
                                        <p:cTn id="476" dur="4000"/>
                                        <p:tgtEl>
                                          <p:spTgt spid="102"/>
                                        </p:tgtEl>
                                      </p:cBhvr>
                                    </p:animEffect>
                                  </p:childTnLst>
                                </p:cTn>
                              </p:par>
                              <p:par>
                                <p:cTn id="477" presetID="2" presetClass="exit" presetSubtype="8" fill="hold" grpId="2" nodeType="withEffect">
                                  <p:stCondLst>
                                    <p:cond delay="0"/>
                                  </p:stCondLst>
                                  <p:childTnLst>
                                    <p:anim calcmode="lin" valueType="num">
                                      <p:cBhvr additive="base">
                                        <p:cTn id="478" dur="3500"/>
                                        <p:tgtEl>
                                          <p:spTgt spid="102"/>
                                        </p:tgtEl>
                                        <p:attrNameLst>
                                          <p:attrName>ppt_x</p:attrName>
                                        </p:attrNameLst>
                                      </p:cBhvr>
                                      <p:tavLst>
                                        <p:tav tm="0">
                                          <p:val>
                                            <p:strVal val="ppt_x"/>
                                          </p:val>
                                        </p:tav>
                                        <p:tav tm="100000">
                                          <p:val>
                                            <p:strVal val="0-ppt_w/2"/>
                                          </p:val>
                                        </p:tav>
                                      </p:tavLst>
                                    </p:anim>
                                    <p:anim calcmode="lin" valueType="num">
                                      <p:cBhvr additive="base">
                                        <p:cTn id="479" dur="3500"/>
                                        <p:tgtEl>
                                          <p:spTgt spid="102"/>
                                        </p:tgtEl>
                                        <p:attrNameLst>
                                          <p:attrName>ppt_y</p:attrName>
                                        </p:attrNameLst>
                                      </p:cBhvr>
                                      <p:tavLst>
                                        <p:tav tm="0">
                                          <p:val>
                                            <p:strVal val="ppt_y"/>
                                          </p:val>
                                        </p:tav>
                                        <p:tav tm="100000">
                                          <p:val>
                                            <p:strVal val="ppt_y"/>
                                          </p:val>
                                        </p:tav>
                                      </p:tavLst>
                                    </p:anim>
                                    <p:set>
                                      <p:cBhvr>
                                        <p:cTn id="480" dur="1" fill="hold">
                                          <p:stCondLst>
                                            <p:cond delay="3499"/>
                                          </p:stCondLst>
                                        </p:cTn>
                                        <p:tgtEl>
                                          <p:spTgt spid="102"/>
                                        </p:tgtEl>
                                        <p:attrNameLst>
                                          <p:attrName>style.visibility</p:attrName>
                                        </p:attrNameLst>
                                      </p:cBhvr>
                                      <p:to>
                                        <p:strVal val="hidden"/>
                                      </p:to>
                                    </p:set>
                                  </p:childTnLst>
                                </p:cTn>
                              </p:par>
                              <p:par>
                                <p:cTn id="481" presetID="19" presetClass="entr" presetSubtype="10" fill="hold" grpId="3" nodeType="withEffect">
                                  <p:stCondLst>
                                    <p:cond delay="0"/>
                                  </p:stCondLst>
                                  <p:childTnLst>
                                    <p:set>
                                      <p:cBhvr>
                                        <p:cTn id="482" dur="1" fill="hold">
                                          <p:stCondLst>
                                            <p:cond delay="0"/>
                                          </p:stCondLst>
                                        </p:cTn>
                                        <p:tgtEl>
                                          <p:spTgt spid="102"/>
                                        </p:tgtEl>
                                        <p:attrNameLst>
                                          <p:attrName>style.visibility</p:attrName>
                                        </p:attrNameLst>
                                      </p:cBhvr>
                                      <p:to>
                                        <p:strVal val="visible"/>
                                      </p:to>
                                    </p:set>
                                    <p:anim calcmode="lin" valueType="num">
                                      <p:cBhvr>
                                        <p:cTn id="483" dur="5500" fill="hold"/>
                                        <p:tgtEl>
                                          <p:spTgt spid="102"/>
                                        </p:tgtEl>
                                        <p:attrNameLst>
                                          <p:attrName>ppt_w</p:attrName>
                                        </p:attrNameLst>
                                      </p:cBhvr>
                                      <p:tavLst>
                                        <p:tav tm="0" fmla="#ppt_w*sin(2.5*pi*$)">
                                          <p:val>
                                            <p:fltVal val="0"/>
                                          </p:val>
                                        </p:tav>
                                        <p:tav tm="100000">
                                          <p:val>
                                            <p:fltVal val="1"/>
                                          </p:val>
                                        </p:tav>
                                      </p:tavLst>
                                    </p:anim>
                                    <p:anim calcmode="lin" valueType="num">
                                      <p:cBhvr>
                                        <p:cTn id="484" dur="5500" fill="hold"/>
                                        <p:tgtEl>
                                          <p:spTgt spid="102"/>
                                        </p:tgtEl>
                                        <p:attrNameLst>
                                          <p:attrName>ppt_h</p:attrName>
                                        </p:attrNameLst>
                                      </p:cBhvr>
                                      <p:tavLst>
                                        <p:tav tm="0">
                                          <p:val>
                                            <p:strVal val="#ppt_h"/>
                                          </p:val>
                                        </p:tav>
                                        <p:tav tm="100000">
                                          <p:val>
                                            <p:strVal val="#ppt_h"/>
                                          </p:val>
                                        </p:tav>
                                      </p:tavLst>
                                    </p:anim>
                                  </p:childTnLst>
                                </p:cTn>
                              </p:par>
                              <p:par>
                                <p:cTn id="485" presetID="2" presetClass="entr" presetSubtype="2" fill="hold" grpId="0" nodeType="withEffect">
                                  <p:stCondLst>
                                    <p:cond delay="0"/>
                                  </p:stCondLst>
                                  <p:childTnLst>
                                    <p:set>
                                      <p:cBhvr>
                                        <p:cTn id="486" dur="1" fill="hold">
                                          <p:stCondLst>
                                            <p:cond delay="0"/>
                                          </p:stCondLst>
                                        </p:cTn>
                                        <p:tgtEl>
                                          <p:spTgt spid="95"/>
                                        </p:tgtEl>
                                        <p:attrNameLst>
                                          <p:attrName>style.visibility</p:attrName>
                                        </p:attrNameLst>
                                      </p:cBhvr>
                                      <p:to>
                                        <p:strVal val="visible"/>
                                      </p:to>
                                    </p:set>
                                    <p:anim calcmode="lin" valueType="num">
                                      <p:cBhvr additive="base">
                                        <p:cTn id="487" dur="3000" fill="hold"/>
                                        <p:tgtEl>
                                          <p:spTgt spid="95"/>
                                        </p:tgtEl>
                                        <p:attrNameLst>
                                          <p:attrName>ppt_x</p:attrName>
                                        </p:attrNameLst>
                                      </p:cBhvr>
                                      <p:tavLst>
                                        <p:tav tm="0">
                                          <p:val>
                                            <p:strVal val="1+#ppt_w/2"/>
                                          </p:val>
                                        </p:tav>
                                        <p:tav tm="100000">
                                          <p:val>
                                            <p:strVal val="#ppt_x"/>
                                          </p:val>
                                        </p:tav>
                                      </p:tavLst>
                                    </p:anim>
                                    <p:anim calcmode="lin" valueType="num">
                                      <p:cBhvr additive="base">
                                        <p:cTn id="488" dur="3000" fill="hold"/>
                                        <p:tgtEl>
                                          <p:spTgt spid="95"/>
                                        </p:tgtEl>
                                        <p:attrNameLst>
                                          <p:attrName>ppt_y</p:attrName>
                                        </p:attrNameLst>
                                      </p:cBhvr>
                                      <p:tavLst>
                                        <p:tav tm="0">
                                          <p:val>
                                            <p:strVal val="#ppt_y"/>
                                          </p:val>
                                        </p:tav>
                                        <p:tav tm="100000">
                                          <p:val>
                                            <p:strVal val="#ppt_y"/>
                                          </p:val>
                                        </p:tav>
                                      </p:tavLst>
                                    </p:anim>
                                  </p:childTnLst>
                                </p:cTn>
                              </p:par>
                              <p:par>
                                <p:cTn id="489" presetID="3" presetClass="entr" presetSubtype="5" fill="hold" grpId="1" nodeType="withEffect">
                                  <p:stCondLst>
                                    <p:cond delay="0"/>
                                  </p:stCondLst>
                                  <p:childTnLst>
                                    <p:set>
                                      <p:cBhvr>
                                        <p:cTn id="490" dur="1" fill="hold">
                                          <p:stCondLst>
                                            <p:cond delay="0"/>
                                          </p:stCondLst>
                                        </p:cTn>
                                        <p:tgtEl>
                                          <p:spTgt spid="95"/>
                                        </p:tgtEl>
                                        <p:attrNameLst>
                                          <p:attrName>style.visibility</p:attrName>
                                        </p:attrNameLst>
                                      </p:cBhvr>
                                      <p:to>
                                        <p:strVal val="visible"/>
                                      </p:to>
                                    </p:set>
                                    <p:animEffect transition="in" filter="blinds(vertical)">
                                      <p:cBhvr>
                                        <p:cTn id="491" dur="4000"/>
                                        <p:tgtEl>
                                          <p:spTgt spid="95"/>
                                        </p:tgtEl>
                                      </p:cBhvr>
                                    </p:animEffect>
                                  </p:childTnLst>
                                </p:cTn>
                              </p:par>
                              <p:par>
                                <p:cTn id="492" presetID="2" presetClass="exit" presetSubtype="8" fill="hold" grpId="2" nodeType="withEffect">
                                  <p:stCondLst>
                                    <p:cond delay="0"/>
                                  </p:stCondLst>
                                  <p:childTnLst>
                                    <p:anim calcmode="lin" valueType="num">
                                      <p:cBhvr additive="base">
                                        <p:cTn id="493" dur="3500"/>
                                        <p:tgtEl>
                                          <p:spTgt spid="95"/>
                                        </p:tgtEl>
                                        <p:attrNameLst>
                                          <p:attrName>ppt_x</p:attrName>
                                        </p:attrNameLst>
                                      </p:cBhvr>
                                      <p:tavLst>
                                        <p:tav tm="0">
                                          <p:val>
                                            <p:strVal val="ppt_x"/>
                                          </p:val>
                                        </p:tav>
                                        <p:tav tm="100000">
                                          <p:val>
                                            <p:strVal val="0-ppt_w/2"/>
                                          </p:val>
                                        </p:tav>
                                      </p:tavLst>
                                    </p:anim>
                                    <p:anim calcmode="lin" valueType="num">
                                      <p:cBhvr additive="base">
                                        <p:cTn id="494" dur="3500"/>
                                        <p:tgtEl>
                                          <p:spTgt spid="95"/>
                                        </p:tgtEl>
                                        <p:attrNameLst>
                                          <p:attrName>ppt_y</p:attrName>
                                        </p:attrNameLst>
                                      </p:cBhvr>
                                      <p:tavLst>
                                        <p:tav tm="0">
                                          <p:val>
                                            <p:strVal val="ppt_y"/>
                                          </p:val>
                                        </p:tav>
                                        <p:tav tm="100000">
                                          <p:val>
                                            <p:strVal val="ppt_y"/>
                                          </p:val>
                                        </p:tav>
                                      </p:tavLst>
                                    </p:anim>
                                    <p:set>
                                      <p:cBhvr>
                                        <p:cTn id="495" dur="1" fill="hold">
                                          <p:stCondLst>
                                            <p:cond delay="3499"/>
                                          </p:stCondLst>
                                        </p:cTn>
                                        <p:tgtEl>
                                          <p:spTgt spid="95"/>
                                        </p:tgtEl>
                                        <p:attrNameLst>
                                          <p:attrName>style.visibility</p:attrName>
                                        </p:attrNameLst>
                                      </p:cBhvr>
                                      <p:to>
                                        <p:strVal val="hidden"/>
                                      </p:to>
                                    </p:set>
                                  </p:childTnLst>
                                </p:cTn>
                              </p:par>
                              <p:par>
                                <p:cTn id="496" presetID="19" presetClass="entr" presetSubtype="10" fill="hold" grpId="3" nodeType="withEffect">
                                  <p:stCondLst>
                                    <p:cond delay="0"/>
                                  </p:stCondLst>
                                  <p:childTnLst>
                                    <p:set>
                                      <p:cBhvr>
                                        <p:cTn id="497" dur="1" fill="hold">
                                          <p:stCondLst>
                                            <p:cond delay="0"/>
                                          </p:stCondLst>
                                        </p:cTn>
                                        <p:tgtEl>
                                          <p:spTgt spid="95"/>
                                        </p:tgtEl>
                                        <p:attrNameLst>
                                          <p:attrName>style.visibility</p:attrName>
                                        </p:attrNameLst>
                                      </p:cBhvr>
                                      <p:to>
                                        <p:strVal val="visible"/>
                                      </p:to>
                                    </p:set>
                                    <p:anim calcmode="lin" valueType="num">
                                      <p:cBhvr>
                                        <p:cTn id="498" dur="5500" fill="hold"/>
                                        <p:tgtEl>
                                          <p:spTgt spid="95"/>
                                        </p:tgtEl>
                                        <p:attrNameLst>
                                          <p:attrName>ppt_w</p:attrName>
                                        </p:attrNameLst>
                                      </p:cBhvr>
                                      <p:tavLst>
                                        <p:tav tm="0" fmla="#ppt_w*sin(2.5*pi*$)">
                                          <p:val>
                                            <p:fltVal val="0"/>
                                          </p:val>
                                        </p:tav>
                                        <p:tav tm="100000">
                                          <p:val>
                                            <p:fltVal val="1"/>
                                          </p:val>
                                        </p:tav>
                                      </p:tavLst>
                                    </p:anim>
                                    <p:anim calcmode="lin" valueType="num">
                                      <p:cBhvr>
                                        <p:cTn id="499" dur="5500" fill="hold"/>
                                        <p:tgtEl>
                                          <p:spTgt spid="95"/>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104"/>
                                        </p:tgtEl>
                                        <p:attrNameLst>
                                          <p:attrName>style.visibility</p:attrName>
                                        </p:attrNameLst>
                                      </p:cBhvr>
                                      <p:to>
                                        <p:strVal val="visible"/>
                                      </p:to>
                                    </p:set>
                                    <p:anim calcmode="lin" valueType="num">
                                      <p:cBhvr additive="base">
                                        <p:cTn id="502" dur="3000" fill="hold"/>
                                        <p:tgtEl>
                                          <p:spTgt spid="104"/>
                                        </p:tgtEl>
                                        <p:attrNameLst>
                                          <p:attrName>ppt_x</p:attrName>
                                        </p:attrNameLst>
                                      </p:cBhvr>
                                      <p:tavLst>
                                        <p:tav tm="0">
                                          <p:val>
                                            <p:strVal val="1+#ppt_w/2"/>
                                          </p:val>
                                        </p:tav>
                                        <p:tav tm="100000">
                                          <p:val>
                                            <p:strVal val="#ppt_x"/>
                                          </p:val>
                                        </p:tav>
                                      </p:tavLst>
                                    </p:anim>
                                    <p:anim calcmode="lin" valueType="num">
                                      <p:cBhvr additive="base">
                                        <p:cTn id="503" dur="3000" fill="hold"/>
                                        <p:tgtEl>
                                          <p:spTgt spid="104"/>
                                        </p:tgtEl>
                                        <p:attrNameLst>
                                          <p:attrName>ppt_y</p:attrName>
                                        </p:attrNameLst>
                                      </p:cBhvr>
                                      <p:tavLst>
                                        <p:tav tm="0">
                                          <p:val>
                                            <p:strVal val="#ppt_y"/>
                                          </p:val>
                                        </p:tav>
                                        <p:tav tm="100000">
                                          <p:val>
                                            <p:strVal val="#ppt_y"/>
                                          </p:val>
                                        </p:tav>
                                      </p:tavLst>
                                    </p:anim>
                                  </p:childTnLst>
                                </p:cTn>
                              </p:par>
                              <p:par>
                                <p:cTn id="504" presetID="3" presetClass="entr" presetSubtype="5" fill="hold" grpId="1" nodeType="withEffect">
                                  <p:stCondLst>
                                    <p:cond delay="0"/>
                                  </p:stCondLst>
                                  <p:childTnLst>
                                    <p:set>
                                      <p:cBhvr>
                                        <p:cTn id="505" dur="1" fill="hold">
                                          <p:stCondLst>
                                            <p:cond delay="0"/>
                                          </p:stCondLst>
                                        </p:cTn>
                                        <p:tgtEl>
                                          <p:spTgt spid="104"/>
                                        </p:tgtEl>
                                        <p:attrNameLst>
                                          <p:attrName>style.visibility</p:attrName>
                                        </p:attrNameLst>
                                      </p:cBhvr>
                                      <p:to>
                                        <p:strVal val="visible"/>
                                      </p:to>
                                    </p:set>
                                    <p:animEffect transition="in" filter="blinds(vertical)">
                                      <p:cBhvr>
                                        <p:cTn id="506" dur="4000"/>
                                        <p:tgtEl>
                                          <p:spTgt spid="104"/>
                                        </p:tgtEl>
                                      </p:cBhvr>
                                    </p:animEffect>
                                  </p:childTnLst>
                                </p:cTn>
                              </p:par>
                              <p:par>
                                <p:cTn id="507" presetID="2" presetClass="exit" presetSubtype="8" fill="hold" grpId="2" nodeType="withEffect">
                                  <p:stCondLst>
                                    <p:cond delay="0"/>
                                  </p:stCondLst>
                                  <p:childTnLst>
                                    <p:anim calcmode="lin" valueType="num">
                                      <p:cBhvr additive="base">
                                        <p:cTn id="508" dur="3500"/>
                                        <p:tgtEl>
                                          <p:spTgt spid="104"/>
                                        </p:tgtEl>
                                        <p:attrNameLst>
                                          <p:attrName>ppt_x</p:attrName>
                                        </p:attrNameLst>
                                      </p:cBhvr>
                                      <p:tavLst>
                                        <p:tav tm="0">
                                          <p:val>
                                            <p:strVal val="ppt_x"/>
                                          </p:val>
                                        </p:tav>
                                        <p:tav tm="100000">
                                          <p:val>
                                            <p:strVal val="0-ppt_w/2"/>
                                          </p:val>
                                        </p:tav>
                                      </p:tavLst>
                                    </p:anim>
                                    <p:anim calcmode="lin" valueType="num">
                                      <p:cBhvr additive="base">
                                        <p:cTn id="509" dur="3500"/>
                                        <p:tgtEl>
                                          <p:spTgt spid="104"/>
                                        </p:tgtEl>
                                        <p:attrNameLst>
                                          <p:attrName>ppt_y</p:attrName>
                                        </p:attrNameLst>
                                      </p:cBhvr>
                                      <p:tavLst>
                                        <p:tav tm="0">
                                          <p:val>
                                            <p:strVal val="ppt_y"/>
                                          </p:val>
                                        </p:tav>
                                        <p:tav tm="100000">
                                          <p:val>
                                            <p:strVal val="ppt_y"/>
                                          </p:val>
                                        </p:tav>
                                      </p:tavLst>
                                    </p:anim>
                                    <p:set>
                                      <p:cBhvr>
                                        <p:cTn id="510" dur="1" fill="hold">
                                          <p:stCondLst>
                                            <p:cond delay="3499"/>
                                          </p:stCondLst>
                                        </p:cTn>
                                        <p:tgtEl>
                                          <p:spTgt spid="104"/>
                                        </p:tgtEl>
                                        <p:attrNameLst>
                                          <p:attrName>style.visibility</p:attrName>
                                        </p:attrNameLst>
                                      </p:cBhvr>
                                      <p:to>
                                        <p:strVal val="hidden"/>
                                      </p:to>
                                    </p:set>
                                  </p:childTnLst>
                                </p:cTn>
                              </p:par>
                              <p:par>
                                <p:cTn id="511" presetID="19" presetClass="entr" presetSubtype="10" fill="hold" grpId="3" nodeType="withEffect">
                                  <p:stCondLst>
                                    <p:cond delay="0"/>
                                  </p:stCondLst>
                                  <p:childTnLst>
                                    <p:set>
                                      <p:cBhvr>
                                        <p:cTn id="512" dur="1" fill="hold">
                                          <p:stCondLst>
                                            <p:cond delay="0"/>
                                          </p:stCondLst>
                                        </p:cTn>
                                        <p:tgtEl>
                                          <p:spTgt spid="104"/>
                                        </p:tgtEl>
                                        <p:attrNameLst>
                                          <p:attrName>style.visibility</p:attrName>
                                        </p:attrNameLst>
                                      </p:cBhvr>
                                      <p:to>
                                        <p:strVal val="visible"/>
                                      </p:to>
                                    </p:set>
                                    <p:anim calcmode="lin" valueType="num">
                                      <p:cBhvr>
                                        <p:cTn id="513" dur="5500" fill="hold"/>
                                        <p:tgtEl>
                                          <p:spTgt spid="104"/>
                                        </p:tgtEl>
                                        <p:attrNameLst>
                                          <p:attrName>ppt_w</p:attrName>
                                        </p:attrNameLst>
                                      </p:cBhvr>
                                      <p:tavLst>
                                        <p:tav tm="0" fmla="#ppt_w*sin(2.5*pi*$)">
                                          <p:val>
                                            <p:fltVal val="0"/>
                                          </p:val>
                                        </p:tav>
                                        <p:tav tm="100000">
                                          <p:val>
                                            <p:fltVal val="1"/>
                                          </p:val>
                                        </p:tav>
                                      </p:tavLst>
                                    </p:anim>
                                    <p:anim calcmode="lin" valueType="num">
                                      <p:cBhvr>
                                        <p:cTn id="514" dur="5500" fill="hold"/>
                                        <p:tgtEl>
                                          <p:spTgt spid="104"/>
                                        </p:tgtEl>
                                        <p:attrNameLst>
                                          <p:attrName>ppt_h</p:attrName>
                                        </p:attrNameLst>
                                      </p:cBhvr>
                                      <p:tavLst>
                                        <p:tav tm="0">
                                          <p:val>
                                            <p:strVal val="#ppt_h"/>
                                          </p:val>
                                        </p:tav>
                                        <p:tav tm="100000">
                                          <p:val>
                                            <p:strVal val="#ppt_h"/>
                                          </p:val>
                                        </p:tav>
                                      </p:tavLst>
                                    </p:anim>
                                  </p:childTnLst>
                                </p:cTn>
                              </p:par>
                              <p:par>
                                <p:cTn id="515" presetID="2" presetClass="entr" presetSubtype="8" fill="hold" grpId="0" nodeType="withEffect">
                                  <p:stCondLst>
                                    <p:cond delay="0"/>
                                  </p:stCondLst>
                                  <p:childTnLst>
                                    <p:set>
                                      <p:cBhvr>
                                        <p:cTn id="516" dur="1" fill="hold">
                                          <p:stCondLst>
                                            <p:cond delay="0"/>
                                          </p:stCondLst>
                                        </p:cTn>
                                        <p:tgtEl>
                                          <p:spTgt spid="122"/>
                                        </p:tgtEl>
                                        <p:attrNameLst>
                                          <p:attrName>style.visibility</p:attrName>
                                        </p:attrNameLst>
                                      </p:cBhvr>
                                      <p:to>
                                        <p:strVal val="visible"/>
                                      </p:to>
                                    </p:set>
                                    <p:anim calcmode="lin" valueType="num">
                                      <p:cBhvr additive="base">
                                        <p:cTn id="517" dur="3000" fill="hold"/>
                                        <p:tgtEl>
                                          <p:spTgt spid="122"/>
                                        </p:tgtEl>
                                        <p:attrNameLst>
                                          <p:attrName>ppt_x</p:attrName>
                                        </p:attrNameLst>
                                      </p:cBhvr>
                                      <p:tavLst>
                                        <p:tav tm="0">
                                          <p:val>
                                            <p:strVal val="0-#ppt_w/2"/>
                                          </p:val>
                                        </p:tav>
                                        <p:tav tm="100000">
                                          <p:val>
                                            <p:strVal val="#ppt_x"/>
                                          </p:val>
                                        </p:tav>
                                      </p:tavLst>
                                    </p:anim>
                                    <p:anim calcmode="lin" valueType="num">
                                      <p:cBhvr additive="base">
                                        <p:cTn id="518" dur="3000" fill="hold"/>
                                        <p:tgtEl>
                                          <p:spTgt spid="122"/>
                                        </p:tgtEl>
                                        <p:attrNameLst>
                                          <p:attrName>ppt_y</p:attrName>
                                        </p:attrNameLst>
                                      </p:cBhvr>
                                      <p:tavLst>
                                        <p:tav tm="0">
                                          <p:val>
                                            <p:strVal val="#ppt_y"/>
                                          </p:val>
                                        </p:tav>
                                        <p:tav tm="100000">
                                          <p:val>
                                            <p:strVal val="#ppt_y"/>
                                          </p:val>
                                        </p:tav>
                                      </p:tavLst>
                                    </p:anim>
                                  </p:childTnLst>
                                </p:cTn>
                              </p:par>
                              <p:par>
                                <p:cTn id="519" presetID="3" presetClass="entr" presetSubtype="5" fill="hold" grpId="1" nodeType="withEffect">
                                  <p:stCondLst>
                                    <p:cond delay="0"/>
                                  </p:stCondLst>
                                  <p:childTnLst>
                                    <p:set>
                                      <p:cBhvr>
                                        <p:cTn id="520" dur="1" fill="hold">
                                          <p:stCondLst>
                                            <p:cond delay="0"/>
                                          </p:stCondLst>
                                        </p:cTn>
                                        <p:tgtEl>
                                          <p:spTgt spid="122"/>
                                        </p:tgtEl>
                                        <p:attrNameLst>
                                          <p:attrName>style.visibility</p:attrName>
                                        </p:attrNameLst>
                                      </p:cBhvr>
                                      <p:to>
                                        <p:strVal val="visible"/>
                                      </p:to>
                                    </p:set>
                                    <p:animEffect transition="in" filter="blinds(vertical)">
                                      <p:cBhvr>
                                        <p:cTn id="521" dur="4000"/>
                                        <p:tgtEl>
                                          <p:spTgt spid="122"/>
                                        </p:tgtEl>
                                      </p:cBhvr>
                                    </p:animEffect>
                                  </p:childTnLst>
                                </p:cTn>
                              </p:par>
                              <p:par>
                                <p:cTn id="522" presetID="2" presetClass="exit" presetSubtype="2" fill="hold" grpId="2" nodeType="withEffect">
                                  <p:stCondLst>
                                    <p:cond delay="0"/>
                                  </p:stCondLst>
                                  <p:childTnLst>
                                    <p:anim calcmode="lin" valueType="num">
                                      <p:cBhvr additive="base">
                                        <p:cTn id="523" dur="3500"/>
                                        <p:tgtEl>
                                          <p:spTgt spid="122"/>
                                        </p:tgtEl>
                                        <p:attrNameLst>
                                          <p:attrName>ppt_x</p:attrName>
                                        </p:attrNameLst>
                                      </p:cBhvr>
                                      <p:tavLst>
                                        <p:tav tm="0">
                                          <p:val>
                                            <p:strVal val="ppt_x"/>
                                          </p:val>
                                        </p:tav>
                                        <p:tav tm="100000">
                                          <p:val>
                                            <p:strVal val="1+ppt_w/2"/>
                                          </p:val>
                                        </p:tav>
                                      </p:tavLst>
                                    </p:anim>
                                    <p:anim calcmode="lin" valueType="num">
                                      <p:cBhvr additive="base">
                                        <p:cTn id="524" dur="3500"/>
                                        <p:tgtEl>
                                          <p:spTgt spid="122"/>
                                        </p:tgtEl>
                                        <p:attrNameLst>
                                          <p:attrName>ppt_y</p:attrName>
                                        </p:attrNameLst>
                                      </p:cBhvr>
                                      <p:tavLst>
                                        <p:tav tm="0">
                                          <p:val>
                                            <p:strVal val="ppt_y"/>
                                          </p:val>
                                        </p:tav>
                                        <p:tav tm="100000">
                                          <p:val>
                                            <p:strVal val="ppt_y"/>
                                          </p:val>
                                        </p:tav>
                                      </p:tavLst>
                                    </p:anim>
                                    <p:set>
                                      <p:cBhvr>
                                        <p:cTn id="525" dur="1" fill="hold">
                                          <p:stCondLst>
                                            <p:cond delay="3499"/>
                                          </p:stCondLst>
                                        </p:cTn>
                                        <p:tgtEl>
                                          <p:spTgt spid="122"/>
                                        </p:tgtEl>
                                        <p:attrNameLst>
                                          <p:attrName>style.visibility</p:attrName>
                                        </p:attrNameLst>
                                      </p:cBhvr>
                                      <p:to>
                                        <p:strVal val="hidden"/>
                                      </p:to>
                                    </p:set>
                                  </p:childTnLst>
                                </p:cTn>
                              </p:par>
                              <p:par>
                                <p:cTn id="526" presetID="19" presetClass="entr" presetSubtype="10" fill="hold" grpId="3" nodeType="withEffect">
                                  <p:stCondLst>
                                    <p:cond delay="0"/>
                                  </p:stCondLst>
                                  <p:childTnLst>
                                    <p:set>
                                      <p:cBhvr>
                                        <p:cTn id="527" dur="1" fill="hold">
                                          <p:stCondLst>
                                            <p:cond delay="0"/>
                                          </p:stCondLst>
                                        </p:cTn>
                                        <p:tgtEl>
                                          <p:spTgt spid="122"/>
                                        </p:tgtEl>
                                        <p:attrNameLst>
                                          <p:attrName>style.visibility</p:attrName>
                                        </p:attrNameLst>
                                      </p:cBhvr>
                                      <p:to>
                                        <p:strVal val="visible"/>
                                      </p:to>
                                    </p:set>
                                    <p:anim calcmode="lin" valueType="num">
                                      <p:cBhvr>
                                        <p:cTn id="528" dur="5500" fill="hold"/>
                                        <p:tgtEl>
                                          <p:spTgt spid="122"/>
                                        </p:tgtEl>
                                        <p:attrNameLst>
                                          <p:attrName>ppt_w</p:attrName>
                                        </p:attrNameLst>
                                      </p:cBhvr>
                                      <p:tavLst>
                                        <p:tav tm="0" fmla="#ppt_w*sin(2.5*pi*$)">
                                          <p:val>
                                            <p:fltVal val="0"/>
                                          </p:val>
                                        </p:tav>
                                        <p:tav tm="100000">
                                          <p:val>
                                            <p:fltVal val="1"/>
                                          </p:val>
                                        </p:tav>
                                      </p:tavLst>
                                    </p:anim>
                                    <p:anim calcmode="lin" valueType="num">
                                      <p:cBhvr>
                                        <p:cTn id="529" dur="5500" fill="hold"/>
                                        <p:tgtEl>
                                          <p:spTgt spid="122"/>
                                        </p:tgtEl>
                                        <p:attrNameLst>
                                          <p:attrName>ppt_h</p:attrName>
                                        </p:attrNameLst>
                                      </p:cBhvr>
                                      <p:tavLst>
                                        <p:tav tm="0">
                                          <p:val>
                                            <p:strVal val="#ppt_h"/>
                                          </p:val>
                                        </p:tav>
                                        <p:tav tm="100000">
                                          <p:val>
                                            <p:strVal val="#ppt_h"/>
                                          </p:val>
                                        </p:tav>
                                      </p:tavLst>
                                    </p:anim>
                                  </p:childTnLst>
                                </p:cTn>
                              </p:par>
                              <p:par>
                                <p:cTn id="530" presetID="2" presetClass="entr" presetSubtype="8" fill="hold" grpId="0" nodeType="withEffect">
                                  <p:stCondLst>
                                    <p:cond delay="0"/>
                                  </p:stCondLst>
                                  <p:childTnLst>
                                    <p:set>
                                      <p:cBhvr>
                                        <p:cTn id="531" dur="1" fill="hold">
                                          <p:stCondLst>
                                            <p:cond delay="0"/>
                                          </p:stCondLst>
                                        </p:cTn>
                                        <p:tgtEl>
                                          <p:spTgt spid="123"/>
                                        </p:tgtEl>
                                        <p:attrNameLst>
                                          <p:attrName>style.visibility</p:attrName>
                                        </p:attrNameLst>
                                      </p:cBhvr>
                                      <p:to>
                                        <p:strVal val="visible"/>
                                      </p:to>
                                    </p:set>
                                    <p:anim calcmode="lin" valueType="num">
                                      <p:cBhvr additive="base">
                                        <p:cTn id="532" dur="3000" fill="hold"/>
                                        <p:tgtEl>
                                          <p:spTgt spid="123"/>
                                        </p:tgtEl>
                                        <p:attrNameLst>
                                          <p:attrName>ppt_x</p:attrName>
                                        </p:attrNameLst>
                                      </p:cBhvr>
                                      <p:tavLst>
                                        <p:tav tm="0">
                                          <p:val>
                                            <p:strVal val="0-#ppt_w/2"/>
                                          </p:val>
                                        </p:tav>
                                        <p:tav tm="100000">
                                          <p:val>
                                            <p:strVal val="#ppt_x"/>
                                          </p:val>
                                        </p:tav>
                                      </p:tavLst>
                                    </p:anim>
                                    <p:anim calcmode="lin" valueType="num">
                                      <p:cBhvr additive="base">
                                        <p:cTn id="533" dur="3000" fill="hold"/>
                                        <p:tgtEl>
                                          <p:spTgt spid="123"/>
                                        </p:tgtEl>
                                        <p:attrNameLst>
                                          <p:attrName>ppt_y</p:attrName>
                                        </p:attrNameLst>
                                      </p:cBhvr>
                                      <p:tavLst>
                                        <p:tav tm="0">
                                          <p:val>
                                            <p:strVal val="#ppt_y"/>
                                          </p:val>
                                        </p:tav>
                                        <p:tav tm="100000">
                                          <p:val>
                                            <p:strVal val="#ppt_y"/>
                                          </p:val>
                                        </p:tav>
                                      </p:tavLst>
                                    </p:anim>
                                  </p:childTnLst>
                                </p:cTn>
                              </p:par>
                              <p:par>
                                <p:cTn id="534" presetID="3" presetClass="entr" presetSubtype="5" fill="hold" grpId="1" nodeType="withEffect">
                                  <p:stCondLst>
                                    <p:cond delay="0"/>
                                  </p:stCondLst>
                                  <p:childTnLst>
                                    <p:set>
                                      <p:cBhvr>
                                        <p:cTn id="535" dur="1" fill="hold">
                                          <p:stCondLst>
                                            <p:cond delay="0"/>
                                          </p:stCondLst>
                                        </p:cTn>
                                        <p:tgtEl>
                                          <p:spTgt spid="123"/>
                                        </p:tgtEl>
                                        <p:attrNameLst>
                                          <p:attrName>style.visibility</p:attrName>
                                        </p:attrNameLst>
                                      </p:cBhvr>
                                      <p:to>
                                        <p:strVal val="visible"/>
                                      </p:to>
                                    </p:set>
                                    <p:animEffect transition="in" filter="blinds(vertical)">
                                      <p:cBhvr>
                                        <p:cTn id="536" dur="4000"/>
                                        <p:tgtEl>
                                          <p:spTgt spid="123"/>
                                        </p:tgtEl>
                                      </p:cBhvr>
                                    </p:animEffect>
                                  </p:childTnLst>
                                </p:cTn>
                              </p:par>
                              <p:par>
                                <p:cTn id="537" presetID="2" presetClass="exit" presetSubtype="2" fill="hold" grpId="2" nodeType="withEffect">
                                  <p:stCondLst>
                                    <p:cond delay="0"/>
                                  </p:stCondLst>
                                  <p:childTnLst>
                                    <p:anim calcmode="lin" valueType="num">
                                      <p:cBhvr additive="base">
                                        <p:cTn id="538" dur="3500"/>
                                        <p:tgtEl>
                                          <p:spTgt spid="123"/>
                                        </p:tgtEl>
                                        <p:attrNameLst>
                                          <p:attrName>ppt_x</p:attrName>
                                        </p:attrNameLst>
                                      </p:cBhvr>
                                      <p:tavLst>
                                        <p:tav tm="0">
                                          <p:val>
                                            <p:strVal val="ppt_x"/>
                                          </p:val>
                                        </p:tav>
                                        <p:tav tm="100000">
                                          <p:val>
                                            <p:strVal val="1+ppt_w/2"/>
                                          </p:val>
                                        </p:tav>
                                      </p:tavLst>
                                    </p:anim>
                                    <p:anim calcmode="lin" valueType="num">
                                      <p:cBhvr additive="base">
                                        <p:cTn id="539" dur="3500"/>
                                        <p:tgtEl>
                                          <p:spTgt spid="123"/>
                                        </p:tgtEl>
                                        <p:attrNameLst>
                                          <p:attrName>ppt_y</p:attrName>
                                        </p:attrNameLst>
                                      </p:cBhvr>
                                      <p:tavLst>
                                        <p:tav tm="0">
                                          <p:val>
                                            <p:strVal val="ppt_y"/>
                                          </p:val>
                                        </p:tav>
                                        <p:tav tm="100000">
                                          <p:val>
                                            <p:strVal val="ppt_y"/>
                                          </p:val>
                                        </p:tav>
                                      </p:tavLst>
                                    </p:anim>
                                    <p:set>
                                      <p:cBhvr>
                                        <p:cTn id="540" dur="1" fill="hold">
                                          <p:stCondLst>
                                            <p:cond delay="3499"/>
                                          </p:stCondLst>
                                        </p:cTn>
                                        <p:tgtEl>
                                          <p:spTgt spid="123"/>
                                        </p:tgtEl>
                                        <p:attrNameLst>
                                          <p:attrName>style.visibility</p:attrName>
                                        </p:attrNameLst>
                                      </p:cBhvr>
                                      <p:to>
                                        <p:strVal val="hidden"/>
                                      </p:to>
                                    </p:set>
                                  </p:childTnLst>
                                </p:cTn>
                              </p:par>
                              <p:par>
                                <p:cTn id="541" presetID="19" presetClass="entr" presetSubtype="10" fill="hold" grpId="3" nodeType="withEffect">
                                  <p:stCondLst>
                                    <p:cond delay="0"/>
                                  </p:stCondLst>
                                  <p:childTnLst>
                                    <p:set>
                                      <p:cBhvr>
                                        <p:cTn id="542" dur="1" fill="hold">
                                          <p:stCondLst>
                                            <p:cond delay="0"/>
                                          </p:stCondLst>
                                        </p:cTn>
                                        <p:tgtEl>
                                          <p:spTgt spid="123"/>
                                        </p:tgtEl>
                                        <p:attrNameLst>
                                          <p:attrName>style.visibility</p:attrName>
                                        </p:attrNameLst>
                                      </p:cBhvr>
                                      <p:to>
                                        <p:strVal val="visible"/>
                                      </p:to>
                                    </p:set>
                                    <p:anim calcmode="lin" valueType="num">
                                      <p:cBhvr>
                                        <p:cTn id="543" dur="5500" fill="hold"/>
                                        <p:tgtEl>
                                          <p:spTgt spid="123"/>
                                        </p:tgtEl>
                                        <p:attrNameLst>
                                          <p:attrName>ppt_w</p:attrName>
                                        </p:attrNameLst>
                                      </p:cBhvr>
                                      <p:tavLst>
                                        <p:tav tm="0" fmla="#ppt_w*sin(2.5*pi*$)">
                                          <p:val>
                                            <p:fltVal val="0"/>
                                          </p:val>
                                        </p:tav>
                                        <p:tav tm="100000">
                                          <p:val>
                                            <p:fltVal val="1"/>
                                          </p:val>
                                        </p:tav>
                                      </p:tavLst>
                                    </p:anim>
                                    <p:anim calcmode="lin" valueType="num">
                                      <p:cBhvr>
                                        <p:cTn id="544" dur="5500" fill="hold"/>
                                        <p:tgtEl>
                                          <p:spTgt spid="123"/>
                                        </p:tgtEl>
                                        <p:attrNameLst>
                                          <p:attrName>ppt_h</p:attrName>
                                        </p:attrNameLst>
                                      </p:cBhvr>
                                      <p:tavLst>
                                        <p:tav tm="0">
                                          <p:val>
                                            <p:strVal val="#ppt_h"/>
                                          </p:val>
                                        </p:tav>
                                        <p:tav tm="100000">
                                          <p:val>
                                            <p:strVal val="#ppt_h"/>
                                          </p:val>
                                        </p:tav>
                                      </p:tavLst>
                                    </p:anim>
                                  </p:childTnLst>
                                </p:cTn>
                              </p:par>
                              <p:par>
                                <p:cTn id="545" presetID="2" presetClass="entr" presetSubtype="8" fill="hold" grpId="0" nodeType="withEffect">
                                  <p:stCondLst>
                                    <p:cond delay="0"/>
                                  </p:stCondLst>
                                  <p:childTnLst>
                                    <p:set>
                                      <p:cBhvr>
                                        <p:cTn id="546" dur="1" fill="hold">
                                          <p:stCondLst>
                                            <p:cond delay="0"/>
                                          </p:stCondLst>
                                        </p:cTn>
                                        <p:tgtEl>
                                          <p:spTgt spid="124"/>
                                        </p:tgtEl>
                                        <p:attrNameLst>
                                          <p:attrName>style.visibility</p:attrName>
                                        </p:attrNameLst>
                                      </p:cBhvr>
                                      <p:to>
                                        <p:strVal val="visible"/>
                                      </p:to>
                                    </p:set>
                                    <p:anim calcmode="lin" valueType="num">
                                      <p:cBhvr additive="base">
                                        <p:cTn id="547" dur="3000" fill="hold"/>
                                        <p:tgtEl>
                                          <p:spTgt spid="124"/>
                                        </p:tgtEl>
                                        <p:attrNameLst>
                                          <p:attrName>ppt_x</p:attrName>
                                        </p:attrNameLst>
                                      </p:cBhvr>
                                      <p:tavLst>
                                        <p:tav tm="0">
                                          <p:val>
                                            <p:strVal val="0-#ppt_w/2"/>
                                          </p:val>
                                        </p:tav>
                                        <p:tav tm="100000">
                                          <p:val>
                                            <p:strVal val="#ppt_x"/>
                                          </p:val>
                                        </p:tav>
                                      </p:tavLst>
                                    </p:anim>
                                    <p:anim calcmode="lin" valueType="num">
                                      <p:cBhvr additive="base">
                                        <p:cTn id="548" dur="3000" fill="hold"/>
                                        <p:tgtEl>
                                          <p:spTgt spid="124"/>
                                        </p:tgtEl>
                                        <p:attrNameLst>
                                          <p:attrName>ppt_y</p:attrName>
                                        </p:attrNameLst>
                                      </p:cBhvr>
                                      <p:tavLst>
                                        <p:tav tm="0">
                                          <p:val>
                                            <p:strVal val="#ppt_y"/>
                                          </p:val>
                                        </p:tav>
                                        <p:tav tm="100000">
                                          <p:val>
                                            <p:strVal val="#ppt_y"/>
                                          </p:val>
                                        </p:tav>
                                      </p:tavLst>
                                    </p:anim>
                                  </p:childTnLst>
                                </p:cTn>
                              </p:par>
                              <p:par>
                                <p:cTn id="549" presetID="3" presetClass="entr" presetSubtype="5" fill="hold" grpId="1" nodeType="withEffect">
                                  <p:stCondLst>
                                    <p:cond delay="0"/>
                                  </p:stCondLst>
                                  <p:childTnLst>
                                    <p:set>
                                      <p:cBhvr>
                                        <p:cTn id="550" dur="1" fill="hold">
                                          <p:stCondLst>
                                            <p:cond delay="0"/>
                                          </p:stCondLst>
                                        </p:cTn>
                                        <p:tgtEl>
                                          <p:spTgt spid="124"/>
                                        </p:tgtEl>
                                        <p:attrNameLst>
                                          <p:attrName>style.visibility</p:attrName>
                                        </p:attrNameLst>
                                      </p:cBhvr>
                                      <p:to>
                                        <p:strVal val="visible"/>
                                      </p:to>
                                    </p:set>
                                    <p:animEffect transition="in" filter="blinds(vertical)">
                                      <p:cBhvr>
                                        <p:cTn id="551" dur="4000"/>
                                        <p:tgtEl>
                                          <p:spTgt spid="124"/>
                                        </p:tgtEl>
                                      </p:cBhvr>
                                    </p:animEffect>
                                  </p:childTnLst>
                                </p:cTn>
                              </p:par>
                              <p:par>
                                <p:cTn id="552" presetID="2" presetClass="exit" presetSubtype="2" fill="hold" grpId="2" nodeType="withEffect">
                                  <p:stCondLst>
                                    <p:cond delay="0"/>
                                  </p:stCondLst>
                                  <p:childTnLst>
                                    <p:anim calcmode="lin" valueType="num">
                                      <p:cBhvr additive="base">
                                        <p:cTn id="553" dur="3500"/>
                                        <p:tgtEl>
                                          <p:spTgt spid="124"/>
                                        </p:tgtEl>
                                        <p:attrNameLst>
                                          <p:attrName>ppt_x</p:attrName>
                                        </p:attrNameLst>
                                      </p:cBhvr>
                                      <p:tavLst>
                                        <p:tav tm="0">
                                          <p:val>
                                            <p:strVal val="ppt_x"/>
                                          </p:val>
                                        </p:tav>
                                        <p:tav tm="100000">
                                          <p:val>
                                            <p:strVal val="1+ppt_w/2"/>
                                          </p:val>
                                        </p:tav>
                                      </p:tavLst>
                                    </p:anim>
                                    <p:anim calcmode="lin" valueType="num">
                                      <p:cBhvr additive="base">
                                        <p:cTn id="554" dur="3500"/>
                                        <p:tgtEl>
                                          <p:spTgt spid="124"/>
                                        </p:tgtEl>
                                        <p:attrNameLst>
                                          <p:attrName>ppt_y</p:attrName>
                                        </p:attrNameLst>
                                      </p:cBhvr>
                                      <p:tavLst>
                                        <p:tav tm="0">
                                          <p:val>
                                            <p:strVal val="ppt_y"/>
                                          </p:val>
                                        </p:tav>
                                        <p:tav tm="100000">
                                          <p:val>
                                            <p:strVal val="ppt_y"/>
                                          </p:val>
                                        </p:tav>
                                      </p:tavLst>
                                    </p:anim>
                                    <p:set>
                                      <p:cBhvr>
                                        <p:cTn id="555" dur="1" fill="hold">
                                          <p:stCondLst>
                                            <p:cond delay="3499"/>
                                          </p:stCondLst>
                                        </p:cTn>
                                        <p:tgtEl>
                                          <p:spTgt spid="124"/>
                                        </p:tgtEl>
                                        <p:attrNameLst>
                                          <p:attrName>style.visibility</p:attrName>
                                        </p:attrNameLst>
                                      </p:cBhvr>
                                      <p:to>
                                        <p:strVal val="hidden"/>
                                      </p:to>
                                    </p:set>
                                  </p:childTnLst>
                                </p:cTn>
                              </p:par>
                              <p:par>
                                <p:cTn id="556" presetID="19" presetClass="entr" presetSubtype="10" fill="hold" grpId="3" nodeType="withEffect">
                                  <p:stCondLst>
                                    <p:cond delay="0"/>
                                  </p:stCondLst>
                                  <p:childTnLst>
                                    <p:set>
                                      <p:cBhvr>
                                        <p:cTn id="557" dur="1" fill="hold">
                                          <p:stCondLst>
                                            <p:cond delay="0"/>
                                          </p:stCondLst>
                                        </p:cTn>
                                        <p:tgtEl>
                                          <p:spTgt spid="124"/>
                                        </p:tgtEl>
                                        <p:attrNameLst>
                                          <p:attrName>style.visibility</p:attrName>
                                        </p:attrNameLst>
                                      </p:cBhvr>
                                      <p:to>
                                        <p:strVal val="visible"/>
                                      </p:to>
                                    </p:set>
                                    <p:anim calcmode="lin" valueType="num">
                                      <p:cBhvr>
                                        <p:cTn id="558" dur="5500" fill="hold"/>
                                        <p:tgtEl>
                                          <p:spTgt spid="124"/>
                                        </p:tgtEl>
                                        <p:attrNameLst>
                                          <p:attrName>ppt_w</p:attrName>
                                        </p:attrNameLst>
                                      </p:cBhvr>
                                      <p:tavLst>
                                        <p:tav tm="0" fmla="#ppt_w*sin(2.5*pi*$)">
                                          <p:val>
                                            <p:fltVal val="0"/>
                                          </p:val>
                                        </p:tav>
                                        <p:tav tm="100000">
                                          <p:val>
                                            <p:fltVal val="1"/>
                                          </p:val>
                                        </p:tav>
                                      </p:tavLst>
                                    </p:anim>
                                    <p:anim calcmode="lin" valueType="num">
                                      <p:cBhvr>
                                        <p:cTn id="559" dur="5500" fill="hold"/>
                                        <p:tgtEl>
                                          <p:spTgt spid="124"/>
                                        </p:tgtEl>
                                        <p:attrNameLst>
                                          <p:attrName>ppt_h</p:attrName>
                                        </p:attrNameLst>
                                      </p:cBhvr>
                                      <p:tavLst>
                                        <p:tav tm="0">
                                          <p:val>
                                            <p:strVal val="#ppt_h"/>
                                          </p:val>
                                        </p:tav>
                                        <p:tav tm="100000">
                                          <p:val>
                                            <p:strVal val="#ppt_h"/>
                                          </p:val>
                                        </p:tav>
                                      </p:tavLst>
                                    </p:anim>
                                  </p:childTnLst>
                                </p:cTn>
                              </p:par>
                              <p:par>
                                <p:cTn id="560" presetID="2" presetClass="entr" presetSubtype="8" fill="hold" grpId="0" nodeType="withEffect">
                                  <p:stCondLst>
                                    <p:cond delay="0"/>
                                  </p:stCondLst>
                                  <p:childTnLst>
                                    <p:set>
                                      <p:cBhvr>
                                        <p:cTn id="561" dur="1" fill="hold">
                                          <p:stCondLst>
                                            <p:cond delay="0"/>
                                          </p:stCondLst>
                                        </p:cTn>
                                        <p:tgtEl>
                                          <p:spTgt spid="125"/>
                                        </p:tgtEl>
                                        <p:attrNameLst>
                                          <p:attrName>style.visibility</p:attrName>
                                        </p:attrNameLst>
                                      </p:cBhvr>
                                      <p:to>
                                        <p:strVal val="visible"/>
                                      </p:to>
                                    </p:set>
                                    <p:anim calcmode="lin" valueType="num">
                                      <p:cBhvr additive="base">
                                        <p:cTn id="562" dur="3000" fill="hold"/>
                                        <p:tgtEl>
                                          <p:spTgt spid="125"/>
                                        </p:tgtEl>
                                        <p:attrNameLst>
                                          <p:attrName>ppt_x</p:attrName>
                                        </p:attrNameLst>
                                      </p:cBhvr>
                                      <p:tavLst>
                                        <p:tav tm="0">
                                          <p:val>
                                            <p:strVal val="0-#ppt_w/2"/>
                                          </p:val>
                                        </p:tav>
                                        <p:tav tm="100000">
                                          <p:val>
                                            <p:strVal val="#ppt_x"/>
                                          </p:val>
                                        </p:tav>
                                      </p:tavLst>
                                    </p:anim>
                                    <p:anim calcmode="lin" valueType="num">
                                      <p:cBhvr additive="base">
                                        <p:cTn id="563" dur="3000" fill="hold"/>
                                        <p:tgtEl>
                                          <p:spTgt spid="125"/>
                                        </p:tgtEl>
                                        <p:attrNameLst>
                                          <p:attrName>ppt_y</p:attrName>
                                        </p:attrNameLst>
                                      </p:cBhvr>
                                      <p:tavLst>
                                        <p:tav tm="0">
                                          <p:val>
                                            <p:strVal val="#ppt_y"/>
                                          </p:val>
                                        </p:tav>
                                        <p:tav tm="100000">
                                          <p:val>
                                            <p:strVal val="#ppt_y"/>
                                          </p:val>
                                        </p:tav>
                                      </p:tavLst>
                                    </p:anim>
                                  </p:childTnLst>
                                </p:cTn>
                              </p:par>
                              <p:par>
                                <p:cTn id="564" presetID="3" presetClass="entr" presetSubtype="5" fill="hold" grpId="1" nodeType="withEffect">
                                  <p:stCondLst>
                                    <p:cond delay="0"/>
                                  </p:stCondLst>
                                  <p:childTnLst>
                                    <p:set>
                                      <p:cBhvr>
                                        <p:cTn id="565" dur="1" fill="hold">
                                          <p:stCondLst>
                                            <p:cond delay="0"/>
                                          </p:stCondLst>
                                        </p:cTn>
                                        <p:tgtEl>
                                          <p:spTgt spid="125"/>
                                        </p:tgtEl>
                                        <p:attrNameLst>
                                          <p:attrName>style.visibility</p:attrName>
                                        </p:attrNameLst>
                                      </p:cBhvr>
                                      <p:to>
                                        <p:strVal val="visible"/>
                                      </p:to>
                                    </p:set>
                                    <p:animEffect transition="in" filter="blinds(vertical)">
                                      <p:cBhvr>
                                        <p:cTn id="566" dur="4000"/>
                                        <p:tgtEl>
                                          <p:spTgt spid="125"/>
                                        </p:tgtEl>
                                      </p:cBhvr>
                                    </p:animEffect>
                                  </p:childTnLst>
                                </p:cTn>
                              </p:par>
                              <p:par>
                                <p:cTn id="567" presetID="2" presetClass="exit" presetSubtype="2" fill="hold" grpId="2" nodeType="withEffect">
                                  <p:stCondLst>
                                    <p:cond delay="0"/>
                                  </p:stCondLst>
                                  <p:childTnLst>
                                    <p:anim calcmode="lin" valueType="num">
                                      <p:cBhvr additive="base">
                                        <p:cTn id="568" dur="3500"/>
                                        <p:tgtEl>
                                          <p:spTgt spid="125"/>
                                        </p:tgtEl>
                                        <p:attrNameLst>
                                          <p:attrName>ppt_x</p:attrName>
                                        </p:attrNameLst>
                                      </p:cBhvr>
                                      <p:tavLst>
                                        <p:tav tm="0">
                                          <p:val>
                                            <p:strVal val="ppt_x"/>
                                          </p:val>
                                        </p:tav>
                                        <p:tav tm="100000">
                                          <p:val>
                                            <p:strVal val="1+ppt_w/2"/>
                                          </p:val>
                                        </p:tav>
                                      </p:tavLst>
                                    </p:anim>
                                    <p:anim calcmode="lin" valueType="num">
                                      <p:cBhvr additive="base">
                                        <p:cTn id="569" dur="3500"/>
                                        <p:tgtEl>
                                          <p:spTgt spid="125"/>
                                        </p:tgtEl>
                                        <p:attrNameLst>
                                          <p:attrName>ppt_y</p:attrName>
                                        </p:attrNameLst>
                                      </p:cBhvr>
                                      <p:tavLst>
                                        <p:tav tm="0">
                                          <p:val>
                                            <p:strVal val="ppt_y"/>
                                          </p:val>
                                        </p:tav>
                                        <p:tav tm="100000">
                                          <p:val>
                                            <p:strVal val="ppt_y"/>
                                          </p:val>
                                        </p:tav>
                                      </p:tavLst>
                                    </p:anim>
                                    <p:set>
                                      <p:cBhvr>
                                        <p:cTn id="570" dur="1" fill="hold">
                                          <p:stCondLst>
                                            <p:cond delay="3499"/>
                                          </p:stCondLst>
                                        </p:cTn>
                                        <p:tgtEl>
                                          <p:spTgt spid="125"/>
                                        </p:tgtEl>
                                        <p:attrNameLst>
                                          <p:attrName>style.visibility</p:attrName>
                                        </p:attrNameLst>
                                      </p:cBhvr>
                                      <p:to>
                                        <p:strVal val="hidden"/>
                                      </p:to>
                                    </p:set>
                                  </p:childTnLst>
                                </p:cTn>
                              </p:par>
                              <p:par>
                                <p:cTn id="571" presetID="19" presetClass="entr" presetSubtype="10" fill="hold" grpId="3" nodeType="withEffect">
                                  <p:stCondLst>
                                    <p:cond delay="0"/>
                                  </p:stCondLst>
                                  <p:childTnLst>
                                    <p:set>
                                      <p:cBhvr>
                                        <p:cTn id="572" dur="1" fill="hold">
                                          <p:stCondLst>
                                            <p:cond delay="0"/>
                                          </p:stCondLst>
                                        </p:cTn>
                                        <p:tgtEl>
                                          <p:spTgt spid="125"/>
                                        </p:tgtEl>
                                        <p:attrNameLst>
                                          <p:attrName>style.visibility</p:attrName>
                                        </p:attrNameLst>
                                      </p:cBhvr>
                                      <p:to>
                                        <p:strVal val="visible"/>
                                      </p:to>
                                    </p:set>
                                    <p:anim calcmode="lin" valueType="num">
                                      <p:cBhvr>
                                        <p:cTn id="573" dur="5500" fill="hold"/>
                                        <p:tgtEl>
                                          <p:spTgt spid="125"/>
                                        </p:tgtEl>
                                        <p:attrNameLst>
                                          <p:attrName>ppt_w</p:attrName>
                                        </p:attrNameLst>
                                      </p:cBhvr>
                                      <p:tavLst>
                                        <p:tav tm="0" fmla="#ppt_w*sin(2.5*pi*$)">
                                          <p:val>
                                            <p:fltVal val="0"/>
                                          </p:val>
                                        </p:tav>
                                        <p:tav tm="100000">
                                          <p:val>
                                            <p:fltVal val="1"/>
                                          </p:val>
                                        </p:tav>
                                      </p:tavLst>
                                    </p:anim>
                                    <p:anim calcmode="lin" valueType="num">
                                      <p:cBhvr>
                                        <p:cTn id="574" dur="5500" fill="hold"/>
                                        <p:tgtEl>
                                          <p:spTgt spid="125"/>
                                        </p:tgtEl>
                                        <p:attrNameLst>
                                          <p:attrName>ppt_h</p:attrName>
                                        </p:attrNameLst>
                                      </p:cBhvr>
                                      <p:tavLst>
                                        <p:tav tm="0">
                                          <p:val>
                                            <p:strVal val="#ppt_h"/>
                                          </p:val>
                                        </p:tav>
                                        <p:tav tm="100000">
                                          <p:val>
                                            <p:strVal val="#ppt_h"/>
                                          </p:val>
                                        </p:tav>
                                      </p:tavLst>
                                    </p:anim>
                                  </p:childTnLst>
                                </p:cTn>
                              </p:par>
                              <p:par>
                                <p:cTn id="575" presetID="2" presetClass="entr" presetSubtype="8" fill="hold" grpId="0" nodeType="withEffect">
                                  <p:stCondLst>
                                    <p:cond delay="0"/>
                                  </p:stCondLst>
                                  <p:childTnLst>
                                    <p:set>
                                      <p:cBhvr>
                                        <p:cTn id="576" dur="1" fill="hold">
                                          <p:stCondLst>
                                            <p:cond delay="0"/>
                                          </p:stCondLst>
                                        </p:cTn>
                                        <p:tgtEl>
                                          <p:spTgt spid="126"/>
                                        </p:tgtEl>
                                        <p:attrNameLst>
                                          <p:attrName>style.visibility</p:attrName>
                                        </p:attrNameLst>
                                      </p:cBhvr>
                                      <p:to>
                                        <p:strVal val="visible"/>
                                      </p:to>
                                    </p:set>
                                    <p:anim calcmode="lin" valueType="num">
                                      <p:cBhvr additive="base">
                                        <p:cTn id="577" dur="3000" fill="hold"/>
                                        <p:tgtEl>
                                          <p:spTgt spid="126"/>
                                        </p:tgtEl>
                                        <p:attrNameLst>
                                          <p:attrName>ppt_x</p:attrName>
                                        </p:attrNameLst>
                                      </p:cBhvr>
                                      <p:tavLst>
                                        <p:tav tm="0">
                                          <p:val>
                                            <p:strVal val="0-#ppt_w/2"/>
                                          </p:val>
                                        </p:tav>
                                        <p:tav tm="100000">
                                          <p:val>
                                            <p:strVal val="#ppt_x"/>
                                          </p:val>
                                        </p:tav>
                                      </p:tavLst>
                                    </p:anim>
                                    <p:anim calcmode="lin" valueType="num">
                                      <p:cBhvr additive="base">
                                        <p:cTn id="578" dur="3000" fill="hold"/>
                                        <p:tgtEl>
                                          <p:spTgt spid="126"/>
                                        </p:tgtEl>
                                        <p:attrNameLst>
                                          <p:attrName>ppt_y</p:attrName>
                                        </p:attrNameLst>
                                      </p:cBhvr>
                                      <p:tavLst>
                                        <p:tav tm="0">
                                          <p:val>
                                            <p:strVal val="#ppt_y"/>
                                          </p:val>
                                        </p:tav>
                                        <p:tav tm="100000">
                                          <p:val>
                                            <p:strVal val="#ppt_y"/>
                                          </p:val>
                                        </p:tav>
                                      </p:tavLst>
                                    </p:anim>
                                  </p:childTnLst>
                                </p:cTn>
                              </p:par>
                              <p:par>
                                <p:cTn id="579" presetID="3" presetClass="entr" presetSubtype="5" fill="hold" grpId="1" nodeType="withEffect">
                                  <p:stCondLst>
                                    <p:cond delay="0"/>
                                  </p:stCondLst>
                                  <p:childTnLst>
                                    <p:set>
                                      <p:cBhvr>
                                        <p:cTn id="580" dur="1" fill="hold">
                                          <p:stCondLst>
                                            <p:cond delay="0"/>
                                          </p:stCondLst>
                                        </p:cTn>
                                        <p:tgtEl>
                                          <p:spTgt spid="126"/>
                                        </p:tgtEl>
                                        <p:attrNameLst>
                                          <p:attrName>style.visibility</p:attrName>
                                        </p:attrNameLst>
                                      </p:cBhvr>
                                      <p:to>
                                        <p:strVal val="visible"/>
                                      </p:to>
                                    </p:set>
                                    <p:animEffect transition="in" filter="blinds(vertical)">
                                      <p:cBhvr>
                                        <p:cTn id="581" dur="4000"/>
                                        <p:tgtEl>
                                          <p:spTgt spid="126"/>
                                        </p:tgtEl>
                                      </p:cBhvr>
                                    </p:animEffect>
                                  </p:childTnLst>
                                </p:cTn>
                              </p:par>
                              <p:par>
                                <p:cTn id="582" presetID="2" presetClass="exit" presetSubtype="2" fill="hold" grpId="2" nodeType="withEffect">
                                  <p:stCondLst>
                                    <p:cond delay="0"/>
                                  </p:stCondLst>
                                  <p:childTnLst>
                                    <p:anim calcmode="lin" valueType="num">
                                      <p:cBhvr additive="base">
                                        <p:cTn id="583" dur="3500"/>
                                        <p:tgtEl>
                                          <p:spTgt spid="126"/>
                                        </p:tgtEl>
                                        <p:attrNameLst>
                                          <p:attrName>ppt_x</p:attrName>
                                        </p:attrNameLst>
                                      </p:cBhvr>
                                      <p:tavLst>
                                        <p:tav tm="0">
                                          <p:val>
                                            <p:strVal val="ppt_x"/>
                                          </p:val>
                                        </p:tav>
                                        <p:tav tm="100000">
                                          <p:val>
                                            <p:strVal val="1+ppt_w/2"/>
                                          </p:val>
                                        </p:tav>
                                      </p:tavLst>
                                    </p:anim>
                                    <p:anim calcmode="lin" valueType="num">
                                      <p:cBhvr additive="base">
                                        <p:cTn id="584" dur="3500"/>
                                        <p:tgtEl>
                                          <p:spTgt spid="126"/>
                                        </p:tgtEl>
                                        <p:attrNameLst>
                                          <p:attrName>ppt_y</p:attrName>
                                        </p:attrNameLst>
                                      </p:cBhvr>
                                      <p:tavLst>
                                        <p:tav tm="0">
                                          <p:val>
                                            <p:strVal val="ppt_y"/>
                                          </p:val>
                                        </p:tav>
                                        <p:tav tm="100000">
                                          <p:val>
                                            <p:strVal val="ppt_y"/>
                                          </p:val>
                                        </p:tav>
                                      </p:tavLst>
                                    </p:anim>
                                    <p:set>
                                      <p:cBhvr>
                                        <p:cTn id="585" dur="1" fill="hold">
                                          <p:stCondLst>
                                            <p:cond delay="3499"/>
                                          </p:stCondLst>
                                        </p:cTn>
                                        <p:tgtEl>
                                          <p:spTgt spid="126"/>
                                        </p:tgtEl>
                                        <p:attrNameLst>
                                          <p:attrName>style.visibility</p:attrName>
                                        </p:attrNameLst>
                                      </p:cBhvr>
                                      <p:to>
                                        <p:strVal val="hidden"/>
                                      </p:to>
                                    </p:set>
                                  </p:childTnLst>
                                </p:cTn>
                              </p:par>
                              <p:par>
                                <p:cTn id="586" presetID="19" presetClass="entr" presetSubtype="10" fill="hold" grpId="3" nodeType="withEffect">
                                  <p:stCondLst>
                                    <p:cond delay="0"/>
                                  </p:stCondLst>
                                  <p:childTnLst>
                                    <p:set>
                                      <p:cBhvr>
                                        <p:cTn id="587" dur="1" fill="hold">
                                          <p:stCondLst>
                                            <p:cond delay="0"/>
                                          </p:stCondLst>
                                        </p:cTn>
                                        <p:tgtEl>
                                          <p:spTgt spid="126"/>
                                        </p:tgtEl>
                                        <p:attrNameLst>
                                          <p:attrName>style.visibility</p:attrName>
                                        </p:attrNameLst>
                                      </p:cBhvr>
                                      <p:to>
                                        <p:strVal val="visible"/>
                                      </p:to>
                                    </p:set>
                                    <p:anim calcmode="lin" valueType="num">
                                      <p:cBhvr>
                                        <p:cTn id="588" dur="5500" fill="hold"/>
                                        <p:tgtEl>
                                          <p:spTgt spid="126"/>
                                        </p:tgtEl>
                                        <p:attrNameLst>
                                          <p:attrName>ppt_w</p:attrName>
                                        </p:attrNameLst>
                                      </p:cBhvr>
                                      <p:tavLst>
                                        <p:tav tm="0" fmla="#ppt_w*sin(2.5*pi*$)">
                                          <p:val>
                                            <p:fltVal val="0"/>
                                          </p:val>
                                        </p:tav>
                                        <p:tav tm="100000">
                                          <p:val>
                                            <p:fltVal val="1"/>
                                          </p:val>
                                        </p:tav>
                                      </p:tavLst>
                                    </p:anim>
                                    <p:anim calcmode="lin" valueType="num">
                                      <p:cBhvr>
                                        <p:cTn id="589" dur="5500" fill="hold"/>
                                        <p:tgtEl>
                                          <p:spTgt spid="126"/>
                                        </p:tgtEl>
                                        <p:attrNameLst>
                                          <p:attrName>ppt_h</p:attrName>
                                        </p:attrNameLst>
                                      </p:cBhvr>
                                      <p:tavLst>
                                        <p:tav tm="0">
                                          <p:val>
                                            <p:strVal val="#ppt_h"/>
                                          </p:val>
                                        </p:tav>
                                        <p:tav tm="100000">
                                          <p:val>
                                            <p:strVal val="#ppt_h"/>
                                          </p:val>
                                        </p:tav>
                                      </p:tavLst>
                                    </p:anim>
                                  </p:childTnLst>
                                </p:cTn>
                              </p:par>
                              <p:par>
                                <p:cTn id="590" presetID="2" presetClass="entr" presetSubtype="8" fill="hold" grpId="0" nodeType="withEffect">
                                  <p:stCondLst>
                                    <p:cond delay="0"/>
                                  </p:stCondLst>
                                  <p:childTnLst>
                                    <p:set>
                                      <p:cBhvr>
                                        <p:cTn id="591" dur="1" fill="hold">
                                          <p:stCondLst>
                                            <p:cond delay="0"/>
                                          </p:stCondLst>
                                        </p:cTn>
                                        <p:tgtEl>
                                          <p:spTgt spid="127"/>
                                        </p:tgtEl>
                                        <p:attrNameLst>
                                          <p:attrName>style.visibility</p:attrName>
                                        </p:attrNameLst>
                                      </p:cBhvr>
                                      <p:to>
                                        <p:strVal val="visible"/>
                                      </p:to>
                                    </p:set>
                                    <p:anim calcmode="lin" valueType="num">
                                      <p:cBhvr additive="base">
                                        <p:cTn id="592" dur="3000" fill="hold"/>
                                        <p:tgtEl>
                                          <p:spTgt spid="127"/>
                                        </p:tgtEl>
                                        <p:attrNameLst>
                                          <p:attrName>ppt_x</p:attrName>
                                        </p:attrNameLst>
                                      </p:cBhvr>
                                      <p:tavLst>
                                        <p:tav tm="0">
                                          <p:val>
                                            <p:strVal val="0-#ppt_w/2"/>
                                          </p:val>
                                        </p:tav>
                                        <p:tav tm="100000">
                                          <p:val>
                                            <p:strVal val="#ppt_x"/>
                                          </p:val>
                                        </p:tav>
                                      </p:tavLst>
                                    </p:anim>
                                    <p:anim calcmode="lin" valueType="num">
                                      <p:cBhvr additive="base">
                                        <p:cTn id="593" dur="3000" fill="hold"/>
                                        <p:tgtEl>
                                          <p:spTgt spid="127"/>
                                        </p:tgtEl>
                                        <p:attrNameLst>
                                          <p:attrName>ppt_y</p:attrName>
                                        </p:attrNameLst>
                                      </p:cBhvr>
                                      <p:tavLst>
                                        <p:tav tm="0">
                                          <p:val>
                                            <p:strVal val="#ppt_y"/>
                                          </p:val>
                                        </p:tav>
                                        <p:tav tm="100000">
                                          <p:val>
                                            <p:strVal val="#ppt_y"/>
                                          </p:val>
                                        </p:tav>
                                      </p:tavLst>
                                    </p:anim>
                                  </p:childTnLst>
                                </p:cTn>
                              </p:par>
                              <p:par>
                                <p:cTn id="594" presetID="3" presetClass="entr" presetSubtype="5" fill="hold" grpId="1" nodeType="withEffect">
                                  <p:stCondLst>
                                    <p:cond delay="0"/>
                                  </p:stCondLst>
                                  <p:childTnLst>
                                    <p:set>
                                      <p:cBhvr>
                                        <p:cTn id="595" dur="1" fill="hold">
                                          <p:stCondLst>
                                            <p:cond delay="0"/>
                                          </p:stCondLst>
                                        </p:cTn>
                                        <p:tgtEl>
                                          <p:spTgt spid="127"/>
                                        </p:tgtEl>
                                        <p:attrNameLst>
                                          <p:attrName>style.visibility</p:attrName>
                                        </p:attrNameLst>
                                      </p:cBhvr>
                                      <p:to>
                                        <p:strVal val="visible"/>
                                      </p:to>
                                    </p:set>
                                    <p:animEffect transition="in" filter="blinds(vertical)">
                                      <p:cBhvr>
                                        <p:cTn id="596" dur="4000"/>
                                        <p:tgtEl>
                                          <p:spTgt spid="127"/>
                                        </p:tgtEl>
                                      </p:cBhvr>
                                    </p:animEffect>
                                  </p:childTnLst>
                                </p:cTn>
                              </p:par>
                              <p:par>
                                <p:cTn id="597" presetID="2" presetClass="exit" presetSubtype="2" fill="hold" grpId="2" nodeType="withEffect">
                                  <p:stCondLst>
                                    <p:cond delay="0"/>
                                  </p:stCondLst>
                                  <p:childTnLst>
                                    <p:anim calcmode="lin" valueType="num">
                                      <p:cBhvr additive="base">
                                        <p:cTn id="598" dur="3500"/>
                                        <p:tgtEl>
                                          <p:spTgt spid="127"/>
                                        </p:tgtEl>
                                        <p:attrNameLst>
                                          <p:attrName>ppt_x</p:attrName>
                                        </p:attrNameLst>
                                      </p:cBhvr>
                                      <p:tavLst>
                                        <p:tav tm="0">
                                          <p:val>
                                            <p:strVal val="ppt_x"/>
                                          </p:val>
                                        </p:tav>
                                        <p:tav tm="100000">
                                          <p:val>
                                            <p:strVal val="1+ppt_w/2"/>
                                          </p:val>
                                        </p:tav>
                                      </p:tavLst>
                                    </p:anim>
                                    <p:anim calcmode="lin" valueType="num">
                                      <p:cBhvr additive="base">
                                        <p:cTn id="599" dur="3500"/>
                                        <p:tgtEl>
                                          <p:spTgt spid="127"/>
                                        </p:tgtEl>
                                        <p:attrNameLst>
                                          <p:attrName>ppt_y</p:attrName>
                                        </p:attrNameLst>
                                      </p:cBhvr>
                                      <p:tavLst>
                                        <p:tav tm="0">
                                          <p:val>
                                            <p:strVal val="ppt_y"/>
                                          </p:val>
                                        </p:tav>
                                        <p:tav tm="100000">
                                          <p:val>
                                            <p:strVal val="ppt_y"/>
                                          </p:val>
                                        </p:tav>
                                      </p:tavLst>
                                    </p:anim>
                                    <p:set>
                                      <p:cBhvr>
                                        <p:cTn id="600" dur="1" fill="hold">
                                          <p:stCondLst>
                                            <p:cond delay="3499"/>
                                          </p:stCondLst>
                                        </p:cTn>
                                        <p:tgtEl>
                                          <p:spTgt spid="127"/>
                                        </p:tgtEl>
                                        <p:attrNameLst>
                                          <p:attrName>style.visibility</p:attrName>
                                        </p:attrNameLst>
                                      </p:cBhvr>
                                      <p:to>
                                        <p:strVal val="hidden"/>
                                      </p:to>
                                    </p:set>
                                  </p:childTnLst>
                                </p:cTn>
                              </p:par>
                              <p:par>
                                <p:cTn id="601" presetID="19" presetClass="entr" presetSubtype="10" fill="hold" grpId="3" nodeType="withEffect">
                                  <p:stCondLst>
                                    <p:cond delay="0"/>
                                  </p:stCondLst>
                                  <p:childTnLst>
                                    <p:set>
                                      <p:cBhvr>
                                        <p:cTn id="602" dur="1" fill="hold">
                                          <p:stCondLst>
                                            <p:cond delay="0"/>
                                          </p:stCondLst>
                                        </p:cTn>
                                        <p:tgtEl>
                                          <p:spTgt spid="127"/>
                                        </p:tgtEl>
                                        <p:attrNameLst>
                                          <p:attrName>style.visibility</p:attrName>
                                        </p:attrNameLst>
                                      </p:cBhvr>
                                      <p:to>
                                        <p:strVal val="visible"/>
                                      </p:to>
                                    </p:set>
                                    <p:anim calcmode="lin" valueType="num">
                                      <p:cBhvr>
                                        <p:cTn id="603" dur="5500" fill="hold"/>
                                        <p:tgtEl>
                                          <p:spTgt spid="127"/>
                                        </p:tgtEl>
                                        <p:attrNameLst>
                                          <p:attrName>ppt_w</p:attrName>
                                        </p:attrNameLst>
                                      </p:cBhvr>
                                      <p:tavLst>
                                        <p:tav tm="0" fmla="#ppt_w*sin(2.5*pi*$)">
                                          <p:val>
                                            <p:fltVal val="0"/>
                                          </p:val>
                                        </p:tav>
                                        <p:tav tm="100000">
                                          <p:val>
                                            <p:fltVal val="1"/>
                                          </p:val>
                                        </p:tav>
                                      </p:tavLst>
                                    </p:anim>
                                    <p:anim calcmode="lin" valueType="num">
                                      <p:cBhvr>
                                        <p:cTn id="604" dur="5500" fill="hold"/>
                                        <p:tgtEl>
                                          <p:spTgt spid="127"/>
                                        </p:tgtEl>
                                        <p:attrNameLst>
                                          <p:attrName>ppt_h</p:attrName>
                                        </p:attrNameLst>
                                      </p:cBhvr>
                                      <p:tavLst>
                                        <p:tav tm="0">
                                          <p:val>
                                            <p:strVal val="#ppt_h"/>
                                          </p:val>
                                        </p:tav>
                                        <p:tav tm="100000">
                                          <p:val>
                                            <p:strVal val="#ppt_h"/>
                                          </p:val>
                                        </p:tav>
                                      </p:tavLst>
                                    </p:anim>
                                  </p:childTnLst>
                                </p:cTn>
                              </p:par>
                              <p:par>
                                <p:cTn id="605" presetID="2" presetClass="entr" presetSubtype="8" fill="hold" grpId="0" nodeType="withEffect">
                                  <p:stCondLst>
                                    <p:cond delay="0"/>
                                  </p:stCondLst>
                                  <p:childTnLst>
                                    <p:set>
                                      <p:cBhvr>
                                        <p:cTn id="606" dur="1" fill="hold">
                                          <p:stCondLst>
                                            <p:cond delay="0"/>
                                          </p:stCondLst>
                                        </p:cTn>
                                        <p:tgtEl>
                                          <p:spTgt spid="128"/>
                                        </p:tgtEl>
                                        <p:attrNameLst>
                                          <p:attrName>style.visibility</p:attrName>
                                        </p:attrNameLst>
                                      </p:cBhvr>
                                      <p:to>
                                        <p:strVal val="visible"/>
                                      </p:to>
                                    </p:set>
                                    <p:anim calcmode="lin" valueType="num">
                                      <p:cBhvr additive="base">
                                        <p:cTn id="607" dur="3000" fill="hold"/>
                                        <p:tgtEl>
                                          <p:spTgt spid="128"/>
                                        </p:tgtEl>
                                        <p:attrNameLst>
                                          <p:attrName>ppt_x</p:attrName>
                                        </p:attrNameLst>
                                      </p:cBhvr>
                                      <p:tavLst>
                                        <p:tav tm="0">
                                          <p:val>
                                            <p:strVal val="0-#ppt_w/2"/>
                                          </p:val>
                                        </p:tav>
                                        <p:tav tm="100000">
                                          <p:val>
                                            <p:strVal val="#ppt_x"/>
                                          </p:val>
                                        </p:tav>
                                      </p:tavLst>
                                    </p:anim>
                                    <p:anim calcmode="lin" valueType="num">
                                      <p:cBhvr additive="base">
                                        <p:cTn id="608" dur="3000" fill="hold"/>
                                        <p:tgtEl>
                                          <p:spTgt spid="128"/>
                                        </p:tgtEl>
                                        <p:attrNameLst>
                                          <p:attrName>ppt_y</p:attrName>
                                        </p:attrNameLst>
                                      </p:cBhvr>
                                      <p:tavLst>
                                        <p:tav tm="0">
                                          <p:val>
                                            <p:strVal val="#ppt_y"/>
                                          </p:val>
                                        </p:tav>
                                        <p:tav tm="100000">
                                          <p:val>
                                            <p:strVal val="#ppt_y"/>
                                          </p:val>
                                        </p:tav>
                                      </p:tavLst>
                                    </p:anim>
                                  </p:childTnLst>
                                </p:cTn>
                              </p:par>
                              <p:par>
                                <p:cTn id="609" presetID="3" presetClass="entr" presetSubtype="5" fill="hold" grpId="1" nodeType="withEffect">
                                  <p:stCondLst>
                                    <p:cond delay="0"/>
                                  </p:stCondLst>
                                  <p:childTnLst>
                                    <p:set>
                                      <p:cBhvr>
                                        <p:cTn id="610" dur="1" fill="hold">
                                          <p:stCondLst>
                                            <p:cond delay="0"/>
                                          </p:stCondLst>
                                        </p:cTn>
                                        <p:tgtEl>
                                          <p:spTgt spid="128"/>
                                        </p:tgtEl>
                                        <p:attrNameLst>
                                          <p:attrName>style.visibility</p:attrName>
                                        </p:attrNameLst>
                                      </p:cBhvr>
                                      <p:to>
                                        <p:strVal val="visible"/>
                                      </p:to>
                                    </p:set>
                                    <p:animEffect transition="in" filter="blinds(vertical)">
                                      <p:cBhvr>
                                        <p:cTn id="611" dur="4000"/>
                                        <p:tgtEl>
                                          <p:spTgt spid="128"/>
                                        </p:tgtEl>
                                      </p:cBhvr>
                                    </p:animEffect>
                                  </p:childTnLst>
                                </p:cTn>
                              </p:par>
                              <p:par>
                                <p:cTn id="612" presetID="2" presetClass="exit" presetSubtype="2" fill="hold" grpId="2" nodeType="withEffect">
                                  <p:stCondLst>
                                    <p:cond delay="0"/>
                                  </p:stCondLst>
                                  <p:childTnLst>
                                    <p:anim calcmode="lin" valueType="num">
                                      <p:cBhvr additive="base">
                                        <p:cTn id="613" dur="3500"/>
                                        <p:tgtEl>
                                          <p:spTgt spid="128"/>
                                        </p:tgtEl>
                                        <p:attrNameLst>
                                          <p:attrName>ppt_x</p:attrName>
                                        </p:attrNameLst>
                                      </p:cBhvr>
                                      <p:tavLst>
                                        <p:tav tm="0">
                                          <p:val>
                                            <p:strVal val="ppt_x"/>
                                          </p:val>
                                        </p:tav>
                                        <p:tav tm="100000">
                                          <p:val>
                                            <p:strVal val="1+ppt_w/2"/>
                                          </p:val>
                                        </p:tav>
                                      </p:tavLst>
                                    </p:anim>
                                    <p:anim calcmode="lin" valueType="num">
                                      <p:cBhvr additive="base">
                                        <p:cTn id="614" dur="3500"/>
                                        <p:tgtEl>
                                          <p:spTgt spid="128"/>
                                        </p:tgtEl>
                                        <p:attrNameLst>
                                          <p:attrName>ppt_y</p:attrName>
                                        </p:attrNameLst>
                                      </p:cBhvr>
                                      <p:tavLst>
                                        <p:tav tm="0">
                                          <p:val>
                                            <p:strVal val="ppt_y"/>
                                          </p:val>
                                        </p:tav>
                                        <p:tav tm="100000">
                                          <p:val>
                                            <p:strVal val="ppt_y"/>
                                          </p:val>
                                        </p:tav>
                                      </p:tavLst>
                                    </p:anim>
                                    <p:set>
                                      <p:cBhvr>
                                        <p:cTn id="615" dur="1" fill="hold">
                                          <p:stCondLst>
                                            <p:cond delay="3499"/>
                                          </p:stCondLst>
                                        </p:cTn>
                                        <p:tgtEl>
                                          <p:spTgt spid="128"/>
                                        </p:tgtEl>
                                        <p:attrNameLst>
                                          <p:attrName>style.visibility</p:attrName>
                                        </p:attrNameLst>
                                      </p:cBhvr>
                                      <p:to>
                                        <p:strVal val="hidden"/>
                                      </p:to>
                                    </p:set>
                                  </p:childTnLst>
                                </p:cTn>
                              </p:par>
                              <p:par>
                                <p:cTn id="616" presetID="19" presetClass="entr" presetSubtype="10" fill="hold" grpId="3" nodeType="withEffect">
                                  <p:stCondLst>
                                    <p:cond delay="0"/>
                                  </p:stCondLst>
                                  <p:childTnLst>
                                    <p:set>
                                      <p:cBhvr>
                                        <p:cTn id="617" dur="1" fill="hold">
                                          <p:stCondLst>
                                            <p:cond delay="0"/>
                                          </p:stCondLst>
                                        </p:cTn>
                                        <p:tgtEl>
                                          <p:spTgt spid="128"/>
                                        </p:tgtEl>
                                        <p:attrNameLst>
                                          <p:attrName>style.visibility</p:attrName>
                                        </p:attrNameLst>
                                      </p:cBhvr>
                                      <p:to>
                                        <p:strVal val="visible"/>
                                      </p:to>
                                    </p:set>
                                    <p:anim calcmode="lin" valueType="num">
                                      <p:cBhvr>
                                        <p:cTn id="618" dur="5500" fill="hold"/>
                                        <p:tgtEl>
                                          <p:spTgt spid="128"/>
                                        </p:tgtEl>
                                        <p:attrNameLst>
                                          <p:attrName>ppt_w</p:attrName>
                                        </p:attrNameLst>
                                      </p:cBhvr>
                                      <p:tavLst>
                                        <p:tav tm="0" fmla="#ppt_w*sin(2.5*pi*$)">
                                          <p:val>
                                            <p:fltVal val="0"/>
                                          </p:val>
                                        </p:tav>
                                        <p:tav tm="100000">
                                          <p:val>
                                            <p:fltVal val="1"/>
                                          </p:val>
                                        </p:tav>
                                      </p:tavLst>
                                    </p:anim>
                                    <p:anim calcmode="lin" valueType="num">
                                      <p:cBhvr>
                                        <p:cTn id="619" dur="5500" fill="hold"/>
                                        <p:tgtEl>
                                          <p:spTgt spid="128"/>
                                        </p:tgtEl>
                                        <p:attrNameLst>
                                          <p:attrName>ppt_h</p:attrName>
                                        </p:attrNameLst>
                                      </p:cBhvr>
                                      <p:tavLst>
                                        <p:tav tm="0">
                                          <p:val>
                                            <p:strVal val="#ppt_h"/>
                                          </p:val>
                                        </p:tav>
                                        <p:tav tm="100000">
                                          <p:val>
                                            <p:strVal val="#ppt_h"/>
                                          </p:val>
                                        </p:tav>
                                      </p:tavLst>
                                    </p:anim>
                                  </p:childTnLst>
                                </p:cTn>
                              </p:par>
                              <p:par>
                                <p:cTn id="620" presetID="2" presetClass="entr" presetSubtype="8" fill="hold" grpId="0" nodeType="withEffect">
                                  <p:stCondLst>
                                    <p:cond delay="0"/>
                                  </p:stCondLst>
                                  <p:childTnLst>
                                    <p:set>
                                      <p:cBhvr>
                                        <p:cTn id="621" dur="1" fill="hold">
                                          <p:stCondLst>
                                            <p:cond delay="0"/>
                                          </p:stCondLst>
                                        </p:cTn>
                                        <p:tgtEl>
                                          <p:spTgt spid="129"/>
                                        </p:tgtEl>
                                        <p:attrNameLst>
                                          <p:attrName>style.visibility</p:attrName>
                                        </p:attrNameLst>
                                      </p:cBhvr>
                                      <p:to>
                                        <p:strVal val="visible"/>
                                      </p:to>
                                    </p:set>
                                    <p:anim calcmode="lin" valueType="num">
                                      <p:cBhvr additive="base">
                                        <p:cTn id="622" dur="3000" fill="hold"/>
                                        <p:tgtEl>
                                          <p:spTgt spid="129"/>
                                        </p:tgtEl>
                                        <p:attrNameLst>
                                          <p:attrName>ppt_x</p:attrName>
                                        </p:attrNameLst>
                                      </p:cBhvr>
                                      <p:tavLst>
                                        <p:tav tm="0">
                                          <p:val>
                                            <p:strVal val="0-#ppt_w/2"/>
                                          </p:val>
                                        </p:tav>
                                        <p:tav tm="100000">
                                          <p:val>
                                            <p:strVal val="#ppt_x"/>
                                          </p:val>
                                        </p:tav>
                                      </p:tavLst>
                                    </p:anim>
                                    <p:anim calcmode="lin" valueType="num">
                                      <p:cBhvr additive="base">
                                        <p:cTn id="623" dur="3000" fill="hold"/>
                                        <p:tgtEl>
                                          <p:spTgt spid="129"/>
                                        </p:tgtEl>
                                        <p:attrNameLst>
                                          <p:attrName>ppt_y</p:attrName>
                                        </p:attrNameLst>
                                      </p:cBhvr>
                                      <p:tavLst>
                                        <p:tav tm="0">
                                          <p:val>
                                            <p:strVal val="#ppt_y"/>
                                          </p:val>
                                        </p:tav>
                                        <p:tav tm="100000">
                                          <p:val>
                                            <p:strVal val="#ppt_y"/>
                                          </p:val>
                                        </p:tav>
                                      </p:tavLst>
                                    </p:anim>
                                  </p:childTnLst>
                                </p:cTn>
                              </p:par>
                              <p:par>
                                <p:cTn id="624" presetID="3" presetClass="entr" presetSubtype="5" fill="hold" grpId="1" nodeType="withEffect">
                                  <p:stCondLst>
                                    <p:cond delay="0"/>
                                  </p:stCondLst>
                                  <p:childTnLst>
                                    <p:set>
                                      <p:cBhvr>
                                        <p:cTn id="625" dur="1" fill="hold">
                                          <p:stCondLst>
                                            <p:cond delay="0"/>
                                          </p:stCondLst>
                                        </p:cTn>
                                        <p:tgtEl>
                                          <p:spTgt spid="129"/>
                                        </p:tgtEl>
                                        <p:attrNameLst>
                                          <p:attrName>style.visibility</p:attrName>
                                        </p:attrNameLst>
                                      </p:cBhvr>
                                      <p:to>
                                        <p:strVal val="visible"/>
                                      </p:to>
                                    </p:set>
                                    <p:animEffect transition="in" filter="blinds(vertical)">
                                      <p:cBhvr>
                                        <p:cTn id="626" dur="4000"/>
                                        <p:tgtEl>
                                          <p:spTgt spid="129"/>
                                        </p:tgtEl>
                                      </p:cBhvr>
                                    </p:animEffect>
                                  </p:childTnLst>
                                </p:cTn>
                              </p:par>
                              <p:par>
                                <p:cTn id="627" presetID="2" presetClass="exit" presetSubtype="2" fill="hold" grpId="2" nodeType="withEffect">
                                  <p:stCondLst>
                                    <p:cond delay="0"/>
                                  </p:stCondLst>
                                  <p:childTnLst>
                                    <p:anim calcmode="lin" valueType="num">
                                      <p:cBhvr additive="base">
                                        <p:cTn id="628" dur="3500"/>
                                        <p:tgtEl>
                                          <p:spTgt spid="129"/>
                                        </p:tgtEl>
                                        <p:attrNameLst>
                                          <p:attrName>ppt_x</p:attrName>
                                        </p:attrNameLst>
                                      </p:cBhvr>
                                      <p:tavLst>
                                        <p:tav tm="0">
                                          <p:val>
                                            <p:strVal val="ppt_x"/>
                                          </p:val>
                                        </p:tav>
                                        <p:tav tm="100000">
                                          <p:val>
                                            <p:strVal val="1+ppt_w/2"/>
                                          </p:val>
                                        </p:tav>
                                      </p:tavLst>
                                    </p:anim>
                                    <p:anim calcmode="lin" valueType="num">
                                      <p:cBhvr additive="base">
                                        <p:cTn id="629" dur="3500"/>
                                        <p:tgtEl>
                                          <p:spTgt spid="129"/>
                                        </p:tgtEl>
                                        <p:attrNameLst>
                                          <p:attrName>ppt_y</p:attrName>
                                        </p:attrNameLst>
                                      </p:cBhvr>
                                      <p:tavLst>
                                        <p:tav tm="0">
                                          <p:val>
                                            <p:strVal val="ppt_y"/>
                                          </p:val>
                                        </p:tav>
                                        <p:tav tm="100000">
                                          <p:val>
                                            <p:strVal val="ppt_y"/>
                                          </p:val>
                                        </p:tav>
                                      </p:tavLst>
                                    </p:anim>
                                    <p:set>
                                      <p:cBhvr>
                                        <p:cTn id="630" dur="1" fill="hold">
                                          <p:stCondLst>
                                            <p:cond delay="3499"/>
                                          </p:stCondLst>
                                        </p:cTn>
                                        <p:tgtEl>
                                          <p:spTgt spid="129"/>
                                        </p:tgtEl>
                                        <p:attrNameLst>
                                          <p:attrName>style.visibility</p:attrName>
                                        </p:attrNameLst>
                                      </p:cBhvr>
                                      <p:to>
                                        <p:strVal val="hidden"/>
                                      </p:to>
                                    </p:set>
                                  </p:childTnLst>
                                </p:cTn>
                              </p:par>
                              <p:par>
                                <p:cTn id="631" presetID="19" presetClass="entr" presetSubtype="10" fill="hold" grpId="3" nodeType="withEffect">
                                  <p:stCondLst>
                                    <p:cond delay="0"/>
                                  </p:stCondLst>
                                  <p:childTnLst>
                                    <p:set>
                                      <p:cBhvr>
                                        <p:cTn id="632" dur="1" fill="hold">
                                          <p:stCondLst>
                                            <p:cond delay="0"/>
                                          </p:stCondLst>
                                        </p:cTn>
                                        <p:tgtEl>
                                          <p:spTgt spid="129"/>
                                        </p:tgtEl>
                                        <p:attrNameLst>
                                          <p:attrName>style.visibility</p:attrName>
                                        </p:attrNameLst>
                                      </p:cBhvr>
                                      <p:to>
                                        <p:strVal val="visible"/>
                                      </p:to>
                                    </p:set>
                                    <p:anim calcmode="lin" valueType="num">
                                      <p:cBhvr>
                                        <p:cTn id="633" dur="5500" fill="hold"/>
                                        <p:tgtEl>
                                          <p:spTgt spid="129"/>
                                        </p:tgtEl>
                                        <p:attrNameLst>
                                          <p:attrName>ppt_w</p:attrName>
                                        </p:attrNameLst>
                                      </p:cBhvr>
                                      <p:tavLst>
                                        <p:tav tm="0" fmla="#ppt_w*sin(2.5*pi*$)">
                                          <p:val>
                                            <p:fltVal val="0"/>
                                          </p:val>
                                        </p:tav>
                                        <p:tav tm="100000">
                                          <p:val>
                                            <p:fltVal val="1"/>
                                          </p:val>
                                        </p:tav>
                                      </p:tavLst>
                                    </p:anim>
                                    <p:anim calcmode="lin" valueType="num">
                                      <p:cBhvr>
                                        <p:cTn id="634" dur="5500" fill="hold"/>
                                        <p:tgtEl>
                                          <p:spTgt spid="129"/>
                                        </p:tgtEl>
                                        <p:attrNameLst>
                                          <p:attrName>ppt_h</p:attrName>
                                        </p:attrNameLst>
                                      </p:cBhvr>
                                      <p:tavLst>
                                        <p:tav tm="0">
                                          <p:val>
                                            <p:strVal val="#ppt_h"/>
                                          </p:val>
                                        </p:tav>
                                        <p:tav tm="100000">
                                          <p:val>
                                            <p:strVal val="#ppt_h"/>
                                          </p:val>
                                        </p:tav>
                                      </p:tavLst>
                                    </p:anim>
                                  </p:childTnLst>
                                </p:cTn>
                              </p:par>
                              <p:par>
                                <p:cTn id="635" presetID="2" presetClass="entr" presetSubtype="8" fill="hold" grpId="0" nodeType="withEffect">
                                  <p:stCondLst>
                                    <p:cond delay="0"/>
                                  </p:stCondLst>
                                  <p:childTnLst>
                                    <p:set>
                                      <p:cBhvr>
                                        <p:cTn id="636" dur="1" fill="hold">
                                          <p:stCondLst>
                                            <p:cond delay="0"/>
                                          </p:stCondLst>
                                        </p:cTn>
                                        <p:tgtEl>
                                          <p:spTgt spid="138"/>
                                        </p:tgtEl>
                                        <p:attrNameLst>
                                          <p:attrName>style.visibility</p:attrName>
                                        </p:attrNameLst>
                                      </p:cBhvr>
                                      <p:to>
                                        <p:strVal val="visible"/>
                                      </p:to>
                                    </p:set>
                                    <p:anim calcmode="lin" valueType="num">
                                      <p:cBhvr additive="base">
                                        <p:cTn id="637" dur="3000" fill="hold"/>
                                        <p:tgtEl>
                                          <p:spTgt spid="138"/>
                                        </p:tgtEl>
                                        <p:attrNameLst>
                                          <p:attrName>ppt_x</p:attrName>
                                        </p:attrNameLst>
                                      </p:cBhvr>
                                      <p:tavLst>
                                        <p:tav tm="0">
                                          <p:val>
                                            <p:strVal val="0-#ppt_w/2"/>
                                          </p:val>
                                        </p:tav>
                                        <p:tav tm="100000">
                                          <p:val>
                                            <p:strVal val="#ppt_x"/>
                                          </p:val>
                                        </p:tav>
                                      </p:tavLst>
                                    </p:anim>
                                    <p:anim calcmode="lin" valueType="num">
                                      <p:cBhvr additive="base">
                                        <p:cTn id="638" dur="3000" fill="hold"/>
                                        <p:tgtEl>
                                          <p:spTgt spid="138"/>
                                        </p:tgtEl>
                                        <p:attrNameLst>
                                          <p:attrName>ppt_y</p:attrName>
                                        </p:attrNameLst>
                                      </p:cBhvr>
                                      <p:tavLst>
                                        <p:tav tm="0">
                                          <p:val>
                                            <p:strVal val="#ppt_y"/>
                                          </p:val>
                                        </p:tav>
                                        <p:tav tm="100000">
                                          <p:val>
                                            <p:strVal val="#ppt_y"/>
                                          </p:val>
                                        </p:tav>
                                      </p:tavLst>
                                    </p:anim>
                                  </p:childTnLst>
                                </p:cTn>
                              </p:par>
                              <p:par>
                                <p:cTn id="639" presetID="3" presetClass="entr" presetSubtype="5" fill="hold" grpId="1" nodeType="withEffect">
                                  <p:stCondLst>
                                    <p:cond delay="0"/>
                                  </p:stCondLst>
                                  <p:childTnLst>
                                    <p:set>
                                      <p:cBhvr>
                                        <p:cTn id="640" dur="1" fill="hold">
                                          <p:stCondLst>
                                            <p:cond delay="0"/>
                                          </p:stCondLst>
                                        </p:cTn>
                                        <p:tgtEl>
                                          <p:spTgt spid="138"/>
                                        </p:tgtEl>
                                        <p:attrNameLst>
                                          <p:attrName>style.visibility</p:attrName>
                                        </p:attrNameLst>
                                      </p:cBhvr>
                                      <p:to>
                                        <p:strVal val="visible"/>
                                      </p:to>
                                    </p:set>
                                    <p:animEffect transition="in" filter="blinds(vertical)">
                                      <p:cBhvr>
                                        <p:cTn id="641" dur="4000"/>
                                        <p:tgtEl>
                                          <p:spTgt spid="138"/>
                                        </p:tgtEl>
                                      </p:cBhvr>
                                    </p:animEffect>
                                  </p:childTnLst>
                                </p:cTn>
                              </p:par>
                              <p:par>
                                <p:cTn id="642" presetID="2" presetClass="exit" presetSubtype="2" fill="hold" grpId="2" nodeType="withEffect">
                                  <p:stCondLst>
                                    <p:cond delay="0"/>
                                  </p:stCondLst>
                                  <p:childTnLst>
                                    <p:anim calcmode="lin" valueType="num">
                                      <p:cBhvr additive="base">
                                        <p:cTn id="643" dur="3500"/>
                                        <p:tgtEl>
                                          <p:spTgt spid="138"/>
                                        </p:tgtEl>
                                        <p:attrNameLst>
                                          <p:attrName>ppt_x</p:attrName>
                                        </p:attrNameLst>
                                      </p:cBhvr>
                                      <p:tavLst>
                                        <p:tav tm="0">
                                          <p:val>
                                            <p:strVal val="ppt_x"/>
                                          </p:val>
                                        </p:tav>
                                        <p:tav tm="100000">
                                          <p:val>
                                            <p:strVal val="1+ppt_w/2"/>
                                          </p:val>
                                        </p:tav>
                                      </p:tavLst>
                                    </p:anim>
                                    <p:anim calcmode="lin" valueType="num">
                                      <p:cBhvr additive="base">
                                        <p:cTn id="644" dur="3500"/>
                                        <p:tgtEl>
                                          <p:spTgt spid="138"/>
                                        </p:tgtEl>
                                        <p:attrNameLst>
                                          <p:attrName>ppt_y</p:attrName>
                                        </p:attrNameLst>
                                      </p:cBhvr>
                                      <p:tavLst>
                                        <p:tav tm="0">
                                          <p:val>
                                            <p:strVal val="ppt_y"/>
                                          </p:val>
                                        </p:tav>
                                        <p:tav tm="100000">
                                          <p:val>
                                            <p:strVal val="ppt_y"/>
                                          </p:val>
                                        </p:tav>
                                      </p:tavLst>
                                    </p:anim>
                                    <p:set>
                                      <p:cBhvr>
                                        <p:cTn id="645" dur="1" fill="hold">
                                          <p:stCondLst>
                                            <p:cond delay="3499"/>
                                          </p:stCondLst>
                                        </p:cTn>
                                        <p:tgtEl>
                                          <p:spTgt spid="138"/>
                                        </p:tgtEl>
                                        <p:attrNameLst>
                                          <p:attrName>style.visibility</p:attrName>
                                        </p:attrNameLst>
                                      </p:cBhvr>
                                      <p:to>
                                        <p:strVal val="hidden"/>
                                      </p:to>
                                    </p:set>
                                  </p:childTnLst>
                                </p:cTn>
                              </p:par>
                              <p:par>
                                <p:cTn id="646" presetID="19" presetClass="entr" presetSubtype="10" fill="hold" grpId="3" nodeType="withEffect">
                                  <p:stCondLst>
                                    <p:cond delay="0"/>
                                  </p:stCondLst>
                                  <p:childTnLst>
                                    <p:set>
                                      <p:cBhvr>
                                        <p:cTn id="647" dur="1" fill="hold">
                                          <p:stCondLst>
                                            <p:cond delay="0"/>
                                          </p:stCondLst>
                                        </p:cTn>
                                        <p:tgtEl>
                                          <p:spTgt spid="138"/>
                                        </p:tgtEl>
                                        <p:attrNameLst>
                                          <p:attrName>style.visibility</p:attrName>
                                        </p:attrNameLst>
                                      </p:cBhvr>
                                      <p:to>
                                        <p:strVal val="visible"/>
                                      </p:to>
                                    </p:set>
                                    <p:anim calcmode="lin" valueType="num">
                                      <p:cBhvr>
                                        <p:cTn id="648" dur="5500" fill="hold"/>
                                        <p:tgtEl>
                                          <p:spTgt spid="138"/>
                                        </p:tgtEl>
                                        <p:attrNameLst>
                                          <p:attrName>ppt_w</p:attrName>
                                        </p:attrNameLst>
                                      </p:cBhvr>
                                      <p:tavLst>
                                        <p:tav tm="0" fmla="#ppt_w*sin(2.5*pi*$)">
                                          <p:val>
                                            <p:fltVal val="0"/>
                                          </p:val>
                                        </p:tav>
                                        <p:tav tm="100000">
                                          <p:val>
                                            <p:fltVal val="1"/>
                                          </p:val>
                                        </p:tav>
                                      </p:tavLst>
                                    </p:anim>
                                    <p:anim calcmode="lin" valueType="num">
                                      <p:cBhvr>
                                        <p:cTn id="649" dur="5500" fill="hold"/>
                                        <p:tgtEl>
                                          <p:spTgt spid="138"/>
                                        </p:tgtEl>
                                        <p:attrNameLst>
                                          <p:attrName>ppt_h</p:attrName>
                                        </p:attrNameLst>
                                      </p:cBhvr>
                                      <p:tavLst>
                                        <p:tav tm="0">
                                          <p:val>
                                            <p:strVal val="#ppt_h"/>
                                          </p:val>
                                        </p:tav>
                                        <p:tav tm="100000">
                                          <p:val>
                                            <p:strVal val="#ppt_h"/>
                                          </p:val>
                                        </p:tav>
                                      </p:tavLst>
                                    </p:anim>
                                  </p:childTnLst>
                                </p:cTn>
                              </p:par>
                              <p:par>
                                <p:cTn id="650" presetID="2" presetClass="entr" presetSubtype="8" fill="hold" grpId="0" nodeType="withEffect">
                                  <p:stCondLst>
                                    <p:cond delay="0"/>
                                  </p:stCondLst>
                                  <p:childTnLst>
                                    <p:set>
                                      <p:cBhvr>
                                        <p:cTn id="651" dur="1" fill="hold">
                                          <p:stCondLst>
                                            <p:cond delay="0"/>
                                          </p:stCondLst>
                                        </p:cTn>
                                        <p:tgtEl>
                                          <p:spTgt spid="137"/>
                                        </p:tgtEl>
                                        <p:attrNameLst>
                                          <p:attrName>style.visibility</p:attrName>
                                        </p:attrNameLst>
                                      </p:cBhvr>
                                      <p:to>
                                        <p:strVal val="visible"/>
                                      </p:to>
                                    </p:set>
                                    <p:anim calcmode="lin" valueType="num">
                                      <p:cBhvr additive="base">
                                        <p:cTn id="652" dur="3000" fill="hold"/>
                                        <p:tgtEl>
                                          <p:spTgt spid="137"/>
                                        </p:tgtEl>
                                        <p:attrNameLst>
                                          <p:attrName>ppt_x</p:attrName>
                                        </p:attrNameLst>
                                      </p:cBhvr>
                                      <p:tavLst>
                                        <p:tav tm="0">
                                          <p:val>
                                            <p:strVal val="0-#ppt_w/2"/>
                                          </p:val>
                                        </p:tav>
                                        <p:tav tm="100000">
                                          <p:val>
                                            <p:strVal val="#ppt_x"/>
                                          </p:val>
                                        </p:tav>
                                      </p:tavLst>
                                    </p:anim>
                                    <p:anim calcmode="lin" valueType="num">
                                      <p:cBhvr additive="base">
                                        <p:cTn id="653" dur="3000" fill="hold"/>
                                        <p:tgtEl>
                                          <p:spTgt spid="137"/>
                                        </p:tgtEl>
                                        <p:attrNameLst>
                                          <p:attrName>ppt_y</p:attrName>
                                        </p:attrNameLst>
                                      </p:cBhvr>
                                      <p:tavLst>
                                        <p:tav tm="0">
                                          <p:val>
                                            <p:strVal val="#ppt_y"/>
                                          </p:val>
                                        </p:tav>
                                        <p:tav tm="100000">
                                          <p:val>
                                            <p:strVal val="#ppt_y"/>
                                          </p:val>
                                        </p:tav>
                                      </p:tavLst>
                                    </p:anim>
                                  </p:childTnLst>
                                </p:cTn>
                              </p:par>
                              <p:par>
                                <p:cTn id="654" presetID="3" presetClass="entr" presetSubtype="5" fill="hold" grpId="1" nodeType="withEffect">
                                  <p:stCondLst>
                                    <p:cond delay="0"/>
                                  </p:stCondLst>
                                  <p:childTnLst>
                                    <p:set>
                                      <p:cBhvr>
                                        <p:cTn id="655" dur="1" fill="hold">
                                          <p:stCondLst>
                                            <p:cond delay="0"/>
                                          </p:stCondLst>
                                        </p:cTn>
                                        <p:tgtEl>
                                          <p:spTgt spid="137"/>
                                        </p:tgtEl>
                                        <p:attrNameLst>
                                          <p:attrName>style.visibility</p:attrName>
                                        </p:attrNameLst>
                                      </p:cBhvr>
                                      <p:to>
                                        <p:strVal val="visible"/>
                                      </p:to>
                                    </p:set>
                                    <p:animEffect transition="in" filter="blinds(vertical)">
                                      <p:cBhvr>
                                        <p:cTn id="656" dur="4000"/>
                                        <p:tgtEl>
                                          <p:spTgt spid="137"/>
                                        </p:tgtEl>
                                      </p:cBhvr>
                                    </p:animEffect>
                                  </p:childTnLst>
                                </p:cTn>
                              </p:par>
                              <p:par>
                                <p:cTn id="657" presetID="2" presetClass="exit" presetSubtype="2" fill="hold" grpId="2" nodeType="withEffect">
                                  <p:stCondLst>
                                    <p:cond delay="0"/>
                                  </p:stCondLst>
                                  <p:childTnLst>
                                    <p:anim calcmode="lin" valueType="num">
                                      <p:cBhvr additive="base">
                                        <p:cTn id="658" dur="3500"/>
                                        <p:tgtEl>
                                          <p:spTgt spid="137"/>
                                        </p:tgtEl>
                                        <p:attrNameLst>
                                          <p:attrName>ppt_x</p:attrName>
                                        </p:attrNameLst>
                                      </p:cBhvr>
                                      <p:tavLst>
                                        <p:tav tm="0">
                                          <p:val>
                                            <p:strVal val="ppt_x"/>
                                          </p:val>
                                        </p:tav>
                                        <p:tav tm="100000">
                                          <p:val>
                                            <p:strVal val="1+ppt_w/2"/>
                                          </p:val>
                                        </p:tav>
                                      </p:tavLst>
                                    </p:anim>
                                    <p:anim calcmode="lin" valueType="num">
                                      <p:cBhvr additive="base">
                                        <p:cTn id="659" dur="3500"/>
                                        <p:tgtEl>
                                          <p:spTgt spid="137"/>
                                        </p:tgtEl>
                                        <p:attrNameLst>
                                          <p:attrName>ppt_y</p:attrName>
                                        </p:attrNameLst>
                                      </p:cBhvr>
                                      <p:tavLst>
                                        <p:tav tm="0">
                                          <p:val>
                                            <p:strVal val="ppt_y"/>
                                          </p:val>
                                        </p:tav>
                                        <p:tav tm="100000">
                                          <p:val>
                                            <p:strVal val="ppt_y"/>
                                          </p:val>
                                        </p:tav>
                                      </p:tavLst>
                                    </p:anim>
                                    <p:set>
                                      <p:cBhvr>
                                        <p:cTn id="660" dur="1" fill="hold">
                                          <p:stCondLst>
                                            <p:cond delay="3499"/>
                                          </p:stCondLst>
                                        </p:cTn>
                                        <p:tgtEl>
                                          <p:spTgt spid="137"/>
                                        </p:tgtEl>
                                        <p:attrNameLst>
                                          <p:attrName>style.visibility</p:attrName>
                                        </p:attrNameLst>
                                      </p:cBhvr>
                                      <p:to>
                                        <p:strVal val="hidden"/>
                                      </p:to>
                                    </p:set>
                                  </p:childTnLst>
                                </p:cTn>
                              </p:par>
                              <p:par>
                                <p:cTn id="661" presetID="19" presetClass="entr" presetSubtype="10" fill="hold" grpId="3" nodeType="withEffect">
                                  <p:stCondLst>
                                    <p:cond delay="0"/>
                                  </p:stCondLst>
                                  <p:childTnLst>
                                    <p:set>
                                      <p:cBhvr>
                                        <p:cTn id="662" dur="1" fill="hold">
                                          <p:stCondLst>
                                            <p:cond delay="0"/>
                                          </p:stCondLst>
                                        </p:cTn>
                                        <p:tgtEl>
                                          <p:spTgt spid="137"/>
                                        </p:tgtEl>
                                        <p:attrNameLst>
                                          <p:attrName>style.visibility</p:attrName>
                                        </p:attrNameLst>
                                      </p:cBhvr>
                                      <p:to>
                                        <p:strVal val="visible"/>
                                      </p:to>
                                    </p:set>
                                    <p:anim calcmode="lin" valueType="num">
                                      <p:cBhvr>
                                        <p:cTn id="663" dur="5500" fill="hold"/>
                                        <p:tgtEl>
                                          <p:spTgt spid="137"/>
                                        </p:tgtEl>
                                        <p:attrNameLst>
                                          <p:attrName>ppt_w</p:attrName>
                                        </p:attrNameLst>
                                      </p:cBhvr>
                                      <p:tavLst>
                                        <p:tav tm="0" fmla="#ppt_w*sin(2.5*pi*$)">
                                          <p:val>
                                            <p:fltVal val="0"/>
                                          </p:val>
                                        </p:tav>
                                        <p:tav tm="100000">
                                          <p:val>
                                            <p:fltVal val="1"/>
                                          </p:val>
                                        </p:tav>
                                      </p:tavLst>
                                    </p:anim>
                                    <p:anim calcmode="lin" valueType="num">
                                      <p:cBhvr>
                                        <p:cTn id="664" dur="5500" fill="hold"/>
                                        <p:tgtEl>
                                          <p:spTgt spid="137"/>
                                        </p:tgtEl>
                                        <p:attrNameLst>
                                          <p:attrName>ppt_h</p:attrName>
                                        </p:attrNameLst>
                                      </p:cBhvr>
                                      <p:tavLst>
                                        <p:tav tm="0">
                                          <p:val>
                                            <p:strVal val="#ppt_h"/>
                                          </p:val>
                                        </p:tav>
                                        <p:tav tm="100000">
                                          <p:val>
                                            <p:strVal val="#ppt_h"/>
                                          </p:val>
                                        </p:tav>
                                      </p:tavLst>
                                    </p:anim>
                                  </p:childTnLst>
                                </p:cTn>
                              </p:par>
                              <p:par>
                                <p:cTn id="665" presetID="2" presetClass="entr" presetSubtype="8" fill="hold" grpId="0" nodeType="withEffect">
                                  <p:stCondLst>
                                    <p:cond delay="0"/>
                                  </p:stCondLst>
                                  <p:childTnLst>
                                    <p:set>
                                      <p:cBhvr>
                                        <p:cTn id="666" dur="1" fill="hold">
                                          <p:stCondLst>
                                            <p:cond delay="0"/>
                                          </p:stCondLst>
                                        </p:cTn>
                                        <p:tgtEl>
                                          <p:spTgt spid="136"/>
                                        </p:tgtEl>
                                        <p:attrNameLst>
                                          <p:attrName>style.visibility</p:attrName>
                                        </p:attrNameLst>
                                      </p:cBhvr>
                                      <p:to>
                                        <p:strVal val="visible"/>
                                      </p:to>
                                    </p:set>
                                    <p:anim calcmode="lin" valueType="num">
                                      <p:cBhvr additive="base">
                                        <p:cTn id="667" dur="3000" fill="hold"/>
                                        <p:tgtEl>
                                          <p:spTgt spid="136"/>
                                        </p:tgtEl>
                                        <p:attrNameLst>
                                          <p:attrName>ppt_x</p:attrName>
                                        </p:attrNameLst>
                                      </p:cBhvr>
                                      <p:tavLst>
                                        <p:tav tm="0">
                                          <p:val>
                                            <p:strVal val="0-#ppt_w/2"/>
                                          </p:val>
                                        </p:tav>
                                        <p:tav tm="100000">
                                          <p:val>
                                            <p:strVal val="#ppt_x"/>
                                          </p:val>
                                        </p:tav>
                                      </p:tavLst>
                                    </p:anim>
                                    <p:anim calcmode="lin" valueType="num">
                                      <p:cBhvr additive="base">
                                        <p:cTn id="668" dur="3000" fill="hold"/>
                                        <p:tgtEl>
                                          <p:spTgt spid="136"/>
                                        </p:tgtEl>
                                        <p:attrNameLst>
                                          <p:attrName>ppt_y</p:attrName>
                                        </p:attrNameLst>
                                      </p:cBhvr>
                                      <p:tavLst>
                                        <p:tav tm="0">
                                          <p:val>
                                            <p:strVal val="#ppt_y"/>
                                          </p:val>
                                        </p:tav>
                                        <p:tav tm="100000">
                                          <p:val>
                                            <p:strVal val="#ppt_y"/>
                                          </p:val>
                                        </p:tav>
                                      </p:tavLst>
                                    </p:anim>
                                  </p:childTnLst>
                                </p:cTn>
                              </p:par>
                              <p:par>
                                <p:cTn id="669" presetID="3" presetClass="entr" presetSubtype="5" fill="hold" grpId="1" nodeType="withEffect">
                                  <p:stCondLst>
                                    <p:cond delay="0"/>
                                  </p:stCondLst>
                                  <p:childTnLst>
                                    <p:set>
                                      <p:cBhvr>
                                        <p:cTn id="670" dur="1" fill="hold">
                                          <p:stCondLst>
                                            <p:cond delay="0"/>
                                          </p:stCondLst>
                                        </p:cTn>
                                        <p:tgtEl>
                                          <p:spTgt spid="136"/>
                                        </p:tgtEl>
                                        <p:attrNameLst>
                                          <p:attrName>style.visibility</p:attrName>
                                        </p:attrNameLst>
                                      </p:cBhvr>
                                      <p:to>
                                        <p:strVal val="visible"/>
                                      </p:to>
                                    </p:set>
                                    <p:animEffect transition="in" filter="blinds(vertical)">
                                      <p:cBhvr>
                                        <p:cTn id="671" dur="4000"/>
                                        <p:tgtEl>
                                          <p:spTgt spid="136"/>
                                        </p:tgtEl>
                                      </p:cBhvr>
                                    </p:animEffect>
                                  </p:childTnLst>
                                </p:cTn>
                              </p:par>
                              <p:par>
                                <p:cTn id="672" presetID="2" presetClass="exit" presetSubtype="2" fill="hold" grpId="2" nodeType="withEffect">
                                  <p:stCondLst>
                                    <p:cond delay="0"/>
                                  </p:stCondLst>
                                  <p:childTnLst>
                                    <p:anim calcmode="lin" valueType="num">
                                      <p:cBhvr additive="base">
                                        <p:cTn id="673" dur="3500"/>
                                        <p:tgtEl>
                                          <p:spTgt spid="136"/>
                                        </p:tgtEl>
                                        <p:attrNameLst>
                                          <p:attrName>ppt_x</p:attrName>
                                        </p:attrNameLst>
                                      </p:cBhvr>
                                      <p:tavLst>
                                        <p:tav tm="0">
                                          <p:val>
                                            <p:strVal val="ppt_x"/>
                                          </p:val>
                                        </p:tav>
                                        <p:tav tm="100000">
                                          <p:val>
                                            <p:strVal val="1+ppt_w/2"/>
                                          </p:val>
                                        </p:tav>
                                      </p:tavLst>
                                    </p:anim>
                                    <p:anim calcmode="lin" valueType="num">
                                      <p:cBhvr additive="base">
                                        <p:cTn id="674" dur="3500"/>
                                        <p:tgtEl>
                                          <p:spTgt spid="136"/>
                                        </p:tgtEl>
                                        <p:attrNameLst>
                                          <p:attrName>ppt_y</p:attrName>
                                        </p:attrNameLst>
                                      </p:cBhvr>
                                      <p:tavLst>
                                        <p:tav tm="0">
                                          <p:val>
                                            <p:strVal val="ppt_y"/>
                                          </p:val>
                                        </p:tav>
                                        <p:tav tm="100000">
                                          <p:val>
                                            <p:strVal val="ppt_y"/>
                                          </p:val>
                                        </p:tav>
                                      </p:tavLst>
                                    </p:anim>
                                    <p:set>
                                      <p:cBhvr>
                                        <p:cTn id="675" dur="1" fill="hold">
                                          <p:stCondLst>
                                            <p:cond delay="3499"/>
                                          </p:stCondLst>
                                        </p:cTn>
                                        <p:tgtEl>
                                          <p:spTgt spid="136"/>
                                        </p:tgtEl>
                                        <p:attrNameLst>
                                          <p:attrName>style.visibility</p:attrName>
                                        </p:attrNameLst>
                                      </p:cBhvr>
                                      <p:to>
                                        <p:strVal val="hidden"/>
                                      </p:to>
                                    </p:set>
                                  </p:childTnLst>
                                </p:cTn>
                              </p:par>
                              <p:par>
                                <p:cTn id="676" presetID="19" presetClass="entr" presetSubtype="10" fill="hold" grpId="3" nodeType="withEffect">
                                  <p:stCondLst>
                                    <p:cond delay="0"/>
                                  </p:stCondLst>
                                  <p:childTnLst>
                                    <p:set>
                                      <p:cBhvr>
                                        <p:cTn id="677" dur="1" fill="hold">
                                          <p:stCondLst>
                                            <p:cond delay="0"/>
                                          </p:stCondLst>
                                        </p:cTn>
                                        <p:tgtEl>
                                          <p:spTgt spid="136"/>
                                        </p:tgtEl>
                                        <p:attrNameLst>
                                          <p:attrName>style.visibility</p:attrName>
                                        </p:attrNameLst>
                                      </p:cBhvr>
                                      <p:to>
                                        <p:strVal val="visible"/>
                                      </p:to>
                                    </p:set>
                                    <p:anim calcmode="lin" valueType="num">
                                      <p:cBhvr>
                                        <p:cTn id="678" dur="5500" fill="hold"/>
                                        <p:tgtEl>
                                          <p:spTgt spid="136"/>
                                        </p:tgtEl>
                                        <p:attrNameLst>
                                          <p:attrName>ppt_w</p:attrName>
                                        </p:attrNameLst>
                                      </p:cBhvr>
                                      <p:tavLst>
                                        <p:tav tm="0" fmla="#ppt_w*sin(2.5*pi*$)">
                                          <p:val>
                                            <p:fltVal val="0"/>
                                          </p:val>
                                        </p:tav>
                                        <p:tav tm="100000">
                                          <p:val>
                                            <p:fltVal val="1"/>
                                          </p:val>
                                        </p:tav>
                                      </p:tavLst>
                                    </p:anim>
                                    <p:anim calcmode="lin" valueType="num">
                                      <p:cBhvr>
                                        <p:cTn id="679" dur="5500" fill="hold"/>
                                        <p:tgtEl>
                                          <p:spTgt spid="136"/>
                                        </p:tgtEl>
                                        <p:attrNameLst>
                                          <p:attrName>ppt_h</p:attrName>
                                        </p:attrNameLst>
                                      </p:cBhvr>
                                      <p:tavLst>
                                        <p:tav tm="0">
                                          <p:val>
                                            <p:strVal val="#ppt_h"/>
                                          </p:val>
                                        </p:tav>
                                        <p:tav tm="100000">
                                          <p:val>
                                            <p:strVal val="#ppt_h"/>
                                          </p:val>
                                        </p:tav>
                                      </p:tavLst>
                                    </p:anim>
                                  </p:childTnLst>
                                </p:cTn>
                              </p:par>
                              <p:par>
                                <p:cTn id="680" presetID="2" presetClass="entr" presetSubtype="8" fill="hold" grpId="0" nodeType="withEffect">
                                  <p:stCondLst>
                                    <p:cond delay="0"/>
                                  </p:stCondLst>
                                  <p:childTnLst>
                                    <p:set>
                                      <p:cBhvr>
                                        <p:cTn id="681" dur="1" fill="hold">
                                          <p:stCondLst>
                                            <p:cond delay="0"/>
                                          </p:stCondLst>
                                        </p:cTn>
                                        <p:tgtEl>
                                          <p:spTgt spid="135"/>
                                        </p:tgtEl>
                                        <p:attrNameLst>
                                          <p:attrName>style.visibility</p:attrName>
                                        </p:attrNameLst>
                                      </p:cBhvr>
                                      <p:to>
                                        <p:strVal val="visible"/>
                                      </p:to>
                                    </p:set>
                                    <p:anim calcmode="lin" valueType="num">
                                      <p:cBhvr additive="base">
                                        <p:cTn id="682" dur="3000" fill="hold"/>
                                        <p:tgtEl>
                                          <p:spTgt spid="135"/>
                                        </p:tgtEl>
                                        <p:attrNameLst>
                                          <p:attrName>ppt_x</p:attrName>
                                        </p:attrNameLst>
                                      </p:cBhvr>
                                      <p:tavLst>
                                        <p:tav tm="0">
                                          <p:val>
                                            <p:strVal val="0-#ppt_w/2"/>
                                          </p:val>
                                        </p:tav>
                                        <p:tav tm="100000">
                                          <p:val>
                                            <p:strVal val="#ppt_x"/>
                                          </p:val>
                                        </p:tav>
                                      </p:tavLst>
                                    </p:anim>
                                    <p:anim calcmode="lin" valueType="num">
                                      <p:cBhvr additive="base">
                                        <p:cTn id="683" dur="3000" fill="hold"/>
                                        <p:tgtEl>
                                          <p:spTgt spid="135"/>
                                        </p:tgtEl>
                                        <p:attrNameLst>
                                          <p:attrName>ppt_y</p:attrName>
                                        </p:attrNameLst>
                                      </p:cBhvr>
                                      <p:tavLst>
                                        <p:tav tm="0">
                                          <p:val>
                                            <p:strVal val="#ppt_y"/>
                                          </p:val>
                                        </p:tav>
                                        <p:tav tm="100000">
                                          <p:val>
                                            <p:strVal val="#ppt_y"/>
                                          </p:val>
                                        </p:tav>
                                      </p:tavLst>
                                    </p:anim>
                                  </p:childTnLst>
                                </p:cTn>
                              </p:par>
                              <p:par>
                                <p:cTn id="684" presetID="3" presetClass="entr" presetSubtype="5" fill="hold" grpId="1" nodeType="withEffect">
                                  <p:stCondLst>
                                    <p:cond delay="0"/>
                                  </p:stCondLst>
                                  <p:childTnLst>
                                    <p:set>
                                      <p:cBhvr>
                                        <p:cTn id="685" dur="1" fill="hold">
                                          <p:stCondLst>
                                            <p:cond delay="0"/>
                                          </p:stCondLst>
                                        </p:cTn>
                                        <p:tgtEl>
                                          <p:spTgt spid="135"/>
                                        </p:tgtEl>
                                        <p:attrNameLst>
                                          <p:attrName>style.visibility</p:attrName>
                                        </p:attrNameLst>
                                      </p:cBhvr>
                                      <p:to>
                                        <p:strVal val="visible"/>
                                      </p:to>
                                    </p:set>
                                    <p:animEffect transition="in" filter="blinds(vertical)">
                                      <p:cBhvr>
                                        <p:cTn id="686" dur="4000"/>
                                        <p:tgtEl>
                                          <p:spTgt spid="135"/>
                                        </p:tgtEl>
                                      </p:cBhvr>
                                    </p:animEffect>
                                  </p:childTnLst>
                                </p:cTn>
                              </p:par>
                              <p:par>
                                <p:cTn id="687" presetID="2" presetClass="exit" presetSubtype="2" fill="hold" grpId="2" nodeType="withEffect">
                                  <p:stCondLst>
                                    <p:cond delay="0"/>
                                  </p:stCondLst>
                                  <p:childTnLst>
                                    <p:anim calcmode="lin" valueType="num">
                                      <p:cBhvr additive="base">
                                        <p:cTn id="688" dur="3500"/>
                                        <p:tgtEl>
                                          <p:spTgt spid="135"/>
                                        </p:tgtEl>
                                        <p:attrNameLst>
                                          <p:attrName>ppt_x</p:attrName>
                                        </p:attrNameLst>
                                      </p:cBhvr>
                                      <p:tavLst>
                                        <p:tav tm="0">
                                          <p:val>
                                            <p:strVal val="ppt_x"/>
                                          </p:val>
                                        </p:tav>
                                        <p:tav tm="100000">
                                          <p:val>
                                            <p:strVal val="1+ppt_w/2"/>
                                          </p:val>
                                        </p:tav>
                                      </p:tavLst>
                                    </p:anim>
                                    <p:anim calcmode="lin" valueType="num">
                                      <p:cBhvr additive="base">
                                        <p:cTn id="689" dur="3500"/>
                                        <p:tgtEl>
                                          <p:spTgt spid="135"/>
                                        </p:tgtEl>
                                        <p:attrNameLst>
                                          <p:attrName>ppt_y</p:attrName>
                                        </p:attrNameLst>
                                      </p:cBhvr>
                                      <p:tavLst>
                                        <p:tav tm="0">
                                          <p:val>
                                            <p:strVal val="ppt_y"/>
                                          </p:val>
                                        </p:tav>
                                        <p:tav tm="100000">
                                          <p:val>
                                            <p:strVal val="ppt_y"/>
                                          </p:val>
                                        </p:tav>
                                      </p:tavLst>
                                    </p:anim>
                                    <p:set>
                                      <p:cBhvr>
                                        <p:cTn id="690" dur="1" fill="hold">
                                          <p:stCondLst>
                                            <p:cond delay="3499"/>
                                          </p:stCondLst>
                                        </p:cTn>
                                        <p:tgtEl>
                                          <p:spTgt spid="135"/>
                                        </p:tgtEl>
                                        <p:attrNameLst>
                                          <p:attrName>style.visibility</p:attrName>
                                        </p:attrNameLst>
                                      </p:cBhvr>
                                      <p:to>
                                        <p:strVal val="hidden"/>
                                      </p:to>
                                    </p:set>
                                  </p:childTnLst>
                                </p:cTn>
                              </p:par>
                              <p:par>
                                <p:cTn id="691" presetID="19" presetClass="entr" presetSubtype="10" fill="hold" grpId="3" nodeType="withEffect">
                                  <p:stCondLst>
                                    <p:cond delay="0"/>
                                  </p:stCondLst>
                                  <p:childTnLst>
                                    <p:set>
                                      <p:cBhvr>
                                        <p:cTn id="692" dur="1" fill="hold">
                                          <p:stCondLst>
                                            <p:cond delay="0"/>
                                          </p:stCondLst>
                                        </p:cTn>
                                        <p:tgtEl>
                                          <p:spTgt spid="135"/>
                                        </p:tgtEl>
                                        <p:attrNameLst>
                                          <p:attrName>style.visibility</p:attrName>
                                        </p:attrNameLst>
                                      </p:cBhvr>
                                      <p:to>
                                        <p:strVal val="visible"/>
                                      </p:to>
                                    </p:set>
                                    <p:anim calcmode="lin" valueType="num">
                                      <p:cBhvr>
                                        <p:cTn id="693" dur="5500" fill="hold"/>
                                        <p:tgtEl>
                                          <p:spTgt spid="135"/>
                                        </p:tgtEl>
                                        <p:attrNameLst>
                                          <p:attrName>ppt_w</p:attrName>
                                        </p:attrNameLst>
                                      </p:cBhvr>
                                      <p:tavLst>
                                        <p:tav tm="0" fmla="#ppt_w*sin(2.5*pi*$)">
                                          <p:val>
                                            <p:fltVal val="0"/>
                                          </p:val>
                                        </p:tav>
                                        <p:tav tm="100000">
                                          <p:val>
                                            <p:fltVal val="1"/>
                                          </p:val>
                                        </p:tav>
                                      </p:tavLst>
                                    </p:anim>
                                    <p:anim calcmode="lin" valueType="num">
                                      <p:cBhvr>
                                        <p:cTn id="694" dur="5500" fill="hold"/>
                                        <p:tgtEl>
                                          <p:spTgt spid="135"/>
                                        </p:tgtEl>
                                        <p:attrNameLst>
                                          <p:attrName>ppt_h</p:attrName>
                                        </p:attrNameLst>
                                      </p:cBhvr>
                                      <p:tavLst>
                                        <p:tav tm="0">
                                          <p:val>
                                            <p:strVal val="#ppt_h"/>
                                          </p:val>
                                        </p:tav>
                                        <p:tav tm="100000">
                                          <p:val>
                                            <p:strVal val="#ppt_h"/>
                                          </p:val>
                                        </p:tav>
                                      </p:tavLst>
                                    </p:anim>
                                  </p:childTnLst>
                                </p:cTn>
                              </p:par>
                              <p:par>
                                <p:cTn id="695" presetID="2" presetClass="entr" presetSubtype="8" fill="hold" grpId="0" nodeType="withEffect">
                                  <p:stCondLst>
                                    <p:cond delay="0"/>
                                  </p:stCondLst>
                                  <p:childTnLst>
                                    <p:set>
                                      <p:cBhvr>
                                        <p:cTn id="696" dur="1" fill="hold">
                                          <p:stCondLst>
                                            <p:cond delay="0"/>
                                          </p:stCondLst>
                                        </p:cTn>
                                        <p:tgtEl>
                                          <p:spTgt spid="134"/>
                                        </p:tgtEl>
                                        <p:attrNameLst>
                                          <p:attrName>style.visibility</p:attrName>
                                        </p:attrNameLst>
                                      </p:cBhvr>
                                      <p:to>
                                        <p:strVal val="visible"/>
                                      </p:to>
                                    </p:set>
                                    <p:anim calcmode="lin" valueType="num">
                                      <p:cBhvr additive="base">
                                        <p:cTn id="697" dur="3000" fill="hold"/>
                                        <p:tgtEl>
                                          <p:spTgt spid="134"/>
                                        </p:tgtEl>
                                        <p:attrNameLst>
                                          <p:attrName>ppt_x</p:attrName>
                                        </p:attrNameLst>
                                      </p:cBhvr>
                                      <p:tavLst>
                                        <p:tav tm="0">
                                          <p:val>
                                            <p:strVal val="0-#ppt_w/2"/>
                                          </p:val>
                                        </p:tav>
                                        <p:tav tm="100000">
                                          <p:val>
                                            <p:strVal val="#ppt_x"/>
                                          </p:val>
                                        </p:tav>
                                      </p:tavLst>
                                    </p:anim>
                                    <p:anim calcmode="lin" valueType="num">
                                      <p:cBhvr additive="base">
                                        <p:cTn id="698" dur="3000" fill="hold"/>
                                        <p:tgtEl>
                                          <p:spTgt spid="134"/>
                                        </p:tgtEl>
                                        <p:attrNameLst>
                                          <p:attrName>ppt_y</p:attrName>
                                        </p:attrNameLst>
                                      </p:cBhvr>
                                      <p:tavLst>
                                        <p:tav tm="0">
                                          <p:val>
                                            <p:strVal val="#ppt_y"/>
                                          </p:val>
                                        </p:tav>
                                        <p:tav tm="100000">
                                          <p:val>
                                            <p:strVal val="#ppt_y"/>
                                          </p:val>
                                        </p:tav>
                                      </p:tavLst>
                                    </p:anim>
                                  </p:childTnLst>
                                </p:cTn>
                              </p:par>
                              <p:par>
                                <p:cTn id="699" presetID="3" presetClass="entr" presetSubtype="5" fill="hold" grpId="1" nodeType="withEffect">
                                  <p:stCondLst>
                                    <p:cond delay="0"/>
                                  </p:stCondLst>
                                  <p:childTnLst>
                                    <p:set>
                                      <p:cBhvr>
                                        <p:cTn id="700" dur="1" fill="hold">
                                          <p:stCondLst>
                                            <p:cond delay="0"/>
                                          </p:stCondLst>
                                        </p:cTn>
                                        <p:tgtEl>
                                          <p:spTgt spid="134"/>
                                        </p:tgtEl>
                                        <p:attrNameLst>
                                          <p:attrName>style.visibility</p:attrName>
                                        </p:attrNameLst>
                                      </p:cBhvr>
                                      <p:to>
                                        <p:strVal val="visible"/>
                                      </p:to>
                                    </p:set>
                                    <p:animEffect transition="in" filter="blinds(vertical)">
                                      <p:cBhvr>
                                        <p:cTn id="701" dur="4000"/>
                                        <p:tgtEl>
                                          <p:spTgt spid="134"/>
                                        </p:tgtEl>
                                      </p:cBhvr>
                                    </p:animEffect>
                                  </p:childTnLst>
                                </p:cTn>
                              </p:par>
                              <p:par>
                                <p:cTn id="702" presetID="2" presetClass="exit" presetSubtype="2" fill="hold" grpId="2" nodeType="withEffect">
                                  <p:stCondLst>
                                    <p:cond delay="0"/>
                                  </p:stCondLst>
                                  <p:childTnLst>
                                    <p:anim calcmode="lin" valueType="num">
                                      <p:cBhvr additive="base">
                                        <p:cTn id="703" dur="3500"/>
                                        <p:tgtEl>
                                          <p:spTgt spid="134"/>
                                        </p:tgtEl>
                                        <p:attrNameLst>
                                          <p:attrName>ppt_x</p:attrName>
                                        </p:attrNameLst>
                                      </p:cBhvr>
                                      <p:tavLst>
                                        <p:tav tm="0">
                                          <p:val>
                                            <p:strVal val="ppt_x"/>
                                          </p:val>
                                        </p:tav>
                                        <p:tav tm="100000">
                                          <p:val>
                                            <p:strVal val="1+ppt_w/2"/>
                                          </p:val>
                                        </p:tav>
                                      </p:tavLst>
                                    </p:anim>
                                    <p:anim calcmode="lin" valueType="num">
                                      <p:cBhvr additive="base">
                                        <p:cTn id="704" dur="3500"/>
                                        <p:tgtEl>
                                          <p:spTgt spid="134"/>
                                        </p:tgtEl>
                                        <p:attrNameLst>
                                          <p:attrName>ppt_y</p:attrName>
                                        </p:attrNameLst>
                                      </p:cBhvr>
                                      <p:tavLst>
                                        <p:tav tm="0">
                                          <p:val>
                                            <p:strVal val="ppt_y"/>
                                          </p:val>
                                        </p:tav>
                                        <p:tav tm="100000">
                                          <p:val>
                                            <p:strVal val="ppt_y"/>
                                          </p:val>
                                        </p:tav>
                                      </p:tavLst>
                                    </p:anim>
                                    <p:set>
                                      <p:cBhvr>
                                        <p:cTn id="705" dur="1" fill="hold">
                                          <p:stCondLst>
                                            <p:cond delay="3499"/>
                                          </p:stCondLst>
                                        </p:cTn>
                                        <p:tgtEl>
                                          <p:spTgt spid="134"/>
                                        </p:tgtEl>
                                        <p:attrNameLst>
                                          <p:attrName>style.visibility</p:attrName>
                                        </p:attrNameLst>
                                      </p:cBhvr>
                                      <p:to>
                                        <p:strVal val="hidden"/>
                                      </p:to>
                                    </p:set>
                                  </p:childTnLst>
                                </p:cTn>
                              </p:par>
                              <p:par>
                                <p:cTn id="706" presetID="19" presetClass="entr" presetSubtype="10" fill="hold" grpId="3" nodeType="withEffect">
                                  <p:stCondLst>
                                    <p:cond delay="0"/>
                                  </p:stCondLst>
                                  <p:childTnLst>
                                    <p:set>
                                      <p:cBhvr>
                                        <p:cTn id="707" dur="1" fill="hold">
                                          <p:stCondLst>
                                            <p:cond delay="0"/>
                                          </p:stCondLst>
                                        </p:cTn>
                                        <p:tgtEl>
                                          <p:spTgt spid="134"/>
                                        </p:tgtEl>
                                        <p:attrNameLst>
                                          <p:attrName>style.visibility</p:attrName>
                                        </p:attrNameLst>
                                      </p:cBhvr>
                                      <p:to>
                                        <p:strVal val="visible"/>
                                      </p:to>
                                    </p:set>
                                    <p:anim calcmode="lin" valueType="num">
                                      <p:cBhvr>
                                        <p:cTn id="708" dur="5500" fill="hold"/>
                                        <p:tgtEl>
                                          <p:spTgt spid="134"/>
                                        </p:tgtEl>
                                        <p:attrNameLst>
                                          <p:attrName>ppt_w</p:attrName>
                                        </p:attrNameLst>
                                      </p:cBhvr>
                                      <p:tavLst>
                                        <p:tav tm="0" fmla="#ppt_w*sin(2.5*pi*$)">
                                          <p:val>
                                            <p:fltVal val="0"/>
                                          </p:val>
                                        </p:tav>
                                        <p:tav tm="100000">
                                          <p:val>
                                            <p:fltVal val="1"/>
                                          </p:val>
                                        </p:tav>
                                      </p:tavLst>
                                    </p:anim>
                                    <p:anim calcmode="lin" valueType="num">
                                      <p:cBhvr>
                                        <p:cTn id="709" dur="5500" fill="hold"/>
                                        <p:tgtEl>
                                          <p:spTgt spid="134"/>
                                        </p:tgtEl>
                                        <p:attrNameLst>
                                          <p:attrName>ppt_h</p:attrName>
                                        </p:attrNameLst>
                                      </p:cBhvr>
                                      <p:tavLst>
                                        <p:tav tm="0">
                                          <p:val>
                                            <p:strVal val="#ppt_h"/>
                                          </p:val>
                                        </p:tav>
                                        <p:tav tm="100000">
                                          <p:val>
                                            <p:strVal val="#ppt_h"/>
                                          </p:val>
                                        </p:tav>
                                      </p:tavLst>
                                    </p:anim>
                                  </p:childTnLst>
                                </p:cTn>
                              </p:par>
                              <p:par>
                                <p:cTn id="710" presetID="2" presetClass="entr" presetSubtype="8" fill="hold" grpId="0" nodeType="withEffect">
                                  <p:stCondLst>
                                    <p:cond delay="0"/>
                                  </p:stCondLst>
                                  <p:childTnLst>
                                    <p:set>
                                      <p:cBhvr>
                                        <p:cTn id="711" dur="1" fill="hold">
                                          <p:stCondLst>
                                            <p:cond delay="0"/>
                                          </p:stCondLst>
                                        </p:cTn>
                                        <p:tgtEl>
                                          <p:spTgt spid="133"/>
                                        </p:tgtEl>
                                        <p:attrNameLst>
                                          <p:attrName>style.visibility</p:attrName>
                                        </p:attrNameLst>
                                      </p:cBhvr>
                                      <p:to>
                                        <p:strVal val="visible"/>
                                      </p:to>
                                    </p:set>
                                    <p:anim calcmode="lin" valueType="num">
                                      <p:cBhvr additive="base">
                                        <p:cTn id="712" dur="3000" fill="hold"/>
                                        <p:tgtEl>
                                          <p:spTgt spid="133"/>
                                        </p:tgtEl>
                                        <p:attrNameLst>
                                          <p:attrName>ppt_x</p:attrName>
                                        </p:attrNameLst>
                                      </p:cBhvr>
                                      <p:tavLst>
                                        <p:tav tm="0">
                                          <p:val>
                                            <p:strVal val="0-#ppt_w/2"/>
                                          </p:val>
                                        </p:tav>
                                        <p:tav tm="100000">
                                          <p:val>
                                            <p:strVal val="#ppt_x"/>
                                          </p:val>
                                        </p:tav>
                                      </p:tavLst>
                                    </p:anim>
                                    <p:anim calcmode="lin" valueType="num">
                                      <p:cBhvr additive="base">
                                        <p:cTn id="713" dur="3000" fill="hold"/>
                                        <p:tgtEl>
                                          <p:spTgt spid="133"/>
                                        </p:tgtEl>
                                        <p:attrNameLst>
                                          <p:attrName>ppt_y</p:attrName>
                                        </p:attrNameLst>
                                      </p:cBhvr>
                                      <p:tavLst>
                                        <p:tav tm="0">
                                          <p:val>
                                            <p:strVal val="#ppt_y"/>
                                          </p:val>
                                        </p:tav>
                                        <p:tav tm="100000">
                                          <p:val>
                                            <p:strVal val="#ppt_y"/>
                                          </p:val>
                                        </p:tav>
                                      </p:tavLst>
                                    </p:anim>
                                  </p:childTnLst>
                                </p:cTn>
                              </p:par>
                              <p:par>
                                <p:cTn id="714" presetID="3" presetClass="entr" presetSubtype="5" fill="hold" grpId="1" nodeType="withEffect">
                                  <p:stCondLst>
                                    <p:cond delay="0"/>
                                  </p:stCondLst>
                                  <p:childTnLst>
                                    <p:set>
                                      <p:cBhvr>
                                        <p:cTn id="715" dur="1" fill="hold">
                                          <p:stCondLst>
                                            <p:cond delay="0"/>
                                          </p:stCondLst>
                                        </p:cTn>
                                        <p:tgtEl>
                                          <p:spTgt spid="133"/>
                                        </p:tgtEl>
                                        <p:attrNameLst>
                                          <p:attrName>style.visibility</p:attrName>
                                        </p:attrNameLst>
                                      </p:cBhvr>
                                      <p:to>
                                        <p:strVal val="visible"/>
                                      </p:to>
                                    </p:set>
                                    <p:animEffect transition="in" filter="blinds(vertical)">
                                      <p:cBhvr>
                                        <p:cTn id="716" dur="4000"/>
                                        <p:tgtEl>
                                          <p:spTgt spid="133"/>
                                        </p:tgtEl>
                                      </p:cBhvr>
                                    </p:animEffect>
                                  </p:childTnLst>
                                </p:cTn>
                              </p:par>
                              <p:par>
                                <p:cTn id="717" presetID="2" presetClass="exit" presetSubtype="2" fill="hold" grpId="2" nodeType="withEffect">
                                  <p:stCondLst>
                                    <p:cond delay="0"/>
                                  </p:stCondLst>
                                  <p:childTnLst>
                                    <p:anim calcmode="lin" valueType="num">
                                      <p:cBhvr additive="base">
                                        <p:cTn id="718" dur="3500"/>
                                        <p:tgtEl>
                                          <p:spTgt spid="133"/>
                                        </p:tgtEl>
                                        <p:attrNameLst>
                                          <p:attrName>ppt_x</p:attrName>
                                        </p:attrNameLst>
                                      </p:cBhvr>
                                      <p:tavLst>
                                        <p:tav tm="0">
                                          <p:val>
                                            <p:strVal val="ppt_x"/>
                                          </p:val>
                                        </p:tav>
                                        <p:tav tm="100000">
                                          <p:val>
                                            <p:strVal val="1+ppt_w/2"/>
                                          </p:val>
                                        </p:tav>
                                      </p:tavLst>
                                    </p:anim>
                                    <p:anim calcmode="lin" valueType="num">
                                      <p:cBhvr additive="base">
                                        <p:cTn id="719" dur="3500"/>
                                        <p:tgtEl>
                                          <p:spTgt spid="133"/>
                                        </p:tgtEl>
                                        <p:attrNameLst>
                                          <p:attrName>ppt_y</p:attrName>
                                        </p:attrNameLst>
                                      </p:cBhvr>
                                      <p:tavLst>
                                        <p:tav tm="0">
                                          <p:val>
                                            <p:strVal val="ppt_y"/>
                                          </p:val>
                                        </p:tav>
                                        <p:tav tm="100000">
                                          <p:val>
                                            <p:strVal val="ppt_y"/>
                                          </p:val>
                                        </p:tav>
                                      </p:tavLst>
                                    </p:anim>
                                    <p:set>
                                      <p:cBhvr>
                                        <p:cTn id="720" dur="1" fill="hold">
                                          <p:stCondLst>
                                            <p:cond delay="3499"/>
                                          </p:stCondLst>
                                        </p:cTn>
                                        <p:tgtEl>
                                          <p:spTgt spid="133"/>
                                        </p:tgtEl>
                                        <p:attrNameLst>
                                          <p:attrName>style.visibility</p:attrName>
                                        </p:attrNameLst>
                                      </p:cBhvr>
                                      <p:to>
                                        <p:strVal val="hidden"/>
                                      </p:to>
                                    </p:set>
                                  </p:childTnLst>
                                </p:cTn>
                              </p:par>
                              <p:par>
                                <p:cTn id="721" presetID="19" presetClass="entr" presetSubtype="10" fill="hold" grpId="3" nodeType="withEffect">
                                  <p:stCondLst>
                                    <p:cond delay="0"/>
                                  </p:stCondLst>
                                  <p:childTnLst>
                                    <p:set>
                                      <p:cBhvr>
                                        <p:cTn id="722" dur="1" fill="hold">
                                          <p:stCondLst>
                                            <p:cond delay="0"/>
                                          </p:stCondLst>
                                        </p:cTn>
                                        <p:tgtEl>
                                          <p:spTgt spid="133"/>
                                        </p:tgtEl>
                                        <p:attrNameLst>
                                          <p:attrName>style.visibility</p:attrName>
                                        </p:attrNameLst>
                                      </p:cBhvr>
                                      <p:to>
                                        <p:strVal val="visible"/>
                                      </p:to>
                                    </p:set>
                                    <p:anim calcmode="lin" valueType="num">
                                      <p:cBhvr>
                                        <p:cTn id="723" dur="5500" fill="hold"/>
                                        <p:tgtEl>
                                          <p:spTgt spid="133"/>
                                        </p:tgtEl>
                                        <p:attrNameLst>
                                          <p:attrName>ppt_w</p:attrName>
                                        </p:attrNameLst>
                                      </p:cBhvr>
                                      <p:tavLst>
                                        <p:tav tm="0" fmla="#ppt_w*sin(2.5*pi*$)">
                                          <p:val>
                                            <p:fltVal val="0"/>
                                          </p:val>
                                        </p:tav>
                                        <p:tav tm="100000">
                                          <p:val>
                                            <p:fltVal val="1"/>
                                          </p:val>
                                        </p:tav>
                                      </p:tavLst>
                                    </p:anim>
                                    <p:anim calcmode="lin" valueType="num">
                                      <p:cBhvr>
                                        <p:cTn id="724" dur="5500" fill="hold"/>
                                        <p:tgtEl>
                                          <p:spTgt spid="133"/>
                                        </p:tgtEl>
                                        <p:attrNameLst>
                                          <p:attrName>ppt_h</p:attrName>
                                        </p:attrNameLst>
                                      </p:cBhvr>
                                      <p:tavLst>
                                        <p:tav tm="0">
                                          <p:val>
                                            <p:strVal val="#ppt_h"/>
                                          </p:val>
                                        </p:tav>
                                        <p:tav tm="100000">
                                          <p:val>
                                            <p:strVal val="#ppt_h"/>
                                          </p:val>
                                        </p:tav>
                                      </p:tavLst>
                                    </p:anim>
                                  </p:childTnLst>
                                </p:cTn>
                              </p:par>
                              <p:par>
                                <p:cTn id="725" presetID="2" presetClass="entr" presetSubtype="8" fill="hold" grpId="0" nodeType="withEffect">
                                  <p:stCondLst>
                                    <p:cond delay="0"/>
                                  </p:stCondLst>
                                  <p:childTnLst>
                                    <p:set>
                                      <p:cBhvr>
                                        <p:cTn id="726" dur="1" fill="hold">
                                          <p:stCondLst>
                                            <p:cond delay="0"/>
                                          </p:stCondLst>
                                        </p:cTn>
                                        <p:tgtEl>
                                          <p:spTgt spid="132"/>
                                        </p:tgtEl>
                                        <p:attrNameLst>
                                          <p:attrName>style.visibility</p:attrName>
                                        </p:attrNameLst>
                                      </p:cBhvr>
                                      <p:to>
                                        <p:strVal val="visible"/>
                                      </p:to>
                                    </p:set>
                                    <p:anim calcmode="lin" valueType="num">
                                      <p:cBhvr additive="base">
                                        <p:cTn id="727" dur="3000" fill="hold"/>
                                        <p:tgtEl>
                                          <p:spTgt spid="132"/>
                                        </p:tgtEl>
                                        <p:attrNameLst>
                                          <p:attrName>ppt_x</p:attrName>
                                        </p:attrNameLst>
                                      </p:cBhvr>
                                      <p:tavLst>
                                        <p:tav tm="0">
                                          <p:val>
                                            <p:strVal val="0-#ppt_w/2"/>
                                          </p:val>
                                        </p:tav>
                                        <p:tav tm="100000">
                                          <p:val>
                                            <p:strVal val="#ppt_x"/>
                                          </p:val>
                                        </p:tav>
                                      </p:tavLst>
                                    </p:anim>
                                    <p:anim calcmode="lin" valueType="num">
                                      <p:cBhvr additive="base">
                                        <p:cTn id="728" dur="3000" fill="hold"/>
                                        <p:tgtEl>
                                          <p:spTgt spid="132"/>
                                        </p:tgtEl>
                                        <p:attrNameLst>
                                          <p:attrName>ppt_y</p:attrName>
                                        </p:attrNameLst>
                                      </p:cBhvr>
                                      <p:tavLst>
                                        <p:tav tm="0">
                                          <p:val>
                                            <p:strVal val="#ppt_y"/>
                                          </p:val>
                                        </p:tav>
                                        <p:tav tm="100000">
                                          <p:val>
                                            <p:strVal val="#ppt_y"/>
                                          </p:val>
                                        </p:tav>
                                      </p:tavLst>
                                    </p:anim>
                                  </p:childTnLst>
                                </p:cTn>
                              </p:par>
                              <p:par>
                                <p:cTn id="729" presetID="3" presetClass="entr" presetSubtype="5" fill="hold" grpId="1" nodeType="withEffect">
                                  <p:stCondLst>
                                    <p:cond delay="0"/>
                                  </p:stCondLst>
                                  <p:childTnLst>
                                    <p:set>
                                      <p:cBhvr>
                                        <p:cTn id="730" dur="1" fill="hold">
                                          <p:stCondLst>
                                            <p:cond delay="0"/>
                                          </p:stCondLst>
                                        </p:cTn>
                                        <p:tgtEl>
                                          <p:spTgt spid="132"/>
                                        </p:tgtEl>
                                        <p:attrNameLst>
                                          <p:attrName>style.visibility</p:attrName>
                                        </p:attrNameLst>
                                      </p:cBhvr>
                                      <p:to>
                                        <p:strVal val="visible"/>
                                      </p:to>
                                    </p:set>
                                    <p:animEffect transition="in" filter="blinds(vertical)">
                                      <p:cBhvr>
                                        <p:cTn id="731" dur="4000"/>
                                        <p:tgtEl>
                                          <p:spTgt spid="132"/>
                                        </p:tgtEl>
                                      </p:cBhvr>
                                    </p:animEffect>
                                  </p:childTnLst>
                                </p:cTn>
                              </p:par>
                              <p:par>
                                <p:cTn id="732" presetID="2" presetClass="exit" presetSubtype="2" fill="hold" grpId="2" nodeType="withEffect">
                                  <p:stCondLst>
                                    <p:cond delay="0"/>
                                  </p:stCondLst>
                                  <p:childTnLst>
                                    <p:anim calcmode="lin" valueType="num">
                                      <p:cBhvr additive="base">
                                        <p:cTn id="733" dur="3500"/>
                                        <p:tgtEl>
                                          <p:spTgt spid="132"/>
                                        </p:tgtEl>
                                        <p:attrNameLst>
                                          <p:attrName>ppt_x</p:attrName>
                                        </p:attrNameLst>
                                      </p:cBhvr>
                                      <p:tavLst>
                                        <p:tav tm="0">
                                          <p:val>
                                            <p:strVal val="ppt_x"/>
                                          </p:val>
                                        </p:tav>
                                        <p:tav tm="100000">
                                          <p:val>
                                            <p:strVal val="1+ppt_w/2"/>
                                          </p:val>
                                        </p:tav>
                                      </p:tavLst>
                                    </p:anim>
                                    <p:anim calcmode="lin" valueType="num">
                                      <p:cBhvr additive="base">
                                        <p:cTn id="734" dur="3500"/>
                                        <p:tgtEl>
                                          <p:spTgt spid="132"/>
                                        </p:tgtEl>
                                        <p:attrNameLst>
                                          <p:attrName>ppt_y</p:attrName>
                                        </p:attrNameLst>
                                      </p:cBhvr>
                                      <p:tavLst>
                                        <p:tav tm="0">
                                          <p:val>
                                            <p:strVal val="ppt_y"/>
                                          </p:val>
                                        </p:tav>
                                        <p:tav tm="100000">
                                          <p:val>
                                            <p:strVal val="ppt_y"/>
                                          </p:val>
                                        </p:tav>
                                      </p:tavLst>
                                    </p:anim>
                                    <p:set>
                                      <p:cBhvr>
                                        <p:cTn id="735" dur="1" fill="hold">
                                          <p:stCondLst>
                                            <p:cond delay="3499"/>
                                          </p:stCondLst>
                                        </p:cTn>
                                        <p:tgtEl>
                                          <p:spTgt spid="132"/>
                                        </p:tgtEl>
                                        <p:attrNameLst>
                                          <p:attrName>style.visibility</p:attrName>
                                        </p:attrNameLst>
                                      </p:cBhvr>
                                      <p:to>
                                        <p:strVal val="hidden"/>
                                      </p:to>
                                    </p:set>
                                  </p:childTnLst>
                                </p:cTn>
                              </p:par>
                              <p:par>
                                <p:cTn id="736" presetID="19" presetClass="entr" presetSubtype="10" fill="hold" grpId="3" nodeType="withEffect">
                                  <p:stCondLst>
                                    <p:cond delay="0"/>
                                  </p:stCondLst>
                                  <p:childTnLst>
                                    <p:set>
                                      <p:cBhvr>
                                        <p:cTn id="737" dur="1" fill="hold">
                                          <p:stCondLst>
                                            <p:cond delay="0"/>
                                          </p:stCondLst>
                                        </p:cTn>
                                        <p:tgtEl>
                                          <p:spTgt spid="132"/>
                                        </p:tgtEl>
                                        <p:attrNameLst>
                                          <p:attrName>style.visibility</p:attrName>
                                        </p:attrNameLst>
                                      </p:cBhvr>
                                      <p:to>
                                        <p:strVal val="visible"/>
                                      </p:to>
                                    </p:set>
                                    <p:anim calcmode="lin" valueType="num">
                                      <p:cBhvr>
                                        <p:cTn id="738" dur="5500" fill="hold"/>
                                        <p:tgtEl>
                                          <p:spTgt spid="132"/>
                                        </p:tgtEl>
                                        <p:attrNameLst>
                                          <p:attrName>ppt_w</p:attrName>
                                        </p:attrNameLst>
                                      </p:cBhvr>
                                      <p:tavLst>
                                        <p:tav tm="0" fmla="#ppt_w*sin(2.5*pi*$)">
                                          <p:val>
                                            <p:fltVal val="0"/>
                                          </p:val>
                                        </p:tav>
                                        <p:tav tm="100000">
                                          <p:val>
                                            <p:fltVal val="1"/>
                                          </p:val>
                                        </p:tav>
                                      </p:tavLst>
                                    </p:anim>
                                    <p:anim calcmode="lin" valueType="num">
                                      <p:cBhvr>
                                        <p:cTn id="739" dur="5500" fill="hold"/>
                                        <p:tgtEl>
                                          <p:spTgt spid="132"/>
                                        </p:tgtEl>
                                        <p:attrNameLst>
                                          <p:attrName>ppt_h</p:attrName>
                                        </p:attrNameLst>
                                      </p:cBhvr>
                                      <p:tavLst>
                                        <p:tav tm="0">
                                          <p:val>
                                            <p:strVal val="#ppt_h"/>
                                          </p:val>
                                        </p:tav>
                                        <p:tav tm="100000">
                                          <p:val>
                                            <p:strVal val="#ppt_h"/>
                                          </p:val>
                                        </p:tav>
                                      </p:tavLst>
                                    </p:anim>
                                  </p:childTnLst>
                                </p:cTn>
                              </p:par>
                              <p:par>
                                <p:cTn id="740" presetID="2" presetClass="entr" presetSubtype="8" fill="hold" grpId="0" nodeType="withEffect">
                                  <p:stCondLst>
                                    <p:cond delay="0"/>
                                  </p:stCondLst>
                                  <p:childTnLst>
                                    <p:set>
                                      <p:cBhvr>
                                        <p:cTn id="741" dur="1" fill="hold">
                                          <p:stCondLst>
                                            <p:cond delay="0"/>
                                          </p:stCondLst>
                                        </p:cTn>
                                        <p:tgtEl>
                                          <p:spTgt spid="131"/>
                                        </p:tgtEl>
                                        <p:attrNameLst>
                                          <p:attrName>style.visibility</p:attrName>
                                        </p:attrNameLst>
                                      </p:cBhvr>
                                      <p:to>
                                        <p:strVal val="visible"/>
                                      </p:to>
                                    </p:set>
                                    <p:anim calcmode="lin" valueType="num">
                                      <p:cBhvr additive="base">
                                        <p:cTn id="742" dur="3000" fill="hold"/>
                                        <p:tgtEl>
                                          <p:spTgt spid="131"/>
                                        </p:tgtEl>
                                        <p:attrNameLst>
                                          <p:attrName>ppt_x</p:attrName>
                                        </p:attrNameLst>
                                      </p:cBhvr>
                                      <p:tavLst>
                                        <p:tav tm="0">
                                          <p:val>
                                            <p:strVal val="0-#ppt_w/2"/>
                                          </p:val>
                                        </p:tav>
                                        <p:tav tm="100000">
                                          <p:val>
                                            <p:strVal val="#ppt_x"/>
                                          </p:val>
                                        </p:tav>
                                      </p:tavLst>
                                    </p:anim>
                                    <p:anim calcmode="lin" valueType="num">
                                      <p:cBhvr additive="base">
                                        <p:cTn id="743" dur="3000" fill="hold"/>
                                        <p:tgtEl>
                                          <p:spTgt spid="131"/>
                                        </p:tgtEl>
                                        <p:attrNameLst>
                                          <p:attrName>ppt_y</p:attrName>
                                        </p:attrNameLst>
                                      </p:cBhvr>
                                      <p:tavLst>
                                        <p:tav tm="0">
                                          <p:val>
                                            <p:strVal val="#ppt_y"/>
                                          </p:val>
                                        </p:tav>
                                        <p:tav tm="100000">
                                          <p:val>
                                            <p:strVal val="#ppt_y"/>
                                          </p:val>
                                        </p:tav>
                                      </p:tavLst>
                                    </p:anim>
                                  </p:childTnLst>
                                </p:cTn>
                              </p:par>
                              <p:par>
                                <p:cTn id="744" presetID="3" presetClass="entr" presetSubtype="5" fill="hold" grpId="1" nodeType="withEffect">
                                  <p:stCondLst>
                                    <p:cond delay="0"/>
                                  </p:stCondLst>
                                  <p:childTnLst>
                                    <p:set>
                                      <p:cBhvr>
                                        <p:cTn id="745" dur="1" fill="hold">
                                          <p:stCondLst>
                                            <p:cond delay="0"/>
                                          </p:stCondLst>
                                        </p:cTn>
                                        <p:tgtEl>
                                          <p:spTgt spid="131"/>
                                        </p:tgtEl>
                                        <p:attrNameLst>
                                          <p:attrName>style.visibility</p:attrName>
                                        </p:attrNameLst>
                                      </p:cBhvr>
                                      <p:to>
                                        <p:strVal val="visible"/>
                                      </p:to>
                                    </p:set>
                                    <p:animEffect transition="in" filter="blinds(vertical)">
                                      <p:cBhvr>
                                        <p:cTn id="746" dur="4000"/>
                                        <p:tgtEl>
                                          <p:spTgt spid="131"/>
                                        </p:tgtEl>
                                      </p:cBhvr>
                                    </p:animEffect>
                                  </p:childTnLst>
                                </p:cTn>
                              </p:par>
                              <p:par>
                                <p:cTn id="747" presetID="2" presetClass="exit" presetSubtype="2" fill="hold" grpId="2" nodeType="withEffect">
                                  <p:stCondLst>
                                    <p:cond delay="0"/>
                                  </p:stCondLst>
                                  <p:childTnLst>
                                    <p:anim calcmode="lin" valueType="num">
                                      <p:cBhvr additive="base">
                                        <p:cTn id="748" dur="3500"/>
                                        <p:tgtEl>
                                          <p:spTgt spid="131"/>
                                        </p:tgtEl>
                                        <p:attrNameLst>
                                          <p:attrName>ppt_x</p:attrName>
                                        </p:attrNameLst>
                                      </p:cBhvr>
                                      <p:tavLst>
                                        <p:tav tm="0">
                                          <p:val>
                                            <p:strVal val="ppt_x"/>
                                          </p:val>
                                        </p:tav>
                                        <p:tav tm="100000">
                                          <p:val>
                                            <p:strVal val="1+ppt_w/2"/>
                                          </p:val>
                                        </p:tav>
                                      </p:tavLst>
                                    </p:anim>
                                    <p:anim calcmode="lin" valueType="num">
                                      <p:cBhvr additive="base">
                                        <p:cTn id="749" dur="3500"/>
                                        <p:tgtEl>
                                          <p:spTgt spid="131"/>
                                        </p:tgtEl>
                                        <p:attrNameLst>
                                          <p:attrName>ppt_y</p:attrName>
                                        </p:attrNameLst>
                                      </p:cBhvr>
                                      <p:tavLst>
                                        <p:tav tm="0">
                                          <p:val>
                                            <p:strVal val="ppt_y"/>
                                          </p:val>
                                        </p:tav>
                                        <p:tav tm="100000">
                                          <p:val>
                                            <p:strVal val="ppt_y"/>
                                          </p:val>
                                        </p:tav>
                                      </p:tavLst>
                                    </p:anim>
                                    <p:set>
                                      <p:cBhvr>
                                        <p:cTn id="750" dur="1" fill="hold">
                                          <p:stCondLst>
                                            <p:cond delay="3499"/>
                                          </p:stCondLst>
                                        </p:cTn>
                                        <p:tgtEl>
                                          <p:spTgt spid="131"/>
                                        </p:tgtEl>
                                        <p:attrNameLst>
                                          <p:attrName>style.visibility</p:attrName>
                                        </p:attrNameLst>
                                      </p:cBhvr>
                                      <p:to>
                                        <p:strVal val="hidden"/>
                                      </p:to>
                                    </p:set>
                                  </p:childTnLst>
                                </p:cTn>
                              </p:par>
                              <p:par>
                                <p:cTn id="751" presetID="19" presetClass="entr" presetSubtype="10" fill="hold" grpId="3" nodeType="withEffect">
                                  <p:stCondLst>
                                    <p:cond delay="0"/>
                                  </p:stCondLst>
                                  <p:childTnLst>
                                    <p:set>
                                      <p:cBhvr>
                                        <p:cTn id="752" dur="1" fill="hold">
                                          <p:stCondLst>
                                            <p:cond delay="0"/>
                                          </p:stCondLst>
                                        </p:cTn>
                                        <p:tgtEl>
                                          <p:spTgt spid="131"/>
                                        </p:tgtEl>
                                        <p:attrNameLst>
                                          <p:attrName>style.visibility</p:attrName>
                                        </p:attrNameLst>
                                      </p:cBhvr>
                                      <p:to>
                                        <p:strVal val="visible"/>
                                      </p:to>
                                    </p:set>
                                    <p:anim calcmode="lin" valueType="num">
                                      <p:cBhvr>
                                        <p:cTn id="753" dur="5500" fill="hold"/>
                                        <p:tgtEl>
                                          <p:spTgt spid="131"/>
                                        </p:tgtEl>
                                        <p:attrNameLst>
                                          <p:attrName>ppt_w</p:attrName>
                                        </p:attrNameLst>
                                      </p:cBhvr>
                                      <p:tavLst>
                                        <p:tav tm="0" fmla="#ppt_w*sin(2.5*pi*$)">
                                          <p:val>
                                            <p:fltVal val="0"/>
                                          </p:val>
                                        </p:tav>
                                        <p:tav tm="100000">
                                          <p:val>
                                            <p:fltVal val="1"/>
                                          </p:val>
                                        </p:tav>
                                      </p:tavLst>
                                    </p:anim>
                                    <p:anim calcmode="lin" valueType="num">
                                      <p:cBhvr>
                                        <p:cTn id="754" dur="5500" fill="hold"/>
                                        <p:tgtEl>
                                          <p:spTgt spid="131"/>
                                        </p:tgtEl>
                                        <p:attrNameLst>
                                          <p:attrName>ppt_h</p:attrName>
                                        </p:attrNameLst>
                                      </p:cBhvr>
                                      <p:tavLst>
                                        <p:tav tm="0">
                                          <p:val>
                                            <p:strVal val="#ppt_h"/>
                                          </p:val>
                                        </p:tav>
                                        <p:tav tm="100000">
                                          <p:val>
                                            <p:strVal val="#ppt_h"/>
                                          </p:val>
                                        </p:tav>
                                      </p:tavLst>
                                    </p:anim>
                                  </p:childTnLst>
                                </p:cTn>
                              </p:par>
                              <p:par>
                                <p:cTn id="755" presetID="2" presetClass="entr" presetSubtype="8" fill="hold" grpId="0" nodeType="withEffect">
                                  <p:stCondLst>
                                    <p:cond delay="0"/>
                                  </p:stCondLst>
                                  <p:childTnLst>
                                    <p:set>
                                      <p:cBhvr>
                                        <p:cTn id="756" dur="1" fill="hold">
                                          <p:stCondLst>
                                            <p:cond delay="0"/>
                                          </p:stCondLst>
                                        </p:cTn>
                                        <p:tgtEl>
                                          <p:spTgt spid="130"/>
                                        </p:tgtEl>
                                        <p:attrNameLst>
                                          <p:attrName>style.visibility</p:attrName>
                                        </p:attrNameLst>
                                      </p:cBhvr>
                                      <p:to>
                                        <p:strVal val="visible"/>
                                      </p:to>
                                    </p:set>
                                    <p:anim calcmode="lin" valueType="num">
                                      <p:cBhvr additive="base">
                                        <p:cTn id="757" dur="3000" fill="hold"/>
                                        <p:tgtEl>
                                          <p:spTgt spid="130"/>
                                        </p:tgtEl>
                                        <p:attrNameLst>
                                          <p:attrName>ppt_x</p:attrName>
                                        </p:attrNameLst>
                                      </p:cBhvr>
                                      <p:tavLst>
                                        <p:tav tm="0">
                                          <p:val>
                                            <p:strVal val="0-#ppt_w/2"/>
                                          </p:val>
                                        </p:tav>
                                        <p:tav tm="100000">
                                          <p:val>
                                            <p:strVal val="#ppt_x"/>
                                          </p:val>
                                        </p:tav>
                                      </p:tavLst>
                                    </p:anim>
                                    <p:anim calcmode="lin" valueType="num">
                                      <p:cBhvr additive="base">
                                        <p:cTn id="758" dur="3000" fill="hold"/>
                                        <p:tgtEl>
                                          <p:spTgt spid="130"/>
                                        </p:tgtEl>
                                        <p:attrNameLst>
                                          <p:attrName>ppt_y</p:attrName>
                                        </p:attrNameLst>
                                      </p:cBhvr>
                                      <p:tavLst>
                                        <p:tav tm="0">
                                          <p:val>
                                            <p:strVal val="#ppt_y"/>
                                          </p:val>
                                        </p:tav>
                                        <p:tav tm="100000">
                                          <p:val>
                                            <p:strVal val="#ppt_y"/>
                                          </p:val>
                                        </p:tav>
                                      </p:tavLst>
                                    </p:anim>
                                  </p:childTnLst>
                                </p:cTn>
                              </p:par>
                              <p:par>
                                <p:cTn id="759" presetID="3" presetClass="entr" presetSubtype="5" fill="hold" grpId="1" nodeType="withEffect">
                                  <p:stCondLst>
                                    <p:cond delay="0"/>
                                  </p:stCondLst>
                                  <p:childTnLst>
                                    <p:set>
                                      <p:cBhvr>
                                        <p:cTn id="760" dur="1" fill="hold">
                                          <p:stCondLst>
                                            <p:cond delay="0"/>
                                          </p:stCondLst>
                                        </p:cTn>
                                        <p:tgtEl>
                                          <p:spTgt spid="130"/>
                                        </p:tgtEl>
                                        <p:attrNameLst>
                                          <p:attrName>style.visibility</p:attrName>
                                        </p:attrNameLst>
                                      </p:cBhvr>
                                      <p:to>
                                        <p:strVal val="visible"/>
                                      </p:to>
                                    </p:set>
                                    <p:animEffect transition="in" filter="blinds(vertical)">
                                      <p:cBhvr>
                                        <p:cTn id="761" dur="4000"/>
                                        <p:tgtEl>
                                          <p:spTgt spid="130"/>
                                        </p:tgtEl>
                                      </p:cBhvr>
                                    </p:animEffect>
                                  </p:childTnLst>
                                </p:cTn>
                              </p:par>
                              <p:par>
                                <p:cTn id="762" presetID="2" presetClass="exit" presetSubtype="2" fill="hold" grpId="2" nodeType="withEffect">
                                  <p:stCondLst>
                                    <p:cond delay="0"/>
                                  </p:stCondLst>
                                  <p:childTnLst>
                                    <p:anim calcmode="lin" valueType="num">
                                      <p:cBhvr additive="base">
                                        <p:cTn id="763" dur="3500"/>
                                        <p:tgtEl>
                                          <p:spTgt spid="130"/>
                                        </p:tgtEl>
                                        <p:attrNameLst>
                                          <p:attrName>ppt_x</p:attrName>
                                        </p:attrNameLst>
                                      </p:cBhvr>
                                      <p:tavLst>
                                        <p:tav tm="0">
                                          <p:val>
                                            <p:strVal val="ppt_x"/>
                                          </p:val>
                                        </p:tav>
                                        <p:tav tm="100000">
                                          <p:val>
                                            <p:strVal val="1+ppt_w/2"/>
                                          </p:val>
                                        </p:tav>
                                      </p:tavLst>
                                    </p:anim>
                                    <p:anim calcmode="lin" valueType="num">
                                      <p:cBhvr additive="base">
                                        <p:cTn id="764" dur="3500"/>
                                        <p:tgtEl>
                                          <p:spTgt spid="130"/>
                                        </p:tgtEl>
                                        <p:attrNameLst>
                                          <p:attrName>ppt_y</p:attrName>
                                        </p:attrNameLst>
                                      </p:cBhvr>
                                      <p:tavLst>
                                        <p:tav tm="0">
                                          <p:val>
                                            <p:strVal val="ppt_y"/>
                                          </p:val>
                                        </p:tav>
                                        <p:tav tm="100000">
                                          <p:val>
                                            <p:strVal val="ppt_y"/>
                                          </p:val>
                                        </p:tav>
                                      </p:tavLst>
                                    </p:anim>
                                    <p:set>
                                      <p:cBhvr>
                                        <p:cTn id="765" dur="1" fill="hold">
                                          <p:stCondLst>
                                            <p:cond delay="3499"/>
                                          </p:stCondLst>
                                        </p:cTn>
                                        <p:tgtEl>
                                          <p:spTgt spid="130"/>
                                        </p:tgtEl>
                                        <p:attrNameLst>
                                          <p:attrName>style.visibility</p:attrName>
                                        </p:attrNameLst>
                                      </p:cBhvr>
                                      <p:to>
                                        <p:strVal val="hidden"/>
                                      </p:to>
                                    </p:set>
                                  </p:childTnLst>
                                </p:cTn>
                              </p:par>
                              <p:par>
                                <p:cTn id="766" presetID="19" presetClass="entr" presetSubtype="10" fill="hold" grpId="3" nodeType="withEffect">
                                  <p:stCondLst>
                                    <p:cond delay="0"/>
                                  </p:stCondLst>
                                  <p:childTnLst>
                                    <p:set>
                                      <p:cBhvr>
                                        <p:cTn id="767" dur="1" fill="hold">
                                          <p:stCondLst>
                                            <p:cond delay="0"/>
                                          </p:stCondLst>
                                        </p:cTn>
                                        <p:tgtEl>
                                          <p:spTgt spid="130"/>
                                        </p:tgtEl>
                                        <p:attrNameLst>
                                          <p:attrName>style.visibility</p:attrName>
                                        </p:attrNameLst>
                                      </p:cBhvr>
                                      <p:to>
                                        <p:strVal val="visible"/>
                                      </p:to>
                                    </p:set>
                                    <p:anim calcmode="lin" valueType="num">
                                      <p:cBhvr>
                                        <p:cTn id="768" dur="5500" fill="hold"/>
                                        <p:tgtEl>
                                          <p:spTgt spid="130"/>
                                        </p:tgtEl>
                                        <p:attrNameLst>
                                          <p:attrName>ppt_w</p:attrName>
                                        </p:attrNameLst>
                                      </p:cBhvr>
                                      <p:tavLst>
                                        <p:tav tm="0" fmla="#ppt_w*sin(2.5*pi*$)">
                                          <p:val>
                                            <p:fltVal val="0"/>
                                          </p:val>
                                        </p:tav>
                                        <p:tav tm="100000">
                                          <p:val>
                                            <p:fltVal val="1"/>
                                          </p:val>
                                        </p:tav>
                                      </p:tavLst>
                                    </p:anim>
                                    <p:anim calcmode="lin" valueType="num">
                                      <p:cBhvr>
                                        <p:cTn id="769" dur="5500" fill="hold"/>
                                        <p:tgtEl>
                                          <p:spTgt spid="130"/>
                                        </p:tgtEl>
                                        <p:attrNameLst>
                                          <p:attrName>ppt_h</p:attrName>
                                        </p:attrNameLst>
                                      </p:cBhvr>
                                      <p:tavLst>
                                        <p:tav tm="0">
                                          <p:val>
                                            <p:strVal val="#ppt_h"/>
                                          </p:val>
                                        </p:tav>
                                        <p:tav tm="100000">
                                          <p:val>
                                            <p:strVal val="#ppt_h"/>
                                          </p:val>
                                        </p:tav>
                                      </p:tavLst>
                                    </p:anim>
                                  </p:childTnLst>
                                </p:cTn>
                              </p:par>
                              <p:par>
                                <p:cTn id="770" presetID="2" presetClass="entr" presetSubtype="8" fill="hold" grpId="0" nodeType="withEffect">
                                  <p:stCondLst>
                                    <p:cond delay="0"/>
                                  </p:stCondLst>
                                  <p:childTnLst>
                                    <p:set>
                                      <p:cBhvr>
                                        <p:cTn id="771" dur="1" fill="hold">
                                          <p:stCondLst>
                                            <p:cond delay="0"/>
                                          </p:stCondLst>
                                        </p:cTn>
                                        <p:tgtEl>
                                          <p:spTgt spid="105"/>
                                        </p:tgtEl>
                                        <p:attrNameLst>
                                          <p:attrName>style.visibility</p:attrName>
                                        </p:attrNameLst>
                                      </p:cBhvr>
                                      <p:to>
                                        <p:strVal val="visible"/>
                                      </p:to>
                                    </p:set>
                                    <p:anim calcmode="lin" valueType="num">
                                      <p:cBhvr additive="base">
                                        <p:cTn id="772" dur="3000" fill="hold"/>
                                        <p:tgtEl>
                                          <p:spTgt spid="105"/>
                                        </p:tgtEl>
                                        <p:attrNameLst>
                                          <p:attrName>ppt_x</p:attrName>
                                        </p:attrNameLst>
                                      </p:cBhvr>
                                      <p:tavLst>
                                        <p:tav tm="0">
                                          <p:val>
                                            <p:strVal val="0-#ppt_w/2"/>
                                          </p:val>
                                        </p:tav>
                                        <p:tav tm="100000">
                                          <p:val>
                                            <p:strVal val="#ppt_x"/>
                                          </p:val>
                                        </p:tav>
                                      </p:tavLst>
                                    </p:anim>
                                    <p:anim calcmode="lin" valueType="num">
                                      <p:cBhvr additive="base">
                                        <p:cTn id="773" dur="3000" fill="hold"/>
                                        <p:tgtEl>
                                          <p:spTgt spid="105"/>
                                        </p:tgtEl>
                                        <p:attrNameLst>
                                          <p:attrName>ppt_y</p:attrName>
                                        </p:attrNameLst>
                                      </p:cBhvr>
                                      <p:tavLst>
                                        <p:tav tm="0">
                                          <p:val>
                                            <p:strVal val="#ppt_y"/>
                                          </p:val>
                                        </p:tav>
                                        <p:tav tm="100000">
                                          <p:val>
                                            <p:strVal val="#ppt_y"/>
                                          </p:val>
                                        </p:tav>
                                      </p:tavLst>
                                    </p:anim>
                                  </p:childTnLst>
                                </p:cTn>
                              </p:par>
                              <p:par>
                                <p:cTn id="774" presetID="3" presetClass="entr" presetSubtype="5" fill="hold" grpId="1" nodeType="withEffect">
                                  <p:stCondLst>
                                    <p:cond delay="0"/>
                                  </p:stCondLst>
                                  <p:childTnLst>
                                    <p:set>
                                      <p:cBhvr>
                                        <p:cTn id="775" dur="1" fill="hold">
                                          <p:stCondLst>
                                            <p:cond delay="0"/>
                                          </p:stCondLst>
                                        </p:cTn>
                                        <p:tgtEl>
                                          <p:spTgt spid="105"/>
                                        </p:tgtEl>
                                        <p:attrNameLst>
                                          <p:attrName>style.visibility</p:attrName>
                                        </p:attrNameLst>
                                      </p:cBhvr>
                                      <p:to>
                                        <p:strVal val="visible"/>
                                      </p:to>
                                    </p:set>
                                    <p:animEffect transition="in" filter="blinds(vertical)">
                                      <p:cBhvr>
                                        <p:cTn id="776" dur="4000"/>
                                        <p:tgtEl>
                                          <p:spTgt spid="105"/>
                                        </p:tgtEl>
                                      </p:cBhvr>
                                    </p:animEffect>
                                  </p:childTnLst>
                                </p:cTn>
                              </p:par>
                              <p:par>
                                <p:cTn id="777" presetID="2" presetClass="exit" presetSubtype="2" fill="hold" grpId="2" nodeType="withEffect">
                                  <p:stCondLst>
                                    <p:cond delay="0"/>
                                  </p:stCondLst>
                                  <p:childTnLst>
                                    <p:anim calcmode="lin" valueType="num">
                                      <p:cBhvr additive="base">
                                        <p:cTn id="778" dur="3500"/>
                                        <p:tgtEl>
                                          <p:spTgt spid="105"/>
                                        </p:tgtEl>
                                        <p:attrNameLst>
                                          <p:attrName>ppt_x</p:attrName>
                                        </p:attrNameLst>
                                      </p:cBhvr>
                                      <p:tavLst>
                                        <p:tav tm="0">
                                          <p:val>
                                            <p:strVal val="ppt_x"/>
                                          </p:val>
                                        </p:tav>
                                        <p:tav tm="100000">
                                          <p:val>
                                            <p:strVal val="1+ppt_w/2"/>
                                          </p:val>
                                        </p:tav>
                                      </p:tavLst>
                                    </p:anim>
                                    <p:anim calcmode="lin" valueType="num">
                                      <p:cBhvr additive="base">
                                        <p:cTn id="779" dur="3500"/>
                                        <p:tgtEl>
                                          <p:spTgt spid="105"/>
                                        </p:tgtEl>
                                        <p:attrNameLst>
                                          <p:attrName>ppt_y</p:attrName>
                                        </p:attrNameLst>
                                      </p:cBhvr>
                                      <p:tavLst>
                                        <p:tav tm="0">
                                          <p:val>
                                            <p:strVal val="ppt_y"/>
                                          </p:val>
                                        </p:tav>
                                        <p:tav tm="100000">
                                          <p:val>
                                            <p:strVal val="ppt_y"/>
                                          </p:val>
                                        </p:tav>
                                      </p:tavLst>
                                    </p:anim>
                                    <p:set>
                                      <p:cBhvr>
                                        <p:cTn id="780" dur="1" fill="hold">
                                          <p:stCondLst>
                                            <p:cond delay="3499"/>
                                          </p:stCondLst>
                                        </p:cTn>
                                        <p:tgtEl>
                                          <p:spTgt spid="105"/>
                                        </p:tgtEl>
                                        <p:attrNameLst>
                                          <p:attrName>style.visibility</p:attrName>
                                        </p:attrNameLst>
                                      </p:cBhvr>
                                      <p:to>
                                        <p:strVal val="hidden"/>
                                      </p:to>
                                    </p:set>
                                  </p:childTnLst>
                                </p:cTn>
                              </p:par>
                              <p:par>
                                <p:cTn id="781" presetID="19" presetClass="entr" presetSubtype="10" fill="hold" grpId="3" nodeType="withEffect">
                                  <p:stCondLst>
                                    <p:cond delay="0"/>
                                  </p:stCondLst>
                                  <p:childTnLst>
                                    <p:set>
                                      <p:cBhvr>
                                        <p:cTn id="782" dur="1" fill="hold">
                                          <p:stCondLst>
                                            <p:cond delay="0"/>
                                          </p:stCondLst>
                                        </p:cTn>
                                        <p:tgtEl>
                                          <p:spTgt spid="105"/>
                                        </p:tgtEl>
                                        <p:attrNameLst>
                                          <p:attrName>style.visibility</p:attrName>
                                        </p:attrNameLst>
                                      </p:cBhvr>
                                      <p:to>
                                        <p:strVal val="visible"/>
                                      </p:to>
                                    </p:set>
                                    <p:anim calcmode="lin" valueType="num">
                                      <p:cBhvr>
                                        <p:cTn id="783" dur="5500" fill="hold"/>
                                        <p:tgtEl>
                                          <p:spTgt spid="105"/>
                                        </p:tgtEl>
                                        <p:attrNameLst>
                                          <p:attrName>ppt_w</p:attrName>
                                        </p:attrNameLst>
                                      </p:cBhvr>
                                      <p:tavLst>
                                        <p:tav tm="0" fmla="#ppt_w*sin(2.5*pi*$)">
                                          <p:val>
                                            <p:fltVal val="0"/>
                                          </p:val>
                                        </p:tav>
                                        <p:tav tm="100000">
                                          <p:val>
                                            <p:fltVal val="1"/>
                                          </p:val>
                                        </p:tav>
                                      </p:tavLst>
                                    </p:anim>
                                    <p:anim calcmode="lin" valueType="num">
                                      <p:cBhvr>
                                        <p:cTn id="784" dur="5500" fill="hold"/>
                                        <p:tgtEl>
                                          <p:spTgt spid="105"/>
                                        </p:tgtEl>
                                        <p:attrNameLst>
                                          <p:attrName>ppt_h</p:attrName>
                                        </p:attrNameLst>
                                      </p:cBhvr>
                                      <p:tavLst>
                                        <p:tav tm="0">
                                          <p:val>
                                            <p:strVal val="#ppt_h"/>
                                          </p:val>
                                        </p:tav>
                                        <p:tav tm="100000">
                                          <p:val>
                                            <p:strVal val="#ppt_h"/>
                                          </p:val>
                                        </p:tav>
                                      </p:tavLst>
                                    </p:anim>
                                  </p:childTnLst>
                                </p:cTn>
                              </p:par>
                              <p:par>
                                <p:cTn id="785" presetID="2" presetClass="entr" presetSubtype="8" fill="hold" grpId="0" nodeType="withEffect">
                                  <p:stCondLst>
                                    <p:cond delay="0"/>
                                  </p:stCondLst>
                                  <p:childTnLst>
                                    <p:set>
                                      <p:cBhvr>
                                        <p:cTn id="786" dur="1" fill="hold">
                                          <p:stCondLst>
                                            <p:cond delay="0"/>
                                          </p:stCondLst>
                                        </p:cTn>
                                        <p:tgtEl>
                                          <p:spTgt spid="106"/>
                                        </p:tgtEl>
                                        <p:attrNameLst>
                                          <p:attrName>style.visibility</p:attrName>
                                        </p:attrNameLst>
                                      </p:cBhvr>
                                      <p:to>
                                        <p:strVal val="visible"/>
                                      </p:to>
                                    </p:set>
                                    <p:anim calcmode="lin" valueType="num">
                                      <p:cBhvr additive="base">
                                        <p:cTn id="787" dur="3000" fill="hold"/>
                                        <p:tgtEl>
                                          <p:spTgt spid="106"/>
                                        </p:tgtEl>
                                        <p:attrNameLst>
                                          <p:attrName>ppt_x</p:attrName>
                                        </p:attrNameLst>
                                      </p:cBhvr>
                                      <p:tavLst>
                                        <p:tav tm="0">
                                          <p:val>
                                            <p:strVal val="0-#ppt_w/2"/>
                                          </p:val>
                                        </p:tav>
                                        <p:tav tm="100000">
                                          <p:val>
                                            <p:strVal val="#ppt_x"/>
                                          </p:val>
                                        </p:tav>
                                      </p:tavLst>
                                    </p:anim>
                                    <p:anim calcmode="lin" valueType="num">
                                      <p:cBhvr additive="base">
                                        <p:cTn id="788" dur="3000" fill="hold"/>
                                        <p:tgtEl>
                                          <p:spTgt spid="106"/>
                                        </p:tgtEl>
                                        <p:attrNameLst>
                                          <p:attrName>ppt_y</p:attrName>
                                        </p:attrNameLst>
                                      </p:cBhvr>
                                      <p:tavLst>
                                        <p:tav tm="0">
                                          <p:val>
                                            <p:strVal val="#ppt_y"/>
                                          </p:val>
                                        </p:tav>
                                        <p:tav tm="100000">
                                          <p:val>
                                            <p:strVal val="#ppt_y"/>
                                          </p:val>
                                        </p:tav>
                                      </p:tavLst>
                                    </p:anim>
                                  </p:childTnLst>
                                </p:cTn>
                              </p:par>
                              <p:par>
                                <p:cTn id="789" presetID="3" presetClass="entr" presetSubtype="5" fill="hold" grpId="1" nodeType="withEffect">
                                  <p:stCondLst>
                                    <p:cond delay="0"/>
                                  </p:stCondLst>
                                  <p:childTnLst>
                                    <p:set>
                                      <p:cBhvr>
                                        <p:cTn id="790" dur="1" fill="hold">
                                          <p:stCondLst>
                                            <p:cond delay="0"/>
                                          </p:stCondLst>
                                        </p:cTn>
                                        <p:tgtEl>
                                          <p:spTgt spid="106"/>
                                        </p:tgtEl>
                                        <p:attrNameLst>
                                          <p:attrName>style.visibility</p:attrName>
                                        </p:attrNameLst>
                                      </p:cBhvr>
                                      <p:to>
                                        <p:strVal val="visible"/>
                                      </p:to>
                                    </p:set>
                                    <p:animEffect transition="in" filter="blinds(vertical)">
                                      <p:cBhvr>
                                        <p:cTn id="791" dur="4000"/>
                                        <p:tgtEl>
                                          <p:spTgt spid="106"/>
                                        </p:tgtEl>
                                      </p:cBhvr>
                                    </p:animEffect>
                                  </p:childTnLst>
                                </p:cTn>
                              </p:par>
                              <p:par>
                                <p:cTn id="792" presetID="2" presetClass="exit" presetSubtype="2" fill="hold" grpId="2" nodeType="withEffect">
                                  <p:stCondLst>
                                    <p:cond delay="0"/>
                                  </p:stCondLst>
                                  <p:childTnLst>
                                    <p:anim calcmode="lin" valueType="num">
                                      <p:cBhvr additive="base">
                                        <p:cTn id="793" dur="3500"/>
                                        <p:tgtEl>
                                          <p:spTgt spid="106"/>
                                        </p:tgtEl>
                                        <p:attrNameLst>
                                          <p:attrName>ppt_x</p:attrName>
                                        </p:attrNameLst>
                                      </p:cBhvr>
                                      <p:tavLst>
                                        <p:tav tm="0">
                                          <p:val>
                                            <p:strVal val="ppt_x"/>
                                          </p:val>
                                        </p:tav>
                                        <p:tav tm="100000">
                                          <p:val>
                                            <p:strVal val="1+ppt_w/2"/>
                                          </p:val>
                                        </p:tav>
                                      </p:tavLst>
                                    </p:anim>
                                    <p:anim calcmode="lin" valueType="num">
                                      <p:cBhvr additive="base">
                                        <p:cTn id="794" dur="3500"/>
                                        <p:tgtEl>
                                          <p:spTgt spid="106"/>
                                        </p:tgtEl>
                                        <p:attrNameLst>
                                          <p:attrName>ppt_y</p:attrName>
                                        </p:attrNameLst>
                                      </p:cBhvr>
                                      <p:tavLst>
                                        <p:tav tm="0">
                                          <p:val>
                                            <p:strVal val="ppt_y"/>
                                          </p:val>
                                        </p:tav>
                                        <p:tav tm="100000">
                                          <p:val>
                                            <p:strVal val="ppt_y"/>
                                          </p:val>
                                        </p:tav>
                                      </p:tavLst>
                                    </p:anim>
                                    <p:set>
                                      <p:cBhvr>
                                        <p:cTn id="795" dur="1" fill="hold">
                                          <p:stCondLst>
                                            <p:cond delay="3499"/>
                                          </p:stCondLst>
                                        </p:cTn>
                                        <p:tgtEl>
                                          <p:spTgt spid="106"/>
                                        </p:tgtEl>
                                        <p:attrNameLst>
                                          <p:attrName>style.visibility</p:attrName>
                                        </p:attrNameLst>
                                      </p:cBhvr>
                                      <p:to>
                                        <p:strVal val="hidden"/>
                                      </p:to>
                                    </p:set>
                                  </p:childTnLst>
                                </p:cTn>
                              </p:par>
                              <p:par>
                                <p:cTn id="796" presetID="19" presetClass="entr" presetSubtype="10" fill="hold" grpId="3" nodeType="withEffect">
                                  <p:stCondLst>
                                    <p:cond delay="0"/>
                                  </p:stCondLst>
                                  <p:childTnLst>
                                    <p:set>
                                      <p:cBhvr>
                                        <p:cTn id="797" dur="1" fill="hold">
                                          <p:stCondLst>
                                            <p:cond delay="0"/>
                                          </p:stCondLst>
                                        </p:cTn>
                                        <p:tgtEl>
                                          <p:spTgt spid="106"/>
                                        </p:tgtEl>
                                        <p:attrNameLst>
                                          <p:attrName>style.visibility</p:attrName>
                                        </p:attrNameLst>
                                      </p:cBhvr>
                                      <p:to>
                                        <p:strVal val="visible"/>
                                      </p:to>
                                    </p:set>
                                    <p:anim calcmode="lin" valueType="num">
                                      <p:cBhvr>
                                        <p:cTn id="798" dur="5500" fill="hold"/>
                                        <p:tgtEl>
                                          <p:spTgt spid="106"/>
                                        </p:tgtEl>
                                        <p:attrNameLst>
                                          <p:attrName>ppt_w</p:attrName>
                                        </p:attrNameLst>
                                      </p:cBhvr>
                                      <p:tavLst>
                                        <p:tav tm="0" fmla="#ppt_w*sin(2.5*pi*$)">
                                          <p:val>
                                            <p:fltVal val="0"/>
                                          </p:val>
                                        </p:tav>
                                        <p:tav tm="100000">
                                          <p:val>
                                            <p:fltVal val="1"/>
                                          </p:val>
                                        </p:tav>
                                      </p:tavLst>
                                    </p:anim>
                                    <p:anim calcmode="lin" valueType="num">
                                      <p:cBhvr>
                                        <p:cTn id="799" dur="5500" fill="hold"/>
                                        <p:tgtEl>
                                          <p:spTgt spid="106"/>
                                        </p:tgtEl>
                                        <p:attrNameLst>
                                          <p:attrName>ppt_h</p:attrName>
                                        </p:attrNameLst>
                                      </p:cBhvr>
                                      <p:tavLst>
                                        <p:tav tm="0">
                                          <p:val>
                                            <p:strVal val="#ppt_h"/>
                                          </p:val>
                                        </p:tav>
                                        <p:tav tm="100000">
                                          <p:val>
                                            <p:strVal val="#ppt_h"/>
                                          </p:val>
                                        </p:tav>
                                      </p:tavLst>
                                    </p:anim>
                                  </p:childTnLst>
                                </p:cTn>
                              </p:par>
                              <p:par>
                                <p:cTn id="800" presetID="2" presetClass="entr" presetSubtype="8" fill="hold" grpId="0" nodeType="withEffect">
                                  <p:stCondLst>
                                    <p:cond delay="0"/>
                                  </p:stCondLst>
                                  <p:childTnLst>
                                    <p:set>
                                      <p:cBhvr>
                                        <p:cTn id="801" dur="1" fill="hold">
                                          <p:stCondLst>
                                            <p:cond delay="0"/>
                                          </p:stCondLst>
                                        </p:cTn>
                                        <p:tgtEl>
                                          <p:spTgt spid="107"/>
                                        </p:tgtEl>
                                        <p:attrNameLst>
                                          <p:attrName>style.visibility</p:attrName>
                                        </p:attrNameLst>
                                      </p:cBhvr>
                                      <p:to>
                                        <p:strVal val="visible"/>
                                      </p:to>
                                    </p:set>
                                    <p:anim calcmode="lin" valueType="num">
                                      <p:cBhvr additive="base">
                                        <p:cTn id="802" dur="3000" fill="hold"/>
                                        <p:tgtEl>
                                          <p:spTgt spid="107"/>
                                        </p:tgtEl>
                                        <p:attrNameLst>
                                          <p:attrName>ppt_x</p:attrName>
                                        </p:attrNameLst>
                                      </p:cBhvr>
                                      <p:tavLst>
                                        <p:tav tm="0">
                                          <p:val>
                                            <p:strVal val="0-#ppt_w/2"/>
                                          </p:val>
                                        </p:tav>
                                        <p:tav tm="100000">
                                          <p:val>
                                            <p:strVal val="#ppt_x"/>
                                          </p:val>
                                        </p:tav>
                                      </p:tavLst>
                                    </p:anim>
                                    <p:anim calcmode="lin" valueType="num">
                                      <p:cBhvr additive="base">
                                        <p:cTn id="803" dur="3000" fill="hold"/>
                                        <p:tgtEl>
                                          <p:spTgt spid="107"/>
                                        </p:tgtEl>
                                        <p:attrNameLst>
                                          <p:attrName>ppt_y</p:attrName>
                                        </p:attrNameLst>
                                      </p:cBhvr>
                                      <p:tavLst>
                                        <p:tav tm="0">
                                          <p:val>
                                            <p:strVal val="#ppt_y"/>
                                          </p:val>
                                        </p:tav>
                                        <p:tav tm="100000">
                                          <p:val>
                                            <p:strVal val="#ppt_y"/>
                                          </p:val>
                                        </p:tav>
                                      </p:tavLst>
                                    </p:anim>
                                  </p:childTnLst>
                                </p:cTn>
                              </p:par>
                              <p:par>
                                <p:cTn id="804" presetID="3" presetClass="entr" presetSubtype="5" fill="hold" grpId="1" nodeType="withEffect">
                                  <p:stCondLst>
                                    <p:cond delay="0"/>
                                  </p:stCondLst>
                                  <p:childTnLst>
                                    <p:set>
                                      <p:cBhvr>
                                        <p:cTn id="805" dur="1" fill="hold">
                                          <p:stCondLst>
                                            <p:cond delay="0"/>
                                          </p:stCondLst>
                                        </p:cTn>
                                        <p:tgtEl>
                                          <p:spTgt spid="107"/>
                                        </p:tgtEl>
                                        <p:attrNameLst>
                                          <p:attrName>style.visibility</p:attrName>
                                        </p:attrNameLst>
                                      </p:cBhvr>
                                      <p:to>
                                        <p:strVal val="visible"/>
                                      </p:to>
                                    </p:set>
                                    <p:animEffect transition="in" filter="blinds(vertical)">
                                      <p:cBhvr>
                                        <p:cTn id="806" dur="4000"/>
                                        <p:tgtEl>
                                          <p:spTgt spid="107"/>
                                        </p:tgtEl>
                                      </p:cBhvr>
                                    </p:animEffect>
                                  </p:childTnLst>
                                </p:cTn>
                              </p:par>
                              <p:par>
                                <p:cTn id="807" presetID="2" presetClass="exit" presetSubtype="2" fill="hold" grpId="2" nodeType="withEffect">
                                  <p:stCondLst>
                                    <p:cond delay="0"/>
                                  </p:stCondLst>
                                  <p:childTnLst>
                                    <p:anim calcmode="lin" valueType="num">
                                      <p:cBhvr additive="base">
                                        <p:cTn id="808" dur="3500"/>
                                        <p:tgtEl>
                                          <p:spTgt spid="107"/>
                                        </p:tgtEl>
                                        <p:attrNameLst>
                                          <p:attrName>ppt_x</p:attrName>
                                        </p:attrNameLst>
                                      </p:cBhvr>
                                      <p:tavLst>
                                        <p:tav tm="0">
                                          <p:val>
                                            <p:strVal val="ppt_x"/>
                                          </p:val>
                                        </p:tav>
                                        <p:tav tm="100000">
                                          <p:val>
                                            <p:strVal val="1+ppt_w/2"/>
                                          </p:val>
                                        </p:tav>
                                      </p:tavLst>
                                    </p:anim>
                                    <p:anim calcmode="lin" valueType="num">
                                      <p:cBhvr additive="base">
                                        <p:cTn id="809" dur="3500"/>
                                        <p:tgtEl>
                                          <p:spTgt spid="107"/>
                                        </p:tgtEl>
                                        <p:attrNameLst>
                                          <p:attrName>ppt_y</p:attrName>
                                        </p:attrNameLst>
                                      </p:cBhvr>
                                      <p:tavLst>
                                        <p:tav tm="0">
                                          <p:val>
                                            <p:strVal val="ppt_y"/>
                                          </p:val>
                                        </p:tav>
                                        <p:tav tm="100000">
                                          <p:val>
                                            <p:strVal val="ppt_y"/>
                                          </p:val>
                                        </p:tav>
                                      </p:tavLst>
                                    </p:anim>
                                    <p:set>
                                      <p:cBhvr>
                                        <p:cTn id="810" dur="1" fill="hold">
                                          <p:stCondLst>
                                            <p:cond delay="3499"/>
                                          </p:stCondLst>
                                        </p:cTn>
                                        <p:tgtEl>
                                          <p:spTgt spid="107"/>
                                        </p:tgtEl>
                                        <p:attrNameLst>
                                          <p:attrName>style.visibility</p:attrName>
                                        </p:attrNameLst>
                                      </p:cBhvr>
                                      <p:to>
                                        <p:strVal val="hidden"/>
                                      </p:to>
                                    </p:set>
                                  </p:childTnLst>
                                </p:cTn>
                              </p:par>
                              <p:par>
                                <p:cTn id="811" presetID="19" presetClass="entr" presetSubtype="10" fill="hold" grpId="3" nodeType="withEffect">
                                  <p:stCondLst>
                                    <p:cond delay="0"/>
                                  </p:stCondLst>
                                  <p:childTnLst>
                                    <p:set>
                                      <p:cBhvr>
                                        <p:cTn id="812" dur="1" fill="hold">
                                          <p:stCondLst>
                                            <p:cond delay="0"/>
                                          </p:stCondLst>
                                        </p:cTn>
                                        <p:tgtEl>
                                          <p:spTgt spid="107"/>
                                        </p:tgtEl>
                                        <p:attrNameLst>
                                          <p:attrName>style.visibility</p:attrName>
                                        </p:attrNameLst>
                                      </p:cBhvr>
                                      <p:to>
                                        <p:strVal val="visible"/>
                                      </p:to>
                                    </p:set>
                                    <p:anim calcmode="lin" valueType="num">
                                      <p:cBhvr>
                                        <p:cTn id="813" dur="5500" fill="hold"/>
                                        <p:tgtEl>
                                          <p:spTgt spid="107"/>
                                        </p:tgtEl>
                                        <p:attrNameLst>
                                          <p:attrName>ppt_w</p:attrName>
                                        </p:attrNameLst>
                                      </p:cBhvr>
                                      <p:tavLst>
                                        <p:tav tm="0" fmla="#ppt_w*sin(2.5*pi*$)">
                                          <p:val>
                                            <p:fltVal val="0"/>
                                          </p:val>
                                        </p:tav>
                                        <p:tav tm="100000">
                                          <p:val>
                                            <p:fltVal val="1"/>
                                          </p:val>
                                        </p:tav>
                                      </p:tavLst>
                                    </p:anim>
                                    <p:anim calcmode="lin" valueType="num">
                                      <p:cBhvr>
                                        <p:cTn id="814" dur="5500" fill="hold"/>
                                        <p:tgtEl>
                                          <p:spTgt spid="107"/>
                                        </p:tgtEl>
                                        <p:attrNameLst>
                                          <p:attrName>ppt_h</p:attrName>
                                        </p:attrNameLst>
                                      </p:cBhvr>
                                      <p:tavLst>
                                        <p:tav tm="0">
                                          <p:val>
                                            <p:strVal val="#ppt_h"/>
                                          </p:val>
                                        </p:tav>
                                        <p:tav tm="100000">
                                          <p:val>
                                            <p:strVal val="#ppt_h"/>
                                          </p:val>
                                        </p:tav>
                                      </p:tavLst>
                                    </p:anim>
                                  </p:childTnLst>
                                </p:cTn>
                              </p:par>
                              <p:par>
                                <p:cTn id="815" presetID="2" presetClass="entr" presetSubtype="8" fill="hold" grpId="0" nodeType="withEffect">
                                  <p:stCondLst>
                                    <p:cond delay="0"/>
                                  </p:stCondLst>
                                  <p:childTnLst>
                                    <p:set>
                                      <p:cBhvr>
                                        <p:cTn id="816" dur="1" fill="hold">
                                          <p:stCondLst>
                                            <p:cond delay="0"/>
                                          </p:stCondLst>
                                        </p:cTn>
                                        <p:tgtEl>
                                          <p:spTgt spid="108"/>
                                        </p:tgtEl>
                                        <p:attrNameLst>
                                          <p:attrName>style.visibility</p:attrName>
                                        </p:attrNameLst>
                                      </p:cBhvr>
                                      <p:to>
                                        <p:strVal val="visible"/>
                                      </p:to>
                                    </p:set>
                                    <p:anim calcmode="lin" valueType="num">
                                      <p:cBhvr additive="base">
                                        <p:cTn id="817" dur="3000" fill="hold"/>
                                        <p:tgtEl>
                                          <p:spTgt spid="108"/>
                                        </p:tgtEl>
                                        <p:attrNameLst>
                                          <p:attrName>ppt_x</p:attrName>
                                        </p:attrNameLst>
                                      </p:cBhvr>
                                      <p:tavLst>
                                        <p:tav tm="0">
                                          <p:val>
                                            <p:strVal val="0-#ppt_w/2"/>
                                          </p:val>
                                        </p:tav>
                                        <p:tav tm="100000">
                                          <p:val>
                                            <p:strVal val="#ppt_x"/>
                                          </p:val>
                                        </p:tav>
                                      </p:tavLst>
                                    </p:anim>
                                    <p:anim calcmode="lin" valueType="num">
                                      <p:cBhvr additive="base">
                                        <p:cTn id="818" dur="3000" fill="hold"/>
                                        <p:tgtEl>
                                          <p:spTgt spid="108"/>
                                        </p:tgtEl>
                                        <p:attrNameLst>
                                          <p:attrName>ppt_y</p:attrName>
                                        </p:attrNameLst>
                                      </p:cBhvr>
                                      <p:tavLst>
                                        <p:tav tm="0">
                                          <p:val>
                                            <p:strVal val="#ppt_y"/>
                                          </p:val>
                                        </p:tav>
                                        <p:tav tm="100000">
                                          <p:val>
                                            <p:strVal val="#ppt_y"/>
                                          </p:val>
                                        </p:tav>
                                      </p:tavLst>
                                    </p:anim>
                                  </p:childTnLst>
                                </p:cTn>
                              </p:par>
                              <p:par>
                                <p:cTn id="819" presetID="3" presetClass="entr" presetSubtype="5" fill="hold" grpId="1" nodeType="withEffect">
                                  <p:stCondLst>
                                    <p:cond delay="0"/>
                                  </p:stCondLst>
                                  <p:childTnLst>
                                    <p:set>
                                      <p:cBhvr>
                                        <p:cTn id="820" dur="1" fill="hold">
                                          <p:stCondLst>
                                            <p:cond delay="0"/>
                                          </p:stCondLst>
                                        </p:cTn>
                                        <p:tgtEl>
                                          <p:spTgt spid="108"/>
                                        </p:tgtEl>
                                        <p:attrNameLst>
                                          <p:attrName>style.visibility</p:attrName>
                                        </p:attrNameLst>
                                      </p:cBhvr>
                                      <p:to>
                                        <p:strVal val="visible"/>
                                      </p:to>
                                    </p:set>
                                    <p:animEffect transition="in" filter="blinds(vertical)">
                                      <p:cBhvr>
                                        <p:cTn id="821" dur="4000"/>
                                        <p:tgtEl>
                                          <p:spTgt spid="108"/>
                                        </p:tgtEl>
                                      </p:cBhvr>
                                    </p:animEffect>
                                  </p:childTnLst>
                                </p:cTn>
                              </p:par>
                              <p:par>
                                <p:cTn id="822" presetID="2" presetClass="exit" presetSubtype="2" fill="hold" grpId="2" nodeType="withEffect">
                                  <p:stCondLst>
                                    <p:cond delay="0"/>
                                  </p:stCondLst>
                                  <p:childTnLst>
                                    <p:anim calcmode="lin" valueType="num">
                                      <p:cBhvr additive="base">
                                        <p:cTn id="823" dur="3500"/>
                                        <p:tgtEl>
                                          <p:spTgt spid="108"/>
                                        </p:tgtEl>
                                        <p:attrNameLst>
                                          <p:attrName>ppt_x</p:attrName>
                                        </p:attrNameLst>
                                      </p:cBhvr>
                                      <p:tavLst>
                                        <p:tav tm="0">
                                          <p:val>
                                            <p:strVal val="ppt_x"/>
                                          </p:val>
                                        </p:tav>
                                        <p:tav tm="100000">
                                          <p:val>
                                            <p:strVal val="1+ppt_w/2"/>
                                          </p:val>
                                        </p:tav>
                                      </p:tavLst>
                                    </p:anim>
                                    <p:anim calcmode="lin" valueType="num">
                                      <p:cBhvr additive="base">
                                        <p:cTn id="824" dur="3500"/>
                                        <p:tgtEl>
                                          <p:spTgt spid="108"/>
                                        </p:tgtEl>
                                        <p:attrNameLst>
                                          <p:attrName>ppt_y</p:attrName>
                                        </p:attrNameLst>
                                      </p:cBhvr>
                                      <p:tavLst>
                                        <p:tav tm="0">
                                          <p:val>
                                            <p:strVal val="ppt_y"/>
                                          </p:val>
                                        </p:tav>
                                        <p:tav tm="100000">
                                          <p:val>
                                            <p:strVal val="ppt_y"/>
                                          </p:val>
                                        </p:tav>
                                      </p:tavLst>
                                    </p:anim>
                                    <p:set>
                                      <p:cBhvr>
                                        <p:cTn id="825" dur="1" fill="hold">
                                          <p:stCondLst>
                                            <p:cond delay="3499"/>
                                          </p:stCondLst>
                                        </p:cTn>
                                        <p:tgtEl>
                                          <p:spTgt spid="108"/>
                                        </p:tgtEl>
                                        <p:attrNameLst>
                                          <p:attrName>style.visibility</p:attrName>
                                        </p:attrNameLst>
                                      </p:cBhvr>
                                      <p:to>
                                        <p:strVal val="hidden"/>
                                      </p:to>
                                    </p:set>
                                  </p:childTnLst>
                                </p:cTn>
                              </p:par>
                              <p:par>
                                <p:cTn id="826" presetID="19" presetClass="entr" presetSubtype="10" fill="hold" grpId="3" nodeType="withEffect">
                                  <p:stCondLst>
                                    <p:cond delay="0"/>
                                  </p:stCondLst>
                                  <p:childTnLst>
                                    <p:set>
                                      <p:cBhvr>
                                        <p:cTn id="827" dur="1" fill="hold">
                                          <p:stCondLst>
                                            <p:cond delay="0"/>
                                          </p:stCondLst>
                                        </p:cTn>
                                        <p:tgtEl>
                                          <p:spTgt spid="108"/>
                                        </p:tgtEl>
                                        <p:attrNameLst>
                                          <p:attrName>style.visibility</p:attrName>
                                        </p:attrNameLst>
                                      </p:cBhvr>
                                      <p:to>
                                        <p:strVal val="visible"/>
                                      </p:to>
                                    </p:set>
                                    <p:anim calcmode="lin" valueType="num">
                                      <p:cBhvr>
                                        <p:cTn id="828" dur="5500" fill="hold"/>
                                        <p:tgtEl>
                                          <p:spTgt spid="108"/>
                                        </p:tgtEl>
                                        <p:attrNameLst>
                                          <p:attrName>ppt_w</p:attrName>
                                        </p:attrNameLst>
                                      </p:cBhvr>
                                      <p:tavLst>
                                        <p:tav tm="0" fmla="#ppt_w*sin(2.5*pi*$)">
                                          <p:val>
                                            <p:fltVal val="0"/>
                                          </p:val>
                                        </p:tav>
                                        <p:tav tm="100000">
                                          <p:val>
                                            <p:fltVal val="1"/>
                                          </p:val>
                                        </p:tav>
                                      </p:tavLst>
                                    </p:anim>
                                    <p:anim calcmode="lin" valueType="num">
                                      <p:cBhvr>
                                        <p:cTn id="829" dur="5500" fill="hold"/>
                                        <p:tgtEl>
                                          <p:spTgt spid="108"/>
                                        </p:tgtEl>
                                        <p:attrNameLst>
                                          <p:attrName>ppt_h</p:attrName>
                                        </p:attrNameLst>
                                      </p:cBhvr>
                                      <p:tavLst>
                                        <p:tav tm="0">
                                          <p:val>
                                            <p:strVal val="#ppt_h"/>
                                          </p:val>
                                        </p:tav>
                                        <p:tav tm="100000">
                                          <p:val>
                                            <p:strVal val="#ppt_h"/>
                                          </p:val>
                                        </p:tav>
                                      </p:tavLst>
                                    </p:anim>
                                  </p:childTnLst>
                                </p:cTn>
                              </p:par>
                              <p:par>
                                <p:cTn id="830" presetID="2" presetClass="entr" presetSubtype="8" fill="hold" grpId="0" nodeType="withEffect">
                                  <p:stCondLst>
                                    <p:cond delay="0"/>
                                  </p:stCondLst>
                                  <p:childTnLst>
                                    <p:set>
                                      <p:cBhvr>
                                        <p:cTn id="831" dur="1" fill="hold">
                                          <p:stCondLst>
                                            <p:cond delay="0"/>
                                          </p:stCondLst>
                                        </p:cTn>
                                        <p:tgtEl>
                                          <p:spTgt spid="109"/>
                                        </p:tgtEl>
                                        <p:attrNameLst>
                                          <p:attrName>style.visibility</p:attrName>
                                        </p:attrNameLst>
                                      </p:cBhvr>
                                      <p:to>
                                        <p:strVal val="visible"/>
                                      </p:to>
                                    </p:set>
                                    <p:anim calcmode="lin" valueType="num">
                                      <p:cBhvr additive="base">
                                        <p:cTn id="832" dur="3000" fill="hold"/>
                                        <p:tgtEl>
                                          <p:spTgt spid="109"/>
                                        </p:tgtEl>
                                        <p:attrNameLst>
                                          <p:attrName>ppt_x</p:attrName>
                                        </p:attrNameLst>
                                      </p:cBhvr>
                                      <p:tavLst>
                                        <p:tav tm="0">
                                          <p:val>
                                            <p:strVal val="0-#ppt_w/2"/>
                                          </p:val>
                                        </p:tav>
                                        <p:tav tm="100000">
                                          <p:val>
                                            <p:strVal val="#ppt_x"/>
                                          </p:val>
                                        </p:tav>
                                      </p:tavLst>
                                    </p:anim>
                                    <p:anim calcmode="lin" valueType="num">
                                      <p:cBhvr additive="base">
                                        <p:cTn id="833" dur="3000" fill="hold"/>
                                        <p:tgtEl>
                                          <p:spTgt spid="109"/>
                                        </p:tgtEl>
                                        <p:attrNameLst>
                                          <p:attrName>ppt_y</p:attrName>
                                        </p:attrNameLst>
                                      </p:cBhvr>
                                      <p:tavLst>
                                        <p:tav tm="0">
                                          <p:val>
                                            <p:strVal val="#ppt_y"/>
                                          </p:val>
                                        </p:tav>
                                        <p:tav tm="100000">
                                          <p:val>
                                            <p:strVal val="#ppt_y"/>
                                          </p:val>
                                        </p:tav>
                                      </p:tavLst>
                                    </p:anim>
                                  </p:childTnLst>
                                </p:cTn>
                              </p:par>
                              <p:par>
                                <p:cTn id="834" presetID="3" presetClass="entr" presetSubtype="5" fill="hold" grpId="1" nodeType="withEffect">
                                  <p:stCondLst>
                                    <p:cond delay="0"/>
                                  </p:stCondLst>
                                  <p:childTnLst>
                                    <p:set>
                                      <p:cBhvr>
                                        <p:cTn id="835" dur="1" fill="hold">
                                          <p:stCondLst>
                                            <p:cond delay="0"/>
                                          </p:stCondLst>
                                        </p:cTn>
                                        <p:tgtEl>
                                          <p:spTgt spid="109"/>
                                        </p:tgtEl>
                                        <p:attrNameLst>
                                          <p:attrName>style.visibility</p:attrName>
                                        </p:attrNameLst>
                                      </p:cBhvr>
                                      <p:to>
                                        <p:strVal val="visible"/>
                                      </p:to>
                                    </p:set>
                                    <p:animEffect transition="in" filter="blinds(vertical)">
                                      <p:cBhvr>
                                        <p:cTn id="836" dur="4000"/>
                                        <p:tgtEl>
                                          <p:spTgt spid="109"/>
                                        </p:tgtEl>
                                      </p:cBhvr>
                                    </p:animEffect>
                                  </p:childTnLst>
                                </p:cTn>
                              </p:par>
                              <p:par>
                                <p:cTn id="837" presetID="2" presetClass="exit" presetSubtype="2" fill="hold" grpId="2" nodeType="withEffect">
                                  <p:stCondLst>
                                    <p:cond delay="0"/>
                                  </p:stCondLst>
                                  <p:childTnLst>
                                    <p:anim calcmode="lin" valueType="num">
                                      <p:cBhvr additive="base">
                                        <p:cTn id="838" dur="3500"/>
                                        <p:tgtEl>
                                          <p:spTgt spid="109"/>
                                        </p:tgtEl>
                                        <p:attrNameLst>
                                          <p:attrName>ppt_x</p:attrName>
                                        </p:attrNameLst>
                                      </p:cBhvr>
                                      <p:tavLst>
                                        <p:tav tm="0">
                                          <p:val>
                                            <p:strVal val="ppt_x"/>
                                          </p:val>
                                        </p:tav>
                                        <p:tav tm="100000">
                                          <p:val>
                                            <p:strVal val="1+ppt_w/2"/>
                                          </p:val>
                                        </p:tav>
                                      </p:tavLst>
                                    </p:anim>
                                    <p:anim calcmode="lin" valueType="num">
                                      <p:cBhvr additive="base">
                                        <p:cTn id="839" dur="3500"/>
                                        <p:tgtEl>
                                          <p:spTgt spid="109"/>
                                        </p:tgtEl>
                                        <p:attrNameLst>
                                          <p:attrName>ppt_y</p:attrName>
                                        </p:attrNameLst>
                                      </p:cBhvr>
                                      <p:tavLst>
                                        <p:tav tm="0">
                                          <p:val>
                                            <p:strVal val="ppt_y"/>
                                          </p:val>
                                        </p:tav>
                                        <p:tav tm="100000">
                                          <p:val>
                                            <p:strVal val="ppt_y"/>
                                          </p:val>
                                        </p:tav>
                                      </p:tavLst>
                                    </p:anim>
                                    <p:set>
                                      <p:cBhvr>
                                        <p:cTn id="840" dur="1" fill="hold">
                                          <p:stCondLst>
                                            <p:cond delay="3499"/>
                                          </p:stCondLst>
                                        </p:cTn>
                                        <p:tgtEl>
                                          <p:spTgt spid="109"/>
                                        </p:tgtEl>
                                        <p:attrNameLst>
                                          <p:attrName>style.visibility</p:attrName>
                                        </p:attrNameLst>
                                      </p:cBhvr>
                                      <p:to>
                                        <p:strVal val="hidden"/>
                                      </p:to>
                                    </p:set>
                                  </p:childTnLst>
                                </p:cTn>
                              </p:par>
                              <p:par>
                                <p:cTn id="841" presetID="19" presetClass="entr" presetSubtype="10" fill="hold" grpId="3" nodeType="withEffect">
                                  <p:stCondLst>
                                    <p:cond delay="0"/>
                                  </p:stCondLst>
                                  <p:childTnLst>
                                    <p:set>
                                      <p:cBhvr>
                                        <p:cTn id="842" dur="1" fill="hold">
                                          <p:stCondLst>
                                            <p:cond delay="0"/>
                                          </p:stCondLst>
                                        </p:cTn>
                                        <p:tgtEl>
                                          <p:spTgt spid="109"/>
                                        </p:tgtEl>
                                        <p:attrNameLst>
                                          <p:attrName>style.visibility</p:attrName>
                                        </p:attrNameLst>
                                      </p:cBhvr>
                                      <p:to>
                                        <p:strVal val="visible"/>
                                      </p:to>
                                    </p:set>
                                    <p:anim calcmode="lin" valueType="num">
                                      <p:cBhvr>
                                        <p:cTn id="843" dur="5500" fill="hold"/>
                                        <p:tgtEl>
                                          <p:spTgt spid="109"/>
                                        </p:tgtEl>
                                        <p:attrNameLst>
                                          <p:attrName>ppt_w</p:attrName>
                                        </p:attrNameLst>
                                      </p:cBhvr>
                                      <p:tavLst>
                                        <p:tav tm="0" fmla="#ppt_w*sin(2.5*pi*$)">
                                          <p:val>
                                            <p:fltVal val="0"/>
                                          </p:val>
                                        </p:tav>
                                        <p:tav tm="100000">
                                          <p:val>
                                            <p:fltVal val="1"/>
                                          </p:val>
                                        </p:tav>
                                      </p:tavLst>
                                    </p:anim>
                                    <p:anim calcmode="lin" valueType="num">
                                      <p:cBhvr>
                                        <p:cTn id="844" dur="5500" fill="hold"/>
                                        <p:tgtEl>
                                          <p:spTgt spid="109"/>
                                        </p:tgtEl>
                                        <p:attrNameLst>
                                          <p:attrName>ppt_h</p:attrName>
                                        </p:attrNameLst>
                                      </p:cBhvr>
                                      <p:tavLst>
                                        <p:tav tm="0">
                                          <p:val>
                                            <p:strVal val="#ppt_h"/>
                                          </p:val>
                                        </p:tav>
                                        <p:tav tm="100000">
                                          <p:val>
                                            <p:strVal val="#ppt_h"/>
                                          </p:val>
                                        </p:tav>
                                      </p:tavLst>
                                    </p:anim>
                                  </p:childTnLst>
                                </p:cTn>
                              </p:par>
                              <p:par>
                                <p:cTn id="845" presetID="2" presetClass="entr" presetSubtype="8" fill="hold" grpId="0" nodeType="withEffect">
                                  <p:stCondLst>
                                    <p:cond delay="0"/>
                                  </p:stCondLst>
                                  <p:childTnLst>
                                    <p:set>
                                      <p:cBhvr>
                                        <p:cTn id="846" dur="1" fill="hold">
                                          <p:stCondLst>
                                            <p:cond delay="0"/>
                                          </p:stCondLst>
                                        </p:cTn>
                                        <p:tgtEl>
                                          <p:spTgt spid="110"/>
                                        </p:tgtEl>
                                        <p:attrNameLst>
                                          <p:attrName>style.visibility</p:attrName>
                                        </p:attrNameLst>
                                      </p:cBhvr>
                                      <p:to>
                                        <p:strVal val="visible"/>
                                      </p:to>
                                    </p:set>
                                    <p:anim calcmode="lin" valueType="num">
                                      <p:cBhvr additive="base">
                                        <p:cTn id="847" dur="3000" fill="hold"/>
                                        <p:tgtEl>
                                          <p:spTgt spid="110"/>
                                        </p:tgtEl>
                                        <p:attrNameLst>
                                          <p:attrName>ppt_x</p:attrName>
                                        </p:attrNameLst>
                                      </p:cBhvr>
                                      <p:tavLst>
                                        <p:tav tm="0">
                                          <p:val>
                                            <p:strVal val="0-#ppt_w/2"/>
                                          </p:val>
                                        </p:tav>
                                        <p:tav tm="100000">
                                          <p:val>
                                            <p:strVal val="#ppt_x"/>
                                          </p:val>
                                        </p:tav>
                                      </p:tavLst>
                                    </p:anim>
                                    <p:anim calcmode="lin" valueType="num">
                                      <p:cBhvr additive="base">
                                        <p:cTn id="848" dur="3000" fill="hold"/>
                                        <p:tgtEl>
                                          <p:spTgt spid="110"/>
                                        </p:tgtEl>
                                        <p:attrNameLst>
                                          <p:attrName>ppt_y</p:attrName>
                                        </p:attrNameLst>
                                      </p:cBhvr>
                                      <p:tavLst>
                                        <p:tav tm="0">
                                          <p:val>
                                            <p:strVal val="#ppt_y"/>
                                          </p:val>
                                        </p:tav>
                                        <p:tav tm="100000">
                                          <p:val>
                                            <p:strVal val="#ppt_y"/>
                                          </p:val>
                                        </p:tav>
                                      </p:tavLst>
                                    </p:anim>
                                  </p:childTnLst>
                                </p:cTn>
                              </p:par>
                              <p:par>
                                <p:cTn id="849" presetID="3" presetClass="entr" presetSubtype="5" fill="hold" grpId="1" nodeType="withEffect">
                                  <p:stCondLst>
                                    <p:cond delay="0"/>
                                  </p:stCondLst>
                                  <p:childTnLst>
                                    <p:set>
                                      <p:cBhvr>
                                        <p:cTn id="850" dur="1" fill="hold">
                                          <p:stCondLst>
                                            <p:cond delay="0"/>
                                          </p:stCondLst>
                                        </p:cTn>
                                        <p:tgtEl>
                                          <p:spTgt spid="110"/>
                                        </p:tgtEl>
                                        <p:attrNameLst>
                                          <p:attrName>style.visibility</p:attrName>
                                        </p:attrNameLst>
                                      </p:cBhvr>
                                      <p:to>
                                        <p:strVal val="visible"/>
                                      </p:to>
                                    </p:set>
                                    <p:animEffect transition="in" filter="blinds(vertical)">
                                      <p:cBhvr>
                                        <p:cTn id="851" dur="4000"/>
                                        <p:tgtEl>
                                          <p:spTgt spid="110"/>
                                        </p:tgtEl>
                                      </p:cBhvr>
                                    </p:animEffect>
                                  </p:childTnLst>
                                </p:cTn>
                              </p:par>
                              <p:par>
                                <p:cTn id="852" presetID="2" presetClass="exit" presetSubtype="2" fill="hold" grpId="2" nodeType="withEffect">
                                  <p:stCondLst>
                                    <p:cond delay="0"/>
                                  </p:stCondLst>
                                  <p:childTnLst>
                                    <p:anim calcmode="lin" valueType="num">
                                      <p:cBhvr additive="base">
                                        <p:cTn id="853" dur="3500"/>
                                        <p:tgtEl>
                                          <p:spTgt spid="110"/>
                                        </p:tgtEl>
                                        <p:attrNameLst>
                                          <p:attrName>ppt_x</p:attrName>
                                        </p:attrNameLst>
                                      </p:cBhvr>
                                      <p:tavLst>
                                        <p:tav tm="0">
                                          <p:val>
                                            <p:strVal val="ppt_x"/>
                                          </p:val>
                                        </p:tav>
                                        <p:tav tm="100000">
                                          <p:val>
                                            <p:strVal val="1+ppt_w/2"/>
                                          </p:val>
                                        </p:tav>
                                      </p:tavLst>
                                    </p:anim>
                                    <p:anim calcmode="lin" valueType="num">
                                      <p:cBhvr additive="base">
                                        <p:cTn id="854" dur="3500"/>
                                        <p:tgtEl>
                                          <p:spTgt spid="110"/>
                                        </p:tgtEl>
                                        <p:attrNameLst>
                                          <p:attrName>ppt_y</p:attrName>
                                        </p:attrNameLst>
                                      </p:cBhvr>
                                      <p:tavLst>
                                        <p:tav tm="0">
                                          <p:val>
                                            <p:strVal val="ppt_y"/>
                                          </p:val>
                                        </p:tav>
                                        <p:tav tm="100000">
                                          <p:val>
                                            <p:strVal val="ppt_y"/>
                                          </p:val>
                                        </p:tav>
                                      </p:tavLst>
                                    </p:anim>
                                    <p:set>
                                      <p:cBhvr>
                                        <p:cTn id="855" dur="1" fill="hold">
                                          <p:stCondLst>
                                            <p:cond delay="3499"/>
                                          </p:stCondLst>
                                        </p:cTn>
                                        <p:tgtEl>
                                          <p:spTgt spid="110"/>
                                        </p:tgtEl>
                                        <p:attrNameLst>
                                          <p:attrName>style.visibility</p:attrName>
                                        </p:attrNameLst>
                                      </p:cBhvr>
                                      <p:to>
                                        <p:strVal val="hidden"/>
                                      </p:to>
                                    </p:set>
                                  </p:childTnLst>
                                </p:cTn>
                              </p:par>
                              <p:par>
                                <p:cTn id="856" presetID="19" presetClass="entr" presetSubtype="10" fill="hold" grpId="3" nodeType="withEffect">
                                  <p:stCondLst>
                                    <p:cond delay="0"/>
                                  </p:stCondLst>
                                  <p:childTnLst>
                                    <p:set>
                                      <p:cBhvr>
                                        <p:cTn id="857" dur="1" fill="hold">
                                          <p:stCondLst>
                                            <p:cond delay="0"/>
                                          </p:stCondLst>
                                        </p:cTn>
                                        <p:tgtEl>
                                          <p:spTgt spid="110"/>
                                        </p:tgtEl>
                                        <p:attrNameLst>
                                          <p:attrName>style.visibility</p:attrName>
                                        </p:attrNameLst>
                                      </p:cBhvr>
                                      <p:to>
                                        <p:strVal val="visible"/>
                                      </p:to>
                                    </p:set>
                                    <p:anim calcmode="lin" valueType="num">
                                      <p:cBhvr>
                                        <p:cTn id="858" dur="5500" fill="hold"/>
                                        <p:tgtEl>
                                          <p:spTgt spid="110"/>
                                        </p:tgtEl>
                                        <p:attrNameLst>
                                          <p:attrName>ppt_w</p:attrName>
                                        </p:attrNameLst>
                                      </p:cBhvr>
                                      <p:tavLst>
                                        <p:tav tm="0" fmla="#ppt_w*sin(2.5*pi*$)">
                                          <p:val>
                                            <p:fltVal val="0"/>
                                          </p:val>
                                        </p:tav>
                                        <p:tav tm="100000">
                                          <p:val>
                                            <p:fltVal val="1"/>
                                          </p:val>
                                        </p:tav>
                                      </p:tavLst>
                                    </p:anim>
                                    <p:anim calcmode="lin" valueType="num">
                                      <p:cBhvr>
                                        <p:cTn id="859" dur="5500" fill="hold"/>
                                        <p:tgtEl>
                                          <p:spTgt spid="110"/>
                                        </p:tgtEl>
                                        <p:attrNameLst>
                                          <p:attrName>ppt_h</p:attrName>
                                        </p:attrNameLst>
                                      </p:cBhvr>
                                      <p:tavLst>
                                        <p:tav tm="0">
                                          <p:val>
                                            <p:strVal val="#ppt_h"/>
                                          </p:val>
                                        </p:tav>
                                        <p:tav tm="100000">
                                          <p:val>
                                            <p:strVal val="#ppt_h"/>
                                          </p:val>
                                        </p:tav>
                                      </p:tavLst>
                                    </p:anim>
                                  </p:childTnLst>
                                </p:cTn>
                              </p:par>
                              <p:par>
                                <p:cTn id="860" presetID="2" presetClass="entr" presetSubtype="8" fill="hold" grpId="0" nodeType="withEffect">
                                  <p:stCondLst>
                                    <p:cond delay="0"/>
                                  </p:stCondLst>
                                  <p:childTnLst>
                                    <p:set>
                                      <p:cBhvr>
                                        <p:cTn id="861" dur="1" fill="hold">
                                          <p:stCondLst>
                                            <p:cond delay="0"/>
                                          </p:stCondLst>
                                        </p:cTn>
                                        <p:tgtEl>
                                          <p:spTgt spid="111"/>
                                        </p:tgtEl>
                                        <p:attrNameLst>
                                          <p:attrName>style.visibility</p:attrName>
                                        </p:attrNameLst>
                                      </p:cBhvr>
                                      <p:to>
                                        <p:strVal val="visible"/>
                                      </p:to>
                                    </p:set>
                                    <p:anim calcmode="lin" valueType="num">
                                      <p:cBhvr additive="base">
                                        <p:cTn id="862" dur="3000" fill="hold"/>
                                        <p:tgtEl>
                                          <p:spTgt spid="111"/>
                                        </p:tgtEl>
                                        <p:attrNameLst>
                                          <p:attrName>ppt_x</p:attrName>
                                        </p:attrNameLst>
                                      </p:cBhvr>
                                      <p:tavLst>
                                        <p:tav tm="0">
                                          <p:val>
                                            <p:strVal val="0-#ppt_w/2"/>
                                          </p:val>
                                        </p:tav>
                                        <p:tav tm="100000">
                                          <p:val>
                                            <p:strVal val="#ppt_x"/>
                                          </p:val>
                                        </p:tav>
                                      </p:tavLst>
                                    </p:anim>
                                    <p:anim calcmode="lin" valueType="num">
                                      <p:cBhvr additive="base">
                                        <p:cTn id="863" dur="3000" fill="hold"/>
                                        <p:tgtEl>
                                          <p:spTgt spid="111"/>
                                        </p:tgtEl>
                                        <p:attrNameLst>
                                          <p:attrName>ppt_y</p:attrName>
                                        </p:attrNameLst>
                                      </p:cBhvr>
                                      <p:tavLst>
                                        <p:tav tm="0">
                                          <p:val>
                                            <p:strVal val="#ppt_y"/>
                                          </p:val>
                                        </p:tav>
                                        <p:tav tm="100000">
                                          <p:val>
                                            <p:strVal val="#ppt_y"/>
                                          </p:val>
                                        </p:tav>
                                      </p:tavLst>
                                    </p:anim>
                                  </p:childTnLst>
                                </p:cTn>
                              </p:par>
                              <p:par>
                                <p:cTn id="864" presetID="3" presetClass="entr" presetSubtype="5" fill="hold" grpId="1" nodeType="withEffect">
                                  <p:stCondLst>
                                    <p:cond delay="0"/>
                                  </p:stCondLst>
                                  <p:childTnLst>
                                    <p:set>
                                      <p:cBhvr>
                                        <p:cTn id="865" dur="1" fill="hold">
                                          <p:stCondLst>
                                            <p:cond delay="0"/>
                                          </p:stCondLst>
                                        </p:cTn>
                                        <p:tgtEl>
                                          <p:spTgt spid="111"/>
                                        </p:tgtEl>
                                        <p:attrNameLst>
                                          <p:attrName>style.visibility</p:attrName>
                                        </p:attrNameLst>
                                      </p:cBhvr>
                                      <p:to>
                                        <p:strVal val="visible"/>
                                      </p:to>
                                    </p:set>
                                    <p:animEffect transition="in" filter="blinds(vertical)">
                                      <p:cBhvr>
                                        <p:cTn id="866" dur="4000"/>
                                        <p:tgtEl>
                                          <p:spTgt spid="111"/>
                                        </p:tgtEl>
                                      </p:cBhvr>
                                    </p:animEffect>
                                  </p:childTnLst>
                                </p:cTn>
                              </p:par>
                              <p:par>
                                <p:cTn id="867" presetID="2" presetClass="exit" presetSubtype="2" fill="hold" grpId="2" nodeType="withEffect">
                                  <p:stCondLst>
                                    <p:cond delay="0"/>
                                  </p:stCondLst>
                                  <p:childTnLst>
                                    <p:anim calcmode="lin" valueType="num">
                                      <p:cBhvr additive="base">
                                        <p:cTn id="868" dur="3500"/>
                                        <p:tgtEl>
                                          <p:spTgt spid="111"/>
                                        </p:tgtEl>
                                        <p:attrNameLst>
                                          <p:attrName>ppt_x</p:attrName>
                                        </p:attrNameLst>
                                      </p:cBhvr>
                                      <p:tavLst>
                                        <p:tav tm="0">
                                          <p:val>
                                            <p:strVal val="ppt_x"/>
                                          </p:val>
                                        </p:tav>
                                        <p:tav tm="100000">
                                          <p:val>
                                            <p:strVal val="1+ppt_w/2"/>
                                          </p:val>
                                        </p:tav>
                                      </p:tavLst>
                                    </p:anim>
                                    <p:anim calcmode="lin" valueType="num">
                                      <p:cBhvr additive="base">
                                        <p:cTn id="869" dur="3500"/>
                                        <p:tgtEl>
                                          <p:spTgt spid="111"/>
                                        </p:tgtEl>
                                        <p:attrNameLst>
                                          <p:attrName>ppt_y</p:attrName>
                                        </p:attrNameLst>
                                      </p:cBhvr>
                                      <p:tavLst>
                                        <p:tav tm="0">
                                          <p:val>
                                            <p:strVal val="ppt_y"/>
                                          </p:val>
                                        </p:tav>
                                        <p:tav tm="100000">
                                          <p:val>
                                            <p:strVal val="ppt_y"/>
                                          </p:val>
                                        </p:tav>
                                      </p:tavLst>
                                    </p:anim>
                                    <p:set>
                                      <p:cBhvr>
                                        <p:cTn id="870" dur="1" fill="hold">
                                          <p:stCondLst>
                                            <p:cond delay="3499"/>
                                          </p:stCondLst>
                                        </p:cTn>
                                        <p:tgtEl>
                                          <p:spTgt spid="111"/>
                                        </p:tgtEl>
                                        <p:attrNameLst>
                                          <p:attrName>style.visibility</p:attrName>
                                        </p:attrNameLst>
                                      </p:cBhvr>
                                      <p:to>
                                        <p:strVal val="hidden"/>
                                      </p:to>
                                    </p:set>
                                  </p:childTnLst>
                                </p:cTn>
                              </p:par>
                              <p:par>
                                <p:cTn id="871" presetID="19" presetClass="entr" presetSubtype="10" fill="hold" grpId="3" nodeType="withEffect">
                                  <p:stCondLst>
                                    <p:cond delay="0"/>
                                  </p:stCondLst>
                                  <p:childTnLst>
                                    <p:set>
                                      <p:cBhvr>
                                        <p:cTn id="872" dur="1" fill="hold">
                                          <p:stCondLst>
                                            <p:cond delay="0"/>
                                          </p:stCondLst>
                                        </p:cTn>
                                        <p:tgtEl>
                                          <p:spTgt spid="111"/>
                                        </p:tgtEl>
                                        <p:attrNameLst>
                                          <p:attrName>style.visibility</p:attrName>
                                        </p:attrNameLst>
                                      </p:cBhvr>
                                      <p:to>
                                        <p:strVal val="visible"/>
                                      </p:to>
                                    </p:set>
                                    <p:anim calcmode="lin" valueType="num">
                                      <p:cBhvr>
                                        <p:cTn id="873" dur="5500" fill="hold"/>
                                        <p:tgtEl>
                                          <p:spTgt spid="111"/>
                                        </p:tgtEl>
                                        <p:attrNameLst>
                                          <p:attrName>ppt_w</p:attrName>
                                        </p:attrNameLst>
                                      </p:cBhvr>
                                      <p:tavLst>
                                        <p:tav tm="0" fmla="#ppt_w*sin(2.5*pi*$)">
                                          <p:val>
                                            <p:fltVal val="0"/>
                                          </p:val>
                                        </p:tav>
                                        <p:tav tm="100000">
                                          <p:val>
                                            <p:fltVal val="1"/>
                                          </p:val>
                                        </p:tav>
                                      </p:tavLst>
                                    </p:anim>
                                    <p:anim calcmode="lin" valueType="num">
                                      <p:cBhvr>
                                        <p:cTn id="874" dur="5500" fill="hold"/>
                                        <p:tgtEl>
                                          <p:spTgt spid="111"/>
                                        </p:tgtEl>
                                        <p:attrNameLst>
                                          <p:attrName>ppt_h</p:attrName>
                                        </p:attrNameLst>
                                      </p:cBhvr>
                                      <p:tavLst>
                                        <p:tav tm="0">
                                          <p:val>
                                            <p:strVal val="#ppt_h"/>
                                          </p:val>
                                        </p:tav>
                                        <p:tav tm="100000">
                                          <p:val>
                                            <p:strVal val="#ppt_h"/>
                                          </p:val>
                                        </p:tav>
                                      </p:tavLst>
                                    </p:anim>
                                  </p:childTnLst>
                                </p:cTn>
                              </p:par>
                              <p:par>
                                <p:cTn id="875" presetID="2" presetClass="entr" presetSubtype="8" fill="hold" grpId="0" nodeType="withEffect">
                                  <p:stCondLst>
                                    <p:cond delay="0"/>
                                  </p:stCondLst>
                                  <p:childTnLst>
                                    <p:set>
                                      <p:cBhvr>
                                        <p:cTn id="876" dur="1" fill="hold">
                                          <p:stCondLst>
                                            <p:cond delay="0"/>
                                          </p:stCondLst>
                                        </p:cTn>
                                        <p:tgtEl>
                                          <p:spTgt spid="112"/>
                                        </p:tgtEl>
                                        <p:attrNameLst>
                                          <p:attrName>style.visibility</p:attrName>
                                        </p:attrNameLst>
                                      </p:cBhvr>
                                      <p:to>
                                        <p:strVal val="visible"/>
                                      </p:to>
                                    </p:set>
                                    <p:anim calcmode="lin" valueType="num">
                                      <p:cBhvr additive="base">
                                        <p:cTn id="877" dur="3000" fill="hold"/>
                                        <p:tgtEl>
                                          <p:spTgt spid="112"/>
                                        </p:tgtEl>
                                        <p:attrNameLst>
                                          <p:attrName>ppt_x</p:attrName>
                                        </p:attrNameLst>
                                      </p:cBhvr>
                                      <p:tavLst>
                                        <p:tav tm="0">
                                          <p:val>
                                            <p:strVal val="0-#ppt_w/2"/>
                                          </p:val>
                                        </p:tav>
                                        <p:tav tm="100000">
                                          <p:val>
                                            <p:strVal val="#ppt_x"/>
                                          </p:val>
                                        </p:tav>
                                      </p:tavLst>
                                    </p:anim>
                                    <p:anim calcmode="lin" valueType="num">
                                      <p:cBhvr additive="base">
                                        <p:cTn id="878" dur="3000" fill="hold"/>
                                        <p:tgtEl>
                                          <p:spTgt spid="112"/>
                                        </p:tgtEl>
                                        <p:attrNameLst>
                                          <p:attrName>ppt_y</p:attrName>
                                        </p:attrNameLst>
                                      </p:cBhvr>
                                      <p:tavLst>
                                        <p:tav tm="0">
                                          <p:val>
                                            <p:strVal val="#ppt_y"/>
                                          </p:val>
                                        </p:tav>
                                        <p:tav tm="100000">
                                          <p:val>
                                            <p:strVal val="#ppt_y"/>
                                          </p:val>
                                        </p:tav>
                                      </p:tavLst>
                                    </p:anim>
                                  </p:childTnLst>
                                </p:cTn>
                              </p:par>
                              <p:par>
                                <p:cTn id="879" presetID="3" presetClass="entr" presetSubtype="5" fill="hold" grpId="1" nodeType="withEffect">
                                  <p:stCondLst>
                                    <p:cond delay="0"/>
                                  </p:stCondLst>
                                  <p:childTnLst>
                                    <p:set>
                                      <p:cBhvr>
                                        <p:cTn id="880" dur="1" fill="hold">
                                          <p:stCondLst>
                                            <p:cond delay="0"/>
                                          </p:stCondLst>
                                        </p:cTn>
                                        <p:tgtEl>
                                          <p:spTgt spid="112"/>
                                        </p:tgtEl>
                                        <p:attrNameLst>
                                          <p:attrName>style.visibility</p:attrName>
                                        </p:attrNameLst>
                                      </p:cBhvr>
                                      <p:to>
                                        <p:strVal val="visible"/>
                                      </p:to>
                                    </p:set>
                                    <p:animEffect transition="in" filter="blinds(vertical)">
                                      <p:cBhvr>
                                        <p:cTn id="881" dur="4000"/>
                                        <p:tgtEl>
                                          <p:spTgt spid="112"/>
                                        </p:tgtEl>
                                      </p:cBhvr>
                                    </p:animEffect>
                                  </p:childTnLst>
                                </p:cTn>
                              </p:par>
                              <p:par>
                                <p:cTn id="882" presetID="2" presetClass="exit" presetSubtype="2" fill="hold" grpId="2" nodeType="withEffect">
                                  <p:stCondLst>
                                    <p:cond delay="0"/>
                                  </p:stCondLst>
                                  <p:childTnLst>
                                    <p:anim calcmode="lin" valueType="num">
                                      <p:cBhvr additive="base">
                                        <p:cTn id="883" dur="3500"/>
                                        <p:tgtEl>
                                          <p:spTgt spid="112"/>
                                        </p:tgtEl>
                                        <p:attrNameLst>
                                          <p:attrName>ppt_x</p:attrName>
                                        </p:attrNameLst>
                                      </p:cBhvr>
                                      <p:tavLst>
                                        <p:tav tm="0">
                                          <p:val>
                                            <p:strVal val="ppt_x"/>
                                          </p:val>
                                        </p:tav>
                                        <p:tav tm="100000">
                                          <p:val>
                                            <p:strVal val="1+ppt_w/2"/>
                                          </p:val>
                                        </p:tav>
                                      </p:tavLst>
                                    </p:anim>
                                    <p:anim calcmode="lin" valueType="num">
                                      <p:cBhvr additive="base">
                                        <p:cTn id="884" dur="3500"/>
                                        <p:tgtEl>
                                          <p:spTgt spid="112"/>
                                        </p:tgtEl>
                                        <p:attrNameLst>
                                          <p:attrName>ppt_y</p:attrName>
                                        </p:attrNameLst>
                                      </p:cBhvr>
                                      <p:tavLst>
                                        <p:tav tm="0">
                                          <p:val>
                                            <p:strVal val="ppt_y"/>
                                          </p:val>
                                        </p:tav>
                                        <p:tav tm="100000">
                                          <p:val>
                                            <p:strVal val="ppt_y"/>
                                          </p:val>
                                        </p:tav>
                                      </p:tavLst>
                                    </p:anim>
                                    <p:set>
                                      <p:cBhvr>
                                        <p:cTn id="885" dur="1" fill="hold">
                                          <p:stCondLst>
                                            <p:cond delay="3499"/>
                                          </p:stCondLst>
                                        </p:cTn>
                                        <p:tgtEl>
                                          <p:spTgt spid="112"/>
                                        </p:tgtEl>
                                        <p:attrNameLst>
                                          <p:attrName>style.visibility</p:attrName>
                                        </p:attrNameLst>
                                      </p:cBhvr>
                                      <p:to>
                                        <p:strVal val="hidden"/>
                                      </p:to>
                                    </p:set>
                                  </p:childTnLst>
                                </p:cTn>
                              </p:par>
                              <p:par>
                                <p:cTn id="886" presetID="19" presetClass="entr" presetSubtype="10" fill="hold" grpId="3" nodeType="withEffect">
                                  <p:stCondLst>
                                    <p:cond delay="0"/>
                                  </p:stCondLst>
                                  <p:childTnLst>
                                    <p:set>
                                      <p:cBhvr>
                                        <p:cTn id="887" dur="1" fill="hold">
                                          <p:stCondLst>
                                            <p:cond delay="0"/>
                                          </p:stCondLst>
                                        </p:cTn>
                                        <p:tgtEl>
                                          <p:spTgt spid="112"/>
                                        </p:tgtEl>
                                        <p:attrNameLst>
                                          <p:attrName>style.visibility</p:attrName>
                                        </p:attrNameLst>
                                      </p:cBhvr>
                                      <p:to>
                                        <p:strVal val="visible"/>
                                      </p:to>
                                    </p:set>
                                    <p:anim calcmode="lin" valueType="num">
                                      <p:cBhvr>
                                        <p:cTn id="888" dur="5500" fill="hold"/>
                                        <p:tgtEl>
                                          <p:spTgt spid="112"/>
                                        </p:tgtEl>
                                        <p:attrNameLst>
                                          <p:attrName>ppt_w</p:attrName>
                                        </p:attrNameLst>
                                      </p:cBhvr>
                                      <p:tavLst>
                                        <p:tav tm="0" fmla="#ppt_w*sin(2.5*pi*$)">
                                          <p:val>
                                            <p:fltVal val="0"/>
                                          </p:val>
                                        </p:tav>
                                        <p:tav tm="100000">
                                          <p:val>
                                            <p:fltVal val="1"/>
                                          </p:val>
                                        </p:tav>
                                      </p:tavLst>
                                    </p:anim>
                                    <p:anim calcmode="lin" valueType="num">
                                      <p:cBhvr>
                                        <p:cTn id="889" dur="5500" fill="hold"/>
                                        <p:tgtEl>
                                          <p:spTgt spid="112"/>
                                        </p:tgtEl>
                                        <p:attrNameLst>
                                          <p:attrName>ppt_h</p:attrName>
                                        </p:attrNameLst>
                                      </p:cBhvr>
                                      <p:tavLst>
                                        <p:tav tm="0">
                                          <p:val>
                                            <p:strVal val="#ppt_h"/>
                                          </p:val>
                                        </p:tav>
                                        <p:tav tm="100000">
                                          <p:val>
                                            <p:strVal val="#ppt_h"/>
                                          </p:val>
                                        </p:tav>
                                      </p:tavLst>
                                    </p:anim>
                                  </p:childTnLst>
                                </p:cTn>
                              </p:par>
                              <p:par>
                                <p:cTn id="890" presetID="2" presetClass="entr" presetSubtype="8" fill="hold" grpId="0" nodeType="withEffect">
                                  <p:stCondLst>
                                    <p:cond delay="0"/>
                                  </p:stCondLst>
                                  <p:childTnLst>
                                    <p:set>
                                      <p:cBhvr>
                                        <p:cTn id="891" dur="1" fill="hold">
                                          <p:stCondLst>
                                            <p:cond delay="0"/>
                                          </p:stCondLst>
                                        </p:cTn>
                                        <p:tgtEl>
                                          <p:spTgt spid="121"/>
                                        </p:tgtEl>
                                        <p:attrNameLst>
                                          <p:attrName>style.visibility</p:attrName>
                                        </p:attrNameLst>
                                      </p:cBhvr>
                                      <p:to>
                                        <p:strVal val="visible"/>
                                      </p:to>
                                    </p:set>
                                    <p:anim calcmode="lin" valueType="num">
                                      <p:cBhvr additive="base">
                                        <p:cTn id="892" dur="3000" fill="hold"/>
                                        <p:tgtEl>
                                          <p:spTgt spid="121"/>
                                        </p:tgtEl>
                                        <p:attrNameLst>
                                          <p:attrName>ppt_x</p:attrName>
                                        </p:attrNameLst>
                                      </p:cBhvr>
                                      <p:tavLst>
                                        <p:tav tm="0">
                                          <p:val>
                                            <p:strVal val="0-#ppt_w/2"/>
                                          </p:val>
                                        </p:tav>
                                        <p:tav tm="100000">
                                          <p:val>
                                            <p:strVal val="#ppt_x"/>
                                          </p:val>
                                        </p:tav>
                                      </p:tavLst>
                                    </p:anim>
                                    <p:anim calcmode="lin" valueType="num">
                                      <p:cBhvr additive="base">
                                        <p:cTn id="893" dur="3000" fill="hold"/>
                                        <p:tgtEl>
                                          <p:spTgt spid="121"/>
                                        </p:tgtEl>
                                        <p:attrNameLst>
                                          <p:attrName>ppt_y</p:attrName>
                                        </p:attrNameLst>
                                      </p:cBhvr>
                                      <p:tavLst>
                                        <p:tav tm="0">
                                          <p:val>
                                            <p:strVal val="#ppt_y"/>
                                          </p:val>
                                        </p:tav>
                                        <p:tav tm="100000">
                                          <p:val>
                                            <p:strVal val="#ppt_y"/>
                                          </p:val>
                                        </p:tav>
                                      </p:tavLst>
                                    </p:anim>
                                  </p:childTnLst>
                                </p:cTn>
                              </p:par>
                              <p:par>
                                <p:cTn id="894" presetID="3" presetClass="entr" presetSubtype="5" fill="hold" grpId="1" nodeType="withEffect">
                                  <p:stCondLst>
                                    <p:cond delay="0"/>
                                  </p:stCondLst>
                                  <p:childTnLst>
                                    <p:set>
                                      <p:cBhvr>
                                        <p:cTn id="895" dur="1" fill="hold">
                                          <p:stCondLst>
                                            <p:cond delay="0"/>
                                          </p:stCondLst>
                                        </p:cTn>
                                        <p:tgtEl>
                                          <p:spTgt spid="121"/>
                                        </p:tgtEl>
                                        <p:attrNameLst>
                                          <p:attrName>style.visibility</p:attrName>
                                        </p:attrNameLst>
                                      </p:cBhvr>
                                      <p:to>
                                        <p:strVal val="visible"/>
                                      </p:to>
                                    </p:set>
                                    <p:animEffect transition="in" filter="blinds(vertical)">
                                      <p:cBhvr>
                                        <p:cTn id="896" dur="4000"/>
                                        <p:tgtEl>
                                          <p:spTgt spid="121"/>
                                        </p:tgtEl>
                                      </p:cBhvr>
                                    </p:animEffect>
                                  </p:childTnLst>
                                </p:cTn>
                              </p:par>
                              <p:par>
                                <p:cTn id="897" presetID="2" presetClass="exit" presetSubtype="2" fill="hold" grpId="2" nodeType="withEffect">
                                  <p:stCondLst>
                                    <p:cond delay="0"/>
                                  </p:stCondLst>
                                  <p:childTnLst>
                                    <p:anim calcmode="lin" valueType="num">
                                      <p:cBhvr additive="base">
                                        <p:cTn id="898" dur="3500"/>
                                        <p:tgtEl>
                                          <p:spTgt spid="121"/>
                                        </p:tgtEl>
                                        <p:attrNameLst>
                                          <p:attrName>ppt_x</p:attrName>
                                        </p:attrNameLst>
                                      </p:cBhvr>
                                      <p:tavLst>
                                        <p:tav tm="0">
                                          <p:val>
                                            <p:strVal val="ppt_x"/>
                                          </p:val>
                                        </p:tav>
                                        <p:tav tm="100000">
                                          <p:val>
                                            <p:strVal val="1+ppt_w/2"/>
                                          </p:val>
                                        </p:tav>
                                      </p:tavLst>
                                    </p:anim>
                                    <p:anim calcmode="lin" valueType="num">
                                      <p:cBhvr additive="base">
                                        <p:cTn id="899" dur="3500"/>
                                        <p:tgtEl>
                                          <p:spTgt spid="121"/>
                                        </p:tgtEl>
                                        <p:attrNameLst>
                                          <p:attrName>ppt_y</p:attrName>
                                        </p:attrNameLst>
                                      </p:cBhvr>
                                      <p:tavLst>
                                        <p:tav tm="0">
                                          <p:val>
                                            <p:strVal val="ppt_y"/>
                                          </p:val>
                                        </p:tav>
                                        <p:tav tm="100000">
                                          <p:val>
                                            <p:strVal val="ppt_y"/>
                                          </p:val>
                                        </p:tav>
                                      </p:tavLst>
                                    </p:anim>
                                    <p:set>
                                      <p:cBhvr>
                                        <p:cTn id="900" dur="1" fill="hold">
                                          <p:stCondLst>
                                            <p:cond delay="3499"/>
                                          </p:stCondLst>
                                        </p:cTn>
                                        <p:tgtEl>
                                          <p:spTgt spid="121"/>
                                        </p:tgtEl>
                                        <p:attrNameLst>
                                          <p:attrName>style.visibility</p:attrName>
                                        </p:attrNameLst>
                                      </p:cBhvr>
                                      <p:to>
                                        <p:strVal val="hidden"/>
                                      </p:to>
                                    </p:set>
                                  </p:childTnLst>
                                </p:cTn>
                              </p:par>
                              <p:par>
                                <p:cTn id="901" presetID="19" presetClass="entr" presetSubtype="10" fill="hold" grpId="3" nodeType="withEffect">
                                  <p:stCondLst>
                                    <p:cond delay="0"/>
                                  </p:stCondLst>
                                  <p:childTnLst>
                                    <p:set>
                                      <p:cBhvr>
                                        <p:cTn id="902" dur="1" fill="hold">
                                          <p:stCondLst>
                                            <p:cond delay="0"/>
                                          </p:stCondLst>
                                        </p:cTn>
                                        <p:tgtEl>
                                          <p:spTgt spid="121"/>
                                        </p:tgtEl>
                                        <p:attrNameLst>
                                          <p:attrName>style.visibility</p:attrName>
                                        </p:attrNameLst>
                                      </p:cBhvr>
                                      <p:to>
                                        <p:strVal val="visible"/>
                                      </p:to>
                                    </p:set>
                                    <p:anim calcmode="lin" valueType="num">
                                      <p:cBhvr>
                                        <p:cTn id="903" dur="5500" fill="hold"/>
                                        <p:tgtEl>
                                          <p:spTgt spid="121"/>
                                        </p:tgtEl>
                                        <p:attrNameLst>
                                          <p:attrName>ppt_w</p:attrName>
                                        </p:attrNameLst>
                                      </p:cBhvr>
                                      <p:tavLst>
                                        <p:tav tm="0" fmla="#ppt_w*sin(2.5*pi*$)">
                                          <p:val>
                                            <p:fltVal val="0"/>
                                          </p:val>
                                        </p:tav>
                                        <p:tav tm="100000">
                                          <p:val>
                                            <p:fltVal val="1"/>
                                          </p:val>
                                        </p:tav>
                                      </p:tavLst>
                                    </p:anim>
                                    <p:anim calcmode="lin" valueType="num">
                                      <p:cBhvr>
                                        <p:cTn id="904" dur="5500" fill="hold"/>
                                        <p:tgtEl>
                                          <p:spTgt spid="121"/>
                                        </p:tgtEl>
                                        <p:attrNameLst>
                                          <p:attrName>ppt_h</p:attrName>
                                        </p:attrNameLst>
                                      </p:cBhvr>
                                      <p:tavLst>
                                        <p:tav tm="0">
                                          <p:val>
                                            <p:strVal val="#ppt_h"/>
                                          </p:val>
                                        </p:tav>
                                        <p:tav tm="100000">
                                          <p:val>
                                            <p:strVal val="#ppt_h"/>
                                          </p:val>
                                        </p:tav>
                                      </p:tavLst>
                                    </p:anim>
                                  </p:childTnLst>
                                </p:cTn>
                              </p:par>
                              <p:par>
                                <p:cTn id="905" presetID="2" presetClass="entr" presetSubtype="8" fill="hold" grpId="0" nodeType="withEffect">
                                  <p:stCondLst>
                                    <p:cond delay="0"/>
                                  </p:stCondLst>
                                  <p:childTnLst>
                                    <p:set>
                                      <p:cBhvr>
                                        <p:cTn id="906" dur="1" fill="hold">
                                          <p:stCondLst>
                                            <p:cond delay="0"/>
                                          </p:stCondLst>
                                        </p:cTn>
                                        <p:tgtEl>
                                          <p:spTgt spid="120"/>
                                        </p:tgtEl>
                                        <p:attrNameLst>
                                          <p:attrName>style.visibility</p:attrName>
                                        </p:attrNameLst>
                                      </p:cBhvr>
                                      <p:to>
                                        <p:strVal val="visible"/>
                                      </p:to>
                                    </p:set>
                                    <p:anim calcmode="lin" valueType="num">
                                      <p:cBhvr additive="base">
                                        <p:cTn id="907" dur="3000" fill="hold"/>
                                        <p:tgtEl>
                                          <p:spTgt spid="120"/>
                                        </p:tgtEl>
                                        <p:attrNameLst>
                                          <p:attrName>ppt_x</p:attrName>
                                        </p:attrNameLst>
                                      </p:cBhvr>
                                      <p:tavLst>
                                        <p:tav tm="0">
                                          <p:val>
                                            <p:strVal val="0-#ppt_w/2"/>
                                          </p:val>
                                        </p:tav>
                                        <p:tav tm="100000">
                                          <p:val>
                                            <p:strVal val="#ppt_x"/>
                                          </p:val>
                                        </p:tav>
                                      </p:tavLst>
                                    </p:anim>
                                    <p:anim calcmode="lin" valueType="num">
                                      <p:cBhvr additive="base">
                                        <p:cTn id="908" dur="3000" fill="hold"/>
                                        <p:tgtEl>
                                          <p:spTgt spid="120"/>
                                        </p:tgtEl>
                                        <p:attrNameLst>
                                          <p:attrName>ppt_y</p:attrName>
                                        </p:attrNameLst>
                                      </p:cBhvr>
                                      <p:tavLst>
                                        <p:tav tm="0">
                                          <p:val>
                                            <p:strVal val="#ppt_y"/>
                                          </p:val>
                                        </p:tav>
                                        <p:tav tm="100000">
                                          <p:val>
                                            <p:strVal val="#ppt_y"/>
                                          </p:val>
                                        </p:tav>
                                      </p:tavLst>
                                    </p:anim>
                                  </p:childTnLst>
                                </p:cTn>
                              </p:par>
                              <p:par>
                                <p:cTn id="909" presetID="3" presetClass="entr" presetSubtype="5" fill="hold" grpId="1" nodeType="withEffect">
                                  <p:stCondLst>
                                    <p:cond delay="0"/>
                                  </p:stCondLst>
                                  <p:childTnLst>
                                    <p:set>
                                      <p:cBhvr>
                                        <p:cTn id="910" dur="1" fill="hold">
                                          <p:stCondLst>
                                            <p:cond delay="0"/>
                                          </p:stCondLst>
                                        </p:cTn>
                                        <p:tgtEl>
                                          <p:spTgt spid="120"/>
                                        </p:tgtEl>
                                        <p:attrNameLst>
                                          <p:attrName>style.visibility</p:attrName>
                                        </p:attrNameLst>
                                      </p:cBhvr>
                                      <p:to>
                                        <p:strVal val="visible"/>
                                      </p:to>
                                    </p:set>
                                    <p:animEffect transition="in" filter="blinds(vertical)">
                                      <p:cBhvr>
                                        <p:cTn id="911" dur="4000"/>
                                        <p:tgtEl>
                                          <p:spTgt spid="120"/>
                                        </p:tgtEl>
                                      </p:cBhvr>
                                    </p:animEffect>
                                  </p:childTnLst>
                                </p:cTn>
                              </p:par>
                              <p:par>
                                <p:cTn id="912" presetID="2" presetClass="exit" presetSubtype="2" fill="hold" grpId="2" nodeType="withEffect">
                                  <p:stCondLst>
                                    <p:cond delay="0"/>
                                  </p:stCondLst>
                                  <p:childTnLst>
                                    <p:anim calcmode="lin" valueType="num">
                                      <p:cBhvr additive="base">
                                        <p:cTn id="913" dur="3500"/>
                                        <p:tgtEl>
                                          <p:spTgt spid="120"/>
                                        </p:tgtEl>
                                        <p:attrNameLst>
                                          <p:attrName>ppt_x</p:attrName>
                                        </p:attrNameLst>
                                      </p:cBhvr>
                                      <p:tavLst>
                                        <p:tav tm="0">
                                          <p:val>
                                            <p:strVal val="ppt_x"/>
                                          </p:val>
                                        </p:tav>
                                        <p:tav tm="100000">
                                          <p:val>
                                            <p:strVal val="1+ppt_w/2"/>
                                          </p:val>
                                        </p:tav>
                                      </p:tavLst>
                                    </p:anim>
                                    <p:anim calcmode="lin" valueType="num">
                                      <p:cBhvr additive="base">
                                        <p:cTn id="914" dur="3500"/>
                                        <p:tgtEl>
                                          <p:spTgt spid="120"/>
                                        </p:tgtEl>
                                        <p:attrNameLst>
                                          <p:attrName>ppt_y</p:attrName>
                                        </p:attrNameLst>
                                      </p:cBhvr>
                                      <p:tavLst>
                                        <p:tav tm="0">
                                          <p:val>
                                            <p:strVal val="ppt_y"/>
                                          </p:val>
                                        </p:tav>
                                        <p:tav tm="100000">
                                          <p:val>
                                            <p:strVal val="ppt_y"/>
                                          </p:val>
                                        </p:tav>
                                      </p:tavLst>
                                    </p:anim>
                                    <p:set>
                                      <p:cBhvr>
                                        <p:cTn id="915" dur="1" fill="hold">
                                          <p:stCondLst>
                                            <p:cond delay="3499"/>
                                          </p:stCondLst>
                                        </p:cTn>
                                        <p:tgtEl>
                                          <p:spTgt spid="120"/>
                                        </p:tgtEl>
                                        <p:attrNameLst>
                                          <p:attrName>style.visibility</p:attrName>
                                        </p:attrNameLst>
                                      </p:cBhvr>
                                      <p:to>
                                        <p:strVal val="hidden"/>
                                      </p:to>
                                    </p:set>
                                  </p:childTnLst>
                                </p:cTn>
                              </p:par>
                              <p:par>
                                <p:cTn id="916" presetID="19" presetClass="entr" presetSubtype="10" fill="hold" grpId="3" nodeType="withEffect">
                                  <p:stCondLst>
                                    <p:cond delay="0"/>
                                  </p:stCondLst>
                                  <p:childTnLst>
                                    <p:set>
                                      <p:cBhvr>
                                        <p:cTn id="917" dur="1" fill="hold">
                                          <p:stCondLst>
                                            <p:cond delay="0"/>
                                          </p:stCondLst>
                                        </p:cTn>
                                        <p:tgtEl>
                                          <p:spTgt spid="120"/>
                                        </p:tgtEl>
                                        <p:attrNameLst>
                                          <p:attrName>style.visibility</p:attrName>
                                        </p:attrNameLst>
                                      </p:cBhvr>
                                      <p:to>
                                        <p:strVal val="visible"/>
                                      </p:to>
                                    </p:set>
                                    <p:anim calcmode="lin" valueType="num">
                                      <p:cBhvr>
                                        <p:cTn id="918" dur="5500" fill="hold"/>
                                        <p:tgtEl>
                                          <p:spTgt spid="120"/>
                                        </p:tgtEl>
                                        <p:attrNameLst>
                                          <p:attrName>ppt_w</p:attrName>
                                        </p:attrNameLst>
                                      </p:cBhvr>
                                      <p:tavLst>
                                        <p:tav tm="0" fmla="#ppt_w*sin(2.5*pi*$)">
                                          <p:val>
                                            <p:fltVal val="0"/>
                                          </p:val>
                                        </p:tav>
                                        <p:tav tm="100000">
                                          <p:val>
                                            <p:fltVal val="1"/>
                                          </p:val>
                                        </p:tav>
                                      </p:tavLst>
                                    </p:anim>
                                    <p:anim calcmode="lin" valueType="num">
                                      <p:cBhvr>
                                        <p:cTn id="919" dur="5500" fill="hold"/>
                                        <p:tgtEl>
                                          <p:spTgt spid="120"/>
                                        </p:tgtEl>
                                        <p:attrNameLst>
                                          <p:attrName>ppt_h</p:attrName>
                                        </p:attrNameLst>
                                      </p:cBhvr>
                                      <p:tavLst>
                                        <p:tav tm="0">
                                          <p:val>
                                            <p:strVal val="#ppt_h"/>
                                          </p:val>
                                        </p:tav>
                                        <p:tav tm="100000">
                                          <p:val>
                                            <p:strVal val="#ppt_h"/>
                                          </p:val>
                                        </p:tav>
                                      </p:tavLst>
                                    </p:anim>
                                  </p:childTnLst>
                                </p:cTn>
                              </p:par>
                              <p:par>
                                <p:cTn id="920" presetID="2" presetClass="entr" presetSubtype="8" fill="hold" grpId="0" nodeType="withEffect">
                                  <p:stCondLst>
                                    <p:cond delay="0"/>
                                  </p:stCondLst>
                                  <p:childTnLst>
                                    <p:set>
                                      <p:cBhvr>
                                        <p:cTn id="921" dur="1" fill="hold">
                                          <p:stCondLst>
                                            <p:cond delay="0"/>
                                          </p:stCondLst>
                                        </p:cTn>
                                        <p:tgtEl>
                                          <p:spTgt spid="119"/>
                                        </p:tgtEl>
                                        <p:attrNameLst>
                                          <p:attrName>style.visibility</p:attrName>
                                        </p:attrNameLst>
                                      </p:cBhvr>
                                      <p:to>
                                        <p:strVal val="visible"/>
                                      </p:to>
                                    </p:set>
                                    <p:anim calcmode="lin" valueType="num">
                                      <p:cBhvr additive="base">
                                        <p:cTn id="922" dur="3000" fill="hold"/>
                                        <p:tgtEl>
                                          <p:spTgt spid="119"/>
                                        </p:tgtEl>
                                        <p:attrNameLst>
                                          <p:attrName>ppt_x</p:attrName>
                                        </p:attrNameLst>
                                      </p:cBhvr>
                                      <p:tavLst>
                                        <p:tav tm="0">
                                          <p:val>
                                            <p:strVal val="0-#ppt_w/2"/>
                                          </p:val>
                                        </p:tav>
                                        <p:tav tm="100000">
                                          <p:val>
                                            <p:strVal val="#ppt_x"/>
                                          </p:val>
                                        </p:tav>
                                      </p:tavLst>
                                    </p:anim>
                                    <p:anim calcmode="lin" valueType="num">
                                      <p:cBhvr additive="base">
                                        <p:cTn id="923" dur="3000" fill="hold"/>
                                        <p:tgtEl>
                                          <p:spTgt spid="119"/>
                                        </p:tgtEl>
                                        <p:attrNameLst>
                                          <p:attrName>ppt_y</p:attrName>
                                        </p:attrNameLst>
                                      </p:cBhvr>
                                      <p:tavLst>
                                        <p:tav tm="0">
                                          <p:val>
                                            <p:strVal val="#ppt_y"/>
                                          </p:val>
                                        </p:tav>
                                        <p:tav tm="100000">
                                          <p:val>
                                            <p:strVal val="#ppt_y"/>
                                          </p:val>
                                        </p:tav>
                                      </p:tavLst>
                                    </p:anim>
                                  </p:childTnLst>
                                </p:cTn>
                              </p:par>
                              <p:par>
                                <p:cTn id="924" presetID="3" presetClass="entr" presetSubtype="5" fill="hold" grpId="1" nodeType="withEffect">
                                  <p:stCondLst>
                                    <p:cond delay="0"/>
                                  </p:stCondLst>
                                  <p:childTnLst>
                                    <p:set>
                                      <p:cBhvr>
                                        <p:cTn id="925" dur="1" fill="hold">
                                          <p:stCondLst>
                                            <p:cond delay="0"/>
                                          </p:stCondLst>
                                        </p:cTn>
                                        <p:tgtEl>
                                          <p:spTgt spid="119"/>
                                        </p:tgtEl>
                                        <p:attrNameLst>
                                          <p:attrName>style.visibility</p:attrName>
                                        </p:attrNameLst>
                                      </p:cBhvr>
                                      <p:to>
                                        <p:strVal val="visible"/>
                                      </p:to>
                                    </p:set>
                                    <p:animEffect transition="in" filter="blinds(vertical)">
                                      <p:cBhvr>
                                        <p:cTn id="926" dur="4000"/>
                                        <p:tgtEl>
                                          <p:spTgt spid="119"/>
                                        </p:tgtEl>
                                      </p:cBhvr>
                                    </p:animEffect>
                                  </p:childTnLst>
                                </p:cTn>
                              </p:par>
                              <p:par>
                                <p:cTn id="927" presetID="2" presetClass="exit" presetSubtype="2" fill="hold" grpId="2" nodeType="withEffect">
                                  <p:stCondLst>
                                    <p:cond delay="0"/>
                                  </p:stCondLst>
                                  <p:childTnLst>
                                    <p:anim calcmode="lin" valueType="num">
                                      <p:cBhvr additive="base">
                                        <p:cTn id="928" dur="3500"/>
                                        <p:tgtEl>
                                          <p:spTgt spid="119"/>
                                        </p:tgtEl>
                                        <p:attrNameLst>
                                          <p:attrName>ppt_x</p:attrName>
                                        </p:attrNameLst>
                                      </p:cBhvr>
                                      <p:tavLst>
                                        <p:tav tm="0">
                                          <p:val>
                                            <p:strVal val="ppt_x"/>
                                          </p:val>
                                        </p:tav>
                                        <p:tav tm="100000">
                                          <p:val>
                                            <p:strVal val="1+ppt_w/2"/>
                                          </p:val>
                                        </p:tav>
                                      </p:tavLst>
                                    </p:anim>
                                    <p:anim calcmode="lin" valueType="num">
                                      <p:cBhvr additive="base">
                                        <p:cTn id="929" dur="3500"/>
                                        <p:tgtEl>
                                          <p:spTgt spid="119"/>
                                        </p:tgtEl>
                                        <p:attrNameLst>
                                          <p:attrName>ppt_y</p:attrName>
                                        </p:attrNameLst>
                                      </p:cBhvr>
                                      <p:tavLst>
                                        <p:tav tm="0">
                                          <p:val>
                                            <p:strVal val="ppt_y"/>
                                          </p:val>
                                        </p:tav>
                                        <p:tav tm="100000">
                                          <p:val>
                                            <p:strVal val="ppt_y"/>
                                          </p:val>
                                        </p:tav>
                                      </p:tavLst>
                                    </p:anim>
                                    <p:set>
                                      <p:cBhvr>
                                        <p:cTn id="930" dur="1" fill="hold">
                                          <p:stCondLst>
                                            <p:cond delay="3499"/>
                                          </p:stCondLst>
                                        </p:cTn>
                                        <p:tgtEl>
                                          <p:spTgt spid="119"/>
                                        </p:tgtEl>
                                        <p:attrNameLst>
                                          <p:attrName>style.visibility</p:attrName>
                                        </p:attrNameLst>
                                      </p:cBhvr>
                                      <p:to>
                                        <p:strVal val="hidden"/>
                                      </p:to>
                                    </p:set>
                                  </p:childTnLst>
                                </p:cTn>
                              </p:par>
                              <p:par>
                                <p:cTn id="931" presetID="19" presetClass="entr" presetSubtype="10" fill="hold" grpId="3" nodeType="withEffect">
                                  <p:stCondLst>
                                    <p:cond delay="0"/>
                                  </p:stCondLst>
                                  <p:childTnLst>
                                    <p:set>
                                      <p:cBhvr>
                                        <p:cTn id="932" dur="1" fill="hold">
                                          <p:stCondLst>
                                            <p:cond delay="0"/>
                                          </p:stCondLst>
                                        </p:cTn>
                                        <p:tgtEl>
                                          <p:spTgt spid="119"/>
                                        </p:tgtEl>
                                        <p:attrNameLst>
                                          <p:attrName>style.visibility</p:attrName>
                                        </p:attrNameLst>
                                      </p:cBhvr>
                                      <p:to>
                                        <p:strVal val="visible"/>
                                      </p:to>
                                    </p:set>
                                    <p:anim calcmode="lin" valueType="num">
                                      <p:cBhvr>
                                        <p:cTn id="933" dur="5500" fill="hold"/>
                                        <p:tgtEl>
                                          <p:spTgt spid="119"/>
                                        </p:tgtEl>
                                        <p:attrNameLst>
                                          <p:attrName>ppt_w</p:attrName>
                                        </p:attrNameLst>
                                      </p:cBhvr>
                                      <p:tavLst>
                                        <p:tav tm="0" fmla="#ppt_w*sin(2.5*pi*$)">
                                          <p:val>
                                            <p:fltVal val="0"/>
                                          </p:val>
                                        </p:tav>
                                        <p:tav tm="100000">
                                          <p:val>
                                            <p:fltVal val="1"/>
                                          </p:val>
                                        </p:tav>
                                      </p:tavLst>
                                    </p:anim>
                                    <p:anim calcmode="lin" valueType="num">
                                      <p:cBhvr>
                                        <p:cTn id="934" dur="5500" fill="hold"/>
                                        <p:tgtEl>
                                          <p:spTgt spid="119"/>
                                        </p:tgtEl>
                                        <p:attrNameLst>
                                          <p:attrName>ppt_h</p:attrName>
                                        </p:attrNameLst>
                                      </p:cBhvr>
                                      <p:tavLst>
                                        <p:tav tm="0">
                                          <p:val>
                                            <p:strVal val="#ppt_h"/>
                                          </p:val>
                                        </p:tav>
                                        <p:tav tm="100000">
                                          <p:val>
                                            <p:strVal val="#ppt_h"/>
                                          </p:val>
                                        </p:tav>
                                      </p:tavLst>
                                    </p:anim>
                                  </p:childTnLst>
                                </p:cTn>
                              </p:par>
                              <p:par>
                                <p:cTn id="935" presetID="2" presetClass="entr" presetSubtype="8" fill="hold" grpId="0" nodeType="withEffect">
                                  <p:stCondLst>
                                    <p:cond delay="0"/>
                                  </p:stCondLst>
                                  <p:childTnLst>
                                    <p:set>
                                      <p:cBhvr>
                                        <p:cTn id="936" dur="1" fill="hold">
                                          <p:stCondLst>
                                            <p:cond delay="0"/>
                                          </p:stCondLst>
                                        </p:cTn>
                                        <p:tgtEl>
                                          <p:spTgt spid="118"/>
                                        </p:tgtEl>
                                        <p:attrNameLst>
                                          <p:attrName>style.visibility</p:attrName>
                                        </p:attrNameLst>
                                      </p:cBhvr>
                                      <p:to>
                                        <p:strVal val="visible"/>
                                      </p:to>
                                    </p:set>
                                    <p:anim calcmode="lin" valueType="num">
                                      <p:cBhvr additive="base">
                                        <p:cTn id="937" dur="3000" fill="hold"/>
                                        <p:tgtEl>
                                          <p:spTgt spid="118"/>
                                        </p:tgtEl>
                                        <p:attrNameLst>
                                          <p:attrName>ppt_x</p:attrName>
                                        </p:attrNameLst>
                                      </p:cBhvr>
                                      <p:tavLst>
                                        <p:tav tm="0">
                                          <p:val>
                                            <p:strVal val="0-#ppt_w/2"/>
                                          </p:val>
                                        </p:tav>
                                        <p:tav tm="100000">
                                          <p:val>
                                            <p:strVal val="#ppt_x"/>
                                          </p:val>
                                        </p:tav>
                                      </p:tavLst>
                                    </p:anim>
                                    <p:anim calcmode="lin" valueType="num">
                                      <p:cBhvr additive="base">
                                        <p:cTn id="938" dur="3000" fill="hold"/>
                                        <p:tgtEl>
                                          <p:spTgt spid="118"/>
                                        </p:tgtEl>
                                        <p:attrNameLst>
                                          <p:attrName>ppt_y</p:attrName>
                                        </p:attrNameLst>
                                      </p:cBhvr>
                                      <p:tavLst>
                                        <p:tav tm="0">
                                          <p:val>
                                            <p:strVal val="#ppt_y"/>
                                          </p:val>
                                        </p:tav>
                                        <p:tav tm="100000">
                                          <p:val>
                                            <p:strVal val="#ppt_y"/>
                                          </p:val>
                                        </p:tav>
                                      </p:tavLst>
                                    </p:anim>
                                  </p:childTnLst>
                                </p:cTn>
                              </p:par>
                              <p:par>
                                <p:cTn id="939" presetID="3" presetClass="entr" presetSubtype="5" fill="hold" grpId="1" nodeType="withEffect">
                                  <p:stCondLst>
                                    <p:cond delay="0"/>
                                  </p:stCondLst>
                                  <p:childTnLst>
                                    <p:set>
                                      <p:cBhvr>
                                        <p:cTn id="940" dur="1" fill="hold">
                                          <p:stCondLst>
                                            <p:cond delay="0"/>
                                          </p:stCondLst>
                                        </p:cTn>
                                        <p:tgtEl>
                                          <p:spTgt spid="118"/>
                                        </p:tgtEl>
                                        <p:attrNameLst>
                                          <p:attrName>style.visibility</p:attrName>
                                        </p:attrNameLst>
                                      </p:cBhvr>
                                      <p:to>
                                        <p:strVal val="visible"/>
                                      </p:to>
                                    </p:set>
                                    <p:animEffect transition="in" filter="blinds(vertical)">
                                      <p:cBhvr>
                                        <p:cTn id="941" dur="4000"/>
                                        <p:tgtEl>
                                          <p:spTgt spid="118"/>
                                        </p:tgtEl>
                                      </p:cBhvr>
                                    </p:animEffect>
                                  </p:childTnLst>
                                </p:cTn>
                              </p:par>
                              <p:par>
                                <p:cTn id="942" presetID="2" presetClass="exit" presetSubtype="2" fill="hold" grpId="2" nodeType="withEffect">
                                  <p:stCondLst>
                                    <p:cond delay="0"/>
                                  </p:stCondLst>
                                  <p:childTnLst>
                                    <p:anim calcmode="lin" valueType="num">
                                      <p:cBhvr additive="base">
                                        <p:cTn id="943" dur="3500"/>
                                        <p:tgtEl>
                                          <p:spTgt spid="118"/>
                                        </p:tgtEl>
                                        <p:attrNameLst>
                                          <p:attrName>ppt_x</p:attrName>
                                        </p:attrNameLst>
                                      </p:cBhvr>
                                      <p:tavLst>
                                        <p:tav tm="0">
                                          <p:val>
                                            <p:strVal val="ppt_x"/>
                                          </p:val>
                                        </p:tav>
                                        <p:tav tm="100000">
                                          <p:val>
                                            <p:strVal val="1+ppt_w/2"/>
                                          </p:val>
                                        </p:tav>
                                      </p:tavLst>
                                    </p:anim>
                                    <p:anim calcmode="lin" valueType="num">
                                      <p:cBhvr additive="base">
                                        <p:cTn id="944" dur="3500"/>
                                        <p:tgtEl>
                                          <p:spTgt spid="118"/>
                                        </p:tgtEl>
                                        <p:attrNameLst>
                                          <p:attrName>ppt_y</p:attrName>
                                        </p:attrNameLst>
                                      </p:cBhvr>
                                      <p:tavLst>
                                        <p:tav tm="0">
                                          <p:val>
                                            <p:strVal val="ppt_y"/>
                                          </p:val>
                                        </p:tav>
                                        <p:tav tm="100000">
                                          <p:val>
                                            <p:strVal val="ppt_y"/>
                                          </p:val>
                                        </p:tav>
                                      </p:tavLst>
                                    </p:anim>
                                    <p:set>
                                      <p:cBhvr>
                                        <p:cTn id="945" dur="1" fill="hold">
                                          <p:stCondLst>
                                            <p:cond delay="3499"/>
                                          </p:stCondLst>
                                        </p:cTn>
                                        <p:tgtEl>
                                          <p:spTgt spid="118"/>
                                        </p:tgtEl>
                                        <p:attrNameLst>
                                          <p:attrName>style.visibility</p:attrName>
                                        </p:attrNameLst>
                                      </p:cBhvr>
                                      <p:to>
                                        <p:strVal val="hidden"/>
                                      </p:to>
                                    </p:set>
                                  </p:childTnLst>
                                </p:cTn>
                              </p:par>
                              <p:par>
                                <p:cTn id="946" presetID="19" presetClass="entr" presetSubtype="10" fill="hold" grpId="3" nodeType="withEffect">
                                  <p:stCondLst>
                                    <p:cond delay="0"/>
                                  </p:stCondLst>
                                  <p:childTnLst>
                                    <p:set>
                                      <p:cBhvr>
                                        <p:cTn id="947" dur="1" fill="hold">
                                          <p:stCondLst>
                                            <p:cond delay="0"/>
                                          </p:stCondLst>
                                        </p:cTn>
                                        <p:tgtEl>
                                          <p:spTgt spid="118"/>
                                        </p:tgtEl>
                                        <p:attrNameLst>
                                          <p:attrName>style.visibility</p:attrName>
                                        </p:attrNameLst>
                                      </p:cBhvr>
                                      <p:to>
                                        <p:strVal val="visible"/>
                                      </p:to>
                                    </p:set>
                                    <p:anim calcmode="lin" valueType="num">
                                      <p:cBhvr>
                                        <p:cTn id="948" dur="5500" fill="hold"/>
                                        <p:tgtEl>
                                          <p:spTgt spid="118"/>
                                        </p:tgtEl>
                                        <p:attrNameLst>
                                          <p:attrName>ppt_w</p:attrName>
                                        </p:attrNameLst>
                                      </p:cBhvr>
                                      <p:tavLst>
                                        <p:tav tm="0" fmla="#ppt_w*sin(2.5*pi*$)">
                                          <p:val>
                                            <p:fltVal val="0"/>
                                          </p:val>
                                        </p:tav>
                                        <p:tav tm="100000">
                                          <p:val>
                                            <p:fltVal val="1"/>
                                          </p:val>
                                        </p:tav>
                                      </p:tavLst>
                                    </p:anim>
                                    <p:anim calcmode="lin" valueType="num">
                                      <p:cBhvr>
                                        <p:cTn id="949" dur="5500" fill="hold"/>
                                        <p:tgtEl>
                                          <p:spTgt spid="118"/>
                                        </p:tgtEl>
                                        <p:attrNameLst>
                                          <p:attrName>ppt_h</p:attrName>
                                        </p:attrNameLst>
                                      </p:cBhvr>
                                      <p:tavLst>
                                        <p:tav tm="0">
                                          <p:val>
                                            <p:strVal val="#ppt_h"/>
                                          </p:val>
                                        </p:tav>
                                        <p:tav tm="100000">
                                          <p:val>
                                            <p:strVal val="#ppt_h"/>
                                          </p:val>
                                        </p:tav>
                                      </p:tavLst>
                                    </p:anim>
                                  </p:childTnLst>
                                </p:cTn>
                              </p:par>
                              <p:par>
                                <p:cTn id="950" presetID="2" presetClass="entr" presetSubtype="8" fill="hold" grpId="0" nodeType="withEffect">
                                  <p:stCondLst>
                                    <p:cond delay="0"/>
                                  </p:stCondLst>
                                  <p:childTnLst>
                                    <p:set>
                                      <p:cBhvr>
                                        <p:cTn id="951" dur="1" fill="hold">
                                          <p:stCondLst>
                                            <p:cond delay="0"/>
                                          </p:stCondLst>
                                        </p:cTn>
                                        <p:tgtEl>
                                          <p:spTgt spid="116"/>
                                        </p:tgtEl>
                                        <p:attrNameLst>
                                          <p:attrName>style.visibility</p:attrName>
                                        </p:attrNameLst>
                                      </p:cBhvr>
                                      <p:to>
                                        <p:strVal val="visible"/>
                                      </p:to>
                                    </p:set>
                                    <p:anim calcmode="lin" valueType="num">
                                      <p:cBhvr additive="base">
                                        <p:cTn id="952" dur="3000" fill="hold"/>
                                        <p:tgtEl>
                                          <p:spTgt spid="116"/>
                                        </p:tgtEl>
                                        <p:attrNameLst>
                                          <p:attrName>ppt_x</p:attrName>
                                        </p:attrNameLst>
                                      </p:cBhvr>
                                      <p:tavLst>
                                        <p:tav tm="0">
                                          <p:val>
                                            <p:strVal val="0-#ppt_w/2"/>
                                          </p:val>
                                        </p:tav>
                                        <p:tav tm="100000">
                                          <p:val>
                                            <p:strVal val="#ppt_x"/>
                                          </p:val>
                                        </p:tav>
                                      </p:tavLst>
                                    </p:anim>
                                    <p:anim calcmode="lin" valueType="num">
                                      <p:cBhvr additive="base">
                                        <p:cTn id="953" dur="3000" fill="hold"/>
                                        <p:tgtEl>
                                          <p:spTgt spid="116"/>
                                        </p:tgtEl>
                                        <p:attrNameLst>
                                          <p:attrName>ppt_y</p:attrName>
                                        </p:attrNameLst>
                                      </p:cBhvr>
                                      <p:tavLst>
                                        <p:tav tm="0">
                                          <p:val>
                                            <p:strVal val="#ppt_y"/>
                                          </p:val>
                                        </p:tav>
                                        <p:tav tm="100000">
                                          <p:val>
                                            <p:strVal val="#ppt_y"/>
                                          </p:val>
                                        </p:tav>
                                      </p:tavLst>
                                    </p:anim>
                                  </p:childTnLst>
                                </p:cTn>
                              </p:par>
                              <p:par>
                                <p:cTn id="954" presetID="3" presetClass="entr" presetSubtype="5" fill="hold" grpId="1" nodeType="withEffect">
                                  <p:stCondLst>
                                    <p:cond delay="0"/>
                                  </p:stCondLst>
                                  <p:childTnLst>
                                    <p:set>
                                      <p:cBhvr>
                                        <p:cTn id="955" dur="1" fill="hold">
                                          <p:stCondLst>
                                            <p:cond delay="0"/>
                                          </p:stCondLst>
                                        </p:cTn>
                                        <p:tgtEl>
                                          <p:spTgt spid="116"/>
                                        </p:tgtEl>
                                        <p:attrNameLst>
                                          <p:attrName>style.visibility</p:attrName>
                                        </p:attrNameLst>
                                      </p:cBhvr>
                                      <p:to>
                                        <p:strVal val="visible"/>
                                      </p:to>
                                    </p:set>
                                    <p:animEffect transition="in" filter="blinds(vertical)">
                                      <p:cBhvr>
                                        <p:cTn id="956" dur="4000"/>
                                        <p:tgtEl>
                                          <p:spTgt spid="116"/>
                                        </p:tgtEl>
                                      </p:cBhvr>
                                    </p:animEffect>
                                  </p:childTnLst>
                                </p:cTn>
                              </p:par>
                              <p:par>
                                <p:cTn id="957" presetID="2" presetClass="exit" presetSubtype="2" fill="hold" grpId="2" nodeType="withEffect">
                                  <p:stCondLst>
                                    <p:cond delay="0"/>
                                  </p:stCondLst>
                                  <p:childTnLst>
                                    <p:anim calcmode="lin" valueType="num">
                                      <p:cBhvr additive="base">
                                        <p:cTn id="958" dur="3500"/>
                                        <p:tgtEl>
                                          <p:spTgt spid="116"/>
                                        </p:tgtEl>
                                        <p:attrNameLst>
                                          <p:attrName>ppt_x</p:attrName>
                                        </p:attrNameLst>
                                      </p:cBhvr>
                                      <p:tavLst>
                                        <p:tav tm="0">
                                          <p:val>
                                            <p:strVal val="ppt_x"/>
                                          </p:val>
                                        </p:tav>
                                        <p:tav tm="100000">
                                          <p:val>
                                            <p:strVal val="1+ppt_w/2"/>
                                          </p:val>
                                        </p:tav>
                                      </p:tavLst>
                                    </p:anim>
                                    <p:anim calcmode="lin" valueType="num">
                                      <p:cBhvr additive="base">
                                        <p:cTn id="959" dur="3500"/>
                                        <p:tgtEl>
                                          <p:spTgt spid="116"/>
                                        </p:tgtEl>
                                        <p:attrNameLst>
                                          <p:attrName>ppt_y</p:attrName>
                                        </p:attrNameLst>
                                      </p:cBhvr>
                                      <p:tavLst>
                                        <p:tav tm="0">
                                          <p:val>
                                            <p:strVal val="ppt_y"/>
                                          </p:val>
                                        </p:tav>
                                        <p:tav tm="100000">
                                          <p:val>
                                            <p:strVal val="ppt_y"/>
                                          </p:val>
                                        </p:tav>
                                      </p:tavLst>
                                    </p:anim>
                                    <p:set>
                                      <p:cBhvr>
                                        <p:cTn id="960" dur="1" fill="hold">
                                          <p:stCondLst>
                                            <p:cond delay="3499"/>
                                          </p:stCondLst>
                                        </p:cTn>
                                        <p:tgtEl>
                                          <p:spTgt spid="116"/>
                                        </p:tgtEl>
                                        <p:attrNameLst>
                                          <p:attrName>style.visibility</p:attrName>
                                        </p:attrNameLst>
                                      </p:cBhvr>
                                      <p:to>
                                        <p:strVal val="hidden"/>
                                      </p:to>
                                    </p:set>
                                  </p:childTnLst>
                                </p:cTn>
                              </p:par>
                              <p:par>
                                <p:cTn id="961" presetID="19" presetClass="entr" presetSubtype="10" fill="hold" grpId="3" nodeType="withEffect">
                                  <p:stCondLst>
                                    <p:cond delay="0"/>
                                  </p:stCondLst>
                                  <p:childTnLst>
                                    <p:set>
                                      <p:cBhvr>
                                        <p:cTn id="962" dur="1" fill="hold">
                                          <p:stCondLst>
                                            <p:cond delay="0"/>
                                          </p:stCondLst>
                                        </p:cTn>
                                        <p:tgtEl>
                                          <p:spTgt spid="116"/>
                                        </p:tgtEl>
                                        <p:attrNameLst>
                                          <p:attrName>style.visibility</p:attrName>
                                        </p:attrNameLst>
                                      </p:cBhvr>
                                      <p:to>
                                        <p:strVal val="visible"/>
                                      </p:to>
                                    </p:set>
                                    <p:anim calcmode="lin" valueType="num">
                                      <p:cBhvr>
                                        <p:cTn id="963" dur="5500" fill="hold"/>
                                        <p:tgtEl>
                                          <p:spTgt spid="116"/>
                                        </p:tgtEl>
                                        <p:attrNameLst>
                                          <p:attrName>ppt_w</p:attrName>
                                        </p:attrNameLst>
                                      </p:cBhvr>
                                      <p:tavLst>
                                        <p:tav tm="0" fmla="#ppt_w*sin(2.5*pi*$)">
                                          <p:val>
                                            <p:fltVal val="0"/>
                                          </p:val>
                                        </p:tav>
                                        <p:tav tm="100000">
                                          <p:val>
                                            <p:fltVal val="1"/>
                                          </p:val>
                                        </p:tav>
                                      </p:tavLst>
                                    </p:anim>
                                    <p:anim calcmode="lin" valueType="num">
                                      <p:cBhvr>
                                        <p:cTn id="964" dur="5500" fill="hold"/>
                                        <p:tgtEl>
                                          <p:spTgt spid="116"/>
                                        </p:tgtEl>
                                        <p:attrNameLst>
                                          <p:attrName>ppt_h</p:attrName>
                                        </p:attrNameLst>
                                      </p:cBhvr>
                                      <p:tavLst>
                                        <p:tav tm="0">
                                          <p:val>
                                            <p:strVal val="#ppt_h"/>
                                          </p:val>
                                        </p:tav>
                                        <p:tav tm="100000">
                                          <p:val>
                                            <p:strVal val="#ppt_h"/>
                                          </p:val>
                                        </p:tav>
                                      </p:tavLst>
                                    </p:anim>
                                  </p:childTnLst>
                                </p:cTn>
                              </p:par>
                              <p:par>
                                <p:cTn id="965" presetID="2" presetClass="entr" presetSubtype="8" fill="hold" grpId="0" nodeType="withEffect">
                                  <p:stCondLst>
                                    <p:cond delay="0"/>
                                  </p:stCondLst>
                                  <p:childTnLst>
                                    <p:set>
                                      <p:cBhvr>
                                        <p:cTn id="966" dur="1" fill="hold">
                                          <p:stCondLst>
                                            <p:cond delay="0"/>
                                          </p:stCondLst>
                                        </p:cTn>
                                        <p:tgtEl>
                                          <p:spTgt spid="115"/>
                                        </p:tgtEl>
                                        <p:attrNameLst>
                                          <p:attrName>style.visibility</p:attrName>
                                        </p:attrNameLst>
                                      </p:cBhvr>
                                      <p:to>
                                        <p:strVal val="visible"/>
                                      </p:to>
                                    </p:set>
                                    <p:anim calcmode="lin" valueType="num">
                                      <p:cBhvr additive="base">
                                        <p:cTn id="967" dur="3000" fill="hold"/>
                                        <p:tgtEl>
                                          <p:spTgt spid="115"/>
                                        </p:tgtEl>
                                        <p:attrNameLst>
                                          <p:attrName>ppt_x</p:attrName>
                                        </p:attrNameLst>
                                      </p:cBhvr>
                                      <p:tavLst>
                                        <p:tav tm="0">
                                          <p:val>
                                            <p:strVal val="0-#ppt_w/2"/>
                                          </p:val>
                                        </p:tav>
                                        <p:tav tm="100000">
                                          <p:val>
                                            <p:strVal val="#ppt_x"/>
                                          </p:val>
                                        </p:tav>
                                      </p:tavLst>
                                    </p:anim>
                                    <p:anim calcmode="lin" valueType="num">
                                      <p:cBhvr additive="base">
                                        <p:cTn id="968" dur="3000" fill="hold"/>
                                        <p:tgtEl>
                                          <p:spTgt spid="115"/>
                                        </p:tgtEl>
                                        <p:attrNameLst>
                                          <p:attrName>ppt_y</p:attrName>
                                        </p:attrNameLst>
                                      </p:cBhvr>
                                      <p:tavLst>
                                        <p:tav tm="0">
                                          <p:val>
                                            <p:strVal val="#ppt_y"/>
                                          </p:val>
                                        </p:tav>
                                        <p:tav tm="100000">
                                          <p:val>
                                            <p:strVal val="#ppt_y"/>
                                          </p:val>
                                        </p:tav>
                                      </p:tavLst>
                                    </p:anim>
                                  </p:childTnLst>
                                </p:cTn>
                              </p:par>
                              <p:par>
                                <p:cTn id="969" presetID="3" presetClass="entr" presetSubtype="5" fill="hold" grpId="1" nodeType="withEffect">
                                  <p:stCondLst>
                                    <p:cond delay="0"/>
                                  </p:stCondLst>
                                  <p:childTnLst>
                                    <p:set>
                                      <p:cBhvr>
                                        <p:cTn id="970" dur="1" fill="hold">
                                          <p:stCondLst>
                                            <p:cond delay="0"/>
                                          </p:stCondLst>
                                        </p:cTn>
                                        <p:tgtEl>
                                          <p:spTgt spid="115"/>
                                        </p:tgtEl>
                                        <p:attrNameLst>
                                          <p:attrName>style.visibility</p:attrName>
                                        </p:attrNameLst>
                                      </p:cBhvr>
                                      <p:to>
                                        <p:strVal val="visible"/>
                                      </p:to>
                                    </p:set>
                                    <p:animEffect transition="in" filter="blinds(vertical)">
                                      <p:cBhvr>
                                        <p:cTn id="971" dur="4000"/>
                                        <p:tgtEl>
                                          <p:spTgt spid="115"/>
                                        </p:tgtEl>
                                      </p:cBhvr>
                                    </p:animEffect>
                                  </p:childTnLst>
                                </p:cTn>
                              </p:par>
                              <p:par>
                                <p:cTn id="972" presetID="2" presetClass="exit" presetSubtype="2" fill="hold" grpId="2" nodeType="withEffect">
                                  <p:stCondLst>
                                    <p:cond delay="0"/>
                                  </p:stCondLst>
                                  <p:childTnLst>
                                    <p:anim calcmode="lin" valueType="num">
                                      <p:cBhvr additive="base">
                                        <p:cTn id="973" dur="3500"/>
                                        <p:tgtEl>
                                          <p:spTgt spid="115"/>
                                        </p:tgtEl>
                                        <p:attrNameLst>
                                          <p:attrName>ppt_x</p:attrName>
                                        </p:attrNameLst>
                                      </p:cBhvr>
                                      <p:tavLst>
                                        <p:tav tm="0">
                                          <p:val>
                                            <p:strVal val="ppt_x"/>
                                          </p:val>
                                        </p:tav>
                                        <p:tav tm="100000">
                                          <p:val>
                                            <p:strVal val="1+ppt_w/2"/>
                                          </p:val>
                                        </p:tav>
                                      </p:tavLst>
                                    </p:anim>
                                    <p:anim calcmode="lin" valueType="num">
                                      <p:cBhvr additive="base">
                                        <p:cTn id="974" dur="3500"/>
                                        <p:tgtEl>
                                          <p:spTgt spid="115"/>
                                        </p:tgtEl>
                                        <p:attrNameLst>
                                          <p:attrName>ppt_y</p:attrName>
                                        </p:attrNameLst>
                                      </p:cBhvr>
                                      <p:tavLst>
                                        <p:tav tm="0">
                                          <p:val>
                                            <p:strVal val="ppt_y"/>
                                          </p:val>
                                        </p:tav>
                                        <p:tav tm="100000">
                                          <p:val>
                                            <p:strVal val="ppt_y"/>
                                          </p:val>
                                        </p:tav>
                                      </p:tavLst>
                                    </p:anim>
                                    <p:set>
                                      <p:cBhvr>
                                        <p:cTn id="975" dur="1" fill="hold">
                                          <p:stCondLst>
                                            <p:cond delay="3499"/>
                                          </p:stCondLst>
                                        </p:cTn>
                                        <p:tgtEl>
                                          <p:spTgt spid="115"/>
                                        </p:tgtEl>
                                        <p:attrNameLst>
                                          <p:attrName>style.visibility</p:attrName>
                                        </p:attrNameLst>
                                      </p:cBhvr>
                                      <p:to>
                                        <p:strVal val="hidden"/>
                                      </p:to>
                                    </p:set>
                                  </p:childTnLst>
                                </p:cTn>
                              </p:par>
                              <p:par>
                                <p:cTn id="976" presetID="19" presetClass="entr" presetSubtype="10" fill="hold" grpId="3" nodeType="withEffect">
                                  <p:stCondLst>
                                    <p:cond delay="0"/>
                                  </p:stCondLst>
                                  <p:childTnLst>
                                    <p:set>
                                      <p:cBhvr>
                                        <p:cTn id="977" dur="1" fill="hold">
                                          <p:stCondLst>
                                            <p:cond delay="0"/>
                                          </p:stCondLst>
                                        </p:cTn>
                                        <p:tgtEl>
                                          <p:spTgt spid="115"/>
                                        </p:tgtEl>
                                        <p:attrNameLst>
                                          <p:attrName>style.visibility</p:attrName>
                                        </p:attrNameLst>
                                      </p:cBhvr>
                                      <p:to>
                                        <p:strVal val="visible"/>
                                      </p:to>
                                    </p:set>
                                    <p:anim calcmode="lin" valueType="num">
                                      <p:cBhvr>
                                        <p:cTn id="978" dur="5500" fill="hold"/>
                                        <p:tgtEl>
                                          <p:spTgt spid="115"/>
                                        </p:tgtEl>
                                        <p:attrNameLst>
                                          <p:attrName>ppt_w</p:attrName>
                                        </p:attrNameLst>
                                      </p:cBhvr>
                                      <p:tavLst>
                                        <p:tav tm="0" fmla="#ppt_w*sin(2.5*pi*$)">
                                          <p:val>
                                            <p:fltVal val="0"/>
                                          </p:val>
                                        </p:tav>
                                        <p:tav tm="100000">
                                          <p:val>
                                            <p:fltVal val="1"/>
                                          </p:val>
                                        </p:tav>
                                      </p:tavLst>
                                    </p:anim>
                                    <p:anim calcmode="lin" valueType="num">
                                      <p:cBhvr>
                                        <p:cTn id="979" dur="5500" fill="hold"/>
                                        <p:tgtEl>
                                          <p:spTgt spid="115"/>
                                        </p:tgtEl>
                                        <p:attrNameLst>
                                          <p:attrName>ppt_h</p:attrName>
                                        </p:attrNameLst>
                                      </p:cBhvr>
                                      <p:tavLst>
                                        <p:tav tm="0">
                                          <p:val>
                                            <p:strVal val="#ppt_h"/>
                                          </p:val>
                                        </p:tav>
                                        <p:tav tm="100000">
                                          <p:val>
                                            <p:strVal val="#ppt_h"/>
                                          </p:val>
                                        </p:tav>
                                      </p:tavLst>
                                    </p:anim>
                                  </p:childTnLst>
                                </p:cTn>
                              </p:par>
                              <p:par>
                                <p:cTn id="980" presetID="2" presetClass="entr" presetSubtype="8" fill="hold" grpId="0" nodeType="withEffect">
                                  <p:stCondLst>
                                    <p:cond delay="0"/>
                                  </p:stCondLst>
                                  <p:childTnLst>
                                    <p:set>
                                      <p:cBhvr>
                                        <p:cTn id="981" dur="1" fill="hold">
                                          <p:stCondLst>
                                            <p:cond delay="0"/>
                                          </p:stCondLst>
                                        </p:cTn>
                                        <p:tgtEl>
                                          <p:spTgt spid="114"/>
                                        </p:tgtEl>
                                        <p:attrNameLst>
                                          <p:attrName>style.visibility</p:attrName>
                                        </p:attrNameLst>
                                      </p:cBhvr>
                                      <p:to>
                                        <p:strVal val="visible"/>
                                      </p:to>
                                    </p:set>
                                    <p:anim calcmode="lin" valueType="num">
                                      <p:cBhvr additive="base">
                                        <p:cTn id="982" dur="3000" fill="hold"/>
                                        <p:tgtEl>
                                          <p:spTgt spid="114"/>
                                        </p:tgtEl>
                                        <p:attrNameLst>
                                          <p:attrName>ppt_x</p:attrName>
                                        </p:attrNameLst>
                                      </p:cBhvr>
                                      <p:tavLst>
                                        <p:tav tm="0">
                                          <p:val>
                                            <p:strVal val="0-#ppt_w/2"/>
                                          </p:val>
                                        </p:tav>
                                        <p:tav tm="100000">
                                          <p:val>
                                            <p:strVal val="#ppt_x"/>
                                          </p:val>
                                        </p:tav>
                                      </p:tavLst>
                                    </p:anim>
                                    <p:anim calcmode="lin" valueType="num">
                                      <p:cBhvr additive="base">
                                        <p:cTn id="983" dur="3000" fill="hold"/>
                                        <p:tgtEl>
                                          <p:spTgt spid="114"/>
                                        </p:tgtEl>
                                        <p:attrNameLst>
                                          <p:attrName>ppt_y</p:attrName>
                                        </p:attrNameLst>
                                      </p:cBhvr>
                                      <p:tavLst>
                                        <p:tav tm="0">
                                          <p:val>
                                            <p:strVal val="#ppt_y"/>
                                          </p:val>
                                        </p:tav>
                                        <p:tav tm="100000">
                                          <p:val>
                                            <p:strVal val="#ppt_y"/>
                                          </p:val>
                                        </p:tav>
                                      </p:tavLst>
                                    </p:anim>
                                  </p:childTnLst>
                                </p:cTn>
                              </p:par>
                              <p:par>
                                <p:cTn id="984" presetID="3" presetClass="entr" presetSubtype="5" fill="hold" grpId="1" nodeType="withEffect">
                                  <p:stCondLst>
                                    <p:cond delay="0"/>
                                  </p:stCondLst>
                                  <p:childTnLst>
                                    <p:set>
                                      <p:cBhvr>
                                        <p:cTn id="985" dur="1" fill="hold">
                                          <p:stCondLst>
                                            <p:cond delay="0"/>
                                          </p:stCondLst>
                                        </p:cTn>
                                        <p:tgtEl>
                                          <p:spTgt spid="114"/>
                                        </p:tgtEl>
                                        <p:attrNameLst>
                                          <p:attrName>style.visibility</p:attrName>
                                        </p:attrNameLst>
                                      </p:cBhvr>
                                      <p:to>
                                        <p:strVal val="visible"/>
                                      </p:to>
                                    </p:set>
                                    <p:animEffect transition="in" filter="blinds(vertical)">
                                      <p:cBhvr>
                                        <p:cTn id="986" dur="4000"/>
                                        <p:tgtEl>
                                          <p:spTgt spid="114"/>
                                        </p:tgtEl>
                                      </p:cBhvr>
                                    </p:animEffect>
                                  </p:childTnLst>
                                </p:cTn>
                              </p:par>
                              <p:par>
                                <p:cTn id="987" presetID="2" presetClass="exit" presetSubtype="2" fill="hold" grpId="2" nodeType="withEffect">
                                  <p:stCondLst>
                                    <p:cond delay="0"/>
                                  </p:stCondLst>
                                  <p:childTnLst>
                                    <p:anim calcmode="lin" valueType="num">
                                      <p:cBhvr additive="base">
                                        <p:cTn id="988" dur="3500"/>
                                        <p:tgtEl>
                                          <p:spTgt spid="114"/>
                                        </p:tgtEl>
                                        <p:attrNameLst>
                                          <p:attrName>ppt_x</p:attrName>
                                        </p:attrNameLst>
                                      </p:cBhvr>
                                      <p:tavLst>
                                        <p:tav tm="0">
                                          <p:val>
                                            <p:strVal val="ppt_x"/>
                                          </p:val>
                                        </p:tav>
                                        <p:tav tm="100000">
                                          <p:val>
                                            <p:strVal val="1+ppt_w/2"/>
                                          </p:val>
                                        </p:tav>
                                      </p:tavLst>
                                    </p:anim>
                                    <p:anim calcmode="lin" valueType="num">
                                      <p:cBhvr additive="base">
                                        <p:cTn id="989" dur="3500"/>
                                        <p:tgtEl>
                                          <p:spTgt spid="114"/>
                                        </p:tgtEl>
                                        <p:attrNameLst>
                                          <p:attrName>ppt_y</p:attrName>
                                        </p:attrNameLst>
                                      </p:cBhvr>
                                      <p:tavLst>
                                        <p:tav tm="0">
                                          <p:val>
                                            <p:strVal val="ppt_y"/>
                                          </p:val>
                                        </p:tav>
                                        <p:tav tm="100000">
                                          <p:val>
                                            <p:strVal val="ppt_y"/>
                                          </p:val>
                                        </p:tav>
                                      </p:tavLst>
                                    </p:anim>
                                    <p:set>
                                      <p:cBhvr>
                                        <p:cTn id="990" dur="1" fill="hold">
                                          <p:stCondLst>
                                            <p:cond delay="3499"/>
                                          </p:stCondLst>
                                        </p:cTn>
                                        <p:tgtEl>
                                          <p:spTgt spid="114"/>
                                        </p:tgtEl>
                                        <p:attrNameLst>
                                          <p:attrName>style.visibility</p:attrName>
                                        </p:attrNameLst>
                                      </p:cBhvr>
                                      <p:to>
                                        <p:strVal val="hidden"/>
                                      </p:to>
                                    </p:set>
                                  </p:childTnLst>
                                </p:cTn>
                              </p:par>
                              <p:par>
                                <p:cTn id="991" presetID="19" presetClass="entr" presetSubtype="10" fill="hold" grpId="3" nodeType="withEffect">
                                  <p:stCondLst>
                                    <p:cond delay="0"/>
                                  </p:stCondLst>
                                  <p:childTnLst>
                                    <p:set>
                                      <p:cBhvr>
                                        <p:cTn id="992" dur="1" fill="hold">
                                          <p:stCondLst>
                                            <p:cond delay="0"/>
                                          </p:stCondLst>
                                        </p:cTn>
                                        <p:tgtEl>
                                          <p:spTgt spid="114"/>
                                        </p:tgtEl>
                                        <p:attrNameLst>
                                          <p:attrName>style.visibility</p:attrName>
                                        </p:attrNameLst>
                                      </p:cBhvr>
                                      <p:to>
                                        <p:strVal val="visible"/>
                                      </p:to>
                                    </p:set>
                                    <p:anim calcmode="lin" valueType="num">
                                      <p:cBhvr>
                                        <p:cTn id="993" dur="5500" fill="hold"/>
                                        <p:tgtEl>
                                          <p:spTgt spid="114"/>
                                        </p:tgtEl>
                                        <p:attrNameLst>
                                          <p:attrName>ppt_w</p:attrName>
                                        </p:attrNameLst>
                                      </p:cBhvr>
                                      <p:tavLst>
                                        <p:tav tm="0" fmla="#ppt_w*sin(2.5*pi*$)">
                                          <p:val>
                                            <p:fltVal val="0"/>
                                          </p:val>
                                        </p:tav>
                                        <p:tav tm="100000">
                                          <p:val>
                                            <p:fltVal val="1"/>
                                          </p:val>
                                        </p:tav>
                                      </p:tavLst>
                                    </p:anim>
                                    <p:anim calcmode="lin" valueType="num">
                                      <p:cBhvr>
                                        <p:cTn id="994" dur="5500" fill="hold"/>
                                        <p:tgtEl>
                                          <p:spTgt spid="114"/>
                                        </p:tgtEl>
                                        <p:attrNameLst>
                                          <p:attrName>ppt_h</p:attrName>
                                        </p:attrNameLst>
                                      </p:cBhvr>
                                      <p:tavLst>
                                        <p:tav tm="0">
                                          <p:val>
                                            <p:strVal val="#ppt_h"/>
                                          </p:val>
                                        </p:tav>
                                        <p:tav tm="100000">
                                          <p:val>
                                            <p:strVal val="#ppt_h"/>
                                          </p:val>
                                        </p:tav>
                                      </p:tavLst>
                                    </p:anim>
                                  </p:childTnLst>
                                </p:cTn>
                              </p:par>
                              <p:par>
                                <p:cTn id="995" presetID="2" presetClass="entr" presetSubtype="8" fill="hold" grpId="0" nodeType="withEffect">
                                  <p:stCondLst>
                                    <p:cond delay="0"/>
                                  </p:stCondLst>
                                  <p:childTnLst>
                                    <p:set>
                                      <p:cBhvr>
                                        <p:cTn id="996" dur="1" fill="hold">
                                          <p:stCondLst>
                                            <p:cond delay="0"/>
                                          </p:stCondLst>
                                        </p:cTn>
                                        <p:tgtEl>
                                          <p:spTgt spid="113"/>
                                        </p:tgtEl>
                                        <p:attrNameLst>
                                          <p:attrName>style.visibility</p:attrName>
                                        </p:attrNameLst>
                                      </p:cBhvr>
                                      <p:to>
                                        <p:strVal val="visible"/>
                                      </p:to>
                                    </p:set>
                                    <p:anim calcmode="lin" valueType="num">
                                      <p:cBhvr additive="base">
                                        <p:cTn id="997" dur="3000" fill="hold"/>
                                        <p:tgtEl>
                                          <p:spTgt spid="113"/>
                                        </p:tgtEl>
                                        <p:attrNameLst>
                                          <p:attrName>ppt_x</p:attrName>
                                        </p:attrNameLst>
                                      </p:cBhvr>
                                      <p:tavLst>
                                        <p:tav tm="0">
                                          <p:val>
                                            <p:strVal val="0-#ppt_w/2"/>
                                          </p:val>
                                        </p:tav>
                                        <p:tav tm="100000">
                                          <p:val>
                                            <p:strVal val="#ppt_x"/>
                                          </p:val>
                                        </p:tav>
                                      </p:tavLst>
                                    </p:anim>
                                    <p:anim calcmode="lin" valueType="num">
                                      <p:cBhvr additive="base">
                                        <p:cTn id="998" dur="3000" fill="hold"/>
                                        <p:tgtEl>
                                          <p:spTgt spid="113"/>
                                        </p:tgtEl>
                                        <p:attrNameLst>
                                          <p:attrName>ppt_y</p:attrName>
                                        </p:attrNameLst>
                                      </p:cBhvr>
                                      <p:tavLst>
                                        <p:tav tm="0">
                                          <p:val>
                                            <p:strVal val="#ppt_y"/>
                                          </p:val>
                                        </p:tav>
                                        <p:tav tm="100000">
                                          <p:val>
                                            <p:strVal val="#ppt_y"/>
                                          </p:val>
                                        </p:tav>
                                      </p:tavLst>
                                    </p:anim>
                                  </p:childTnLst>
                                </p:cTn>
                              </p:par>
                              <p:par>
                                <p:cTn id="999" presetID="3" presetClass="entr" presetSubtype="5" fill="hold" grpId="1" nodeType="withEffect">
                                  <p:stCondLst>
                                    <p:cond delay="0"/>
                                  </p:stCondLst>
                                  <p:childTnLst>
                                    <p:set>
                                      <p:cBhvr>
                                        <p:cTn id="1000" dur="1" fill="hold">
                                          <p:stCondLst>
                                            <p:cond delay="0"/>
                                          </p:stCondLst>
                                        </p:cTn>
                                        <p:tgtEl>
                                          <p:spTgt spid="113"/>
                                        </p:tgtEl>
                                        <p:attrNameLst>
                                          <p:attrName>style.visibility</p:attrName>
                                        </p:attrNameLst>
                                      </p:cBhvr>
                                      <p:to>
                                        <p:strVal val="visible"/>
                                      </p:to>
                                    </p:set>
                                    <p:animEffect transition="in" filter="blinds(vertical)">
                                      <p:cBhvr>
                                        <p:cTn id="1001" dur="4000"/>
                                        <p:tgtEl>
                                          <p:spTgt spid="113"/>
                                        </p:tgtEl>
                                      </p:cBhvr>
                                    </p:animEffect>
                                  </p:childTnLst>
                                </p:cTn>
                              </p:par>
                              <p:par>
                                <p:cTn id="1002" presetID="2" presetClass="exit" presetSubtype="2" fill="hold" grpId="2" nodeType="withEffect">
                                  <p:stCondLst>
                                    <p:cond delay="0"/>
                                  </p:stCondLst>
                                  <p:childTnLst>
                                    <p:anim calcmode="lin" valueType="num">
                                      <p:cBhvr additive="base">
                                        <p:cTn id="1003" dur="3500"/>
                                        <p:tgtEl>
                                          <p:spTgt spid="113"/>
                                        </p:tgtEl>
                                        <p:attrNameLst>
                                          <p:attrName>ppt_x</p:attrName>
                                        </p:attrNameLst>
                                      </p:cBhvr>
                                      <p:tavLst>
                                        <p:tav tm="0">
                                          <p:val>
                                            <p:strVal val="ppt_x"/>
                                          </p:val>
                                        </p:tav>
                                        <p:tav tm="100000">
                                          <p:val>
                                            <p:strVal val="1+ppt_w/2"/>
                                          </p:val>
                                        </p:tav>
                                      </p:tavLst>
                                    </p:anim>
                                    <p:anim calcmode="lin" valueType="num">
                                      <p:cBhvr additive="base">
                                        <p:cTn id="1004" dur="3500"/>
                                        <p:tgtEl>
                                          <p:spTgt spid="113"/>
                                        </p:tgtEl>
                                        <p:attrNameLst>
                                          <p:attrName>ppt_y</p:attrName>
                                        </p:attrNameLst>
                                      </p:cBhvr>
                                      <p:tavLst>
                                        <p:tav tm="0">
                                          <p:val>
                                            <p:strVal val="ppt_y"/>
                                          </p:val>
                                        </p:tav>
                                        <p:tav tm="100000">
                                          <p:val>
                                            <p:strVal val="ppt_y"/>
                                          </p:val>
                                        </p:tav>
                                      </p:tavLst>
                                    </p:anim>
                                    <p:set>
                                      <p:cBhvr>
                                        <p:cTn id="1005" dur="1" fill="hold">
                                          <p:stCondLst>
                                            <p:cond delay="3499"/>
                                          </p:stCondLst>
                                        </p:cTn>
                                        <p:tgtEl>
                                          <p:spTgt spid="113"/>
                                        </p:tgtEl>
                                        <p:attrNameLst>
                                          <p:attrName>style.visibility</p:attrName>
                                        </p:attrNameLst>
                                      </p:cBhvr>
                                      <p:to>
                                        <p:strVal val="hidden"/>
                                      </p:to>
                                    </p:set>
                                  </p:childTnLst>
                                </p:cTn>
                              </p:par>
                              <p:par>
                                <p:cTn id="1006" presetID="19" presetClass="entr" presetSubtype="10" fill="hold" grpId="3" nodeType="withEffect">
                                  <p:stCondLst>
                                    <p:cond delay="0"/>
                                  </p:stCondLst>
                                  <p:childTnLst>
                                    <p:set>
                                      <p:cBhvr>
                                        <p:cTn id="1007" dur="1" fill="hold">
                                          <p:stCondLst>
                                            <p:cond delay="0"/>
                                          </p:stCondLst>
                                        </p:cTn>
                                        <p:tgtEl>
                                          <p:spTgt spid="113"/>
                                        </p:tgtEl>
                                        <p:attrNameLst>
                                          <p:attrName>style.visibility</p:attrName>
                                        </p:attrNameLst>
                                      </p:cBhvr>
                                      <p:to>
                                        <p:strVal val="visible"/>
                                      </p:to>
                                    </p:set>
                                    <p:anim calcmode="lin" valueType="num">
                                      <p:cBhvr>
                                        <p:cTn id="1008" dur="5500" fill="hold"/>
                                        <p:tgtEl>
                                          <p:spTgt spid="113"/>
                                        </p:tgtEl>
                                        <p:attrNameLst>
                                          <p:attrName>ppt_w</p:attrName>
                                        </p:attrNameLst>
                                      </p:cBhvr>
                                      <p:tavLst>
                                        <p:tav tm="0" fmla="#ppt_w*sin(2.5*pi*$)">
                                          <p:val>
                                            <p:fltVal val="0"/>
                                          </p:val>
                                        </p:tav>
                                        <p:tav tm="100000">
                                          <p:val>
                                            <p:fltVal val="1"/>
                                          </p:val>
                                        </p:tav>
                                      </p:tavLst>
                                    </p:anim>
                                    <p:anim calcmode="lin" valueType="num">
                                      <p:cBhvr>
                                        <p:cTn id="1009" dur="5500" fill="hold"/>
                                        <p:tgtEl>
                                          <p:spTgt spid="113"/>
                                        </p:tgtEl>
                                        <p:attrNameLst>
                                          <p:attrName>ppt_h</p:attrName>
                                        </p:attrNameLst>
                                      </p:cBhvr>
                                      <p:tavLst>
                                        <p:tav tm="0">
                                          <p:val>
                                            <p:strVal val="#ppt_h"/>
                                          </p:val>
                                        </p:tav>
                                        <p:tav tm="100000">
                                          <p:val>
                                            <p:strVal val="#ppt_h"/>
                                          </p:val>
                                        </p:tav>
                                      </p:tavLst>
                                    </p:anim>
                                  </p:childTnLst>
                                </p:cTn>
                              </p:par>
                              <p:par>
                                <p:cTn id="1010" presetID="2" presetClass="entr" presetSubtype="8" fill="hold" grpId="0" nodeType="withEffect">
                                  <p:stCondLst>
                                    <p:cond delay="0"/>
                                  </p:stCondLst>
                                  <p:childTnLst>
                                    <p:set>
                                      <p:cBhvr>
                                        <p:cTn id="1011" dur="1" fill="hold">
                                          <p:stCondLst>
                                            <p:cond delay="0"/>
                                          </p:stCondLst>
                                        </p:cTn>
                                        <p:tgtEl>
                                          <p:spTgt spid="117"/>
                                        </p:tgtEl>
                                        <p:attrNameLst>
                                          <p:attrName>style.visibility</p:attrName>
                                        </p:attrNameLst>
                                      </p:cBhvr>
                                      <p:to>
                                        <p:strVal val="visible"/>
                                      </p:to>
                                    </p:set>
                                    <p:anim calcmode="lin" valueType="num">
                                      <p:cBhvr additive="base">
                                        <p:cTn id="1012" dur="3000" fill="hold"/>
                                        <p:tgtEl>
                                          <p:spTgt spid="117"/>
                                        </p:tgtEl>
                                        <p:attrNameLst>
                                          <p:attrName>ppt_x</p:attrName>
                                        </p:attrNameLst>
                                      </p:cBhvr>
                                      <p:tavLst>
                                        <p:tav tm="0">
                                          <p:val>
                                            <p:strVal val="0-#ppt_w/2"/>
                                          </p:val>
                                        </p:tav>
                                        <p:tav tm="100000">
                                          <p:val>
                                            <p:strVal val="#ppt_x"/>
                                          </p:val>
                                        </p:tav>
                                      </p:tavLst>
                                    </p:anim>
                                    <p:anim calcmode="lin" valueType="num">
                                      <p:cBhvr additive="base">
                                        <p:cTn id="1013" dur="3000" fill="hold"/>
                                        <p:tgtEl>
                                          <p:spTgt spid="117"/>
                                        </p:tgtEl>
                                        <p:attrNameLst>
                                          <p:attrName>ppt_y</p:attrName>
                                        </p:attrNameLst>
                                      </p:cBhvr>
                                      <p:tavLst>
                                        <p:tav tm="0">
                                          <p:val>
                                            <p:strVal val="#ppt_y"/>
                                          </p:val>
                                        </p:tav>
                                        <p:tav tm="100000">
                                          <p:val>
                                            <p:strVal val="#ppt_y"/>
                                          </p:val>
                                        </p:tav>
                                      </p:tavLst>
                                    </p:anim>
                                  </p:childTnLst>
                                </p:cTn>
                              </p:par>
                              <p:par>
                                <p:cTn id="1014" presetID="3" presetClass="entr" presetSubtype="5" fill="hold" grpId="1" nodeType="withEffect">
                                  <p:stCondLst>
                                    <p:cond delay="0"/>
                                  </p:stCondLst>
                                  <p:childTnLst>
                                    <p:set>
                                      <p:cBhvr>
                                        <p:cTn id="1015" dur="1" fill="hold">
                                          <p:stCondLst>
                                            <p:cond delay="0"/>
                                          </p:stCondLst>
                                        </p:cTn>
                                        <p:tgtEl>
                                          <p:spTgt spid="117"/>
                                        </p:tgtEl>
                                        <p:attrNameLst>
                                          <p:attrName>style.visibility</p:attrName>
                                        </p:attrNameLst>
                                      </p:cBhvr>
                                      <p:to>
                                        <p:strVal val="visible"/>
                                      </p:to>
                                    </p:set>
                                    <p:animEffect transition="in" filter="blinds(vertical)">
                                      <p:cBhvr>
                                        <p:cTn id="1016" dur="4000"/>
                                        <p:tgtEl>
                                          <p:spTgt spid="117"/>
                                        </p:tgtEl>
                                      </p:cBhvr>
                                    </p:animEffect>
                                  </p:childTnLst>
                                </p:cTn>
                              </p:par>
                              <p:par>
                                <p:cTn id="1017" presetID="2" presetClass="exit" presetSubtype="2" fill="hold" grpId="2" nodeType="withEffect">
                                  <p:stCondLst>
                                    <p:cond delay="0"/>
                                  </p:stCondLst>
                                  <p:childTnLst>
                                    <p:anim calcmode="lin" valueType="num">
                                      <p:cBhvr additive="base">
                                        <p:cTn id="1018" dur="3500"/>
                                        <p:tgtEl>
                                          <p:spTgt spid="117"/>
                                        </p:tgtEl>
                                        <p:attrNameLst>
                                          <p:attrName>ppt_x</p:attrName>
                                        </p:attrNameLst>
                                      </p:cBhvr>
                                      <p:tavLst>
                                        <p:tav tm="0">
                                          <p:val>
                                            <p:strVal val="ppt_x"/>
                                          </p:val>
                                        </p:tav>
                                        <p:tav tm="100000">
                                          <p:val>
                                            <p:strVal val="1+ppt_w/2"/>
                                          </p:val>
                                        </p:tav>
                                      </p:tavLst>
                                    </p:anim>
                                    <p:anim calcmode="lin" valueType="num">
                                      <p:cBhvr additive="base">
                                        <p:cTn id="1019" dur="3500"/>
                                        <p:tgtEl>
                                          <p:spTgt spid="117"/>
                                        </p:tgtEl>
                                        <p:attrNameLst>
                                          <p:attrName>ppt_y</p:attrName>
                                        </p:attrNameLst>
                                      </p:cBhvr>
                                      <p:tavLst>
                                        <p:tav tm="0">
                                          <p:val>
                                            <p:strVal val="ppt_y"/>
                                          </p:val>
                                        </p:tav>
                                        <p:tav tm="100000">
                                          <p:val>
                                            <p:strVal val="ppt_y"/>
                                          </p:val>
                                        </p:tav>
                                      </p:tavLst>
                                    </p:anim>
                                    <p:set>
                                      <p:cBhvr>
                                        <p:cTn id="1020" dur="1" fill="hold">
                                          <p:stCondLst>
                                            <p:cond delay="3499"/>
                                          </p:stCondLst>
                                        </p:cTn>
                                        <p:tgtEl>
                                          <p:spTgt spid="117"/>
                                        </p:tgtEl>
                                        <p:attrNameLst>
                                          <p:attrName>style.visibility</p:attrName>
                                        </p:attrNameLst>
                                      </p:cBhvr>
                                      <p:to>
                                        <p:strVal val="hidden"/>
                                      </p:to>
                                    </p:set>
                                  </p:childTnLst>
                                </p:cTn>
                              </p:par>
                              <p:par>
                                <p:cTn id="1021" presetID="19" presetClass="entr" presetSubtype="10" fill="hold" grpId="3" nodeType="withEffect">
                                  <p:stCondLst>
                                    <p:cond delay="0"/>
                                  </p:stCondLst>
                                  <p:childTnLst>
                                    <p:set>
                                      <p:cBhvr>
                                        <p:cTn id="1022" dur="1" fill="hold">
                                          <p:stCondLst>
                                            <p:cond delay="0"/>
                                          </p:stCondLst>
                                        </p:cTn>
                                        <p:tgtEl>
                                          <p:spTgt spid="117"/>
                                        </p:tgtEl>
                                        <p:attrNameLst>
                                          <p:attrName>style.visibility</p:attrName>
                                        </p:attrNameLst>
                                      </p:cBhvr>
                                      <p:to>
                                        <p:strVal val="visible"/>
                                      </p:to>
                                    </p:set>
                                    <p:anim calcmode="lin" valueType="num">
                                      <p:cBhvr>
                                        <p:cTn id="1023" dur="5500" fill="hold"/>
                                        <p:tgtEl>
                                          <p:spTgt spid="117"/>
                                        </p:tgtEl>
                                        <p:attrNameLst>
                                          <p:attrName>ppt_w</p:attrName>
                                        </p:attrNameLst>
                                      </p:cBhvr>
                                      <p:tavLst>
                                        <p:tav tm="0" fmla="#ppt_w*sin(2.5*pi*$)">
                                          <p:val>
                                            <p:fltVal val="0"/>
                                          </p:val>
                                        </p:tav>
                                        <p:tav tm="100000">
                                          <p:val>
                                            <p:fltVal val="1"/>
                                          </p:val>
                                        </p:tav>
                                      </p:tavLst>
                                    </p:anim>
                                    <p:anim calcmode="lin" valueType="num">
                                      <p:cBhvr>
                                        <p:cTn id="1024" dur="5500" fill="hold"/>
                                        <p:tgtEl>
                                          <p:spTgt spid="117"/>
                                        </p:tgtEl>
                                        <p:attrNameLst>
                                          <p:attrName>ppt_h</p:attrName>
                                        </p:attrNameLst>
                                      </p:cBhvr>
                                      <p:tavLst>
                                        <p:tav tm="0">
                                          <p:val>
                                            <p:strVal val="#ppt_h"/>
                                          </p:val>
                                        </p:tav>
                                        <p:tav tm="100000">
                                          <p:val>
                                            <p:strVal val="#ppt_h"/>
                                          </p:val>
                                        </p:tav>
                                      </p:tavLst>
                                    </p:anim>
                                  </p:childTnLst>
                                </p:cTn>
                              </p:par>
                              <p:par>
                                <p:cTn id="1025" presetID="8" presetClass="entr" presetSubtype="32" fill="hold" nodeType="withEffect">
                                  <p:stCondLst>
                                    <p:cond delay="500"/>
                                  </p:stCondLst>
                                  <p:childTnLst>
                                    <p:set>
                                      <p:cBhvr>
                                        <p:cTn id="1026" dur="1" fill="hold">
                                          <p:stCondLst>
                                            <p:cond delay="0"/>
                                          </p:stCondLst>
                                        </p:cTn>
                                        <p:tgtEl>
                                          <p:spTgt spid="72"/>
                                        </p:tgtEl>
                                        <p:attrNameLst>
                                          <p:attrName>style.visibility</p:attrName>
                                        </p:attrNameLst>
                                      </p:cBhvr>
                                      <p:to>
                                        <p:strVal val="visible"/>
                                      </p:to>
                                    </p:set>
                                    <p:animEffect transition="in" filter="diamond(out)">
                                      <p:cBhvr>
                                        <p:cTn id="1027" dur="3000"/>
                                        <p:tgtEl>
                                          <p:spTgt spid="72"/>
                                        </p:tgtEl>
                                      </p:cBhvr>
                                    </p:animEffect>
                                  </p:childTnLst>
                                </p:cTn>
                              </p:par>
                              <p:par>
                                <p:cTn id="1028" presetID="17" presetClass="entr" presetSubtype="10" fill="hold" nodeType="withEffect">
                                  <p:stCondLst>
                                    <p:cond delay="500"/>
                                  </p:stCondLst>
                                  <p:childTnLst>
                                    <p:set>
                                      <p:cBhvr>
                                        <p:cTn id="1029" dur="1" fill="hold">
                                          <p:stCondLst>
                                            <p:cond delay="0"/>
                                          </p:stCondLst>
                                        </p:cTn>
                                        <p:tgtEl>
                                          <p:spTgt spid="72"/>
                                        </p:tgtEl>
                                        <p:attrNameLst>
                                          <p:attrName>style.visibility</p:attrName>
                                        </p:attrNameLst>
                                      </p:cBhvr>
                                      <p:to>
                                        <p:strVal val="visible"/>
                                      </p:to>
                                    </p:set>
                                    <p:anim calcmode="lin" valueType="num">
                                      <p:cBhvr>
                                        <p:cTn id="1030" dur="3000" fill="hold"/>
                                        <p:tgtEl>
                                          <p:spTgt spid="72"/>
                                        </p:tgtEl>
                                        <p:attrNameLst>
                                          <p:attrName>ppt_w</p:attrName>
                                        </p:attrNameLst>
                                      </p:cBhvr>
                                      <p:tavLst>
                                        <p:tav tm="0">
                                          <p:val>
                                            <p:fltVal val="0"/>
                                          </p:val>
                                        </p:tav>
                                        <p:tav tm="100000">
                                          <p:val>
                                            <p:strVal val="#ppt_w"/>
                                          </p:val>
                                        </p:tav>
                                      </p:tavLst>
                                    </p:anim>
                                    <p:anim calcmode="lin" valueType="num">
                                      <p:cBhvr>
                                        <p:cTn id="1031" dur="3000" fill="hold"/>
                                        <p:tgtEl>
                                          <p:spTgt spid="72"/>
                                        </p:tgtEl>
                                        <p:attrNameLst>
                                          <p:attrName>ppt_h</p:attrName>
                                        </p:attrNameLst>
                                      </p:cBhvr>
                                      <p:tavLst>
                                        <p:tav tm="0">
                                          <p:val>
                                            <p:strVal val="#ppt_h"/>
                                          </p:val>
                                        </p:tav>
                                        <p:tav tm="100000">
                                          <p:val>
                                            <p:strVal val="#ppt_h"/>
                                          </p:val>
                                        </p:tav>
                                      </p:tavLst>
                                    </p:anim>
                                  </p:childTnLst>
                                </p:cTn>
                              </p:par>
                              <p:par>
                                <p:cTn id="1032" presetID="9" presetClass="emph" presetSubtype="0" grpId="0" nodeType="withEffect">
                                  <p:stCondLst>
                                    <p:cond delay="0"/>
                                  </p:stCondLst>
                                  <p:childTnLst>
                                    <p:set>
                                      <p:cBhvr rctx="PPT">
                                        <p:cTn id="1033" dur="indefinite"/>
                                        <p:tgtEl>
                                          <p:spTgt spid="73"/>
                                        </p:tgtEl>
                                        <p:attrNameLst>
                                          <p:attrName>style.opacity</p:attrName>
                                        </p:attrNameLst>
                                      </p:cBhvr>
                                      <p:to>
                                        <p:strVal val="0"/>
                                      </p:to>
                                    </p:set>
                                    <p:animEffect filter="image" prLst="opacity: 0">
                                      <p:cBhvr rctx="IE">
                                        <p:cTn id="1034" dur="indefinite"/>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7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22 Grupo"/>
          <p:cNvGrpSpPr/>
          <p:nvPr/>
        </p:nvGrpSpPr>
        <p:grpSpPr>
          <a:xfrm>
            <a:off x="2758" y="-1737"/>
            <a:ext cx="9144000" cy="5143500"/>
            <a:chOff x="0" y="0"/>
            <a:chExt cx="9144000" cy="5143500"/>
          </a:xfrm>
        </p:grpSpPr>
        <p:sp>
          <p:nvSpPr>
            <p:cNvPr id="25" name="24 Rectángulo"/>
            <p:cNvSpPr/>
            <p:nvPr/>
          </p:nvSpPr>
          <p:spPr>
            <a:xfrm>
              <a:off x="4572000" y="2571750"/>
              <a:ext cx="4572000" cy="2571750"/>
            </a:xfrm>
            <a:prstGeom prst="rect">
              <a:avLst/>
            </a:prstGeom>
            <a:gradFill>
              <a:gsLst>
                <a:gs pos="55000">
                  <a:srgbClr val="660066">
                    <a:lumMod val="49000"/>
                  </a:srgbClr>
                </a:gs>
                <a:gs pos="13000">
                  <a:schemeClr val="accent4">
                    <a:lumMod val="4000"/>
                  </a:schemeClr>
                </a:gs>
                <a:gs pos="100000">
                  <a:srgbClr val="C00000">
                    <a:lumMod val="4000"/>
                  </a:srgbClr>
                </a:gs>
                <a:gs pos="2000">
                  <a:srgbClr val="FF3300"/>
                </a:gs>
                <a:gs pos="55000">
                  <a:schemeClr val="accent1">
                    <a:lumMod val="48000"/>
                  </a:schemeClr>
                </a:gs>
                <a:gs pos="80000">
                  <a:srgbClr val="7030A0">
                    <a:lumMod val="2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flipH="1">
              <a:off x="4572000" y="0"/>
              <a:ext cx="4572000" cy="2571750"/>
            </a:xfrm>
            <a:prstGeom prst="rect">
              <a:avLst/>
            </a:prstGeom>
            <a:gradFill>
              <a:gsLst>
                <a:gs pos="55000">
                  <a:srgbClr val="660066">
                    <a:lumMod val="49000"/>
                  </a:srgbClr>
                </a:gs>
                <a:gs pos="13000">
                  <a:schemeClr val="accent4">
                    <a:lumMod val="4000"/>
                  </a:schemeClr>
                </a:gs>
                <a:gs pos="100000">
                  <a:srgbClr val="C00000">
                    <a:lumMod val="4000"/>
                  </a:srgbClr>
                </a:gs>
                <a:gs pos="2000">
                  <a:srgbClr val="FF3300"/>
                </a:gs>
                <a:gs pos="55000">
                  <a:schemeClr val="accent1">
                    <a:lumMod val="48000"/>
                  </a:schemeClr>
                </a:gs>
                <a:gs pos="80000">
                  <a:srgbClr val="7030A0">
                    <a:lumMod val="2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0" y="2571750"/>
              <a:ext cx="4572000" cy="2571750"/>
            </a:xfrm>
            <a:prstGeom prst="rect">
              <a:avLst/>
            </a:prstGeom>
            <a:gradFill>
              <a:gsLst>
                <a:gs pos="55000">
                  <a:srgbClr val="660066">
                    <a:lumMod val="49000"/>
                  </a:srgbClr>
                </a:gs>
                <a:gs pos="13000">
                  <a:schemeClr val="accent4">
                    <a:lumMod val="4000"/>
                  </a:schemeClr>
                </a:gs>
                <a:gs pos="100000">
                  <a:srgbClr val="C00000">
                    <a:lumMod val="4000"/>
                  </a:srgbClr>
                </a:gs>
                <a:gs pos="2000">
                  <a:srgbClr val="FF3300"/>
                </a:gs>
                <a:gs pos="55000">
                  <a:schemeClr val="accent1">
                    <a:lumMod val="48000"/>
                  </a:schemeClr>
                </a:gs>
                <a:gs pos="80000">
                  <a:srgbClr val="7030A0">
                    <a:lumMod val="2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a:off x="0" y="0"/>
              <a:ext cx="4572000" cy="2571750"/>
            </a:xfrm>
            <a:prstGeom prst="rect">
              <a:avLst/>
            </a:prstGeom>
            <a:gradFill>
              <a:gsLst>
                <a:gs pos="55000">
                  <a:srgbClr val="660066">
                    <a:lumMod val="49000"/>
                  </a:srgbClr>
                </a:gs>
                <a:gs pos="13000">
                  <a:schemeClr val="accent4">
                    <a:lumMod val="4000"/>
                  </a:schemeClr>
                </a:gs>
                <a:gs pos="100000">
                  <a:srgbClr val="C00000">
                    <a:lumMod val="4000"/>
                  </a:srgbClr>
                </a:gs>
                <a:gs pos="2000">
                  <a:srgbClr val="FF3300"/>
                </a:gs>
                <a:gs pos="55000">
                  <a:schemeClr val="accent1">
                    <a:lumMod val="48000"/>
                  </a:schemeClr>
                </a:gs>
                <a:gs pos="80000">
                  <a:srgbClr val="7030A0">
                    <a:lumMod val="2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8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8865" y="23062"/>
            <a:ext cx="9144000" cy="5134382"/>
          </a:xfrm>
          <a:prstGeom prst="rect">
            <a:avLst/>
          </a:prstGeom>
          <a:noFill/>
          <a:ln>
            <a:noFill/>
          </a:ln>
        </p:spPr>
      </p:pic>
      <p:sp>
        <p:nvSpPr>
          <p:cNvPr id="2" name="1 Forma libre"/>
          <p:cNvSpPr/>
          <p:nvPr/>
        </p:nvSpPr>
        <p:spPr>
          <a:xfrm rot="13007275" flipV="1">
            <a:off x="4032878"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8592725" flipH="1" flipV="1">
            <a:off x="4824965"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8592725">
            <a:off x="4032878"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3007275" flipH="1">
            <a:off x="4824966"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solidFill>
            <a:srgbClr val="FFFF00"/>
          </a:solid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8592725" flipH="1" flipV="1">
            <a:off x="5977094" y="54989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8592725" flipH="1" flipV="1">
            <a:off x="6697173" y="17185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8592725" flipH="1" flipV="1">
            <a:off x="7417254" y="-42221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etal">
            <a:bevel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3007275" flipH="1">
            <a:off x="5977093"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3007275" flipH="1">
            <a:off x="6769179"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3007275" flipH="1">
            <a:off x="7417252"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8592725">
            <a:off x="3024765"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8592725">
            <a:off x="2088663"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8592725">
            <a:off x="1440588"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3007275" flipV="1">
            <a:off x="3024766" y="49589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3007275" flipV="1">
            <a:off x="2160669" y="11784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3007275" flipV="1">
            <a:off x="1440588" y="-36820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0">
                  <a:srgbClr val="FF0000"/>
                </a:gs>
                <a:gs pos="96000">
                  <a:srgbClr val="FF1C1C"/>
                </a:gs>
                <a:gs pos="50000">
                  <a:schemeClr val="accent1">
                    <a:tint val="44500"/>
                    <a:satMod val="160000"/>
                    <a:lumMod val="0"/>
                    <a:lumOff val="100000"/>
                  </a:schemeClr>
                </a:gs>
              </a:gsLst>
              <a:lin ang="5400000" scaled="0"/>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3007275" flipV="1">
            <a:off x="560640" y="-8508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8592725" flipH="1" flipV="1">
            <a:off x="8373001" y="-850843"/>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8592725">
            <a:off x="560641" y="390168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3007275" flipH="1">
            <a:off x="8445009" y="390168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a:gsLst>
                <a:gs pos="0">
                  <a:srgbClr val="FF0000"/>
                </a:gs>
                <a:gs pos="96000">
                  <a:srgbClr val="FF1C1C"/>
                </a:gs>
                <a:gs pos="50000">
                  <a:schemeClr val="accent1">
                    <a:tint val="44500"/>
                    <a:satMod val="160000"/>
                    <a:lumMod val="0"/>
                    <a:lumOff val="100000"/>
                  </a:schemeClr>
                </a:gs>
              </a:gsLst>
              <a:lin ang="5400000" scaled="0"/>
            </a:gradFill>
            <a:prstDash val="solid"/>
          </a:ln>
          <a:effectLst/>
          <a:scene3d>
            <a:camera prst="orthographicFront"/>
            <a:lightRig rig="flat" dir="t"/>
          </a:scene3d>
          <a:sp3d prstMaterial="matte">
            <a:bevelT/>
          </a:sp3d>
        </p:spPr>
        <p:txBody>
          <a:bodyPr rtlCol="0" anchor="ctr"/>
          <a:lstStyle/>
          <a:p>
            <a:pPr algn="ctr">
              <a:defRPr/>
            </a:pPr>
            <a:endParaRPr lang="es-ES_tradnl" kern="0">
              <a:solidFill>
                <a:prstClr val="white"/>
              </a:solidFill>
              <a:latin typeface="Calibri"/>
            </a:endParaRPr>
          </a:p>
        </p:txBody>
      </p:sp>
      <p:sp>
        <p:nvSpPr>
          <p:cNvPr id="30" name="29 Rectángulo"/>
          <p:cNvSpPr/>
          <p:nvPr/>
        </p:nvSpPr>
        <p:spPr>
          <a:xfrm>
            <a:off x="-199370" y="-668610"/>
            <a:ext cx="9595906" cy="6336704"/>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40933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17" presetClass="entr" presetSubtype="4"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ppt_x</p:attrName>
                                        </p:attrNameLst>
                                      </p:cBhvr>
                                      <p:tavLst>
                                        <p:tav tm="0">
                                          <p:val>
                                            <p:strVal val="#ppt_x"/>
                                          </p:val>
                                        </p:tav>
                                        <p:tav tm="100000">
                                          <p:val>
                                            <p:strVal val="#ppt_x"/>
                                          </p:val>
                                        </p:tav>
                                      </p:tavLst>
                                    </p:anim>
                                    <p:anim calcmode="lin" valueType="num">
                                      <p:cBhvr>
                                        <p:cTn id="14" dur="3000" fill="hold"/>
                                        <p:tgtEl>
                                          <p:spTgt spid="3"/>
                                        </p:tgtEl>
                                        <p:attrNameLst>
                                          <p:attrName>ppt_y</p:attrName>
                                        </p:attrNameLst>
                                      </p:cBhvr>
                                      <p:tavLst>
                                        <p:tav tm="0">
                                          <p:val>
                                            <p:strVal val="#ppt_y+#ppt_h/2"/>
                                          </p:val>
                                        </p:tav>
                                        <p:tav tm="100000">
                                          <p:val>
                                            <p:strVal val="#ppt_y"/>
                                          </p:val>
                                        </p:tav>
                                      </p:tavLst>
                                    </p:anim>
                                    <p:anim calcmode="lin" valueType="num">
                                      <p:cBhvr>
                                        <p:cTn id="15" dur="3000" fill="hold"/>
                                        <p:tgtEl>
                                          <p:spTgt spid="3"/>
                                        </p:tgtEl>
                                        <p:attrNameLst>
                                          <p:attrName>ppt_w</p:attrName>
                                        </p:attrNameLst>
                                      </p:cBhvr>
                                      <p:tavLst>
                                        <p:tav tm="0">
                                          <p:val>
                                            <p:strVal val="#ppt_w"/>
                                          </p:val>
                                        </p:tav>
                                        <p:tav tm="100000">
                                          <p:val>
                                            <p:strVal val="#ppt_w"/>
                                          </p:val>
                                        </p:tav>
                                      </p:tavLst>
                                    </p:anim>
                                    <p:anim calcmode="lin" valueType="num">
                                      <p:cBhvr>
                                        <p:cTn id="16" dur="3000" fill="hold"/>
                                        <p:tgtEl>
                                          <p:spTgt spid="3"/>
                                        </p:tgtEl>
                                        <p:attrNameLst>
                                          <p:attrName>ppt_h</p:attrName>
                                        </p:attrNameLst>
                                      </p:cBhvr>
                                      <p:tavLst>
                                        <p:tav tm="0">
                                          <p:val>
                                            <p:fltVal val="0"/>
                                          </p:val>
                                        </p:tav>
                                        <p:tav tm="100000">
                                          <p:val>
                                            <p:strVal val="#ppt_h"/>
                                          </p:val>
                                        </p:tav>
                                      </p:tavLst>
                                    </p:anim>
                                  </p:childTnLst>
                                </p:cTn>
                              </p:par>
                              <p:par>
                                <p:cTn id="17" presetID="17" presetClass="entr" presetSubtype="1"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17" presetClass="entr" presetSubtype="1"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000" fill="hold"/>
                                        <p:tgtEl>
                                          <p:spTgt spid="5"/>
                                        </p:tgtEl>
                                        <p:attrNameLst>
                                          <p:attrName>ppt_x</p:attrName>
                                        </p:attrNameLst>
                                      </p:cBhvr>
                                      <p:tavLst>
                                        <p:tav tm="0">
                                          <p:val>
                                            <p:strVal val="#ppt_x"/>
                                          </p:val>
                                        </p:tav>
                                        <p:tav tm="100000">
                                          <p:val>
                                            <p:strVal val="#ppt_x"/>
                                          </p:val>
                                        </p:tav>
                                      </p:tavLst>
                                    </p:anim>
                                    <p:anim calcmode="lin" valueType="num">
                                      <p:cBhvr>
                                        <p:cTn id="26" dur="3000" fill="hold"/>
                                        <p:tgtEl>
                                          <p:spTgt spid="5"/>
                                        </p:tgtEl>
                                        <p:attrNameLst>
                                          <p:attrName>ppt_y</p:attrName>
                                        </p:attrNameLst>
                                      </p:cBhvr>
                                      <p:tavLst>
                                        <p:tav tm="0">
                                          <p:val>
                                            <p:strVal val="#ppt_y-#ppt_h/2"/>
                                          </p:val>
                                        </p:tav>
                                        <p:tav tm="100000">
                                          <p:val>
                                            <p:strVal val="#ppt_y"/>
                                          </p:val>
                                        </p:tav>
                                      </p:tavLst>
                                    </p:anim>
                                    <p:anim calcmode="lin" valueType="num">
                                      <p:cBhvr>
                                        <p:cTn id="27" dur="3000" fill="hold"/>
                                        <p:tgtEl>
                                          <p:spTgt spid="5"/>
                                        </p:tgtEl>
                                        <p:attrNameLst>
                                          <p:attrName>ppt_w</p:attrName>
                                        </p:attrNameLst>
                                      </p:cBhvr>
                                      <p:tavLst>
                                        <p:tav tm="0">
                                          <p:val>
                                            <p:strVal val="#ppt_w"/>
                                          </p:val>
                                        </p:tav>
                                        <p:tav tm="100000">
                                          <p:val>
                                            <p:strVal val="#ppt_w"/>
                                          </p:val>
                                        </p:tav>
                                      </p:tavLst>
                                    </p:anim>
                                    <p:anim calcmode="lin" valueType="num">
                                      <p:cBhvr>
                                        <p:cTn id="28" dur="3000" fill="hold"/>
                                        <p:tgtEl>
                                          <p:spTgt spid="5"/>
                                        </p:tgtEl>
                                        <p:attrNameLst>
                                          <p:attrName>ppt_h</p:attrName>
                                        </p:attrNameLst>
                                      </p:cBhvr>
                                      <p:tavLst>
                                        <p:tav tm="0">
                                          <p:val>
                                            <p:fltVal val="0"/>
                                          </p:val>
                                        </p:tav>
                                        <p:tav tm="100000">
                                          <p:val>
                                            <p:strVal val="#ppt_h"/>
                                          </p:val>
                                        </p:tav>
                                      </p:tavLst>
                                    </p:anim>
                                  </p:childTnLst>
                                </p:cTn>
                              </p:par>
                              <p:par>
                                <p:cTn id="29" presetID="17" presetClass="entr" presetSubtype="4"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17"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3000" fill="hold"/>
                                        <p:tgtEl>
                                          <p:spTgt spid="7"/>
                                        </p:tgtEl>
                                        <p:attrNameLst>
                                          <p:attrName>ppt_x</p:attrName>
                                        </p:attrNameLst>
                                      </p:cBhvr>
                                      <p:tavLst>
                                        <p:tav tm="0">
                                          <p:val>
                                            <p:strVal val="#ppt_x"/>
                                          </p:val>
                                        </p:tav>
                                        <p:tav tm="100000">
                                          <p:val>
                                            <p:strVal val="#ppt_x"/>
                                          </p:val>
                                        </p:tav>
                                      </p:tavLst>
                                    </p:anim>
                                    <p:anim calcmode="lin" valueType="num">
                                      <p:cBhvr>
                                        <p:cTn id="38" dur="3000" fill="hold"/>
                                        <p:tgtEl>
                                          <p:spTgt spid="7"/>
                                        </p:tgtEl>
                                        <p:attrNameLst>
                                          <p:attrName>ppt_y</p:attrName>
                                        </p:attrNameLst>
                                      </p:cBhvr>
                                      <p:tavLst>
                                        <p:tav tm="0">
                                          <p:val>
                                            <p:strVal val="#ppt_y+#ppt_h/2"/>
                                          </p:val>
                                        </p:tav>
                                        <p:tav tm="100000">
                                          <p:val>
                                            <p:strVal val="#ppt_y"/>
                                          </p:val>
                                        </p:tav>
                                      </p:tavLst>
                                    </p:anim>
                                    <p:anim calcmode="lin" valueType="num">
                                      <p:cBhvr>
                                        <p:cTn id="39" dur="3000" fill="hold"/>
                                        <p:tgtEl>
                                          <p:spTgt spid="7"/>
                                        </p:tgtEl>
                                        <p:attrNameLst>
                                          <p:attrName>ppt_w</p:attrName>
                                        </p:attrNameLst>
                                      </p:cBhvr>
                                      <p:tavLst>
                                        <p:tav tm="0">
                                          <p:val>
                                            <p:strVal val="#ppt_w"/>
                                          </p:val>
                                        </p:tav>
                                        <p:tav tm="100000">
                                          <p:val>
                                            <p:strVal val="#ppt_w"/>
                                          </p:val>
                                        </p:tav>
                                      </p:tavLst>
                                    </p:anim>
                                    <p:anim calcmode="lin" valueType="num">
                                      <p:cBhvr>
                                        <p:cTn id="40" dur="3000" fill="hold"/>
                                        <p:tgtEl>
                                          <p:spTgt spid="7"/>
                                        </p:tgtEl>
                                        <p:attrNameLst>
                                          <p:attrName>ppt_h</p:attrName>
                                        </p:attrNameLst>
                                      </p:cBhvr>
                                      <p:tavLst>
                                        <p:tav tm="0">
                                          <p:val>
                                            <p:fltVal val="0"/>
                                          </p:val>
                                        </p:tav>
                                        <p:tav tm="100000">
                                          <p:val>
                                            <p:strVal val="#ppt_h"/>
                                          </p:val>
                                        </p:tav>
                                      </p:tavLst>
                                    </p:anim>
                                  </p:childTnLst>
                                </p:cTn>
                              </p:par>
                              <p:par>
                                <p:cTn id="41" presetID="17" presetClass="entr" presetSubtype="4"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p:cTn id="43" dur="3000" fill="hold"/>
                                        <p:tgtEl>
                                          <p:spTgt spid="8"/>
                                        </p:tgtEl>
                                        <p:attrNameLst>
                                          <p:attrName>ppt_x</p:attrName>
                                        </p:attrNameLst>
                                      </p:cBhvr>
                                      <p:tavLst>
                                        <p:tav tm="0">
                                          <p:val>
                                            <p:strVal val="#ppt_x"/>
                                          </p:val>
                                        </p:tav>
                                        <p:tav tm="100000">
                                          <p:val>
                                            <p:strVal val="#ppt_x"/>
                                          </p:val>
                                        </p:tav>
                                      </p:tavLst>
                                    </p:anim>
                                    <p:anim calcmode="lin" valueType="num">
                                      <p:cBhvr>
                                        <p:cTn id="44" dur="3000" fill="hold"/>
                                        <p:tgtEl>
                                          <p:spTgt spid="8"/>
                                        </p:tgtEl>
                                        <p:attrNameLst>
                                          <p:attrName>ppt_y</p:attrName>
                                        </p:attrNameLst>
                                      </p:cBhvr>
                                      <p:tavLst>
                                        <p:tav tm="0">
                                          <p:val>
                                            <p:strVal val="#ppt_y+#ppt_h/2"/>
                                          </p:val>
                                        </p:tav>
                                        <p:tav tm="100000">
                                          <p:val>
                                            <p:strVal val="#ppt_y"/>
                                          </p:val>
                                        </p:tav>
                                      </p:tavLst>
                                    </p:anim>
                                    <p:anim calcmode="lin" valueType="num">
                                      <p:cBhvr>
                                        <p:cTn id="45" dur="3000" fill="hold"/>
                                        <p:tgtEl>
                                          <p:spTgt spid="8"/>
                                        </p:tgtEl>
                                        <p:attrNameLst>
                                          <p:attrName>ppt_w</p:attrName>
                                        </p:attrNameLst>
                                      </p:cBhvr>
                                      <p:tavLst>
                                        <p:tav tm="0">
                                          <p:val>
                                            <p:strVal val="#ppt_w"/>
                                          </p:val>
                                        </p:tav>
                                        <p:tav tm="100000">
                                          <p:val>
                                            <p:strVal val="#ppt_w"/>
                                          </p:val>
                                        </p:tav>
                                      </p:tavLst>
                                    </p:anim>
                                    <p:anim calcmode="lin" valueType="num">
                                      <p:cBhvr>
                                        <p:cTn id="46" dur="3000" fill="hold"/>
                                        <p:tgtEl>
                                          <p:spTgt spid="8"/>
                                        </p:tgtEl>
                                        <p:attrNameLst>
                                          <p:attrName>ppt_h</p:attrName>
                                        </p:attrNameLst>
                                      </p:cBhvr>
                                      <p:tavLst>
                                        <p:tav tm="0">
                                          <p:val>
                                            <p:fltVal val="0"/>
                                          </p:val>
                                        </p:tav>
                                        <p:tav tm="100000">
                                          <p:val>
                                            <p:strVal val="#ppt_h"/>
                                          </p:val>
                                        </p:tav>
                                      </p:tavLst>
                                    </p:anim>
                                  </p:childTnLst>
                                </p:cTn>
                              </p:par>
                              <p:par>
                                <p:cTn id="47" presetID="17" presetClass="entr" presetSubtype="1"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p:cTn id="49" dur="3000" fill="hold"/>
                                        <p:tgtEl>
                                          <p:spTgt spid="9"/>
                                        </p:tgtEl>
                                        <p:attrNameLst>
                                          <p:attrName>ppt_x</p:attrName>
                                        </p:attrNameLst>
                                      </p:cBhvr>
                                      <p:tavLst>
                                        <p:tav tm="0">
                                          <p:val>
                                            <p:strVal val="#ppt_x"/>
                                          </p:val>
                                        </p:tav>
                                        <p:tav tm="100000">
                                          <p:val>
                                            <p:strVal val="#ppt_x"/>
                                          </p:val>
                                        </p:tav>
                                      </p:tavLst>
                                    </p:anim>
                                    <p:anim calcmode="lin" valueType="num">
                                      <p:cBhvr>
                                        <p:cTn id="50" dur="3000" fill="hold"/>
                                        <p:tgtEl>
                                          <p:spTgt spid="9"/>
                                        </p:tgtEl>
                                        <p:attrNameLst>
                                          <p:attrName>ppt_y</p:attrName>
                                        </p:attrNameLst>
                                      </p:cBhvr>
                                      <p:tavLst>
                                        <p:tav tm="0">
                                          <p:val>
                                            <p:strVal val="#ppt_y-#ppt_h/2"/>
                                          </p:val>
                                        </p:tav>
                                        <p:tav tm="100000">
                                          <p:val>
                                            <p:strVal val="#ppt_y"/>
                                          </p:val>
                                        </p:tav>
                                      </p:tavLst>
                                    </p:anim>
                                    <p:anim calcmode="lin" valueType="num">
                                      <p:cBhvr>
                                        <p:cTn id="51" dur="3000" fill="hold"/>
                                        <p:tgtEl>
                                          <p:spTgt spid="9"/>
                                        </p:tgtEl>
                                        <p:attrNameLst>
                                          <p:attrName>ppt_w</p:attrName>
                                        </p:attrNameLst>
                                      </p:cBhvr>
                                      <p:tavLst>
                                        <p:tav tm="0">
                                          <p:val>
                                            <p:strVal val="#ppt_w"/>
                                          </p:val>
                                        </p:tav>
                                        <p:tav tm="100000">
                                          <p:val>
                                            <p:strVal val="#ppt_w"/>
                                          </p:val>
                                        </p:tav>
                                      </p:tavLst>
                                    </p:anim>
                                    <p:anim calcmode="lin" valueType="num">
                                      <p:cBhvr>
                                        <p:cTn id="52" dur="3000" fill="hold"/>
                                        <p:tgtEl>
                                          <p:spTgt spid="9"/>
                                        </p:tgtEl>
                                        <p:attrNameLst>
                                          <p:attrName>ppt_h</p:attrName>
                                        </p:attrNameLst>
                                      </p:cBhvr>
                                      <p:tavLst>
                                        <p:tav tm="0">
                                          <p:val>
                                            <p:fltVal val="0"/>
                                          </p:val>
                                        </p:tav>
                                        <p:tav tm="100000">
                                          <p:val>
                                            <p:strVal val="#ppt_h"/>
                                          </p:val>
                                        </p:tav>
                                      </p:tavLst>
                                    </p:anim>
                                  </p:childTnLst>
                                </p:cTn>
                              </p:par>
                              <p:par>
                                <p:cTn id="53" presetID="17" presetClass="entr" presetSubtype="1"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3000" fill="hold"/>
                                        <p:tgtEl>
                                          <p:spTgt spid="10"/>
                                        </p:tgtEl>
                                        <p:attrNameLst>
                                          <p:attrName>ppt_x</p:attrName>
                                        </p:attrNameLst>
                                      </p:cBhvr>
                                      <p:tavLst>
                                        <p:tav tm="0">
                                          <p:val>
                                            <p:strVal val="#ppt_x"/>
                                          </p:val>
                                        </p:tav>
                                        <p:tav tm="100000">
                                          <p:val>
                                            <p:strVal val="#ppt_x"/>
                                          </p:val>
                                        </p:tav>
                                      </p:tavLst>
                                    </p:anim>
                                    <p:anim calcmode="lin" valueType="num">
                                      <p:cBhvr>
                                        <p:cTn id="56" dur="3000" fill="hold"/>
                                        <p:tgtEl>
                                          <p:spTgt spid="10"/>
                                        </p:tgtEl>
                                        <p:attrNameLst>
                                          <p:attrName>ppt_y</p:attrName>
                                        </p:attrNameLst>
                                      </p:cBhvr>
                                      <p:tavLst>
                                        <p:tav tm="0">
                                          <p:val>
                                            <p:strVal val="#ppt_y-#ppt_h/2"/>
                                          </p:val>
                                        </p:tav>
                                        <p:tav tm="100000">
                                          <p:val>
                                            <p:strVal val="#ppt_y"/>
                                          </p:val>
                                        </p:tav>
                                      </p:tavLst>
                                    </p:anim>
                                    <p:anim calcmode="lin" valueType="num">
                                      <p:cBhvr>
                                        <p:cTn id="57" dur="3000" fill="hold"/>
                                        <p:tgtEl>
                                          <p:spTgt spid="10"/>
                                        </p:tgtEl>
                                        <p:attrNameLst>
                                          <p:attrName>ppt_w</p:attrName>
                                        </p:attrNameLst>
                                      </p:cBhvr>
                                      <p:tavLst>
                                        <p:tav tm="0">
                                          <p:val>
                                            <p:strVal val="#ppt_w"/>
                                          </p:val>
                                        </p:tav>
                                        <p:tav tm="100000">
                                          <p:val>
                                            <p:strVal val="#ppt_w"/>
                                          </p:val>
                                        </p:tav>
                                      </p:tavLst>
                                    </p:anim>
                                    <p:anim calcmode="lin" valueType="num">
                                      <p:cBhvr>
                                        <p:cTn id="58" dur="3000" fill="hold"/>
                                        <p:tgtEl>
                                          <p:spTgt spid="10"/>
                                        </p:tgtEl>
                                        <p:attrNameLst>
                                          <p:attrName>ppt_h</p:attrName>
                                        </p:attrNameLst>
                                      </p:cBhvr>
                                      <p:tavLst>
                                        <p:tav tm="0">
                                          <p:val>
                                            <p:fltVal val="0"/>
                                          </p:val>
                                        </p:tav>
                                        <p:tav tm="100000">
                                          <p:val>
                                            <p:strVal val="#ppt_h"/>
                                          </p:val>
                                        </p:tav>
                                      </p:tavLst>
                                    </p:anim>
                                  </p:childTnLst>
                                </p:cTn>
                              </p:par>
                              <p:par>
                                <p:cTn id="59" presetID="17" presetClass="entr" presetSubtype="1"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p:cTn id="61" dur="3000" fill="hold"/>
                                        <p:tgtEl>
                                          <p:spTgt spid="11"/>
                                        </p:tgtEl>
                                        <p:attrNameLst>
                                          <p:attrName>ppt_x</p:attrName>
                                        </p:attrNameLst>
                                      </p:cBhvr>
                                      <p:tavLst>
                                        <p:tav tm="0">
                                          <p:val>
                                            <p:strVal val="#ppt_x"/>
                                          </p:val>
                                        </p:tav>
                                        <p:tav tm="100000">
                                          <p:val>
                                            <p:strVal val="#ppt_x"/>
                                          </p:val>
                                        </p:tav>
                                      </p:tavLst>
                                    </p:anim>
                                    <p:anim calcmode="lin" valueType="num">
                                      <p:cBhvr>
                                        <p:cTn id="62" dur="3000" fill="hold"/>
                                        <p:tgtEl>
                                          <p:spTgt spid="11"/>
                                        </p:tgtEl>
                                        <p:attrNameLst>
                                          <p:attrName>ppt_y</p:attrName>
                                        </p:attrNameLst>
                                      </p:cBhvr>
                                      <p:tavLst>
                                        <p:tav tm="0">
                                          <p:val>
                                            <p:strVal val="#ppt_y-#ppt_h/2"/>
                                          </p:val>
                                        </p:tav>
                                        <p:tav tm="100000">
                                          <p:val>
                                            <p:strVal val="#ppt_y"/>
                                          </p:val>
                                        </p:tav>
                                      </p:tavLst>
                                    </p:anim>
                                    <p:anim calcmode="lin" valueType="num">
                                      <p:cBhvr>
                                        <p:cTn id="63" dur="3000" fill="hold"/>
                                        <p:tgtEl>
                                          <p:spTgt spid="11"/>
                                        </p:tgtEl>
                                        <p:attrNameLst>
                                          <p:attrName>ppt_w</p:attrName>
                                        </p:attrNameLst>
                                      </p:cBhvr>
                                      <p:tavLst>
                                        <p:tav tm="0">
                                          <p:val>
                                            <p:strVal val="#ppt_w"/>
                                          </p:val>
                                        </p:tav>
                                        <p:tav tm="100000">
                                          <p:val>
                                            <p:strVal val="#ppt_w"/>
                                          </p:val>
                                        </p:tav>
                                      </p:tavLst>
                                    </p:anim>
                                    <p:anim calcmode="lin" valueType="num">
                                      <p:cBhvr>
                                        <p:cTn id="64" dur="3000" fill="hold"/>
                                        <p:tgtEl>
                                          <p:spTgt spid="11"/>
                                        </p:tgtEl>
                                        <p:attrNameLst>
                                          <p:attrName>ppt_h</p:attrName>
                                        </p:attrNameLst>
                                      </p:cBhvr>
                                      <p:tavLst>
                                        <p:tav tm="0">
                                          <p:val>
                                            <p:fltVal val="0"/>
                                          </p:val>
                                        </p:tav>
                                        <p:tav tm="100000">
                                          <p:val>
                                            <p:strVal val="#ppt_h"/>
                                          </p:val>
                                        </p:tav>
                                      </p:tavLst>
                                    </p:anim>
                                  </p:childTnLst>
                                </p:cTn>
                              </p:par>
                              <p:par>
                                <p:cTn id="65" presetID="17" presetClass="entr" presetSubtype="1"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p:cTn id="67" dur="3000" fill="hold"/>
                                        <p:tgtEl>
                                          <p:spTgt spid="12"/>
                                        </p:tgtEl>
                                        <p:attrNameLst>
                                          <p:attrName>ppt_x</p:attrName>
                                        </p:attrNameLst>
                                      </p:cBhvr>
                                      <p:tavLst>
                                        <p:tav tm="0">
                                          <p:val>
                                            <p:strVal val="#ppt_x"/>
                                          </p:val>
                                        </p:tav>
                                        <p:tav tm="100000">
                                          <p:val>
                                            <p:strVal val="#ppt_x"/>
                                          </p:val>
                                        </p:tav>
                                      </p:tavLst>
                                    </p:anim>
                                    <p:anim calcmode="lin" valueType="num">
                                      <p:cBhvr>
                                        <p:cTn id="68" dur="3000" fill="hold"/>
                                        <p:tgtEl>
                                          <p:spTgt spid="12"/>
                                        </p:tgtEl>
                                        <p:attrNameLst>
                                          <p:attrName>ppt_y</p:attrName>
                                        </p:attrNameLst>
                                      </p:cBhvr>
                                      <p:tavLst>
                                        <p:tav tm="0">
                                          <p:val>
                                            <p:strVal val="#ppt_y-#ppt_h/2"/>
                                          </p:val>
                                        </p:tav>
                                        <p:tav tm="100000">
                                          <p:val>
                                            <p:strVal val="#ppt_y"/>
                                          </p:val>
                                        </p:tav>
                                      </p:tavLst>
                                    </p:anim>
                                    <p:anim calcmode="lin" valueType="num">
                                      <p:cBhvr>
                                        <p:cTn id="69" dur="3000" fill="hold"/>
                                        <p:tgtEl>
                                          <p:spTgt spid="12"/>
                                        </p:tgtEl>
                                        <p:attrNameLst>
                                          <p:attrName>ppt_w</p:attrName>
                                        </p:attrNameLst>
                                      </p:cBhvr>
                                      <p:tavLst>
                                        <p:tav tm="0">
                                          <p:val>
                                            <p:strVal val="#ppt_w"/>
                                          </p:val>
                                        </p:tav>
                                        <p:tav tm="100000">
                                          <p:val>
                                            <p:strVal val="#ppt_w"/>
                                          </p:val>
                                        </p:tav>
                                      </p:tavLst>
                                    </p:anim>
                                    <p:anim calcmode="lin" valueType="num">
                                      <p:cBhvr>
                                        <p:cTn id="70" dur="3000" fill="hold"/>
                                        <p:tgtEl>
                                          <p:spTgt spid="12"/>
                                        </p:tgtEl>
                                        <p:attrNameLst>
                                          <p:attrName>ppt_h</p:attrName>
                                        </p:attrNameLst>
                                      </p:cBhvr>
                                      <p:tavLst>
                                        <p:tav tm="0">
                                          <p:val>
                                            <p:fltVal val="0"/>
                                          </p:val>
                                        </p:tav>
                                        <p:tav tm="100000">
                                          <p:val>
                                            <p:strVal val="#ppt_h"/>
                                          </p:val>
                                        </p:tav>
                                      </p:tavLst>
                                    </p:anim>
                                  </p:childTnLst>
                                </p:cTn>
                              </p:par>
                              <p:par>
                                <p:cTn id="71" presetID="17" presetClass="entr" presetSubtype="1"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p:cTn id="73" dur="3000" fill="hold"/>
                                        <p:tgtEl>
                                          <p:spTgt spid="13"/>
                                        </p:tgtEl>
                                        <p:attrNameLst>
                                          <p:attrName>ppt_x</p:attrName>
                                        </p:attrNameLst>
                                      </p:cBhvr>
                                      <p:tavLst>
                                        <p:tav tm="0">
                                          <p:val>
                                            <p:strVal val="#ppt_x"/>
                                          </p:val>
                                        </p:tav>
                                        <p:tav tm="100000">
                                          <p:val>
                                            <p:strVal val="#ppt_x"/>
                                          </p:val>
                                        </p:tav>
                                      </p:tavLst>
                                    </p:anim>
                                    <p:anim calcmode="lin" valueType="num">
                                      <p:cBhvr>
                                        <p:cTn id="74" dur="3000" fill="hold"/>
                                        <p:tgtEl>
                                          <p:spTgt spid="13"/>
                                        </p:tgtEl>
                                        <p:attrNameLst>
                                          <p:attrName>ppt_y</p:attrName>
                                        </p:attrNameLst>
                                      </p:cBhvr>
                                      <p:tavLst>
                                        <p:tav tm="0">
                                          <p:val>
                                            <p:strVal val="#ppt_y-#ppt_h/2"/>
                                          </p:val>
                                        </p:tav>
                                        <p:tav tm="100000">
                                          <p:val>
                                            <p:strVal val="#ppt_y"/>
                                          </p:val>
                                        </p:tav>
                                      </p:tavLst>
                                    </p:anim>
                                    <p:anim calcmode="lin" valueType="num">
                                      <p:cBhvr>
                                        <p:cTn id="75" dur="3000" fill="hold"/>
                                        <p:tgtEl>
                                          <p:spTgt spid="13"/>
                                        </p:tgtEl>
                                        <p:attrNameLst>
                                          <p:attrName>ppt_w</p:attrName>
                                        </p:attrNameLst>
                                      </p:cBhvr>
                                      <p:tavLst>
                                        <p:tav tm="0">
                                          <p:val>
                                            <p:strVal val="#ppt_w"/>
                                          </p:val>
                                        </p:tav>
                                        <p:tav tm="100000">
                                          <p:val>
                                            <p:strVal val="#ppt_w"/>
                                          </p:val>
                                        </p:tav>
                                      </p:tavLst>
                                    </p:anim>
                                    <p:anim calcmode="lin" valueType="num">
                                      <p:cBhvr>
                                        <p:cTn id="76" dur="3000" fill="hold"/>
                                        <p:tgtEl>
                                          <p:spTgt spid="13"/>
                                        </p:tgtEl>
                                        <p:attrNameLst>
                                          <p:attrName>ppt_h</p:attrName>
                                        </p:attrNameLst>
                                      </p:cBhvr>
                                      <p:tavLst>
                                        <p:tav tm="0">
                                          <p:val>
                                            <p:fltVal val="0"/>
                                          </p:val>
                                        </p:tav>
                                        <p:tav tm="100000">
                                          <p:val>
                                            <p:strVal val="#ppt_h"/>
                                          </p:val>
                                        </p:tav>
                                      </p:tavLst>
                                    </p:anim>
                                  </p:childTnLst>
                                </p:cTn>
                              </p:par>
                              <p:par>
                                <p:cTn id="77" presetID="17" presetClass="entr" presetSubtype="1"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p:cTn id="79" dur="3000" fill="hold"/>
                                        <p:tgtEl>
                                          <p:spTgt spid="14"/>
                                        </p:tgtEl>
                                        <p:attrNameLst>
                                          <p:attrName>ppt_x</p:attrName>
                                        </p:attrNameLst>
                                      </p:cBhvr>
                                      <p:tavLst>
                                        <p:tav tm="0">
                                          <p:val>
                                            <p:strVal val="#ppt_x"/>
                                          </p:val>
                                        </p:tav>
                                        <p:tav tm="100000">
                                          <p:val>
                                            <p:strVal val="#ppt_x"/>
                                          </p:val>
                                        </p:tav>
                                      </p:tavLst>
                                    </p:anim>
                                    <p:anim calcmode="lin" valueType="num">
                                      <p:cBhvr>
                                        <p:cTn id="80" dur="3000" fill="hold"/>
                                        <p:tgtEl>
                                          <p:spTgt spid="14"/>
                                        </p:tgtEl>
                                        <p:attrNameLst>
                                          <p:attrName>ppt_y</p:attrName>
                                        </p:attrNameLst>
                                      </p:cBhvr>
                                      <p:tavLst>
                                        <p:tav tm="0">
                                          <p:val>
                                            <p:strVal val="#ppt_y-#ppt_h/2"/>
                                          </p:val>
                                        </p:tav>
                                        <p:tav tm="100000">
                                          <p:val>
                                            <p:strVal val="#ppt_y"/>
                                          </p:val>
                                        </p:tav>
                                      </p:tavLst>
                                    </p:anim>
                                    <p:anim calcmode="lin" valueType="num">
                                      <p:cBhvr>
                                        <p:cTn id="81" dur="3000" fill="hold"/>
                                        <p:tgtEl>
                                          <p:spTgt spid="14"/>
                                        </p:tgtEl>
                                        <p:attrNameLst>
                                          <p:attrName>ppt_w</p:attrName>
                                        </p:attrNameLst>
                                      </p:cBhvr>
                                      <p:tavLst>
                                        <p:tav tm="0">
                                          <p:val>
                                            <p:strVal val="#ppt_w"/>
                                          </p:val>
                                        </p:tav>
                                        <p:tav tm="100000">
                                          <p:val>
                                            <p:strVal val="#ppt_w"/>
                                          </p:val>
                                        </p:tav>
                                      </p:tavLst>
                                    </p:anim>
                                    <p:anim calcmode="lin" valueType="num">
                                      <p:cBhvr>
                                        <p:cTn id="82" dur="3000" fill="hold"/>
                                        <p:tgtEl>
                                          <p:spTgt spid="14"/>
                                        </p:tgtEl>
                                        <p:attrNameLst>
                                          <p:attrName>ppt_h</p:attrName>
                                        </p:attrNameLst>
                                      </p:cBhvr>
                                      <p:tavLst>
                                        <p:tav tm="0">
                                          <p:val>
                                            <p:fltVal val="0"/>
                                          </p:val>
                                        </p:tav>
                                        <p:tav tm="100000">
                                          <p:val>
                                            <p:strVal val="#ppt_h"/>
                                          </p:val>
                                        </p:tav>
                                      </p:tavLst>
                                    </p:anim>
                                  </p:childTnLst>
                                </p:cTn>
                              </p:par>
                              <p:par>
                                <p:cTn id="83" presetID="17" presetClass="entr" presetSubtype="4"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3000" fill="hold"/>
                                        <p:tgtEl>
                                          <p:spTgt spid="15"/>
                                        </p:tgtEl>
                                        <p:attrNameLst>
                                          <p:attrName>ppt_x</p:attrName>
                                        </p:attrNameLst>
                                      </p:cBhvr>
                                      <p:tavLst>
                                        <p:tav tm="0">
                                          <p:val>
                                            <p:strVal val="#ppt_x"/>
                                          </p:val>
                                        </p:tav>
                                        <p:tav tm="100000">
                                          <p:val>
                                            <p:strVal val="#ppt_x"/>
                                          </p:val>
                                        </p:tav>
                                      </p:tavLst>
                                    </p:anim>
                                    <p:anim calcmode="lin" valueType="num">
                                      <p:cBhvr>
                                        <p:cTn id="86" dur="3000" fill="hold"/>
                                        <p:tgtEl>
                                          <p:spTgt spid="15"/>
                                        </p:tgtEl>
                                        <p:attrNameLst>
                                          <p:attrName>ppt_y</p:attrName>
                                        </p:attrNameLst>
                                      </p:cBhvr>
                                      <p:tavLst>
                                        <p:tav tm="0">
                                          <p:val>
                                            <p:strVal val="#ppt_y+#ppt_h/2"/>
                                          </p:val>
                                        </p:tav>
                                        <p:tav tm="100000">
                                          <p:val>
                                            <p:strVal val="#ppt_y"/>
                                          </p:val>
                                        </p:tav>
                                      </p:tavLst>
                                    </p:anim>
                                    <p:anim calcmode="lin" valueType="num">
                                      <p:cBhvr>
                                        <p:cTn id="87" dur="3000" fill="hold"/>
                                        <p:tgtEl>
                                          <p:spTgt spid="15"/>
                                        </p:tgtEl>
                                        <p:attrNameLst>
                                          <p:attrName>ppt_w</p:attrName>
                                        </p:attrNameLst>
                                      </p:cBhvr>
                                      <p:tavLst>
                                        <p:tav tm="0">
                                          <p:val>
                                            <p:strVal val="#ppt_w"/>
                                          </p:val>
                                        </p:tav>
                                        <p:tav tm="100000">
                                          <p:val>
                                            <p:strVal val="#ppt_w"/>
                                          </p:val>
                                        </p:tav>
                                      </p:tavLst>
                                    </p:anim>
                                    <p:anim calcmode="lin" valueType="num">
                                      <p:cBhvr>
                                        <p:cTn id="88" dur="3000" fill="hold"/>
                                        <p:tgtEl>
                                          <p:spTgt spid="15"/>
                                        </p:tgtEl>
                                        <p:attrNameLst>
                                          <p:attrName>ppt_h</p:attrName>
                                        </p:attrNameLst>
                                      </p:cBhvr>
                                      <p:tavLst>
                                        <p:tav tm="0">
                                          <p:val>
                                            <p:fltVal val="0"/>
                                          </p:val>
                                        </p:tav>
                                        <p:tav tm="100000">
                                          <p:val>
                                            <p:strVal val="#ppt_h"/>
                                          </p:val>
                                        </p:tav>
                                      </p:tavLst>
                                    </p:anim>
                                  </p:childTnLst>
                                </p:cTn>
                              </p:par>
                              <p:par>
                                <p:cTn id="89" presetID="17" presetClass="entr" presetSubtype="4"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p:cTn id="91" dur="3000" fill="hold"/>
                                        <p:tgtEl>
                                          <p:spTgt spid="16"/>
                                        </p:tgtEl>
                                        <p:attrNameLst>
                                          <p:attrName>ppt_x</p:attrName>
                                        </p:attrNameLst>
                                      </p:cBhvr>
                                      <p:tavLst>
                                        <p:tav tm="0">
                                          <p:val>
                                            <p:strVal val="#ppt_x"/>
                                          </p:val>
                                        </p:tav>
                                        <p:tav tm="100000">
                                          <p:val>
                                            <p:strVal val="#ppt_x"/>
                                          </p:val>
                                        </p:tav>
                                      </p:tavLst>
                                    </p:anim>
                                    <p:anim calcmode="lin" valueType="num">
                                      <p:cBhvr>
                                        <p:cTn id="92" dur="3000" fill="hold"/>
                                        <p:tgtEl>
                                          <p:spTgt spid="16"/>
                                        </p:tgtEl>
                                        <p:attrNameLst>
                                          <p:attrName>ppt_y</p:attrName>
                                        </p:attrNameLst>
                                      </p:cBhvr>
                                      <p:tavLst>
                                        <p:tav tm="0">
                                          <p:val>
                                            <p:strVal val="#ppt_y+#ppt_h/2"/>
                                          </p:val>
                                        </p:tav>
                                        <p:tav tm="100000">
                                          <p:val>
                                            <p:strVal val="#ppt_y"/>
                                          </p:val>
                                        </p:tav>
                                      </p:tavLst>
                                    </p:anim>
                                    <p:anim calcmode="lin" valueType="num">
                                      <p:cBhvr>
                                        <p:cTn id="93" dur="3000" fill="hold"/>
                                        <p:tgtEl>
                                          <p:spTgt spid="16"/>
                                        </p:tgtEl>
                                        <p:attrNameLst>
                                          <p:attrName>ppt_w</p:attrName>
                                        </p:attrNameLst>
                                      </p:cBhvr>
                                      <p:tavLst>
                                        <p:tav tm="0">
                                          <p:val>
                                            <p:strVal val="#ppt_w"/>
                                          </p:val>
                                        </p:tav>
                                        <p:tav tm="100000">
                                          <p:val>
                                            <p:strVal val="#ppt_w"/>
                                          </p:val>
                                        </p:tav>
                                      </p:tavLst>
                                    </p:anim>
                                    <p:anim calcmode="lin" valueType="num">
                                      <p:cBhvr>
                                        <p:cTn id="94" dur="3000" fill="hold"/>
                                        <p:tgtEl>
                                          <p:spTgt spid="16"/>
                                        </p:tgtEl>
                                        <p:attrNameLst>
                                          <p:attrName>ppt_h</p:attrName>
                                        </p:attrNameLst>
                                      </p:cBhvr>
                                      <p:tavLst>
                                        <p:tav tm="0">
                                          <p:val>
                                            <p:fltVal val="0"/>
                                          </p:val>
                                        </p:tav>
                                        <p:tav tm="100000">
                                          <p:val>
                                            <p:strVal val="#ppt_h"/>
                                          </p:val>
                                        </p:tav>
                                      </p:tavLst>
                                    </p:anim>
                                  </p:childTnLst>
                                </p:cTn>
                              </p:par>
                              <p:par>
                                <p:cTn id="95" presetID="17" presetClass="entr" presetSubtype="4"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p:cTn id="97" dur="3000" fill="hold"/>
                                        <p:tgtEl>
                                          <p:spTgt spid="17"/>
                                        </p:tgtEl>
                                        <p:attrNameLst>
                                          <p:attrName>ppt_x</p:attrName>
                                        </p:attrNameLst>
                                      </p:cBhvr>
                                      <p:tavLst>
                                        <p:tav tm="0">
                                          <p:val>
                                            <p:strVal val="#ppt_x"/>
                                          </p:val>
                                        </p:tav>
                                        <p:tav tm="100000">
                                          <p:val>
                                            <p:strVal val="#ppt_x"/>
                                          </p:val>
                                        </p:tav>
                                      </p:tavLst>
                                    </p:anim>
                                    <p:anim calcmode="lin" valueType="num">
                                      <p:cBhvr>
                                        <p:cTn id="98" dur="3000" fill="hold"/>
                                        <p:tgtEl>
                                          <p:spTgt spid="17"/>
                                        </p:tgtEl>
                                        <p:attrNameLst>
                                          <p:attrName>ppt_y</p:attrName>
                                        </p:attrNameLst>
                                      </p:cBhvr>
                                      <p:tavLst>
                                        <p:tav tm="0">
                                          <p:val>
                                            <p:strVal val="#ppt_y+#ppt_h/2"/>
                                          </p:val>
                                        </p:tav>
                                        <p:tav tm="100000">
                                          <p:val>
                                            <p:strVal val="#ppt_y"/>
                                          </p:val>
                                        </p:tav>
                                      </p:tavLst>
                                    </p:anim>
                                    <p:anim calcmode="lin" valueType="num">
                                      <p:cBhvr>
                                        <p:cTn id="99" dur="3000" fill="hold"/>
                                        <p:tgtEl>
                                          <p:spTgt spid="17"/>
                                        </p:tgtEl>
                                        <p:attrNameLst>
                                          <p:attrName>ppt_w</p:attrName>
                                        </p:attrNameLst>
                                      </p:cBhvr>
                                      <p:tavLst>
                                        <p:tav tm="0">
                                          <p:val>
                                            <p:strVal val="#ppt_w"/>
                                          </p:val>
                                        </p:tav>
                                        <p:tav tm="100000">
                                          <p:val>
                                            <p:strVal val="#ppt_w"/>
                                          </p:val>
                                        </p:tav>
                                      </p:tavLst>
                                    </p:anim>
                                    <p:anim calcmode="lin" valueType="num">
                                      <p:cBhvr>
                                        <p:cTn id="100" dur="3000" fill="hold"/>
                                        <p:tgtEl>
                                          <p:spTgt spid="17"/>
                                        </p:tgtEl>
                                        <p:attrNameLst>
                                          <p:attrName>ppt_h</p:attrName>
                                        </p:attrNameLst>
                                      </p:cBhvr>
                                      <p:tavLst>
                                        <p:tav tm="0">
                                          <p:val>
                                            <p:fltVal val="0"/>
                                          </p:val>
                                        </p:tav>
                                        <p:tav tm="100000">
                                          <p:val>
                                            <p:strVal val="#ppt_h"/>
                                          </p:val>
                                        </p:tav>
                                      </p:tavLst>
                                    </p:anim>
                                  </p:childTnLst>
                                </p:cTn>
                              </p:par>
                              <p:par>
                                <p:cTn id="101" presetID="17" presetClass="entr" presetSubtype="4" fill="hold" grpId="0" nodeType="withEffect">
                                  <p:stCondLst>
                                    <p:cond delay="0"/>
                                  </p:stCondLst>
                                  <p:childTnLst>
                                    <p:set>
                                      <p:cBhvr>
                                        <p:cTn id="102" dur="1" fill="hold">
                                          <p:stCondLst>
                                            <p:cond delay="0"/>
                                          </p:stCondLst>
                                        </p:cTn>
                                        <p:tgtEl>
                                          <p:spTgt spid="19"/>
                                        </p:tgtEl>
                                        <p:attrNameLst>
                                          <p:attrName>style.visibility</p:attrName>
                                        </p:attrNameLst>
                                      </p:cBhvr>
                                      <p:to>
                                        <p:strVal val="visible"/>
                                      </p:to>
                                    </p:set>
                                    <p:anim calcmode="lin" valueType="num">
                                      <p:cBhvr>
                                        <p:cTn id="103" dur="3000" fill="hold"/>
                                        <p:tgtEl>
                                          <p:spTgt spid="19"/>
                                        </p:tgtEl>
                                        <p:attrNameLst>
                                          <p:attrName>ppt_x</p:attrName>
                                        </p:attrNameLst>
                                      </p:cBhvr>
                                      <p:tavLst>
                                        <p:tav tm="0">
                                          <p:val>
                                            <p:strVal val="#ppt_x"/>
                                          </p:val>
                                        </p:tav>
                                        <p:tav tm="100000">
                                          <p:val>
                                            <p:strVal val="#ppt_x"/>
                                          </p:val>
                                        </p:tav>
                                      </p:tavLst>
                                    </p:anim>
                                    <p:anim calcmode="lin" valueType="num">
                                      <p:cBhvr>
                                        <p:cTn id="104" dur="3000" fill="hold"/>
                                        <p:tgtEl>
                                          <p:spTgt spid="19"/>
                                        </p:tgtEl>
                                        <p:attrNameLst>
                                          <p:attrName>ppt_y</p:attrName>
                                        </p:attrNameLst>
                                      </p:cBhvr>
                                      <p:tavLst>
                                        <p:tav tm="0">
                                          <p:val>
                                            <p:strVal val="#ppt_y+#ppt_h/2"/>
                                          </p:val>
                                        </p:tav>
                                        <p:tav tm="100000">
                                          <p:val>
                                            <p:strVal val="#ppt_y"/>
                                          </p:val>
                                        </p:tav>
                                      </p:tavLst>
                                    </p:anim>
                                    <p:anim calcmode="lin" valueType="num">
                                      <p:cBhvr>
                                        <p:cTn id="105" dur="3000" fill="hold"/>
                                        <p:tgtEl>
                                          <p:spTgt spid="19"/>
                                        </p:tgtEl>
                                        <p:attrNameLst>
                                          <p:attrName>ppt_w</p:attrName>
                                        </p:attrNameLst>
                                      </p:cBhvr>
                                      <p:tavLst>
                                        <p:tav tm="0">
                                          <p:val>
                                            <p:strVal val="#ppt_w"/>
                                          </p:val>
                                        </p:tav>
                                        <p:tav tm="100000">
                                          <p:val>
                                            <p:strVal val="#ppt_w"/>
                                          </p:val>
                                        </p:tav>
                                      </p:tavLst>
                                    </p:anim>
                                    <p:anim calcmode="lin" valueType="num">
                                      <p:cBhvr>
                                        <p:cTn id="106" dur="3000" fill="hold"/>
                                        <p:tgtEl>
                                          <p:spTgt spid="19"/>
                                        </p:tgtEl>
                                        <p:attrNameLst>
                                          <p:attrName>ppt_h</p:attrName>
                                        </p:attrNameLst>
                                      </p:cBhvr>
                                      <p:tavLst>
                                        <p:tav tm="0">
                                          <p:val>
                                            <p:fltVal val="0"/>
                                          </p:val>
                                        </p:tav>
                                        <p:tav tm="100000">
                                          <p:val>
                                            <p:strVal val="#ppt_h"/>
                                          </p:val>
                                        </p:tav>
                                      </p:tavLst>
                                    </p:anim>
                                  </p:childTnLst>
                                </p:cTn>
                              </p:par>
                              <p:par>
                                <p:cTn id="107" presetID="17" presetClass="entr" presetSubtype="4" fill="hold" grpId="0" nodeType="withEffect">
                                  <p:stCondLst>
                                    <p:cond delay="0"/>
                                  </p:stCondLst>
                                  <p:childTnLst>
                                    <p:set>
                                      <p:cBhvr>
                                        <p:cTn id="108" dur="1" fill="hold">
                                          <p:stCondLst>
                                            <p:cond delay="0"/>
                                          </p:stCondLst>
                                        </p:cTn>
                                        <p:tgtEl>
                                          <p:spTgt spid="20"/>
                                        </p:tgtEl>
                                        <p:attrNameLst>
                                          <p:attrName>style.visibility</p:attrName>
                                        </p:attrNameLst>
                                      </p:cBhvr>
                                      <p:to>
                                        <p:strVal val="visible"/>
                                      </p:to>
                                    </p:set>
                                    <p:anim calcmode="lin" valueType="num">
                                      <p:cBhvr>
                                        <p:cTn id="109" dur="3000" fill="hold"/>
                                        <p:tgtEl>
                                          <p:spTgt spid="20"/>
                                        </p:tgtEl>
                                        <p:attrNameLst>
                                          <p:attrName>ppt_x</p:attrName>
                                        </p:attrNameLst>
                                      </p:cBhvr>
                                      <p:tavLst>
                                        <p:tav tm="0">
                                          <p:val>
                                            <p:strVal val="#ppt_x"/>
                                          </p:val>
                                        </p:tav>
                                        <p:tav tm="100000">
                                          <p:val>
                                            <p:strVal val="#ppt_x"/>
                                          </p:val>
                                        </p:tav>
                                      </p:tavLst>
                                    </p:anim>
                                    <p:anim calcmode="lin" valueType="num">
                                      <p:cBhvr>
                                        <p:cTn id="110" dur="3000" fill="hold"/>
                                        <p:tgtEl>
                                          <p:spTgt spid="20"/>
                                        </p:tgtEl>
                                        <p:attrNameLst>
                                          <p:attrName>ppt_y</p:attrName>
                                        </p:attrNameLst>
                                      </p:cBhvr>
                                      <p:tavLst>
                                        <p:tav tm="0">
                                          <p:val>
                                            <p:strVal val="#ppt_y+#ppt_h/2"/>
                                          </p:val>
                                        </p:tav>
                                        <p:tav tm="100000">
                                          <p:val>
                                            <p:strVal val="#ppt_y"/>
                                          </p:val>
                                        </p:tav>
                                      </p:tavLst>
                                    </p:anim>
                                    <p:anim calcmode="lin" valueType="num">
                                      <p:cBhvr>
                                        <p:cTn id="111" dur="3000" fill="hold"/>
                                        <p:tgtEl>
                                          <p:spTgt spid="20"/>
                                        </p:tgtEl>
                                        <p:attrNameLst>
                                          <p:attrName>ppt_w</p:attrName>
                                        </p:attrNameLst>
                                      </p:cBhvr>
                                      <p:tavLst>
                                        <p:tav tm="0">
                                          <p:val>
                                            <p:strVal val="#ppt_w"/>
                                          </p:val>
                                        </p:tav>
                                        <p:tav tm="100000">
                                          <p:val>
                                            <p:strVal val="#ppt_w"/>
                                          </p:val>
                                        </p:tav>
                                      </p:tavLst>
                                    </p:anim>
                                    <p:anim calcmode="lin" valueType="num">
                                      <p:cBhvr>
                                        <p:cTn id="112" dur="3000" fill="hold"/>
                                        <p:tgtEl>
                                          <p:spTgt spid="20"/>
                                        </p:tgtEl>
                                        <p:attrNameLst>
                                          <p:attrName>ppt_h</p:attrName>
                                        </p:attrNameLst>
                                      </p:cBhvr>
                                      <p:tavLst>
                                        <p:tav tm="0">
                                          <p:val>
                                            <p:fltVal val="0"/>
                                          </p:val>
                                        </p:tav>
                                        <p:tav tm="100000">
                                          <p:val>
                                            <p:strVal val="#ppt_h"/>
                                          </p:val>
                                        </p:tav>
                                      </p:tavLst>
                                    </p:anim>
                                  </p:childTnLst>
                                </p:cTn>
                              </p:par>
                              <p:par>
                                <p:cTn id="113" presetID="17" presetClass="entr" presetSubtype="1" fill="hold" grpId="0" nodeType="withEffect">
                                  <p:stCondLst>
                                    <p:cond delay="0"/>
                                  </p:stCondLst>
                                  <p:childTnLst>
                                    <p:set>
                                      <p:cBhvr>
                                        <p:cTn id="114" dur="1" fill="hold">
                                          <p:stCondLst>
                                            <p:cond delay="0"/>
                                          </p:stCondLst>
                                        </p:cTn>
                                        <p:tgtEl>
                                          <p:spTgt spid="21"/>
                                        </p:tgtEl>
                                        <p:attrNameLst>
                                          <p:attrName>style.visibility</p:attrName>
                                        </p:attrNameLst>
                                      </p:cBhvr>
                                      <p:to>
                                        <p:strVal val="visible"/>
                                      </p:to>
                                    </p:set>
                                    <p:anim calcmode="lin" valueType="num">
                                      <p:cBhvr>
                                        <p:cTn id="115" dur="3000" fill="hold"/>
                                        <p:tgtEl>
                                          <p:spTgt spid="21"/>
                                        </p:tgtEl>
                                        <p:attrNameLst>
                                          <p:attrName>ppt_x</p:attrName>
                                        </p:attrNameLst>
                                      </p:cBhvr>
                                      <p:tavLst>
                                        <p:tav tm="0">
                                          <p:val>
                                            <p:strVal val="#ppt_x"/>
                                          </p:val>
                                        </p:tav>
                                        <p:tav tm="100000">
                                          <p:val>
                                            <p:strVal val="#ppt_x"/>
                                          </p:val>
                                        </p:tav>
                                      </p:tavLst>
                                    </p:anim>
                                    <p:anim calcmode="lin" valueType="num">
                                      <p:cBhvr>
                                        <p:cTn id="116" dur="3000" fill="hold"/>
                                        <p:tgtEl>
                                          <p:spTgt spid="21"/>
                                        </p:tgtEl>
                                        <p:attrNameLst>
                                          <p:attrName>ppt_y</p:attrName>
                                        </p:attrNameLst>
                                      </p:cBhvr>
                                      <p:tavLst>
                                        <p:tav tm="0">
                                          <p:val>
                                            <p:strVal val="#ppt_y-#ppt_h/2"/>
                                          </p:val>
                                        </p:tav>
                                        <p:tav tm="100000">
                                          <p:val>
                                            <p:strVal val="#ppt_y"/>
                                          </p:val>
                                        </p:tav>
                                      </p:tavLst>
                                    </p:anim>
                                    <p:anim calcmode="lin" valueType="num">
                                      <p:cBhvr>
                                        <p:cTn id="117" dur="3000" fill="hold"/>
                                        <p:tgtEl>
                                          <p:spTgt spid="21"/>
                                        </p:tgtEl>
                                        <p:attrNameLst>
                                          <p:attrName>ppt_w</p:attrName>
                                        </p:attrNameLst>
                                      </p:cBhvr>
                                      <p:tavLst>
                                        <p:tav tm="0">
                                          <p:val>
                                            <p:strVal val="#ppt_w"/>
                                          </p:val>
                                        </p:tav>
                                        <p:tav tm="100000">
                                          <p:val>
                                            <p:strVal val="#ppt_w"/>
                                          </p:val>
                                        </p:tav>
                                      </p:tavLst>
                                    </p:anim>
                                    <p:anim calcmode="lin" valueType="num">
                                      <p:cBhvr>
                                        <p:cTn id="118" dur="3000" fill="hold"/>
                                        <p:tgtEl>
                                          <p:spTgt spid="21"/>
                                        </p:tgtEl>
                                        <p:attrNameLst>
                                          <p:attrName>ppt_h</p:attrName>
                                        </p:attrNameLst>
                                      </p:cBhvr>
                                      <p:tavLst>
                                        <p:tav tm="0">
                                          <p:val>
                                            <p:fltVal val="0"/>
                                          </p:val>
                                        </p:tav>
                                        <p:tav tm="100000">
                                          <p:val>
                                            <p:strVal val="#ppt_h"/>
                                          </p:val>
                                        </p:tav>
                                      </p:tavLst>
                                    </p:anim>
                                  </p:childTnLst>
                                </p:cTn>
                              </p:par>
                              <p:par>
                                <p:cTn id="119" presetID="17" presetClass="entr" presetSubtype="1" fill="hold" grpId="0" nodeType="withEffect">
                                  <p:stCondLst>
                                    <p:cond delay="0"/>
                                  </p:stCondLst>
                                  <p:childTnLst>
                                    <p:set>
                                      <p:cBhvr>
                                        <p:cTn id="120" dur="1" fill="hold">
                                          <p:stCondLst>
                                            <p:cond delay="0"/>
                                          </p:stCondLst>
                                        </p:cTn>
                                        <p:tgtEl>
                                          <p:spTgt spid="22"/>
                                        </p:tgtEl>
                                        <p:attrNameLst>
                                          <p:attrName>style.visibility</p:attrName>
                                        </p:attrNameLst>
                                      </p:cBhvr>
                                      <p:to>
                                        <p:strVal val="visible"/>
                                      </p:to>
                                    </p:set>
                                    <p:anim calcmode="lin" valueType="num">
                                      <p:cBhvr>
                                        <p:cTn id="121" dur="3000" fill="hold"/>
                                        <p:tgtEl>
                                          <p:spTgt spid="22"/>
                                        </p:tgtEl>
                                        <p:attrNameLst>
                                          <p:attrName>ppt_x</p:attrName>
                                        </p:attrNameLst>
                                      </p:cBhvr>
                                      <p:tavLst>
                                        <p:tav tm="0">
                                          <p:val>
                                            <p:strVal val="#ppt_x"/>
                                          </p:val>
                                        </p:tav>
                                        <p:tav tm="100000">
                                          <p:val>
                                            <p:strVal val="#ppt_x"/>
                                          </p:val>
                                        </p:tav>
                                      </p:tavLst>
                                    </p:anim>
                                    <p:anim calcmode="lin" valueType="num">
                                      <p:cBhvr>
                                        <p:cTn id="122" dur="3000" fill="hold"/>
                                        <p:tgtEl>
                                          <p:spTgt spid="22"/>
                                        </p:tgtEl>
                                        <p:attrNameLst>
                                          <p:attrName>ppt_y</p:attrName>
                                        </p:attrNameLst>
                                      </p:cBhvr>
                                      <p:tavLst>
                                        <p:tav tm="0">
                                          <p:val>
                                            <p:strVal val="#ppt_y-#ppt_h/2"/>
                                          </p:val>
                                        </p:tav>
                                        <p:tav tm="100000">
                                          <p:val>
                                            <p:strVal val="#ppt_y"/>
                                          </p:val>
                                        </p:tav>
                                      </p:tavLst>
                                    </p:anim>
                                    <p:anim calcmode="lin" valueType="num">
                                      <p:cBhvr>
                                        <p:cTn id="123" dur="3000" fill="hold"/>
                                        <p:tgtEl>
                                          <p:spTgt spid="22"/>
                                        </p:tgtEl>
                                        <p:attrNameLst>
                                          <p:attrName>ppt_w</p:attrName>
                                        </p:attrNameLst>
                                      </p:cBhvr>
                                      <p:tavLst>
                                        <p:tav tm="0">
                                          <p:val>
                                            <p:strVal val="#ppt_w"/>
                                          </p:val>
                                        </p:tav>
                                        <p:tav tm="100000">
                                          <p:val>
                                            <p:strVal val="#ppt_w"/>
                                          </p:val>
                                        </p:tav>
                                      </p:tavLst>
                                    </p:anim>
                                    <p:anim calcmode="lin" valueType="num">
                                      <p:cBhvr>
                                        <p:cTn id="124" dur="3000" fill="hold"/>
                                        <p:tgtEl>
                                          <p:spTgt spid="22"/>
                                        </p:tgtEl>
                                        <p:attrNameLst>
                                          <p:attrName>ppt_h</p:attrName>
                                        </p:attrNameLst>
                                      </p:cBhvr>
                                      <p:tavLst>
                                        <p:tav tm="0">
                                          <p:val>
                                            <p:fltVal val="0"/>
                                          </p:val>
                                        </p:tav>
                                        <p:tav tm="100000">
                                          <p:val>
                                            <p:strVal val="#ppt_h"/>
                                          </p:val>
                                        </p:tav>
                                      </p:tavLst>
                                    </p:anim>
                                  </p:childTnLst>
                                </p:cTn>
                              </p:par>
                              <p:par>
                                <p:cTn id="125" presetID="9" presetClass="emph" presetSubtype="0" grpId="0" nodeType="withEffect">
                                  <p:stCondLst>
                                    <p:cond delay="0"/>
                                  </p:stCondLst>
                                  <p:childTnLst>
                                    <p:set>
                                      <p:cBhvr rctx="PPT">
                                        <p:cTn id="126" dur="indefinite"/>
                                        <p:tgtEl>
                                          <p:spTgt spid="30"/>
                                        </p:tgtEl>
                                        <p:attrNameLst>
                                          <p:attrName>style.opacity</p:attrName>
                                        </p:attrNameLst>
                                      </p:cBhvr>
                                      <p:to>
                                        <p:strVal val="0"/>
                                      </p:to>
                                    </p:set>
                                    <p:animEffect filter="image" prLst="opacity: 0">
                                      <p:cBhvr rctx="IE">
                                        <p:cTn id="127" dur="indefinite"/>
                                        <p:tgtEl>
                                          <p:spTgt spid="30"/>
                                        </p:tgtEl>
                                      </p:cBhvr>
                                    </p:animEffect>
                                  </p:childTnLst>
                                </p:cTn>
                              </p:par>
                              <p:par>
                                <p:cTn id="128" presetID="6" presetClass="emph" presetSubtype="0" fill="hold" grpId="1" nodeType="withEffect">
                                  <p:stCondLst>
                                    <p:cond delay="0"/>
                                  </p:stCondLst>
                                  <p:childTnLst>
                                    <p:animScale>
                                      <p:cBhvr>
                                        <p:cTn id="129" dur="3000" fill="hold"/>
                                        <p:tgtEl>
                                          <p:spTgt spid="2"/>
                                        </p:tgtEl>
                                      </p:cBhvr>
                                      <p:by x="400000" y="100000"/>
                                    </p:animScale>
                                  </p:childTnLst>
                                </p:cTn>
                              </p:par>
                              <p:par>
                                <p:cTn id="130" presetID="2" presetClass="exit" presetSubtype="6" fill="hold" grpId="2" nodeType="withEffect">
                                  <p:stCondLst>
                                    <p:cond delay="0"/>
                                  </p:stCondLst>
                                  <p:childTnLst>
                                    <p:anim calcmode="lin" valueType="num">
                                      <p:cBhvr additive="base">
                                        <p:cTn id="131" dur="3000"/>
                                        <p:tgtEl>
                                          <p:spTgt spid="2"/>
                                        </p:tgtEl>
                                        <p:attrNameLst>
                                          <p:attrName>ppt_x</p:attrName>
                                        </p:attrNameLst>
                                      </p:cBhvr>
                                      <p:tavLst>
                                        <p:tav tm="0">
                                          <p:val>
                                            <p:strVal val="ppt_x"/>
                                          </p:val>
                                        </p:tav>
                                        <p:tav tm="100000">
                                          <p:val>
                                            <p:strVal val="1+ppt_w/2"/>
                                          </p:val>
                                        </p:tav>
                                      </p:tavLst>
                                    </p:anim>
                                    <p:anim calcmode="lin" valueType="num">
                                      <p:cBhvr additive="base">
                                        <p:cTn id="132" dur="3000"/>
                                        <p:tgtEl>
                                          <p:spTgt spid="2"/>
                                        </p:tgtEl>
                                        <p:attrNameLst>
                                          <p:attrName>ppt_y</p:attrName>
                                        </p:attrNameLst>
                                      </p:cBhvr>
                                      <p:tavLst>
                                        <p:tav tm="0">
                                          <p:val>
                                            <p:strVal val="ppt_y"/>
                                          </p:val>
                                        </p:tav>
                                        <p:tav tm="100000">
                                          <p:val>
                                            <p:strVal val="1+ppt_h/2"/>
                                          </p:val>
                                        </p:tav>
                                      </p:tavLst>
                                    </p:anim>
                                    <p:set>
                                      <p:cBhvr>
                                        <p:cTn id="133" dur="1" fill="hold">
                                          <p:stCondLst>
                                            <p:cond delay="2999"/>
                                          </p:stCondLst>
                                        </p:cTn>
                                        <p:tgtEl>
                                          <p:spTgt spid="2"/>
                                        </p:tgtEl>
                                        <p:attrNameLst>
                                          <p:attrName>style.visibility</p:attrName>
                                        </p:attrNameLst>
                                      </p:cBhvr>
                                      <p:to>
                                        <p:strVal val="hidden"/>
                                      </p:to>
                                    </p:set>
                                  </p:childTnLst>
                                </p:cTn>
                              </p:par>
                              <p:par>
                                <p:cTn id="134" presetID="6" presetClass="emph" presetSubtype="0" fill="hold" grpId="1" nodeType="withEffect">
                                  <p:stCondLst>
                                    <p:cond delay="0"/>
                                  </p:stCondLst>
                                  <p:childTnLst>
                                    <p:animScale>
                                      <p:cBhvr>
                                        <p:cTn id="135" dur="3000" fill="hold"/>
                                        <p:tgtEl>
                                          <p:spTgt spid="3"/>
                                        </p:tgtEl>
                                      </p:cBhvr>
                                      <p:by x="400000" y="100000"/>
                                    </p:animScale>
                                  </p:childTnLst>
                                </p:cTn>
                              </p:par>
                              <p:par>
                                <p:cTn id="136" presetID="2" presetClass="exit" presetSubtype="12" fill="hold" grpId="2" nodeType="withEffect">
                                  <p:stCondLst>
                                    <p:cond delay="0"/>
                                  </p:stCondLst>
                                  <p:childTnLst>
                                    <p:anim calcmode="lin" valueType="num">
                                      <p:cBhvr additive="base">
                                        <p:cTn id="137" dur="3000"/>
                                        <p:tgtEl>
                                          <p:spTgt spid="3"/>
                                        </p:tgtEl>
                                        <p:attrNameLst>
                                          <p:attrName>ppt_x</p:attrName>
                                        </p:attrNameLst>
                                      </p:cBhvr>
                                      <p:tavLst>
                                        <p:tav tm="0">
                                          <p:val>
                                            <p:strVal val="ppt_x"/>
                                          </p:val>
                                        </p:tav>
                                        <p:tav tm="100000">
                                          <p:val>
                                            <p:strVal val="0-ppt_w/2"/>
                                          </p:val>
                                        </p:tav>
                                      </p:tavLst>
                                    </p:anim>
                                    <p:anim calcmode="lin" valueType="num">
                                      <p:cBhvr additive="base">
                                        <p:cTn id="138" dur="3000"/>
                                        <p:tgtEl>
                                          <p:spTgt spid="3"/>
                                        </p:tgtEl>
                                        <p:attrNameLst>
                                          <p:attrName>ppt_y</p:attrName>
                                        </p:attrNameLst>
                                      </p:cBhvr>
                                      <p:tavLst>
                                        <p:tav tm="0">
                                          <p:val>
                                            <p:strVal val="ppt_y"/>
                                          </p:val>
                                        </p:tav>
                                        <p:tav tm="100000">
                                          <p:val>
                                            <p:strVal val="1+ppt_h/2"/>
                                          </p:val>
                                        </p:tav>
                                      </p:tavLst>
                                    </p:anim>
                                    <p:set>
                                      <p:cBhvr>
                                        <p:cTn id="139" dur="1" fill="hold">
                                          <p:stCondLst>
                                            <p:cond delay="2999"/>
                                          </p:stCondLst>
                                        </p:cTn>
                                        <p:tgtEl>
                                          <p:spTgt spid="3"/>
                                        </p:tgtEl>
                                        <p:attrNameLst>
                                          <p:attrName>style.visibility</p:attrName>
                                        </p:attrNameLst>
                                      </p:cBhvr>
                                      <p:to>
                                        <p:strVal val="hidden"/>
                                      </p:to>
                                    </p:set>
                                  </p:childTnLst>
                                </p:cTn>
                              </p:par>
                              <p:par>
                                <p:cTn id="140" presetID="6" presetClass="emph" presetSubtype="0" fill="hold" grpId="1" nodeType="withEffect">
                                  <p:stCondLst>
                                    <p:cond delay="0"/>
                                  </p:stCondLst>
                                  <p:childTnLst>
                                    <p:animScale>
                                      <p:cBhvr>
                                        <p:cTn id="141" dur="3000" fill="hold"/>
                                        <p:tgtEl>
                                          <p:spTgt spid="4"/>
                                        </p:tgtEl>
                                      </p:cBhvr>
                                      <p:by x="400000" y="100000"/>
                                    </p:animScale>
                                  </p:childTnLst>
                                </p:cTn>
                              </p:par>
                              <p:par>
                                <p:cTn id="142" presetID="2" presetClass="exit" presetSubtype="3" fill="hold" grpId="2" nodeType="withEffect">
                                  <p:stCondLst>
                                    <p:cond delay="0"/>
                                  </p:stCondLst>
                                  <p:childTnLst>
                                    <p:anim calcmode="lin" valueType="num">
                                      <p:cBhvr additive="base">
                                        <p:cTn id="143" dur="3000"/>
                                        <p:tgtEl>
                                          <p:spTgt spid="4"/>
                                        </p:tgtEl>
                                        <p:attrNameLst>
                                          <p:attrName>ppt_x</p:attrName>
                                        </p:attrNameLst>
                                      </p:cBhvr>
                                      <p:tavLst>
                                        <p:tav tm="0">
                                          <p:val>
                                            <p:strVal val="ppt_x"/>
                                          </p:val>
                                        </p:tav>
                                        <p:tav tm="100000">
                                          <p:val>
                                            <p:strVal val="1+ppt_w/2"/>
                                          </p:val>
                                        </p:tav>
                                      </p:tavLst>
                                    </p:anim>
                                    <p:anim calcmode="lin" valueType="num">
                                      <p:cBhvr additive="base">
                                        <p:cTn id="144" dur="3000"/>
                                        <p:tgtEl>
                                          <p:spTgt spid="4"/>
                                        </p:tgtEl>
                                        <p:attrNameLst>
                                          <p:attrName>ppt_y</p:attrName>
                                        </p:attrNameLst>
                                      </p:cBhvr>
                                      <p:tavLst>
                                        <p:tav tm="0">
                                          <p:val>
                                            <p:strVal val="ppt_y"/>
                                          </p:val>
                                        </p:tav>
                                        <p:tav tm="100000">
                                          <p:val>
                                            <p:strVal val="0-ppt_h/2"/>
                                          </p:val>
                                        </p:tav>
                                      </p:tavLst>
                                    </p:anim>
                                    <p:set>
                                      <p:cBhvr>
                                        <p:cTn id="145" dur="1" fill="hold">
                                          <p:stCondLst>
                                            <p:cond delay="2999"/>
                                          </p:stCondLst>
                                        </p:cTn>
                                        <p:tgtEl>
                                          <p:spTgt spid="4"/>
                                        </p:tgtEl>
                                        <p:attrNameLst>
                                          <p:attrName>style.visibility</p:attrName>
                                        </p:attrNameLst>
                                      </p:cBhvr>
                                      <p:to>
                                        <p:strVal val="hidden"/>
                                      </p:to>
                                    </p:set>
                                  </p:childTnLst>
                                </p:cTn>
                              </p:par>
                              <p:par>
                                <p:cTn id="146" presetID="6" presetClass="emph" presetSubtype="0" fill="hold" grpId="1" nodeType="withEffect">
                                  <p:stCondLst>
                                    <p:cond delay="0"/>
                                  </p:stCondLst>
                                  <p:childTnLst>
                                    <p:animScale>
                                      <p:cBhvr>
                                        <p:cTn id="147" dur="3000" fill="hold"/>
                                        <p:tgtEl>
                                          <p:spTgt spid="5"/>
                                        </p:tgtEl>
                                      </p:cBhvr>
                                      <p:by x="400000" y="100000"/>
                                    </p:animScale>
                                  </p:childTnLst>
                                </p:cTn>
                              </p:par>
                              <p:par>
                                <p:cTn id="148" presetID="2" presetClass="exit" presetSubtype="9" fill="hold" grpId="2" nodeType="withEffect">
                                  <p:stCondLst>
                                    <p:cond delay="0"/>
                                  </p:stCondLst>
                                  <p:childTnLst>
                                    <p:anim calcmode="lin" valueType="num">
                                      <p:cBhvr additive="base">
                                        <p:cTn id="149" dur="3000"/>
                                        <p:tgtEl>
                                          <p:spTgt spid="5"/>
                                        </p:tgtEl>
                                        <p:attrNameLst>
                                          <p:attrName>ppt_x</p:attrName>
                                        </p:attrNameLst>
                                      </p:cBhvr>
                                      <p:tavLst>
                                        <p:tav tm="0">
                                          <p:val>
                                            <p:strVal val="ppt_x"/>
                                          </p:val>
                                        </p:tav>
                                        <p:tav tm="100000">
                                          <p:val>
                                            <p:strVal val="0-ppt_w/2"/>
                                          </p:val>
                                        </p:tav>
                                      </p:tavLst>
                                    </p:anim>
                                    <p:anim calcmode="lin" valueType="num">
                                      <p:cBhvr additive="base">
                                        <p:cTn id="150" dur="3000"/>
                                        <p:tgtEl>
                                          <p:spTgt spid="5"/>
                                        </p:tgtEl>
                                        <p:attrNameLst>
                                          <p:attrName>ppt_y</p:attrName>
                                        </p:attrNameLst>
                                      </p:cBhvr>
                                      <p:tavLst>
                                        <p:tav tm="0">
                                          <p:val>
                                            <p:strVal val="ppt_y"/>
                                          </p:val>
                                        </p:tav>
                                        <p:tav tm="100000">
                                          <p:val>
                                            <p:strVal val="0-ppt_h/2"/>
                                          </p:val>
                                        </p:tav>
                                      </p:tavLst>
                                    </p:anim>
                                    <p:set>
                                      <p:cBhvr>
                                        <p:cTn id="151" dur="1" fill="hold">
                                          <p:stCondLst>
                                            <p:cond delay="2999"/>
                                          </p:stCondLst>
                                        </p:cTn>
                                        <p:tgtEl>
                                          <p:spTgt spid="5"/>
                                        </p:tgtEl>
                                        <p:attrNameLst>
                                          <p:attrName>style.visibility</p:attrName>
                                        </p:attrNameLst>
                                      </p:cBhvr>
                                      <p:to>
                                        <p:strVal val="hidden"/>
                                      </p:to>
                                    </p:set>
                                  </p:childTnLst>
                                </p:cTn>
                              </p:par>
                              <p:par>
                                <p:cTn id="152" presetID="6" presetClass="emph" presetSubtype="0" fill="hold" grpId="1" nodeType="withEffect">
                                  <p:stCondLst>
                                    <p:cond delay="0"/>
                                  </p:stCondLst>
                                  <p:childTnLst>
                                    <p:animScale>
                                      <p:cBhvr>
                                        <p:cTn id="153" dur="3000" fill="hold"/>
                                        <p:tgtEl>
                                          <p:spTgt spid="6"/>
                                        </p:tgtEl>
                                      </p:cBhvr>
                                      <p:by x="400000" y="100000"/>
                                    </p:animScale>
                                  </p:childTnLst>
                                </p:cTn>
                              </p:par>
                              <p:par>
                                <p:cTn id="154" presetID="2" presetClass="exit" presetSubtype="12" fill="hold" grpId="2" nodeType="withEffect">
                                  <p:stCondLst>
                                    <p:cond delay="0"/>
                                  </p:stCondLst>
                                  <p:childTnLst>
                                    <p:anim calcmode="lin" valueType="num">
                                      <p:cBhvr additive="base">
                                        <p:cTn id="155" dur="3000"/>
                                        <p:tgtEl>
                                          <p:spTgt spid="6"/>
                                        </p:tgtEl>
                                        <p:attrNameLst>
                                          <p:attrName>ppt_x</p:attrName>
                                        </p:attrNameLst>
                                      </p:cBhvr>
                                      <p:tavLst>
                                        <p:tav tm="0">
                                          <p:val>
                                            <p:strVal val="ppt_x"/>
                                          </p:val>
                                        </p:tav>
                                        <p:tav tm="100000">
                                          <p:val>
                                            <p:strVal val="0-ppt_w/2"/>
                                          </p:val>
                                        </p:tav>
                                      </p:tavLst>
                                    </p:anim>
                                    <p:anim calcmode="lin" valueType="num">
                                      <p:cBhvr additive="base">
                                        <p:cTn id="156" dur="3000"/>
                                        <p:tgtEl>
                                          <p:spTgt spid="6"/>
                                        </p:tgtEl>
                                        <p:attrNameLst>
                                          <p:attrName>ppt_y</p:attrName>
                                        </p:attrNameLst>
                                      </p:cBhvr>
                                      <p:tavLst>
                                        <p:tav tm="0">
                                          <p:val>
                                            <p:strVal val="ppt_y"/>
                                          </p:val>
                                        </p:tav>
                                        <p:tav tm="100000">
                                          <p:val>
                                            <p:strVal val="1+ppt_h/2"/>
                                          </p:val>
                                        </p:tav>
                                      </p:tavLst>
                                    </p:anim>
                                    <p:set>
                                      <p:cBhvr>
                                        <p:cTn id="157" dur="1" fill="hold">
                                          <p:stCondLst>
                                            <p:cond delay="2999"/>
                                          </p:stCondLst>
                                        </p:cTn>
                                        <p:tgtEl>
                                          <p:spTgt spid="6"/>
                                        </p:tgtEl>
                                        <p:attrNameLst>
                                          <p:attrName>style.visibility</p:attrName>
                                        </p:attrNameLst>
                                      </p:cBhvr>
                                      <p:to>
                                        <p:strVal val="hidden"/>
                                      </p:to>
                                    </p:set>
                                  </p:childTnLst>
                                </p:cTn>
                              </p:par>
                              <p:par>
                                <p:cTn id="158" presetID="6" presetClass="emph" presetSubtype="0" fill="hold" grpId="1" nodeType="withEffect">
                                  <p:stCondLst>
                                    <p:cond delay="0"/>
                                  </p:stCondLst>
                                  <p:childTnLst>
                                    <p:animScale>
                                      <p:cBhvr>
                                        <p:cTn id="159" dur="3000" fill="hold"/>
                                        <p:tgtEl>
                                          <p:spTgt spid="7"/>
                                        </p:tgtEl>
                                      </p:cBhvr>
                                      <p:by x="400000" y="100000"/>
                                    </p:animScale>
                                  </p:childTnLst>
                                </p:cTn>
                              </p:par>
                              <p:par>
                                <p:cTn id="160" presetID="2" presetClass="exit" presetSubtype="12" fill="hold" grpId="2"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0-ppt_w/2"/>
                                          </p:val>
                                        </p:tav>
                                      </p:tavLst>
                                    </p:anim>
                                    <p:anim calcmode="lin" valueType="num">
                                      <p:cBhvr additive="base">
                                        <p:cTn id="162" dur="3000"/>
                                        <p:tgtEl>
                                          <p:spTgt spid="7"/>
                                        </p:tgtEl>
                                        <p:attrNameLst>
                                          <p:attrName>ppt_y</p:attrName>
                                        </p:attrNameLst>
                                      </p:cBhvr>
                                      <p:tavLst>
                                        <p:tav tm="0">
                                          <p:val>
                                            <p:strVal val="ppt_y"/>
                                          </p:val>
                                        </p:tav>
                                        <p:tav tm="100000">
                                          <p:val>
                                            <p:strVal val="1+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6" presetClass="emph" presetSubtype="0" fill="hold" grpId="1" nodeType="withEffect">
                                  <p:stCondLst>
                                    <p:cond delay="0"/>
                                  </p:stCondLst>
                                  <p:childTnLst>
                                    <p:animScale>
                                      <p:cBhvr>
                                        <p:cTn id="165" dur="3000" fill="hold"/>
                                        <p:tgtEl>
                                          <p:spTgt spid="8"/>
                                        </p:tgtEl>
                                      </p:cBhvr>
                                      <p:by x="400000" y="100000"/>
                                    </p:animScale>
                                  </p:childTnLst>
                                </p:cTn>
                              </p:par>
                              <p:par>
                                <p:cTn id="166" presetID="2" presetClass="exit" presetSubtype="12" fill="hold" grpId="2" nodeType="withEffect">
                                  <p:stCondLst>
                                    <p:cond delay="0"/>
                                  </p:stCondLst>
                                  <p:childTnLst>
                                    <p:anim calcmode="lin" valueType="num">
                                      <p:cBhvr additive="base">
                                        <p:cTn id="167" dur="3000"/>
                                        <p:tgtEl>
                                          <p:spTgt spid="8"/>
                                        </p:tgtEl>
                                        <p:attrNameLst>
                                          <p:attrName>ppt_x</p:attrName>
                                        </p:attrNameLst>
                                      </p:cBhvr>
                                      <p:tavLst>
                                        <p:tav tm="0">
                                          <p:val>
                                            <p:strVal val="ppt_x"/>
                                          </p:val>
                                        </p:tav>
                                        <p:tav tm="100000">
                                          <p:val>
                                            <p:strVal val="0-ppt_w/2"/>
                                          </p:val>
                                        </p:tav>
                                      </p:tavLst>
                                    </p:anim>
                                    <p:anim calcmode="lin" valueType="num">
                                      <p:cBhvr additive="base">
                                        <p:cTn id="168" dur="3000"/>
                                        <p:tgtEl>
                                          <p:spTgt spid="8"/>
                                        </p:tgtEl>
                                        <p:attrNameLst>
                                          <p:attrName>ppt_y</p:attrName>
                                        </p:attrNameLst>
                                      </p:cBhvr>
                                      <p:tavLst>
                                        <p:tav tm="0">
                                          <p:val>
                                            <p:strVal val="ppt_y"/>
                                          </p:val>
                                        </p:tav>
                                        <p:tav tm="100000">
                                          <p:val>
                                            <p:strVal val="1+ppt_h/2"/>
                                          </p:val>
                                        </p:tav>
                                      </p:tavLst>
                                    </p:anim>
                                    <p:set>
                                      <p:cBhvr>
                                        <p:cTn id="169" dur="1" fill="hold">
                                          <p:stCondLst>
                                            <p:cond delay="2999"/>
                                          </p:stCondLst>
                                        </p:cTn>
                                        <p:tgtEl>
                                          <p:spTgt spid="8"/>
                                        </p:tgtEl>
                                        <p:attrNameLst>
                                          <p:attrName>style.visibility</p:attrName>
                                        </p:attrNameLst>
                                      </p:cBhvr>
                                      <p:to>
                                        <p:strVal val="hidden"/>
                                      </p:to>
                                    </p:set>
                                  </p:childTnLst>
                                </p:cTn>
                              </p:par>
                              <p:par>
                                <p:cTn id="170" presetID="6" presetClass="emph" presetSubtype="0" fill="hold" grpId="1" nodeType="withEffect">
                                  <p:stCondLst>
                                    <p:cond delay="0"/>
                                  </p:stCondLst>
                                  <p:childTnLst>
                                    <p:animScale>
                                      <p:cBhvr>
                                        <p:cTn id="171" dur="3000" fill="hold"/>
                                        <p:tgtEl>
                                          <p:spTgt spid="9"/>
                                        </p:tgtEl>
                                      </p:cBhvr>
                                      <p:by x="400000" y="100000"/>
                                    </p:animScale>
                                  </p:childTnLst>
                                </p:cTn>
                              </p:par>
                              <p:par>
                                <p:cTn id="172" presetID="2" presetClass="exit" presetSubtype="9" fill="hold" grpId="2" nodeType="withEffect">
                                  <p:stCondLst>
                                    <p:cond delay="0"/>
                                  </p:stCondLst>
                                  <p:childTnLst>
                                    <p:anim calcmode="lin" valueType="num">
                                      <p:cBhvr additive="base">
                                        <p:cTn id="173" dur="3000"/>
                                        <p:tgtEl>
                                          <p:spTgt spid="9"/>
                                        </p:tgtEl>
                                        <p:attrNameLst>
                                          <p:attrName>ppt_x</p:attrName>
                                        </p:attrNameLst>
                                      </p:cBhvr>
                                      <p:tavLst>
                                        <p:tav tm="0">
                                          <p:val>
                                            <p:strVal val="ppt_x"/>
                                          </p:val>
                                        </p:tav>
                                        <p:tav tm="100000">
                                          <p:val>
                                            <p:strVal val="0-ppt_w/2"/>
                                          </p:val>
                                        </p:tav>
                                      </p:tavLst>
                                    </p:anim>
                                    <p:anim calcmode="lin" valueType="num">
                                      <p:cBhvr additive="base">
                                        <p:cTn id="174" dur="3000"/>
                                        <p:tgtEl>
                                          <p:spTgt spid="9"/>
                                        </p:tgtEl>
                                        <p:attrNameLst>
                                          <p:attrName>ppt_y</p:attrName>
                                        </p:attrNameLst>
                                      </p:cBhvr>
                                      <p:tavLst>
                                        <p:tav tm="0">
                                          <p:val>
                                            <p:strVal val="ppt_y"/>
                                          </p:val>
                                        </p:tav>
                                        <p:tav tm="100000">
                                          <p:val>
                                            <p:strVal val="0-ppt_h/2"/>
                                          </p:val>
                                        </p:tav>
                                      </p:tavLst>
                                    </p:anim>
                                    <p:set>
                                      <p:cBhvr>
                                        <p:cTn id="175" dur="1" fill="hold">
                                          <p:stCondLst>
                                            <p:cond delay="2999"/>
                                          </p:stCondLst>
                                        </p:cTn>
                                        <p:tgtEl>
                                          <p:spTgt spid="9"/>
                                        </p:tgtEl>
                                        <p:attrNameLst>
                                          <p:attrName>style.visibility</p:attrName>
                                        </p:attrNameLst>
                                      </p:cBhvr>
                                      <p:to>
                                        <p:strVal val="hidden"/>
                                      </p:to>
                                    </p:set>
                                  </p:childTnLst>
                                </p:cTn>
                              </p:par>
                              <p:par>
                                <p:cTn id="176" presetID="6" presetClass="emph" presetSubtype="0" fill="hold" grpId="1" nodeType="withEffect">
                                  <p:stCondLst>
                                    <p:cond delay="0"/>
                                  </p:stCondLst>
                                  <p:childTnLst>
                                    <p:animScale>
                                      <p:cBhvr>
                                        <p:cTn id="177" dur="3000" fill="hold"/>
                                        <p:tgtEl>
                                          <p:spTgt spid="10"/>
                                        </p:tgtEl>
                                      </p:cBhvr>
                                      <p:by x="400000" y="100000"/>
                                    </p:animScale>
                                  </p:childTnLst>
                                </p:cTn>
                              </p:par>
                              <p:par>
                                <p:cTn id="178" presetID="2" presetClass="exit" presetSubtype="9" fill="hold" grpId="2" nodeType="withEffect">
                                  <p:stCondLst>
                                    <p:cond delay="0"/>
                                  </p:stCondLst>
                                  <p:childTnLst>
                                    <p:anim calcmode="lin" valueType="num">
                                      <p:cBhvr additive="base">
                                        <p:cTn id="179" dur="3000"/>
                                        <p:tgtEl>
                                          <p:spTgt spid="10"/>
                                        </p:tgtEl>
                                        <p:attrNameLst>
                                          <p:attrName>ppt_x</p:attrName>
                                        </p:attrNameLst>
                                      </p:cBhvr>
                                      <p:tavLst>
                                        <p:tav tm="0">
                                          <p:val>
                                            <p:strVal val="ppt_x"/>
                                          </p:val>
                                        </p:tav>
                                        <p:tav tm="100000">
                                          <p:val>
                                            <p:strVal val="0-ppt_w/2"/>
                                          </p:val>
                                        </p:tav>
                                      </p:tavLst>
                                    </p:anim>
                                    <p:anim calcmode="lin" valueType="num">
                                      <p:cBhvr additive="base">
                                        <p:cTn id="180" dur="3000"/>
                                        <p:tgtEl>
                                          <p:spTgt spid="10"/>
                                        </p:tgtEl>
                                        <p:attrNameLst>
                                          <p:attrName>ppt_y</p:attrName>
                                        </p:attrNameLst>
                                      </p:cBhvr>
                                      <p:tavLst>
                                        <p:tav tm="0">
                                          <p:val>
                                            <p:strVal val="ppt_y"/>
                                          </p:val>
                                        </p:tav>
                                        <p:tav tm="100000">
                                          <p:val>
                                            <p:strVal val="0-ppt_h/2"/>
                                          </p:val>
                                        </p:tav>
                                      </p:tavLst>
                                    </p:anim>
                                    <p:set>
                                      <p:cBhvr>
                                        <p:cTn id="181" dur="1" fill="hold">
                                          <p:stCondLst>
                                            <p:cond delay="2999"/>
                                          </p:stCondLst>
                                        </p:cTn>
                                        <p:tgtEl>
                                          <p:spTgt spid="10"/>
                                        </p:tgtEl>
                                        <p:attrNameLst>
                                          <p:attrName>style.visibility</p:attrName>
                                        </p:attrNameLst>
                                      </p:cBhvr>
                                      <p:to>
                                        <p:strVal val="hidden"/>
                                      </p:to>
                                    </p:set>
                                  </p:childTnLst>
                                </p:cTn>
                              </p:par>
                              <p:par>
                                <p:cTn id="182" presetID="6" presetClass="emph" presetSubtype="0" fill="hold" grpId="1" nodeType="withEffect">
                                  <p:stCondLst>
                                    <p:cond delay="0"/>
                                  </p:stCondLst>
                                  <p:childTnLst>
                                    <p:animScale>
                                      <p:cBhvr>
                                        <p:cTn id="183" dur="3000" fill="hold"/>
                                        <p:tgtEl>
                                          <p:spTgt spid="11"/>
                                        </p:tgtEl>
                                      </p:cBhvr>
                                      <p:by x="400000" y="100000"/>
                                    </p:animScale>
                                  </p:childTnLst>
                                </p:cTn>
                              </p:par>
                              <p:par>
                                <p:cTn id="184" presetID="2" presetClass="exit" presetSubtype="9" fill="hold" grpId="2" nodeType="withEffect">
                                  <p:stCondLst>
                                    <p:cond delay="0"/>
                                  </p:stCondLst>
                                  <p:childTnLst>
                                    <p:anim calcmode="lin" valueType="num">
                                      <p:cBhvr additive="base">
                                        <p:cTn id="185" dur="3000"/>
                                        <p:tgtEl>
                                          <p:spTgt spid="11"/>
                                        </p:tgtEl>
                                        <p:attrNameLst>
                                          <p:attrName>ppt_x</p:attrName>
                                        </p:attrNameLst>
                                      </p:cBhvr>
                                      <p:tavLst>
                                        <p:tav tm="0">
                                          <p:val>
                                            <p:strVal val="ppt_x"/>
                                          </p:val>
                                        </p:tav>
                                        <p:tav tm="100000">
                                          <p:val>
                                            <p:strVal val="0-ppt_w/2"/>
                                          </p:val>
                                        </p:tav>
                                      </p:tavLst>
                                    </p:anim>
                                    <p:anim calcmode="lin" valueType="num">
                                      <p:cBhvr additive="base">
                                        <p:cTn id="186" dur="3000"/>
                                        <p:tgtEl>
                                          <p:spTgt spid="11"/>
                                        </p:tgtEl>
                                        <p:attrNameLst>
                                          <p:attrName>ppt_y</p:attrName>
                                        </p:attrNameLst>
                                      </p:cBhvr>
                                      <p:tavLst>
                                        <p:tav tm="0">
                                          <p:val>
                                            <p:strVal val="ppt_y"/>
                                          </p:val>
                                        </p:tav>
                                        <p:tav tm="100000">
                                          <p:val>
                                            <p:strVal val="0-ppt_h/2"/>
                                          </p:val>
                                        </p:tav>
                                      </p:tavLst>
                                    </p:anim>
                                    <p:set>
                                      <p:cBhvr>
                                        <p:cTn id="187" dur="1" fill="hold">
                                          <p:stCondLst>
                                            <p:cond delay="2999"/>
                                          </p:stCondLst>
                                        </p:cTn>
                                        <p:tgtEl>
                                          <p:spTgt spid="11"/>
                                        </p:tgtEl>
                                        <p:attrNameLst>
                                          <p:attrName>style.visibility</p:attrName>
                                        </p:attrNameLst>
                                      </p:cBhvr>
                                      <p:to>
                                        <p:strVal val="hidden"/>
                                      </p:to>
                                    </p:set>
                                  </p:childTnLst>
                                </p:cTn>
                              </p:par>
                              <p:par>
                                <p:cTn id="188" presetID="6" presetClass="emph" presetSubtype="0" fill="hold" grpId="1" nodeType="withEffect">
                                  <p:stCondLst>
                                    <p:cond delay="0"/>
                                  </p:stCondLst>
                                  <p:childTnLst>
                                    <p:animScale>
                                      <p:cBhvr>
                                        <p:cTn id="189" dur="3000" fill="hold"/>
                                        <p:tgtEl>
                                          <p:spTgt spid="12"/>
                                        </p:tgtEl>
                                      </p:cBhvr>
                                      <p:by x="400000" y="100000"/>
                                    </p:animScale>
                                  </p:childTnLst>
                                </p:cTn>
                              </p:par>
                              <p:par>
                                <p:cTn id="190" presetID="2" presetClass="exit" presetSubtype="3" fill="hold" grpId="2" nodeType="withEffect">
                                  <p:stCondLst>
                                    <p:cond delay="0"/>
                                  </p:stCondLst>
                                  <p:childTnLst>
                                    <p:anim calcmode="lin" valueType="num">
                                      <p:cBhvr additive="base">
                                        <p:cTn id="191" dur="3000"/>
                                        <p:tgtEl>
                                          <p:spTgt spid="12"/>
                                        </p:tgtEl>
                                        <p:attrNameLst>
                                          <p:attrName>ppt_x</p:attrName>
                                        </p:attrNameLst>
                                      </p:cBhvr>
                                      <p:tavLst>
                                        <p:tav tm="0">
                                          <p:val>
                                            <p:strVal val="ppt_x"/>
                                          </p:val>
                                        </p:tav>
                                        <p:tav tm="100000">
                                          <p:val>
                                            <p:strVal val="1+ppt_w/2"/>
                                          </p:val>
                                        </p:tav>
                                      </p:tavLst>
                                    </p:anim>
                                    <p:anim calcmode="lin" valueType="num">
                                      <p:cBhvr additive="base">
                                        <p:cTn id="192" dur="3000"/>
                                        <p:tgtEl>
                                          <p:spTgt spid="12"/>
                                        </p:tgtEl>
                                        <p:attrNameLst>
                                          <p:attrName>ppt_y</p:attrName>
                                        </p:attrNameLst>
                                      </p:cBhvr>
                                      <p:tavLst>
                                        <p:tav tm="0">
                                          <p:val>
                                            <p:strVal val="ppt_y"/>
                                          </p:val>
                                        </p:tav>
                                        <p:tav tm="100000">
                                          <p:val>
                                            <p:strVal val="0-ppt_h/2"/>
                                          </p:val>
                                        </p:tav>
                                      </p:tavLst>
                                    </p:anim>
                                    <p:set>
                                      <p:cBhvr>
                                        <p:cTn id="193" dur="1" fill="hold">
                                          <p:stCondLst>
                                            <p:cond delay="2999"/>
                                          </p:stCondLst>
                                        </p:cTn>
                                        <p:tgtEl>
                                          <p:spTgt spid="12"/>
                                        </p:tgtEl>
                                        <p:attrNameLst>
                                          <p:attrName>style.visibility</p:attrName>
                                        </p:attrNameLst>
                                      </p:cBhvr>
                                      <p:to>
                                        <p:strVal val="hidden"/>
                                      </p:to>
                                    </p:set>
                                  </p:childTnLst>
                                </p:cTn>
                              </p:par>
                              <p:par>
                                <p:cTn id="194" presetID="6" presetClass="emph" presetSubtype="0" fill="hold" grpId="1" nodeType="withEffect">
                                  <p:stCondLst>
                                    <p:cond delay="0"/>
                                  </p:stCondLst>
                                  <p:childTnLst>
                                    <p:animScale>
                                      <p:cBhvr>
                                        <p:cTn id="195" dur="3000" fill="hold"/>
                                        <p:tgtEl>
                                          <p:spTgt spid="13"/>
                                        </p:tgtEl>
                                      </p:cBhvr>
                                      <p:by x="400000" y="100000"/>
                                    </p:animScale>
                                  </p:childTnLst>
                                </p:cTn>
                              </p:par>
                              <p:par>
                                <p:cTn id="196" presetID="2" presetClass="exit" presetSubtype="3" fill="hold" grpId="2" nodeType="withEffect">
                                  <p:stCondLst>
                                    <p:cond delay="0"/>
                                  </p:stCondLst>
                                  <p:childTnLst>
                                    <p:anim calcmode="lin" valueType="num">
                                      <p:cBhvr additive="base">
                                        <p:cTn id="197" dur="3000"/>
                                        <p:tgtEl>
                                          <p:spTgt spid="13"/>
                                        </p:tgtEl>
                                        <p:attrNameLst>
                                          <p:attrName>ppt_x</p:attrName>
                                        </p:attrNameLst>
                                      </p:cBhvr>
                                      <p:tavLst>
                                        <p:tav tm="0">
                                          <p:val>
                                            <p:strVal val="ppt_x"/>
                                          </p:val>
                                        </p:tav>
                                        <p:tav tm="100000">
                                          <p:val>
                                            <p:strVal val="1+ppt_w/2"/>
                                          </p:val>
                                        </p:tav>
                                      </p:tavLst>
                                    </p:anim>
                                    <p:anim calcmode="lin" valueType="num">
                                      <p:cBhvr additive="base">
                                        <p:cTn id="198" dur="3000"/>
                                        <p:tgtEl>
                                          <p:spTgt spid="13"/>
                                        </p:tgtEl>
                                        <p:attrNameLst>
                                          <p:attrName>ppt_y</p:attrName>
                                        </p:attrNameLst>
                                      </p:cBhvr>
                                      <p:tavLst>
                                        <p:tav tm="0">
                                          <p:val>
                                            <p:strVal val="ppt_y"/>
                                          </p:val>
                                        </p:tav>
                                        <p:tav tm="100000">
                                          <p:val>
                                            <p:strVal val="0-ppt_h/2"/>
                                          </p:val>
                                        </p:tav>
                                      </p:tavLst>
                                    </p:anim>
                                    <p:set>
                                      <p:cBhvr>
                                        <p:cTn id="199" dur="1" fill="hold">
                                          <p:stCondLst>
                                            <p:cond delay="2999"/>
                                          </p:stCondLst>
                                        </p:cTn>
                                        <p:tgtEl>
                                          <p:spTgt spid="13"/>
                                        </p:tgtEl>
                                        <p:attrNameLst>
                                          <p:attrName>style.visibility</p:attrName>
                                        </p:attrNameLst>
                                      </p:cBhvr>
                                      <p:to>
                                        <p:strVal val="hidden"/>
                                      </p:to>
                                    </p:set>
                                  </p:childTnLst>
                                </p:cTn>
                              </p:par>
                              <p:par>
                                <p:cTn id="200" presetID="6" presetClass="emph" presetSubtype="0" fill="hold" grpId="1" nodeType="withEffect">
                                  <p:stCondLst>
                                    <p:cond delay="0"/>
                                  </p:stCondLst>
                                  <p:childTnLst>
                                    <p:animScale>
                                      <p:cBhvr>
                                        <p:cTn id="201" dur="3000" fill="hold"/>
                                        <p:tgtEl>
                                          <p:spTgt spid="14"/>
                                        </p:tgtEl>
                                      </p:cBhvr>
                                      <p:by x="400000" y="100000"/>
                                    </p:animScale>
                                  </p:childTnLst>
                                </p:cTn>
                              </p:par>
                              <p:par>
                                <p:cTn id="202" presetID="2" presetClass="exit" presetSubtype="3" fill="hold" grpId="2" nodeType="withEffect">
                                  <p:stCondLst>
                                    <p:cond delay="0"/>
                                  </p:stCondLst>
                                  <p:childTnLst>
                                    <p:anim calcmode="lin" valueType="num">
                                      <p:cBhvr additive="base">
                                        <p:cTn id="203" dur="3000"/>
                                        <p:tgtEl>
                                          <p:spTgt spid="14"/>
                                        </p:tgtEl>
                                        <p:attrNameLst>
                                          <p:attrName>ppt_x</p:attrName>
                                        </p:attrNameLst>
                                      </p:cBhvr>
                                      <p:tavLst>
                                        <p:tav tm="0">
                                          <p:val>
                                            <p:strVal val="ppt_x"/>
                                          </p:val>
                                        </p:tav>
                                        <p:tav tm="100000">
                                          <p:val>
                                            <p:strVal val="1+ppt_w/2"/>
                                          </p:val>
                                        </p:tav>
                                      </p:tavLst>
                                    </p:anim>
                                    <p:anim calcmode="lin" valueType="num">
                                      <p:cBhvr additive="base">
                                        <p:cTn id="204" dur="3000"/>
                                        <p:tgtEl>
                                          <p:spTgt spid="14"/>
                                        </p:tgtEl>
                                        <p:attrNameLst>
                                          <p:attrName>ppt_y</p:attrName>
                                        </p:attrNameLst>
                                      </p:cBhvr>
                                      <p:tavLst>
                                        <p:tav tm="0">
                                          <p:val>
                                            <p:strVal val="ppt_y"/>
                                          </p:val>
                                        </p:tav>
                                        <p:tav tm="100000">
                                          <p:val>
                                            <p:strVal val="0-ppt_h/2"/>
                                          </p:val>
                                        </p:tav>
                                      </p:tavLst>
                                    </p:anim>
                                    <p:set>
                                      <p:cBhvr>
                                        <p:cTn id="205" dur="1" fill="hold">
                                          <p:stCondLst>
                                            <p:cond delay="2999"/>
                                          </p:stCondLst>
                                        </p:cTn>
                                        <p:tgtEl>
                                          <p:spTgt spid="14"/>
                                        </p:tgtEl>
                                        <p:attrNameLst>
                                          <p:attrName>style.visibility</p:attrName>
                                        </p:attrNameLst>
                                      </p:cBhvr>
                                      <p:to>
                                        <p:strVal val="hidden"/>
                                      </p:to>
                                    </p:set>
                                  </p:childTnLst>
                                </p:cTn>
                              </p:par>
                              <p:par>
                                <p:cTn id="206" presetID="6" presetClass="emph" presetSubtype="0" fill="hold" grpId="1" nodeType="withEffect">
                                  <p:stCondLst>
                                    <p:cond delay="0"/>
                                  </p:stCondLst>
                                  <p:childTnLst>
                                    <p:animScale>
                                      <p:cBhvr>
                                        <p:cTn id="207" dur="3000" fill="hold"/>
                                        <p:tgtEl>
                                          <p:spTgt spid="15"/>
                                        </p:tgtEl>
                                      </p:cBhvr>
                                      <p:by x="400000" y="100000"/>
                                    </p:animScale>
                                  </p:childTnLst>
                                </p:cTn>
                              </p:par>
                              <p:par>
                                <p:cTn id="208" presetID="2" presetClass="exit" presetSubtype="6" fill="hold" grpId="2" nodeType="withEffect">
                                  <p:stCondLst>
                                    <p:cond delay="0"/>
                                  </p:stCondLst>
                                  <p:childTnLst>
                                    <p:anim calcmode="lin" valueType="num">
                                      <p:cBhvr additive="base">
                                        <p:cTn id="209" dur="3000"/>
                                        <p:tgtEl>
                                          <p:spTgt spid="15"/>
                                        </p:tgtEl>
                                        <p:attrNameLst>
                                          <p:attrName>ppt_x</p:attrName>
                                        </p:attrNameLst>
                                      </p:cBhvr>
                                      <p:tavLst>
                                        <p:tav tm="0">
                                          <p:val>
                                            <p:strVal val="ppt_x"/>
                                          </p:val>
                                        </p:tav>
                                        <p:tav tm="100000">
                                          <p:val>
                                            <p:strVal val="1+ppt_w/2"/>
                                          </p:val>
                                        </p:tav>
                                      </p:tavLst>
                                    </p:anim>
                                    <p:anim calcmode="lin" valueType="num">
                                      <p:cBhvr additive="base">
                                        <p:cTn id="210" dur="3000"/>
                                        <p:tgtEl>
                                          <p:spTgt spid="15"/>
                                        </p:tgtEl>
                                        <p:attrNameLst>
                                          <p:attrName>ppt_y</p:attrName>
                                        </p:attrNameLst>
                                      </p:cBhvr>
                                      <p:tavLst>
                                        <p:tav tm="0">
                                          <p:val>
                                            <p:strVal val="ppt_y"/>
                                          </p:val>
                                        </p:tav>
                                        <p:tav tm="100000">
                                          <p:val>
                                            <p:strVal val="1+ppt_h/2"/>
                                          </p:val>
                                        </p:tav>
                                      </p:tavLst>
                                    </p:anim>
                                    <p:set>
                                      <p:cBhvr>
                                        <p:cTn id="211" dur="1" fill="hold">
                                          <p:stCondLst>
                                            <p:cond delay="2999"/>
                                          </p:stCondLst>
                                        </p:cTn>
                                        <p:tgtEl>
                                          <p:spTgt spid="15"/>
                                        </p:tgtEl>
                                        <p:attrNameLst>
                                          <p:attrName>style.visibility</p:attrName>
                                        </p:attrNameLst>
                                      </p:cBhvr>
                                      <p:to>
                                        <p:strVal val="hidden"/>
                                      </p:to>
                                    </p:set>
                                  </p:childTnLst>
                                </p:cTn>
                              </p:par>
                              <p:par>
                                <p:cTn id="212" presetID="6" presetClass="emph" presetSubtype="0" fill="hold" grpId="1" nodeType="withEffect">
                                  <p:stCondLst>
                                    <p:cond delay="0"/>
                                  </p:stCondLst>
                                  <p:childTnLst>
                                    <p:animScale>
                                      <p:cBhvr>
                                        <p:cTn id="213" dur="3000" fill="hold"/>
                                        <p:tgtEl>
                                          <p:spTgt spid="16"/>
                                        </p:tgtEl>
                                      </p:cBhvr>
                                      <p:by x="400000" y="100000"/>
                                    </p:animScale>
                                  </p:childTnLst>
                                </p:cTn>
                              </p:par>
                              <p:par>
                                <p:cTn id="214" presetID="2" presetClass="exit" presetSubtype="6" fill="hold" grpId="2" nodeType="withEffect">
                                  <p:stCondLst>
                                    <p:cond delay="0"/>
                                  </p:stCondLst>
                                  <p:childTnLst>
                                    <p:anim calcmode="lin" valueType="num">
                                      <p:cBhvr additive="base">
                                        <p:cTn id="215" dur="3000"/>
                                        <p:tgtEl>
                                          <p:spTgt spid="16"/>
                                        </p:tgtEl>
                                        <p:attrNameLst>
                                          <p:attrName>ppt_x</p:attrName>
                                        </p:attrNameLst>
                                      </p:cBhvr>
                                      <p:tavLst>
                                        <p:tav tm="0">
                                          <p:val>
                                            <p:strVal val="ppt_x"/>
                                          </p:val>
                                        </p:tav>
                                        <p:tav tm="100000">
                                          <p:val>
                                            <p:strVal val="1+ppt_w/2"/>
                                          </p:val>
                                        </p:tav>
                                      </p:tavLst>
                                    </p:anim>
                                    <p:anim calcmode="lin" valueType="num">
                                      <p:cBhvr additive="base">
                                        <p:cTn id="216" dur="3000"/>
                                        <p:tgtEl>
                                          <p:spTgt spid="16"/>
                                        </p:tgtEl>
                                        <p:attrNameLst>
                                          <p:attrName>ppt_y</p:attrName>
                                        </p:attrNameLst>
                                      </p:cBhvr>
                                      <p:tavLst>
                                        <p:tav tm="0">
                                          <p:val>
                                            <p:strVal val="ppt_y"/>
                                          </p:val>
                                        </p:tav>
                                        <p:tav tm="100000">
                                          <p:val>
                                            <p:strVal val="1+ppt_h/2"/>
                                          </p:val>
                                        </p:tav>
                                      </p:tavLst>
                                    </p:anim>
                                    <p:set>
                                      <p:cBhvr>
                                        <p:cTn id="217" dur="1" fill="hold">
                                          <p:stCondLst>
                                            <p:cond delay="2999"/>
                                          </p:stCondLst>
                                        </p:cTn>
                                        <p:tgtEl>
                                          <p:spTgt spid="16"/>
                                        </p:tgtEl>
                                        <p:attrNameLst>
                                          <p:attrName>style.visibility</p:attrName>
                                        </p:attrNameLst>
                                      </p:cBhvr>
                                      <p:to>
                                        <p:strVal val="hidden"/>
                                      </p:to>
                                    </p:set>
                                  </p:childTnLst>
                                </p:cTn>
                              </p:par>
                              <p:par>
                                <p:cTn id="218" presetID="6" presetClass="emph" presetSubtype="0" fill="hold" grpId="1" nodeType="withEffect">
                                  <p:stCondLst>
                                    <p:cond delay="0"/>
                                  </p:stCondLst>
                                  <p:childTnLst>
                                    <p:animScale>
                                      <p:cBhvr>
                                        <p:cTn id="219" dur="3000" fill="hold"/>
                                        <p:tgtEl>
                                          <p:spTgt spid="17"/>
                                        </p:tgtEl>
                                      </p:cBhvr>
                                      <p:by x="400000" y="100000"/>
                                    </p:animScale>
                                  </p:childTnLst>
                                </p:cTn>
                              </p:par>
                              <p:par>
                                <p:cTn id="220" presetID="2" presetClass="exit" presetSubtype="6" fill="hold" grpId="2" nodeType="withEffect">
                                  <p:stCondLst>
                                    <p:cond delay="0"/>
                                  </p:stCondLst>
                                  <p:childTnLst>
                                    <p:anim calcmode="lin" valueType="num">
                                      <p:cBhvr additive="base">
                                        <p:cTn id="221" dur="3000"/>
                                        <p:tgtEl>
                                          <p:spTgt spid="17"/>
                                        </p:tgtEl>
                                        <p:attrNameLst>
                                          <p:attrName>ppt_x</p:attrName>
                                        </p:attrNameLst>
                                      </p:cBhvr>
                                      <p:tavLst>
                                        <p:tav tm="0">
                                          <p:val>
                                            <p:strVal val="ppt_x"/>
                                          </p:val>
                                        </p:tav>
                                        <p:tav tm="100000">
                                          <p:val>
                                            <p:strVal val="1+ppt_w/2"/>
                                          </p:val>
                                        </p:tav>
                                      </p:tavLst>
                                    </p:anim>
                                    <p:anim calcmode="lin" valueType="num">
                                      <p:cBhvr additive="base">
                                        <p:cTn id="222" dur="3000"/>
                                        <p:tgtEl>
                                          <p:spTgt spid="17"/>
                                        </p:tgtEl>
                                        <p:attrNameLst>
                                          <p:attrName>ppt_y</p:attrName>
                                        </p:attrNameLst>
                                      </p:cBhvr>
                                      <p:tavLst>
                                        <p:tav tm="0">
                                          <p:val>
                                            <p:strVal val="ppt_y"/>
                                          </p:val>
                                        </p:tav>
                                        <p:tav tm="100000">
                                          <p:val>
                                            <p:strVal val="1+ppt_h/2"/>
                                          </p:val>
                                        </p:tav>
                                      </p:tavLst>
                                    </p:anim>
                                    <p:set>
                                      <p:cBhvr>
                                        <p:cTn id="223" dur="1" fill="hold">
                                          <p:stCondLst>
                                            <p:cond delay="2999"/>
                                          </p:stCondLst>
                                        </p:cTn>
                                        <p:tgtEl>
                                          <p:spTgt spid="17"/>
                                        </p:tgtEl>
                                        <p:attrNameLst>
                                          <p:attrName>style.visibility</p:attrName>
                                        </p:attrNameLst>
                                      </p:cBhvr>
                                      <p:to>
                                        <p:strVal val="hidden"/>
                                      </p:to>
                                    </p:set>
                                  </p:childTnLst>
                                </p:cTn>
                              </p:par>
                              <p:par>
                                <p:cTn id="224" presetID="6" presetClass="emph" presetSubtype="0" fill="hold" grpId="1" nodeType="withEffect">
                                  <p:stCondLst>
                                    <p:cond delay="0"/>
                                  </p:stCondLst>
                                  <p:childTnLst>
                                    <p:animScale>
                                      <p:cBhvr>
                                        <p:cTn id="225" dur="3000" fill="hold"/>
                                        <p:tgtEl>
                                          <p:spTgt spid="19"/>
                                        </p:tgtEl>
                                      </p:cBhvr>
                                      <p:by x="400000" y="100000"/>
                                    </p:animScale>
                                  </p:childTnLst>
                                </p:cTn>
                              </p:par>
                              <p:par>
                                <p:cTn id="226" presetID="2" presetClass="exit" presetSubtype="6" fill="hold" grpId="2" nodeType="withEffect">
                                  <p:stCondLst>
                                    <p:cond delay="0"/>
                                  </p:stCondLst>
                                  <p:childTnLst>
                                    <p:anim calcmode="lin" valueType="num">
                                      <p:cBhvr additive="base">
                                        <p:cTn id="227" dur="3000"/>
                                        <p:tgtEl>
                                          <p:spTgt spid="19"/>
                                        </p:tgtEl>
                                        <p:attrNameLst>
                                          <p:attrName>ppt_x</p:attrName>
                                        </p:attrNameLst>
                                      </p:cBhvr>
                                      <p:tavLst>
                                        <p:tav tm="0">
                                          <p:val>
                                            <p:strVal val="ppt_x"/>
                                          </p:val>
                                        </p:tav>
                                        <p:tav tm="100000">
                                          <p:val>
                                            <p:strVal val="1+ppt_w/2"/>
                                          </p:val>
                                        </p:tav>
                                      </p:tavLst>
                                    </p:anim>
                                    <p:anim calcmode="lin" valueType="num">
                                      <p:cBhvr additive="base">
                                        <p:cTn id="228" dur="3000"/>
                                        <p:tgtEl>
                                          <p:spTgt spid="19"/>
                                        </p:tgtEl>
                                        <p:attrNameLst>
                                          <p:attrName>ppt_y</p:attrName>
                                        </p:attrNameLst>
                                      </p:cBhvr>
                                      <p:tavLst>
                                        <p:tav tm="0">
                                          <p:val>
                                            <p:strVal val="ppt_y"/>
                                          </p:val>
                                        </p:tav>
                                        <p:tav tm="100000">
                                          <p:val>
                                            <p:strVal val="1+ppt_h/2"/>
                                          </p:val>
                                        </p:tav>
                                      </p:tavLst>
                                    </p:anim>
                                    <p:set>
                                      <p:cBhvr>
                                        <p:cTn id="229" dur="1" fill="hold">
                                          <p:stCondLst>
                                            <p:cond delay="2999"/>
                                          </p:stCondLst>
                                        </p:cTn>
                                        <p:tgtEl>
                                          <p:spTgt spid="19"/>
                                        </p:tgtEl>
                                        <p:attrNameLst>
                                          <p:attrName>style.visibility</p:attrName>
                                        </p:attrNameLst>
                                      </p:cBhvr>
                                      <p:to>
                                        <p:strVal val="hidden"/>
                                      </p:to>
                                    </p:set>
                                  </p:childTnLst>
                                </p:cTn>
                              </p:par>
                              <p:par>
                                <p:cTn id="230" presetID="6" presetClass="emph" presetSubtype="0" fill="hold" grpId="1" nodeType="withEffect">
                                  <p:stCondLst>
                                    <p:cond delay="0"/>
                                  </p:stCondLst>
                                  <p:childTnLst>
                                    <p:animScale>
                                      <p:cBhvr>
                                        <p:cTn id="231" dur="3000" fill="hold"/>
                                        <p:tgtEl>
                                          <p:spTgt spid="20"/>
                                        </p:tgtEl>
                                      </p:cBhvr>
                                      <p:by x="400000" y="100000"/>
                                    </p:animScale>
                                  </p:childTnLst>
                                </p:cTn>
                              </p:par>
                              <p:par>
                                <p:cTn id="232" presetID="2" presetClass="exit" presetSubtype="12" fill="hold" grpId="2" nodeType="withEffect">
                                  <p:stCondLst>
                                    <p:cond delay="0"/>
                                  </p:stCondLst>
                                  <p:childTnLst>
                                    <p:anim calcmode="lin" valueType="num">
                                      <p:cBhvr additive="base">
                                        <p:cTn id="233" dur="3000"/>
                                        <p:tgtEl>
                                          <p:spTgt spid="20"/>
                                        </p:tgtEl>
                                        <p:attrNameLst>
                                          <p:attrName>ppt_x</p:attrName>
                                        </p:attrNameLst>
                                      </p:cBhvr>
                                      <p:tavLst>
                                        <p:tav tm="0">
                                          <p:val>
                                            <p:strVal val="ppt_x"/>
                                          </p:val>
                                        </p:tav>
                                        <p:tav tm="100000">
                                          <p:val>
                                            <p:strVal val="0-ppt_w/2"/>
                                          </p:val>
                                        </p:tav>
                                      </p:tavLst>
                                    </p:anim>
                                    <p:anim calcmode="lin" valueType="num">
                                      <p:cBhvr additive="base">
                                        <p:cTn id="234" dur="3000"/>
                                        <p:tgtEl>
                                          <p:spTgt spid="20"/>
                                        </p:tgtEl>
                                        <p:attrNameLst>
                                          <p:attrName>ppt_y</p:attrName>
                                        </p:attrNameLst>
                                      </p:cBhvr>
                                      <p:tavLst>
                                        <p:tav tm="0">
                                          <p:val>
                                            <p:strVal val="ppt_y"/>
                                          </p:val>
                                        </p:tav>
                                        <p:tav tm="100000">
                                          <p:val>
                                            <p:strVal val="1+ppt_h/2"/>
                                          </p:val>
                                        </p:tav>
                                      </p:tavLst>
                                    </p:anim>
                                    <p:set>
                                      <p:cBhvr>
                                        <p:cTn id="235" dur="1" fill="hold">
                                          <p:stCondLst>
                                            <p:cond delay="2999"/>
                                          </p:stCondLst>
                                        </p:cTn>
                                        <p:tgtEl>
                                          <p:spTgt spid="20"/>
                                        </p:tgtEl>
                                        <p:attrNameLst>
                                          <p:attrName>style.visibility</p:attrName>
                                        </p:attrNameLst>
                                      </p:cBhvr>
                                      <p:to>
                                        <p:strVal val="hidden"/>
                                      </p:to>
                                    </p:set>
                                  </p:childTnLst>
                                </p:cTn>
                              </p:par>
                              <p:par>
                                <p:cTn id="236" presetID="6" presetClass="emph" presetSubtype="0" fill="hold" grpId="1" nodeType="withEffect">
                                  <p:stCondLst>
                                    <p:cond delay="0"/>
                                  </p:stCondLst>
                                  <p:childTnLst>
                                    <p:animScale>
                                      <p:cBhvr>
                                        <p:cTn id="237" dur="3000" fill="hold"/>
                                        <p:tgtEl>
                                          <p:spTgt spid="21"/>
                                        </p:tgtEl>
                                      </p:cBhvr>
                                      <p:by x="400000" y="100000"/>
                                    </p:animScale>
                                  </p:childTnLst>
                                </p:cTn>
                              </p:par>
                              <p:par>
                                <p:cTn id="238" presetID="2" presetClass="exit" presetSubtype="3" fill="hold" grpId="2" nodeType="withEffect">
                                  <p:stCondLst>
                                    <p:cond delay="0"/>
                                  </p:stCondLst>
                                  <p:childTnLst>
                                    <p:anim calcmode="lin" valueType="num">
                                      <p:cBhvr additive="base">
                                        <p:cTn id="239" dur="3000"/>
                                        <p:tgtEl>
                                          <p:spTgt spid="21"/>
                                        </p:tgtEl>
                                        <p:attrNameLst>
                                          <p:attrName>ppt_x</p:attrName>
                                        </p:attrNameLst>
                                      </p:cBhvr>
                                      <p:tavLst>
                                        <p:tav tm="0">
                                          <p:val>
                                            <p:strVal val="ppt_x"/>
                                          </p:val>
                                        </p:tav>
                                        <p:tav tm="100000">
                                          <p:val>
                                            <p:strVal val="1+ppt_w/2"/>
                                          </p:val>
                                        </p:tav>
                                      </p:tavLst>
                                    </p:anim>
                                    <p:anim calcmode="lin" valueType="num">
                                      <p:cBhvr additive="base">
                                        <p:cTn id="240" dur="3000"/>
                                        <p:tgtEl>
                                          <p:spTgt spid="21"/>
                                        </p:tgtEl>
                                        <p:attrNameLst>
                                          <p:attrName>ppt_y</p:attrName>
                                        </p:attrNameLst>
                                      </p:cBhvr>
                                      <p:tavLst>
                                        <p:tav tm="0">
                                          <p:val>
                                            <p:strVal val="ppt_y"/>
                                          </p:val>
                                        </p:tav>
                                        <p:tav tm="100000">
                                          <p:val>
                                            <p:strVal val="0-ppt_h/2"/>
                                          </p:val>
                                        </p:tav>
                                      </p:tavLst>
                                    </p:anim>
                                    <p:set>
                                      <p:cBhvr>
                                        <p:cTn id="241" dur="1" fill="hold">
                                          <p:stCondLst>
                                            <p:cond delay="2999"/>
                                          </p:stCondLst>
                                        </p:cTn>
                                        <p:tgtEl>
                                          <p:spTgt spid="21"/>
                                        </p:tgtEl>
                                        <p:attrNameLst>
                                          <p:attrName>style.visibility</p:attrName>
                                        </p:attrNameLst>
                                      </p:cBhvr>
                                      <p:to>
                                        <p:strVal val="hidden"/>
                                      </p:to>
                                    </p:set>
                                  </p:childTnLst>
                                </p:cTn>
                              </p:par>
                              <p:par>
                                <p:cTn id="242" presetID="6" presetClass="emph" presetSubtype="0" fill="hold" grpId="1" nodeType="withEffect">
                                  <p:stCondLst>
                                    <p:cond delay="0"/>
                                  </p:stCondLst>
                                  <p:childTnLst>
                                    <p:animScale>
                                      <p:cBhvr>
                                        <p:cTn id="243" dur="3000" fill="hold"/>
                                        <p:tgtEl>
                                          <p:spTgt spid="22"/>
                                        </p:tgtEl>
                                      </p:cBhvr>
                                      <p:by x="400000" y="100000"/>
                                    </p:animScale>
                                  </p:childTnLst>
                                </p:cTn>
                              </p:par>
                              <p:par>
                                <p:cTn id="244" presetID="2" presetClass="exit" presetSubtype="9" fill="hold" grpId="2" nodeType="withEffect">
                                  <p:stCondLst>
                                    <p:cond delay="0"/>
                                  </p:stCondLst>
                                  <p:childTnLst>
                                    <p:anim calcmode="lin" valueType="num">
                                      <p:cBhvr additive="base">
                                        <p:cTn id="245" dur="3000"/>
                                        <p:tgtEl>
                                          <p:spTgt spid="22"/>
                                        </p:tgtEl>
                                        <p:attrNameLst>
                                          <p:attrName>ppt_x</p:attrName>
                                        </p:attrNameLst>
                                      </p:cBhvr>
                                      <p:tavLst>
                                        <p:tav tm="0">
                                          <p:val>
                                            <p:strVal val="ppt_x"/>
                                          </p:val>
                                        </p:tav>
                                        <p:tav tm="100000">
                                          <p:val>
                                            <p:strVal val="0-ppt_w/2"/>
                                          </p:val>
                                        </p:tav>
                                      </p:tavLst>
                                    </p:anim>
                                    <p:anim calcmode="lin" valueType="num">
                                      <p:cBhvr additive="base">
                                        <p:cTn id="246" dur="3000"/>
                                        <p:tgtEl>
                                          <p:spTgt spid="22"/>
                                        </p:tgtEl>
                                        <p:attrNameLst>
                                          <p:attrName>ppt_y</p:attrName>
                                        </p:attrNameLst>
                                      </p:cBhvr>
                                      <p:tavLst>
                                        <p:tav tm="0">
                                          <p:val>
                                            <p:strVal val="ppt_y"/>
                                          </p:val>
                                        </p:tav>
                                        <p:tav tm="100000">
                                          <p:val>
                                            <p:strVal val="0-ppt_h/2"/>
                                          </p:val>
                                        </p:tav>
                                      </p:tavLst>
                                    </p:anim>
                                    <p:set>
                                      <p:cBhvr>
                                        <p:cTn id="247" dur="1" fill="hold">
                                          <p:stCondLst>
                                            <p:cond delay="2999"/>
                                          </p:stCondLst>
                                        </p:cTn>
                                        <p:tgtEl>
                                          <p:spTgt spid="22"/>
                                        </p:tgtEl>
                                        <p:attrNameLst>
                                          <p:attrName>style.visibility</p:attrName>
                                        </p:attrNameLst>
                                      </p:cBhvr>
                                      <p:to>
                                        <p:strVal val="hidden"/>
                                      </p:to>
                                    </p:set>
                                  </p:childTnLst>
                                </p:cTn>
                              </p:par>
                              <p:par>
                                <p:cTn id="248" presetID="23" presetClass="entr" presetSubtype="288" fill="hold" nodeType="withEffect">
                                  <p:stCondLst>
                                    <p:cond delay="0"/>
                                  </p:stCondLst>
                                  <p:childTnLst>
                                    <p:set>
                                      <p:cBhvr>
                                        <p:cTn id="249" dur="1" fill="hold">
                                          <p:stCondLst>
                                            <p:cond delay="0"/>
                                          </p:stCondLst>
                                        </p:cTn>
                                        <p:tgtEl>
                                          <p:spTgt spid="23"/>
                                        </p:tgtEl>
                                        <p:attrNameLst>
                                          <p:attrName>style.visibility</p:attrName>
                                        </p:attrNameLst>
                                      </p:cBhvr>
                                      <p:to>
                                        <p:strVal val="visible"/>
                                      </p:to>
                                    </p:set>
                                    <p:anim calcmode="lin" valueType="num">
                                      <p:cBhvr>
                                        <p:cTn id="250" dur="1750" fill="hold"/>
                                        <p:tgtEl>
                                          <p:spTgt spid="23"/>
                                        </p:tgtEl>
                                        <p:attrNameLst>
                                          <p:attrName>ppt_w</p:attrName>
                                        </p:attrNameLst>
                                      </p:cBhvr>
                                      <p:tavLst>
                                        <p:tav tm="0">
                                          <p:val>
                                            <p:strVal val="4/3*#ppt_w"/>
                                          </p:val>
                                        </p:tav>
                                        <p:tav tm="100000">
                                          <p:val>
                                            <p:strVal val="#ppt_w"/>
                                          </p:val>
                                        </p:tav>
                                      </p:tavLst>
                                    </p:anim>
                                    <p:anim calcmode="lin" valueType="num">
                                      <p:cBhvr>
                                        <p:cTn id="251" dur="1750" fill="hold"/>
                                        <p:tgtEl>
                                          <p:spTgt spid="23"/>
                                        </p:tgtEl>
                                        <p:attrNameLst>
                                          <p:attrName>ppt_h</p:attrName>
                                        </p:attrNameLst>
                                      </p:cBhvr>
                                      <p:tavLst>
                                        <p:tav tm="0">
                                          <p:val>
                                            <p:strVal val="4/3*#ppt_h"/>
                                          </p:val>
                                        </p:tav>
                                        <p:tav tm="100000">
                                          <p:val>
                                            <p:strVal val="#ppt_h"/>
                                          </p:val>
                                        </p:tav>
                                      </p:tavLst>
                                    </p:anim>
                                  </p:childTnLst>
                                </p:cTn>
                              </p:par>
                              <p:par>
                                <p:cTn id="252" presetID="23" presetClass="exit" presetSubtype="16" fill="hold" nodeType="withEffect">
                                  <p:stCondLst>
                                    <p:cond delay="0"/>
                                  </p:stCondLst>
                                  <p:childTnLst>
                                    <p:anim calcmode="lin" valueType="num">
                                      <p:cBhvr>
                                        <p:cTn id="253" dur="5750"/>
                                        <p:tgtEl>
                                          <p:spTgt spid="23"/>
                                        </p:tgtEl>
                                        <p:attrNameLst>
                                          <p:attrName>ppt_w</p:attrName>
                                        </p:attrNameLst>
                                      </p:cBhvr>
                                      <p:tavLst>
                                        <p:tav tm="0">
                                          <p:val>
                                            <p:strVal val="ppt_w"/>
                                          </p:val>
                                        </p:tav>
                                        <p:tav tm="100000">
                                          <p:val>
                                            <p:strVal val="4*ppt_w"/>
                                          </p:val>
                                        </p:tav>
                                      </p:tavLst>
                                    </p:anim>
                                    <p:anim calcmode="lin" valueType="num">
                                      <p:cBhvr>
                                        <p:cTn id="254" dur="5750"/>
                                        <p:tgtEl>
                                          <p:spTgt spid="23"/>
                                        </p:tgtEl>
                                        <p:attrNameLst>
                                          <p:attrName>ppt_h</p:attrName>
                                        </p:attrNameLst>
                                      </p:cBhvr>
                                      <p:tavLst>
                                        <p:tav tm="0">
                                          <p:val>
                                            <p:strVal val="ppt_h"/>
                                          </p:val>
                                        </p:tav>
                                        <p:tav tm="100000">
                                          <p:val>
                                            <p:strVal val="4*ppt_h"/>
                                          </p:val>
                                        </p:tav>
                                      </p:tavLst>
                                    </p:anim>
                                    <p:set>
                                      <p:cBhvr>
                                        <p:cTn id="255" dur="1" fill="hold">
                                          <p:stCondLst>
                                            <p:cond delay="5749"/>
                                          </p:stCondLst>
                                        </p:cTn>
                                        <p:tgtEl>
                                          <p:spTgt spid="23"/>
                                        </p:tgtEl>
                                        <p:attrNameLst>
                                          <p:attrName>style.visibility</p:attrName>
                                        </p:attrNameLst>
                                      </p:cBhvr>
                                      <p:to>
                                        <p:strVal val="hidden"/>
                                      </p:to>
                                    </p:set>
                                  </p:childTnLst>
                                </p:cTn>
                              </p:par>
                              <p:par>
                                <p:cTn id="256" presetID="23" presetClass="entr" presetSubtype="528" fill="hold" nodeType="withEffect">
                                  <p:stCondLst>
                                    <p:cond delay="0"/>
                                  </p:stCondLst>
                                  <p:childTnLst>
                                    <p:set>
                                      <p:cBhvr>
                                        <p:cTn id="257" dur="1" fill="hold">
                                          <p:stCondLst>
                                            <p:cond delay="0"/>
                                          </p:stCondLst>
                                        </p:cTn>
                                        <p:tgtEl>
                                          <p:spTgt spid="29"/>
                                        </p:tgtEl>
                                        <p:attrNameLst>
                                          <p:attrName>style.visibility</p:attrName>
                                        </p:attrNameLst>
                                      </p:cBhvr>
                                      <p:to>
                                        <p:strVal val="visible"/>
                                      </p:to>
                                    </p:set>
                                    <p:anim calcmode="lin" valueType="num">
                                      <p:cBhvr>
                                        <p:cTn id="258" dur="2750" fill="hold"/>
                                        <p:tgtEl>
                                          <p:spTgt spid="29"/>
                                        </p:tgtEl>
                                        <p:attrNameLst>
                                          <p:attrName>ppt_w</p:attrName>
                                        </p:attrNameLst>
                                      </p:cBhvr>
                                      <p:tavLst>
                                        <p:tav tm="0">
                                          <p:val>
                                            <p:fltVal val="0"/>
                                          </p:val>
                                        </p:tav>
                                        <p:tav tm="100000">
                                          <p:val>
                                            <p:strVal val="#ppt_w"/>
                                          </p:val>
                                        </p:tav>
                                      </p:tavLst>
                                    </p:anim>
                                    <p:anim calcmode="lin" valueType="num">
                                      <p:cBhvr>
                                        <p:cTn id="259" dur="2750" fill="hold"/>
                                        <p:tgtEl>
                                          <p:spTgt spid="29"/>
                                        </p:tgtEl>
                                        <p:attrNameLst>
                                          <p:attrName>ppt_h</p:attrName>
                                        </p:attrNameLst>
                                      </p:cBhvr>
                                      <p:tavLst>
                                        <p:tav tm="0">
                                          <p:val>
                                            <p:fltVal val="0"/>
                                          </p:val>
                                        </p:tav>
                                        <p:tav tm="100000">
                                          <p:val>
                                            <p:strVal val="#ppt_h"/>
                                          </p:val>
                                        </p:tav>
                                      </p:tavLst>
                                    </p:anim>
                                    <p:anim calcmode="lin" valueType="num">
                                      <p:cBhvr>
                                        <p:cTn id="260" dur="2750" fill="hold"/>
                                        <p:tgtEl>
                                          <p:spTgt spid="29"/>
                                        </p:tgtEl>
                                        <p:attrNameLst>
                                          <p:attrName>ppt_x</p:attrName>
                                        </p:attrNameLst>
                                      </p:cBhvr>
                                      <p:tavLst>
                                        <p:tav tm="0">
                                          <p:val>
                                            <p:fltVal val="0.5"/>
                                          </p:val>
                                        </p:tav>
                                        <p:tav tm="100000">
                                          <p:val>
                                            <p:strVal val="#ppt_x"/>
                                          </p:val>
                                        </p:tav>
                                      </p:tavLst>
                                    </p:anim>
                                    <p:anim calcmode="lin" valueType="num">
                                      <p:cBhvr>
                                        <p:cTn id="261" dur="2750" fill="hold"/>
                                        <p:tgtEl>
                                          <p:spTgt spid="29"/>
                                        </p:tgtEl>
                                        <p:attrNameLst>
                                          <p:attrName>ppt_y</p:attrName>
                                        </p:attrNameLst>
                                      </p:cBhvr>
                                      <p:tavLst>
                                        <p:tav tm="0">
                                          <p:val>
                                            <p:fltVal val="0.5"/>
                                          </p:val>
                                        </p:tav>
                                        <p:tav tm="100000">
                                          <p:val>
                                            <p:strVal val="#ppt_y"/>
                                          </p:val>
                                        </p:tav>
                                      </p:tavLst>
                                    </p:anim>
                                  </p:childTnLst>
                                </p:cTn>
                              </p:par>
                              <p:par>
                                <p:cTn id="262" presetID="8" presetClass="entr" presetSubtype="32" fill="hold" nodeType="withEffect">
                                  <p:stCondLst>
                                    <p:cond delay="0"/>
                                  </p:stCondLst>
                                  <p:childTnLst>
                                    <p:set>
                                      <p:cBhvr>
                                        <p:cTn id="263" dur="1" fill="hold">
                                          <p:stCondLst>
                                            <p:cond delay="0"/>
                                          </p:stCondLst>
                                        </p:cTn>
                                        <p:tgtEl>
                                          <p:spTgt spid="29"/>
                                        </p:tgtEl>
                                        <p:attrNameLst>
                                          <p:attrName>style.visibility</p:attrName>
                                        </p:attrNameLst>
                                      </p:cBhvr>
                                      <p:to>
                                        <p:strVal val="visible"/>
                                      </p:to>
                                    </p:set>
                                    <p:animEffect transition="in" filter="diamond(out)">
                                      <p:cBhvr>
                                        <p:cTn id="264" dur="27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30"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20 Rectángulo"/>
          <p:cNvSpPr/>
          <p:nvPr/>
        </p:nvSpPr>
        <p:spPr>
          <a:xfrm>
            <a:off x="0" y="-32518"/>
            <a:ext cx="9144000" cy="5121722"/>
          </a:xfrm>
          <a:prstGeom prst="rect">
            <a:avLst/>
          </a:prstGeom>
          <a:gradFill flip="none" rotWithShape="1">
            <a:gsLst>
              <a:gs pos="50810">
                <a:srgbClr val="002060">
                  <a:lumMod val="41000"/>
                </a:srgbClr>
              </a:gs>
              <a:gs pos="100000">
                <a:srgbClr val="FF66FF"/>
              </a:gs>
              <a:gs pos="5000">
                <a:srgbClr val="0000FF">
                  <a:lumMod val="46000"/>
                </a:srgbClr>
              </a:gs>
              <a:gs pos="95000">
                <a:srgbClr val="0000FF">
                  <a:lumMod val="35000"/>
                </a:srgbClr>
              </a:gs>
              <a:gs pos="417">
                <a:srgbClr val="FF66FF"/>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2" name="21 Imagen" descr="Diapositiva7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21798"/>
          </a:xfrm>
          <a:prstGeom prst="rect">
            <a:avLst/>
          </a:prstGeom>
          <a:noFill/>
          <a:ln>
            <a:noFill/>
          </a:ln>
        </p:spPr>
      </p:pic>
      <p:sp>
        <p:nvSpPr>
          <p:cNvPr id="2" name="1 Forma libre"/>
          <p:cNvSpPr/>
          <p:nvPr/>
        </p:nvSpPr>
        <p:spPr>
          <a:xfrm rot="5400000">
            <a:off x="2098098" y="-1965284"/>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5400000">
            <a:off x="2069045" y="-1101191"/>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5400000">
            <a:off x="2125413" y="-237095"/>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5400000">
            <a:off x="2094505" y="588085"/>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5400000">
            <a:off x="2065452" y="1452181"/>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5400000">
            <a:off x="2121820" y="2316275"/>
            <a:ext cx="359499" cy="471888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flipV="1">
            <a:off x="2065450" y="2297354"/>
            <a:ext cx="359499" cy="471888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flipV="1">
            <a:off x="2036398" y="1433259"/>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flipV="1">
            <a:off x="2092766" y="569163"/>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flipV="1">
            <a:off x="2061858" y="-256016"/>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flipV="1">
            <a:off x="2032805" y="-1120112"/>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flipV="1">
            <a:off x="2071175" y="-1984209"/>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5400000">
            <a:off x="6859943" y="-1965285"/>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5400000">
            <a:off x="6830890" y="-1101192"/>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5400000">
            <a:off x="6887258" y="-237096"/>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5400000">
            <a:off x="6856350" y="588084"/>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5400000">
            <a:off x="6827297" y="1452180"/>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5400000">
            <a:off x="6883665" y="2316274"/>
            <a:ext cx="359499" cy="471888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6200000" flipV="1">
            <a:off x="6827295" y="2297353"/>
            <a:ext cx="359499" cy="471888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6200000" flipV="1">
            <a:off x="6798243" y="1433258"/>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6200000" flipV="1">
            <a:off x="6854611" y="569162"/>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6200000" flipV="1">
            <a:off x="6823703" y="-256017"/>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6200000" flipV="1">
            <a:off x="6794650" y="-1120113"/>
            <a:ext cx="359500"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6200000" flipV="1">
            <a:off x="6851018" y="-1984207"/>
            <a:ext cx="359499" cy="47188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50800" cap="sq" cmpd="sng" algn="ctr">
            <a:gradFill>
              <a:gsLst>
                <a:gs pos="91000">
                  <a:srgbClr val="CC00CC">
                    <a:lumMod val="54000"/>
                    <a:lumOff val="46000"/>
                  </a:srgbClr>
                </a:gs>
                <a:gs pos="79575">
                  <a:srgbClr val="0000FF">
                    <a:lumMod val="72000"/>
                    <a:lumOff val="28000"/>
                  </a:srgbClr>
                </a:gs>
                <a:gs pos="66000">
                  <a:srgbClr val="CC00CC">
                    <a:lumMod val="54000"/>
                    <a:lumOff val="46000"/>
                  </a:srgbClr>
                </a:gs>
                <a:gs pos="37000">
                  <a:srgbClr val="CC00CC">
                    <a:lumMod val="54000"/>
                    <a:lumOff val="46000"/>
                  </a:srgbClr>
                </a:gs>
                <a:gs pos="7917">
                  <a:srgbClr val="CC00CC">
                    <a:lumMod val="54000"/>
                    <a:lumOff val="46000"/>
                  </a:srgbClr>
                </a:gs>
                <a:gs pos="22000">
                  <a:srgbClr val="0000FF"/>
                </a:gs>
                <a:gs pos="50000">
                  <a:srgbClr val="0000FF">
                    <a:lumMod val="73000"/>
                    <a:lumOff val="27000"/>
                  </a:srgbClr>
                </a:gs>
              </a:gsLst>
              <a:lin ang="5400000" scaled="0"/>
            </a:gradFill>
            <a:prstDash val="sysDot"/>
            <a:headEnd type="none" w="sm" len="sm"/>
            <a:tailEnd type="none" w="sm" len="sm"/>
          </a:ln>
          <a:effectLst>
            <a:glow rad="12700">
              <a:schemeClr val="tx1"/>
            </a:glow>
          </a:effectLst>
          <a:scene3d>
            <a:camera prst="orthographicFront"/>
            <a:lightRig rig="glow" dir="t"/>
          </a:scene3d>
          <a:sp3d prstMaterial="metal"/>
        </p:spPr>
        <p:txBody>
          <a:bodyPr rtlCol="0" anchor="ctr"/>
          <a:lstStyle/>
          <a:p>
            <a:pPr algn="ctr">
              <a:defRPr/>
            </a:pPr>
            <a:endParaRPr lang="es-ES_tradnl" kern="0">
              <a:solidFill>
                <a:prstClr val="white"/>
              </a:solidFill>
              <a:latin typeface="Calibri"/>
            </a:endParaRPr>
          </a:p>
        </p:txBody>
      </p:sp>
      <p:sp>
        <p:nvSpPr>
          <p:cNvPr id="35" name="34 Rectángulo"/>
          <p:cNvSpPr/>
          <p:nvPr/>
        </p:nvSpPr>
        <p:spPr>
          <a:xfrm>
            <a:off x="-199370" y="-164554"/>
            <a:ext cx="9595906" cy="5340357"/>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38809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750" fill="hold"/>
                                        <p:tgtEl>
                                          <p:spTgt spid="2"/>
                                        </p:tgtEl>
                                        <p:attrNameLst>
                                          <p:attrName>ppt_x</p:attrName>
                                        </p:attrNameLst>
                                      </p:cBhvr>
                                      <p:tavLst>
                                        <p:tav tm="0">
                                          <p:val>
                                            <p:strVal val="#ppt_x"/>
                                          </p:val>
                                        </p:tav>
                                        <p:tav tm="100000">
                                          <p:val>
                                            <p:strVal val="#ppt_x"/>
                                          </p:val>
                                        </p:tav>
                                      </p:tavLst>
                                    </p:anim>
                                    <p:anim calcmode="lin" valueType="num">
                                      <p:cBhvr additive="base">
                                        <p:cTn id="8" dur="2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2750" fill="hold"/>
                                        <p:tgtEl>
                                          <p:spTgt spid="2"/>
                                        </p:tgtEl>
                                        <p:attrNameLst>
                                          <p:attrName>ppt_w</p:attrName>
                                        </p:attrNameLst>
                                      </p:cBhvr>
                                      <p:tavLst>
                                        <p:tav tm="0">
                                          <p:val>
                                            <p:strVal val="#ppt_w"/>
                                          </p:val>
                                        </p:tav>
                                        <p:tav tm="100000">
                                          <p:val>
                                            <p:strVal val="#ppt_w"/>
                                          </p:val>
                                        </p:tav>
                                      </p:tavLst>
                                    </p:anim>
                                    <p:anim calcmode="lin" valueType="num">
                                      <p:cBhvr>
                                        <p:cTn id="12" dur="275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2750"/>
                                        <p:tgtEl>
                                          <p:spTgt spid="2"/>
                                        </p:tgtEl>
                                        <p:attrNameLst>
                                          <p:attrName>ppt_x</p:attrName>
                                        </p:attrNameLst>
                                      </p:cBhvr>
                                      <p:tavLst>
                                        <p:tav tm="0">
                                          <p:val>
                                            <p:strVal val="ppt_x"/>
                                          </p:val>
                                        </p:tav>
                                        <p:tav tm="100000">
                                          <p:val>
                                            <p:strVal val="ppt_x"/>
                                          </p:val>
                                        </p:tav>
                                      </p:tavLst>
                                    </p:anim>
                                    <p:anim calcmode="lin" valueType="num">
                                      <p:cBhvr additive="base">
                                        <p:cTn id="15" dur="2750"/>
                                        <p:tgtEl>
                                          <p:spTgt spid="2"/>
                                        </p:tgtEl>
                                        <p:attrNameLst>
                                          <p:attrName>ppt_y</p:attrName>
                                        </p:attrNameLst>
                                      </p:cBhvr>
                                      <p:tavLst>
                                        <p:tav tm="0">
                                          <p:val>
                                            <p:strVal val="ppt_y"/>
                                          </p:val>
                                        </p:tav>
                                        <p:tav tm="100000">
                                          <p:val>
                                            <p:strVal val="1+ppt_h/2"/>
                                          </p:val>
                                        </p:tav>
                                      </p:tavLst>
                                    </p:anim>
                                    <p:set>
                                      <p:cBhvr>
                                        <p:cTn id="16" dur="1" fill="hold">
                                          <p:stCondLst>
                                            <p:cond delay="2749"/>
                                          </p:stCondLst>
                                        </p:cTn>
                                        <p:tgtEl>
                                          <p:spTgt spid="2"/>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750" fill="hold"/>
                                        <p:tgtEl>
                                          <p:spTgt spid="3"/>
                                        </p:tgtEl>
                                        <p:attrNameLst>
                                          <p:attrName>ppt_x</p:attrName>
                                        </p:attrNameLst>
                                      </p:cBhvr>
                                      <p:tavLst>
                                        <p:tav tm="0">
                                          <p:val>
                                            <p:strVal val="#ppt_x"/>
                                          </p:val>
                                        </p:tav>
                                        <p:tav tm="100000">
                                          <p:val>
                                            <p:strVal val="#ppt_x"/>
                                          </p:val>
                                        </p:tav>
                                      </p:tavLst>
                                    </p:anim>
                                    <p:anim calcmode="lin" valueType="num">
                                      <p:cBhvr additive="base">
                                        <p:cTn id="20" dur="2750" fill="hold"/>
                                        <p:tgtEl>
                                          <p:spTgt spid="3"/>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750" fill="hold"/>
                                        <p:tgtEl>
                                          <p:spTgt spid="3"/>
                                        </p:tgtEl>
                                        <p:attrNameLst>
                                          <p:attrName>ppt_w</p:attrName>
                                        </p:attrNameLst>
                                      </p:cBhvr>
                                      <p:tavLst>
                                        <p:tav tm="0">
                                          <p:val>
                                            <p:strVal val="#ppt_w"/>
                                          </p:val>
                                        </p:tav>
                                        <p:tav tm="100000">
                                          <p:val>
                                            <p:strVal val="#ppt_w"/>
                                          </p:val>
                                        </p:tav>
                                      </p:tavLst>
                                    </p:anim>
                                    <p:anim calcmode="lin" valueType="num">
                                      <p:cBhvr>
                                        <p:cTn id="24" dur="2750" fill="hold"/>
                                        <p:tgtEl>
                                          <p:spTgt spid="3"/>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2750"/>
                                        <p:tgtEl>
                                          <p:spTgt spid="3"/>
                                        </p:tgtEl>
                                        <p:attrNameLst>
                                          <p:attrName>ppt_x</p:attrName>
                                        </p:attrNameLst>
                                      </p:cBhvr>
                                      <p:tavLst>
                                        <p:tav tm="0">
                                          <p:val>
                                            <p:strVal val="ppt_x"/>
                                          </p:val>
                                        </p:tav>
                                        <p:tav tm="100000">
                                          <p:val>
                                            <p:strVal val="ppt_x"/>
                                          </p:val>
                                        </p:tav>
                                      </p:tavLst>
                                    </p:anim>
                                    <p:anim calcmode="lin" valueType="num">
                                      <p:cBhvr additive="base">
                                        <p:cTn id="27" dur="2750"/>
                                        <p:tgtEl>
                                          <p:spTgt spid="3"/>
                                        </p:tgtEl>
                                        <p:attrNameLst>
                                          <p:attrName>ppt_y</p:attrName>
                                        </p:attrNameLst>
                                      </p:cBhvr>
                                      <p:tavLst>
                                        <p:tav tm="0">
                                          <p:val>
                                            <p:strVal val="ppt_y"/>
                                          </p:val>
                                        </p:tav>
                                        <p:tav tm="100000">
                                          <p:val>
                                            <p:strVal val="1+ppt_h/2"/>
                                          </p:val>
                                        </p:tav>
                                      </p:tavLst>
                                    </p:anim>
                                    <p:set>
                                      <p:cBhvr>
                                        <p:cTn id="28" dur="1" fill="hold">
                                          <p:stCondLst>
                                            <p:cond delay="2749"/>
                                          </p:stCondLst>
                                        </p:cTn>
                                        <p:tgtEl>
                                          <p:spTgt spid="3"/>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2750" fill="hold"/>
                                        <p:tgtEl>
                                          <p:spTgt spid="4"/>
                                        </p:tgtEl>
                                        <p:attrNameLst>
                                          <p:attrName>ppt_x</p:attrName>
                                        </p:attrNameLst>
                                      </p:cBhvr>
                                      <p:tavLst>
                                        <p:tav tm="0">
                                          <p:val>
                                            <p:strVal val="#ppt_x"/>
                                          </p:val>
                                        </p:tav>
                                        <p:tav tm="100000">
                                          <p:val>
                                            <p:strVal val="#ppt_x"/>
                                          </p:val>
                                        </p:tav>
                                      </p:tavLst>
                                    </p:anim>
                                    <p:anim calcmode="lin" valueType="num">
                                      <p:cBhvr additive="base">
                                        <p:cTn id="32" dur="2750" fill="hold"/>
                                        <p:tgtEl>
                                          <p:spTgt spid="4"/>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2750" fill="hold"/>
                                        <p:tgtEl>
                                          <p:spTgt spid="4"/>
                                        </p:tgtEl>
                                        <p:attrNameLst>
                                          <p:attrName>ppt_w</p:attrName>
                                        </p:attrNameLst>
                                      </p:cBhvr>
                                      <p:tavLst>
                                        <p:tav tm="0">
                                          <p:val>
                                            <p:strVal val="#ppt_w"/>
                                          </p:val>
                                        </p:tav>
                                        <p:tav tm="100000">
                                          <p:val>
                                            <p:strVal val="#ppt_w"/>
                                          </p:val>
                                        </p:tav>
                                      </p:tavLst>
                                    </p:anim>
                                    <p:anim calcmode="lin" valueType="num">
                                      <p:cBhvr>
                                        <p:cTn id="36" dur="2750" fill="hold"/>
                                        <p:tgtEl>
                                          <p:spTgt spid="4"/>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2750"/>
                                        <p:tgtEl>
                                          <p:spTgt spid="4"/>
                                        </p:tgtEl>
                                        <p:attrNameLst>
                                          <p:attrName>ppt_x</p:attrName>
                                        </p:attrNameLst>
                                      </p:cBhvr>
                                      <p:tavLst>
                                        <p:tav tm="0">
                                          <p:val>
                                            <p:strVal val="ppt_x"/>
                                          </p:val>
                                        </p:tav>
                                        <p:tav tm="100000">
                                          <p:val>
                                            <p:strVal val="ppt_x"/>
                                          </p:val>
                                        </p:tav>
                                      </p:tavLst>
                                    </p:anim>
                                    <p:anim calcmode="lin" valueType="num">
                                      <p:cBhvr additive="base">
                                        <p:cTn id="39" dur="2750"/>
                                        <p:tgtEl>
                                          <p:spTgt spid="4"/>
                                        </p:tgtEl>
                                        <p:attrNameLst>
                                          <p:attrName>ppt_y</p:attrName>
                                        </p:attrNameLst>
                                      </p:cBhvr>
                                      <p:tavLst>
                                        <p:tav tm="0">
                                          <p:val>
                                            <p:strVal val="ppt_y"/>
                                          </p:val>
                                        </p:tav>
                                        <p:tav tm="100000">
                                          <p:val>
                                            <p:strVal val="1+ppt_h/2"/>
                                          </p:val>
                                        </p:tav>
                                      </p:tavLst>
                                    </p:anim>
                                    <p:set>
                                      <p:cBhvr>
                                        <p:cTn id="40" dur="1" fill="hold">
                                          <p:stCondLst>
                                            <p:cond delay="2749"/>
                                          </p:stCondLst>
                                        </p:cTn>
                                        <p:tgtEl>
                                          <p:spTgt spid="4"/>
                                        </p:tgtEl>
                                        <p:attrNameLst>
                                          <p:attrName>style.visibility</p:attrName>
                                        </p:attrNameLst>
                                      </p:cBhvr>
                                      <p:to>
                                        <p:strVal val="hidden"/>
                                      </p:to>
                                    </p:set>
                                  </p:childTnLst>
                                </p:cTn>
                              </p:par>
                              <p:par>
                                <p:cTn id="41" presetID="2"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750" fill="hold"/>
                                        <p:tgtEl>
                                          <p:spTgt spid="5"/>
                                        </p:tgtEl>
                                        <p:attrNameLst>
                                          <p:attrName>ppt_x</p:attrName>
                                        </p:attrNameLst>
                                      </p:cBhvr>
                                      <p:tavLst>
                                        <p:tav tm="0">
                                          <p:val>
                                            <p:strVal val="#ppt_x"/>
                                          </p:val>
                                        </p:tav>
                                        <p:tav tm="100000">
                                          <p:val>
                                            <p:strVal val="#ppt_x"/>
                                          </p:val>
                                        </p:tav>
                                      </p:tavLst>
                                    </p:anim>
                                    <p:anim calcmode="lin" valueType="num">
                                      <p:cBhvr additive="base">
                                        <p:cTn id="44" dur="2750" fill="hold"/>
                                        <p:tgtEl>
                                          <p:spTgt spid="5"/>
                                        </p:tgtEl>
                                        <p:attrNameLst>
                                          <p:attrName>ppt_y</p:attrName>
                                        </p:attrNameLst>
                                      </p:cBhvr>
                                      <p:tavLst>
                                        <p:tav tm="0">
                                          <p:val>
                                            <p:strVal val="1+#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2750" fill="hold"/>
                                        <p:tgtEl>
                                          <p:spTgt spid="5"/>
                                        </p:tgtEl>
                                        <p:attrNameLst>
                                          <p:attrName>ppt_w</p:attrName>
                                        </p:attrNameLst>
                                      </p:cBhvr>
                                      <p:tavLst>
                                        <p:tav tm="0">
                                          <p:val>
                                            <p:strVal val="#ppt_w"/>
                                          </p:val>
                                        </p:tav>
                                        <p:tav tm="100000">
                                          <p:val>
                                            <p:strVal val="#ppt_w"/>
                                          </p:val>
                                        </p:tav>
                                      </p:tavLst>
                                    </p:anim>
                                    <p:anim calcmode="lin" valueType="num">
                                      <p:cBhvr>
                                        <p:cTn id="48" dur="2750" fill="hold"/>
                                        <p:tgtEl>
                                          <p:spTgt spid="5"/>
                                        </p:tgtEl>
                                        <p:attrNameLst>
                                          <p:attrName>ppt_h</p:attrName>
                                        </p:attrNameLst>
                                      </p:cBhvr>
                                      <p:tavLst>
                                        <p:tav tm="0" fmla="#ppt_h*sin(2.5*pi*$)">
                                          <p:val>
                                            <p:fltVal val="0"/>
                                          </p:val>
                                        </p:tav>
                                        <p:tav tm="100000">
                                          <p:val>
                                            <p:fltVal val="1"/>
                                          </p:val>
                                        </p:tav>
                                      </p:tavLst>
                                    </p:anim>
                                  </p:childTnLst>
                                </p:cTn>
                              </p:par>
                              <p:par>
                                <p:cTn id="49" presetID="2" presetClass="exit" presetSubtype="4" fill="hold" grpId="2" nodeType="withEffect">
                                  <p:stCondLst>
                                    <p:cond delay="0"/>
                                  </p:stCondLst>
                                  <p:childTnLst>
                                    <p:anim calcmode="lin" valueType="num">
                                      <p:cBhvr additive="base">
                                        <p:cTn id="50" dur="2750"/>
                                        <p:tgtEl>
                                          <p:spTgt spid="5"/>
                                        </p:tgtEl>
                                        <p:attrNameLst>
                                          <p:attrName>ppt_x</p:attrName>
                                        </p:attrNameLst>
                                      </p:cBhvr>
                                      <p:tavLst>
                                        <p:tav tm="0">
                                          <p:val>
                                            <p:strVal val="ppt_x"/>
                                          </p:val>
                                        </p:tav>
                                        <p:tav tm="100000">
                                          <p:val>
                                            <p:strVal val="ppt_x"/>
                                          </p:val>
                                        </p:tav>
                                      </p:tavLst>
                                    </p:anim>
                                    <p:anim calcmode="lin" valueType="num">
                                      <p:cBhvr additive="base">
                                        <p:cTn id="51" dur="2750"/>
                                        <p:tgtEl>
                                          <p:spTgt spid="5"/>
                                        </p:tgtEl>
                                        <p:attrNameLst>
                                          <p:attrName>ppt_y</p:attrName>
                                        </p:attrNameLst>
                                      </p:cBhvr>
                                      <p:tavLst>
                                        <p:tav tm="0">
                                          <p:val>
                                            <p:strVal val="ppt_y"/>
                                          </p:val>
                                        </p:tav>
                                        <p:tav tm="100000">
                                          <p:val>
                                            <p:strVal val="1+ppt_h/2"/>
                                          </p:val>
                                        </p:tav>
                                      </p:tavLst>
                                    </p:anim>
                                    <p:set>
                                      <p:cBhvr>
                                        <p:cTn id="52" dur="1" fill="hold">
                                          <p:stCondLst>
                                            <p:cond delay="2749"/>
                                          </p:stCondLst>
                                        </p:cTn>
                                        <p:tgtEl>
                                          <p:spTgt spid="5"/>
                                        </p:tgtEl>
                                        <p:attrNameLst>
                                          <p:attrName>style.visibility</p:attrName>
                                        </p:attrNameLst>
                                      </p:cBhvr>
                                      <p:to>
                                        <p:strVal val="hidden"/>
                                      </p:to>
                                    </p:set>
                                  </p:childTnLst>
                                </p:cTn>
                              </p:par>
                              <p:par>
                                <p:cTn id="53" presetID="2"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750" fill="hold"/>
                                        <p:tgtEl>
                                          <p:spTgt spid="6"/>
                                        </p:tgtEl>
                                        <p:attrNameLst>
                                          <p:attrName>ppt_x</p:attrName>
                                        </p:attrNameLst>
                                      </p:cBhvr>
                                      <p:tavLst>
                                        <p:tav tm="0">
                                          <p:val>
                                            <p:strVal val="#ppt_x"/>
                                          </p:val>
                                        </p:tav>
                                        <p:tav tm="100000">
                                          <p:val>
                                            <p:strVal val="#ppt_x"/>
                                          </p:val>
                                        </p:tav>
                                      </p:tavLst>
                                    </p:anim>
                                    <p:anim calcmode="lin" valueType="num">
                                      <p:cBhvr additive="base">
                                        <p:cTn id="56" dur="2750" fill="hold"/>
                                        <p:tgtEl>
                                          <p:spTgt spid="6"/>
                                        </p:tgtEl>
                                        <p:attrNameLst>
                                          <p:attrName>ppt_y</p:attrName>
                                        </p:attrNameLst>
                                      </p:cBhvr>
                                      <p:tavLst>
                                        <p:tav tm="0">
                                          <p:val>
                                            <p:strVal val="1+#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2750" fill="hold"/>
                                        <p:tgtEl>
                                          <p:spTgt spid="6"/>
                                        </p:tgtEl>
                                        <p:attrNameLst>
                                          <p:attrName>ppt_w</p:attrName>
                                        </p:attrNameLst>
                                      </p:cBhvr>
                                      <p:tavLst>
                                        <p:tav tm="0">
                                          <p:val>
                                            <p:strVal val="#ppt_w"/>
                                          </p:val>
                                        </p:tav>
                                        <p:tav tm="100000">
                                          <p:val>
                                            <p:strVal val="#ppt_w"/>
                                          </p:val>
                                        </p:tav>
                                      </p:tavLst>
                                    </p:anim>
                                    <p:anim calcmode="lin" valueType="num">
                                      <p:cBhvr>
                                        <p:cTn id="60" dur="2750" fill="hold"/>
                                        <p:tgtEl>
                                          <p:spTgt spid="6"/>
                                        </p:tgtEl>
                                        <p:attrNameLst>
                                          <p:attrName>ppt_h</p:attrName>
                                        </p:attrNameLst>
                                      </p:cBhvr>
                                      <p:tavLst>
                                        <p:tav tm="0" fmla="#ppt_h*sin(2.5*pi*$)">
                                          <p:val>
                                            <p:fltVal val="0"/>
                                          </p:val>
                                        </p:tav>
                                        <p:tav tm="100000">
                                          <p:val>
                                            <p:fltVal val="1"/>
                                          </p:val>
                                        </p:tav>
                                      </p:tavLst>
                                    </p:anim>
                                  </p:childTnLst>
                                </p:cTn>
                              </p:par>
                              <p:par>
                                <p:cTn id="61" presetID="2" presetClass="exit" presetSubtype="4" fill="hold" grpId="2" nodeType="withEffect">
                                  <p:stCondLst>
                                    <p:cond delay="0"/>
                                  </p:stCondLst>
                                  <p:childTnLst>
                                    <p:anim calcmode="lin" valueType="num">
                                      <p:cBhvr additive="base">
                                        <p:cTn id="62" dur="2750"/>
                                        <p:tgtEl>
                                          <p:spTgt spid="6"/>
                                        </p:tgtEl>
                                        <p:attrNameLst>
                                          <p:attrName>ppt_x</p:attrName>
                                        </p:attrNameLst>
                                      </p:cBhvr>
                                      <p:tavLst>
                                        <p:tav tm="0">
                                          <p:val>
                                            <p:strVal val="ppt_x"/>
                                          </p:val>
                                        </p:tav>
                                        <p:tav tm="100000">
                                          <p:val>
                                            <p:strVal val="ppt_x"/>
                                          </p:val>
                                        </p:tav>
                                      </p:tavLst>
                                    </p:anim>
                                    <p:anim calcmode="lin" valueType="num">
                                      <p:cBhvr additive="base">
                                        <p:cTn id="63" dur="2750"/>
                                        <p:tgtEl>
                                          <p:spTgt spid="6"/>
                                        </p:tgtEl>
                                        <p:attrNameLst>
                                          <p:attrName>ppt_y</p:attrName>
                                        </p:attrNameLst>
                                      </p:cBhvr>
                                      <p:tavLst>
                                        <p:tav tm="0">
                                          <p:val>
                                            <p:strVal val="ppt_y"/>
                                          </p:val>
                                        </p:tav>
                                        <p:tav tm="100000">
                                          <p:val>
                                            <p:strVal val="1+ppt_h/2"/>
                                          </p:val>
                                        </p:tav>
                                      </p:tavLst>
                                    </p:anim>
                                    <p:set>
                                      <p:cBhvr>
                                        <p:cTn id="64" dur="1" fill="hold">
                                          <p:stCondLst>
                                            <p:cond delay="2749"/>
                                          </p:stCondLst>
                                        </p:cTn>
                                        <p:tgtEl>
                                          <p:spTgt spid="6"/>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2750" fill="hold"/>
                                        <p:tgtEl>
                                          <p:spTgt spid="7"/>
                                        </p:tgtEl>
                                        <p:attrNameLst>
                                          <p:attrName>ppt_x</p:attrName>
                                        </p:attrNameLst>
                                      </p:cBhvr>
                                      <p:tavLst>
                                        <p:tav tm="0">
                                          <p:val>
                                            <p:strVal val="#ppt_x"/>
                                          </p:val>
                                        </p:tav>
                                        <p:tav tm="100000">
                                          <p:val>
                                            <p:strVal val="#ppt_x"/>
                                          </p:val>
                                        </p:tav>
                                      </p:tavLst>
                                    </p:anim>
                                    <p:anim calcmode="lin" valueType="num">
                                      <p:cBhvr additive="base">
                                        <p:cTn id="68" dur="2750" fill="hold"/>
                                        <p:tgtEl>
                                          <p:spTgt spid="7"/>
                                        </p:tgtEl>
                                        <p:attrNameLst>
                                          <p:attrName>ppt_y</p:attrName>
                                        </p:attrNameLst>
                                      </p:cBhvr>
                                      <p:tavLst>
                                        <p:tav tm="0">
                                          <p:val>
                                            <p:strVal val="1+#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p:cTn id="71" dur="2750" fill="hold"/>
                                        <p:tgtEl>
                                          <p:spTgt spid="7"/>
                                        </p:tgtEl>
                                        <p:attrNameLst>
                                          <p:attrName>ppt_w</p:attrName>
                                        </p:attrNameLst>
                                      </p:cBhvr>
                                      <p:tavLst>
                                        <p:tav tm="0">
                                          <p:val>
                                            <p:strVal val="#ppt_w"/>
                                          </p:val>
                                        </p:tav>
                                        <p:tav tm="100000">
                                          <p:val>
                                            <p:strVal val="#ppt_w"/>
                                          </p:val>
                                        </p:tav>
                                      </p:tavLst>
                                    </p:anim>
                                    <p:anim calcmode="lin" valueType="num">
                                      <p:cBhvr>
                                        <p:cTn id="72" dur="2750" fill="hold"/>
                                        <p:tgtEl>
                                          <p:spTgt spid="7"/>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2750"/>
                                        <p:tgtEl>
                                          <p:spTgt spid="7"/>
                                        </p:tgtEl>
                                        <p:attrNameLst>
                                          <p:attrName>ppt_x</p:attrName>
                                        </p:attrNameLst>
                                      </p:cBhvr>
                                      <p:tavLst>
                                        <p:tav tm="0">
                                          <p:val>
                                            <p:strVal val="ppt_x"/>
                                          </p:val>
                                        </p:tav>
                                        <p:tav tm="100000">
                                          <p:val>
                                            <p:strVal val="ppt_x"/>
                                          </p:val>
                                        </p:tav>
                                      </p:tavLst>
                                    </p:anim>
                                    <p:anim calcmode="lin" valueType="num">
                                      <p:cBhvr additive="base">
                                        <p:cTn id="75" dur="2750"/>
                                        <p:tgtEl>
                                          <p:spTgt spid="7"/>
                                        </p:tgtEl>
                                        <p:attrNameLst>
                                          <p:attrName>ppt_y</p:attrName>
                                        </p:attrNameLst>
                                      </p:cBhvr>
                                      <p:tavLst>
                                        <p:tav tm="0">
                                          <p:val>
                                            <p:strVal val="ppt_y"/>
                                          </p:val>
                                        </p:tav>
                                        <p:tav tm="100000">
                                          <p:val>
                                            <p:strVal val="1+ppt_h/2"/>
                                          </p:val>
                                        </p:tav>
                                      </p:tavLst>
                                    </p:anim>
                                    <p:set>
                                      <p:cBhvr>
                                        <p:cTn id="76" dur="1" fill="hold">
                                          <p:stCondLst>
                                            <p:cond delay="2749"/>
                                          </p:stCondLst>
                                        </p:cTn>
                                        <p:tgtEl>
                                          <p:spTgt spid="7"/>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750" fill="hold"/>
                                        <p:tgtEl>
                                          <p:spTgt spid="20"/>
                                        </p:tgtEl>
                                        <p:attrNameLst>
                                          <p:attrName>ppt_x</p:attrName>
                                        </p:attrNameLst>
                                      </p:cBhvr>
                                      <p:tavLst>
                                        <p:tav tm="0">
                                          <p:val>
                                            <p:strVal val="#ppt_x"/>
                                          </p:val>
                                        </p:tav>
                                        <p:tav tm="100000">
                                          <p:val>
                                            <p:strVal val="#ppt_x"/>
                                          </p:val>
                                        </p:tav>
                                      </p:tavLst>
                                    </p:anim>
                                    <p:anim calcmode="lin" valueType="num">
                                      <p:cBhvr additive="base">
                                        <p:cTn id="80" dur="2750" fill="hold"/>
                                        <p:tgtEl>
                                          <p:spTgt spid="20"/>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p:cTn id="83" dur="2750" fill="hold"/>
                                        <p:tgtEl>
                                          <p:spTgt spid="20"/>
                                        </p:tgtEl>
                                        <p:attrNameLst>
                                          <p:attrName>ppt_w</p:attrName>
                                        </p:attrNameLst>
                                      </p:cBhvr>
                                      <p:tavLst>
                                        <p:tav tm="0">
                                          <p:val>
                                            <p:strVal val="#ppt_w"/>
                                          </p:val>
                                        </p:tav>
                                        <p:tav tm="100000">
                                          <p:val>
                                            <p:strVal val="#ppt_w"/>
                                          </p:val>
                                        </p:tav>
                                      </p:tavLst>
                                    </p:anim>
                                    <p:anim calcmode="lin" valueType="num">
                                      <p:cBhvr>
                                        <p:cTn id="84" dur="2750" fill="hold"/>
                                        <p:tgtEl>
                                          <p:spTgt spid="20"/>
                                        </p:tgtEl>
                                        <p:attrNameLst>
                                          <p:attrName>ppt_h</p:attrName>
                                        </p:attrNameLst>
                                      </p:cBhvr>
                                      <p:tavLst>
                                        <p:tav tm="0" fmla="#ppt_h*sin(2.5*pi*$)">
                                          <p:val>
                                            <p:fltVal val="0"/>
                                          </p:val>
                                        </p:tav>
                                        <p:tav tm="100000">
                                          <p:val>
                                            <p:fltVal val="1"/>
                                          </p:val>
                                        </p:tav>
                                      </p:tavLst>
                                    </p:anim>
                                  </p:childTnLst>
                                </p:cTn>
                              </p:par>
                              <p:par>
                                <p:cTn id="85" presetID="2" presetClass="exit" presetSubtype="1" fill="hold" grpId="2" nodeType="withEffect">
                                  <p:stCondLst>
                                    <p:cond delay="0"/>
                                  </p:stCondLst>
                                  <p:childTnLst>
                                    <p:anim calcmode="lin" valueType="num">
                                      <p:cBhvr additive="base">
                                        <p:cTn id="86" dur="2750"/>
                                        <p:tgtEl>
                                          <p:spTgt spid="20"/>
                                        </p:tgtEl>
                                        <p:attrNameLst>
                                          <p:attrName>ppt_x</p:attrName>
                                        </p:attrNameLst>
                                      </p:cBhvr>
                                      <p:tavLst>
                                        <p:tav tm="0">
                                          <p:val>
                                            <p:strVal val="ppt_x"/>
                                          </p:val>
                                        </p:tav>
                                        <p:tav tm="100000">
                                          <p:val>
                                            <p:strVal val="ppt_x"/>
                                          </p:val>
                                        </p:tav>
                                      </p:tavLst>
                                    </p:anim>
                                    <p:anim calcmode="lin" valueType="num">
                                      <p:cBhvr additive="base">
                                        <p:cTn id="87" dur="2750"/>
                                        <p:tgtEl>
                                          <p:spTgt spid="20"/>
                                        </p:tgtEl>
                                        <p:attrNameLst>
                                          <p:attrName>ppt_y</p:attrName>
                                        </p:attrNameLst>
                                      </p:cBhvr>
                                      <p:tavLst>
                                        <p:tav tm="0">
                                          <p:val>
                                            <p:strVal val="ppt_y"/>
                                          </p:val>
                                        </p:tav>
                                        <p:tav tm="100000">
                                          <p:val>
                                            <p:strVal val="0-ppt_h/2"/>
                                          </p:val>
                                        </p:tav>
                                      </p:tavLst>
                                    </p:anim>
                                    <p:set>
                                      <p:cBhvr>
                                        <p:cTn id="88" dur="1" fill="hold">
                                          <p:stCondLst>
                                            <p:cond delay="2749"/>
                                          </p:stCondLst>
                                        </p:cTn>
                                        <p:tgtEl>
                                          <p:spTgt spid="20"/>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9"/>
                                        </p:tgtEl>
                                        <p:attrNameLst>
                                          <p:attrName>style.visibility</p:attrName>
                                        </p:attrNameLst>
                                      </p:cBhvr>
                                      <p:to>
                                        <p:strVal val="visible"/>
                                      </p:to>
                                    </p:set>
                                    <p:anim calcmode="lin" valueType="num">
                                      <p:cBhvr additive="base">
                                        <p:cTn id="91" dur="2750" fill="hold"/>
                                        <p:tgtEl>
                                          <p:spTgt spid="19"/>
                                        </p:tgtEl>
                                        <p:attrNameLst>
                                          <p:attrName>ppt_x</p:attrName>
                                        </p:attrNameLst>
                                      </p:cBhvr>
                                      <p:tavLst>
                                        <p:tav tm="0">
                                          <p:val>
                                            <p:strVal val="#ppt_x"/>
                                          </p:val>
                                        </p:tav>
                                        <p:tav tm="100000">
                                          <p:val>
                                            <p:strVal val="#ppt_x"/>
                                          </p:val>
                                        </p:tav>
                                      </p:tavLst>
                                    </p:anim>
                                    <p:anim calcmode="lin" valueType="num">
                                      <p:cBhvr additive="base">
                                        <p:cTn id="92" dur="2750" fill="hold"/>
                                        <p:tgtEl>
                                          <p:spTgt spid="19"/>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9"/>
                                        </p:tgtEl>
                                        <p:attrNameLst>
                                          <p:attrName>style.visibility</p:attrName>
                                        </p:attrNameLst>
                                      </p:cBhvr>
                                      <p:to>
                                        <p:strVal val="visible"/>
                                      </p:to>
                                    </p:set>
                                    <p:anim calcmode="lin" valueType="num">
                                      <p:cBhvr>
                                        <p:cTn id="95" dur="2750" fill="hold"/>
                                        <p:tgtEl>
                                          <p:spTgt spid="19"/>
                                        </p:tgtEl>
                                        <p:attrNameLst>
                                          <p:attrName>ppt_w</p:attrName>
                                        </p:attrNameLst>
                                      </p:cBhvr>
                                      <p:tavLst>
                                        <p:tav tm="0">
                                          <p:val>
                                            <p:strVal val="#ppt_w"/>
                                          </p:val>
                                        </p:tav>
                                        <p:tav tm="100000">
                                          <p:val>
                                            <p:strVal val="#ppt_w"/>
                                          </p:val>
                                        </p:tav>
                                      </p:tavLst>
                                    </p:anim>
                                    <p:anim calcmode="lin" valueType="num">
                                      <p:cBhvr>
                                        <p:cTn id="96" dur="2750" fill="hold"/>
                                        <p:tgtEl>
                                          <p:spTgt spid="19"/>
                                        </p:tgtEl>
                                        <p:attrNameLst>
                                          <p:attrName>ppt_h</p:attrName>
                                        </p:attrNameLst>
                                      </p:cBhvr>
                                      <p:tavLst>
                                        <p:tav tm="0" fmla="#ppt_h*sin(2.5*pi*$)">
                                          <p:val>
                                            <p:fltVal val="0"/>
                                          </p:val>
                                        </p:tav>
                                        <p:tav tm="100000">
                                          <p:val>
                                            <p:fltVal val="1"/>
                                          </p:val>
                                        </p:tav>
                                      </p:tavLst>
                                    </p:anim>
                                  </p:childTnLst>
                                </p:cTn>
                              </p:par>
                              <p:par>
                                <p:cTn id="97" presetID="2" presetClass="exit" presetSubtype="1" fill="hold" grpId="2" nodeType="withEffect">
                                  <p:stCondLst>
                                    <p:cond delay="0"/>
                                  </p:stCondLst>
                                  <p:childTnLst>
                                    <p:anim calcmode="lin" valueType="num">
                                      <p:cBhvr additive="base">
                                        <p:cTn id="98" dur="2750"/>
                                        <p:tgtEl>
                                          <p:spTgt spid="19"/>
                                        </p:tgtEl>
                                        <p:attrNameLst>
                                          <p:attrName>ppt_x</p:attrName>
                                        </p:attrNameLst>
                                      </p:cBhvr>
                                      <p:tavLst>
                                        <p:tav tm="0">
                                          <p:val>
                                            <p:strVal val="ppt_x"/>
                                          </p:val>
                                        </p:tav>
                                        <p:tav tm="100000">
                                          <p:val>
                                            <p:strVal val="ppt_x"/>
                                          </p:val>
                                        </p:tav>
                                      </p:tavLst>
                                    </p:anim>
                                    <p:anim calcmode="lin" valueType="num">
                                      <p:cBhvr additive="base">
                                        <p:cTn id="99" dur="2750"/>
                                        <p:tgtEl>
                                          <p:spTgt spid="19"/>
                                        </p:tgtEl>
                                        <p:attrNameLst>
                                          <p:attrName>ppt_y</p:attrName>
                                        </p:attrNameLst>
                                      </p:cBhvr>
                                      <p:tavLst>
                                        <p:tav tm="0">
                                          <p:val>
                                            <p:strVal val="ppt_y"/>
                                          </p:val>
                                        </p:tav>
                                        <p:tav tm="100000">
                                          <p:val>
                                            <p:strVal val="0-ppt_h/2"/>
                                          </p:val>
                                        </p:tav>
                                      </p:tavLst>
                                    </p:anim>
                                    <p:set>
                                      <p:cBhvr>
                                        <p:cTn id="100" dur="1" fill="hold">
                                          <p:stCondLst>
                                            <p:cond delay="2749"/>
                                          </p:stCondLst>
                                        </p:cTn>
                                        <p:tgtEl>
                                          <p:spTgt spid="19"/>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750" fill="hold"/>
                                        <p:tgtEl>
                                          <p:spTgt spid="18"/>
                                        </p:tgtEl>
                                        <p:attrNameLst>
                                          <p:attrName>ppt_x</p:attrName>
                                        </p:attrNameLst>
                                      </p:cBhvr>
                                      <p:tavLst>
                                        <p:tav tm="0">
                                          <p:val>
                                            <p:strVal val="#ppt_x"/>
                                          </p:val>
                                        </p:tav>
                                        <p:tav tm="100000">
                                          <p:val>
                                            <p:strVal val="#ppt_x"/>
                                          </p:val>
                                        </p:tav>
                                      </p:tavLst>
                                    </p:anim>
                                    <p:anim calcmode="lin" valueType="num">
                                      <p:cBhvr additive="base">
                                        <p:cTn id="104" dur="2750" fill="hold"/>
                                        <p:tgtEl>
                                          <p:spTgt spid="18"/>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8"/>
                                        </p:tgtEl>
                                        <p:attrNameLst>
                                          <p:attrName>style.visibility</p:attrName>
                                        </p:attrNameLst>
                                      </p:cBhvr>
                                      <p:to>
                                        <p:strVal val="visible"/>
                                      </p:to>
                                    </p:set>
                                    <p:anim calcmode="lin" valueType="num">
                                      <p:cBhvr>
                                        <p:cTn id="107" dur="2750" fill="hold"/>
                                        <p:tgtEl>
                                          <p:spTgt spid="18"/>
                                        </p:tgtEl>
                                        <p:attrNameLst>
                                          <p:attrName>ppt_w</p:attrName>
                                        </p:attrNameLst>
                                      </p:cBhvr>
                                      <p:tavLst>
                                        <p:tav tm="0">
                                          <p:val>
                                            <p:strVal val="#ppt_w"/>
                                          </p:val>
                                        </p:tav>
                                        <p:tav tm="100000">
                                          <p:val>
                                            <p:strVal val="#ppt_w"/>
                                          </p:val>
                                        </p:tav>
                                      </p:tavLst>
                                    </p:anim>
                                    <p:anim calcmode="lin" valueType="num">
                                      <p:cBhvr>
                                        <p:cTn id="108" dur="2750" fill="hold"/>
                                        <p:tgtEl>
                                          <p:spTgt spid="18"/>
                                        </p:tgtEl>
                                        <p:attrNameLst>
                                          <p:attrName>ppt_h</p:attrName>
                                        </p:attrNameLst>
                                      </p:cBhvr>
                                      <p:tavLst>
                                        <p:tav tm="0" fmla="#ppt_h*sin(2.5*pi*$)">
                                          <p:val>
                                            <p:fltVal val="0"/>
                                          </p:val>
                                        </p:tav>
                                        <p:tav tm="100000">
                                          <p:val>
                                            <p:fltVal val="1"/>
                                          </p:val>
                                        </p:tav>
                                      </p:tavLst>
                                    </p:anim>
                                  </p:childTnLst>
                                </p:cTn>
                              </p:par>
                              <p:par>
                                <p:cTn id="109" presetID="2" presetClass="exit" presetSubtype="1" fill="hold" grpId="2" nodeType="withEffect">
                                  <p:stCondLst>
                                    <p:cond delay="0"/>
                                  </p:stCondLst>
                                  <p:childTnLst>
                                    <p:anim calcmode="lin" valueType="num">
                                      <p:cBhvr additive="base">
                                        <p:cTn id="110" dur="2750"/>
                                        <p:tgtEl>
                                          <p:spTgt spid="18"/>
                                        </p:tgtEl>
                                        <p:attrNameLst>
                                          <p:attrName>ppt_x</p:attrName>
                                        </p:attrNameLst>
                                      </p:cBhvr>
                                      <p:tavLst>
                                        <p:tav tm="0">
                                          <p:val>
                                            <p:strVal val="ppt_x"/>
                                          </p:val>
                                        </p:tav>
                                        <p:tav tm="100000">
                                          <p:val>
                                            <p:strVal val="ppt_x"/>
                                          </p:val>
                                        </p:tav>
                                      </p:tavLst>
                                    </p:anim>
                                    <p:anim calcmode="lin" valueType="num">
                                      <p:cBhvr additive="base">
                                        <p:cTn id="111" dur="2750"/>
                                        <p:tgtEl>
                                          <p:spTgt spid="18"/>
                                        </p:tgtEl>
                                        <p:attrNameLst>
                                          <p:attrName>ppt_y</p:attrName>
                                        </p:attrNameLst>
                                      </p:cBhvr>
                                      <p:tavLst>
                                        <p:tav tm="0">
                                          <p:val>
                                            <p:strVal val="ppt_y"/>
                                          </p:val>
                                        </p:tav>
                                        <p:tav tm="100000">
                                          <p:val>
                                            <p:strVal val="0-ppt_h/2"/>
                                          </p:val>
                                        </p:tav>
                                      </p:tavLst>
                                    </p:anim>
                                    <p:set>
                                      <p:cBhvr>
                                        <p:cTn id="112" dur="1" fill="hold">
                                          <p:stCondLst>
                                            <p:cond delay="2749"/>
                                          </p:stCondLst>
                                        </p:cTn>
                                        <p:tgtEl>
                                          <p:spTgt spid="18"/>
                                        </p:tgtEl>
                                        <p:attrNameLst>
                                          <p:attrName>style.visibility</p:attrName>
                                        </p:attrNameLst>
                                      </p:cBhvr>
                                      <p:to>
                                        <p:strVal val="hidden"/>
                                      </p:to>
                                    </p:set>
                                  </p:childTnLst>
                                </p:cTn>
                              </p:par>
                              <p:par>
                                <p:cTn id="113" presetID="2" presetClass="entr" presetSubtype="4" fill="hold" grpId="0" nodeType="withEffect">
                                  <p:stCondLst>
                                    <p:cond delay="0"/>
                                  </p:stCondLst>
                                  <p:childTnLst>
                                    <p:set>
                                      <p:cBhvr>
                                        <p:cTn id="114" dur="1" fill="hold">
                                          <p:stCondLst>
                                            <p:cond delay="0"/>
                                          </p:stCondLst>
                                        </p:cTn>
                                        <p:tgtEl>
                                          <p:spTgt spid="17"/>
                                        </p:tgtEl>
                                        <p:attrNameLst>
                                          <p:attrName>style.visibility</p:attrName>
                                        </p:attrNameLst>
                                      </p:cBhvr>
                                      <p:to>
                                        <p:strVal val="visible"/>
                                      </p:to>
                                    </p:set>
                                    <p:anim calcmode="lin" valueType="num">
                                      <p:cBhvr additive="base">
                                        <p:cTn id="115" dur="2750" fill="hold"/>
                                        <p:tgtEl>
                                          <p:spTgt spid="17"/>
                                        </p:tgtEl>
                                        <p:attrNameLst>
                                          <p:attrName>ppt_x</p:attrName>
                                        </p:attrNameLst>
                                      </p:cBhvr>
                                      <p:tavLst>
                                        <p:tav tm="0">
                                          <p:val>
                                            <p:strVal val="#ppt_x"/>
                                          </p:val>
                                        </p:tav>
                                        <p:tav tm="100000">
                                          <p:val>
                                            <p:strVal val="#ppt_x"/>
                                          </p:val>
                                        </p:tav>
                                      </p:tavLst>
                                    </p:anim>
                                    <p:anim calcmode="lin" valueType="num">
                                      <p:cBhvr additive="base">
                                        <p:cTn id="116" dur="2750" fill="hold"/>
                                        <p:tgtEl>
                                          <p:spTgt spid="17"/>
                                        </p:tgtEl>
                                        <p:attrNameLst>
                                          <p:attrName>ppt_y</p:attrName>
                                        </p:attrNameLst>
                                      </p:cBhvr>
                                      <p:tavLst>
                                        <p:tav tm="0">
                                          <p:val>
                                            <p:strVal val="1+#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7"/>
                                        </p:tgtEl>
                                        <p:attrNameLst>
                                          <p:attrName>style.visibility</p:attrName>
                                        </p:attrNameLst>
                                      </p:cBhvr>
                                      <p:to>
                                        <p:strVal val="visible"/>
                                      </p:to>
                                    </p:set>
                                    <p:anim calcmode="lin" valueType="num">
                                      <p:cBhvr>
                                        <p:cTn id="119" dur="2750" fill="hold"/>
                                        <p:tgtEl>
                                          <p:spTgt spid="17"/>
                                        </p:tgtEl>
                                        <p:attrNameLst>
                                          <p:attrName>ppt_w</p:attrName>
                                        </p:attrNameLst>
                                      </p:cBhvr>
                                      <p:tavLst>
                                        <p:tav tm="0">
                                          <p:val>
                                            <p:strVal val="#ppt_w"/>
                                          </p:val>
                                        </p:tav>
                                        <p:tav tm="100000">
                                          <p:val>
                                            <p:strVal val="#ppt_w"/>
                                          </p:val>
                                        </p:tav>
                                      </p:tavLst>
                                    </p:anim>
                                    <p:anim calcmode="lin" valueType="num">
                                      <p:cBhvr>
                                        <p:cTn id="120" dur="2750" fill="hold"/>
                                        <p:tgtEl>
                                          <p:spTgt spid="17"/>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2750"/>
                                        <p:tgtEl>
                                          <p:spTgt spid="17"/>
                                        </p:tgtEl>
                                        <p:attrNameLst>
                                          <p:attrName>ppt_x</p:attrName>
                                        </p:attrNameLst>
                                      </p:cBhvr>
                                      <p:tavLst>
                                        <p:tav tm="0">
                                          <p:val>
                                            <p:strVal val="ppt_x"/>
                                          </p:val>
                                        </p:tav>
                                        <p:tav tm="100000">
                                          <p:val>
                                            <p:strVal val="ppt_x"/>
                                          </p:val>
                                        </p:tav>
                                      </p:tavLst>
                                    </p:anim>
                                    <p:anim calcmode="lin" valueType="num">
                                      <p:cBhvr additive="base">
                                        <p:cTn id="123" dur="2750"/>
                                        <p:tgtEl>
                                          <p:spTgt spid="17"/>
                                        </p:tgtEl>
                                        <p:attrNameLst>
                                          <p:attrName>ppt_y</p:attrName>
                                        </p:attrNameLst>
                                      </p:cBhvr>
                                      <p:tavLst>
                                        <p:tav tm="0">
                                          <p:val>
                                            <p:strVal val="ppt_y"/>
                                          </p:val>
                                        </p:tav>
                                        <p:tav tm="100000">
                                          <p:val>
                                            <p:strVal val="0-ppt_h/2"/>
                                          </p:val>
                                        </p:tav>
                                      </p:tavLst>
                                    </p:anim>
                                    <p:set>
                                      <p:cBhvr>
                                        <p:cTn id="124" dur="1" fill="hold">
                                          <p:stCondLst>
                                            <p:cond delay="2749"/>
                                          </p:stCondLst>
                                        </p:cTn>
                                        <p:tgtEl>
                                          <p:spTgt spid="17"/>
                                        </p:tgtEl>
                                        <p:attrNameLst>
                                          <p:attrName>style.visibility</p:attrName>
                                        </p:attrNameLst>
                                      </p:cBhvr>
                                      <p:to>
                                        <p:strVal val="hidden"/>
                                      </p:to>
                                    </p:set>
                                  </p:childTnLst>
                                </p:cTn>
                              </p:par>
                              <p:par>
                                <p:cTn id="125" presetID="2" presetClass="entr" presetSubtype="4" fill="hold" grpId="0" nodeType="withEffect">
                                  <p:stCondLst>
                                    <p:cond delay="0"/>
                                  </p:stCondLst>
                                  <p:childTnLst>
                                    <p:set>
                                      <p:cBhvr>
                                        <p:cTn id="126" dur="1" fill="hold">
                                          <p:stCondLst>
                                            <p:cond delay="0"/>
                                          </p:stCondLst>
                                        </p:cTn>
                                        <p:tgtEl>
                                          <p:spTgt spid="16"/>
                                        </p:tgtEl>
                                        <p:attrNameLst>
                                          <p:attrName>style.visibility</p:attrName>
                                        </p:attrNameLst>
                                      </p:cBhvr>
                                      <p:to>
                                        <p:strVal val="visible"/>
                                      </p:to>
                                    </p:set>
                                    <p:anim calcmode="lin" valueType="num">
                                      <p:cBhvr additive="base">
                                        <p:cTn id="127" dur="2750" fill="hold"/>
                                        <p:tgtEl>
                                          <p:spTgt spid="16"/>
                                        </p:tgtEl>
                                        <p:attrNameLst>
                                          <p:attrName>ppt_x</p:attrName>
                                        </p:attrNameLst>
                                      </p:cBhvr>
                                      <p:tavLst>
                                        <p:tav tm="0">
                                          <p:val>
                                            <p:strVal val="#ppt_x"/>
                                          </p:val>
                                        </p:tav>
                                        <p:tav tm="100000">
                                          <p:val>
                                            <p:strVal val="#ppt_x"/>
                                          </p:val>
                                        </p:tav>
                                      </p:tavLst>
                                    </p:anim>
                                    <p:anim calcmode="lin" valueType="num">
                                      <p:cBhvr additive="base">
                                        <p:cTn id="128" dur="2750" fill="hold"/>
                                        <p:tgtEl>
                                          <p:spTgt spid="16"/>
                                        </p:tgtEl>
                                        <p:attrNameLst>
                                          <p:attrName>ppt_y</p:attrName>
                                        </p:attrNameLst>
                                      </p:cBhvr>
                                      <p:tavLst>
                                        <p:tav tm="0">
                                          <p:val>
                                            <p:strVal val="1+#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6"/>
                                        </p:tgtEl>
                                        <p:attrNameLst>
                                          <p:attrName>style.visibility</p:attrName>
                                        </p:attrNameLst>
                                      </p:cBhvr>
                                      <p:to>
                                        <p:strVal val="visible"/>
                                      </p:to>
                                    </p:set>
                                    <p:anim calcmode="lin" valueType="num">
                                      <p:cBhvr>
                                        <p:cTn id="131" dur="2750" fill="hold"/>
                                        <p:tgtEl>
                                          <p:spTgt spid="16"/>
                                        </p:tgtEl>
                                        <p:attrNameLst>
                                          <p:attrName>ppt_w</p:attrName>
                                        </p:attrNameLst>
                                      </p:cBhvr>
                                      <p:tavLst>
                                        <p:tav tm="0">
                                          <p:val>
                                            <p:strVal val="#ppt_w"/>
                                          </p:val>
                                        </p:tav>
                                        <p:tav tm="100000">
                                          <p:val>
                                            <p:strVal val="#ppt_w"/>
                                          </p:val>
                                        </p:tav>
                                      </p:tavLst>
                                    </p:anim>
                                    <p:anim calcmode="lin" valueType="num">
                                      <p:cBhvr>
                                        <p:cTn id="132" dur="2750" fill="hold"/>
                                        <p:tgtEl>
                                          <p:spTgt spid="16"/>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2750"/>
                                        <p:tgtEl>
                                          <p:spTgt spid="16"/>
                                        </p:tgtEl>
                                        <p:attrNameLst>
                                          <p:attrName>ppt_x</p:attrName>
                                        </p:attrNameLst>
                                      </p:cBhvr>
                                      <p:tavLst>
                                        <p:tav tm="0">
                                          <p:val>
                                            <p:strVal val="ppt_x"/>
                                          </p:val>
                                        </p:tav>
                                        <p:tav tm="100000">
                                          <p:val>
                                            <p:strVal val="ppt_x"/>
                                          </p:val>
                                        </p:tav>
                                      </p:tavLst>
                                    </p:anim>
                                    <p:anim calcmode="lin" valueType="num">
                                      <p:cBhvr additive="base">
                                        <p:cTn id="135" dur="2750"/>
                                        <p:tgtEl>
                                          <p:spTgt spid="16"/>
                                        </p:tgtEl>
                                        <p:attrNameLst>
                                          <p:attrName>ppt_y</p:attrName>
                                        </p:attrNameLst>
                                      </p:cBhvr>
                                      <p:tavLst>
                                        <p:tav tm="0">
                                          <p:val>
                                            <p:strVal val="ppt_y"/>
                                          </p:val>
                                        </p:tav>
                                        <p:tav tm="100000">
                                          <p:val>
                                            <p:strVal val="0-ppt_h/2"/>
                                          </p:val>
                                        </p:tav>
                                      </p:tavLst>
                                    </p:anim>
                                    <p:set>
                                      <p:cBhvr>
                                        <p:cTn id="136" dur="1" fill="hold">
                                          <p:stCondLst>
                                            <p:cond delay="2749"/>
                                          </p:stCondLst>
                                        </p:cTn>
                                        <p:tgtEl>
                                          <p:spTgt spid="16"/>
                                        </p:tgtEl>
                                        <p:attrNameLst>
                                          <p:attrName>style.visibility</p:attrName>
                                        </p:attrNameLst>
                                      </p:cBhvr>
                                      <p:to>
                                        <p:strVal val="hidden"/>
                                      </p:to>
                                    </p:set>
                                  </p:childTnLst>
                                </p:cTn>
                              </p:par>
                              <p:par>
                                <p:cTn id="137" presetID="2" presetClass="entr" presetSubtype="4" fill="hold" grpId="0" nodeType="withEffect">
                                  <p:stCondLst>
                                    <p:cond delay="0"/>
                                  </p:stCondLst>
                                  <p:childTnLst>
                                    <p:set>
                                      <p:cBhvr>
                                        <p:cTn id="138" dur="1" fill="hold">
                                          <p:stCondLst>
                                            <p:cond delay="0"/>
                                          </p:stCondLst>
                                        </p:cTn>
                                        <p:tgtEl>
                                          <p:spTgt spid="15"/>
                                        </p:tgtEl>
                                        <p:attrNameLst>
                                          <p:attrName>style.visibility</p:attrName>
                                        </p:attrNameLst>
                                      </p:cBhvr>
                                      <p:to>
                                        <p:strVal val="visible"/>
                                      </p:to>
                                    </p:set>
                                    <p:anim calcmode="lin" valueType="num">
                                      <p:cBhvr additive="base">
                                        <p:cTn id="139" dur="2750" fill="hold"/>
                                        <p:tgtEl>
                                          <p:spTgt spid="15"/>
                                        </p:tgtEl>
                                        <p:attrNameLst>
                                          <p:attrName>ppt_x</p:attrName>
                                        </p:attrNameLst>
                                      </p:cBhvr>
                                      <p:tavLst>
                                        <p:tav tm="0">
                                          <p:val>
                                            <p:strVal val="#ppt_x"/>
                                          </p:val>
                                        </p:tav>
                                        <p:tav tm="100000">
                                          <p:val>
                                            <p:strVal val="#ppt_x"/>
                                          </p:val>
                                        </p:tav>
                                      </p:tavLst>
                                    </p:anim>
                                    <p:anim calcmode="lin" valueType="num">
                                      <p:cBhvr additive="base">
                                        <p:cTn id="140" dur="2750" fill="hold"/>
                                        <p:tgtEl>
                                          <p:spTgt spid="15"/>
                                        </p:tgtEl>
                                        <p:attrNameLst>
                                          <p:attrName>ppt_y</p:attrName>
                                        </p:attrNameLst>
                                      </p:cBhvr>
                                      <p:tavLst>
                                        <p:tav tm="0">
                                          <p:val>
                                            <p:strVal val="1+#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5"/>
                                        </p:tgtEl>
                                        <p:attrNameLst>
                                          <p:attrName>style.visibility</p:attrName>
                                        </p:attrNameLst>
                                      </p:cBhvr>
                                      <p:to>
                                        <p:strVal val="visible"/>
                                      </p:to>
                                    </p:set>
                                    <p:anim calcmode="lin" valueType="num">
                                      <p:cBhvr>
                                        <p:cTn id="143" dur="2750" fill="hold"/>
                                        <p:tgtEl>
                                          <p:spTgt spid="15"/>
                                        </p:tgtEl>
                                        <p:attrNameLst>
                                          <p:attrName>ppt_w</p:attrName>
                                        </p:attrNameLst>
                                      </p:cBhvr>
                                      <p:tavLst>
                                        <p:tav tm="0">
                                          <p:val>
                                            <p:strVal val="#ppt_w"/>
                                          </p:val>
                                        </p:tav>
                                        <p:tav tm="100000">
                                          <p:val>
                                            <p:strVal val="#ppt_w"/>
                                          </p:val>
                                        </p:tav>
                                      </p:tavLst>
                                    </p:anim>
                                    <p:anim calcmode="lin" valueType="num">
                                      <p:cBhvr>
                                        <p:cTn id="144" dur="2750" fill="hold"/>
                                        <p:tgtEl>
                                          <p:spTgt spid="15"/>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2750"/>
                                        <p:tgtEl>
                                          <p:spTgt spid="15"/>
                                        </p:tgtEl>
                                        <p:attrNameLst>
                                          <p:attrName>ppt_x</p:attrName>
                                        </p:attrNameLst>
                                      </p:cBhvr>
                                      <p:tavLst>
                                        <p:tav tm="0">
                                          <p:val>
                                            <p:strVal val="ppt_x"/>
                                          </p:val>
                                        </p:tav>
                                        <p:tav tm="100000">
                                          <p:val>
                                            <p:strVal val="ppt_x"/>
                                          </p:val>
                                        </p:tav>
                                      </p:tavLst>
                                    </p:anim>
                                    <p:anim calcmode="lin" valueType="num">
                                      <p:cBhvr additive="base">
                                        <p:cTn id="147" dur="2750"/>
                                        <p:tgtEl>
                                          <p:spTgt spid="15"/>
                                        </p:tgtEl>
                                        <p:attrNameLst>
                                          <p:attrName>ppt_y</p:attrName>
                                        </p:attrNameLst>
                                      </p:cBhvr>
                                      <p:tavLst>
                                        <p:tav tm="0">
                                          <p:val>
                                            <p:strVal val="ppt_y"/>
                                          </p:val>
                                        </p:tav>
                                        <p:tav tm="100000">
                                          <p:val>
                                            <p:strVal val="0-ppt_h/2"/>
                                          </p:val>
                                        </p:tav>
                                      </p:tavLst>
                                    </p:anim>
                                    <p:set>
                                      <p:cBhvr>
                                        <p:cTn id="148" dur="1" fill="hold">
                                          <p:stCondLst>
                                            <p:cond delay="2749"/>
                                          </p:stCondLst>
                                        </p:cTn>
                                        <p:tgtEl>
                                          <p:spTgt spid="15"/>
                                        </p:tgtEl>
                                        <p:attrNameLst>
                                          <p:attrName>style.visibility</p:attrName>
                                        </p:attrNameLst>
                                      </p:cBhvr>
                                      <p:to>
                                        <p:strVal val="hidden"/>
                                      </p:to>
                                    </p:set>
                                  </p:childTnLst>
                                </p:cTn>
                              </p:par>
                              <p:par>
                                <p:cTn id="149" presetID="16" presetClass="entr" presetSubtype="42" fill="hold" nodeType="withEffect">
                                  <p:stCondLst>
                                    <p:cond delay="0"/>
                                  </p:stCondLst>
                                  <p:childTnLst>
                                    <p:set>
                                      <p:cBhvr>
                                        <p:cTn id="150" dur="1" fill="hold">
                                          <p:stCondLst>
                                            <p:cond delay="0"/>
                                          </p:stCondLst>
                                        </p:cTn>
                                        <p:tgtEl>
                                          <p:spTgt spid="22"/>
                                        </p:tgtEl>
                                        <p:attrNameLst>
                                          <p:attrName>style.visibility</p:attrName>
                                        </p:attrNameLst>
                                      </p:cBhvr>
                                      <p:to>
                                        <p:strVal val="visible"/>
                                      </p:to>
                                    </p:set>
                                    <p:animEffect transition="in" filter="barn(outHorizontal)">
                                      <p:cBhvr>
                                        <p:cTn id="151" dur="3000"/>
                                        <p:tgtEl>
                                          <p:spTgt spid="22"/>
                                        </p:tgtEl>
                                      </p:cBhvr>
                                    </p:animEffect>
                                  </p:childTnLst>
                                </p:cTn>
                              </p:par>
                              <p:par>
                                <p:cTn id="152" presetID="23" presetClass="entr" presetSubtype="288" fill="hold" nodeType="withEffect">
                                  <p:stCondLst>
                                    <p:cond delay="0"/>
                                  </p:stCondLst>
                                  <p:childTnLst>
                                    <p:set>
                                      <p:cBhvr>
                                        <p:cTn id="153" dur="1" fill="hold">
                                          <p:stCondLst>
                                            <p:cond delay="0"/>
                                          </p:stCondLst>
                                        </p:cTn>
                                        <p:tgtEl>
                                          <p:spTgt spid="22"/>
                                        </p:tgtEl>
                                        <p:attrNameLst>
                                          <p:attrName>style.visibility</p:attrName>
                                        </p:attrNameLst>
                                      </p:cBhvr>
                                      <p:to>
                                        <p:strVal val="visible"/>
                                      </p:to>
                                    </p:set>
                                    <p:anim calcmode="lin" valueType="num">
                                      <p:cBhvr>
                                        <p:cTn id="154" dur="3000" fill="hold"/>
                                        <p:tgtEl>
                                          <p:spTgt spid="22"/>
                                        </p:tgtEl>
                                        <p:attrNameLst>
                                          <p:attrName>ppt_w</p:attrName>
                                        </p:attrNameLst>
                                      </p:cBhvr>
                                      <p:tavLst>
                                        <p:tav tm="0">
                                          <p:val>
                                            <p:strVal val="4/3*#ppt_w"/>
                                          </p:val>
                                        </p:tav>
                                        <p:tav tm="100000">
                                          <p:val>
                                            <p:strVal val="#ppt_w"/>
                                          </p:val>
                                        </p:tav>
                                      </p:tavLst>
                                    </p:anim>
                                    <p:anim calcmode="lin" valueType="num">
                                      <p:cBhvr>
                                        <p:cTn id="155" dur="3000" fill="hold"/>
                                        <p:tgtEl>
                                          <p:spTgt spid="22"/>
                                        </p:tgtEl>
                                        <p:attrNameLst>
                                          <p:attrName>ppt_h</p:attrName>
                                        </p:attrNameLst>
                                      </p:cBhvr>
                                      <p:tavLst>
                                        <p:tav tm="0">
                                          <p:val>
                                            <p:strVal val="4/3*#ppt_h"/>
                                          </p:val>
                                        </p:tav>
                                        <p:tav tm="100000">
                                          <p:val>
                                            <p:strVal val="#ppt_h"/>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23"/>
                                        </p:tgtEl>
                                        <p:attrNameLst>
                                          <p:attrName>style.visibility</p:attrName>
                                        </p:attrNameLst>
                                      </p:cBhvr>
                                      <p:to>
                                        <p:strVal val="visible"/>
                                      </p:to>
                                    </p:set>
                                    <p:anim calcmode="lin" valueType="num">
                                      <p:cBhvr additive="base">
                                        <p:cTn id="158" dur="2750" fill="hold"/>
                                        <p:tgtEl>
                                          <p:spTgt spid="23"/>
                                        </p:tgtEl>
                                        <p:attrNameLst>
                                          <p:attrName>ppt_x</p:attrName>
                                        </p:attrNameLst>
                                      </p:cBhvr>
                                      <p:tavLst>
                                        <p:tav tm="0">
                                          <p:val>
                                            <p:strVal val="#ppt_x"/>
                                          </p:val>
                                        </p:tav>
                                        <p:tav tm="100000">
                                          <p:val>
                                            <p:strVal val="#ppt_x"/>
                                          </p:val>
                                        </p:tav>
                                      </p:tavLst>
                                    </p:anim>
                                    <p:anim calcmode="lin" valueType="num">
                                      <p:cBhvr additive="base">
                                        <p:cTn id="159" dur="2750" fill="hold"/>
                                        <p:tgtEl>
                                          <p:spTgt spid="23"/>
                                        </p:tgtEl>
                                        <p:attrNameLst>
                                          <p:attrName>ppt_y</p:attrName>
                                        </p:attrNameLst>
                                      </p:cBhvr>
                                      <p:tavLst>
                                        <p:tav tm="0">
                                          <p:val>
                                            <p:strVal val="1+#ppt_h/2"/>
                                          </p:val>
                                        </p:tav>
                                        <p:tav tm="100000">
                                          <p:val>
                                            <p:strVal val="#ppt_y"/>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23"/>
                                        </p:tgtEl>
                                        <p:attrNameLst>
                                          <p:attrName>style.visibility</p:attrName>
                                        </p:attrNameLst>
                                      </p:cBhvr>
                                      <p:to>
                                        <p:strVal val="visible"/>
                                      </p:to>
                                    </p:set>
                                    <p:anim calcmode="lin" valueType="num">
                                      <p:cBhvr>
                                        <p:cTn id="162" dur="2750" fill="hold"/>
                                        <p:tgtEl>
                                          <p:spTgt spid="23"/>
                                        </p:tgtEl>
                                        <p:attrNameLst>
                                          <p:attrName>ppt_w</p:attrName>
                                        </p:attrNameLst>
                                      </p:cBhvr>
                                      <p:tavLst>
                                        <p:tav tm="0">
                                          <p:val>
                                            <p:strVal val="#ppt_w"/>
                                          </p:val>
                                        </p:tav>
                                        <p:tav tm="100000">
                                          <p:val>
                                            <p:strVal val="#ppt_w"/>
                                          </p:val>
                                        </p:tav>
                                      </p:tavLst>
                                    </p:anim>
                                    <p:anim calcmode="lin" valueType="num">
                                      <p:cBhvr>
                                        <p:cTn id="163" dur="2750" fill="hold"/>
                                        <p:tgtEl>
                                          <p:spTgt spid="23"/>
                                        </p:tgtEl>
                                        <p:attrNameLst>
                                          <p:attrName>ppt_h</p:attrName>
                                        </p:attrNameLst>
                                      </p:cBhvr>
                                      <p:tavLst>
                                        <p:tav tm="0" fmla="#ppt_h*sin(2.5*pi*$)">
                                          <p:val>
                                            <p:fltVal val="0"/>
                                          </p:val>
                                        </p:tav>
                                        <p:tav tm="100000">
                                          <p:val>
                                            <p:fltVal val="1"/>
                                          </p:val>
                                        </p:tav>
                                      </p:tavLst>
                                    </p:anim>
                                  </p:childTnLst>
                                </p:cTn>
                              </p:par>
                              <p:par>
                                <p:cTn id="164" presetID="2" presetClass="exit" presetSubtype="4" fill="hold" grpId="2" nodeType="withEffect">
                                  <p:stCondLst>
                                    <p:cond delay="0"/>
                                  </p:stCondLst>
                                  <p:childTnLst>
                                    <p:anim calcmode="lin" valueType="num">
                                      <p:cBhvr additive="base">
                                        <p:cTn id="165" dur="2750"/>
                                        <p:tgtEl>
                                          <p:spTgt spid="23"/>
                                        </p:tgtEl>
                                        <p:attrNameLst>
                                          <p:attrName>ppt_x</p:attrName>
                                        </p:attrNameLst>
                                      </p:cBhvr>
                                      <p:tavLst>
                                        <p:tav tm="0">
                                          <p:val>
                                            <p:strVal val="ppt_x"/>
                                          </p:val>
                                        </p:tav>
                                        <p:tav tm="100000">
                                          <p:val>
                                            <p:strVal val="ppt_x"/>
                                          </p:val>
                                        </p:tav>
                                      </p:tavLst>
                                    </p:anim>
                                    <p:anim calcmode="lin" valueType="num">
                                      <p:cBhvr additive="base">
                                        <p:cTn id="166" dur="2750"/>
                                        <p:tgtEl>
                                          <p:spTgt spid="23"/>
                                        </p:tgtEl>
                                        <p:attrNameLst>
                                          <p:attrName>ppt_y</p:attrName>
                                        </p:attrNameLst>
                                      </p:cBhvr>
                                      <p:tavLst>
                                        <p:tav tm="0">
                                          <p:val>
                                            <p:strVal val="ppt_y"/>
                                          </p:val>
                                        </p:tav>
                                        <p:tav tm="100000">
                                          <p:val>
                                            <p:strVal val="1+ppt_h/2"/>
                                          </p:val>
                                        </p:tav>
                                      </p:tavLst>
                                    </p:anim>
                                    <p:set>
                                      <p:cBhvr>
                                        <p:cTn id="167" dur="1" fill="hold">
                                          <p:stCondLst>
                                            <p:cond delay="2749"/>
                                          </p:stCondLst>
                                        </p:cTn>
                                        <p:tgtEl>
                                          <p:spTgt spid="23"/>
                                        </p:tgtEl>
                                        <p:attrNameLst>
                                          <p:attrName>style.visibility</p:attrName>
                                        </p:attrNameLst>
                                      </p:cBhvr>
                                      <p:to>
                                        <p:strVal val="hidden"/>
                                      </p:to>
                                    </p:set>
                                  </p:childTnLst>
                                </p:cTn>
                              </p:par>
                              <p:par>
                                <p:cTn id="168" presetID="2" presetClass="entr" presetSubtype="4" fill="hold" grpId="0" nodeType="withEffect">
                                  <p:stCondLst>
                                    <p:cond delay="0"/>
                                  </p:stCondLst>
                                  <p:childTnLst>
                                    <p:set>
                                      <p:cBhvr>
                                        <p:cTn id="169" dur="1" fill="hold">
                                          <p:stCondLst>
                                            <p:cond delay="0"/>
                                          </p:stCondLst>
                                        </p:cTn>
                                        <p:tgtEl>
                                          <p:spTgt spid="24"/>
                                        </p:tgtEl>
                                        <p:attrNameLst>
                                          <p:attrName>style.visibility</p:attrName>
                                        </p:attrNameLst>
                                      </p:cBhvr>
                                      <p:to>
                                        <p:strVal val="visible"/>
                                      </p:to>
                                    </p:set>
                                    <p:anim calcmode="lin" valueType="num">
                                      <p:cBhvr additive="base">
                                        <p:cTn id="170" dur="2750" fill="hold"/>
                                        <p:tgtEl>
                                          <p:spTgt spid="24"/>
                                        </p:tgtEl>
                                        <p:attrNameLst>
                                          <p:attrName>ppt_x</p:attrName>
                                        </p:attrNameLst>
                                      </p:cBhvr>
                                      <p:tavLst>
                                        <p:tav tm="0">
                                          <p:val>
                                            <p:strVal val="#ppt_x"/>
                                          </p:val>
                                        </p:tav>
                                        <p:tav tm="100000">
                                          <p:val>
                                            <p:strVal val="#ppt_x"/>
                                          </p:val>
                                        </p:tav>
                                      </p:tavLst>
                                    </p:anim>
                                    <p:anim calcmode="lin" valueType="num">
                                      <p:cBhvr additive="base">
                                        <p:cTn id="171" dur="2750" fill="hold"/>
                                        <p:tgtEl>
                                          <p:spTgt spid="24"/>
                                        </p:tgtEl>
                                        <p:attrNameLst>
                                          <p:attrName>ppt_y</p:attrName>
                                        </p:attrNameLst>
                                      </p:cBhvr>
                                      <p:tavLst>
                                        <p:tav tm="0">
                                          <p:val>
                                            <p:strVal val="1+#ppt_h/2"/>
                                          </p:val>
                                        </p:tav>
                                        <p:tav tm="100000">
                                          <p:val>
                                            <p:strVal val="#ppt_y"/>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24"/>
                                        </p:tgtEl>
                                        <p:attrNameLst>
                                          <p:attrName>style.visibility</p:attrName>
                                        </p:attrNameLst>
                                      </p:cBhvr>
                                      <p:to>
                                        <p:strVal val="visible"/>
                                      </p:to>
                                    </p:set>
                                    <p:anim calcmode="lin" valueType="num">
                                      <p:cBhvr>
                                        <p:cTn id="174" dur="2750" fill="hold"/>
                                        <p:tgtEl>
                                          <p:spTgt spid="24"/>
                                        </p:tgtEl>
                                        <p:attrNameLst>
                                          <p:attrName>ppt_w</p:attrName>
                                        </p:attrNameLst>
                                      </p:cBhvr>
                                      <p:tavLst>
                                        <p:tav tm="0">
                                          <p:val>
                                            <p:strVal val="#ppt_w"/>
                                          </p:val>
                                        </p:tav>
                                        <p:tav tm="100000">
                                          <p:val>
                                            <p:strVal val="#ppt_w"/>
                                          </p:val>
                                        </p:tav>
                                      </p:tavLst>
                                    </p:anim>
                                    <p:anim calcmode="lin" valueType="num">
                                      <p:cBhvr>
                                        <p:cTn id="175" dur="2750" fill="hold"/>
                                        <p:tgtEl>
                                          <p:spTgt spid="24"/>
                                        </p:tgtEl>
                                        <p:attrNameLst>
                                          <p:attrName>ppt_h</p:attrName>
                                        </p:attrNameLst>
                                      </p:cBhvr>
                                      <p:tavLst>
                                        <p:tav tm="0" fmla="#ppt_h*sin(2.5*pi*$)">
                                          <p:val>
                                            <p:fltVal val="0"/>
                                          </p:val>
                                        </p:tav>
                                        <p:tav tm="100000">
                                          <p:val>
                                            <p:fltVal val="1"/>
                                          </p:val>
                                        </p:tav>
                                      </p:tavLst>
                                    </p:anim>
                                  </p:childTnLst>
                                </p:cTn>
                              </p:par>
                              <p:par>
                                <p:cTn id="176" presetID="2" presetClass="exit" presetSubtype="4" fill="hold" grpId="2" nodeType="withEffect">
                                  <p:stCondLst>
                                    <p:cond delay="0"/>
                                  </p:stCondLst>
                                  <p:childTnLst>
                                    <p:anim calcmode="lin" valueType="num">
                                      <p:cBhvr additive="base">
                                        <p:cTn id="177" dur="2750"/>
                                        <p:tgtEl>
                                          <p:spTgt spid="24"/>
                                        </p:tgtEl>
                                        <p:attrNameLst>
                                          <p:attrName>ppt_x</p:attrName>
                                        </p:attrNameLst>
                                      </p:cBhvr>
                                      <p:tavLst>
                                        <p:tav tm="0">
                                          <p:val>
                                            <p:strVal val="ppt_x"/>
                                          </p:val>
                                        </p:tav>
                                        <p:tav tm="100000">
                                          <p:val>
                                            <p:strVal val="ppt_x"/>
                                          </p:val>
                                        </p:tav>
                                      </p:tavLst>
                                    </p:anim>
                                    <p:anim calcmode="lin" valueType="num">
                                      <p:cBhvr additive="base">
                                        <p:cTn id="178" dur="2750"/>
                                        <p:tgtEl>
                                          <p:spTgt spid="24"/>
                                        </p:tgtEl>
                                        <p:attrNameLst>
                                          <p:attrName>ppt_y</p:attrName>
                                        </p:attrNameLst>
                                      </p:cBhvr>
                                      <p:tavLst>
                                        <p:tav tm="0">
                                          <p:val>
                                            <p:strVal val="ppt_y"/>
                                          </p:val>
                                        </p:tav>
                                        <p:tav tm="100000">
                                          <p:val>
                                            <p:strVal val="1+ppt_h/2"/>
                                          </p:val>
                                        </p:tav>
                                      </p:tavLst>
                                    </p:anim>
                                    <p:set>
                                      <p:cBhvr>
                                        <p:cTn id="179" dur="1" fill="hold">
                                          <p:stCondLst>
                                            <p:cond delay="2749"/>
                                          </p:stCondLst>
                                        </p:cTn>
                                        <p:tgtEl>
                                          <p:spTgt spid="24"/>
                                        </p:tgtEl>
                                        <p:attrNameLst>
                                          <p:attrName>style.visibility</p:attrName>
                                        </p:attrNameLst>
                                      </p:cBhvr>
                                      <p:to>
                                        <p:strVal val="hidden"/>
                                      </p:to>
                                    </p:set>
                                  </p:childTnLst>
                                </p:cTn>
                              </p:par>
                              <p:par>
                                <p:cTn id="180" presetID="2" presetClass="entr" presetSubtype="4" fill="hold" grpId="0" nodeType="withEffect">
                                  <p:stCondLst>
                                    <p:cond delay="0"/>
                                  </p:stCondLst>
                                  <p:childTnLst>
                                    <p:set>
                                      <p:cBhvr>
                                        <p:cTn id="181" dur="1" fill="hold">
                                          <p:stCondLst>
                                            <p:cond delay="0"/>
                                          </p:stCondLst>
                                        </p:cTn>
                                        <p:tgtEl>
                                          <p:spTgt spid="25"/>
                                        </p:tgtEl>
                                        <p:attrNameLst>
                                          <p:attrName>style.visibility</p:attrName>
                                        </p:attrNameLst>
                                      </p:cBhvr>
                                      <p:to>
                                        <p:strVal val="visible"/>
                                      </p:to>
                                    </p:set>
                                    <p:anim calcmode="lin" valueType="num">
                                      <p:cBhvr additive="base">
                                        <p:cTn id="182" dur="2750" fill="hold"/>
                                        <p:tgtEl>
                                          <p:spTgt spid="25"/>
                                        </p:tgtEl>
                                        <p:attrNameLst>
                                          <p:attrName>ppt_x</p:attrName>
                                        </p:attrNameLst>
                                      </p:cBhvr>
                                      <p:tavLst>
                                        <p:tav tm="0">
                                          <p:val>
                                            <p:strVal val="#ppt_x"/>
                                          </p:val>
                                        </p:tav>
                                        <p:tav tm="100000">
                                          <p:val>
                                            <p:strVal val="#ppt_x"/>
                                          </p:val>
                                        </p:tav>
                                      </p:tavLst>
                                    </p:anim>
                                    <p:anim calcmode="lin" valueType="num">
                                      <p:cBhvr additive="base">
                                        <p:cTn id="183" dur="2750" fill="hold"/>
                                        <p:tgtEl>
                                          <p:spTgt spid="25"/>
                                        </p:tgtEl>
                                        <p:attrNameLst>
                                          <p:attrName>ppt_y</p:attrName>
                                        </p:attrNameLst>
                                      </p:cBhvr>
                                      <p:tavLst>
                                        <p:tav tm="0">
                                          <p:val>
                                            <p:strVal val="1+#ppt_h/2"/>
                                          </p:val>
                                        </p:tav>
                                        <p:tav tm="100000">
                                          <p:val>
                                            <p:strVal val="#ppt_y"/>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25"/>
                                        </p:tgtEl>
                                        <p:attrNameLst>
                                          <p:attrName>style.visibility</p:attrName>
                                        </p:attrNameLst>
                                      </p:cBhvr>
                                      <p:to>
                                        <p:strVal val="visible"/>
                                      </p:to>
                                    </p:set>
                                    <p:anim calcmode="lin" valueType="num">
                                      <p:cBhvr>
                                        <p:cTn id="186" dur="2750" fill="hold"/>
                                        <p:tgtEl>
                                          <p:spTgt spid="25"/>
                                        </p:tgtEl>
                                        <p:attrNameLst>
                                          <p:attrName>ppt_w</p:attrName>
                                        </p:attrNameLst>
                                      </p:cBhvr>
                                      <p:tavLst>
                                        <p:tav tm="0">
                                          <p:val>
                                            <p:strVal val="#ppt_w"/>
                                          </p:val>
                                        </p:tav>
                                        <p:tav tm="100000">
                                          <p:val>
                                            <p:strVal val="#ppt_w"/>
                                          </p:val>
                                        </p:tav>
                                      </p:tavLst>
                                    </p:anim>
                                    <p:anim calcmode="lin" valueType="num">
                                      <p:cBhvr>
                                        <p:cTn id="187" dur="2750" fill="hold"/>
                                        <p:tgtEl>
                                          <p:spTgt spid="25"/>
                                        </p:tgtEl>
                                        <p:attrNameLst>
                                          <p:attrName>ppt_h</p:attrName>
                                        </p:attrNameLst>
                                      </p:cBhvr>
                                      <p:tavLst>
                                        <p:tav tm="0" fmla="#ppt_h*sin(2.5*pi*$)">
                                          <p:val>
                                            <p:fltVal val="0"/>
                                          </p:val>
                                        </p:tav>
                                        <p:tav tm="100000">
                                          <p:val>
                                            <p:fltVal val="1"/>
                                          </p:val>
                                        </p:tav>
                                      </p:tavLst>
                                    </p:anim>
                                  </p:childTnLst>
                                </p:cTn>
                              </p:par>
                              <p:par>
                                <p:cTn id="188" presetID="2" presetClass="exit" presetSubtype="4" fill="hold" grpId="2" nodeType="withEffect">
                                  <p:stCondLst>
                                    <p:cond delay="0"/>
                                  </p:stCondLst>
                                  <p:childTnLst>
                                    <p:anim calcmode="lin" valueType="num">
                                      <p:cBhvr additive="base">
                                        <p:cTn id="189" dur="2750"/>
                                        <p:tgtEl>
                                          <p:spTgt spid="25"/>
                                        </p:tgtEl>
                                        <p:attrNameLst>
                                          <p:attrName>ppt_x</p:attrName>
                                        </p:attrNameLst>
                                      </p:cBhvr>
                                      <p:tavLst>
                                        <p:tav tm="0">
                                          <p:val>
                                            <p:strVal val="ppt_x"/>
                                          </p:val>
                                        </p:tav>
                                        <p:tav tm="100000">
                                          <p:val>
                                            <p:strVal val="ppt_x"/>
                                          </p:val>
                                        </p:tav>
                                      </p:tavLst>
                                    </p:anim>
                                    <p:anim calcmode="lin" valueType="num">
                                      <p:cBhvr additive="base">
                                        <p:cTn id="190" dur="2750"/>
                                        <p:tgtEl>
                                          <p:spTgt spid="25"/>
                                        </p:tgtEl>
                                        <p:attrNameLst>
                                          <p:attrName>ppt_y</p:attrName>
                                        </p:attrNameLst>
                                      </p:cBhvr>
                                      <p:tavLst>
                                        <p:tav tm="0">
                                          <p:val>
                                            <p:strVal val="ppt_y"/>
                                          </p:val>
                                        </p:tav>
                                        <p:tav tm="100000">
                                          <p:val>
                                            <p:strVal val="1+ppt_h/2"/>
                                          </p:val>
                                        </p:tav>
                                      </p:tavLst>
                                    </p:anim>
                                    <p:set>
                                      <p:cBhvr>
                                        <p:cTn id="191" dur="1" fill="hold">
                                          <p:stCondLst>
                                            <p:cond delay="2749"/>
                                          </p:stCondLst>
                                        </p:cTn>
                                        <p:tgtEl>
                                          <p:spTgt spid="25"/>
                                        </p:tgtEl>
                                        <p:attrNameLst>
                                          <p:attrName>style.visibility</p:attrName>
                                        </p:attrNameLst>
                                      </p:cBhvr>
                                      <p:to>
                                        <p:strVal val="hidden"/>
                                      </p:to>
                                    </p:set>
                                  </p:childTnLst>
                                </p:cTn>
                              </p:par>
                              <p:par>
                                <p:cTn id="192" presetID="2" presetClass="entr" presetSubtype="4" fill="hold" grpId="0" nodeType="withEffect">
                                  <p:stCondLst>
                                    <p:cond delay="0"/>
                                  </p:stCondLst>
                                  <p:childTnLst>
                                    <p:set>
                                      <p:cBhvr>
                                        <p:cTn id="193" dur="1" fill="hold">
                                          <p:stCondLst>
                                            <p:cond delay="0"/>
                                          </p:stCondLst>
                                        </p:cTn>
                                        <p:tgtEl>
                                          <p:spTgt spid="26"/>
                                        </p:tgtEl>
                                        <p:attrNameLst>
                                          <p:attrName>style.visibility</p:attrName>
                                        </p:attrNameLst>
                                      </p:cBhvr>
                                      <p:to>
                                        <p:strVal val="visible"/>
                                      </p:to>
                                    </p:set>
                                    <p:anim calcmode="lin" valueType="num">
                                      <p:cBhvr additive="base">
                                        <p:cTn id="194" dur="2750" fill="hold"/>
                                        <p:tgtEl>
                                          <p:spTgt spid="26"/>
                                        </p:tgtEl>
                                        <p:attrNameLst>
                                          <p:attrName>ppt_x</p:attrName>
                                        </p:attrNameLst>
                                      </p:cBhvr>
                                      <p:tavLst>
                                        <p:tav tm="0">
                                          <p:val>
                                            <p:strVal val="#ppt_x"/>
                                          </p:val>
                                        </p:tav>
                                        <p:tav tm="100000">
                                          <p:val>
                                            <p:strVal val="#ppt_x"/>
                                          </p:val>
                                        </p:tav>
                                      </p:tavLst>
                                    </p:anim>
                                    <p:anim calcmode="lin" valueType="num">
                                      <p:cBhvr additive="base">
                                        <p:cTn id="195" dur="2750" fill="hold"/>
                                        <p:tgtEl>
                                          <p:spTgt spid="26"/>
                                        </p:tgtEl>
                                        <p:attrNameLst>
                                          <p:attrName>ppt_y</p:attrName>
                                        </p:attrNameLst>
                                      </p:cBhvr>
                                      <p:tavLst>
                                        <p:tav tm="0">
                                          <p:val>
                                            <p:strVal val="1+#ppt_h/2"/>
                                          </p:val>
                                        </p:tav>
                                        <p:tav tm="100000">
                                          <p:val>
                                            <p:strVal val="#ppt_y"/>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26"/>
                                        </p:tgtEl>
                                        <p:attrNameLst>
                                          <p:attrName>style.visibility</p:attrName>
                                        </p:attrNameLst>
                                      </p:cBhvr>
                                      <p:to>
                                        <p:strVal val="visible"/>
                                      </p:to>
                                    </p:set>
                                    <p:anim calcmode="lin" valueType="num">
                                      <p:cBhvr>
                                        <p:cTn id="198" dur="2750" fill="hold"/>
                                        <p:tgtEl>
                                          <p:spTgt spid="26"/>
                                        </p:tgtEl>
                                        <p:attrNameLst>
                                          <p:attrName>ppt_w</p:attrName>
                                        </p:attrNameLst>
                                      </p:cBhvr>
                                      <p:tavLst>
                                        <p:tav tm="0">
                                          <p:val>
                                            <p:strVal val="#ppt_w"/>
                                          </p:val>
                                        </p:tav>
                                        <p:tav tm="100000">
                                          <p:val>
                                            <p:strVal val="#ppt_w"/>
                                          </p:val>
                                        </p:tav>
                                      </p:tavLst>
                                    </p:anim>
                                    <p:anim calcmode="lin" valueType="num">
                                      <p:cBhvr>
                                        <p:cTn id="199" dur="2750" fill="hold"/>
                                        <p:tgtEl>
                                          <p:spTgt spid="26"/>
                                        </p:tgtEl>
                                        <p:attrNameLst>
                                          <p:attrName>ppt_h</p:attrName>
                                        </p:attrNameLst>
                                      </p:cBhvr>
                                      <p:tavLst>
                                        <p:tav tm="0" fmla="#ppt_h*sin(2.5*pi*$)">
                                          <p:val>
                                            <p:fltVal val="0"/>
                                          </p:val>
                                        </p:tav>
                                        <p:tav tm="100000">
                                          <p:val>
                                            <p:fltVal val="1"/>
                                          </p:val>
                                        </p:tav>
                                      </p:tavLst>
                                    </p:anim>
                                  </p:childTnLst>
                                </p:cTn>
                              </p:par>
                              <p:par>
                                <p:cTn id="200" presetID="2" presetClass="exit" presetSubtype="4" fill="hold" grpId="2" nodeType="withEffect">
                                  <p:stCondLst>
                                    <p:cond delay="0"/>
                                  </p:stCondLst>
                                  <p:childTnLst>
                                    <p:anim calcmode="lin" valueType="num">
                                      <p:cBhvr additive="base">
                                        <p:cTn id="201" dur="2750"/>
                                        <p:tgtEl>
                                          <p:spTgt spid="26"/>
                                        </p:tgtEl>
                                        <p:attrNameLst>
                                          <p:attrName>ppt_x</p:attrName>
                                        </p:attrNameLst>
                                      </p:cBhvr>
                                      <p:tavLst>
                                        <p:tav tm="0">
                                          <p:val>
                                            <p:strVal val="ppt_x"/>
                                          </p:val>
                                        </p:tav>
                                        <p:tav tm="100000">
                                          <p:val>
                                            <p:strVal val="ppt_x"/>
                                          </p:val>
                                        </p:tav>
                                      </p:tavLst>
                                    </p:anim>
                                    <p:anim calcmode="lin" valueType="num">
                                      <p:cBhvr additive="base">
                                        <p:cTn id="202" dur="2750"/>
                                        <p:tgtEl>
                                          <p:spTgt spid="26"/>
                                        </p:tgtEl>
                                        <p:attrNameLst>
                                          <p:attrName>ppt_y</p:attrName>
                                        </p:attrNameLst>
                                      </p:cBhvr>
                                      <p:tavLst>
                                        <p:tav tm="0">
                                          <p:val>
                                            <p:strVal val="ppt_y"/>
                                          </p:val>
                                        </p:tav>
                                        <p:tav tm="100000">
                                          <p:val>
                                            <p:strVal val="1+ppt_h/2"/>
                                          </p:val>
                                        </p:tav>
                                      </p:tavLst>
                                    </p:anim>
                                    <p:set>
                                      <p:cBhvr>
                                        <p:cTn id="203" dur="1" fill="hold">
                                          <p:stCondLst>
                                            <p:cond delay="2749"/>
                                          </p:stCondLst>
                                        </p:cTn>
                                        <p:tgtEl>
                                          <p:spTgt spid="26"/>
                                        </p:tgtEl>
                                        <p:attrNameLst>
                                          <p:attrName>style.visibility</p:attrName>
                                        </p:attrNameLst>
                                      </p:cBhvr>
                                      <p:to>
                                        <p:strVal val="hidden"/>
                                      </p:to>
                                    </p:set>
                                  </p:childTnLst>
                                </p:cTn>
                              </p:par>
                              <p:par>
                                <p:cTn id="204" presetID="2" presetClass="entr" presetSubtype="4" fill="hold" grpId="0" nodeType="withEffect">
                                  <p:stCondLst>
                                    <p:cond delay="0"/>
                                  </p:stCondLst>
                                  <p:childTnLst>
                                    <p:set>
                                      <p:cBhvr>
                                        <p:cTn id="205" dur="1" fill="hold">
                                          <p:stCondLst>
                                            <p:cond delay="0"/>
                                          </p:stCondLst>
                                        </p:cTn>
                                        <p:tgtEl>
                                          <p:spTgt spid="27"/>
                                        </p:tgtEl>
                                        <p:attrNameLst>
                                          <p:attrName>style.visibility</p:attrName>
                                        </p:attrNameLst>
                                      </p:cBhvr>
                                      <p:to>
                                        <p:strVal val="visible"/>
                                      </p:to>
                                    </p:set>
                                    <p:anim calcmode="lin" valueType="num">
                                      <p:cBhvr additive="base">
                                        <p:cTn id="206" dur="2750" fill="hold"/>
                                        <p:tgtEl>
                                          <p:spTgt spid="27"/>
                                        </p:tgtEl>
                                        <p:attrNameLst>
                                          <p:attrName>ppt_x</p:attrName>
                                        </p:attrNameLst>
                                      </p:cBhvr>
                                      <p:tavLst>
                                        <p:tav tm="0">
                                          <p:val>
                                            <p:strVal val="#ppt_x"/>
                                          </p:val>
                                        </p:tav>
                                        <p:tav tm="100000">
                                          <p:val>
                                            <p:strVal val="#ppt_x"/>
                                          </p:val>
                                        </p:tav>
                                      </p:tavLst>
                                    </p:anim>
                                    <p:anim calcmode="lin" valueType="num">
                                      <p:cBhvr additive="base">
                                        <p:cTn id="207" dur="2750" fill="hold"/>
                                        <p:tgtEl>
                                          <p:spTgt spid="27"/>
                                        </p:tgtEl>
                                        <p:attrNameLst>
                                          <p:attrName>ppt_y</p:attrName>
                                        </p:attrNameLst>
                                      </p:cBhvr>
                                      <p:tavLst>
                                        <p:tav tm="0">
                                          <p:val>
                                            <p:strVal val="1+#ppt_h/2"/>
                                          </p:val>
                                        </p:tav>
                                        <p:tav tm="100000">
                                          <p:val>
                                            <p:strVal val="#ppt_y"/>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27"/>
                                        </p:tgtEl>
                                        <p:attrNameLst>
                                          <p:attrName>style.visibility</p:attrName>
                                        </p:attrNameLst>
                                      </p:cBhvr>
                                      <p:to>
                                        <p:strVal val="visible"/>
                                      </p:to>
                                    </p:set>
                                    <p:anim calcmode="lin" valueType="num">
                                      <p:cBhvr>
                                        <p:cTn id="210" dur="2750" fill="hold"/>
                                        <p:tgtEl>
                                          <p:spTgt spid="27"/>
                                        </p:tgtEl>
                                        <p:attrNameLst>
                                          <p:attrName>ppt_w</p:attrName>
                                        </p:attrNameLst>
                                      </p:cBhvr>
                                      <p:tavLst>
                                        <p:tav tm="0">
                                          <p:val>
                                            <p:strVal val="#ppt_w"/>
                                          </p:val>
                                        </p:tav>
                                        <p:tav tm="100000">
                                          <p:val>
                                            <p:strVal val="#ppt_w"/>
                                          </p:val>
                                        </p:tav>
                                      </p:tavLst>
                                    </p:anim>
                                    <p:anim calcmode="lin" valueType="num">
                                      <p:cBhvr>
                                        <p:cTn id="211" dur="2750" fill="hold"/>
                                        <p:tgtEl>
                                          <p:spTgt spid="27"/>
                                        </p:tgtEl>
                                        <p:attrNameLst>
                                          <p:attrName>ppt_h</p:attrName>
                                        </p:attrNameLst>
                                      </p:cBhvr>
                                      <p:tavLst>
                                        <p:tav tm="0" fmla="#ppt_h*sin(2.5*pi*$)">
                                          <p:val>
                                            <p:fltVal val="0"/>
                                          </p:val>
                                        </p:tav>
                                        <p:tav tm="100000">
                                          <p:val>
                                            <p:fltVal val="1"/>
                                          </p:val>
                                        </p:tav>
                                      </p:tavLst>
                                    </p:anim>
                                  </p:childTnLst>
                                </p:cTn>
                              </p:par>
                              <p:par>
                                <p:cTn id="212" presetID="2" presetClass="exit" presetSubtype="4" fill="hold" grpId="2" nodeType="withEffect">
                                  <p:stCondLst>
                                    <p:cond delay="0"/>
                                  </p:stCondLst>
                                  <p:childTnLst>
                                    <p:anim calcmode="lin" valueType="num">
                                      <p:cBhvr additive="base">
                                        <p:cTn id="213" dur="2750"/>
                                        <p:tgtEl>
                                          <p:spTgt spid="27"/>
                                        </p:tgtEl>
                                        <p:attrNameLst>
                                          <p:attrName>ppt_x</p:attrName>
                                        </p:attrNameLst>
                                      </p:cBhvr>
                                      <p:tavLst>
                                        <p:tav tm="0">
                                          <p:val>
                                            <p:strVal val="ppt_x"/>
                                          </p:val>
                                        </p:tav>
                                        <p:tav tm="100000">
                                          <p:val>
                                            <p:strVal val="ppt_x"/>
                                          </p:val>
                                        </p:tav>
                                      </p:tavLst>
                                    </p:anim>
                                    <p:anim calcmode="lin" valueType="num">
                                      <p:cBhvr additive="base">
                                        <p:cTn id="214" dur="2750"/>
                                        <p:tgtEl>
                                          <p:spTgt spid="27"/>
                                        </p:tgtEl>
                                        <p:attrNameLst>
                                          <p:attrName>ppt_y</p:attrName>
                                        </p:attrNameLst>
                                      </p:cBhvr>
                                      <p:tavLst>
                                        <p:tav tm="0">
                                          <p:val>
                                            <p:strVal val="ppt_y"/>
                                          </p:val>
                                        </p:tav>
                                        <p:tav tm="100000">
                                          <p:val>
                                            <p:strVal val="1+ppt_h/2"/>
                                          </p:val>
                                        </p:tav>
                                      </p:tavLst>
                                    </p:anim>
                                    <p:set>
                                      <p:cBhvr>
                                        <p:cTn id="215" dur="1" fill="hold">
                                          <p:stCondLst>
                                            <p:cond delay="2749"/>
                                          </p:stCondLst>
                                        </p:cTn>
                                        <p:tgtEl>
                                          <p:spTgt spid="27"/>
                                        </p:tgtEl>
                                        <p:attrNameLst>
                                          <p:attrName>style.visibility</p:attrName>
                                        </p:attrNameLst>
                                      </p:cBhvr>
                                      <p:to>
                                        <p:strVal val="hidden"/>
                                      </p:to>
                                    </p:set>
                                  </p:childTnLst>
                                </p:cTn>
                              </p:par>
                              <p:par>
                                <p:cTn id="216" presetID="2" presetClass="entr" presetSubtype="4" fill="hold" grpId="0" nodeType="withEffect">
                                  <p:stCondLst>
                                    <p:cond delay="0"/>
                                  </p:stCondLst>
                                  <p:childTnLst>
                                    <p:set>
                                      <p:cBhvr>
                                        <p:cTn id="217" dur="1" fill="hold">
                                          <p:stCondLst>
                                            <p:cond delay="0"/>
                                          </p:stCondLst>
                                        </p:cTn>
                                        <p:tgtEl>
                                          <p:spTgt spid="28"/>
                                        </p:tgtEl>
                                        <p:attrNameLst>
                                          <p:attrName>style.visibility</p:attrName>
                                        </p:attrNameLst>
                                      </p:cBhvr>
                                      <p:to>
                                        <p:strVal val="visible"/>
                                      </p:to>
                                    </p:set>
                                    <p:anim calcmode="lin" valueType="num">
                                      <p:cBhvr additive="base">
                                        <p:cTn id="218" dur="2750" fill="hold"/>
                                        <p:tgtEl>
                                          <p:spTgt spid="28"/>
                                        </p:tgtEl>
                                        <p:attrNameLst>
                                          <p:attrName>ppt_x</p:attrName>
                                        </p:attrNameLst>
                                      </p:cBhvr>
                                      <p:tavLst>
                                        <p:tav tm="0">
                                          <p:val>
                                            <p:strVal val="#ppt_x"/>
                                          </p:val>
                                        </p:tav>
                                        <p:tav tm="100000">
                                          <p:val>
                                            <p:strVal val="#ppt_x"/>
                                          </p:val>
                                        </p:tav>
                                      </p:tavLst>
                                    </p:anim>
                                    <p:anim calcmode="lin" valueType="num">
                                      <p:cBhvr additive="base">
                                        <p:cTn id="219" dur="2750" fill="hold"/>
                                        <p:tgtEl>
                                          <p:spTgt spid="28"/>
                                        </p:tgtEl>
                                        <p:attrNameLst>
                                          <p:attrName>ppt_y</p:attrName>
                                        </p:attrNameLst>
                                      </p:cBhvr>
                                      <p:tavLst>
                                        <p:tav tm="0">
                                          <p:val>
                                            <p:strVal val="1+#ppt_h/2"/>
                                          </p:val>
                                        </p:tav>
                                        <p:tav tm="100000">
                                          <p:val>
                                            <p:strVal val="#ppt_y"/>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28"/>
                                        </p:tgtEl>
                                        <p:attrNameLst>
                                          <p:attrName>style.visibility</p:attrName>
                                        </p:attrNameLst>
                                      </p:cBhvr>
                                      <p:to>
                                        <p:strVal val="visible"/>
                                      </p:to>
                                    </p:set>
                                    <p:anim calcmode="lin" valueType="num">
                                      <p:cBhvr>
                                        <p:cTn id="222" dur="2750" fill="hold"/>
                                        <p:tgtEl>
                                          <p:spTgt spid="28"/>
                                        </p:tgtEl>
                                        <p:attrNameLst>
                                          <p:attrName>ppt_w</p:attrName>
                                        </p:attrNameLst>
                                      </p:cBhvr>
                                      <p:tavLst>
                                        <p:tav tm="0">
                                          <p:val>
                                            <p:strVal val="#ppt_w"/>
                                          </p:val>
                                        </p:tav>
                                        <p:tav tm="100000">
                                          <p:val>
                                            <p:strVal val="#ppt_w"/>
                                          </p:val>
                                        </p:tav>
                                      </p:tavLst>
                                    </p:anim>
                                    <p:anim calcmode="lin" valueType="num">
                                      <p:cBhvr>
                                        <p:cTn id="223" dur="2750" fill="hold"/>
                                        <p:tgtEl>
                                          <p:spTgt spid="28"/>
                                        </p:tgtEl>
                                        <p:attrNameLst>
                                          <p:attrName>ppt_h</p:attrName>
                                        </p:attrNameLst>
                                      </p:cBhvr>
                                      <p:tavLst>
                                        <p:tav tm="0" fmla="#ppt_h*sin(2.5*pi*$)">
                                          <p:val>
                                            <p:fltVal val="0"/>
                                          </p:val>
                                        </p:tav>
                                        <p:tav tm="100000">
                                          <p:val>
                                            <p:fltVal val="1"/>
                                          </p:val>
                                        </p:tav>
                                      </p:tavLst>
                                    </p:anim>
                                  </p:childTnLst>
                                </p:cTn>
                              </p:par>
                              <p:par>
                                <p:cTn id="224" presetID="2" presetClass="exit" presetSubtype="4" fill="hold" grpId="2" nodeType="withEffect">
                                  <p:stCondLst>
                                    <p:cond delay="0"/>
                                  </p:stCondLst>
                                  <p:childTnLst>
                                    <p:anim calcmode="lin" valueType="num">
                                      <p:cBhvr additive="base">
                                        <p:cTn id="225" dur="2750"/>
                                        <p:tgtEl>
                                          <p:spTgt spid="28"/>
                                        </p:tgtEl>
                                        <p:attrNameLst>
                                          <p:attrName>ppt_x</p:attrName>
                                        </p:attrNameLst>
                                      </p:cBhvr>
                                      <p:tavLst>
                                        <p:tav tm="0">
                                          <p:val>
                                            <p:strVal val="ppt_x"/>
                                          </p:val>
                                        </p:tav>
                                        <p:tav tm="100000">
                                          <p:val>
                                            <p:strVal val="ppt_x"/>
                                          </p:val>
                                        </p:tav>
                                      </p:tavLst>
                                    </p:anim>
                                    <p:anim calcmode="lin" valueType="num">
                                      <p:cBhvr additive="base">
                                        <p:cTn id="226" dur="2750"/>
                                        <p:tgtEl>
                                          <p:spTgt spid="28"/>
                                        </p:tgtEl>
                                        <p:attrNameLst>
                                          <p:attrName>ppt_y</p:attrName>
                                        </p:attrNameLst>
                                      </p:cBhvr>
                                      <p:tavLst>
                                        <p:tav tm="0">
                                          <p:val>
                                            <p:strVal val="ppt_y"/>
                                          </p:val>
                                        </p:tav>
                                        <p:tav tm="100000">
                                          <p:val>
                                            <p:strVal val="1+ppt_h/2"/>
                                          </p:val>
                                        </p:tav>
                                      </p:tavLst>
                                    </p:anim>
                                    <p:set>
                                      <p:cBhvr>
                                        <p:cTn id="227" dur="1" fill="hold">
                                          <p:stCondLst>
                                            <p:cond delay="2749"/>
                                          </p:stCondLst>
                                        </p:cTn>
                                        <p:tgtEl>
                                          <p:spTgt spid="28"/>
                                        </p:tgtEl>
                                        <p:attrNameLst>
                                          <p:attrName>style.visibility</p:attrName>
                                        </p:attrNameLst>
                                      </p:cBhvr>
                                      <p:to>
                                        <p:strVal val="hidden"/>
                                      </p:to>
                                    </p:set>
                                  </p:childTnLst>
                                </p:cTn>
                              </p:par>
                              <p:par>
                                <p:cTn id="228" presetID="2" presetClass="entr" presetSubtype="4" fill="hold" grpId="0" nodeType="withEffect">
                                  <p:stCondLst>
                                    <p:cond delay="0"/>
                                  </p:stCondLst>
                                  <p:childTnLst>
                                    <p:set>
                                      <p:cBhvr>
                                        <p:cTn id="229" dur="1" fill="hold">
                                          <p:stCondLst>
                                            <p:cond delay="0"/>
                                          </p:stCondLst>
                                        </p:cTn>
                                        <p:tgtEl>
                                          <p:spTgt spid="34"/>
                                        </p:tgtEl>
                                        <p:attrNameLst>
                                          <p:attrName>style.visibility</p:attrName>
                                        </p:attrNameLst>
                                      </p:cBhvr>
                                      <p:to>
                                        <p:strVal val="visible"/>
                                      </p:to>
                                    </p:set>
                                    <p:anim calcmode="lin" valueType="num">
                                      <p:cBhvr additive="base">
                                        <p:cTn id="230" dur="2750" fill="hold"/>
                                        <p:tgtEl>
                                          <p:spTgt spid="34"/>
                                        </p:tgtEl>
                                        <p:attrNameLst>
                                          <p:attrName>ppt_x</p:attrName>
                                        </p:attrNameLst>
                                      </p:cBhvr>
                                      <p:tavLst>
                                        <p:tav tm="0">
                                          <p:val>
                                            <p:strVal val="#ppt_x"/>
                                          </p:val>
                                        </p:tav>
                                        <p:tav tm="100000">
                                          <p:val>
                                            <p:strVal val="#ppt_x"/>
                                          </p:val>
                                        </p:tav>
                                      </p:tavLst>
                                    </p:anim>
                                    <p:anim calcmode="lin" valueType="num">
                                      <p:cBhvr additive="base">
                                        <p:cTn id="231" dur="2750" fill="hold"/>
                                        <p:tgtEl>
                                          <p:spTgt spid="34"/>
                                        </p:tgtEl>
                                        <p:attrNameLst>
                                          <p:attrName>ppt_y</p:attrName>
                                        </p:attrNameLst>
                                      </p:cBhvr>
                                      <p:tavLst>
                                        <p:tav tm="0">
                                          <p:val>
                                            <p:strVal val="1+#ppt_h/2"/>
                                          </p:val>
                                        </p:tav>
                                        <p:tav tm="100000">
                                          <p:val>
                                            <p:strVal val="#ppt_y"/>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34"/>
                                        </p:tgtEl>
                                        <p:attrNameLst>
                                          <p:attrName>style.visibility</p:attrName>
                                        </p:attrNameLst>
                                      </p:cBhvr>
                                      <p:to>
                                        <p:strVal val="visible"/>
                                      </p:to>
                                    </p:set>
                                    <p:anim calcmode="lin" valueType="num">
                                      <p:cBhvr>
                                        <p:cTn id="234" dur="2750" fill="hold"/>
                                        <p:tgtEl>
                                          <p:spTgt spid="34"/>
                                        </p:tgtEl>
                                        <p:attrNameLst>
                                          <p:attrName>ppt_w</p:attrName>
                                        </p:attrNameLst>
                                      </p:cBhvr>
                                      <p:tavLst>
                                        <p:tav tm="0">
                                          <p:val>
                                            <p:strVal val="#ppt_w"/>
                                          </p:val>
                                        </p:tav>
                                        <p:tav tm="100000">
                                          <p:val>
                                            <p:strVal val="#ppt_w"/>
                                          </p:val>
                                        </p:tav>
                                      </p:tavLst>
                                    </p:anim>
                                    <p:anim calcmode="lin" valueType="num">
                                      <p:cBhvr>
                                        <p:cTn id="235" dur="2750" fill="hold"/>
                                        <p:tgtEl>
                                          <p:spTgt spid="34"/>
                                        </p:tgtEl>
                                        <p:attrNameLst>
                                          <p:attrName>ppt_h</p:attrName>
                                        </p:attrNameLst>
                                      </p:cBhvr>
                                      <p:tavLst>
                                        <p:tav tm="0" fmla="#ppt_h*sin(2.5*pi*$)">
                                          <p:val>
                                            <p:fltVal val="0"/>
                                          </p:val>
                                        </p:tav>
                                        <p:tav tm="100000">
                                          <p:val>
                                            <p:fltVal val="1"/>
                                          </p:val>
                                        </p:tav>
                                      </p:tavLst>
                                    </p:anim>
                                  </p:childTnLst>
                                </p:cTn>
                              </p:par>
                              <p:par>
                                <p:cTn id="236" presetID="2" presetClass="exit" presetSubtype="1" fill="hold" grpId="2" nodeType="withEffect">
                                  <p:stCondLst>
                                    <p:cond delay="0"/>
                                  </p:stCondLst>
                                  <p:childTnLst>
                                    <p:anim calcmode="lin" valueType="num">
                                      <p:cBhvr additive="base">
                                        <p:cTn id="237" dur="2750"/>
                                        <p:tgtEl>
                                          <p:spTgt spid="34"/>
                                        </p:tgtEl>
                                        <p:attrNameLst>
                                          <p:attrName>ppt_x</p:attrName>
                                        </p:attrNameLst>
                                      </p:cBhvr>
                                      <p:tavLst>
                                        <p:tav tm="0">
                                          <p:val>
                                            <p:strVal val="ppt_x"/>
                                          </p:val>
                                        </p:tav>
                                        <p:tav tm="100000">
                                          <p:val>
                                            <p:strVal val="ppt_x"/>
                                          </p:val>
                                        </p:tav>
                                      </p:tavLst>
                                    </p:anim>
                                    <p:anim calcmode="lin" valueType="num">
                                      <p:cBhvr additive="base">
                                        <p:cTn id="238" dur="2750"/>
                                        <p:tgtEl>
                                          <p:spTgt spid="34"/>
                                        </p:tgtEl>
                                        <p:attrNameLst>
                                          <p:attrName>ppt_y</p:attrName>
                                        </p:attrNameLst>
                                      </p:cBhvr>
                                      <p:tavLst>
                                        <p:tav tm="0">
                                          <p:val>
                                            <p:strVal val="ppt_y"/>
                                          </p:val>
                                        </p:tav>
                                        <p:tav tm="100000">
                                          <p:val>
                                            <p:strVal val="0-ppt_h/2"/>
                                          </p:val>
                                        </p:tav>
                                      </p:tavLst>
                                    </p:anim>
                                    <p:set>
                                      <p:cBhvr>
                                        <p:cTn id="239" dur="1" fill="hold">
                                          <p:stCondLst>
                                            <p:cond delay="2749"/>
                                          </p:stCondLst>
                                        </p:cTn>
                                        <p:tgtEl>
                                          <p:spTgt spid="34"/>
                                        </p:tgtEl>
                                        <p:attrNameLst>
                                          <p:attrName>style.visibility</p:attrName>
                                        </p:attrNameLst>
                                      </p:cBhvr>
                                      <p:to>
                                        <p:strVal val="hidden"/>
                                      </p:to>
                                    </p:set>
                                  </p:childTnLst>
                                </p:cTn>
                              </p:par>
                              <p:par>
                                <p:cTn id="240" presetID="2" presetClass="entr" presetSubtype="4" fill="hold" grpId="0" nodeType="withEffect">
                                  <p:stCondLst>
                                    <p:cond delay="0"/>
                                  </p:stCondLst>
                                  <p:childTnLst>
                                    <p:set>
                                      <p:cBhvr>
                                        <p:cTn id="241" dur="1" fill="hold">
                                          <p:stCondLst>
                                            <p:cond delay="0"/>
                                          </p:stCondLst>
                                        </p:cTn>
                                        <p:tgtEl>
                                          <p:spTgt spid="33"/>
                                        </p:tgtEl>
                                        <p:attrNameLst>
                                          <p:attrName>style.visibility</p:attrName>
                                        </p:attrNameLst>
                                      </p:cBhvr>
                                      <p:to>
                                        <p:strVal val="visible"/>
                                      </p:to>
                                    </p:set>
                                    <p:anim calcmode="lin" valueType="num">
                                      <p:cBhvr additive="base">
                                        <p:cTn id="242" dur="2750" fill="hold"/>
                                        <p:tgtEl>
                                          <p:spTgt spid="33"/>
                                        </p:tgtEl>
                                        <p:attrNameLst>
                                          <p:attrName>ppt_x</p:attrName>
                                        </p:attrNameLst>
                                      </p:cBhvr>
                                      <p:tavLst>
                                        <p:tav tm="0">
                                          <p:val>
                                            <p:strVal val="#ppt_x"/>
                                          </p:val>
                                        </p:tav>
                                        <p:tav tm="100000">
                                          <p:val>
                                            <p:strVal val="#ppt_x"/>
                                          </p:val>
                                        </p:tav>
                                      </p:tavLst>
                                    </p:anim>
                                    <p:anim calcmode="lin" valueType="num">
                                      <p:cBhvr additive="base">
                                        <p:cTn id="243" dur="2750" fill="hold"/>
                                        <p:tgtEl>
                                          <p:spTgt spid="33"/>
                                        </p:tgtEl>
                                        <p:attrNameLst>
                                          <p:attrName>ppt_y</p:attrName>
                                        </p:attrNameLst>
                                      </p:cBhvr>
                                      <p:tavLst>
                                        <p:tav tm="0">
                                          <p:val>
                                            <p:strVal val="1+#ppt_h/2"/>
                                          </p:val>
                                        </p:tav>
                                        <p:tav tm="100000">
                                          <p:val>
                                            <p:strVal val="#ppt_y"/>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33"/>
                                        </p:tgtEl>
                                        <p:attrNameLst>
                                          <p:attrName>style.visibility</p:attrName>
                                        </p:attrNameLst>
                                      </p:cBhvr>
                                      <p:to>
                                        <p:strVal val="visible"/>
                                      </p:to>
                                    </p:set>
                                    <p:anim calcmode="lin" valueType="num">
                                      <p:cBhvr>
                                        <p:cTn id="246" dur="2750" fill="hold"/>
                                        <p:tgtEl>
                                          <p:spTgt spid="33"/>
                                        </p:tgtEl>
                                        <p:attrNameLst>
                                          <p:attrName>ppt_w</p:attrName>
                                        </p:attrNameLst>
                                      </p:cBhvr>
                                      <p:tavLst>
                                        <p:tav tm="0">
                                          <p:val>
                                            <p:strVal val="#ppt_w"/>
                                          </p:val>
                                        </p:tav>
                                        <p:tav tm="100000">
                                          <p:val>
                                            <p:strVal val="#ppt_w"/>
                                          </p:val>
                                        </p:tav>
                                      </p:tavLst>
                                    </p:anim>
                                    <p:anim calcmode="lin" valueType="num">
                                      <p:cBhvr>
                                        <p:cTn id="247" dur="2750" fill="hold"/>
                                        <p:tgtEl>
                                          <p:spTgt spid="33"/>
                                        </p:tgtEl>
                                        <p:attrNameLst>
                                          <p:attrName>ppt_h</p:attrName>
                                        </p:attrNameLst>
                                      </p:cBhvr>
                                      <p:tavLst>
                                        <p:tav tm="0" fmla="#ppt_h*sin(2.5*pi*$)">
                                          <p:val>
                                            <p:fltVal val="0"/>
                                          </p:val>
                                        </p:tav>
                                        <p:tav tm="100000">
                                          <p:val>
                                            <p:fltVal val="1"/>
                                          </p:val>
                                        </p:tav>
                                      </p:tavLst>
                                    </p:anim>
                                  </p:childTnLst>
                                </p:cTn>
                              </p:par>
                              <p:par>
                                <p:cTn id="248" presetID="2" presetClass="exit" presetSubtype="1" fill="hold" grpId="2" nodeType="withEffect">
                                  <p:stCondLst>
                                    <p:cond delay="0"/>
                                  </p:stCondLst>
                                  <p:childTnLst>
                                    <p:anim calcmode="lin" valueType="num">
                                      <p:cBhvr additive="base">
                                        <p:cTn id="249" dur="2750"/>
                                        <p:tgtEl>
                                          <p:spTgt spid="33"/>
                                        </p:tgtEl>
                                        <p:attrNameLst>
                                          <p:attrName>ppt_x</p:attrName>
                                        </p:attrNameLst>
                                      </p:cBhvr>
                                      <p:tavLst>
                                        <p:tav tm="0">
                                          <p:val>
                                            <p:strVal val="ppt_x"/>
                                          </p:val>
                                        </p:tav>
                                        <p:tav tm="100000">
                                          <p:val>
                                            <p:strVal val="ppt_x"/>
                                          </p:val>
                                        </p:tav>
                                      </p:tavLst>
                                    </p:anim>
                                    <p:anim calcmode="lin" valueType="num">
                                      <p:cBhvr additive="base">
                                        <p:cTn id="250" dur="2750"/>
                                        <p:tgtEl>
                                          <p:spTgt spid="33"/>
                                        </p:tgtEl>
                                        <p:attrNameLst>
                                          <p:attrName>ppt_y</p:attrName>
                                        </p:attrNameLst>
                                      </p:cBhvr>
                                      <p:tavLst>
                                        <p:tav tm="0">
                                          <p:val>
                                            <p:strVal val="ppt_y"/>
                                          </p:val>
                                        </p:tav>
                                        <p:tav tm="100000">
                                          <p:val>
                                            <p:strVal val="0-ppt_h/2"/>
                                          </p:val>
                                        </p:tav>
                                      </p:tavLst>
                                    </p:anim>
                                    <p:set>
                                      <p:cBhvr>
                                        <p:cTn id="251" dur="1" fill="hold">
                                          <p:stCondLst>
                                            <p:cond delay="2749"/>
                                          </p:stCondLst>
                                        </p:cTn>
                                        <p:tgtEl>
                                          <p:spTgt spid="33"/>
                                        </p:tgtEl>
                                        <p:attrNameLst>
                                          <p:attrName>style.visibility</p:attrName>
                                        </p:attrNameLst>
                                      </p:cBhvr>
                                      <p:to>
                                        <p:strVal val="hidden"/>
                                      </p:to>
                                    </p:set>
                                  </p:childTnLst>
                                </p:cTn>
                              </p:par>
                              <p:par>
                                <p:cTn id="252" presetID="2" presetClass="entr" presetSubtype="4" fill="hold" grpId="0"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additive="base">
                                        <p:cTn id="254" dur="2750" fill="hold"/>
                                        <p:tgtEl>
                                          <p:spTgt spid="32"/>
                                        </p:tgtEl>
                                        <p:attrNameLst>
                                          <p:attrName>ppt_x</p:attrName>
                                        </p:attrNameLst>
                                      </p:cBhvr>
                                      <p:tavLst>
                                        <p:tav tm="0">
                                          <p:val>
                                            <p:strVal val="#ppt_x"/>
                                          </p:val>
                                        </p:tav>
                                        <p:tav tm="100000">
                                          <p:val>
                                            <p:strVal val="#ppt_x"/>
                                          </p:val>
                                        </p:tav>
                                      </p:tavLst>
                                    </p:anim>
                                    <p:anim calcmode="lin" valueType="num">
                                      <p:cBhvr additive="base">
                                        <p:cTn id="255" dur="2750" fill="hold"/>
                                        <p:tgtEl>
                                          <p:spTgt spid="32"/>
                                        </p:tgtEl>
                                        <p:attrNameLst>
                                          <p:attrName>ppt_y</p:attrName>
                                        </p:attrNameLst>
                                      </p:cBhvr>
                                      <p:tavLst>
                                        <p:tav tm="0">
                                          <p:val>
                                            <p:strVal val="1+#ppt_h/2"/>
                                          </p:val>
                                        </p:tav>
                                        <p:tav tm="100000">
                                          <p:val>
                                            <p:strVal val="#ppt_y"/>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32"/>
                                        </p:tgtEl>
                                        <p:attrNameLst>
                                          <p:attrName>style.visibility</p:attrName>
                                        </p:attrNameLst>
                                      </p:cBhvr>
                                      <p:to>
                                        <p:strVal val="visible"/>
                                      </p:to>
                                    </p:set>
                                    <p:anim calcmode="lin" valueType="num">
                                      <p:cBhvr>
                                        <p:cTn id="258" dur="2750" fill="hold"/>
                                        <p:tgtEl>
                                          <p:spTgt spid="32"/>
                                        </p:tgtEl>
                                        <p:attrNameLst>
                                          <p:attrName>ppt_w</p:attrName>
                                        </p:attrNameLst>
                                      </p:cBhvr>
                                      <p:tavLst>
                                        <p:tav tm="0">
                                          <p:val>
                                            <p:strVal val="#ppt_w"/>
                                          </p:val>
                                        </p:tav>
                                        <p:tav tm="100000">
                                          <p:val>
                                            <p:strVal val="#ppt_w"/>
                                          </p:val>
                                        </p:tav>
                                      </p:tavLst>
                                    </p:anim>
                                    <p:anim calcmode="lin" valueType="num">
                                      <p:cBhvr>
                                        <p:cTn id="259" dur="2750" fill="hold"/>
                                        <p:tgtEl>
                                          <p:spTgt spid="32"/>
                                        </p:tgtEl>
                                        <p:attrNameLst>
                                          <p:attrName>ppt_h</p:attrName>
                                        </p:attrNameLst>
                                      </p:cBhvr>
                                      <p:tavLst>
                                        <p:tav tm="0" fmla="#ppt_h*sin(2.5*pi*$)">
                                          <p:val>
                                            <p:fltVal val="0"/>
                                          </p:val>
                                        </p:tav>
                                        <p:tav tm="100000">
                                          <p:val>
                                            <p:fltVal val="1"/>
                                          </p:val>
                                        </p:tav>
                                      </p:tavLst>
                                    </p:anim>
                                  </p:childTnLst>
                                </p:cTn>
                              </p:par>
                              <p:par>
                                <p:cTn id="260" presetID="2" presetClass="exit" presetSubtype="1" fill="hold" grpId="2" nodeType="withEffect">
                                  <p:stCondLst>
                                    <p:cond delay="0"/>
                                  </p:stCondLst>
                                  <p:childTnLst>
                                    <p:anim calcmode="lin" valueType="num">
                                      <p:cBhvr additive="base">
                                        <p:cTn id="261" dur="2750"/>
                                        <p:tgtEl>
                                          <p:spTgt spid="32"/>
                                        </p:tgtEl>
                                        <p:attrNameLst>
                                          <p:attrName>ppt_x</p:attrName>
                                        </p:attrNameLst>
                                      </p:cBhvr>
                                      <p:tavLst>
                                        <p:tav tm="0">
                                          <p:val>
                                            <p:strVal val="ppt_x"/>
                                          </p:val>
                                        </p:tav>
                                        <p:tav tm="100000">
                                          <p:val>
                                            <p:strVal val="ppt_x"/>
                                          </p:val>
                                        </p:tav>
                                      </p:tavLst>
                                    </p:anim>
                                    <p:anim calcmode="lin" valueType="num">
                                      <p:cBhvr additive="base">
                                        <p:cTn id="262" dur="2750"/>
                                        <p:tgtEl>
                                          <p:spTgt spid="32"/>
                                        </p:tgtEl>
                                        <p:attrNameLst>
                                          <p:attrName>ppt_y</p:attrName>
                                        </p:attrNameLst>
                                      </p:cBhvr>
                                      <p:tavLst>
                                        <p:tav tm="0">
                                          <p:val>
                                            <p:strVal val="ppt_y"/>
                                          </p:val>
                                        </p:tav>
                                        <p:tav tm="100000">
                                          <p:val>
                                            <p:strVal val="0-ppt_h/2"/>
                                          </p:val>
                                        </p:tav>
                                      </p:tavLst>
                                    </p:anim>
                                    <p:set>
                                      <p:cBhvr>
                                        <p:cTn id="263" dur="1" fill="hold">
                                          <p:stCondLst>
                                            <p:cond delay="2749"/>
                                          </p:stCondLst>
                                        </p:cTn>
                                        <p:tgtEl>
                                          <p:spTgt spid="32"/>
                                        </p:tgtEl>
                                        <p:attrNameLst>
                                          <p:attrName>style.visibility</p:attrName>
                                        </p:attrNameLst>
                                      </p:cBhvr>
                                      <p:to>
                                        <p:strVal val="hidden"/>
                                      </p:to>
                                    </p:set>
                                  </p:childTnLst>
                                </p:cTn>
                              </p:par>
                              <p:par>
                                <p:cTn id="264" presetID="2" presetClass="entr" presetSubtype="4" fill="hold" grpId="0" nodeType="withEffect">
                                  <p:stCondLst>
                                    <p:cond delay="0"/>
                                  </p:stCondLst>
                                  <p:childTnLst>
                                    <p:set>
                                      <p:cBhvr>
                                        <p:cTn id="265" dur="1" fill="hold">
                                          <p:stCondLst>
                                            <p:cond delay="0"/>
                                          </p:stCondLst>
                                        </p:cTn>
                                        <p:tgtEl>
                                          <p:spTgt spid="31"/>
                                        </p:tgtEl>
                                        <p:attrNameLst>
                                          <p:attrName>style.visibility</p:attrName>
                                        </p:attrNameLst>
                                      </p:cBhvr>
                                      <p:to>
                                        <p:strVal val="visible"/>
                                      </p:to>
                                    </p:set>
                                    <p:anim calcmode="lin" valueType="num">
                                      <p:cBhvr additive="base">
                                        <p:cTn id="266" dur="2750" fill="hold"/>
                                        <p:tgtEl>
                                          <p:spTgt spid="31"/>
                                        </p:tgtEl>
                                        <p:attrNameLst>
                                          <p:attrName>ppt_x</p:attrName>
                                        </p:attrNameLst>
                                      </p:cBhvr>
                                      <p:tavLst>
                                        <p:tav tm="0">
                                          <p:val>
                                            <p:strVal val="#ppt_x"/>
                                          </p:val>
                                        </p:tav>
                                        <p:tav tm="100000">
                                          <p:val>
                                            <p:strVal val="#ppt_x"/>
                                          </p:val>
                                        </p:tav>
                                      </p:tavLst>
                                    </p:anim>
                                    <p:anim calcmode="lin" valueType="num">
                                      <p:cBhvr additive="base">
                                        <p:cTn id="267" dur="2750" fill="hold"/>
                                        <p:tgtEl>
                                          <p:spTgt spid="31"/>
                                        </p:tgtEl>
                                        <p:attrNameLst>
                                          <p:attrName>ppt_y</p:attrName>
                                        </p:attrNameLst>
                                      </p:cBhvr>
                                      <p:tavLst>
                                        <p:tav tm="0">
                                          <p:val>
                                            <p:strVal val="1+#ppt_h/2"/>
                                          </p:val>
                                        </p:tav>
                                        <p:tav tm="100000">
                                          <p:val>
                                            <p:strVal val="#ppt_y"/>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31"/>
                                        </p:tgtEl>
                                        <p:attrNameLst>
                                          <p:attrName>style.visibility</p:attrName>
                                        </p:attrNameLst>
                                      </p:cBhvr>
                                      <p:to>
                                        <p:strVal val="visible"/>
                                      </p:to>
                                    </p:set>
                                    <p:anim calcmode="lin" valueType="num">
                                      <p:cBhvr>
                                        <p:cTn id="270" dur="2750" fill="hold"/>
                                        <p:tgtEl>
                                          <p:spTgt spid="31"/>
                                        </p:tgtEl>
                                        <p:attrNameLst>
                                          <p:attrName>ppt_w</p:attrName>
                                        </p:attrNameLst>
                                      </p:cBhvr>
                                      <p:tavLst>
                                        <p:tav tm="0">
                                          <p:val>
                                            <p:strVal val="#ppt_w"/>
                                          </p:val>
                                        </p:tav>
                                        <p:tav tm="100000">
                                          <p:val>
                                            <p:strVal val="#ppt_w"/>
                                          </p:val>
                                        </p:tav>
                                      </p:tavLst>
                                    </p:anim>
                                    <p:anim calcmode="lin" valueType="num">
                                      <p:cBhvr>
                                        <p:cTn id="271" dur="2750" fill="hold"/>
                                        <p:tgtEl>
                                          <p:spTgt spid="31"/>
                                        </p:tgtEl>
                                        <p:attrNameLst>
                                          <p:attrName>ppt_h</p:attrName>
                                        </p:attrNameLst>
                                      </p:cBhvr>
                                      <p:tavLst>
                                        <p:tav tm="0" fmla="#ppt_h*sin(2.5*pi*$)">
                                          <p:val>
                                            <p:fltVal val="0"/>
                                          </p:val>
                                        </p:tav>
                                        <p:tav tm="100000">
                                          <p:val>
                                            <p:fltVal val="1"/>
                                          </p:val>
                                        </p:tav>
                                      </p:tavLst>
                                    </p:anim>
                                  </p:childTnLst>
                                </p:cTn>
                              </p:par>
                              <p:par>
                                <p:cTn id="272" presetID="2" presetClass="exit" presetSubtype="1" fill="hold" grpId="2" nodeType="withEffect">
                                  <p:stCondLst>
                                    <p:cond delay="0"/>
                                  </p:stCondLst>
                                  <p:childTnLst>
                                    <p:anim calcmode="lin" valueType="num">
                                      <p:cBhvr additive="base">
                                        <p:cTn id="273" dur="2750"/>
                                        <p:tgtEl>
                                          <p:spTgt spid="31"/>
                                        </p:tgtEl>
                                        <p:attrNameLst>
                                          <p:attrName>ppt_x</p:attrName>
                                        </p:attrNameLst>
                                      </p:cBhvr>
                                      <p:tavLst>
                                        <p:tav tm="0">
                                          <p:val>
                                            <p:strVal val="ppt_x"/>
                                          </p:val>
                                        </p:tav>
                                        <p:tav tm="100000">
                                          <p:val>
                                            <p:strVal val="ppt_x"/>
                                          </p:val>
                                        </p:tav>
                                      </p:tavLst>
                                    </p:anim>
                                    <p:anim calcmode="lin" valueType="num">
                                      <p:cBhvr additive="base">
                                        <p:cTn id="274" dur="2750"/>
                                        <p:tgtEl>
                                          <p:spTgt spid="31"/>
                                        </p:tgtEl>
                                        <p:attrNameLst>
                                          <p:attrName>ppt_y</p:attrName>
                                        </p:attrNameLst>
                                      </p:cBhvr>
                                      <p:tavLst>
                                        <p:tav tm="0">
                                          <p:val>
                                            <p:strVal val="ppt_y"/>
                                          </p:val>
                                        </p:tav>
                                        <p:tav tm="100000">
                                          <p:val>
                                            <p:strVal val="0-ppt_h/2"/>
                                          </p:val>
                                        </p:tav>
                                      </p:tavLst>
                                    </p:anim>
                                    <p:set>
                                      <p:cBhvr>
                                        <p:cTn id="275" dur="1" fill="hold">
                                          <p:stCondLst>
                                            <p:cond delay="2749"/>
                                          </p:stCondLst>
                                        </p:cTn>
                                        <p:tgtEl>
                                          <p:spTgt spid="31"/>
                                        </p:tgtEl>
                                        <p:attrNameLst>
                                          <p:attrName>style.visibility</p:attrName>
                                        </p:attrNameLst>
                                      </p:cBhvr>
                                      <p:to>
                                        <p:strVal val="hidden"/>
                                      </p:to>
                                    </p:set>
                                  </p:childTnLst>
                                </p:cTn>
                              </p:par>
                              <p:par>
                                <p:cTn id="276" presetID="2" presetClass="entr" presetSubtype="4" fill="hold" grpId="0" nodeType="withEffect">
                                  <p:stCondLst>
                                    <p:cond delay="0"/>
                                  </p:stCondLst>
                                  <p:childTnLst>
                                    <p:set>
                                      <p:cBhvr>
                                        <p:cTn id="277" dur="1" fill="hold">
                                          <p:stCondLst>
                                            <p:cond delay="0"/>
                                          </p:stCondLst>
                                        </p:cTn>
                                        <p:tgtEl>
                                          <p:spTgt spid="30"/>
                                        </p:tgtEl>
                                        <p:attrNameLst>
                                          <p:attrName>style.visibility</p:attrName>
                                        </p:attrNameLst>
                                      </p:cBhvr>
                                      <p:to>
                                        <p:strVal val="visible"/>
                                      </p:to>
                                    </p:set>
                                    <p:anim calcmode="lin" valueType="num">
                                      <p:cBhvr additive="base">
                                        <p:cTn id="278" dur="2750" fill="hold"/>
                                        <p:tgtEl>
                                          <p:spTgt spid="30"/>
                                        </p:tgtEl>
                                        <p:attrNameLst>
                                          <p:attrName>ppt_x</p:attrName>
                                        </p:attrNameLst>
                                      </p:cBhvr>
                                      <p:tavLst>
                                        <p:tav tm="0">
                                          <p:val>
                                            <p:strVal val="#ppt_x"/>
                                          </p:val>
                                        </p:tav>
                                        <p:tav tm="100000">
                                          <p:val>
                                            <p:strVal val="#ppt_x"/>
                                          </p:val>
                                        </p:tav>
                                      </p:tavLst>
                                    </p:anim>
                                    <p:anim calcmode="lin" valueType="num">
                                      <p:cBhvr additive="base">
                                        <p:cTn id="279" dur="2750" fill="hold"/>
                                        <p:tgtEl>
                                          <p:spTgt spid="30"/>
                                        </p:tgtEl>
                                        <p:attrNameLst>
                                          <p:attrName>ppt_y</p:attrName>
                                        </p:attrNameLst>
                                      </p:cBhvr>
                                      <p:tavLst>
                                        <p:tav tm="0">
                                          <p:val>
                                            <p:strVal val="1+#ppt_h/2"/>
                                          </p:val>
                                        </p:tav>
                                        <p:tav tm="100000">
                                          <p:val>
                                            <p:strVal val="#ppt_y"/>
                                          </p:val>
                                        </p:tav>
                                      </p:tavLst>
                                    </p:anim>
                                  </p:childTnLst>
                                </p:cTn>
                              </p:par>
                              <p:par>
                                <p:cTn id="280" presetID="19" presetClass="entr" presetSubtype="5" fill="hold" grpId="1" nodeType="withEffect">
                                  <p:stCondLst>
                                    <p:cond delay="0"/>
                                  </p:stCondLst>
                                  <p:childTnLst>
                                    <p:set>
                                      <p:cBhvr>
                                        <p:cTn id="281" dur="1" fill="hold">
                                          <p:stCondLst>
                                            <p:cond delay="0"/>
                                          </p:stCondLst>
                                        </p:cTn>
                                        <p:tgtEl>
                                          <p:spTgt spid="30"/>
                                        </p:tgtEl>
                                        <p:attrNameLst>
                                          <p:attrName>style.visibility</p:attrName>
                                        </p:attrNameLst>
                                      </p:cBhvr>
                                      <p:to>
                                        <p:strVal val="visible"/>
                                      </p:to>
                                    </p:set>
                                    <p:anim calcmode="lin" valueType="num">
                                      <p:cBhvr>
                                        <p:cTn id="282" dur="2750" fill="hold"/>
                                        <p:tgtEl>
                                          <p:spTgt spid="30"/>
                                        </p:tgtEl>
                                        <p:attrNameLst>
                                          <p:attrName>ppt_w</p:attrName>
                                        </p:attrNameLst>
                                      </p:cBhvr>
                                      <p:tavLst>
                                        <p:tav tm="0">
                                          <p:val>
                                            <p:strVal val="#ppt_w"/>
                                          </p:val>
                                        </p:tav>
                                        <p:tav tm="100000">
                                          <p:val>
                                            <p:strVal val="#ppt_w"/>
                                          </p:val>
                                        </p:tav>
                                      </p:tavLst>
                                    </p:anim>
                                    <p:anim calcmode="lin" valueType="num">
                                      <p:cBhvr>
                                        <p:cTn id="283" dur="2750" fill="hold"/>
                                        <p:tgtEl>
                                          <p:spTgt spid="30"/>
                                        </p:tgtEl>
                                        <p:attrNameLst>
                                          <p:attrName>ppt_h</p:attrName>
                                        </p:attrNameLst>
                                      </p:cBhvr>
                                      <p:tavLst>
                                        <p:tav tm="0" fmla="#ppt_h*sin(2.5*pi*$)">
                                          <p:val>
                                            <p:fltVal val="0"/>
                                          </p:val>
                                        </p:tav>
                                        <p:tav tm="100000">
                                          <p:val>
                                            <p:fltVal val="1"/>
                                          </p:val>
                                        </p:tav>
                                      </p:tavLst>
                                    </p:anim>
                                  </p:childTnLst>
                                </p:cTn>
                              </p:par>
                              <p:par>
                                <p:cTn id="284" presetID="2" presetClass="exit" presetSubtype="1" fill="hold" grpId="2" nodeType="withEffect">
                                  <p:stCondLst>
                                    <p:cond delay="0"/>
                                  </p:stCondLst>
                                  <p:childTnLst>
                                    <p:anim calcmode="lin" valueType="num">
                                      <p:cBhvr additive="base">
                                        <p:cTn id="285" dur="2750"/>
                                        <p:tgtEl>
                                          <p:spTgt spid="30"/>
                                        </p:tgtEl>
                                        <p:attrNameLst>
                                          <p:attrName>ppt_x</p:attrName>
                                        </p:attrNameLst>
                                      </p:cBhvr>
                                      <p:tavLst>
                                        <p:tav tm="0">
                                          <p:val>
                                            <p:strVal val="ppt_x"/>
                                          </p:val>
                                        </p:tav>
                                        <p:tav tm="100000">
                                          <p:val>
                                            <p:strVal val="ppt_x"/>
                                          </p:val>
                                        </p:tav>
                                      </p:tavLst>
                                    </p:anim>
                                    <p:anim calcmode="lin" valueType="num">
                                      <p:cBhvr additive="base">
                                        <p:cTn id="286" dur="2750"/>
                                        <p:tgtEl>
                                          <p:spTgt spid="30"/>
                                        </p:tgtEl>
                                        <p:attrNameLst>
                                          <p:attrName>ppt_y</p:attrName>
                                        </p:attrNameLst>
                                      </p:cBhvr>
                                      <p:tavLst>
                                        <p:tav tm="0">
                                          <p:val>
                                            <p:strVal val="ppt_y"/>
                                          </p:val>
                                        </p:tav>
                                        <p:tav tm="100000">
                                          <p:val>
                                            <p:strVal val="0-ppt_h/2"/>
                                          </p:val>
                                        </p:tav>
                                      </p:tavLst>
                                    </p:anim>
                                    <p:set>
                                      <p:cBhvr>
                                        <p:cTn id="287" dur="1" fill="hold">
                                          <p:stCondLst>
                                            <p:cond delay="2749"/>
                                          </p:stCondLst>
                                        </p:cTn>
                                        <p:tgtEl>
                                          <p:spTgt spid="30"/>
                                        </p:tgtEl>
                                        <p:attrNameLst>
                                          <p:attrName>style.visibility</p:attrName>
                                        </p:attrNameLst>
                                      </p:cBhvr>
                                      <p:to>
                                        <p:strVal val="hidden"/>
                                      </p:to>
                                    </p:set>
                                  </p:childTnLst>
                                </p:cTn>
                              </p:par>
                              <p:par>
                                <p:cTn id="288" presetID="2" presetClass="entr" presetSubtype="4" fill="hold" grpId="0" nodeType="withEffect">
                                  <p:stCondLst>
                                    <p:cond delay="0"/>
                                  </p:stCondLst>
                                  <p:childTnLst>
                                    <p:set>
                                      <p:cBhvr>
                                        <p:cTn id="289" dur="1" fill="hold">
                                          <p:stCondLst>
                                            <p:cond delay="0"/>
                                          </p:stCondLst>
                                        </p:cTn>
                                        <p:tgtEl>
                                          <p:spTgt spid="29"/>
                                        </p:tgtEl>
                                        <p:attrNameLst>
                                          <p:attrName>style.visibility</p:attrName>
                                        </p:attrNameLst>
                                      </p:cBhvr>
                                      <p:to>
                                        <p:strVal val="visible"/>
                                      </p:to>
                                    </p:set>
                                    <p:anim calcmode="lin" valueType="num">
                                      <p:cBhvr additive="base">
                                        <p:cTn id="290" dur="2750" fill="hold"/>
                                        <p:tgtEl>
                                          <p:spTgt spid="29"/>
                                        </p:tgtEl>
                                        <p:attrNameLst>
                                          <p:attrName>ppt_x</p:attrName>
                                        </p:attrNameLst>
                                      </p:cBhvr>
                                      <p:tavLst>
                                        <p:tav tm="0">
                                          <p:val>
                                            <p:strVal val="#ppt_x"/>
                                          </p:val>
                                        </p:tav>
                                        <p:tav tm="100000">
                                          <p:val>
                                            <p:strVal val="#ppt_x"/>
                                          </p:val>
                                        </p:tav>
                                      </p:tavLst>
                                    </p:anim>
                                    <p:anim calcmode="lin" valueType="num">
                                      <p:cBhvr additive="base">
                                        <p:cTn id="291" dur="2750" fill="hold"/>
                                        <p:tgtEl>
                                          <p:spTgt spid="29"/>
                                        </p:tgtEl>
                                        <p:attrNameLst>
                                          <p:attrName>ppt_y</p:attrName>
                                        </p:attrNameLst>
                                      </p:cBhvr>
                                      <p:tavLst>
                                        <p:tav tm="0">
                                          <p:val>
                                            <p:strVal val="1+#ppt_h/2"/>
                                          </p:val>
                                        </p:tav>
                                        <p:tav tm="100000">
                                          <p:val>
                                            <p:strVal val="#ppt_y"/>
                                          </p:val>
                                        </p:tav>
                                      </p:tavLst>
                                    </p:anim>
                                  </p:childTnLst>
                                </p:cTn>
                              </p:par>
                              <p:par>
                                <p:cTn id="292" presetID="19" presetClass="entr" presetSubtype="5" fill="hold" grpId="1" nodeType="withEffect">
                                  <p:stCondLst>
                                    <p:cond delay="0"/>
                                  </p:stCondLst>
                                  <p:childTnLst>
                                    <p:set>
                                      <p:cBhvr>
                                        <p:cTn id="293" dur="1" fill="hold">
                                          <p:stCondLst>
                                            <p:cond delay="0"/>
                                          </p:stCondLst>
                                        </p:cTn>
                                        <p:tgtEl>
                                          <p:spTgt spid="29"/>
                                        </p:tgtEl>
                                        <p:attrNameLst>
                                          <p:attrName>style.visibility</p:attrName>
                                        </p:attrNameLst>
                                      </p:cBhvr>
                                      <p:to>
                                        <p:strVal val="visible"/>
                                      </p:to>
                                    </p:set>
                                    <p:anim calcmode="lin" valueType="num">
                                      <p:cBhvr>
                                        <p:cTn id="294" dur="2750" fill="hold"/>
                                        <p:tgtEl>
                                          <p:spTgt spid="29"/>
                                        </p:tgtEl>
                                        <p:attrNameLst>
                                          <p:attrName>ppt_w</p:attrName>
                                        </p:attrNameLst>
                                      </p:cBhvr>
                                      <p:tavLst>
                                        <p:tav tm="0">
                                          <p:val>
                                            <p:strVal val="#ppt_w"/>
                                          </p:val>
                                        </p:tav>
                                        <p:tav tm="100000">
                                          <p:val>
                                            <p:strVal val="#ppt_w"/>
                                          </p:val>
                                        </p:tav>
                                      </p:tavLst>
                                    </p:anim>
                                    <p:anim calcmode="lin" valueType="num">
                                      <p:cBhvr>
                                        <p:cTn id="295" dur="2750" fill="hold"/>
                                        <p:tgtEl>
                                          <p:spTgt spid="29"/>
                                        </p:tgtEl>
                                        <p:attrNameLst>
                                          <p:attrName>ppt_h</p:attrName>
                                        </p:attrNameLst>
                                      </p:cBhvr>
                                      <p:tavLst>
                                        <p:tav tm="0" fmla="#ppt_h*sin(2.5*pi*$)">
                                          <p:val>
                                            <p:fltVal val="0"/>
                                          </p:val>
                                        </p:tav>
                                        <p:tav tm="100000">
                                          <p:val>
                                            <p:fltVal val="1"/>
                                          </p:val>
                                        </p:tav>
                                      </p:tavLst>
                                    </p:anim>
                                  </p:childTnLst>
                                </p:cTn>
                              </p:par>
                              <p:par>
                                <p:cTn id="296" presetID="2" presetClass="exit" presetSubtype="1" fill="hold" grpId="2" nodeType="withEffect">
                                  <p:stCondLst>
                                    <p:cond delay="0"/>
                                  </p:stCondLst>
                                  <p:childTnLst>
                                    <p:anim calcmode="lin" valueType="num">
                                      <p:cBhvr additive="base">
                                        <p:cTn id="297" dur="2750"/>
                                        <p:tgtEl>
                                          <p:spTgt spid="29"/>
                                        </p:tgtEl>
                                        <p:attrNameLst>
                                          <p:attrName>ppt_x</p:attrName>
                                        </p:attrNameLst>
                                      </p:cBhvr>
                                      <p:tavLst>
                                        <p:tav tm="0">
                                          <p:val>
                                            <p:strVal val="ppt_x"/>
                                          </p:val>
                                        </p:tav>
                                        <p:tav tm="100000">
                                          <p:val>
                                            <p:strVal val="ppt_x"/>
                                          </p:val>
                                        </p:tav>
                                      </p:tavLst>
                                    </p:anim>
                                    <p:anim calcmode="lin" valueType="num">
                                      <p:cBhvr additive="base">
                                        <p:cTn id="298" dur="2750"/>
                                        <p:tgtEl>
                                          <p:spTgt spid="29"/>
                                        </p:tgtEl>
                                        <p:attrNameLst>
                                          <p:attrName>ppt_y</p:attrName>
                                        </p:attrNameLst>
                                      </p:cBhvr>
                                      <p:tavLst>
                                        <p:tav tm="0">
                                          <p:val>
                                            <p:strVal val="ppt_y"/>
                                          </p:val>
                                        </p:tav>
                                        <p:tav tm="100000">
                                          <p:val>
                                            <p:strVal val="0-ppt_h/2"/>
                                          </p:val>
                                        </p:tav>
                                      </p:tavLst>
                                    </p:anim>
                                    <p:set>
                                      <p:cBhvr>
                                        <p:cTn id="299" dur="1" fill="hold">
                                          <p:stCondLst>
                                            <p:cond delay="2749"/>
                                          </p:stCondLst>
                                        </p:cTn>
                                        <p:tgtEl>
                                          <p:spTgt spid="29"/>
                                        </p:tgtEl>
                                        <p:attrNameLst>
                                          <p:attrName>style.visibility</p:attrName>
                                        </p:attrNameLst>
                                      </p:cBhvr>
                                      <p:to>
                                        <p:strVal val="hidden"/>
                                      </p:to>
                                    </p:set>
                                  </p:childTnLst>
                                </p:cTn>
                              </p:par>
                              <p:par>
                                <p:cTn id="300" presetID="9" presetClass="emph" presetSubtype="0" grpId="0" nodeType="withEffect">
                                  <p:stCondLst>
                                    <p:cond delay="0"/>
                                  </p:stCondLst>
                                  <p:childTnLst>
                                    <p:set>
                                      <p:cBhvr rctx="PPT">
                                        <p:cTn id="301" dur="indefinite"/>
                                        <p:tgtEl>
                                          <p:spTgt spid="35"/>
                                        </p:tgtEl>
                                        <p:attrNameLst>
                                          <p:attrName>style.opacity</p:attrName>
                                        </p:attrNameLst>
                                      </p:cBhvr>
                                      <p:to>
                                        <p:strVal val="0"/>
                                      </p:to>
                                    </p:set>
                                    <p:animEffect filter="image" prLst="opacity: 0">
                                      <p:cBhvr rctx="IE">
                                        <p:cTn id="302" dur="indefinite"/>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a:off x="0" y="-8774"/>
            <a:ext cx="9144000" cy="5152274"/>
          </a:xfrm>
          <a:prstGeom prst="rect">
            <a:avLst/>
          </a:prstGeom>
          <a:gradFill flip="none" rotWithShape="1">
            <a:gsLst>
              <a:gs pos="52000">
                <a:srgbClr val="022829">
                  <a:lumMod val="0"/>
                </a:srgbClr>
              </a:gs>
              <a:gs pos="14000">
                <a:srgbClr val="001532"/>
              </a:gs>
              <a:gs pos="87000">
                <a:srgbClr val="002060">
                  <a:lumMod val="53000"/>
                </a:srgb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7" name="66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000" y="0"/>
            <a:ext cx="9217024" cy="5143500"/>
          </a:xfrm>
          <a:prstGeom prst="rect">
            <a:avLst/>
          </a:prstGeom>
        </p:spPr>
      </p:pic>
      <p:sp>
        <p:nvSpPr>
          <p:cNvPr id="2" name="1 Arco de bloque"/>
          <p:cNvSpPr/>
          <p:nvPr/>
        </p:nvSpPr>
        <p:spPr>
          <a:xfrm rot="5400000">
            <a:off x="-1158516"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582452"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6388"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641684"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217748"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793812"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369876"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2945940"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522004"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123236"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699236"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239236"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5861756"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437820"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013884" y="382402"/>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046640" y="321246"/>
            <a:ext cx="2376264" cy="2556792"/>
          </a:xfrm>
          <a:prstGeom prst="blockArc">
            <a:avLst>
              <a:gd name="adj1" fmla="val 10800000"/>
              <a:gd name="adj2" fmla="val 21589167"/>
              <a:gd name="adj3" fmla="val 7825"/>
            </a:avLst>
          </a:prstGeom>
          <a:noFill/>
          <a:ln w="38100" cap="rnd" cmpd="sng">
            <a:gradFill>
              <a:gsLst>
                <a:gs pos="0">
                  <a:schemeClr val="accent1">
                    <a:tint val="66000"/>
                    <a:satMod val="160000"/>
                  </a:schemeClr>
                </a:gs>
                <a:gs pos="50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470576"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6894512"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246440"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670376"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094312"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518248"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3942184"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366120"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2764888"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188888"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648888"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026368"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450304"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125760" y="321246"/>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1230524" y="2326618"/>
            <a:ext cx="2354560" cy="2412776"/>
          </a:xfrm>
          <a:prstGeom prst="blockArc">
            <a:avLst>
              <a:gd name="adj1" fmla="val 10800000"/>
              <a:gd name="adj2" fmla="val 21589167"/>
              <a:gd name="adj3" fmla="val 7825"/>
            </a:avLst>
          </a:prstGeom>
          <a:noFill/>
          <a:ln w="508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654460"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78396"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569676"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145740"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721804"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297868"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2873932"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449996"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051228"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627228"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167228"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789748"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365812"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6941876" y="2326618"/>
            <a:ext cx="2354560" cy="2412776"/>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118648" y="2303968"/>
            <a:ext cx="2376264" cy="2556792"/>
          </a:xfrm>
          <a:prstGeom prst="blockArc">
            <a:avLst>
              <a:gd name="adj1" fmla="val 10800000"/>
              <a:gd name="adj2" fmla="val 21589167"/>
              <a:gd name="adj3" fmla="val 7825"/>
            </a:avLst>
          </a:prstGeom>
          <a:noFill/>
          <a:ln w="38100" cap="rnd" cmpd="sng">
            <a:gradFill>
              <a:gsLst>
                <a:gs pos="0">
                  <a:schemeClr val="accent1">
                    <a:tint val="66000"/>
                    <a:satMod val="160000"/>
                  </a:schemeClr>
                </a:gs>
                <a:gs pos="50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398568"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6822504"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174432"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598368"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022304"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446240"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3870176"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294112"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692880"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116880"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576880"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954360"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378296"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197768" y="2265462"/>
            <a:ext cx="2376264" cy="2556792"/>
          </a:xfrm>
          <a:prstGeom prst="blockArc">
            <a:avLst>
              <a:gd name="adj1" fmla="val 10800000"/>
              <a:gd name="adj2" fmla="val 21589167"/>
              <a:gd name="adj3" fmla="val 7825"/>
            </a:avLst>
          </a:prstGeom>
          <a:noFill/>
          <a:ln w="38100" cap="sq" cmpd="sng">
            <a:gradFill>
              <a:gsLst>
                <a:gs pos="11000">
                  <a:schemeClr val="accent1">
                    <a:tint val="66000"/>
                    <a:satMod val="160000"/>
                  </a:schemeClr>
                </a:gs>
                <a:gs pos="27000">
                  <a:srgbClr val="BDCEED">
                    <a:lumMod val="52000"/>
                  </a:srgbClr>
                </a:gs>
                <a:gs pos="2000">
                  <a:srgbClr val="456C9E">
                    <a:lumMod val="0"/>
                    <a:lumOff val="100000"/>
                  </a:srgbClr>
                </a:gs>
                <a:gs pos="57000">
                  <a:schemeClr val="accent1">
                    <a:lumMod val="75000"/>
                  </a:schemeClr>
                </a:gs>
                <a:gs pos="100000">
                  <a:srgbClr val="FF3300"/>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20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35696" y="699542"/>
            <a:ext cx="1706563" cy="749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40352" y="4658485"/>
            <a:ext cx="1400980" cy="491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 name="65 Rectángulo"/>
          <p:cNvSpPr/>
          <p:nvPr/>
        </p:nvSpPr>
        <p:spPr>
          <a:xfrm>
            <a:off x="-199370" y="-92546"/>
            <a:ext cx="9595906" cy="5268349"/>
          </a:xfrm>
          <a:prstGeom prst="rect">
            <a:avLst/>
          </a:prstGeom>
          <a:gradFill>
            <a:gsLst>
              <a:gs pos="79000">
                <a:schemeClr val="accent4">
                  <a:lumMod val="0"/>
                </a:schemeClr>
              </a:gs>
              <a:gs pos="5000">
                <a:srgbClr val="0099FF"/>
              </a:gs>
              <a:gs pos="98000">
                <a:srgbClr val="0000FF">
                  <a:lumMod val="0"/>
                </a:srgbClr>
              </a:gs>
              <a:gs pos="90000">
                <a:srgbClr val="0000FF"/>
              </a:gs>
              <a:gs pos="65000">
                <a:srgbClr val="3E10E8"/>
              </a:gs>
              <a:gs pos="44000">
                <a:srgbClr val="3366FF"/>
              </a:gs>
              <a:gs pos="56000">
                <a:srgbClr val="FF0000">
                  <a:lumMod val="0"/>
                </a:srgbClr>
              </a:gs>
              <a:gs pos="32000">
                <a:schemeClr val="bg1"/>
              </a:gs>
              <a:gs pos="12000">
                <a:srgbClr val="00B050">
                  <a:lumMod val="0"/>
                </a:srgbClr>
              </a:gs>
              <a:gs pos="23000">
                <a:srgbClr val="3E10E8">
                  <a:lumMod val="85000"/>
                  <a:lumOff val="1500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21483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6"/>
                                        </p:tgtEl>
                                        <p:attrNameLst>
                                          <p:attrName>style.opacity</p:attrName>
                                        </p:attrNameLst>
                                      </p:cBhvr>
                                      <p:to>
                                        <p:strVal val="0"/>
                                      </p:to>
                                    </p:set>
                                    <p:animEffect filter="image" prLst="opacity: 0">
                                      <p:cBhvr rctx="IE">
                                        <p:cTn id="367" dur="indefinite"/>
                                        <p:tgtEl>
                                          <p:spTgt spid="66"/>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23" presetClass="entr" presetSubtype="528" fill="hold" nodeType="withEffect">
                                  <p:stCondLst>
                                    <p:cond delay="1000"/>
                                  </p:stCondLst>
                                  <p:childTnLst>
                                    <p:set>
                                      <p:cBhvr>
                                        <p:cTn id="610" dur="1" fill="hold">
                                          <p:stCondLst>
                                            <p:cond delay="0"/>
                                          </p:stCondLst>
                                        </p:cTn>
                                        <p:tgtEl>
                                          <p:spTgt spid="2052"/>
                                        </p:tgtEl>
                                        <p:attrNameLst>
                                          <p:attrName>style.visibility</p:attrName>
                                        </p:attrNameLst>
                                      </p:cBhvr>
                                      <p:to>
                                        <p:strVal val="visible"/>
                                      </p:to>
                                    </p:set>
                                    <p:anim calcmode="lin" valueType="num">
                                      <p:cBhvr>
                                        <p:cTn id="611" dur="1750" fill="hold"/>
                                        <p:tgtEl>
                                          <p:spTgt spid="2052"/>
                                        </p:tgtEl>
                                        <p:attrNameLst>
                                          <p:attrName>ppt_w</p:attrName>
                                        </p:attrNameLst>
                                      </p:cBhvr>
                                      <p:tavLst>
                                        <p:tav tm="0">
                                          <p:val>
                                            <p:fltVal val="0"/>
                                          </p:val>
                                        </p:tav>
                                        <p:tav tm="100000">
                                          <p:val>
                                            <p:strVal val="#ppt_w"/>
                                          </p:val>
                                        </p:tav>
                                      </p:tavLst>
                                    </p:anim>
                                    <p:anim calcmode="lin" valueType="num">
                                      <p:cBhvr>
                                        <p:cTn id="612" dur="1750" fill="hold"/>
                                        <p:tgtEl>
                                          <p:spTgt spid="2052"/>
                                        </p:tgtEl>
                                        <p:attrNameLst>
                                          <p:attrName>ppt_h</p:attrName>
                                        </p:attrNameLst>
                                      </p:cBhvr>
                                      <p:tavLst>
                                        <p:tav tm="0">
                                          <p:val>
                                            <p:fltVal val="0"/>
                                          </p:val>
                                        </p:tav>
                                        <p:tav tm="100000">
                                          <p:val>
                                            <p:strVal val="#ppt_h"/>
                                          </p:val>
                                        </p:tav>
                                      </p:tavLst>
                                    </p:anim>
                                    <p:anim calcmode="lin" valueType="num">
                                      <p:cBhvr>
                                        <p:cTn id="613" dur="1750" fill="hold"/>
                                        <p:tgtEl>
                                          <p:spTgt spid="2052"/>
                                        </p:tgtEl>
                                        <p:attrNameLst>
                                          <p:attrName>ppt_x</p:attrName>
                                        </p:attrNameLst>
                                      </p:cBhvr>
                                      <p:tavLst>
                                        <p:tav tm="0">
                                          <p:val>
                                            <p:fltVal val="0.5"/>
                                          </p:val>
                                        </p:tav>
                                        <p:tav tm="100000">
                                          <p:val>
                                            <p:strVal val="#ppt_x"/>
                                          </p:val>
                                        </p:tav>
                                      </p:tavLst>
                                    </p:anim>
                                    <p:anim calcmode="lin" valueType="num">
                                      <p:cBhvr>
                                        <p:cTn id="614" dur="1750" fill="hold"/>
                                        <p:tgtEl>
                                          <p:spTgt spid="2052"/>
                                        </p:tgtEl>
                                        <p:attrNameLst>
                                          <p:attrName>ppt_y</p:attrName>
                                        </p:attrNameLst>
                                      </p:cBhvr>
                                      <p:tavLst>
                                        <p:tav tm="0">
                                          <p:val>
                                            <p:fltVal val="0.5"/>
                                          </p:val>
                                        </p:tav>
                                        <p:tav tm="100000">
                                          <p:val>
                                            <p:strVal val="#ppt_y"/>
                                          </p:val>
                                        </p:tav>
                                      </p:tavLst>
                                    </p:anim>
                                  </p:childTnLst>
                                </p:cTn>
                              </p:par>
                              <p:par>
                                <p:cTn id="615" presetID="23" presetClass="entr" presetSubtype="528" fill="hold" nodeType="withEffect">
                                  <p:stCondLst>
                                    <p:cond delay="1000"/>
                                  </p:stCondLst>
                                  <p:childTnLst>
                                    <p:set>
                                      <p:cBhvr>
                                        <p:cTn id="616" dur="1" fill="hold">
                                          <p:stCondLst>
                                            <p:cond delay="0"/>
                                          </p:stCondLst>
                                        </p:cTn>
                                        <p:tgtEl>
                                          <p:spTgt spid="2053"/>
                                        </p:tgtEl>
                                        <p:attrNameLst>
                                          <p:attrName>style.visibility</p:attrName>
                                        </p:attrNameLst>
                                      </p:cBhvr>
                                      <p:to>
                                        <p:strVal val="visible"/>
                                      </p:to>
                                    </p:set>
                                    <p:anim calcmode="lin" valueType="num">
                                      <p:cBhvr>
                                        <p:cTn id="617" dur="1750" fill="hold"/>
                                        <p:tgtEl>
                                          <p:spTgt spid="2053"/>
                                        </p:tgtEl>
                                        <p:attrNameLst>
                                          <p:attrName>ppt_w</p:attrName>
                                        </p:attrNameLst>
                                      </p:cBhvr>
                                      <p:tavLst>
                                        <p:tav tm="0">
                                          <p:val>
                                            <p:fltVal val="0"/>
                                          </p:val>
                                        </p:tav>
                                        <p:tav tm="100000">
                                          <p:val>
                                            <p:strVal val="#ppt_w"/>
                                          </p:val>
                                        </p:tav>
                                      </p:tavLst>
                                    </p:anim>
                                    <p:anim calcmode="lin" valueType="num">
                                      <p:cBhvr>
                                        <p:cTn id="618" dur="1750" fill="hold"/>
                                        <p:tgtEl>
                                          <p:spTgt spid="2053"/>
                                        </p:tgtEl>
                                        <p:attrNameLst>
                                          <p:attrName>ppt_h</p:attrName>
                                        </p:attrNameLst>
                                      </p:cBhvr>
                                      <p:tavLst>
                                        <p:tav tm="0">
                                          <p:val>
                                            <p:fltVal val="0"/>
                                          </p:val>
                                        </p:tav>
                                        <p:tav tm="100000">
                                          <p:val>
                                            <p:strVal val="#ppt_h"/>
                                          </p:val>
                                        </p:tav>
                                      </p:tavLst>
                                    </p:anim>
                                    <p:anim calcmode="lin" valueType="num">
                                      <p:cBhvr>
                                        <p:cTn id="619" dur="1750" fill="hold"/>
                                        <p:tgtEl>
                                          <p:spTgt spid="2053"/>
                                        </p:tgtEl>
                                        <p:attrNameLst>
                                          <p:attrName>ppt_x</p:attrName>
                                        </p:attrNameLst>
                                      </p:cBhvr>
                                      <p:tavLst>
                                        <p:tav tm="0">
                                          <p:val>
                                            <p:fltVal val="0.5"/>
                                          </p:val>
                                        </p:tav>
                                        <p:tav tm="100000">
                                          <p:val>
                                            <p:strVal val="#ppt_x"/>
                                          </p:val>
                                        </p:tav>
                                      </p:tavLst>
                                    </p:anim>
                                    <p:anim calcmode="lin" valueType="num">
                                      <p:cBhvr>
                                        <p:cTn id="620" dur="1750" fill="hold"/>
                                        <p:tgtEl>
                                          <p:spTgt spid="2053"/>
                                        </p:tgtEl>
                                        <p:attrNameLst>
                                          <p:attrName>ppt_y</p:attrName>
                                        </p:attrNameLst>
                                      </p:cBhvr>
                                      <p:tavLst>
                                        <p:tav tm="0">
                                          <p:val>
                                            <p:fltVal val="0.5"/>
                                          </p:val>
                                        </p:tav>
                                        <p:tav tm="100000">
                                          <p:val>
                                            <p:strVal val="#ppt_y"/>
                                          </p:val>
                                        </p:tav>
                                      </p:tavLst>
                                    </p:anim>
                                  </p:childTnLst>
                                </p:cTn>
                              </p:par>
                              <p:par>
                                <p:cTn id="621" presetID="16" presetClass="entr" presetSubtype="42" fill="hold" nodeType="withEffect">
                                  <p:stCondLst>
                                    <p:cond delay="0"/>
                                  </p:stCondLst>
                                  <p:childTnLst>
                                    <p:set>
                                      <p:cBhvr>
                                        <p:cTn id="622" dur="1" fill="hold">
                                          <p:stCondLst>
                                            <p:cond delay="0"/>
                                          </p:stCondLst>
                                        </p:cTn>
                                        <p:tgtEl>
                                          <p:spTgt spid="67"/>
                                        </p:tgtEl>
                                        <p:attrNameLst>
                                          <p:attrName>style.visibility</p:attrName>
                                        </p:attrNameLst>
                                      </p:cBhvr>
                                      <p:to>
                                        <p:strVal val="visible"/>
                                      </p:to>
                                    </p:set>
                                    <p:animEffect transition="in" filter="barn(outHorizontal)">
                                      <p:cBhvr>
                                        <p:cTn id="623" dur="2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6"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4952</TotalTime>
  <Words>529</Words>
  <Application>Microsoft Office PowerPoint</Application>
  <PresentationFormat>Presentación en pantalla (16:9)</PresentationFormat>
  <Paragraphs>46</Paragraphs>
  <Slides>65</Slides>
  <Notes>28</Notes>
  <HiddenSlides>0</HiddenSlides>
  <MMClips>1</MMClips>
  <ScaleCrop>false</ScaleCrop>
  <HeadingPairs>
    <vt:vector size="4" baseType="variant">
      <vt:variant>
        <vt:lpstr>Tema</vt:lpstr>
      </vt:variant>
      <vt:variant>
        <vt:i4>2</vt:i4>
      </vt:variant>
      <vt:variant>
        <vt:lpstr>Títulos de diapositiva</vt:lpstr>
      </vt:variant>
      <vt:variant>
        <vt:i4>65</vt:i4>
      </vt:variant>
    </vt:vector>
  </HeadingPairs>
  <TitlesOfParts>
    <vt:vector size="67"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2</cp:revision>
  <dcterms:created xsi:type="dcterms:W3CDTF">2018-10-22T14:32:55Z</dcterms:created>
  <dcterms:modified xsi:type="dcterms:W3CDTF">2018-11-04T02:12:24Z</dcterms:modified>
</cp:coreProperties>
</file>